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78"/>
  </p:notesMasterIdLst>
  <p:sldIdLst>
    <p:sldId id="382" r:id="rId3"/>
    <p:sldId id="550" r:id="rId4"/>
    <p:sldId id="551" r:id="rId5"/>
    <p:sldId id="552" r:id="rId6"/>
    <p:sldId id="553" r:id="rId7"/>
    <p:sldId id="554" r:id="rId8"/>
    <p:sldId id="555" r:id="rId9"/>
    <p:sldId id="556" r:id="rId10"/>
    <p:sldId id="557" r:id="rId11"/>
    <p:sldId id="558" r:id="rId12"/>
    <p:sldId id="559" r:id="rId13"/>
    <p:sldId id="383" r:id="rId14"/>
    <p:sldId id="393" r:id="rId15"/>
    <p:sldId id="394" r:id="rId16"/>
    <p:sldId id="395" r:id="rId17"/>
    <p:sldId id="396" r:id="rId18"/>
    <p:sldId id="397" r:id="rId19"/>
    <p:sldId id="398" r:id="rId20"/>
    <p:sldId id="399" r:id="rId21"/>
    <p:sldId id="400" r:id="rId22"/>
    <p:sldId id="401" r:id="rId23"/>
    <p:sldId id="402" r:id="rId24"/>
    <p:sldId id="384" r:id="rId25"/>
    <p:sldId id="408" r:id="rId26"/>
    <p:sldId id="409" r:id="rId27"/>
    <p:sldId id="406" r:id="rId28"/>
    <p:sldId id="407" r:id="rId29"/>
    <p:sldId id="410" r:id="rId30"/>
    <p:sldId id="411" r:id="rId31"/>
    <p:sldId id="412" r:id="rId32"/>
    <p:sldId id="413" r:id="rId33"/>
    <p:sldId id="414" r:id="rId34"/>
    <p:sldId id="415" r:id="rId35"/>
    <p:sldId id="416" r:id="rId36"/>
    <p:sldId id="417" r:id="rId37"/>
    <p:sldId id="418" r:id="rId38"/>
    <p:sldId id="385" r:id="rId39"/>
    <p:sldId id="419" r:id="rId40"/>
    <p:sldId id="420" r:id="rId41"/>
    <p:sldId id="421" r:id="rId42"/>
    <p:sldId id="422" r:id="rId43"/>
    <p:sldId id="423" r:id="rId44"/>
    <p:sldId id="424" r:id="rId45"/>
    <p:sldId id="425" r:id="rId46"/>
    <p:sldId id="426" r:id="rId47"/>
    <p:sldId id="427" r:id="rId48"/>
    <p:sldId id="428" r:id="rId49"/>
    <p:sldId id="386" r:id="rId50"/>
    <p:sldId id="429" r:id="rId51"/>
    <p:sldId id="430" r:id="rId52"/>
    <p:sldId id="431" r:id="rId53"/>
    <p:sldId id="432" r:id="rId54"/>
    <p:sldId id="433" r:id="rId55"/>
    <p:sldId id="387" r:id="rId56"/>
    <p:sldId id="434" r:id="rId57"/>
    <p:sldId id="435" r:id="rId58"/>
    <p:sldId id="436" r:id="rId59"/>
    <p:sldId id="437" r:id="rId60"/>
    <p:sldId id="438" r:id="rId61"/>
    <p:sldId id="439" r:id="rId62"/>
    <p:sldId id="440" r:id="rId63"/>
    <p:sldId id="441" r:id="rId64"/>
    <p:sldId id="442" r:id="rId65"/>
    <p:sldId id="443" r:id="rId66"/>
    <p:sldId id="444" r:id="rId67"/>
    <p:sldId id="445" r:id="rId68"/>
    <p:sldId id="447" r:id="rId69"/>
    <p:sldId id="446" r:id="rId70"/>
    <p:sldId id="448" r:id="rId71"/>
    <p:sldId id="449" r:id="rId72"/>
    <p:sldId id="450" r:id="rId73"/>
    <p:sldId id="451" r:id="rId74"/>
    <p:sldId id="388" r:id="rId75"/>
    <p:sldId id="452" r:id="rId76"/>
    <p:sldId id="453" r:id="rId77"/>
    <p:sldId id="454" r:id="rId78"/>
    <p:sldId id="455" r:id="rId79"/>
    <p:sldId id="456" r:id="rId80"/>
    <p:sldId id="457" r:id="rId81"/>
    <p:sldId id="458" r:id="rId82"/>
    <p:sldId id="459" r:id="rId83"/>
    <p:sldId id="460" r:id="rId84"/>
    <p:sldId id="461" r:id="rId85"/>
    <p:sldId id="462" r:id="rId86"/>
    <p:sldId id="463" r:id="rId87"/>
    <p:sldId id="464" r:id="rId88"/>
    <p:sldId id="465" r:id="rId89"/>
    <p:sldId id="466" r:id="rId90"/>
    <p:sldId id="467" r:id="rId91"/>
    <p:sldId id="468" r:id="rId92"/>
    <p:sldId id="469" r:id="rId93"/>
    <p:sldId id="470" r:id="rId94"/>
    <p:sldId id="471" r:id="rId95"/>
    <p:sldId id="472" r:id="rId96"/>
    <p:sldId id="473" r:id="rId97"/>
    <p:sldId id="474" r:id="rId98"/>
    <p:sldId id="475" r:id="rId99"/>
    <p:sldId id="476" r:id="rId100"/>
    <p:sldId id="477" r:id="rId101"/>
    <p:sldId id="478" r:id="rId102"/>
    <p:sldId id="479" r:id="rId103"/>
    <p:sldId id="389" r:id="rId104"/>
    <p:sldId id="480" r:id="rId105"/>
    <p:sldId id="481" r:id="rId106"/>
    <p:sldId id="482" r:id="rId107"/>
    <p:sldId id="390" r:id="rId108"/>
    <p:sldId id="483" r:id="rId109"/>
    <p:sldId id="484" r:id="rId110"/>
    <p:sldId id="485" r:id="rId111"/>
    <p:sldId id="487" r:id="rId112"/>
    <p:sldId id="486" r:id="rId113"/>
    <p:sldId id="488" r:id="rId114"/>
    <p:sldId id="489" r:id="rId115"/>
    <p:sldId id="490" r:id="rId116"/>
    <p:sldId id="491" r:id="rId117"/>
    <p:sldId id="492" r:id="rId118"/>
    <p:sldId id="493" r:id="rId119"/>
    <p:sldId id="494" r:id="rId120"/>
    <p:sldId id="495" r:id="rId121"/>
    <p:sldId id="496" r:id="rId122"/>
    <p:sldId id="497" r:id="rId123"/>
    <p:sldId id="498" r:id="rId124"/>
    <p:sldId id="499" r:id="rId125"/>
    <p:sldId id="500" r:id="rId126"/>
    <p:sldId id="501" r:id="rId127"/>
    <p:sldId id="502" r:id="rId128"/>
    <p:sldId id="503" r:id="rId129"/>
    <p:sldId id="504" r:id="rId130"/>
    <p:sldId id="505" r:id="rId131"/>
    <p:sldId id="506" r:id="rId132"/>
    <p:sldId id="391" r:id="rId133"/>
    <p:sldId id="507" r:id="rId134"/>
    <p:sldId id="508" r:id="rId135"/>
    <p:sldId id="509" r:id="rId136"/>
    <p:sldId id="510" r:id="rId137"/>
    <p:sldId id="511" r:id="rId138"/>
    <p:sldId id="512" r:id="rId139"/>
    <p:sldId id="392" r:id="rId140"/>
    <p:sldId id="516" r:id="rId141"/>
    <p:sldId id="517" r:id="rId142"/>
    <p:sldId id="518" r:id="rId143"/>
    <p:sldId id="519" r:id="rId144"/>
    <p:sldId id="520" r:id="rId145"/>
    <p:sldId id="521" r:id="rId146"/>
    <p:sldId id="522" r:id="rId147"/>
    <p:sldId id="523" r:id="rId148"/>
    <p:sldId id="524" r:id="rId149"/>
    <p:sldId id="525" r:id="rId150"/>
    <p:sldId id="526" r:id="rId151"/>
    <p:sldId id="527" r:id="rId152"/>
    <p:sldId id="528" r:id="rId153"/>
    <p:sldId id="529" r:id="rId154"/>
    <p:sldId id="530" r:id="rId155"/>
    <p:sldId id="531" r:id="rId156"/>
    <p:sldId id="532" r:id="rId157"/>
    <p:sldId id="533" r:id="rId158"/>
    <p:sldId id="534" r:id="rId159"/>
    <p:sldId id="535" r:id="rId160"/>
    <p:sldId id="538" r:id="rId161"/>
    <p:sldId id="536" r:id="rId162"/>
    <p:sldId id="537" r:id="rId163"/>
    <p:sldId id="539" r:id="rId164"/>
    <p:sldId id="540" r:id="rId165"/>
    <p:sldId id="541" r:id="rId166"/>
    <p:sldId id="542" r:id="rId167"/>
    <p:sldId id="543" r:id="rId168"/>
    <p:sldId id="544" r:id="rId169"/>
    <p:sldId id="513" r:id="rId170"/>
    <p:sldId id="545" r:id="rId171"/>
    <p:sldId id="546" r:id="rId172"/>
    <p:sldId id="547" r:id="rId173"/>
    <p:sldId id="548" r:id="rId174"/>
    <p:sldId id="549" r:id="rId175"/>
    <p:sldId id="514" r:id="rId176"/>
    <p:sldId id="515" r:id="rId17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theme" Target="theme/theme1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tableStyles" Target="tableStyles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72" Type="http://schemas.openxmlformats.org/officeDocument/2006/relationships/slide" Target="slides/slide170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notesMaster" Target="notesMasters/notesMaster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presProps" Target="pres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viewProps" Target="viewProps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6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1,'0'812,"21"-662,-17-126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1,'-10'29,"-12"23,-8 9,-3-2,3-7,3-6,1-7,0-5,0-3,-1-3,0-1,-1-5,5-1,6-5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51,'-44'67,"-167"329,98-184,104-190,48-48,26-47,-4-3,-3-2,-2-6,-17 26,-2-2,-3-1,-2-1,-4-2,13-42,-50 160,5-34,1-1,0 1,2 0,0 1,1-1,1 0,1 0,1 0,0 0,2-1,0 1,1-1,1 0,1-1,1 1,0-2,1 1,1-1,1-1,0 0,1-1,1 0,0-1,1 0,15 10,-17-18,0-1,1 0,-1-1,1 0,0-1,0-1,0 0,0-1,0-1,0 0,0-1,0 0,8-2,-9-1,-1-1,1-1,-1 0,1 0,-2-1,1-1,-1 0,0 0,-1-1,0-1,0 1,-1-2,0 1,-1-1,0-1,-1 1,0-1,-1-1,-1 1,0-1,0 0,2-11,5-89,-12 88</inkml:trace>
  <inkml:trace contextRef="#ctx0" brushRef="#br0" timeOffset="309.428">1421 192,'-17'51,"2"1,2 0,3 1,0 11,12 75,-1-134,0 0,0 1,1-1,0 0,0 0,0 0,1 0,0-1,0 1,0-1,0 1,1-1,-1 0,1 0,0-1,0 1,1-1,-1 0,1 0,0 0,-1-1,1 0,0 1,2-1,-1 0,1 0,0-1,0 1,1-2,-1 1,0-1,0 0,0 0,1-1,-1 0,0 0,0 0,0-1,0 0,-1-1,1 0,0 0,-1 0,0-1,0 1,0-2,0 1,-1-1,1 1,-1-2,0 1,-1 0,4-6,1-2,0-1,0-1,-2 0,0 0,0-1,-2 1,0-1,0-1,-2 1,0-1,1-15,-4 21,1 0,-1 0,-1 0,0-1,-1 1,0 0,-1 0,0 1,0-1,-2 0,1 1,-1 0,0 0,-1 1,0-1,-1 1,0 0,0 1,-1 0,0 0,0 1,-1-1,0 2,-1-1,1 2,-1-1,0 1,0 1,-1 0,1 0,-10-1,-5 1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81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3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0,'-31'5,"0"0,1 2,-1 2,2 0,-1 2,1 2,1 0,0 2,0 1,14-8,1 1,0 1,1 0,0 1,1 0,0 0,0 1,1 1,1 0,0 0,1 1,0 0,1 0,1 1,0 0,1 0,1 0,-2 9,6-13,0 0,0 1,1-1,1 0,0 0,0 0,1 0,1 0,0-1,0 1,1-1,0 0,1 0,0-1,0 0,1 0,1 0,-1-1,1 0,1 0,-1-1,1 0,1-1,-1 0,1 0,0-1,0-1,1 1,-1-2,1 1,0-1,0-1,0 0,0-1,0 0,1 0,8-2,7-1,0-1,-1-1,0-1,0-1,0-2,-1 0,0-2,0-1,-1-1,-1-1,0-1,9-7,-3-1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1,'-57'236,"10"-45,-11 120,51-257,3 0,2 1,3-1,3 11,-4-63,0 0,0 0,0 1,0-1,0 0,1 0,-1 1,1-1,-1 0,1 0,0 0,0 0,0 0,0 0,0 0,1 0,-1 0,0 0,1-1,0 1,-1-1,1 1,0-1,0 1,0-1,1 1,9-3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6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1,'20'4,"15"7,7 2,6-2,-1-3,-3-3,-5-6,-3-4,-4 0,-2 0,-2 1,0 1,-6-3,-5-1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22,'38'5,"32"-3,9-2,-4-2,-10 1,-12-5,-9-1,-8 0,-10 2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61,'63'-17,"1"3,0 3,0 3,1 2,61 3,-62 11,-62-8,-1 1,0-1,0 1,1-1,-1 1,0-1,0 1,0 0,0 0,0 0,0-1,0 1,0 0,0 0,0 0,0 0,-1 1,1-1,0 0,-1 0,1 0,-1 0,1 1,-1-1,0 0,1 1,-1-1,0 0,0 1,0-1,0 0,0 1,0-1,-1 0,1 0,0 1,-1-1,1 0,0 1,-1-1,0 0,1 0,-1 0,0 0,0 1,-94 89,36-45,46-40,1 1,0 1,1 0,0 1,0 0,0 0,1 1,1 0,0 1,0 0,1 1,1 0,0 0,0 0,1 1,1 0,0 0,1 1,0-1,1 1,0 0,1 8,3-17,0 1,0 0,0-1,1 0,0 1,0-1,0 0,1 0,0 0,0 0,0 0,1-1,-1 0,1 1,0-1,0 0,1-1,-1 1,1-1,-1 0,1 0,0-1,1 1,-1-1,0 0,1 0,-1-1,1 0,-1 0,1 0,-1 0,1-1,0 0,-1 0,2-1,96-12,-85 6</inkml:trace>
  <inkml:trace contextRef="#ctx0" brushRef="#br0" timeOffset="245.708">1017 89,'-24'43,"-13"29,0 7,6-6,9-9,8-12,6-9,4-8,4-5,1-2,5-7,2-6</inkml:trace>
  <inkml:trace contextRef="#ctx0" brushRef="#br0" timeOffset="445.003">1411 89,'-28'58,"-16"23,2 3,6-8,10-11,10-14,7-9,5-8,3-4,7-8,2-7</inkml:trace>
  <inkml:trace contextRef="#ctx0" brushRef="#br0" timeOffset="900.736">763 259,'27'-38,"3"2,0 1,3 2,0 1,20-13,-48 40,1 1,0 0,1 0,-1 1,1-1,-1 1,1 1,0-1,0 1,0 0,1 1,-1 0,0 0,0 1,1-1,-1 2,0-1,1 1,-1 0,0 0,0 1,0 0,0 0,0 1,0 0,0 0,-1 1,0 0,0 0,3 2,12 13,-13-10,0-1,1 1,1-2,-1 1,1-1,1 0,-1-1,1-1,0 0,0 0,1-1,0 0,10 2,147 9,-159-15,1-1,0-1,-1 0,1 0,-1-1,0 0,0-1,0 0,0 0,0-1,-1 0,0-1,0 0,-1-1,1 0,3-5,13-19,-13 19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1 707,'32'-18,"70"-36,-3-5,-2-5,61-53,-111 79,-29 25,-1-1,-1 0,0-1,-1-1,0 0,8-15,-22 31,0-1,-1 1,1-1,-1 1,1 0,-1-1,1 1,-1-1,0 1,1-1,-1 1,0-1,1 0,-1 1,0-1,1 1,-1-1,0 0,0 1,0-1,0 0,0 1,0-1,0 0,0 1,0-1,0 0,0 1,0-1,0 0,0 1,-1-1,1 1,0-1,0 0,-1 1,1-1,0 1,-1-1,1 1,-1-1,1 1,-1-1,1 1,-1-1,1 1,-1 0,1-1,-1 1,0 0,1-1,-1 1,0 0,-35 9,18 2,1 1,0 2,0-1,1 2,1 0,1 1,0 0,1 1,1 1,0 0,2 1,0 0,1 0,0 1,2 0,-1 8,6-24,0 0,1 0,-1 0,1 0,0 1,1-1,-1 0,1 1,0-1,0 0,0 1,0-1,1 1,0-1,0 0,0 1,0-1,1 0,-1 0,1 0,0 0,0 0,1-1,-1 1,1-1,0 1,0-1,0 0,0 0,1 0,-1 0,1-1,0 1,-1-1,1 0,0 0,1-1,21 3,1-2,-1-1,0-1,1-1,-1-1,0-2,0 0,0-2,-1-1,0-1,0-1,-1-1,0-1,21-14,18-8,-2-4,-1-2,-1-3,30-30,-47 25,-41 45,0 1,0 0,0 0,0-1,0 1,0-1,-1 1,1-1,0 1,-1-1,1 1,-1-1,0 1,1-1,-1 0,0 1,0-1,0 0,0 1,0-1,-1 1,1-1,0 0,-1 1,1-1,-1 1,0-1,1 1,-1-1,0 1,0 0,0-1,0 1,0 0,-1-1,-3 1,0 0,0 0,0 1,0-1,0 1,0 0,-1 1,1-1,0 1,0 0,0 0,0 1,1 0,-1-1,0 2,1-1,-1 0,1 1,0 0,0 0,0 0,0 1,0-1,1 1,-2 1,-2 0,0 1,0 0,1 0,0 0,0 1,0 0,1 0,0 1,0-1,1 1,0 0,1 0,-1 1,2-1,-1 1,1-1,0 1,1 0,0 0,0-1,1 1,0 0,1 3,3-7,1 1,-1-1,1 0,0-1,0 1,0-1,1 0,0 0,0-1,0 0,0 0,0 0,0-1,1 0,-1 0,1 0,0-1,0 0,-1 0,1-1,2 0,20 0,1-2,0 0,-1-2,0-2,0 0,0-2,-1-1,0-2,-1 0,0-2,-1-1,16-11,-19 13,0-1,-1-1,0-1,-1-1,-1-1,0-1,-2 0,0-1,-1-2,-1 1,14-24,-29 42,1 1,-1-1,1 0,-1 0,0 0,1 0,-1 0,0 0,-1 0,1 0,0-1,0 1,-1 0,0 0,1-1,-1 1,0 0,0-1,0 1,0 0,-1 0,1-1,-1 1,1 0,-1 0,0-1,0 1,0 0,0 0,0 0,0 0,0 0,-1 1,1-1,-1 0,1 0,-1 1,0-1,0 1,0 0,0-1,0 1,0 0,0 0,0 0,0 1,0-1,-1 0,1 1,0-1,-2 1,-6 4,-1 0,2 0,-1 1,0 1,1 0,0 0,1 1,-1-1,1 2,1 0,-1 0,1 0,1 0,-1 1,1 1,1-1,0 1,-3 6,4-8,-1 0,1 1,0-1,1 1,-1 0,2 0,0 0,0 0,0 0,1 1,0-1,1 0,0 1,1-1,0 0,0 1,1-1,0 0,1 0,0 0,0 0,1-1,0 1,0-1,1 0,0 0,1-1,0 1,0-1,0 0,1-1,0 0,0 0,1 0,0-1,0 0,6 2,-4-4,0 0,0-2,0 1,0-1,1-1,-1 1,0-2,1 0,-1 0,0 0,0-2,0 1,0-1,4-2,6-2</inkml:trace>
  <inkml:trace contextRef="#ctx0" brushRef="#br0" timeOffset="397.362">2568 59,'-20'23,"1"1,1 0,1 2,2 0,-10 20,-25 43,36-68,4-8,1 1,1 0,0 0,0 1,1 0,1 0,1 1,0-1,1 1,-1 12,5-24,0-1,0 1,0-1,1 1,-1-1,1 1,0-1,0 0,0 1,1-1,-1 0,1 0,0 0,0 0,0 0,0-1,0 1,1 0,-1-1,1 0,-1 1,1-1,0 0,0 0,0-1,0 1,0-1,1 1,-1-1,0 0,1 0,-1-1,1 1,-1-1,1 1,-1-1,4-1,9 2,0-1,0-1,0 0,-1-1,1-1,0-1,12-4,-23 7,1-1,-1 0,0 0,1-1,-1 1,0-1,0 0,-1-1,1 1,-1-1,1 0,-1 0,0 0,-1-1,2-1,3-10</inkml:trace>
  <inkml:trace contextRef="#ctx0" brushRef="#br0" timeOffset="817.593">2145 59,'24'-11,"-12"4,-1 1,1 0,1 0,-1 2,1-1,0 2,0-1,0 2,0 0,0 0,1 2,-1-1,0 2,1 0,-1 0,0 1,4 2,-12-1,0 0,0 0,0 1,-1 0,0 0,0 0,0 1,0-1,0 1,-1 0,0 0,0 0,0 1,-1-1,1 2,-1-1,1 0,0 0,0 0,1 0,-1-1,1 0,1 0,-1 0,1 0,-1-1,1 1,3 1,7-1,0 0,0-1,0-1,0 0,0-1,1 0,-1-1,1-1,-1-1,1 0,-1-1,0-1,0 0,0-1,0 0,0-2,2-1,94-44,-93 38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1 254,'516'-30,"-298"3,-183 10,-40 12</inkml:trace>
  <inkml:trace contextRef="#ctx0" brushRef="#br0" timeOffset="244.836">28 451,'25'10,"31"-2,16-2,0-7,-2-3,-3-2,-9-3,-4-1,-7 1,-1 3,-5-3,-3 0,-4 1,-3 3,-2 2,-1 1,0 1,-6 1</inkml:trace>
  <inkml:trace contextRef="#ctx0" brushRef="#br0" timeOffset="696.975">452 0,'10'14,"1"-2,0 1,1-1,0-1,1 0,0-1,1 0,0-1,0-1,1 0,0-1,1 0,-1-1,1-1,0-1,1 0,-1-1,10 0,95 33,-82-21,-25-12,0 1,-1 0,1 0,-1 2,0-1,-1 2,1 0,-1 0,0 1,-1 1,0 0,-1 0,1 1,-2 0,0 1,0 0,0 1,-2 0,1 0,4 13,-12-19,-1-1,0 1,-1 0,1-1,-1 1,0-1,-1 0,1 1,-1-1,0 0,0-1,0 1,-1 0,0-1,0 0,0 0,0 0,-1 0,1-1,-1 0,0 0,0 0,0 0,-1-1,1 0,-1 0,-2 0,6-1,-119 53,92-44,0 2,1 1,0 1,1 1,1 2,1 1,-4 4,6 10,16-15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113 198,'6'3,"0"1,0-1,0 0,1 0,-1-1,1 0,-1 0,1 0,0-1,-1 0,1 0,0-1,0 1,0-2,0 1,26 2,170 26,-102-27,-90 8,-15-3</inkml:trace>
  <inkml:trace contextRef="#ctx0" brushRef="#br0" timeOffset="283.734">0 480,'39'5,"31"6,9 1,-5-1,-9-3,-11-2,-11-3,-7-1,-5-2,-3-5,-6-2</inkml:trace>
  <inkml:trace contextRef="#ctx0" brushRef="#br0" timeOffset="920.275">367 0,'299'232,"-296"-230,0 0,0 1,-1 0,1 0,0 0,-1 0,0 0,0 0,0 1,0-1,-1 1,1-1,-1 1,0 0,0-1,0 1,0 0,-1 0,0 0,0 0,0 0,0-1,0 1,-1 0,1 0,-1 0,0-1,-1 1,1 0,0-1,-3 4,-76 105,59-87,-116 137,-6-34,59-65,76-54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0,'-28'13,"1"2,0 0,0 2,2 1,0 1,1 1,2 1,-19 20,39-38,-1-1,1 1,0 0,0 0,0 0,0 0,0 0,1 0,-1 0,1 1,0-1,0 1,0-1,1 1,-1-1,1 1,0-1,-1 1,2-1,-1 1,0-1,1 1,0-1,-1 1,2-1,-1 1,0-1,0 0,1 0,0 0,0 0,0 0,0 0,0 0,0 0,1-1,0 1,42 34,-40-35,0 0,0 0,0 1,-1 0,1 0,0 0,-1 1,0-1,0 1,0 0,-1 0,1 0,-1 1,0-1,0 1,0 0,-1 0,1 0,-1 0,-1 0,1 0,-1 1,0-1,0 1,0-1,-1 1,0-1,0 1,0-1,-1 1,1-1,-2 1,1-1,0 0,-3 4,-3 0,0-1,-1-1,-1 1,1-1,-1-1,0 1,-1-2,0 1,0-1,0-1,0 0,0 0,-1-1,0 0,0-1,0 0,0-1,0 0,0-1,-7-1,-7 3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1,'-37'87,"31"-76,-159 250,163-257,0 0,0 0,1 1,0-1,0 0,0 1,0-1,1 1,0-1,0 1,0-1,0 1,1-1,-1 1,1-1,1 1,-1-1,0 0,1 0,0 1,0-1,0 0,1-1,-1 1,1 0,0-1,0 1,0-1,0 0,1 0,-1 0,1-1,0 1,0-1,1 1,14 8,0 0,1-2,0 0,1-1,-1-1,14 3,-24-8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0 116,'4'-3,"15"-12,1 0,1 2,0 0,0 1,2 2,-1 0,1 1,1 1,1 1,-21 7,1 0,-1 0,1 0,-1 1,1 0,-1 0,1 0,-1 0,0 1,0 0,1-1,-1 2,-1-1,1 0,0 1,0 0,-1 0,0 0,1 0,-1 0,-1 1,1-1,0 1,-1 0,0 0,1 0,0 3,47 49,-41-51,2-1,-1 0,0-1,1 0,0-1,-1 0,1 0,0-1,0-1,0 0,0 0,0-1,0 0,0-1,-1-1,1 1,0-2,-1 1,6-4,29-5,-27 11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0,'23'5,"24"2,7-1,0-1,-4-2,-7 0,-5-2,-4-1,-4 0,-6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18,'39'0,"26"0,8 0,-5 0,-8 0,-10 0,-13-4,-9-3,-8 1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81,'45'-37,"-35"31,0 0,1 1,-1 0,1 1,1 0,-1 0,0 1,1 1,0 0,-1 0,1 1,0 1,0 0,5 1,-15 0,0-1,-1 1,1 0,-1-1,1 1,-1 0,0 0,1 0,-1 0,0 0,0 1,0-1,0 0,0 1,0-1,0 0,0 1,0-1,-1 1,1-1,0 1,-1-1,0 1,1 0,-1-1,0 1,0 0,0-1,0 1,0 0,0-1,0 1,0 0,-1-1,1 1,-1-1,1 1,-2 1,-30 59,-51 37,-31 49,109-138,2-8,1 0,-1 1,1-1,0 1,0 0,0 0,0 0,1 0,-1 0,1 0,0 0,-1 1,2-1,-1 0,0 1,1-1,-1 1,1-1,0 1,0-1,0 0,1 1,-1-1,1 1,0-1,0 0,0 1,0-1,1 0,-1 0,1 0,0 0,0 0,0 0,0-1,0 1,1-1,1 3,7-3,0 0,1 0,-1-1,1 0,-1-1,0 0,1-1,-1 0,1-1,-1 0,0-1,0 0,0-1,0 0,4-3,7-2,-3 1</inkml:trace>
  <inkml:trace contextRef="#ctx0" brushRef="#br0" timeOffset="328.567">726 81,'-14'19,"-5"12,1 4,-2 2,3-1,4-1,5-3,3-1,-2-6,0-3,2 0,1-9,6-6,3-5</inkml:trace>
  <inkml:trace contextRef="#ctx0" brushRef="#br0" timeOffset="582.58">952 24,'-24'44,"-8"18,2 4,6-4,6-9,12-12,7-10,2-4,2-7</inkml:trace>
  <inkml:trace contextRef="#ctx0" brushRef="#br0" timeOffset="994.354">585 166,'6'-12,"0"1,1-1,0 1,0 1,1-1,1 1,0 1,0 0,0 0,2 0,-1 1,1 1,3-2,-8 8,0-1,0 1,0 0,0 1,0 0,0 0,0 0,0 0,0 1,0 0,0 0,0 1,0 0,0 0,-1 0,1 1,-1 0,0 0,0 0,0 0,0 1,0 0,-1 0,1 0,2 5,42 25,-35-28,1-1,-1 0,1 0,0-2,1 0,-1-1,0 0,1-1,0-1,-1 0,1-1,-1-1,0 0,1-1,2-2,7-2</inkml:trace>
  <inkml:trace contextRef="#ctx0" brushRef="#br0" timeOffset="1430.95">246 617,'18'9,"-9"-2,1-2,0 0,1 0,-1-1,1 0,0-1,0 0,0 0,0-2,0 1,1-1,10-1,657-127,-368 117,-284 10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9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1 424,'5'4,"0"-1,1 0,-1 0,1-1,0 0,-1 0,1 0,0-1,0 0,1 0,-1 0,0-1,0 0,0 0,0 0,1-1,-1 0,0 0,0-1,0 0,-1 0,1 0,0 0,3-3,7-5,-1 0,0-1,-1 0,0-1,-1-1,0 0,-1-1,-1 0,0 0,-1-2,0 1,-1-1,-1 0,0-3,3-43,-10 61,-1 0,0-1,0 1,0-1,0 0,0 1,0-1,0 1,-1 0,1-1,-1 1,1-1,-1 1,1-1,-1 1,0 0,1-1,-1 1,0 0,0 0,0 0,0 0,0 0,0 0,-1 0,1 0,0 0,0 0,-1 0,1 1,-1-1,1 1,0-1,-1 1,1-1,-1 1,1 0,-1 0,-1 1,-1 1,1 0,-1 0,1 0,0 0,0 1,0-1,0 1,0 0,0 0,1 0,-1 0,1 0,0 1,0-1,0 1,1-1,-1 1,1 0,0-1,0 1,0 0,1 0,-1 0,1 0,0 0,0 0,0 0,0 0,-1 12,0 0,1 1,1-1,0 0,2 0,-1 0,2 0,0-1,1 1,2 4,-5-15,1 0,-1 0,1 0,-1 0,2-1,-1 1,0-1,1 0,0 0,0 0,0 0,0-1,1 1,-1-1,1 0,0-1,0 1,0-1,0 0,0 0,1 0,-1-1,1 0,-1 0,1-1,-1 1,1-1,-1 0,1 0,-1-1,2 0,9-2,-2-1,1-1,0 0,-1-1,0 0,-1-1,1 0,-1-2,0 1,-1-2,0 1,3-5,26-19,-25 23,0-2,-1 0,0 0,-1-1,0-1,-1-1,-1 0,0 0,-1-1,-1-1,0 0,-1-1,-8 17,0-1,0 0,0 1,0-1,0 0,0 0,-1 0,1 1,-1-1,1 0,-1 0,0 0,1 0,-1 0,0 0,0 0,-1 0,1 0,0 0,-1 0,1 0,-1 0,1 0,-1 1,0-1,0 0,0 0,0 1,0-1,0 0,-1 1,1-1,0 1,-1 0,1-1,-1 1,1 0,-1 0,0 0,0 0,1 0,-1 1,0-1,0 0,0 1,0-1,0 1,0 0,0 0,0 0,0 0,0 0,-1 0,-7 4,1 0,0 1,1 0,-1 1,1 0,0 0,1 0,-1 1,1 0,1 1,-1 0,1 0,0 0,1 0,0 2,-2 0,0-1,1 1,0 0,1 0,0 0,0 1,1 0,1 0,0 0,-1 5,4-13,-1 1,1-1,0 1,-1-1,2 1,-1 0,0-1,1 0,-1 1,1-1,0 1,0-1,1 0,-1 1,1-1,-1 0,1 0,0 0,0 0,0-1,1 1,-1 0,1-1,-1 0,1 1,0-1,0 0,0-1,0 1,0 0,0-1,1 1,16 3,-1-1,0-1,1 0,0-2,-1 0,1-1,0-1,0-1,-1-1,1-1,13-4,7-3,-1-1,-1-2,0-2,-1-1,0-2,-2-2,-1-1,19-16,-52 38,8-6,1 0,-1 0,0 0,-1-1,1-1,-1 1,-1-1,1-1,-1 1,-1-1,0-1,0 1,-1-1,0 0,-1 0,0 0,0-1,-1 0,0 1,-1-6,-2 14,0-1,-1 0,0 1,1-1,-1 0,0 1,-1-1,1 1,0 0,-1-1,1 1,-1 0,0 0,1 0,-1 0,0 0,0 0,-1 0,1 1,0-1,0 1,-1 0,1-1,-1 1,1 0,-1 0,0 1,1-1,-1 1,0-1,1 1,-1 0,0 0,0 0,-1 0,-94 29,82-19,0 0,1 1,0 0,0 1,1 1,1 1,0 0,1 0,0 1,1 1,1 0,1 0,-4 9,11-19,0 1,1-1,-1 0,1 1,1-1,-1 1,1-1,0 1,1-1,0 1,0-1,0 0,0 1,1-1,0 0,1 0,-1 0,1 0,0 0,1-1,-1 1,1-1,0 0,1 0,-1 0,1-1,0 1,9 7,1 1,0-2,1 0,0-1,1 0,0-2,0 0,15 4,179 29,-154-34,-33-5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7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570 198,'2'-4,"0"1,-1-1,1 0,-1-1,0 1,0 0,-1 0,1 0,-1-1,0 1,0 0,0-1,0 1,-1 0,0 0,0-1,0 1,0 0,-1 0,0 0,0 0,0 1,0-1,0 0,-1 1,1 0,-1-1,0 1,0 0,0 0,-1 1,1-1,-1 1,1 0,-1-1,0 2,0-1,0 0,0 1,0 0,0 0,0 0,-1 0,-2 0,-14 4,0 0,0 1,0 1,0 1,1 1,0 1,0 1,1 0,0 1,-16 13,16-13,0 2,1 0,1 1,0 1,1 1,0 0,1 1,1 0,0 1,1 1,1 0,1 1,1 0,0 1,1 0,2 1,-2 6,7-22,1 0,1 0,-1 0,1 0,-1 0,1 0,1 0,-1 0,1 0,0 0,0 0,0-1,1 1,0 0,0-1,0 1,0-1,1 1,-1-1,1 0,0 0,1 0,-1-1,1 1,-1-1,1 0,0 0,0 0,1 0,-1-1,0 0,1 0,0 0,-1 0,1-1,2 1,14 1,-1-1,1-1,0-1,0-1,0-1,-1 0,1-2,-1 0,1-2,-2 0,1-1,-1-1,0 0,5-5,13-7,-1-2,-1-2,-1-2,-1 0,-1-3,-2 0,-1-2,21-28,18-55,-66 107,-10 29,5-12,1-1,0 1,1 0,0 0,0 0,1-1,0 1,1 0,0 0,1 0,0-1,0 1,1-1,0 1,1-1,0 0,0 0,1-1,0 1,1-1,0 0,0-1,1 1,0-1,0 0,0-1,1 0,0 0,0-1,1 1,0-2,-1 0,3 1,15 1,-3-2</inkml:trace>
  <inkml:trace contextRef="#ctx0" brushRef="#br0" timeOffset="431.381">1501 1,'-49'26,"36"-21,0 1,0 0,1 1,0 0,0 1,0 0,1 1,1 1,-1-1,1 2,1-1,0 1,1 1,-6 10,12-17,1 1,1-1,-1 1,1-1,0 1,0-1,0 1,1-1,0 1,0-1,1 1,-1-1,1 0,0 0,0 0,1 0,0 0,0 0,0 0,0-1,1 0,-1 0,1 0,0 0,1 0,-1-1,1 1,-1-1,1-1,0 1,0-1,0 1,0-1,1-1,-1 1,0-1,2 0,9 4,-11-5,-1 1,1 0,-1 0,1 0,-1 0,0 1,1 0,-1 0,0 0,0 0,0 1,0-1,-1 1,1 0,-1 0,0 1,0-1,0 1,0-1,1 4,-4-4,-1 1,0-1,0 0,-1 1,1-1,-1 0,1 0,-1 0,0 0,0 0,-1-1,1 1,0-1,-1 1,0-1,1 0,-1 0,0 0,0 0,0 0,-2 0,-4 4,0 1,-1-1,0 1,-1-2,1 1,-1-2,0 1,0-1,-1-1,1 0,-1-1,0 0,-5 0,16-2,0-1,0 1,1 0,-1 0,0-1,0 1,0 0,1-1,-1 1,0-1,0 1,1-1,-1 1,0-1,1 1,-1-1,1 0,-1 1,1-1,-1 0,1 1,-1-1,1 0,0 0,-1 0,1 1,0-1,0 0,0 0,0 0,0 0,-1 0,1 1,1-1,-1 0,0 0,0 0,0 0,0 1,1-1,-1 0,0 0,1 0,-1 1,0-1,1 0,-1 0,1 1,-1-1,1 1,0-1,-1 0,1 1,0-1,-1 1,1-1,0 1,0-1,8-13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81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03.3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1078 6,'-30'-3,"1"1,-1 2,0 1,0 1,0 1,1 2,-1 1,1 2,1 0,-1 2,2 1,-1 1,2 2,-1 0,2 2,0 1,1 1,1 1,-20 20,-21 28,3 2,3 3,3 3,4 1,2 3,2 8,28-55,2 1,2 1,1 1,1 0,3 1,0 0,2 0,2 1,2 0,1 0,1 1,3 21,2-45,0 0,0 0,1 0,1 0,0-1,1 0,0 0,1-1,1 1,0-1,0-1,1 0,1 0,0-1,0 0,1-1,0 0,1 0,0-1,0-1,5 2,13 6,0-2,1 0,0-2,1-2,1-1,-1-1,1-2,24 1,-5-6,0-2,-1-3,1-1,-1-3,-1-2,0-3,0-1,-2-3,0-2,-1-2,11-8,5-5,-2-2,-2-3,50-43,-86 63,-2 0,0-1,-1-2,-1 0,-2-1,0-1,-1 0,-2-1,0-1,-2 0,-1-1,-2 0,0-1,-2 1,-1-2,-1 1,-2-1,-1 0,-1 1,-1-1,-2 0,-1 0,-1 1,-2 0,-1 0,-1 0,-2 1,0 0,-4-4,2 11,0 1,-2 0,0 0,-1 1,-1 1,-1 1,0 0,-1 1,-1 1,-1 1,0 1,-1 0,0 2,0 0,-2 1,1 2,-1 0,0 1,-1 2,1 0,-1 1,-23 0,4 5,1 1,-1 2,0 2,1 2,1 1,-1 3,2 1,-1 2,2 1,0 3,-3 3,-10 8</inkml:trace>
  <inkml:trace contextRef="#ctx0" brushRef="#br0" timeOffset="364.209">682 712,'5'0,"7"0,0 0</inkml:trace>
  <inkml:trace contextRef="#ctx0" brushRef="#br0" timeOffset="614.013">1135 514,'0'9,"0"9,4 1,3-3</inkml:trace>
  <inkml:trace contextRef="#ctx0" brushRef="#br0" timeOffset="1029.283">626 1023,'12'11,"1"1,1-1,0-1,0-1,1 0,0-1,1 0,0-1,0-1,0 0,1-2,-1 0,1 0,0-2,1 0,-1-1,4-1,-14 2,0-2,0 1,0-1,0 0,0-1,0 0,0 0,-1 0,1-1,0 0,-1 0,1-1,-1 1,1-2,-1 1,0-1,0 0,-1 0,1 0,-1-1,0 0,0 0,-1 0,1 0,0-3,36-122,-33 105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6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1,'0'812,"21"-662,-17-126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6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1,'20'4,"15"7,7 2,6-2,-1-3,-3-3,-5-6,-3-4,-4 0,-2 0,-2 1,0 1,-6-3,-5-1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22,'38'5,"32"-3,9-2,-4-2,-10 1,-12-5,-9-1,-8 0,-10 2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61,'63'-17,"1"3,0 3,0 3,1 2,61 3,-62 11,-62-8,-1 1,0-1,0 1,1-1,-1 1,0-1,0 1,0 0,0 0,0 0,0-1,0 1,0 0,0 0,0 0,0 0,-1 1,1-1,0 0,-1 0,1 0,-1 0,1 1,-1-1,0 0,1 1,-1-1,0 0,0 1,0-1,0 0,0 1,0-1,-1 0,1 0,0 1,-1-1,1 0,0 1,-1-1,0 0,1 0,-1 0,0 0,0 1,-94 89,36-45,46-40,1 1,0 1,1 0,0 1,0 0,0 0,1 1,1 0,0 1,0 0,1 1,1 0,0 0,0 0,1 1,1 0,0 0,1 1,0-1,1 1,0 0,1 8,3-17,0 1,0 0,0-1,1 0,0 1,0-1,0 0,1 0,0 0,0 0,0 0,1-1,-1 0,1 1,0-1,0 0,1-1,-1 1,1-1,-1 0,1 0,0-1,1 1,-1-1,0 0,1 0,-1-1,1 0,-1 0,1 0,-1 0,1-1,0 0,-1 0,2-1,96-12,-85 6</inkml:trace>
  <inkml:trace contextRef="#ctx0" brushRef="#br0" timeOffset="245.708">1017 89,'-24'43,"-13"29,0 7,6-6,9-9,8-12,6-9,4-8,4-5,1-2,5-7,2-6</inkml:trace>
  <inkml:trace contextRef="#ctx0" brushRef="#br0" timeOffset="445.003">1411 89,'-28'58,"-16"23,2 3,6-8,10-11,10-14,7-9,5-8,3-4,7-8,2-7</inkml:trace>
  <inkml:trace contextRef="#ctx0" brushRef="#br0" timeOffset="900.736">763 259,'27'-38,"3"2,0 1,3 2,0 1,20-13,-48 40,1 1,0 0,1 0,-1 1,1-1,-1 1,1 1,0-1,0 1,0 0,1 1,-1 0,0 0,0 1,1-1,-1 2,0-1,1 1,-1 0,0 0,0 1,0 0,0 0,0 1,0 0,0 0,-1 1,0 0,0 0,3 2,12 13,-13-10,0-1,1 1,1-2,-1 1,1-1,1 0,-1-1,1-1,0 0,0 0,1-1,0 0,10 2,147 9,-159-15,1-1,0-1,-1 0,1 0,-1-1,0 0,0-1,0 0,0 0,0-1,-1 0,0-1,0 0,-1-1,1 0,3-5,13-19,-13 19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1 707,'32'-18,"70"-36,-3-5,-2-5,61-53,-111 79,-29 25,-1-1,-1 0,0-1,-1-1,0 0,8-15,-22 31,0-1,-1 1,1-1,-1 1,1 0,-1-1,1 1,-1-1,0 1,1-1,-1 1,0-1,1 0,-1 1,0-1,1 1,-1-1,0 0,0 1,0-1,0 0,0 1,0-1,0 0,0 1,0-1,0 0,0 1,0-1,0 0,0 1,-1-1,1 1,0-1,0 0,-1 1,1-1,0 1,-1-1,1 1,-1-1,1 1,-1-1,1 1,-1-1,1 1,-1 0,1-1,-1 1,0 0,1-1,-1 1,0 0,-35 9,18 2,1 1,0 2,0-1,1 2,1 0,1 1,0 0,1 1,1 1,0 0,2 1,0 0,1 0,0 1,2 0,-1 8,6-24,0 0,1 0,-1 0,1 0,0 1,1-1,-1 0,1 1,0-1,0 0,0 1,0-1,1 1,0-1,0 0,0 1,0-1,1 0,-1 0,1 0,0 0,0 0,1-1,-1 1,1-1,0 1,0-1,0 0,0 0,1 0,-1 0,1-1,0 1,-1-1,1 0,0 0,1-1,21 3,1-2,-1-1,0-1,1-1,-1-1,0-2,0 0,0-2,-1-1,0-1,0-1,-1-1,0-1,21-14,18-8,-2-4,-1-2,-1-3,30-30,-47 25,-41 45,0 1,0 0,0 0,0-1,0 1,0-1,-1 1,1-1,0 1,-1-1,1 1,-1-1,0 1,1-1,-1 0,0 1,0-1,0 0,0 1,0-1,-1 1,1-1,0 0,-1 1,1-1,-1 1,0-1,1 1,-1-1,0 1,0 0,0-1,0 1,0 0,-1-1,-3 1,0 0,0 0,0 1,0-1,0 1,0 0,-1 1,1-1,0 1,0 0,0 0,0 1,1 0,-1-1,0 2,1-1,-1 0,1 1,0 0,0 0,0 0,0 1,0-1,1 1,-2 1,-2 0,0 1,0 0,1 0,0 0,0 1,0 0,1 0,0 1,0-1,1 1,0 0,1 0,-1 1,2-1,-1 1,1-1,0 1,1 0,0 0,0-1,1 1,0 0,1 3,3-7,1 1,-1-1,1 0,0-1,0 1,0-1,1 0,0 0,0-1,0 0,0 0,0 0,0-1,1 0,-1 0,1 0,0-1,0 0,-1 0,1-1,2 0,20 0,1-2,0 0,-1-2,0-2,0 0,0-2,-1-1,0-2,-1 0,0-2,-1-1,16-11,-19 13,0-1,-1-1,0-1,-1-1,-1-1,0-1,-2 0,0-1,-1-2,-1 1,14-24,-29 42,1 1,-1-1,1 0,-1 0,0 0,1 0,-1 0,0 0,-1 0,1 0,0-1,0 1,-1 0,0 0,1-1,-1 1,0 0,0-1,0 1,0 0,-1 0,1-1,-1 1,1 0,-1 0,0-1,0 1,0 0,0 0,0 0,0 0,0 0,-1 1,1-1,-1 0,1 0,-1 1,0-1,0 1,0 0,0-1,0 1,0 0,0 0,0 0,0 1,0-1,-1 0,1 1,0-1,-2 1,-6 4,-1 0,2 0,-1 1,0 1,1 0,0 0,1 1,-1-1,1 2,1 0,-1 0,1 0,1 0,-1 1,1 1,1-1,0 1,-3 6,4-8,-1 0,1 1,0-1,1 1,-1 0,2 0,0 0,0 0,0 0,1 1,0-1,1 0,0 1,1-1,0 0,0 1,1-1,0 0,1 0,0 0,0 0,1-1,0 1,0-1,1 0,0 0,1-1,0 1,0-1,0 0,1-1,0 0,0 0,1 0,0-1,0 0,6 2,-4-4,0 0,0-2,0 1,0-1,1-1,-1 1,0-2,1 0,-1 0,0 0,0-2,0 1,0-1,4-2,6-2</inkml:trace>
  <inkml:trace contextRef="#ctx0" brushRef="#br0" timeOffset="397.362">2568 59,'-20'23,"1"1,1 0,1 2,2 0,-10 20,-25 43,36-68,4-8,1 1,1 0,0 0,0 1,1 0,1 0,1 1,0-1,1 1,-1 12,5-24,0-1,0 1,0-1,1 1,-1-1,1 1,0-1,0 0,0 1,1-1,-1 0,1 0,0 0,0 0,0 0,0-1,0 1,1 0,-1-1,1 0,-1 1,1-1,0 0,0 0,0-1,0 1,0-1,1 1,-1-1,0 0,1 0,-1-1,1 1,-1-1,1 1,-1-1,4-1,9 2,0-1,0-1,0 0,-1-1,1-1,0-1,12-4,-23 7,1-1,-1 0,0 0,1-1,-1 1,0-1,0 0,-1-1,1 1,-1-1,1 0,-1 0,0 0,-1-1,2-1,3-10</inkml:trace>
  <inkml:trace contextRef="#ctx0" brushRef="#br0" timeOffset="817.593">2145 59,'24'-11,"-12"4,-1 1,1 0,1 0,-1 2,1-1,0 2,0-1,0 2,0 0,0 0,1 2,-1-1,0 2,1 0,-1 0,0 1,4 2,-12-1,0 0,0 0,0 1,-1 0,0 0,0 0,0 1,0-1,0 1,-1 0,0 0,0 0,0 1,-1-1,1 2,-1-1,1 0,0 0,0 0,1 0,-1-1,1 0,1 0,-1 0,1 0,-1-1,1 1,3 1,7-1,0 0,0-1,0-1,0 0,0-1,1 0,-1-1,1-1,-1-1,1 0,-1-1,0-1,0 0,0-1,0 0,0-2,2-1,94-44,-93 38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1 254,'516'-30,"-298"3,-183 10,-40 12</inkml:trace>
  <inkml:trace contextRef="#ctx0" brushRef="#br0" timeOffset="244.836">28 451,'25'10,"31"-2,16-2,0-7,-2-3,-3-2,-9-3,-4-1,-7 1,-1 3,-5-3,-3 0,-4 1,-3 3,-2 2,-1 1,0 1,-6 1</inkml:trace>
  <inkml:trace contextRef="#ctx0" brushRef="#br0" timeOffset="696.975">452 0,'10'14,"1"-2,0 1,1-1,0-1,1 0,0-1,1 0,0-1,0-1,1 0,0-1,1 0,-1-1,1-1,0-1,1 0,-1-1,10 0,95 33,-82-21,-25-12,0 1,-1 0,1 0,-1 2,0-1,-1 2,1 0,-1 0,0 1,-1 1,0 0,-1 0,1 1,-2 0,0 1,0 0,0 1,-2 0,1 0,4 13,-12-19,-1-1,0 1,-1 0,1-1,-1 1,0-1,-1 0,1 1,-1-1,0 0,0-1,0 1,-1 0,0-1,0 0,0 0,0 0,-1 0,1-1,-1 0,0 0,0 0,0 0,-1-1,1 0,-1 0,-2 0,6-1,-119 53,92-44,0 2,1 1,0 1,1 1,1 2,1 1,-4 4,6 10,16-15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113 198,'6'3,"0"1,0-1,0 0,1 0,-1-1,1 0,-1 0,1 0,0-1,-1 0,1 0,0-1,0 1,0-2,0 1,26 2,170 26,-102-27,-90 8,-15-3</inkml:trace>
  <inkml:trace contextRef="#ctx0" brushRef="#br0" timeOffset="283.734">0 480,'39'5,"31"6,9 1,-5-1,-9-3,-11-2,-11-3,-7-1,-5-2,-3-5,-6-2</inkml:trace>
  <inkml:trace contextRef="#ctx0" brushRef="#br0" timeOffset="920.275">367 0,'299'232,"-296"-230,0 0,0 1,-1 0,1 0,0 0,-1 0,0 0,0 0,0 1,0-1,-1 1,1-1,-1 1,0 0,0-1,0 1,0 0,-1 0,0 0,0 0,0 0,0-1,0 1,-1 0,1 0,-1 0,0-1,-1 1,1 0,0-1,-3 4,-76 105,59-87,-116 137,-6-34,59-65,76-54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8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1,'-37'87,"31"-76,-159 250,163-257,0 0,0 0,1 1,0-1,0 0,0 1,0-1,1 1,0-1,0 1,0-1,0 1,1-1,-1 1,1-1,1 1,-1-1,0 0,1 0,0 1,0-1,0 0,1-1,-1 1,1 0,0-1,0 1,0-1,0 0,1 0,-1 0,1-1,0 1,0-1,1 1,14 8,0 0,1-2,0 0,1-1,-1-1,14 3,-24-8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0 116,'4'-3,"15"-12,1 0,1 2,0 0,0 1,2 2,-1 0,1 1,1 1,1 1,-21 7,1 0,-1 0,1 0,-1 1,1 0,-1 0,1 0,-1 0,0 1,0 0,1-1,-1 2,-1-1,1 0,0 1,0 0,-1 0,0 0,1 0,-1 0,-1 1,1-1,0 1,-1 0,0 0,1 0,0 3,47 49,-41-51,2-1,-1 0,0-1,1 0,0-1,-1 0,1 0,0-1,0-1,0 0,0 0,0-1,0 0,0-1,-1-1,1 1,0-2,-1 1,6-4,29-5,-27 11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0,'23'5,"24"2,7-1,0-1,-4-2,-7 0,-5-2,-4-1,-4 0,-6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18,'39'0,"26"0,8 0,-5 0,-8 0,-10 0,-13-4,-9-3,-8 1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81,'45'-37,"-35"31,0 0,1 1,-1 0,1 1,1 0,-1 0,0 1,1 1,0 0,-1 0,1 1,0 1,0 0,5 1,-15 0,0-1,-1 1,1 0,-1-1,1 1,-1 0,0 0,1 0,-1 0,0 0,0 1,0-1,0 0,0 1,0-1,0 0,0 1,0-1,-1 1,1-1,0 1,-1-1,0 1,1 0,-1-1,0 1,0 0,0-1,0 1,0 0,0-1,0 1,0 0,-1-1,1 1,-1-1,1 1,-2 1,-30 59,-51 37,-31 49,109-138,2-8,1 0,-1 1,1-1,0 1,0 0,0 0,0 0,1 0,-1 0,1 0,0 0,-1 1,2-1,-1 0,0 1,1-1,-1 1,1-1,0 1,0-1,0 0,1 1,-1-1,1 1,0-1,0 0,0 1,0-1,1 0,-1 0,1 0,0 0,0 0,0 0,0-1,0 1,1-1,1 3,7-3,0 0,1 0,-1-1,1 0,-1-1,0 0,1-1,-1 0,1-1,-1 0,0-1,0 0,0-1,0 0,4-3,7-2,-3 1</inkml:trace>
  <inkml:trace contextRef="#ctx0" brushRef="#br0" timeOffset="328.567">726 81,'-14'19,"-5"12,1 4,-2 2,3-1,4-1,5-3,3-1,-2-6,0-3,2 0,1-9,6-6,3-5</inkml:trace>
  <inkml:trace contextRef="#ctx0" brushRef="#br0" timeOffset="582.58">952 24,'-24'44,"-8"18,2 4,6-4,6-9,12-12,7-10,2-4,2-7</inkml:trace>
  <inkml:trace contextRef="#ctx0" brushRef="#br0" timeOffset="994.354">585 166,'6'-12,"0"1,1-1,0 1,0 1,1-1,1 1,0 1,0 0,0 0,2 0,-1 1,1 1,3-2,-8 8,0-1,0 1,0 0,0 1,0 0,0 0,0 0,0 0,0 1,0 0,0 0,0 1,0 0,0 0,-1 0,1 1,-1 0,0 0,0 0,0 0,0 1,0 0,-1 0,1 0,2 5,42 25,-35-28,1-1,-1 0,1 0,0-2,1 0,-1-1,0 0,1-1,0-1,-1 0,1-1,-1-1,0 0,1-1,2-2,7-2</inkml:trace>
  <inkml:trace contextRef="#ctx0" brushRef="#br0" timeOffset="1430.95">246 617,'18'9,"-9"-2,1-2,0 0,1 0,-1-1,1 0,0-1,0 0,0 0,0-2,0 1,1-1,10-1,657-127,-368 117,-284 10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9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1 424,'5'4,"0"-1,1 0,-1 0,1-1,0 0,-1 0,1 0,0-1,0 0,1 0,-1 0,0-1,0 0,0 0,0 0,1-1,-1 0,0 0,0-1,0 0,-1 0,1 0,0 0,3-3,7-5,-1 0,0-1,-1 0,0-1,-1-1,0 0,-1-1,-1 0,0 0,-1-2,0 1,-1-1,-1 0,0-3,3-43,-10 61,-1 0,0-1,0 1,0-1,0 0,0 1,0-1,0 1,-1 0,1-1,-1 1,1-1,-1 1,1-1,-1 1,0 0,1-1,-1 1,0 0,0 0,0 0,0 0,0 0,0 0,-1 0,1 0,0 0,0 0,-1 0,1 1,-1-1,1 1,0-1,-1 1,1-1,-1 1,1 0,-1 0,-1 1,-1 1,1 0,-1 0,1 0,0 0,0 1,0-1,0 1,0 0,0 0,1 0,-1 0,1 0,0 1,0-1,0 1,1-1,-1 1,1 0,0-1,0 1,0 0,1 0,-1 0,1 0,0 0,0 0,0 0,0 0,-1 12,0 0,1 1,1-1,0 0,2 0,-1 0,2 0,0-1,1 1,2 4,-5-15,1 0,-1 0,1 0,-1 0,2-1,-1 1,0-1,1 0,0 0,0 0,0 0,0-1,1 1,-1-1,1 0,0-1,0 1,0-1,0 0,0 0,1 0,-1-1,1 0,-1 0,1-1,-1 1,1-1,-1 0,1 0,-1-1,2 0,9-2,-2-1,1-1,0 0,-1-1,0 0,-1-1,1 0,-1-2,0 1,-1-2,0 1,3-5,26-19,-25 23,0-2,-1 0,0 0,-1-1,0-1,-1-1,-1 0,0 0,-1-1,-1-1,0 0,-1-1,-8 17,0-1,0 0,0 1,0-1,0 0,0 0,-1 0,1 1,-1-1,1 0,-1 0,0 0,1 0,-1 0,0 0,0 0,-1 0,1 0,0 0,-1 0,1 0,-1 0,1 0,-1 1,0-1,0 0,0 0,0 1,0-1,0 0,-1 1,1-1,0 1,-1 0,1-1,-1 1,1 0,-1 0,0 0,0 0,1 0,-1 1,0-1,0 0,0 1,0-1,0 1,0 0,0 0,0 0,0 0,0 0,-1 0,-7 4,1 0,0 1,1 0,-1 1,1 0,0 0,1 0,-1 1,1 0,1 1,-1 0,1 0,0 0,1 0,0 2,-2 0,0-1,1 1,0 0,1 0,0 0,0 1,1 0,1 0,0 0,-1 5,4-13,-1 1,1-1,0 1,-1-1,2 1,-1 0,0-1,1 0,-1 1,1-1,0 1,0-1,1 0,-1 1,1-1,-1 0,1 0,0 0,0 0,0-1,1 1,-1 0,1-1,-1 0,1 1,0-1,0 0,0-1,0 1,0 0,0-1,1 1,16 3,-1-1,0-1,1 0,0-2,-1 0,1-1,0-1,0-1,-1-1,1-1,13-4,7-3,-1-1,-1-2,0-2,-1-1,0-2,-2-2,-1-1,19-16,-52 38,8-6,1 0,-1 0,0 0,-1-1,1-1,-1 1,-1-1,1-1,-1 1,-1-1,0-1,0 1,-1-1,0 0,-1 0,0 0,0-1,-1 0,0 1,-1-6,-2 14,0-1,-1 0,0 1,1-1,-1 0,0 1,-1-1,1 1,0 0,-1-1,1 1,-1 0,0 0,1 0,-1 0,0 0,0 0,-1 0,1 1,0-1,0 1,-1 0,1-1,-1 1,1 0,-1 0,0 1,1-1,-1 1,0-1,1 1,-1 0,0 0,0 0,-1 0,-94 29,82-19,0 0,1 1,0 0,0 1,1 1,1 1,0 0,1 0,0 1,1 1,1 0,1 0,-4 9,11-19,0 1,1-1,-1 0,1 1,1-1,-1 1,1-1,0 1,1-1,0 1,0-1,0 0,0 1,1-1,0 0,1 0,-1 0,1 0,0 0,1-1,-1 1,1-1,0 0,1 0,-1 0,1-1,0 1,9 7,1 1,0-2,1 0,0-1,1 0,0-2,0 0,15 4,179 29,-154-34,-33-5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1 619,'71'-11,"-1"-3,-1-4,0-2,-1-4,-3-4,-2-4,-2-2,-1-3,-1-3,-3-2,-1-2,29-32,-80 73,1 0,-1 0,-1-1,1 1,0-1,-1 0,0 1,0-2,0 1,0 0,0-1,-1 1,0-1,0 1,0-1,-1 0,0 0,1 0,-2 0,1 0,-1 0,1 0,-1 0,-1-1,1 1,-1 0,0 0,0 0,0 0,-1 1,0-1,0 0,-2-3,2 6,0 0,0 1,0 0,0 0,-1-1,1 1,0 0,-1 1,1-1,-1 0,1 1,0-1,-1 1,0 0,1 0,-1 0,1 0,-1 0,1 1,-1-1,1 1,0 0,-1-1,1 1,0 0,-1 0,1 1,0-1,0 0,0 1,-2 1,-58 56,61-58,-10 10,1 1,0 1,0-1,1 2,1-1,0 1,1 0,1 1,0 0,1 0,0 0,1 1,1-1,1 1,0 0,1 0,0 5,2-16,0 1,1 0,-1-1,1 1,0-1,0 1,1-1,0 0,0 0,0 0,0 0,1-1,0 1,0-1,0 0,0 0,1 0,0-1,0 1,-1-1,2 0,-1-1,0 1,1-1,-1 0,5 0,5 3,1-1,0-1,0 0,0-2,1 1,-1-2,0 0,1-1,0-1,31-6,1-2,-1-2,-1-2,-1-3,0-1,-1-2,-1-2,-1-2,-1-2,-1-2,18-16,-50 37,1-1,-1 1,-1-2,1 1,-1-1,-1 0,0-1,0 1,0-1,-2-1,1 1,-1-1,-1 0,0-1,0 1,-1 0,-1-1,2-12,-5 22,1-1,-1 0,0 1,0-1,0 1,0-1,0 1,0 0,-1-1,1 1,-1 0,0 0,1 0,-1 0,0 0,0 0,-1 1,1-1,0 1,0-1,-1 1,1 0,-1 0,1 0,-1 0,1 0,-1 1,0-1,1 1,-1 0,0-1,1 1,-1 1,0-1,1 0,-1 1,0-1,1 1,-1 0,1-1,-1 1,1 1,-1-1,1 0,0 1,-1-1,1 1,0-1,0 1,0 0,0 0,1 0,-2 2,-10 7,0 0,1 1,1 1,0 0,0 0,1 1,1 1,1 0,0 0,1 0,0 1,1 0,1 0,-2 11,6-21,-1 0,1-1,0 1,1 0,-1-1,1 1,1 0,-1 0,1-1,0 1,0 0,0-1,1 1,0-1,0 1,0-1,1 0,0 0,0 0,0 0,0-1,1 1,0-1,0 0,0 0,0 0,1 0,-1-1,1 0,0 0,0 0,5 1,7 4,2-1,-1 0,1-2,0 0,0-1,0-1,0 0,1-2,3 0,4-3,0-1,-1-1,1-1,-1-1,0-1,-1-2,1-1,-2 0,0-2,0-1,-1-1,0 0,-2-2,0-1,0-1,-2 0,4-5,-17 17,0 1,0-1,-1 0,0-1,0 1,0-1,-1 0,0-1,0 1,-1 0,0-1,0 0,-1 0,0 0,-1 0,1 0,-1 0,-1 0,0 0,0-1,0 1,-1 0,0 0,-1 0,0-2,0 8,1 0,0 0,-1 0,0 0,1 0,-1 0,0 0,0 1,0-1,0 0,0 1,-1 0,1-1,0 1,-1 0,1 0,-1 1,1-1,-1 0,1 1,-1 0,1-1,-1 1,0 0,1 0,-1 1,1-1,-1 0,1 1,-1 0,1-1,-1 1,1 0,-1 0,1 0,0 1,-1 0,-75 64,73-60,0 1,1 0,-1 0,1 0,1 0,-1 1,1-1,1 1,-1 0,1 0,1 0,-1 0,1 1,1-1,0 0,0 0,0 1,1-1,0 0,1 0,0 0,0 0,1 0,0-1,0 1,1-1,0 1,0-1,1-1,-1 1,2 0,-1-1,3 2,2 0,0-1,1 0,0-1,0 0,0-1,1 0,0-1,0 0,0-1,0 0,0-1,1 0,-1-1,1-1,-1 0,2 0,10-1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1 509,'38'0,"37"0,11 0,-1 0,-9 0,-8 0,-11-5,-5-1,-7 0,-7 1,-4 1,-4 2,-1 1,-12 0,-7 1</inkml:trace>
  <inkml:trace contextRef="#ctx0" brushRef="#br0" timeOffset="251.212">255 734,'38'5,"28"2,6-1,-3-1,-10-2,-8 0,-10-2,-6-1,-5 0,-2-5,-1-2,-6 1</inkml:trace>
  <inkml:trace contextRef="#ctx0" brushRef="#br0" timeOffset="944.959">1383 57,'42'-10,"-1"2,1 1,1 2,-1 3,29 1,-69 1,1-1,-1 0,0 1,1 0,-1-1,1 1,-1 0,1 1,-1-1,0 0,1 1,-1-1,1 1,-1-1,0 1,0 0,1 0,-1 0,0 1,0-1,0 0,0 1,0-1,-1 1,1 0,0 0,-1-1,1 1,-1 0,0 0,1 1,-1-1,0 0,0 0,-1 0,1 1,0-1,-1 1,1-1,-1 0,0 1,0 1,-80 116,31-3,49-114,-1 1,1 0,-1 0,1-1,0 1,1 0,-1-1,1 1,-1 0,1-1,0 1,0-1,1 1,-1-1,1 1,0-1,-1 0,1 0,1 0,-1 0,0 0,1 0,0-1,-1 1,1-1,0 0,0 0,1 0,-1 0,0 0,0-1,3 1,-3-1,0 1,0-1,0-1,1 1,-1 0,0-1,1 1,-1-1,0 0,1 0,-1-1,0 1,1-1,-1 1,0-1,1 0,-1 0,0-1,0 1,0-1,0 1,0-1,-1 0,1 0,2-2,9-8</inkml:trace>
  <inkml:trace contextRef="#ctx0" brushRef="#br0" timeOffset="1182.992">2174 0,'-10'39,"-3"26,-4 3,1-5,3-10,4-7,8-8,4-15,2-11</inkml:trace>
  <inkml:trace contextRef="#ctx0" brushRef="#br0" timeOffset="1368.204">2456 0,'-24'39,"-8"22,-3 5,4-3,7-8,9-9,10-11,7-13</inkml:trace>
  <inkml:trace contextRef="#ctx0" brushRef="#br0" timeOffset="1701.711">1863 86,'43'-16,"0"3,1 1,1 3,0 1,0 2,0 2,1 2,-1 3,45 5,27 18,-2-1,9-6,-100-17</inkml:trace>
  <inkml:trace contextRef="#ctx0" brushRef="#br0" timeOffset="2045.649">1215 763,'57'-5,"68"-6,26-6,7-1,-4-1,-10 2,-14 4,-15 0,-13 1,-9 3,-6 4,-8 1,-9 8,-5 2,-6 0,-2 5,-6-1,-12-1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0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788 452,'0'-3,"-1"1,1 0,0-1,-1 1,0-1,0 1,1 0,-1-1,-1 1,1 0,0 0,0 0,-1 0,1 0,-1 0,0 0,0 0,0 1,1-1,-1 1,-1-1,1 1,0 0,0 0,0 0,-1 0,1 0,0 0,-1 1,1-1,-1 1,-1 0,-91-5,77 5,-191 35,103-12,85-20,0 2,1 0,0 0,0 2,0 1,1 0,0 1,-6 6,23-14,-1 0,1 1,-1 0,1 0,0 0,0 0,0 0,0 0,0 0,1 1,-1-1,1 1,-1-1,1 1,0-1,0 1,0 0,0 0,1-1,-1 1,1 0,-1 0,1 0,0 0,0 0,1 0,-1-1,1 1,-1 0,1 0,0 0,0-1,0 1,0 0,0-1,1 1,-1-1,1 1,0-1,-1 0,1 0,0 0,1 0,-1 0,0 0,0 0,1-1,-1 1,1-1,-1 0,1 0,0 0,1 1,15 3,1 0,0-2,0 0,0-1,0-1,0-1,0 0,18-4,25 1,67 3,-129 1,-1-1,1 1,-1-1,1 1,-1 0,1 0,-1-1,1 1,-1 0,0 0,1-1,-1 1,0 0,0 0,0 0,0 0,0 0,0-1,0 1,0 0,0 0,0 0,0 0,0-1,-1 1,1 0,0 0,0 0,-1-1,1 1,-1 0,1 0,-1-1,1 1,-1 0,1-1,-1 1,0-1,1 1,-1-1,0 1,1-1,-1 1,0-1,0 0,0 1,1-1,-1 0,0 0,0 1,0-1,0 0,1 0,-1 0,0 0,0 0,0 0,0 0,0-1,-97 54,12-8,2 3,-48 39,123-82,0 2,1-1,-1 1,1 1,1-1,-1 2,1-1,1 1,-1-1,2 2,-1-1,1 1,0 0,1 0,0 1,4-7,0-1,0 0,1 1,-1-1,1 0,0 1,0-1,0 0,0 0,1 0,-1 0,1 0,0 0,-1 0,1-1,1 1,-1-1,0 1,1-1,-1 0,1 0,0 0,-1 0,1 0,0-1,2 2,83 28,-74-28,0-2,1 0,-1 0,1-1,-1-1,0 0,0-1,1-1,-1 0,-1-1,1 0,0-1,-1-1,0 0,-1-1,1 0,-1-1,0 0,-1-1,0-1,-1 1,0-2,0 1,-1-1,0-1,-1 0,5-9,0-4</inkml:trace>
  <inkml:trace contextRef="#ctx0" brushRef="#br0" timeOffset="417.519">477 1,'-21'87,"-14"226,31-231,-3-1,-4 1,-4-2,-3 0,-3-1,-4 1,3-19,-50 190,72-248,-2 5,0 0,0 0,1 1,0-1,1 1,-1-1,2 1,-1 0,1-1,1 0,0 1,0-1,0 0,1 0,0 0,3 4,6-1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56,'0'1,"1"-1,-1 0,0 0,0 1,0-1,0 0,0 0,0 0,1 1,-1-1,0 0,0 0,0 0,1 1,-1-1,0 0,0 0,1 0,-1 0,0 0,0 0,1 1,-1-1,0 0,0 0,1 0,-1 0,0 0,0 0,1 0,-1 0,0 0,0 0,1 0,-1 0,0 0,-13 27,-129 185,101-105,41-103,1 1,0 0,-1 0,2-1,-1 1,0 0,1-1,0 1,0-1,0 0,1 0,-1 0,1 0,0 0,0 0,1-1,-1 0,1 1,-1-1,1 0,0-1,0 1,1-1,-1 0,0 0,1 0,-1 0,1-1,0 0,-1 0,1 0,0-1,0 1,-1-1,1 0,0 0,0-1,2 0,8 2,-7 0,0 0,-1-1,1 1,0-2,0 1,0-1,0 0,0-1,0 0,0 0,-1 0,1-1,-1-1,1 0,5-9</inkml:trace>
  <inkml:trace contextRef="#ctx0" brushRef="#br0" timeOffset="615.064">20 198,'-3'-5,"1"0,-1 0,1-1,0 1,0-1,1 1,-1-1,1 0,0 0,1 0,0 1,0-1,0 0,0 0,1 0,0 1,0-1,1 0,0 1,0-1,0 1,0-1,1 1,0 0,0 0,0 0,1 1,-1-1,1 1,1 0,-1 0,0 0,1 0,0 1,0 0,4-3,8 3,-1 1,0 0,0 2,1-1,-1 2,0 0,1 1,-1 1,0 0,0 1,0 1,-1 0,0 1,0 1,0 0,-1 1,0 1,-1 0,1 1,-2 1,4 3,-7-7,1 0,-1-1,1 0,0-1,1 0,-1 0,1-1,0-1,0 0,1 0,-1-1,0-1,1 1,-1-2,1 0,-1 0,1-1,-1-1,2 0,-7 0,0 0,-1-1,0 0,0 0,0-1,0 1,0-1,-1 0,1 0,-1-1,0 1,0-1,-1 0,1 0,-1 0,0 0,-1-1,1 1,-1-1,0 0,1-5,-5-4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41,'-40'413,"28"-259,7 146,6-259,-17 59,16-101,0 1,0 0,0 0,1-1,-1 1,0 0,0 0,1-1,-1 1,0 0,1 0,-1 0,0-1,0 1,1 0,-1 0,0 0,1 0,-1 0,0 0,1 0,-1 0,0 0,1 0,-1 0,0 0,1 0,-1 0,0 0,1 0,-1 0,0 0,1 0,-1 1,0-1,1 0,-1 0,0 0,0 0,1 1,-1-1,0 0,0 0,1 1,-1-1,0 0,0 1,0-1,0 0,1 0,-1 1,0-1,0 0,0 1,0-1,0 0,0 1,0-1,0 0,0 1,0-1,23-22,-8 3</inkml:trace>
  <inkml:trace contextRef="#ctx0" brushRef="#br0" timeOffset="538.589">1033 41,'-55'8,"1"2,0 3,1 2,0 2,1 2,-17 12,56-27,1 2,0-1,0 2,0 0,1 0,0 1,0 0,1 1,0 0,1 1,0 0,0 0,1 1,0 0,1 0,1 1,0 0,0 0,1 1,0 0,2-1,-1 1,1 1,1-1,1 0,-1 11,2-20,1 0,0 0,-1 0,1 0,0-1,1 1,-1 0,1-1,0 1,0-1,0 1,0-1,0 0,1 0,0 0,-1 0,1 0,0-1,0 1,1-1,-1 0,0 0,1 0,-1 0,1-1,0 1,0-1,-1 0,1 0,0 0,0-1,0 1,0-1,0 0,0 0,10 0,1-1,-1 0,0-1,0 0,0-1,0-1,0 0,-1-1,6-2,22-16,-2-1,0-2,-1-1,-2-3,-1 0,3-7,197-212,-175 201,-59 48,0 1,-1 0,1-1,0 1,0 0,-1 0,1-1,-1 1,1 0,0 0,-1 0,0 0,1 0,-1 0,1 0,-1 0,0 0,0 0,0 0,0 0,1 0,-1 0,0 0,-1 0,1 0,0 0,0 0,0 0,-1 0,1 0,0 0,-1 0,1 0,-1 0,0 2,-65 320,52-243,4 1,1 76,11 28,-2-182,0 1,0-1,1 1,-1-1,1 1,0-1,0 1,0-1,0 0,0 1,1-1,0 0,-1 0,1 0,1 0,-1-1,0 1,0 0,1-1,0 0,0 1,7-1</inkml:trace>
  <inkml:trace contextRef="#ctx0" brushRef="#br0" timeOffset="781.712">1541 690,'-10'39,"2"12,3-8,1-10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81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1,'-10'29,"-12"23,-8 9,-3-2,3-7,3-6,1-7,0-5,0-3,-1-3,0-1,-1-5,5-1,6-5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137 292,'0'62,"-11"178,-3-154,-4-1,-23 61,-11 27,52-174,1 1,-1-1,1 1,-1-1,1 1,-1-1,1 1,-1 0,1-1,-1 1,1 0,-1 0,1-1,0 1,-1 0,1 0,-1 0,1 0,0-1,-1 1,1 0,0 0,-1 0,1 1,0-1,-1 0,1 0,-1 0,1 0,0 1,-1-1,1 0,-1 0,1 1,-1-1,1 0,0 1,-1-1,0 1,1-1,-1 1,1-1,-1 1,0-1,1 1,-1-1,0 1,1 0,-1-1,0 1,0-1,0 1,1 0,-1-1,0 1,0 0,0-1,0 1,0-1,0 1,0 0,-1-1,1 1,0 0,10-13</inkml:trace>
  <inkml:trace contextRef="#ctx0" brushRef="#br0" timeOffset="624.55">1012 180,'-12'-7,"0"0,0 1,-1 1,1 0,-1 1,0 0,-1 1,1 0,0 1,-1 1,0 0,1 1,-1 0,1 1,-1 1,1 0,0 1,-1 0,1 1,0 0,1 2,-1-1,-1 2,1 0,1 1,0 0,0 1,1 0,0 1,0 0,1 1,0 0,1 0,1 1,-1 0,2 1,0 0,0 0,-2 9,6-18,1 1,-1-1,1 0,0 1,0 0,0-1,1 1,-1 0,1 0,1 0,-1 0,1 0,-1 0,1 0,1 0,-1 0,1 0,0 0,0 0,0-1,1 1,0 0,0 0,0-1,0 1,1-1,-1 0,1 0,0 0,1 0,-1 0,4 2,4-2,0-2,0 1,1-2,-1 1,0-2,1 1,-1-2,0 1,1-2,-1 1,0-2,0 1,0-1,0-1,-1 0,1-1,-1 0,0 0,0-1,-1 0,0-1,6-5,0 3,286-207,-209 158,-91 59,-1 0,1 0,0 0,0 0,0 0,-1 0,1 0,0 0,-1 1,1-1,-1 0,0 0,1 0,-1 1,0-1,0 0,1 1,-1-1,0 0,0 0,-1 1,1-1,0 0,0 0,-1 1,1-1,0 0,-1 0,1 0,-1 1,0-1,1-1,-72 154,-50 150,91-175,26-89,8-26</inkml:trace>
  <inkml:trace contextRef="#ctx0" brushRef="#br0" timeOffset="872.701">1605 631,'-24'33,"-3"12,2-2</inkml:trace>
  <inkml:trace contextRef="#ctx0" brushRef="#br0" timeOffset="1303.117">1858 151,'61'-28,"-14"5,0 2,2 2,0 3,1 1,44-6,-92 20,0 0,0 0,0 0,1 0,-1 1,0-1,0 1,0-1,1 1,-1 0,0 0,0 0,1 0,-1 0,0 0,0 1,1-1,-1 1,0-1,0 1,0 0,0 0,0 0,0 0,0 0,0 1,0-1,-1 1,1-1,0 1,-1-1,1 1,-1 0,0 0,1 0,-1 0,0 0,0 0,0 0,-1 0,1 0,0 0,-1 1,0-1,1 0,-1 0,0 1,0-1,0 0,0 0,-1 1,1-1,-7 16,-1 0,-1 0,0-1,-1-1,-1 1,0-2,-13 13,10-9,-81 91,66-80,1 2,2 1,1 1,1 1,-16 35,38-67,0 1,0-1,0 1,1-1,0 1,0 0,0 0,0 0,0 0,1 0,-1 0,1 0,0 0,1 0,-1 0,1 0,-1-1,1 1,1 0,-1 0,0 0,1-1,0 1,-1-1,1 1,1-1,-1 0,1 0,-1 0,1 0,0 0,0 0,0-1,0 1,0-1,1 0,1 1,22 6,0-1,0-2,1 0,0-2,0-1,0-1,0-2,0-1,1-1,-1-1,-1-1,1-2,-1 0,21-9,-12 3,-6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137 292,'0'62,"-11"178,-3-154,-4-1,-23 61,-11 27,52-174,1 1,-1-1,1 1,-1-1,1 1,-1-1,1 1,-1 0,1-1,-1 1,1 0,-1 0,1-1,0 1,-1 0,1 0,-1 0,1 0,0-1,-1 1,1 0,0 0,-1 0,1 1,0-1,-1 0,1 0,-1 0,1 0,0 1,-1-1,1 0,-1 0,1 1,-1-1,1 0,0 1,-1-1,0 1,1-1,-1 1,1-1,-1 1,0-1,1 1,-1-1,0 1,1 0,-1-1,0 1,0-1,0 1,1 0,-1-1,0 1,0 0,0-1,0 1,0-1,0 1,0 0,-1-1,1 1,0 0,10-13</inkml:trace>
  <inkml:trace contextRef="#ctx0" brushRef="#br0" timeOffset="624.55">1012 180,'-12'-7,"0"0,0 1,-1 1,1 0,-1 1,0 0,-1 1,1 0,0 1,-1 1,0 0,1 1,-1 0,1 1,-1 1,1 0,0 1,-1 0,1 1,0 0,1 2,-1-1,-1 2,1 0,1 1,0 0,0 1,1 0,0 1,0 0,1 1,0 0,1 0,1 1,-1 0,2 1,0 0,0 0,-2 9,6-18,1 1,-1-1,1 0,0 1,0 0,0-1,1 1,-1 0,1 0,1 0,-1 0,1 0,-1 0,1 0,1 0,-1 0,1 0,0 0,0 0,0-1,1 1,0 0,0 0,0-1,0 1,1-1,-1 0,1 0,0 0,1 0,-1 0,4 2,4-2,0-2,0 1,1-2,-1 1,0-2,1 1,-1-2,0 1,1-2,-1 1,0-2,0 1,0-1,0-1,-1 0,1-1,-1 0,0 0,0-1,-1 0,0-1,6-5,0 3,286-207,-209 158,-91 59,-1 0,1 0,0 0,0 0,0 0,-1 0,1 0,0 0,-1 1,1-1,-1 0,0 0,1 0,-1 1,0-1,0 0,1 1,-1-1,0 0,0 0,-1 1,1-1,0 0,0 0,-1 1,1-1,0 0,-1 0,1 0,-1 1,0-1,1-1,-72 154,-50 150,91-175,26-89,8-26</inkml:trace>
  <inkml:trace contextRef="#ctx0" brushRef="#br0" timeOffset="872.701">1605 631,'-24'33,"-3"12,2-2</inkml:trace>
  <inkml:trace contextRef="#ctx0" brushRef="#br0" timeOffset="1303.117">1858 151,'61'-28,"-14"5,0 2,2 2,0 3,1 1,44-6,-92 20,0 0,0 0,0 0,1 0,-1 1,0-1,0 1,0-1,1 1,-1 0,0 0,0 0,1 0,-1 0,0 0,0 1,1-1,-1 1,0-1,0 1,0 0,0 0,0 0,0 0,0 0,0 1,0-1,-1 1,1-1,0 1,-1-1,1 1,-1 0,0 0,1 0,-1 0,0 0,0 0,0 0,-1 0,1 0,0 0,-1 1,0-1,1 0,-1 0,0 1,0-1,0 0,0 0,-1 1,1-1,-7 16,-1 0,-1 0,0-1,-1-1,-1 1,0-2,-13 13,10-9,-81 91,66-80,1 2,2 1,1 1,1 1,-16 35,38-67,0 1,0-1,0 1,1-1,0 1,0 0,0 0,0 0,0 0,1 0,-1 0,1 0,0 0,1 0,-1 0,1 0,-1-1,1 1,1 0,-1 0,0 0,1-1,0 1,-1-1,1 1,1-1,-1 0,1 0,-1 0,1 0,0 0,0 0,0-1,0 1,0-1,1 0,1 1,22 6,0-1,0-2,1 0,0-2,0-1,0-1,0-2,0-1,1-1,-1-1,-1-1,1-2,-1 0,21-9,-12 3,-6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6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1,'20'4,"15"7,7 2,6-2,-1-3,-3-3,-5-6,-3-4,-4 0,-2 0,-2 1,0 1,-6-3,-5-1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22,'38'5,"32"-3,9-2,-4-2,-10 1,-12-5,-9-1,-8 0,-10 2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13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400 341,'5'15,"0"2,-1-1,0 0,-2 1,1 0,-2-1,-1 1,0 8,-4 38,-2 0,-3 0,-3-1,-10 29,4-15,-39 144,56-218,-1 1,1 0,-1 0,1-1,0 1,0 0,0 0,1 0,-1 1,1-1,-1 0,1 0,0 0,0 0,0 0,1 0,-1 0,1 0,0 0,0 0,0 0,0 0,0 0,1 0,-1 0,1-1,0 1,0-1,0 1,0-1,0 0,0 0,1 0,-1 0,1 0,-1 0,1-1,0 1,0-1,0 0,-1 1,1-2,3 2,7-3,-1 0,1 0,-1-2,1 1,-1-2,0 0,0 0,0-1,3-2,38-13,81-14,8 8,1-3,-111 15,-27 8</inkml:trace>
  <inkml:trace contextRef="#ctx0" brushRef="#br0" timeOffset="642.175">1161 510,'8'-9,"0"1,0 0,1 0,0 1,0 0,1 1,0 0,0 0,0 1,1 0,-1 1,1 0,0 1,1 0,-1 1,9-1,-8 0,167-33,-85 37,-92 0,0-1,0 1,0-1,0 1,0 0,-1 0,1 0,0 0,0 0,-1 0,1 0,-1 1,1-1,-1 1,1-1,-1 1,0-1,0 1,0 0,0 0,0-1,0 1,0 0,0 0,-1 0,1 0,-1 0,0 0,1 0,-1 0,0 0,0 0,0 0,-1 0,1 0,0 0,-1 0,1 0,-1 0,0 0,0 0,1 0,-2 1,-9 18,0 0,-2-1,0 0,-1-1,-1 0,-1-1,-1-1,0-1,-1 0,-3 0,-12 14,29-27,1 1,-1-1,1 1,0-1,0 1,0 0,1 0,-1 1,1-1,0 0,0 1,1 0,-1-1,1 1,0 0,0-1,1 1,0 0,-1 0,1 0,1-1,-1 1,1 0,0 0,0 0,0-1,1 1,-1-1,1 1,1-1,-1 0,0 1,1-1,0-1,0 1,0 0,0-1,1 1,2 2,155 146,-158-147,1 0,-1 1,-1 0,1-1,-1 1,0 0,-1 0,1 0,-1 0,0 0,-1 1,1-1,-1 0,-1 0,1 0,-1 1,0-1,0 0,-1 0,1 0,-2 0,1 0,-1-1,1 1,-1-1,-1 0,1 1,-1-1,0-1,0 1,0-1,-1 1,0-1,0-1,0 1,0-1,0 1,-1-1,0-1,-5 6,-1-2,0 1,-1-2,1 1,-1-2,0 0,0 0,0-1,0-1,-1 0,1-1,-1-1,1 0,-3 0,-2-6</inkml:trace>
  <inkml:trace contextRef="#ctx0" brushRef="#br0" timeOffset="1217.277">1979 510,'27'-10,"1"-4,2 2,-1 1,2 1,-1 1,1 2,0 1,1 2,-1 1,1 1,9 2,-38 0,-1 0,1 0,0 1,-1-1,1 0,-1 1,1 0,-1-1,1 1,-1 0,1 0,-1 1,0-1,0 0,0 1,1 0,-1-1,-1 1,1 0,0 0,0 0,-1 0,1 0,-1 0,1 0,-1 1,0-1,0 1,0-1,0 1,-1-1,1 1,-1-1,1 1,-1-1,0 1,0 0,0-1,0 1,-1-1,1 1,-1 0,1-1,-1 1,-1 1,-6 14,-1-1,-1 0,-1-1,0 0,-1-1,-13 14,-5 6,-11 15,7-10,1 1,2 2,2 0,2 2,-19 44,44-86,0 0,0 1,1-1,-1 0,1 1,-1-1,1 1,0 0,0-1,1 1,-1 0,1 0,0-1,0 1,0 0,0 0,1-1,-1 1,1 0,0-1,0 1,1 0,-1-1,1 1,0-1,-1 0,1 0,1 0,-1 0,0 0,1 0,0 0,-1-1,1 1,0-1,0 0,1 0,-1 0,3 1,6-1,-1-1,1-1,-1 0,1-1,0 0,-1 0,0-1,1-1,-1 0,0 0,0-1,-1-1,1 0,-1 0,0-1,0 0,-1-1,0 0,0 0,6-8,10-6</inkml:trace>
  <inkml:trace contextRef="#ctx0" brushRef="#br0" timeOffset="2444.625">2826 1,'0'678,"30"-268,-31-140,2-267,-1 0,0 0,1 0,-1 0,0 0,0 0,-1 0,1 0,-1 0,1 0,-1 0,0 0,0 0,-1 0,1-1,0 1,-1 0,0-1,1 1,-1-1,0 0,0 1,-1-1,1 0,0 0,-1-1,1 1,-1 0,0-1,1 1,-1-1,0 0,0 0,0 0,0 0,0-1,-13 2,1-2,0 0,-1 0,1-2,0 0,-1 0,1-2,-1 0,-67-11,-442 11,-753 62,587-30,688-27,0-1,0 1,0-1,0 0,0 0,0-1,0 1,0 0,1-1,-1 0,0 0,0 0,0 0,1 0,-1 0,0-1,1 1,-1-1,1 0,0 0,0 0,0 0,0 0,0 0,0 0,0-1,0 1,1-1,0 0,-1 1,1-1,0 0,0 0,0 1,1-1,-1-1,0-14,0 0,2 0,0 0,1 1,1-1,0 1,2-1,3-10,3-13,39-261,-24 157,-7 0,-7-1,-5-6,19-79,-24 226,0 1,1 0,0 0,0 0,0 0,0 0,1 1,-1-1,1 1,0 0,0 0,0 0,0 1,1-1,-1 1,1 0,0 1,-1-1,1 1,0 0,0 0,0 0,0 0,0 1,0 0,-1 0,1 1,0-1,0 1,0 0,0 0,0 1,2 0,15-1,330-8,140-28,263 23,-580 13,321 28,-252-1,-217-27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61,'63'-17,"1"3,0 3,0 3,1 2,61 3,-62 11,-62-8,-1 1,0-1,0 1,1-1,-1 1,0-1,0 1,0 0,0 0,0 0,0-1,0 1,0 0,0 0,0 0,0 0,-1 1,1-1,0 0,-1 0,1 0,-1 0,1 1,-1-1,0 0,1 1,-1-1,0 0,0 1,0-1,0 0,0 1,0-1,-1 0,1 0,0 1,-1-1,1 0,0 1,-1-1,0 0,1 0,-1 0,0 0,0 1,-94 89,36-45,46-40,1 1,0 1,1 0,0 1,0 0,0 0,1 1,1 0,0 1,0 0,1 1,1 0,0 0,0 0,1 1,1 0,0 0,1 1,0-1,1 1,0 0,1 8,3-17,0 1,0 0,0-1,1 0,0 1,0-1,0 0,1 0,0 0,0 0,0 0,1-1,-1 0,1 1,0-1,0 0,1-1,-1 1,1-1,-1 0,1 0,0-1,1 1,-1-1,0 0,1 0,-1-1,1 0,-1 0,1 0,-1 0,1-1,0 0,-1 0,2-1,96-12,-85 6</inkml:trace>
  <inkml:trace contextRef="#ctx0" brushRef="#br0" timeOffset="245.708">1017 89,'-24'43,"-13"29,0 7,6-6,9-9,8-12,6-9,4-8,4-5,1-2,5-7,2-6</inkml:trace>
  <inkml:trace contextRef="#ctx0" brushRef="#br0" timeOffset="445.003">1411 89,'-28'58,"-16"23,2 3,6-8,10-11,10-14,7-9,5-8,3-4,7-8,2-7</inkml:trace>
  <inkml:trace contextRef="#ctx0" brushRef="#br0" timeOffset="900.736">763 259,'27'-38,"3"2,0 1,3 2,0 1,20-13,-48 40,1 1,0 0,1 0,-1 1,1-1,-1 1,1 1,0-1,0 1,0 0,1 1,-1 0,0 0,0 1,1-1,-1 2,0-1,1 1,-1 0,0 0,0 1,0 0,0 0,0 1,0 0,0 0,-1 1,0 0,0 0,3 2,12 13,-13-10,0-1,1 1,1-2,-1 1,1-1,1 0,-1-1,1-1,0 0,0 0,1-1,0 0,10 2,147 9,-159-15,1-1,0-1,-1 0,1 0,-1-1,0 0,0-1,0 0,0 0,0-1,-1 0,0-1,0 0,-1-1,1 0,3-5,13-19,-13 19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1 707,'32'-18,"70"-36,-3-5,-2-5,61-53,-111 79,-29 25,-1-1,-1 0,0-1,-1-1,0 0,8-15,-22 31,0-1,-1 1,1-1,-1 1,1 0,-1-1,1 1,-1-1,0 1,1-1,-1 1,0-1,1 0,-1 1,0-1,1 1,-1-1,0 0,0 1,0-1,0 0,0 1,0-1,0 0,0 1,0-1,0 0,0 1,0-1,0 0,0 1,-1-1,1 1,0-1,0 0,-1 1,1-1,0 1,-1-1,1 1,-1-1,1 1,-1-1,1 1,-1-1,1 1,-1 0,1-1,-1 1,0 0,1-1,-1 1,0 0,-35 9,18 2,1 1,0 2,0-1,1 2,1 0,1 1,0 0,1 1,1 1,0 0,2 1,0 0,1 0,0 1,2 0,-1 8,6-24,0 0,1 0,-1 0,1 0,0 1,1-1,-1 0,1 1,0-1,0 0,0 1,0-1,1 1,0-1,0 0,0 1,0-1,1 0,-1 0,1 0,0 0,0 0,1-1,-1 1,1-1,0 1,0-1,0 0,0 0,1 0,-1 0,1-1,0 1,-1-1,1 0,0 0,1-1,21 3,1-2,-1-1,0-1,1-1,-1-1,0-2,0 0,0-2,-1-1,0-1,0-1,-1-1,0-1,21-14,18-8,-2-4,-1-2,-1-3,30-30,-47 25,-41 45,0 1,0 0,0 0,0-1,0 1,0-1,-1 1,1-1,0 1,-1-1,1 1,-1-1,0 1,1-1,-1 0,0 1,0-1,0 0,0 1,0-1,-1 1,1-1,0 0,-1 1,1-1,-1 1,0-1,1 1,-1-1,0 1,0 0,0-1,0 1,0 0,-1-1,-3 1,0 0,0 0,0 1,0-1,0 1,0 0,-1 1,1-1,0 1,0 0,0 0,0 1,1 0,-1-1,0 2,1-1,-1 0,1 1,0 0,0 0,0 0,0 1,0-1,1 1,-2 1,-2 0,0 1,0 0,1 0,0 0,0 1,0 0,1 0,0 1,0-1,1 1,0 0,1 0,-1 1,2-1,-1 1,1-1,0 1,1 0,0 0,0-1,1 1,0 0,1 3,3-7,1 1,-1-1,1 0,0-1,0 1,0-1,1 0,0 0,0-1,0 0,0 0,0 0,0-1,1 0,-1 0,1 0,0-1,0 0,-1 0,1-1,2 0,20 0,1-2,0 0,-1-2,0-2,0 0,0-2,-1-1,0-2,-1 0,0-2,-1-1,16-11,-19 13,0-1,-1-1,0-1,-1-1,-1-1,0-1,-2 0,0-1,-1-2,-1 1,14-24,-29 42,1 1,-1-1,1 0,-1 0,0 0,1 0,-1 0,0 0,-1 0,1 0,0-1,0 1,-1 0,0 0,1-1,-1 1,0 0,0-1,0 1,0 0,-1 0,1-1,-1 1,1 0,-1 0,0-1,0 1,0 0,0 0,0 0,0 0,0 0,-1 1,1-1,-1 0,1 0,-1 1,0-1,0 1,0 0,0-1,0 1,0 0,0 0,0 0,0 1,0-1,-1 0,1 1,0-1,-2 1,-6 4,-1 0,2 0,-1 1,0 1,1 0,0 0,1 1,-1-1,1 2,1 0,-1 0,1 0,1 0,-1 1,1 1,1-1,0 1,-3 6,4-8,-1 0,1 1,0-1,1 1,-1 0,2 0,0 0,0 0,0 0,1 1,0-1,1 0,0 1,1-1,0 0,0 1,1-1,0 0,1 0,0 0,0 0,1-1,0 1,0-1,1 0,0 0,1-1,0 1,0-1,0 0,1-1,0 0,0 0,1 0,0-1,0 0,6 2,-4-4,0 0,0-2,0 1,0-1,1-1,-1 1,0-2,1 0,-1 0,0 0,0-2,0 1,0-1,4-2,6-2</inkml:trace>
  <inkml:trace contextRef="#ctx0" brushRef="#br0" timeOffset="397.362">2568 59,'-20'23,"1"1,1 0,1 2,2 0,-10 20,-25 43,36-68,4-8,1 1,1 0,0 0,0 1,1 0,1 0,1 1,0-1,1 1,-1 12,5-24,0-1,0 1,0-1,1 1,-1-1,1 1,0-1,0 0,0 1,1-1,-1 0,1 0,0 0,0 0,0 0,0-1,0 1,1 0,-1-1,1 0,-1 1,1-1,0 0,0 0,0-1,0 1,0-1,1 1,-1-1,0 0,1 0,-1-1,1 1,-1-1,1 1,-1-1,4-1,9 2,0-1,0-1,0 0,-1-1,1-1,0-1,12-4,-23 7,1-1,-1 0,0 0,1-1,-1 1,0-1,0 0,-1-1,1 1,-1-1,1 0,-1 0,0 0,-1-1,2-1,3-10</inkml:trace>
  <inkml:trace contextRef="#ctx0" brushRef="#br0" timeOffset="817.593">2145 59,'24'-11,"-12"4,-1 1,1 0,1 0,-1 2,1-1,0 2,0-1,0 2,0 0,0 0,1 2,-1-1,0 2,1 0,-1 0,0 1,4 2,-12-1,0 0,0 0,0 1,-1 0,0 0,0 0,0 1,0-1,0 1,-1 0,0 0,0 0,0 1,-1-1,1 2,-1-1,1 0,0 0,0 0,1 0,-1-1,1 0,1 0,-1 0,1 0,-1-1,1 1,3 1,7-1,0 0,0-1,0-1,0 0,0-1,1 0,-1-1,1-1,-1-1,1 0,-1-1,0-1,0 0,0-1,0 0,0-2,2-1,94-44,-93 38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1 254,'516'-30,"-298"3,-183 10,-40 12</inkml:trace>
  <inkml:trace contextRef="#ctx0" brushRef="#br0" timeOffset="244.836">28 451,'25'10,"31"-2,16-2,0-7,-2-3,-3-2,-9-3,-4-1,-7 1,-1 3,-5-3,-3 0,-4 1,-3 3,-2 2,-1 1,0 1,-6 1</inkml:trace>
  <inkml:trace contextRef="#ctx0" brushRef="#br0" timeOffset="696.975">452 0,'10'14,"1"-2,0 1,1-1,0-1,1 0,0-1,1 0,0-1,0-1,1 0,0-1,1 0,-1-1,1-1,0-1,1 0,-1-1,10 0,95 33,-82-21,-25-12,0 1,-1 0,1 0,-1 2,0-1,-1 2,1 0,-1 0,0 1,-1 1,0 0,-1 0,1 1,-2 0,0 1,0 0,0 1,-2 0,1 0,4 13,-12-19,-1-1,0 1,-1 0,1-1,-1 1,0-1,-1 0,1 1,-1-1,0 0,0-1,0 1,-1 0,0-1,0 0,0 0,0 0,-1 0,1-1,-1 0,0 0,0 0,0 0,-1-1,1 0,-1 0,-2 0,6-1,-119 53,92-44,0 2,1 1,0 1,1 1,1 2,1 1,-4 4,6 10,16-15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113 198,'6'3,"0"1,0-1,0 0,1 0,-1-1,1 0,-1 0,1 0,0-1,-1 0,1 0,0-1,0 1,0-2,0 1,26 2,170 26,-102-27,-90 8,-15-3</inkml:trace>
  <inkml:trace contextRef="#ctx0" brushRef="#br0" timeOffset="283.734">0 480,'39'5,"31"6,9 1,-5-1,-9-3,-11-2,-11-3,-7-1,-5-2,-3-5,-6-2</inkml:trace>
  <inkml:trace contextRef="#ctx0" brushRef="#br0" timeOffset="920.275">367 0,'299'232,"-296"-230,0 0,0 1,-1 0,1 0,0 0,-1 0,0 0,0 0,0 1,0-1,-1 1,1-1,-1 1,0 0,0-1,0 1,0 0,-1 0,0 0,0 0,0 0,0-1,0 1,-1 0,1 0,-1 0,0-1,-1 1,1 0,0-1,-3 4,-76 105,59-87,-116 137,-6-34,59-65,76-54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1,'-37'87,"31"-76,-159 250,163-257,0 0,0 0,1 1,0-1,0 0,0 1,0-1,1 1,0-1,0 1,0-1,0 1,1-1,-1 1,1-1,1 1,-1-1,0 0,1 0,0 1,0-1,0 0,1-1,-1 1,1 0,0-1,0 1,0-1,0 0,1 0,-1 0,1-1,0 1,0-1,1 1,14 8,0 0,1-2,0 0,1-1,-1-1,14 3,-24-8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0 116,'4'-3,"15"-12,1 0,1 2,0 0,0 1,2 2,-1 0,1 1,1 1,1 1,-21 7,1 0,-1 0,1 0,-1 1,1 0,-1 0,1 0,-1 0,0 1,0 0,1-1,-1 2,-1-1,1 0,0 1,0 0,-1 0,0 0,1 0,-1 0,-1 1,1-1,0 1,-1 0,0 0,1 0,0 3,47 49,-41-51,2-1,-1 0,0-1,1 0,0-1,-1 0,1 0,0-1,0-1,0 0,0 0,0-1,0 0,0-1,-1-1,1 1,0-2,-1 1,6-4,29-5,-27 11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0,'23'5,"24"2,7-1,0-1,-4-2,-7 0,-5-2,-4-1,-4 0,-6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18,'39'0,"26"0,8 0,-5 0,-8 0,-10 0,-13-4,-9-3,-8 1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81,'45'-37,"-35"31,0 0,1 1,-1 0,1 1,1 0,-1 0,0 1,1 1,0 0,-1 0,1 1,0 1,0 0,5 1,-15 0,0-1,-1 1,1 0,-1-1,1 1,-1 0,0 0,1 0,-1 0,0 0,0 1,0-1,0 0,0 1,0-1,0 0,0 1,0-1,-1 1,1-1,0 1,-1-1,0 1,1 0,-1-1,0 1,0 0,0-1,0 1,0 0,0-1,0 1,0 0,-1-1,1 1,-1-1,1 1,-2 1,-30 59,-51 37,-31 49,109-138,2-8,1 0,-1 1,1-1,0 1,0 0,0 0,0 0,1 0,-1 0,1 0,0 0,-1 1,2-1,-1 0,0 1,1-1,-1 1,1-1,0 1,0-1,0 0,1 1,-1-1,1 1,0-1,0 0,0 1,0-1,1 0,-1 0,1 0,0 0,0 0,0 0,0-1,0 1,1-1,1 3,7-3,0 0,1 0,-1-1,1 0,-1-1,0 0,1-1,-1 0,1-1,-1 0,0-1,0 0,0-1,0 0,4-3,7-2,-3 1</inkml:trace>
  <inkml:trace contextRef="#ctx0" brushRef="#br0" timeOffset="328.567">726 81,'-14'19,"-5"12,1 4,-2 2,3-1,4-1,5-3,3-1,-2-6,0-3,2 0,1-9,6-6,3-5</inkml:trace>
  <inkml:trace contextRef="#ctx0" brushRef="#br0" timeOffset="582.58">952 24,'-24'44,"-8"18,2 4,6-4,6-9,12-12,7-10,2-4,2-7</inkml:trace>
  <inkml:trace contextRef="#ctx0" brushRef="#br0" timeOffset="994.354">585 166,'6'-12,"0"1,1-1,0 1,0 1,1-1,1 1,0 1,0 0,0 0,2 0,-1 1,1 1,3-2,-8 8,0-1,0 1,0 0,0 1,0 0,0 0,0 0,0 0,0 1,0 0,0 0,0 1,0 0,0 0,-1 0,1 1,-1 0,0 0,0 0,0 0,0 1,0 0,-1 0,1 0,2 5,42 25,-35-28,1-1,-1 0,1 0,0-2,1 0,-1-1,0 0,1-1,0-1,-1 0,1-1,-1-1,0 0,1-1,2-2,7-2</inkml:trace>
  <inkml:trace contextRef="#ctx0" brushRef="#br0" timeOffset="1430.95">246 617,'18'9,"-9"-2,1-2,0 0,1 0,-1-1,1 0,0-1,0 0,0 0,0-2,0 1,1-1,10-1,657-127,-368 117,-284 10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9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1 424,'5'4,"0"-1,1 0,-1 0,1-1,0 0,-1 0,1 0,0-1,0 0,1 0,-1 0,0-1,0 0,0 0,0 0,1-1,-1 0,0 0,0-1,0 0,-1 0,1 0,0 0,3-3,7-5,-1 0,0-1,-1 0,0-1,-1-1,0 0,-1-1,-1 0,0 0,-1-2,0 1,-1-1,-1 0,0-3,3-43,-10 61,-1 0,0-1,0 1,0-1,0 0,0 1,0-1,0 1,-1 0,1-1,-1 1,1-1,-1 1,1-1,-1 1,0 0,1-1,-1 1,0 0,0 0,0 0,0 0,0 0,0 0,-1 0,1 0,0 0,0 0,-1 0,1 1,-1-1,1 1,0-1,-1 1,1-1,-1 1,1 0,-1 0,-1 1,-1 1,1 0,-1 0,1 0,0 0,0 1,0-1,0 1,0 0,0 0,1 0,-1 0,1 0,0 1,0-1,0 1,1-1,-1 1,1 0,0-1,0 1,0 0,1 0,-1 0,1 0,0 0,0 0,0 0,0 0,-1 12,0 0,1 1,1-1,0 0,2 0,-1 0,2 0,0-1,1 1,2 4,-5-15,1 0,-1 0,1 0,-1 0,2-1,-1 1,0-1,1 0,0 0,0 0,0 0,0-1,1 1,-1-1,1 0,0-1,0 1,0-1,0 0,0 0,1 0,-1-1,1 0,-1 0,1-1,-1 1,1-1,-1 0,1 0,-1-1,2 0,9-2,-2-1,1-1,0 0,-1-1,0 0,-1-1,1 0,-1-2,0 1,-1-2,0 1,3-5,26-19,-25 23,0-2,-1 0,0 0,-1-1,0-1,-1-1,-1 0,0 0,-1-1,-1-1,0 0,-1-1,-8 17,0-1,0 0,0 1,0-1,0 0,0 0,-1 0,1 1,-1-1,1 0,-1 0,0 0,1 0,-1 0,0 0,0 0,-1 0,1 0,0 0,-1 0,1 0,-1 0,1 0,-1 1,0-1,0 0,0 0,0 1,0-1,0 0,-1 1,1-1,0 1,-1 0,1-1,-1 1,1 0,-1 0,0 0,0 0,1 0,-1 1,0-1,0 0,0 1,0-1,0 1,0 0,0 0,0 0,0 0,0 0,-1 0,-7 4,1 0,0 1,1 0,-1 1,1 0,0 0,1 0,-1 1,1 0,1 1,-1 0,1 0,0 0,1 0,0 2,-2 0,0-1,1 1,0 0,1 0,0 0,0 1,1 0,1 0,0 0,-1 5,4-13,-1 1,1-1,0 1,-1-1,2 1,-1 0,0-1,1 0,-1 1,1-1,0 1,0-1,1 0,-1 1,1-1,-1 0,1 0,0 0,0 0,0-1,1 1,-1 0,1-1,-1 0,1 1,0-1,0 0,0-1,0 1,0 0,0-1,1 1,16 3,-1-1,0-1,1 0,0-2,-1 0,1-1,0-1,0-1,-1-1,1-1,13-4,7-3,-1-1,-1-2,0-2,-1-1,0-2,-2-2,-1-1,19-16,-52 38,8-6,1 0,-1 0,0 0,-1-1,1-1,-1 1,-1-1,1-1,-1 1,-1-1,0-1,0 1,-1-1,0 0,-1 0,0 0,0-1,-1 0,0 1,-1-6,-2 14,0-1,-1 0,0 1,1-1,-1 0,0 1,-1-1,1 1,0 0,-1-1,1 1,-1 0,0 0,1 0,-1 0,0 0,0 0,-1 0,1 1,0-1,0 1,-1 0,1-1,-1 1,1 0,-1 0,0 1,1-1,-1 1,0-1,1 1,-1 0,0 0,0 0,-1 0,-94 29,82-19,0 0,1 1,0 0,0 1,1 1,1 1,0 0,1 0,0 1,1 1,1 0,1 0,-4 9,11-19,0 1,1-1,-1 0,1 1,1-1,-1 1,1-1,0 1,1-1,0 1,0-1,0 0,0 1,1-1,0 0,1 0,-1 0,1 0,0 0,1-1,-1 1,1-1,0 0,1 0,-1 0,1-1,0 1,9 7,1 1,0-2,1 0,0-1,1 0,0-2,0 0,15 4,179 29,-154-34,-33-5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1,'0'2,"16"80,-3 0,-4 1,-3 0,-4 0,-4 0,-11 76,-85 256,86-345,12-69,0 0,0 0,0 0,-1 0,1 0,0 0,1 0,-1 1,0-1,0 0,0 0,1 0,-1 0,0 0,1 0,-1 0,1 0,-1 0,1 0,0 0,-1 0,1-1,0 1,0 0,0 0,0-1,-1 1,1 0,0-1,0 1,0-1,0 1,0-1,0 1,0-1,1 0,-1 0,0 0,0 1,0-1,0 0,0 0,0 0,0-1,1 1,-1 0,0 0,0-1,0 1,0 0,0-1,0 1,0-1,0 1,0-1,0 0,0 0,14-8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1 619,'71'-11,"-1"-3,-1-4,0-2,-1-4,-3-4,-2-4,-2-2,-1-3,-1-3,-3-2,-1-2,29-32,-80 73,1 0,-1 0,-1-1,1 1,0-1,-1 0,0 1,0-2,0 1,0 0,0-1,-1 1,0-1,0 1,0-1,-1 0,0 0,1 0,-2 0,1 0,-1 0,1 0,-1 0,-1-1,1 1,-1 0,0 0,0 0,0 0,-1 1,0-1,0 0,-2-3,2 6,0 0,0 1,0 0,0 0,-1-1,1 1,0 0,-1 1,1-1,-1 0,1 1,0-1,-1 1,0 0,1 0,-1 0,1 0,-1 0,1 1,-1-1,1 1,0 0,-1-1,1 1,0 0,-1 0,1 1,0-1,0 0,0 1,-2 1,-58 56,61-58,-10 10,1 1,0 1,0-1,1 2,1-1,0 1,1 0,1 1,0 0,1 0,0 0,1 1,1-1,1 1,0 0,1 0,0 5,2-16,0 1,1 0,-1-1,1 1,0-1,0 1,1-1,0 0,0 0,0 0,0 0,1-1,0 1,0-1,0 0,0 0,1 0,0-1,0 1,-1-1,2 0,-1-1,0 1,1-1,-1 0,5 0,5 3,1-1,0-1,0 0,0-2,1 1,-1-2,0 0,1-1,0-1,31-6,1-2,-1-2,-1-2,-1-3,0-1,-1-2,-1-2,-1-2,-1-2,-1-2,18-16,-50 37,1-1,-1 1,-1-2,1 1,-1-1,-1 0,0-1,0 1,0-1,-2-1,1 1,-1-1,-1 0,0-1,0 1,-1 0,-1-1,2-12,-5 22,1-1,-1 0,0 1,0-1,0 1,0-1,0 1,0 0,-1-1,1 1,-1 0,0 0,1 0,-1 0,0 0,0 0,-1 1,1-1,0 1,0-1,-1 1,1 0,-1 0,1 0,-1 0,1 0,-1 1,0-1,1 1,-1 0,0-1,1 1,-1 1,0-1,1 0,-1 1,0-1,1 1,-1 0,1-1,-1 1,1 1,-1-1,1 0,0 1,-1-1,1 1,0-1,0 1,0 0,0 0,1 0,-2 2,-10 7,0 0,1 1,1 1,0 0,0 0,1 1,1 1,1 0,0 0,1 0,0 1,1 0,1 0,-2 11,6-21,-1 0,1-1,0 1,1 0,-1-1,1 1,1 0,-1 0,1-1,0 1,0 0,0-1,1 1,0-1,0 1,0-1,1 0,0 0,0 0,0 0,0-1,1 1,0-1,0 0,0 0,0 0,1 0,-1-1,1 0,0 0,0 0,5 1,7 4,2-1,-1 0,1-2,0 0,0-1,0-1,0 0,1-2,3 0,4-3,0-1,-1-1,1-1,-1-1,0-1,-1-2,1-1,-2 0,0-2,0-1,-1-1,0 0,-2-2,0-1,0-1,-2 0,4-5,-17 17,0 1,0-1,-1 0,0-1,0 1,0-1,-1 0,0-1,0 1,-1 0,0-1,0 0,-1 0,0 0,-1 0,1 0,-1 0,-1 0,0 0,0-1,0 1,-1 0,0 0,-1 0,0-2,0 8,1 0,0 0,-1 0,0 0,1 0,-1 0,0 0,0 1,0-1,0 0,0 1,-1 0,1-1,0 1,-1 0,1 0,-1 1,1-1,-1 0,1 1,-1 0,1-1,-1 1,0 0,1 0,-1 1,1-1,-1 0,1 1,-1 0,1-1,-1 1,1 0,-1 0,1 0,0 1,-1 0,-75 64,73-60,0 1,1 0,-1 0,1 0,1 0,-1 1,1-1,1 1,-1 0,1 0,1 0,-1 0,1 1,1-1,0 0,0 0,0 1,1-1,0 0,1 0,0 0,0 0,1 0,0-1,0 1,1-1,0 1,0-1,1-1,-1 1,2 0,-1-1,3 2,2 0,0-1,1 0,0-1,0 0,0-1,1 0,0-1,0 0,0-1,0 0,0-1,1 0,-1-1,1-1,-1 0,2 0,10-1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1 509,'38'0,"37"0,11 0,-1 0,-9 0,-8 0,-11-5,-5-1,-7 0,-7 1,-4 1,-4 2,-1 1,-12 0,-7 1</inkml:trace>
  <inkml:trace contextRef="#ctx0" brushRef="#br0" timeOffset="251.212">255 734,'38'5,"28"2,6-1,-3-1,-10-2,-8 0,-10-2,-6-1,-5 0,-2-5,-1-2,-6 1</inkml:trace>
  <inkml:trace contextRef="#ctx0" brushRef="#br0" timeOffset="944.959">1383 57,'42'-10,"-1"2,1 1,1 2,-1 3,29 1,-69 1,1-1,-1 0,0 1,1 0,-1-1,1 1,-1 0,1 1,-1-1,0 0,1 1,-1-1,1 1,-1-1,0 1,0 0,1 0,-1 0,0 1,0-1,0 0,0 1,0-1,-1 1,1 0,0 0,-1-1,1 1,-1 0,0 0,1 1,-1-1,0 0,0 0,-1 0,1 1,0-1,-1 1,1-1,-1 0,0 1,0 1,-80 116,31-3,49-114,-1 1,1 0,-1 0,1-1,0 1,1 0,-1-1,1 1,-1 0,1-1,0 1,0-1,1 1,-1-1,1 1,0-1,-1 0,1 0,1 0,-1 0,0 0,1 0,0-1,-1 1,1-1,0 0,0 0,1 0,-1 0,0 0,0-1,3 1,-3-1,0 1,0-1,0-1,1 1,-1 0,0-1,1 1,-1-1,0 0,1 0,-1-1,0 1,1-1,-1 1,0-1,1 0,-1 0,0-1,0 1,0-1,0 1,0-1,-1 0,1 0,2-2,9-8</inkml:trace>
  <inkml:trace contextRef="#ctx0" brushRef="#br0" timeOffset="1182.992">2174 0,'-10'39,"-3"26,-4 3,1-5,3-10,4-7,8-8,4-15,2-11</inkml:trace>
  <inkml:trace contextRef="#ctx0" brushRef="#br0" timeOffset="1368.204">2456 0,'-24'39,"-8"22,-3 5,4-3,7-8,9-9,10-11,7-13</inkml:trace>
  <inkml:trace contextRef="#ctx0" brushRef="#br0" timeOffset="1701.711">1863 86,'43'-16,"0"3,1 1,1 3,0 1,0 2,0 2,1 2,-1 3,45 5,27 18,-2-1,9-6,-100-17</inkml:trace>
  <inkml:trace contextRef="#ctx0" brushRef="#br0" timeOffset="2045.649">1215 763,'57'-5,"68"-6,26-6,7-1,-4-1,-10 2,-14 4,-15 0,-13 1,-9 3,-6 4,-8 1,-9 8,-5 2,-6 0,-2 5,-6-1,-12-1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0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788 452,'0'-3,"-1"1,1 0,0-1,-1 1,0-1,0 1,1 0,-1-1,-1 1,1 0,0 0,0 0,-1 0,1 0,-1 0,0 0,0 0,0 1,1-1,-1 1,-1-1,1 1,0 0,0 0,0 0,-1 0,1 0,0 0,-1 1,1-1,-1 1,-1 0,-91-5,77 5,-191 35,103-12,85-20,0 2,1 0,0 0,0 2,0 1,1 0,0 1,-6 6,23-14,-1 0,1 1,-1 0,1 0,0 0,0 0,0 0,0 0,0 0,1 1,-1-1,1 1,-1-1,1 1,0-1,0 1,0 0,0 0,1-1,-1 1,1 0,-1 0,1 0,0 0,0 0,1 0,-1-1,1 1,-1 0,1 0,0 0,0-1,0 1,0 0,0-1,1 1,-1-1,1 1,0-1,-1 0,1 0,0 0,1 0,-1 0,0 0,0 0,1-1,-1 1,1-1,-1 0,1 0,0 0,1 1,15 3,1 0,0-2,0 0,0-1,0-1,0-1,0 0,18-4,25 1,67 3,-129 1,-1-1,1 1,-1-1,1 1,-1 0,1 0,-1-1,1 1,-1 0,0 0,1-1,-1 1,0 0,0 0,0 0,0 0,0 0,0-1,0 1,0 0,0 0,0 0,0 0,0-1,-1 1,1 0,0 0,0 0,-1-1,1 1,-1 0,1 0,-1-1,1 1,-1 0,1-1,-1 1,0-1,1 1,-1-1,0 1,1-1,-1 1,0-1,0 0,0 1,1-1,-1 0,0 0,0 1,0-1,0 0,1 0,-1 0,0 0,0 0,0 0,0 0,0-1,-97 54,12-8,2 3,-48 39,123-82,0 2,1-1,-1 1,1 1,1-1,-1 2,1-1,1 1,-1-1,2 2,-1-1,1 1,0 0,1 0,0 1,4-7,0-1,0 0,1 1,-1-1,1 0,0 1,0-1,0 0,0 0,1 0,-1 0,1 0,0 0,-1 0,1-1,1 1,-1-1,0 1,1-1,-1 0,1 0,0 0,-1 0,1 0,0-1,2 2,83 28,-74-28,0-2,1 0,-1 0,1-1,-1-1,0 0,0-1,1-1,-1 0,-1-1,1 0,0-1,-1-1,0 0,-1-1,1 0,-1-1,0 0,-1-1,0-1,-1 1,0-2,0 1,-1-1,0-1,-1 0,5-9,0-4</inkml:trace>
  <inkml:trace contextRef="#ctx0" brushRef="#br0" timeOffset="417.519">477 1,'-21'87,"-14"226,31-231,-3-1,-4 1,-4-2,-3 0,-3-1,-4 1,3-19,-50 190,72-248,-2 5,0 0,0 0,1 1,0-1,1 1,-1-1,2 1,-1 0,1-1,1 0,0 1,0-1,0 0,1 0,0 0,3 4,6-1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56,'0'1,"1"-1,-1 0,0 0,0 1,0-1,0 0,0 0,0 0,1 1,-1-1,0 0,0 0,0 0,1 1,-1-1,0 0,0 0,1 0,-1 0,0 0,0 0,1 1,-1-1,0 0,0 0,1 0,-1 0,0 0,0 0,1 0,-1 0,0 0,0 0,1 0,-1 0,0 0,-13 27,-129 185,101-105,41-103,1 1,0 0,-1 0,2-1,-1 1,0 0,1-1,0 1,0-1,0 0,1 0,-1 0,1 0,0 0,0 0,1-1,-1 0,1 1,-1-1,1 0,0-1,0 1,1-1,-1 0,0 0,1 0,-1 0,1-1,0 0,-1 0,1 0,0-1,0 1,-1-1,1 0,0 0,0-1,2 0,8 2,-7 0,0 0,-1-1,1 1,0-2,0 1,0-1,0 0,0-1,0 0,0 0,-1 0,1-1,-1-1,1 0,5-9</inkml:trace>
  <inkml:trace contextRef="#ctx0" brushRef="#br0" timeOffset="615.064">20 198,'-3'-5,"1"0,-1 0,1-1,0 1,0-1,1 1,-1-1,1 0,0 0,1 0,0 1,0-1,0 0,0 0,1 0,0 1,0-1,1 0,0 1,0-1,0 1,0-1,1 1,0 0,0 0,0 0,1 1,-1-1,1 1,1 0,-1 0,0 0,1 0,0 1,0 0,4-3,8 3,-1 1,0 0,0 2,1-1,-1 2,0 0,1 1,-1 1,0 0,0 1,0 1,-1 0,0 1,0 1,0 0,-1 1,0 1,-1 0,1 1,-2 1,4 3,-7-7,1 0,-1-1,1 0,0-1,1 0,-1 0,1-1,0-1,0 0,1 0,-1-1,0-1,1 1,-1-2,1 0,-1 0,1-1,-1-1,2 0,-7 0,0 0,-1-1,0 0,0 0,0-1,0 1,0-1,-1 0,1 0,-1-1,0 1,0-1,-1 0,1 0,-1 0,0 0,-1-1,1 1,-1-1,0 0,1-5,-5-4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3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1125,'53'-76,"-3"-2,-4-2,-3-2,3-19,67-123,-17 66,81-96,-160 229,22-21,-38 46,0 1,0-1,0 1,0-1,-1 1,1-1,0 1,0 0,0 0,-1-1,1 1,0 0,-1 0,1 0,-1 0,1 0,-1 0,1 0,-1 0,0 0,1 0,-1 0,0 0,0 0,0 0,0 0,0 0,0 0,0 0,0 0,0 0,0 0,-1 0,1 0,0 0,-1 0,1 0,-1 0,1 0,-1 0,1-1,-1 1,0 0,1 0,-1 0,0 0,0 1,-36 259,35-212,2 1,3 0,1-1,3 0,1 0,3-1,2 0,2 0,2-2,2 0,2-1,2-1,2-1,17 21,-24-47,-18-17,0-1,0 1,0 0,-1 0,1 0,0-1,0 1,0 0,0 0,0-1,0 1,0 0,0 0,0-1,0 1,1 0,-1 0,0-1,0 1,0 0,0 0,0-1,0 1,0 0,1 0,-1 0,0 0,0-1,0 1,0 0,1 0,-1 0,0 0,0-1,0 1,1 0,-1 0,0 0,0 0,1 0,-1 0,-8-13,-1 1,0 0,-1 1,0 0,-1 1,0 0,-12-8,1-1,-7-7,-2 2,0 1,-2 2,0 1,-1 1,-1 2,-1 2,0 1,-1 2,0 1,-1 2,0 2,-22-2,55 9,1-1,0 1,0-1,0 1,-1 0,1 1,0-1,0 1,0 0,0 0,-1 0,2 1,-1-1,0 1,0 0,0 0,-1 1,-7 10</inkml:trace>
  <inkml:trace contextRef="#ctx0" brushRef="#br0" timeOffset="1327.177">988 1152,'60'-51,"21"-17,-3-4,-2-2,-5-4,23-35,-71 75,-2-1,-2-1,-1 0,-2-2,-2 1,-2-2,-2 0,3-24,-11 60,0 0,0 0,-1 0,0 0,0 0,-1 0,1 0,-2-1,1 1,-1 0,0 0,0 0,-1 0,0 0,0 0,-1 0,0 1,0-1,0 1,-1 0,-1-1,1 6,1 0,-1 1,0-1,0 1,0 0,0 0,1 0,-1 0,0 1,0 0,0 0,1 0,-1 0,0 0,1 1,-1 0,1-1,-1 1,1 1,0-1,0 0,0 1,0-1,1 1,-1 0,1 0,-1 0,1 0,0 1,0-1,1 1,-1-1,-31 43,3 1,1 1,3 2,1 0,3 2,0 7,16-46,0 1,0 0,1 0,1 0,1 0,0 1,0 0,2 0,0-1,0 1,1 0,1 0,1 0,0 0,1-1,0 1,2-1,-1 0,2 0,-1-7,0 0,1-1,0 1,0-1,1-1,-1 1,1-1,1-1,-1 1,1-1,-1 0,1-1,0 0,0 0,1 0,-1-1,1-1,5 1,9 1,1-1,0-1,-1-1,1-1,-1-1,7-3,12-5,-1-2,-1-2,0-1,-1-3,0-1,-2-1,0-2,-2-2,0-1,3-7,-9 7,-24 19,0 1,0 0,1 0,0 0,0 1,0-1,0 1,1 1,0 0,-1 0,1 0,5-1,-9 6,-1-1,1 1,-1 0,1 0,-1 0,0 0,0 0,0 0,0 1,0-1,-1 1,1 0,-1-1,1 1,-1 0,0 0,0 0,0 0,-1 0,1 0,-1 0,1 0,-1 0,0 0,0 0,-1 0,1 0,-1 0,1 0,-2 3,2 0,1 6,-1-1,0 1,-1 0,-1-1,0 1,0-1,-1 1,0-1,-1 0,0 0,-1 0,0-1,-1 0,0 0,-1 0,0-1,0 0,-1 0,0 0,-1-1,0-1,0 0,0 0,-1 0,0-1,-1-1,1 0,-10 3,-22 5,106-8,172-7,-206-4,0-2,-1 0,0-2,0-1,-2-2,1 0,-1-2,-1-1,0-2,-15 13,-1-1,-1 0,1-1,-1 0,0 0,-1-1,0 0,0-1,0 0,-1 0,-1 0,0-1,0 0,-1 0,0 0,0-1,-1 0,-1 0,-2 10,-1 0,1 0,-1 0,0 0,0 0,1 0,-1-1,0 1,0 0,0 0,0 0,0 0,0 0,0 0,-1 0,1 0,0 0,0 0,-1 0,1 0,-1 0,1 0,-1 0,1 0,-1 0,0 0,1 0,-1 1,0-1,0 0,0 1,0-1,1 0,-1 1,0-1,0 1,0-1,0 1,0 0,0-1,0 1,0 0,-1 0,1 0,0-1,0 1,0 0,0 1,0-1,0 0,0 0,0 0,0 1,0-1,0 0,0 1,0-1,0 1,-58 34,49-26,1 1,-1 0,2 1,-1 0,2 0,0 1,0 0,1 0,0 0,0 4,4-12,1 1,-1-1,1 1,1 0,-1 0,0 0,1 0,0-1,0 1,1 0,-1 0,1 0,0 0,0-1,1 1,-1 0,1-1,0 1,1-1,-1 0,1 0,-1 0,1 0,0 0,1 0,-1-1,1 0,-1 1,4 1,5 1,-1 1,1-2,0 0,1 0,-1-1,1-1,0 0,0-1,0 0,0-1,0 0,0-2,0 1,1-1,-1-1,-1 0,1-1,0 0,0-1,-1-1,0 0,0-1,0 0,-1 0,0-1,0-1,-1 0,0 0,0-1,-1 0,5-6,-5 3,0 1,0-2,-1 1,-1-1,0 0,-1-1,0 1,-1-1,0 0,0-7,-4 16,0 0,0-1,0 1,-1 0,0 0,0-1,-1 1,1 0,-1 0,0 0,0 0,-1 0,0 0,1 0,-2 0,1 0,0 1,-1-1,0 1,0 0,-1 0,1 0,-1 0,1 0,-1 1,-1 0,1 0,0 0,-1 0,-2-1,-27-5,60 17,5-5,0-2,0-2,1 0,-1-3,-1 0,1-2,17-6,3 1,-13 4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1 106,'445'-1,"-415"-3,0-1,0-1,-1-2,0 0,0-3,-1 0,0-1,20-14,-43 23,22-7,-27 33,-56 161,9 1,0 39,38-177,-34 332,32-221,7-117,2 1,2-1,2 1,1-1,5 12,-9 14,-1-67,1 1,-1-1,1 0,-1 1,0-1,1 0,-1 0,0 0,1-1,-1 1,0 0,1 0,-1-1,1 1,-1-1,0 0,1 1,-1-1,1 0,0 0,-1 0,1 0,0 0,0 0,-1 0,1 0,0-1,-2 0,-17-14</inkml:trace>
  <inkml:trace contextRef="#ctx0" brushRef="#br0" timeOffset="467.765">57 924,'665'-257,"-531"211,-133 45,0 1,0-1,1 1,-1 0,0 0,0-1,1 1,-1 0,0 0,0 0,0 0,1 1,-1-1,0 0,0 0,0 1,1-1,-1 1,0-1,0 1,0-1,0 1,0 0,0-1,0 1,0 0,0 0,0 0,-1 0,1 0,0 0,-1 0,1 0,0 0,-1 0,1 0,-1 0,0 0,1 1,-1-1,0 0,0 0,-7 58,2-36,-32 234,37-253,-1-2,0 1,1-1,0 1,-1-1,1 1,0-1,0 1,1 0,-1-1,0 1,1-1,0 1,-1-1,1 0,0 1,0-1,1 0,-1 1,0-1,1 0,-1 0,1 0,0 0,-1-1,1 1,0 0,1 0,9-1</inkml:trace>
  <inkml:trace contextRef="#ctx0" brushRef="#br0" timeOffset="853.406">989 1460,'-2'-23,"2"0,1-1,1 1,1 0,1 0,1 0,1 1,8-20,2 8,2 1,0 0,3 1,0 1,2 1,2 2,22-22,-45 47,-1 0,1 0,0 1,0-1,0 1,0-1,1 1,-1 0,0 0,1 0,0 0,-1 0,1 0,0 1,0 0,0-1,0 1,0 0,0 0,0 1,1-1,-1 1,0-1,0 1,0 0,1 1,-1-1,0 0,0 1,0-1,1 1,-1 0,0 0,0 1,0-1,-1 1,1-1,5 14</inkml:trace>
  <inkml:trace contextRef="#ctx0" brushRef="#br0" timeOffset="1188.399">1412 1291,'29'-19,"-2"-1,0 0,-1-3,-1 0,-1-1,-1-1,17-26,-38 49,0 0,0 0,0-1,-1 1,1 0,-1-1,1 1,-1-1,0 0,0 1,0-1,0 0,-1 0,1 0,-1 1,0-1,0 0,0 0,0 0,0 0,0 1,-1-1,1 0,-1 0,0 0,0 1,0-1,0 0,0 1,-1-1,1 1,-1 0,0-1,0 1,0 0,0 0,0 0,0 0,0 0,0 1,-3-2,-1 1,-1 0,1 1,-1 0,1 0,-1 0,1 1,-1 0,0 0,1 1,-1 0,1 0,-1 0,1 1,-1 0,1 0,0 1,0-1,0 1,0 1,1-1,-1 1,1 0,0 0,0 1,0-1,1 1,-3 3,0 0,0 1,0 0,0 0,1 1,1 0,0 0,0 0,1 1,0-1,1 1,0 0,0 0,2 0,-1 0,1 1,1 0,2-4,0 1,1-1,0 0,1 0,0 0,0-1,1 1,0-1,0 0,0 0,1-1,0 1,0-1,1 0,0-1,0 0,0 0,1-1,-1 1,1-2,0 1,0-1,1 0,-1-1,0 0,1 0,0-1,-1 0,1 0,3-1,6 2,1-1,-1 0,1-2,-1 0,0-1,1-1,-1 0,0-2,0 0,6-3,-1 1,1 1</inkml:trace>
  <inkml:trace contextRef="#ctx0" brushRef="#br0" timeOffset="1888.964">2146 980,'-38'20,"0"1,2 1,1 2,1 2,1 1,-25 26,8 10,49-62,1 0,-1 1,0-1,1 0,-1 1,1-1,-1 1,1-1,0 1,-1-1,1 1,0-1,0 1,0 0,0-1,0 1,1-1,-1 1,0-1,1 1,-1-1,1 1,-1-1,1 0,0 1,0-1,0 0,0 1,0-1,0 0,0 0,0 0,0 0,0 0,0 0,1 0,-1 0,0-1,1 1,-1 0,1-1,-1 1,1-1,-1 1,1-1,-1 0,1 0,9 3,0-1,0-1,0 0,0 0,0-1,0 0,0-1,0 0,0-1,0 0,0-1,-1 0,1-1,-1 0,0-1,2-1,152-104,-104 64,29-13,-88 60,-1 0,1 0,0 0,-1 0,1 0,-1 0,0 0,1 0,-1 0,0 0,0 0,1 0,-1 0,0 0,0 0,0 0,0 1,-1-1,1 0,0 0,0 0,0 0,-1 0,1 0,-1 0,1 0,-1 0,1 0,-1 0,0-1,1 1,-1 0,0 0,0 0,0 0,1 0,-140 240,115-176,2 2,3 0,2 1,-2 38,14-67,2 1,1 0,2 0,2-1,1 2,17 15,-18-55,-1 0,1 0,-1-1,1 1,0 0,-1 0,1-1,0 1,0 0,-1-1,1 1,0-1,0 1,0-1,0 1,0-1,-1 1,1-1,0 0,0 0,0 1,0-1,0 0,0 0,0 0,0 0,0 0,0 0,0-1,0 1,0 0,0 0,0-1,0 1,0-1,0 1,0-1,-1 1,1-1,0 1,0-1,0 0,-1 1,1-1,0 0,-1 0,1 1,-1-1,1 0,-1 0,1 0,-1 0,0 0,1 0,-1 0,3-4,0 0,-1-1,1 0,-1 1,0-1,-1 0,1 0,-1 0,-1 0,1 0,-1 0,0 0,0 0,-1 0,1 0,-1 0,-1 0,1 0,-1 0,0 1,0-1,-1 0,0 1,-2-4,-1-2,-1 2,1-1,-1 1,-1 0,0 0,0 1,-1 0,0 0,0 1,-1 0,1 1,-8-4,4 5,0 0,0 1,-1 0,0 1,1 1,-1 0,0 1,0 0,0 1,0 0,0 2,0-1,0 2,1 0,-11 4,25-7,0 0,0 0,-1 0,1 0,0 0,0 1,0-1,0 0,0 1,-1-1,1 0,0 1,0-1,0 1,-1-1,1 1,0 0,-1-1,1 1,-1 0,1-1,-1 1,1 0,-1 0,1 0,-1-1,0 1,1 0,-1 0,0 0,0 0,1 0,-1 0,0-1,0 1,0 0,0 0,0 0,-1 0,1 0,0 0,0 0,-1 0,1-1,0 1,-1 0,1 0,-1 0,1-1,-1 1,1 0,-1 0,1-1,-1 1,0-1,1 1,-1 0,0-1,0 0,0 1,29 0,-1-2,0-1,0-1,0-1,0-1,23-8,244-87,-259 85,0-2,-1-2,0-1,-2-2,14-12,-32 23</inkml:trace>
  <inkml:trace contextRef="#ctx0" brushRef="#br0" timeOffset="2188.397">2654 1122,'7'12,"0"0,2-1,-1 0,1 0,1-1,0 0,0-1,1 0,0-1,3 2,-10-8,1 1,0-1,0 1,0-2,0 1,0 0,0-1,0 0,1 0,-1 0,0-1,1 0,-1 0,0 0,1-1,-1 0,0 0,0 0,1-1,-1 1,0-1,0 0,-1-1,1 1,0-1,-1 0,3-2,6-7,-1-1,0 0,-1-1,-1 0,0 0,-1-1,-1-1,6-13,-3 8,-3 7,0-1,-1 0,-1-1,0 1,-1-1,-1-1,2-13,-6 12</inkml:trace>
  <inkml:trace contextRef="#ctx0" brushRef="#br0" timeOffset="2670.375">3134 1263,'28'2,"0"-1,1-2,-1 0,0-2,0-1,0-2,0 0,-1-2,19-8,-36 13,0 0,-1-1,1-1,-1 0,0 0,0 0,-1-1,1-1,-1 1,0-2,-1 1,0-1,0 0,-1 0,0 0,0-1,-1 0,2-6,15-66,-22 79,1-1,-1 1,-1 0,1 0,0 0,-1 0,1-1,-1 1,1 0,-1 0,0 0,0 0,0 0,0 0,0 1,0-1,-1 0,1 0,-1 1,1-1,-1 1,0 0,1-1,-1 1,0 0,0 0,0 0,0 0,0 0,0 0,0 1,0-1,0 1,0-1,0 1,-1 0,1 0,-5-1,0 1,0 0,0 1,-1 0,1 0,0 0,0 1,1 0,-1 0,0 0,1 1,-1 0,1 1,0 0,0-1,0 2,0-1,1 1,0 0,0 0,-4 5,-3 5,1 0,0 1,1 0,0 0,2 1,0 0,-4 13,9-24,0 0,1 0,-1 0,1 0,0 1,1-1,0 1,0-1,0 1,1-1,-1 1,2 0,-1-1,1 1,0-1,0 1,1-1,0 0,0 1,0-1,1 0,0 0,0-1,1 1,-1 0,1-1,1 0,-1 0,0 0,2 0,10 4,-1 0,1-1,0-1,0-1,1 0,0-2,0 1,0-2,1 0,-1-1,1-1,-1-1,1 0,0-2,13-2,52-14,-59 13</inkml:trace>
  <inkml:trace contextRef="#ctx0" brushRef="#br0" timeOffset="3070.561">3782 1347,'10'-11,"184"-229,-198 249,1 0,-1 0,1 0,1 0,0 0,0 0,1 1,0-1,0 1,1-1,0 1,1 2,2-9,-1 1,1-1,-1 1,1-1,0 0,0 0,0 0,1 0,-1-1,1 1,-1-1,1 0,0 0,0 0,0-1,0 1,0-1,0 0,0 0,1-1,-1 1,0-1,0 0,1 0,-1 0,0 0,1-1,-1 0,0 0,0 0,0 0,0-1,0 0,0 0,0 0,-1 0,3-1,5-6,-1 0,0-1,0 0,-1 0,0-1,-1-1,0 1,-1-1,0 0,-1-1,0 0,-1 0,0 0,-1 0,-1-1,0 0,-1 0,1-10</inkml:trace>
  <inkml:trace contextRef="#ctx0" brushRef="#br0" timeOffset="3436.935">4713 924,'-26'14,"1"0,1 2,0 1,1 2,0 0,2 1,1 1,-15 18,33-37,0 1,0-1,0 1,0 0,0 0,1-1,-1 1,1 0,0 1,0-1,0 0,0 0,0 0,1 1,-1-1,1 0,0 1,0-1,0 0,1 0,-1 1,1-1,0 0,-1 0,2 0,-1 1,0-1,1 0,-1-1,1 1,0 0,0 0,0-1,0 1,0-1,1 1,-1-1,1 0,-1 0,1 0,2 1,13 7,0 0,0-1,1-1,0-1,0-1,1 0,0-2,0 0,0-1,0-1,0-1,1 0,18-3,40-33,-65 25</inkml:trace>
  <inkml:trace contextRef="#ctx0" brushRef="#br0" timeOffset="4206.469">5080 953,'-6'18,"1"1,1 0,1 0,1 1,0-1,1 1,1-1,1 1,1-1,1 7,-2-23,-1 0,0-1,1 1,-1 0,1 0,0 0,0-1,0 1,0-1,0 1,1-1,-1 1,1-1,0 0,0 1,0-1,0 0,0 0,0 0,0-1,0 1,1 0,-1-1,1 0,-1 0,1 1,0-1,-1-1,1 1,0 0,0-1,0 1,0-1,-1 0,1 0,0 0,0 0,0-1,0 1,-1-1,1 1,0-1,0 0,-1 0,1-1,1 0,19-12,-1-1,-1-1,0-1,-1-1,-1-1,-1-1,13-17,24-24,35-41,-90 101,1 0,-1 1,1-1,-1 0,0 0,1 0,0 1,-1-1,1 0,-1 1,1-1,0 1,-1-1,1 1,0-1,0 1,0-1,-1 1,1-1,0 1,0 0,0 0,0 0,0-1,0 1,-1 0,1 0,0 0,0 0,0 0,0 0,0 1,0-1,0 0,-1 0,1 1,0-1,0 0,0 1,-1-1,1 1,0-1,0 1,-1-1,1 1,0 0,-1-1,1 1,-1 0,1 0,-1-1,1 1,-1 0,1 0,-1 0,0-1,0 1,1 0,-1 0,0 0,0 0,0 0,11 58,-12 373,1-410,2 62,-5 0,-3 0,-4 0,-3 1,-27 8,38-91,1 0,0 0,-1 0,1 0,-1 0,0-1,0 1,0 0,0-1,0 1,0-1,0 0,0 0,0 1,-1-2,1 1,0 0,-1 0,1-1,-1 1,1-1,0 0,-1 0,1 0,-1 0,1 0,-1 0,1-1,-1 1,1-1,-1 0,1 1,0-1,0 0,-1 0,1-1,0 1,-1-1,-3-6,0 1,1-1,0 0,1 0,0-1,0 1,1-1,0 0,0 0,1 0,0 0,1-1,0 1,0 0,1-1,0 1,1-1,0 1,0 0,1 0,0 0,1 0,3-9,-2 3,1 1,0-1,1 1,0 0,1 0,0 1,2 0,-1 0,1 1,1 0,1 1,-1 0,1 0,1 1,0 1,1 0,0 0,0 2,0-1,3 1,48-4,-53 11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4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1 576,'38'-5,"32"-6,9-2,1 2,-9 3,-12 2,-10-2,-10 0,-6 2,-4 1,-2 2,-10 2,-9 0</inkml:trace>
  <inkml:trace contextRef="#ctx0" brushRef="#br0" timeOffset="245.453">85 943,'43'-10,"39"-7,9-2,-5-2,-8 3,-13 4,-12 5,-10 3,-8 3,-10 7,-9 3</inkml:trace>
  <inkml:trace contextRef="#ctx0" brushRef="#br0" timeOffset="499.834">85 1140,'43'0,"39"-5,14-1,-4 0,-13 1,-15 2,-13-4,-11 0,-8 0,-3 2,-8 2</inkml:trace>
  <inkml:trace contextRef="#ctx0" brushRef="#br0" timeOffset="1495.953">1102 238,'40'-8,"-1"-2,0-1,0-3,-1 0,-1-3,-1-1,0-1,-1-3,9-7,-41 27,0 0,0 0,-1-1,1 1,0 0,-1-1,0 0,1 0,-1 0,0 0,0 0,-1 0,1 0,-1 0,1-1,-1 1,0-1,-1 1,1-1,0 1,-1-1,0 3,0 1,-1-1,1 1,0-1,0 0,-1 1,1-1,0 1,-1-1,1 1,-1-1,1 1,-1 0,1-1,-1 1,1-1,-1 1,1 0,-1 0,1-1,-1 1,1 0,-1 0,0 0,1-1,-1 1,1 0,-1 0,0 0,1 0,-1 0,0 0,1 0,-1 0,1 1,-1-1,0 0,1 0,-1 0,1 1,-1-1,0 0,1 1,-1-1,1 0,-1 1,1-1,0 1,-1-1,1 1,-1-1,1 1,0-1,-1 1,-26 26,15-1,1 1,1-1,1 1,2 1,1 0,0 0,2 0,2 1,0-1,2 1,1-1,5 26,-4 19,-2 357,-4-368,-4 1,-2-1,-14 45,23-98,-1 0,0-1,-1 1,1-1,-2 0,1 1,-1-2,0 1,-1 0,0-1,0 0,-1 0,1 0,-2-1,1 0,-1 0,1 0,-2-1,1 0,-1 0,1-1,-1 0,0-1,-3 1,0-2,0 1,0-2,-1 1,1-1,0-1,0 0,-1-1,1 0,0-1,0 0,0-1,0 0,0 0,1-1,-1-1,1 0,0 0,1-1,-1 0,-6-6,12 9,1 0,0 1,0-1,0-1,0 1,0 0,1-1,-1 1,1-1,0 0,0 0,1 0,-1 0,1 0,0 0,0 0,0 0,0 0,1-1,0 1,0 0,0 0,0-1,1 1,-1 0,1 0,0-1,1 1,-1 0,2-2,71-113,-29 74,2 2,2 3,1 1,3 3,1 2,1 2,1 3,2 2,60-18,67-10,-184 55,1-1,-1 1,1 0,-1 0,1 0,-1 0,1 0,-1 0,1 0,-1 0,1 1,-1-1,0 0,1 1,-1 0,1-1,-1 1,0 0,0-1,1 1,-1 0,0 0,0 0,0 0,0 0,0 0,0 1,0-1,0 0,-1 0,1 1,0-1,-1 0,1 1,-1-1,1 1,-1-1,0 1,0-1,1 2,-9 68,3-45,3-15,1 119,7-112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0 120,'47'-22,"1"2,1 2,0 2,1 3,1 2,9 0,-58 10,1-1,0 1,0 0,0 0,0 0,0 1,0-1,1 1,-1-1,0 1,0 0,0 0,0 1,0-1,0 1,1-1,-1 1,0 0,0 0,-1 0,1 1,0-1,0 1,0 0,-1-1,1 1,-1 0,0 0,1 1,-1-1,0 0,0 1,-1 0,1-1,0 1,-1 0,0 0,1 0,-1 0,0 0,-1 0,1 1,-4 13,-1 0,0 0,-2-1,0 1,-1-1,0-1,-1 1,-1-1,0-1,-2 0,1 0,-2-1,-9 10,-13 14,-56 79,87-110,0 0,0 0,1 0,0 0,0 0,0 0,1 1,0-1,0 1,0-1,1 1,0-1,0 1,1-1,0 1,0-1,1 1,-1-1,1 0,2 4,4 5,1-2,0 1,0-1,1-1,1 0,0 0,1-1,0 0,10 6,-10-9,-1 1,0 0,-1 1,0 0,0 1,-1 0,0 0,-1 1,-1 0,0 0,0 1,3 10,-7-12,0 0,-1 0,0 1,-1-1,0 0,-1 1,0-1,-1 1,0-1,-1 0,0 0,0 0,-1 0,-1 0,0 0,-1-1,0 1,0-1,-1-1,0 1,-1-1,0 0,-1 0,1-1,-2 0,1-1,-1 1,0-2,-1 1,1-1,-1-1,-1 0,1 0,-1-1,1 0,-1-1,0 0,-1-1,1 0,0-1,-9 0,13-2,1 0,-1-1,0 0,1 0,-1-1,1 0,0 0,0 0,0-1,0 0,0 0,1 0,0-1,0 0,0 0,0 0,1 0,0-1,0 0,1 0,-2-3,-11-13,3 6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81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16,'-28'-5,"1"0,0 2,-1 1,0 2,0 0,1 2,-1 0,1 3,0 0,0 1,0 2,-22 9,38-11,1 0,-1 0,1 1,0 0,1 1,0 0,0 1,1 0,0 0,0 0,1 1,0 1,1-1,0 1,1 0,0 0,1 1,0-1,0 1,2 0,-1 0,2 0,-1 0,1 11,3-17,-1 0,1 0,0-1,0 1,1 0,0-1,0 1,0-1,0 0,1 0,0 0,0 0,0-1,1 0,-1 0,1 0,0 0,0-1,1 1,-1-2,1 1,-1 0,1-1,0 0,0 0,0-1,0 0,0 0,0 0,0-1,1 0,-1 0,0 0,0-1,0 0,0 0,0-1,0 0,0 0,4-2,41-15,-1-3,0-2,-2-2,-2-2,0-2,-2-2,34-33,-32 26,-34 27,1 1,0 0,1 0,0 1,0 1,1 1,1 0,10-4,-25 12,0-1,1 1,-1-1,0 1,1-1,-1 1,0 0,1 0,-1-1,0 1,1 0,-1 0,0 1,1-1,-1 0,0 0,1 1,-1-1,0 1,0-1,1 1,-1-1,0 1,0 0,0-1,0 1,0 0,0 0,0 0,0 0,0 0,0 0,0 0,-1 0,1 0,0 1,-1-1,1 0,-1 0,1 1,-1-1,0 0,1 1,-1-1,0 0,0 1,0-1,0 0,0 1,0-1,-1 1,-13 73,-126 305,138-374,-20 57,3 1,3 1,3 1,2 0,1 40,15-56,2-32</inkml:trace>
  <inkml:trace contextRef="#ctx0" brushRef="#br0" timeOffset="249.03">1074 723,'-14'33,"-5"16,5 0,11-8,5-12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48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875 187,'-63'132,"6"2,6 2,6 3,-5 48,-57 88,166-394,97-205,-79 175,109-177,-134 264,-51 62,0 0,0 0,0 1,-1-1,1 0,0 1,0-1,0 0,-1 1,1-1,0 1,-1-1,1 1,0-1,-1 1,1 0,-1-1,1 1,-1 0,1-1,-1 1,1 0,-1 0,0-1,1 1,-1 0,0 0,0 0,1 0,-1-1,0 1,0 0,0 0,0 0,0 0,0 0,-1-1,1 1,0 0,0 0,0 0,-1 0,1 0,-24 199,4 75,9-138,6 135,4-270,0 0,0 0,1 0,-1 0,1 0,-1 0,1 0,0 0,0 0,0 0,0 0,0 0,0 0,1 0,-1 0,1 0,-1 0,1 0,0 0,0 0,0-1,0 1,0 0,0 0,0-1,1 1,-1-1,0 1,1-1,-1 0,1 1,0-1,-1 0,1 0,0 0,0 0,0-1,0 1,0 0,0-1,0 1,0-1,0 0,0 0,0 1,0-1,0-1,0 1,0 0,0 0,11-10,-1-1,0 0,-1 0,0-1,-1 0,-1-1,0 0,0 0,2-8,0 3,330-586,-221 389,-120 214,0 0,0 0,0 0,0 0,0 0,0 0,0 0,1 0,-1 0,0 0,1 0,-1 0,1 0,-1 1,1-1,-1 0,1 0,0 0,-1 1,1-1,0 0,0 1,-1-1,1 0,0 1,0-1,0 1,0 0,0-1,0 1,0 0,0-1,0 1,0 0,0 0,0 0,0 0,0 0,0 0,0 0,0 0,0 0,0 1,0-1,0 0,0 1,0-1,-1 0,1 1,0-1,0 1,0 0,0-1,-1 1,1 0,0-1,-1 1,1 0,0 0,-1-1,1 1,-1 0,1 0,0 1,-17 133,7-58,-22 331,34-179,33-126,-28-87</inkml:trace>
  <inkml:trace contextRef="#ctx0" brushRef="#br0" timeOffset="365.628">2089 753,'-14'34,"2"2,2 0,1 0,2 1,1 0,0 38,5-71,0 0,1 0,-1 0,1 0,1 0,-1 0,0 0,1 0,0 0,0 0,0 0,0 0,1 0,-1-1,1 1,0 0,0-1,1 0,-1 1,1-1,-1 0,1 0,0 0,0-1,0 1,1-1,-1 1,0-1,1 0,0-1,-1 1,1 0,2-1,4 0,0 0,0-1,0 0,1-1,-1 0,0-1,0 0,0-1,-1 0,1 0,-1-1,1 0,-1-1,0 0,-1 0,1-1,-1 0,0 0,-1-1,1 0,-1-1,-1 1,1-1,-1-1,-1 1,0-1,0 0,0 0,-1-1,-1 6,1-1,-1 0,0 0,-1 0,1 0,-1 0,0-1,0 1,-1-1,1 1,-1-1,0 0,-1 1,0-1,1 0,-2 0,1 1,-1-1,0 0,0 0,0 1,-1-1,0 1,0 0,-1-1,1 1,-1 0,0 0,0 1,-1-1,1 0,-1 1,0 0,-1 0,-1-2,-5 3,-1-1,1 1,0 1,-1 0,1 0,-1 1,0 1,1 0,-3 1,11-1,-29 0</inkml:trace>
  <inkml:trace contextRef="#ctx0" brushRef="#br0" timeOffset="897.951">2456 1175,'21'-13,"0"-1,-1 0,-1-2,0 0,-1-1,0-2,8-6,163-180,-189 204,1 0,-1 0,0 0,0 0,0 0,1 0,-1 0,0 0,1 1,-1-1,1 0,-1 0,1 0,-1 0,1 1,0-1,-1 0,1 1,0-1,0 0,0 1,-1-1,1 1,0-1,0 1,0 0,0-1,0 1,0 0,0 0,0-1,0 1,0 0,0 0,0 0,0 0,-1 0,1 1,0-1,0 0,0 0,0 1,0-1,0 0,0 1,0-1,0 1,-1-1,1 1,0-1,0 1,-1 0,1-1,0 1,-1 0,1 0,0-1,-1 1,1 0,-1 0,0 0,1 0,-1 0,0 0,1 0,-1 0,0 0,2 59,7 32,-8-89,0 0,1 0,-1 0,1 0,0-1,-1 1,1-1,0 1,0-1,1 0,-1 0,0 1,1-2,-1 1,1 0,0 0,0-1,-1 0,1 1,0-1,0 0,0-1,0 1,0 0,1-1,-1 0,2 1,5-3,0 0,-1-1,1 0,-1-1,0 0,0 0,0-1,0 0,-1 0,0-1,0 0,0-1,-1 0,0 0,0 0,-1-1,0 0,0 0,-1-1,0 0,-1 0,1-1,14-18,53-58,-62 73</inkml:trace>
  <inkml:trace contextRef="#ctx0" brushRef="#br0" timeOffset="1361.79">3359 753,'-18'19,"2"1,0 1,1 0,1 2,1-1,1 2,1-1,1 2,-6 20,15-43,0 1,1-1,-1 0,1 1,-1-1,1 0,0 1,0-1,0 0,0 1,0-1,1 0,-1 1,1-1,-1 0,1 1,0-1,0 0,0 0,0 0,0 0,0 0,1 0,-1 0,1 0,0-1,-1 1,1 0,0-1,0 0,0 1,0-1,0 0,0 0,0 0,0 0,0 0,1-1,-1 1,0 0,1-1,-1 0,1 0,12 1,0 0,0-2,0 0,1-1,-1 0,-1-1,1-1,0 0,-1-1,0 0,0-1,0-1,-1-1,0 0,-1 0,1-1,-2-1,1 0,-1 0,6-9,23-20,-2-1,-2-3,-2 0,10-21,-31 44,-2 0,0 0,-1-1,-1-1,-1 1,-1-1,-1-1,-1 1,-1-1,-1 0,0-21,-3 36,-1 1,1 0,-1 0,0 0,0 0,-1 0,0 0,-1 0,1 0,-1 1,0-1,-1 1,0 0,0 0,0 0,-1 0,1 1,-1 0,-1 0,1 0,-1 0,0 1,0 0,0 0,0 1,-1 0,1 0,-1 0,0 1,0 0,0 0,0 1,0 0,0 0,0 1,-1 0,1 0,0 0,0 1,-4 1,-5 3,1 2,0-1,1 2,-1 0,1 1,1 0,0 1,0 0,1 1,0 1,1 0,0 0,1 1,1 1,0-1,0 1,2 1,0 0,0 0,2 0,-1 1,2 0,0 0,1 0,1 0,1 0,0 1,1 11,1-15,0 1,1-1,0 0,1-1,1 1,0 0,1-1,0 0,1 0,0 0,0-1,2 0,-1 0,2-1,-1 0,1 0,1-1,-1 0,12 6,-4-2,2-1,0-1,0-1,1-1,0-1,1 0,0-2,0 0,0-2,0 0,16 0,48 0,-51-3</inkml:trace>
  <inkml:trace contextRef="#ctx0" brushRef="#br0" timeOffset="2416.321">4234 667,'-30'11,"1"1,0 2,1 0,1 2,0 2,1 0,1 1,1 2,-15 15,36-33,1-1,-1 1,1 0,0 1,-1-1,1 0,1 1,-1-1,0 1,1-1,0 1,0 0,0-1,0 1,0 0,1 0,0 0,0 0,0 0,0 0,0-1,1 1,0 0,0 0,0 0,0-1,1 1,-1-1,1 1,0-1,0 1,0-1,0 0,1 0,-1 0,1 0,0-1,0 1,0-1,0 1,0-1,1 0,-1 0,0-1,1 1,0-1,2 1,3 1,0 0,1-1,-1 0,0-1,1 0,-1-1,1 0,-1 0,1-1,-1 0,1-1,-1 0,0 0,0-1,0 0,0-1,-1 0,1 0,2-3,149-116,-111 79,67-58,-116 101,0 0,0 0,1 1,-1-1,0 0,1 0,-1 1,1-1,-1 0,0 1,1-1,0 0,-1 1,1-1,-1 1,1-1,0 1,-1-1,1 1,0-1,0 1,-1 0,1-1,0 1,0 0,0 0,-1 0,1 0,0-1,0 1,0 0,0 0,-1 0,1 1,0-1,0 0,0 0,-1 0,1 1,0-1,0 0,-1 1,1-1,0 1,0-1,-1 0,1 1,0 0,-1-1,1 1,-1-1,1 1,-1 0,1-1,-1 1,0 0,1 0,-1-1,0 1,1 0,-1 0,0 0,0-1,0 1,0 1,-5 24,1-15,2-1,0 0,0 1,1-1,0 1,0-1,1 1,1 0,0-1,1 6,-1-14,0 1,0-1,0 0,0 0,1 0,-1 0,0 0,1 0,0 0,-1 0,1-1,0 1,0 0,0-1,0 0,0 1,0-1,0 0,0 0,1 0,-1-1,0 1,1 0,-1-1,0 0,1 1,-1-1,1 0,-1 0,0 0,1-1,-1 1,1 0,-1-1,2 0,79-38,-31-1,-3-3,-1-2,-2-1,30-41,-51 41,-67 149,39-95,1 0,0 0,1 1,-1-1,2 0,-1 1,1-1,1 1,-1-1,1 0,1 0,0 1,1 2,-2-8,0 1,0-1,0 0,1 1,-1-1,1 0,0 0,0 0,0 0,1 0,-1 0,1 0,-1-1,1 0,0 1,0-1,0 0,0 0,1-1,-1 1,0-1,1 1,-1-1,1 0,-1 0,1-1,0 1,-1-1,1 0,0 0,0 0,5-3,-1 0,0 0,0-1,0 0,-1-1,1 0,-1 0,0 0,-1-1,1 0,-1-1,0 1,-1-1,0 0,0-1,0 1,-1-1,2-4,9-11,171-196,-185 217,-1 1,1 0,0 0,0-1,-1 1,1 0,0 0,0 0,0 0,1 0,-1 0,0 0,0 0,0 0,1 0,-1 1,0-1,1 1,-1-1,1 1,-1-1,1 1,-1 0,1 0,-1 0,1 0,-1 0,1 0,-1 0,0 0,1 0,-1 1,1-1,-1 1,1-1,-1 1,0-1,1 1,-1 0,0 0,0-1,1 1,-1 0,0 0,0 0,0 1,0-1,0 0,86 164,14 28,-74-136,-2 2,-3 1,-2 1,7 45,-24-95,0 0,-1 1,0-1,-1 0,0 1,-1-1,0 1,-1-1,0 1,-1-1,0 0,-1 0,0 0,-1 0,0 0,-1-1,0 1,0-1,-1-1,-2 4,-4-1,1 0,-2 0,0-1,0 0,-1-1,0-1,-1 0,1-1,-2-1,1 0,-1-1,0-1,-1 0,1-1,-1-1,0-1,0 0,1-1,-8-1,18 0,0 0,-1-1,1 0,1 0,-1 0,0-1,0 0,0 0,1 0,-1-1,1 1,0-1,0-1,0 1,0-1,0 0,1 0,-1 0,1-1,1 1,-1-1,0 0,1 0,0 0,0-1,1 1,0-1,0 0,0 1,0-1,1 0,0 0,0 0,1 0,-1 0,1 0,1 0,-1 0,1 0,0 0,0 0,1 0,1-3,13-19,2 1,1 1,0 0,2 2,1 0,1 1,1 2,1 0,1 2,1 0,0 2,1 1,1 1,0 2,1 1,16-4,21-7,-40 16</inkml:trace>
  <inkml:trace contextRef="#ctx0" brushRef="#br0" timeOffset="3205.602">0 1514,'341'-21,"99"15,-105 3,295-21,481-6,-295 40,51 26,106-26,-513-37,-87-3,-362 30</inkml:trace>
  <inkml:trace contextRef="#ctx0" brushRef="#br0" timeOffset="3963.053">6887 159,'20'71,"-19"-57,3 79,-4-1,-4 1,-5-1,-3-1,-15 49,8-27,7 53,12-164,-1-1,1 1,0-1,0 1,0-1,1 1,-1-1,0 1,0-1,1 1,-1-1,1 0,0 1,-1-1,1 1,0-1,0 0,-1 0,1 0,0 1,0-1,0 0,1 0,-1 0,0 0,0-1,1 1,-1 0,0 0,1-1,-1 1,0-1,1 1,-1-1,1 0,-1 1,1-1,-1 0,1 0,-1 0,1 0,-1 0,1-1,0 1,61-30,-59 27,21-13</inkml:trace>
  <inkml:trace contextRef="#ctx0" brushRef="#br0" timeOffset="4533.496">7761 273,'-34'1,"0"3,-1 1,2 1,-1 2,1 1,-30 13,55-20,1 1,-1 0,1 0,0 0,0 1,1 0,-1 0,1 1,-1 0,2 0,-1 1,0-1,1 1,0 0,1 1,-1-1,1 1,0 0,1 0,0 0,0 0,0 1,1-1,0 1,1-1,-1 1,1 0,1 4,-1 3,1 1,1-1,0 1,1-1,1 1,0-1,1 0,6 14,-8-24,0-1,0 0,0 1,1-1,-1 0,1 0,0-1,0 1,1 0,-1-1,1 0,0 0,0 0,0 0,0-1,0 0,0 1,1-1,-1-1,1 1,0-1,-1 0,1 0,0 0,0-1,0 1,-1-1,1 0,0-1,2 1,7-4,0 0,0 0,-1-2,0 1,0-2,0 1,-1-2,0 0,0 0,-1-1,0-1,2-3,7-3,18-19,-1-2,-2-2,-1-2,23-37,70-81,-127 158,0 1,0-1,0 0,0 1,0-1,0 1,1-1,-1 1,0-1,0 1,1-1,-1 1,0-1,1 1,-1-1,1 1,-1-1,0 1,1 0,-1-1,1 1,-1 0,1-1,-1 1,1 0,0-1,-1 1,1 0,-1 0,1 0,-1 0,1 0,0 0,-1 0,1 0,-1 0,1 0,0 0,-1 0,1 0,-1 0,1 0,-1 1,1-1,0 0,-1 0,1 1,-1-1,1 0,-1 1,1-1,-1 0,0 1,1-1,-1 1,0-1,1 1,-1-1,0 1,1-1,-1 1,0-1,0 1,1 0,-1-1,0 1,0-1,0 1,0 0,-2 44,-72 258,12 49,57-127,5-221,0-1,1 1,-1-1,1 1,-1-1,1 1,0-1,1 1,-1-1,0 0,1 0,0 0,0 0,0 0,0 0,0 0,1-1,-1 1,1-1,0 1,-1-1,8 0</inkml:trace>
  <inkml:trace contextRef="#ctx0" brushRef="#br0" timeOffset="5200.998">8524 1006,'0'10,"0"3</inkml:trace>
  <inkml:trace contextRef="#ctx0" brushRef="#br0" timeOffset="5730.374">8778 329,'33'-39,"1"2,2 1,1 2,2 2,2 1,0 2,35-16,-67 38,1 2,0-1,0 2,0-1,1 1,-1 1,1 0,0 0,0 1,0 1,1-1,-1 2,0 0,0 0,0 1,1 0,-1 1,0 1,0-1,-1 2,1-1,0 2,-8-2,1-1,-2 1,1 0,0 0,0 0,-1 1,0-1,0 0,0 1,0 0,0-1,-1 1,0 0,1 0,-2 0,1 0,0 0,-1 0,1 0,-1 0,0 0,-1 0,1 0,-1 0,0 2,-32 100,33-105,-34 72,-4-2,-2-2,-17 19,-62 108,94-152,16-31,0 0,0 0,2 1,-1 0,2 1,0 0,1 0,0 0,1 0,1 1,1-1,0 1,1 0,0 0,1 0,3 15,-2-28,1 1,-1 0,1-1,0 1,0-1,1 0,-1 0,1 0,-1 0,1 0,0 0,0-1,0 1,1-1,-1 0,0 0,1 0,0 0,-1-1,1 0,0 1,0-1,0-1,-1 1,1 0,3-1,107-7,-31-14,-1-3,65-30,-123 43,-6 0</inkml:trace>
  <inkml:trace contextRef="#ctx0" brushRef="#br0" timeOffset="6214.788">10189 893,'-29'29,"-19"19,-1 6,2-6,10-6,11-11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6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1,'20'4,"15"7,7 2,6-2,-1-3,-3-3,-5-6,-3-4,-4 0,-2 0,-2 1,0 1,-6-3,-5-1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22,'38'5,"32"-3,9-2,-4-2,-10 1,-12-5,-9-1,-8 0,-10 2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61,'63'-17,"1"3,0 3,0 3,1 2,61 3,-62 11,-62-8,-1 1,0-1,0 1,1-1,-1 1,0-1,0 1,0 0,0 0,0 0,0-1,0 1,0 0,0 0,0 0,0 0,-1 1,1-1,0 0,-1 0,1 0,-1 0,1 1,-1-1,0 0,1 1,-1-1,0 0,0 1,0-1,0 0,0 1,0-1,-1 0,1 0,0 1,-1-1,1 0,0 1,-1-1,0 0,1 0,-1 0,0 0,0 1,-94 89,36-45,46-40,1 1,0 1,1 0,0 1,0 0,0 0,1 1,1 0,0 1,0 0,1 1,1 0,0 0,0 0,1 1,1 0,0 0,1 1,0-1,1 1,0 0,1 8,3-17,0 1,0 0,0-1,1 0,0 1,0-1,0 0,1 0,0 0,0 0,0 0,1-1,-1 0,1 1,0-1,0 0,1-1,-1 1,1-1,-1 0,1 0,0-1,1 1,-1-1,0 0,1 0,-1-1,1 0,-1 0,1 0,-1 0,1-1,0 0,-1 0,2-1,96-12,-85 6</inkml:trace>
  <inkml:trace contextRef="#ctx0" brushRef="#br0" timeOffset="245.708">1017 89,'-24'43,"-13"29,0 7,6-6,9-9,8-12,6-9,4-8,4-5,1-2,5-7,2-6</inkml:trace>
  <inkml:trace contextRef="#ctx0" brushRef="#br0" timeOffset="445.003">1411 89,'-28'58,"-16"23,2 3,6-8,10-11,10-14,7-9,5-8,3-4,7-8,2-7</inkml:trace>
  <inkml:trace contextRef="#ctx0" brushRef="#br0" timeOffset="900.736">763 259,'27'-38,"3"2,0 1,3 2,0 1,20-13,-48 40,1 1,0 0,1 0,-1 1,1-1,-1 1,1 1,0-1,0 1,0 0,1 1,-1 0,0 0,0 1,1-1,-1 2,0-1,1 1,-1 0,0 0,0 1,0 0,0 0,0 1,0 0,0 0,-1 1,0 0,0 0,3 2,12 13,-13-10,0-1,1 1,1-2,-1 1,1-1,1 0,-1-1,1-1,0 0,0 0,1-1,0 0,10 2,147 9,-159-15,1-1,0-1,-1 0,1 0,-1-1,0 0,0-1,0 0,0 0,0-1,-1 0,0-1,0 0,-1-1,1 0,3-5,13-19,-13 19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1 707,'32'-18,"70"-36,-3-5,-2-5,61-53,-111 79,-29 25,-1-1,-1 0,0-1,-1-1,0 0,8-15,-22 31,0-1,-1 1,1-1,-1 1,1 0,-1-1,1 1,-1-1,0 1,1-1,-1 1,0-1,1 0,-1 1,0-1,1 1,-1-1,0 0,0 1,0-1,0 0,0 1,0-1,0 0,0 1,0-1,0 0,0 1,0-1,0 0,0 1,-1-1,1 1,0-1,0 0,-1 1,1-1,0 1,-1-1,1 1,-1-1,1 1,-1-1,1 1,-1-1,1 1,-1 0,1-1,-1 1,0 0,1-1,-1 1,0 0,-35 9,18 2,1 1,0 2,0-1,1 2,1 0,1 1,0 0,1 1,1 1,0 0,2 1,0 0,1 0,0 1,2 0,-1 8,6-24,0 0,1 0,-1 0,1 0,0 1,1-1,-1 0,1 1,0-1,0 0,0 1,0-1,1 1,0-1,0 0,0 1,0-1,1 0,-1 0,1 0,0 0,0 0,1-1,-1 1,1-1,0 1,0-1,0 0,0 0,1 0,-1 0,1-1,0 1,-1-1,1 0,0 0,1-1,21 3,1-2,-1-1,0-1,1-1,-1-1,0-2,0 0,0-2,-1-1,0-1,0-1,-1-1,0-1,21-14,18-8,-2-4,-1-2,-1-3,30-30,-47 25,-41 45,0 1,0 0,0 0,0-1,0 1,0-1,-1 1,1-1,0 1,-1-1,1 1,-1-1,0 1,1-1,-1 0,0 1,0-1,0 0,0 1,0-1,-1 1,1-1,0 0,-1 1,1-1,-1 1,0-1,1 1,-1-1,0 1,0 0,0-1,0 1,0 0,-1-1,-3 1,0 0,0 0,0 1,0-1,0 1,0 0,-1 1,1-1,0 1,0 0,0 0,0 1,1 0,-1-1,0 2,1-1,-1 0,1 1,0 0,0 0,0 0,0 1,0-1,1 1,-2 1,-2 0,0 1,0 0,1 0,0 0,0 1,0 0,1 0,0 1,0-1,1 1,0 0,1 0,-1 1,2-1,-1 1,1-1,0 1,1 0,0 0,0-1,1 1,0 0,1 3,3-7,1 1,-1-1,1 0,0-1,0 1,0-1,1 0,0 0,0-1,0 0,0 0,0 0,0-1,1 0,-1 0,1 0,0-1,0 0,-1 0,1-1,2 0,20 0,1-2,0 0,-1-2,0-2,0 0,0-2,-1-1,0-2,-1 0,0-2,-1-1,16-11,-19 13,0-1,-1-1,0-1,-1-1,-1-1,0-1,-2 0,0-1,-1-2,-1 1,14-24,-29 42,1 1,-1-1,1 0,-1 0,0 0,1 0,-1 0,0 0,-1 0,1 0,0-1,0 1,-1 0,0 0,1-1,-1 1,0 0,0-1,0 1,0 0,-1 0,1-1,-1 1,1 0,-1 0,0-1,0 1,0 0,0 0,0 0,0 0,0 0,-1 1,1-1,-1 0,1 0,-1 1,0-1,0 1,0 0,0-1,0 1,0 0,0 0,0 0,0 1,0-1,-1 0,1 1,0-1,-2 1,-6 4,-1 0,2 0,-1 1,0 1,1 0,0 0,1 1,-1-1,1 2,1 0,-1 0,1 0,1 0,-1 1,1 1,1-1,0 1,-3 6,4-8,-1 0,1 1,0-1,1 1,-1 0,2 0,0 0,0 0,0 0,1 1,0-1,1 0,0 1,1-1,0 0,0 1,1-1,0 0,1 0,0 0,0 0,1-1,0 1,0-1,1 0,0 0,1-1,0 1,0-1,0 0,1-1,0 0,0 0,1 0,0-1,0 0,6 2,-4-4,0 0,0-2,0 1,0-1,1-1,-1 1,0-2,1 0,-1 0,0 0,0-2,0 1,0-1,4-2,6-2</inkml:trace>
  <inkml:trace contextRef="#ctx0" brushRef="#br0" timeOffset="397.362">2568 59,'-20'23,"1"1,1 0,1 2,2 0,-10 20,-25 43,36-68,4-8,1 1,1 0,0 0,0 1,1 0,1 0,1 1,0-1,1 1,-1 12,5-24,0-1,0 1,0-1,1 1,-1-1,1 1,0-1,0 0,0 1,1-1,-1 0,1 0,0 0,0 0,0 0,0-1,0 1,1 0,-1-1,1 0,-1 1,1-1,0 0,0 0,0-1,0 1,0-1,1 1,-1-1,0 0,1 0,-1-1,1 1,-1-1,1 1,-1-1,4-1,9 2,0-1,0-1,0 0,-1-1,1-1,0-1,12-4,-23 7,1-1,-1 0,0 0,1-1,-1 1,0-1,0 0,-1-1,1 1,-1-1,1 0,-1 0,0 0,-1-1,2-1,3-10</inkml:trace>
  <inkml:trace contextRef="#ctx0" brushRef="#br0" timeOffset="817.593">2145 59,'24'-11,"-12"4,-1 1,1 0,1 0,-1 2,1-1,0 2,0-1,0 2,0 0,0 0,1 2,-1-1,0 2,1 0,-1 0,0 1,4 2,-12-1,0 0,0 0,0 1,-1 0,0 0,0 0,0 1,0-1,0 1,-1 0,0 0,0 0,0 1,-1-1,1 2,-1-1,1 0,0 0,0 0,1 0,-1-1,1 0,1 0,-1 0,1 0,-1-1,1 1,3 1,7-1,0 0,0-1,0-1,0 0,0-1,1 0,-1-1,1-1,-1-1,1 0,-1-1,0-1,0 0,0-1,0 0,0-2,2-1,94-44,-93 38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1 254,'516'-30,"-298"3,-183 10,-40 12</inkml:trace>
  <inkml:trace contextRef="#ctx0" brushRef="#br0" timeOffset="244.836">28 451,'25'10,"31"-2,16-2,0-7,-2-3,-3-2,-9-3,-4-1,-7 1,-1 3,-5-3,-3 0,-4 1,-3 3,-2 2,-1 1,0 1,-6 1</inkml:trace>
  <inkml:trace contextRef="#ctx0" brushRef="#br0" timeOffset="696.975">452 0,'10'14,"1"-2,0 1,1-1,0-1,1 0,0-1,1 0,0-1,0-1,1 0,0-1,1 0,-1-1,1-1,0-1,1 0,-1-1,10 0,95 33,-82-21,-25-12,0 1,-1 0,1 0,-1 2,0-1,-1 2,1 0,-1 0,0 1,-1 1,0 0,-1 0,1 1,-2 0,0 1,0 0,0 1,-2 0,1 0,4 13,-12-19,-1-1,0 1,-1 0,1-1,-1 1,0-1,-1 0,1 1,-1-1,0 0,0-1,0 1,-1 0,0-1,0 0,0 0,0 0,-1 0,1-1,-1 0,0 0,0 0,0 0,-1-1,1 0,-1 0,-2 0,6-1,-119 53,92-44,0 2,1 1,0 1,1 1,1 2,1 1,-4 4,6 10,16-15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1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1524 900,'-29'489,"30"-239,-27-113,1-56,21-73</inkml:trace>
  <inkml:trace contextRef="#ctx0" brushRef="#br0" timeOffset="364.828">423 1098,'71'-21,"329"-97,181-20,-32 41,-255 56,-290 41,66-4,-69 4,1 0,-1 1,1-1,-1 1,1-1,-1 1,0-1,1 1,-1 0,0-1,1 1,-1 0,0 0,0 0,0 0,0 0,0 0,0 1,0-1,0 0,0 0,-1 1,1-1,0 1,-1-1,1 0,-1 1,0-1,1 1,-1-1,0 1,0-1,0 1,0-1,0 1,0-1,-1 1,1-1,0 1,-1-1,1 1,-1 0,-40 64,26-45</inkml:trace>
  <inkml:trace contextRef="#ctx0" brushRef="#br0" timeOffset="611.856">565 2001,'38'5,"71"-13,31-10,5-7,-6-3,-13-3,-14 5,-11 2,-13-1,-13 0,-8 4,-12 6,-5 0,-6 3,-2-1,-2 2,-9 2</inkml:trace>
  <inkml:trace contextRef="#ctx0" brushRef="#br0" timeOffset="1453.071">2371 1888,'29'-59,"3"2,3 1,2 2,2 1,2 2,48-45,-81 87,-8 7,1 1,-1-1,1 1,-1 0,1-1,-1 1,1 0,0-1,-1 1,1 0,0 0,0 0,0 0,0 0,0 0,0 0,1 0,-1 0,0 0,0 0,1 1,-1-1,0 1,1-1,-1 1,0-1,1 1,-1 0,1 0,-1-1,1 1,-1 0,1 0,-1 1,0-1,1 0,-1 0,1 1,-1-1,0 1,1-1,-1 1,0 0,1-1,-1 1,0 0,0 0,0 0,0 0,0 0,0 0,0 0,1 1,40 128,-41-127,0 1,1-1,-1 0,1 1,0-1,0 0,0 0,1-1,-1 1,1 0,-1-1,1 1,0-1,0 0,0 0,0 0,1 0,-1-1,0 1,1-1,-1 0,1 0,-1 0,1-1,0 1,-1-1,1 1,-1-1,1-1,0 1,-1 0,1-1,0 0,-1 0,1 0,-1 0,1 0,-1-1,0 1,0-1,3-2,188-132,-103 85,-90 52,1 0,0 0,0 0,0 1,-1-1,1 0,0 1,-1 0,0-1,1 1,-1 0,0 0,0 0,0 0,0 0,0 0,0 0,-1 0,1 0,-1 0,1 0,-1 1,0-1,0 0,0 0,0 0,0 1,-1-1,1 0,-1 1,1 1,0 33,-1-31,0 1,0 0,1 0,0 0,0 0,1 0,-1 0,2 0,-1 0,1-1,0 1,0 0,1-1,0 1,0-1,0 0,1 0,0-1,0 1,1-1,-1 1,1-1,1 0,15 8</inkml:trace>
  <inkml:trace contextRef="#ctx0" brushRef="#br0" timeOffset="1908.063">3641 1436,'-21'114,"4"1,5 0,6 1,6 67,4-226,2 1,1 0,3 1,1 0,3 0,0 1,3 1,1 1,2 0,2 2,1 0,25-29,-29 41,0 0,2 1,0 1,2 1,0 0,1 2,1 1,1 2,1 0,11-4,-35 17,0 1,0 0,1 1,-1-1,0 0,1 1,-1 0,1 0,-1 0,1 0,-1 0,1 1,0-1,-1 1,1 0,0 1,0-1,-1 0,1 1,-1 0,1 0,0 0,-1 0,0 1,1-1,-1 1,0 0,0 0,0 0,0 0,0 1,0-1,-1 1,1-1,-1 1,0 0,1 0,-1 0,-1 1,1-1,1 3,-3 5,0 0,0 1,-1-1,-1 0,0 0,0 0,-1 0,0 0,-1-1,0 1,-1-1,0 0,-1 0,0-1,-1 0,1 0,-2 0,-6 6,0 2,-1-1,0-1,-1 0,0-1,-2-1,1-1,-2 0,1-2,-1 0,-1-1,0 0,-9 1,10-5</inkml:trace>
  <inkml:trace contextRef="#ctx0" brushRef="#br0" timeOffset="2265.078">4600 1324,'-36'17,"1"2,1 1,0 1,2 2,0 2,2 1,-1 2,27-25,0 0,1 0,-1 0,0 0,1 0,0 1,0 0,0 0,0 0,1 0,0 0,-1 0,1 1,1-1,-1 1,1-1,0 1,0 0,0-1,0 1,1 0,0 0,0-1,0 1,1 0,-1 0,1-1,0 1,1 0,-1-1,1 1,0-1,0 0,0 1,1-1,-1 0,1 0,0-1,2 3,7-2,-1 0,1-1,0 0,0-1,0 0,0-1,1 0,-1-1,0 0,1-1,-1-1,0 0,0 0,0-1,0-1,-1 0,1 0,-1-1,0-1,-1 0,1-1,-1 1,0-2,-1 0,1 0,3-5,-4 3,0 1,-1-2,0 1,0-1,-1 0,-1-1,0 0,0 0,-1 0,-1 0,0-1,-1 0,0 0,-1 0,0 0,-1 0,-1 0,0-1,-2-10,-14-17,3 29</inkml:trace>
  <inkml:trace contextRef="#ctx0" brushRef="#br0" timeOffset="2533.144">4798 1606,'0'0,"1"0,0 0,-1 1,1-1,-1 0,1 0,0 0,-1 0,1 0,0 0,-1 0,1 0,0 0,-1 0,1 0,0 0,-1 0,1 0,-1 0,1-1,0 1,-1 0,1-1,-1 1,1 0,-1-1,1 1,-1 0,1-1,-1 1,1-1,-1 1,1-1,-1 1,0-1,1 0,-1 1,0-1,0 1,1-1,-1 0,0 1,0-1,0 0,0 1,81-156,-70 139,0 0,0 1,2 0,0 1,1 0,0 1,1 1,0 0,2 1,-1 1,1 1,1 0,4-1,3 2</inkml:trace>
  <inkml:trace contextRef="#ctx0" brushRef="#br0" timeOffset="3194.339">5504 561,'-10'63,"3"0,3 1,3-1,2 1,7 39,5 261,-13-299,0-41</inkml:trace>
  <inkml:trace contextRef="#ctx0" brushRef="#br0" timeOffset="3443.897">5109 1154,'43'-5,"39"-6,14-1,-4 1,-8 2,-14 4,-8 1,-11 3,-9 0,-2 2,-3-1,-8-4,-9-2</inkml:trace>
  <inkml:trace contextRef="#ctx0" brushRef="#br0" timeOffset="3778.505">6209 985,'-45'22,"2"3,1 1,0 2,2 2,2 1,-22 24,55-50,0-1,0 1,0 0,1 0,0 0,0 0,0 1,1 0,0 0,0 0,0 0,1 0,-1 0,2 1,-1-1,1 1,0 0,0-1,1 5,2-8,0 0,0-1,0 1,1-1,-1 0,1 0,0 0,0 0,0 0,0 0,0-1,0 1,0-1,0 0,0 0,1 0,-1-1,0 1,1-1,-1 1,1-1,-1 0,0-1,1 1,-1 0,1-1,-1 0,0 0,0 0,1 0,-1 0,0-1,0 0,0 1,0-2,27-11,0-1,-1-2,-1-1,-1-2,-1 0,0-2,-2-1,13-15,-35 37,-2-1,1-1,0 1,0 0,0 0,1 0,-1 0,1 0,-1 0,1 0,-1 0,1 1,0-1,0 1,0-1,0 1,0 0,0 0,0 0,0 0,1 0,-1 0,0 0,1 1,-1-1,0 1,1 0,-1 0,1 0,-1 0,0 0,1 0,-1 0,0 1,1 0,-1-1,0 1,1 0,-1 0,0 0,0 0,0 0,0 1,2 0,7 19,-3 0</inkml:trace>
  <inkml:trace contextRef="#ctx0" brushRef="#br0" timeOffset="4143.497">6435 1352,'22'-53,"2"1,2 1,2 2,19-24,-2 32,-44 41,0-1,0 1,0-1,0 1,0 0,0 0,0-1,0 1,0 0,0 0,0 0,0 0,0 0,0 0,0 1,1-1,-1 0,0 1,0-1,0 0,0 1,0-1,0 1,-1-1,1 1,0 0,0-1,0 1,0 0,-1 0,1 0,0-1,-1 1,1 0,-1 0,1 0,-1 0,1 0,-1 0,1 0,-1 0,0 0,0 0,0 0,0 1,1-1,-1 0,-1 0,1 0,0 0,0 0,2 9,-2-4,0 1,0-1,1 0,0 1,0-1,1 0,0 0,0 0,0 0,1 0,0-1,0 1,0-1,1 1,0-1,0 0,0-1,1 1,-1-1,1 0,0 0,0 0,1-1,3 3,-4-6,0 0,0 0,0-1,0 1,-1-1,1 0,0-1,-1 1,1-1,0 0,-1 0,0 0,1 0,-1-1,0 0,0 0,-1 0,1 0,-1-1,1 0,-1 1,0-1,0 0,-1-1,13-10,14-15,67-52,-79 75</inkml:trace>
  <inkml:trace contextRef="#ctx0" brushRef="#br0" timeOffset="4595.293">7366 110,'30'143,"-6"1,-6 1,-2 142,-19-72,3-212,-1-1,1 1,0-1,-1 0,0 1,1-1,-1 0,0 1,0-1,0 0,-1 0,1 0,0 0,-1 0,0 0,1 0,-1 0,0-1,0 1,0-1,0 1,0-1,0 0,-1 1,-14 4</inkml:trace>
  <inkml:trace contextRef="#ctx0" brushRef="#br0" timeOffset="4845.53">7112 787,'44'-9,"37"-4,10-4,0 1,-7 3,-7-1,-13 2,-7 2,-8 4,-13 3</inkml:trace>
  <inkml:trace contextRef="#ctx0" brushRef="#br0" timeOffset="5627.16">9117 844,'-25'4,"0"1,1 1,0 1,0 2,1 0,0 1,0 1,1 2,1 0,0 1,1 1,0 1,2 1,-11 11,22-19,1-1,0 1,0 0,1 0,0 0,1 1,0 0,1 0,-1 0,2 0,0 0,0 1,1-1,0 1,1-1,0 1,1 7,0-11,0 0,0-1,1 1,-1 0,1-1,1 1,0-1,0 0,0 0,0 0,1 0,0 0,0-1,1 0,0 0,-1 0,2 0,-1-1,0 0,1 0,0 0,0-1,0 0,0 0,1-1,-1 1,3-1,7 2,-1-2,1 0,-1-1,1 0,0-2,-1 0,1 0,-1-1,1-1,-1-1,0 0,0-1,-1-1,1 0,-1-1,-1 0,10-7,15-11,-2-1,-1-2,-2-1,0-2,16-21,-22 24,-1-1,-1-1,-2-1,-1-1,-2-1,-1-1,-1 0,-2-2,-1 0,-2-1,-2 0,-2 0,3-23,-8 27,-2 0,-1 0,-2-1,-1 1,-5-22,5 43,-1-1,0 1,0 0,-2 0,1 0,-1 0,-1 1,0 0,-1 0,0 0,-1 1,0 0,0 1,-1-1,0 2,-3-3,5 7,0 0,0 0,-1 1,1 0,-1 0,1 1,-1-1,0 2,0-1,0 1,0 1,0-1,0 1,0 1,0-1,0 2,0-1,0 1,0 0,0 0,1 1,-1 0,1 1,0-1,0 1,0 1,0-1,1 1,0 1,0-1,0 1,1 0,0 0,0 0,-4 7,-4 5,1 0,0 1,1 1,1-1,2 2,-1-1,2 1,1 0,1 1,0 0,2 0,0 0,2 0,0 0,2 0,0 0,2 0,0 0,1 0,1-1,1 0,2 0,-1 0,2-1,1 0,1 0,0-1,1-1,1 0,1-1,1 0,0-1,1-1,5 4,3-2,0 0,1-2,1-1,1 0,-1-2,2-2,0 0,0-2,0 0,1-3,0 0,1-2,-1-1,24-1,-10-3,0-2,-1-1,0-3,0-1,-1-2,28-12,-33 10</inkml:trace>
  <inkml:trace contextRef="#ctx0" brushRef="#br0" timeOffset="6246.851">10471 759,'-47'20,"0"2,1 2,1 3,2 1,1 2,-37 34,76-61,-59 63,60-65,1 1,0-1,0 1,0 0,0-1,0 1,1 0,-1 0,0 0,1-1,-1 1,1 0,0 0,0 0,-1 0,1 0,1 0,-1 0,0 0,0 0,1 0,-1-1,1 1,-1 0,1 0,0 0,0-1,0 1,0 0,0-1,0 1,0-1,1 1,-1-1,0 0,1 1,-1-1,1 0,0 0,-1 0,1 0,1 0,7 1,0 0,1 0,-1-2,1 1,0-1,-1-1,1 0,-1 0,0-1,1 0,-1-1,0 0,0-1,0 0,-1 0,0-1,7-4,-16 8,67-32,-1-3,-1-3,34-29,-93 64,0-2,0 1,0 0,0 1,1-1,0 1,0 0,0 1,0 0,1 0,-1 1,1-1,-1 2,1-1,0 1,0 0,8 1,-13 2,0 1,0 0,1 0,-1 0,-1 0,1 0,-1 1,1-1,-1 1,0 0,0-1,0 1,-1 0,1 0,-1 0,0 1,0-1,-1 0,1 0,-1 0,0 1,0-1,0 0,-1 0,1 1,-1-1,-1 3,2 18,-1-17,1-1,-1 1,2 0,-1 0,1 0,0-1,1 1,0 0,0-1,1 1,0-1,0 0,1 0,-1 0,2-1,-1 1,1-1,0 0,0 0,0 0,1-1,0 0,0 0,1-1,-1 1,1-1,0-1,0 1,0-1,0 0,1-1,-1 0,1 0,0-1,-1 1,1-2,0 1,0-1,2-1,6-4,0-1,0-1,0-1,-1 0,-1-1,1 0,-2-1,1-1,-1 0,-1-1,0 0,0-1,4-8,17-14,-11 12,-1 0,-1-1,-1-2,-1 0,-1 0,-2-2,7-14,4-27,-3 0,-2-1,-4-1,-3-1,-3 0,-3 0,-3-1,-5-63,-7 78,7 57,0 0,0 0,0 0,-1 0,1 0,0 0,0 0,-1 1,1-1,-1 0,1 0,0 0,-1 0,0 0,1 0,-1 1,1-1,-1 0,0 1,0-1,1 0,-1 1,0-1,0 1,0-1,0 1,0-1,0 1,0 0,1-1,-1 1,0 0,0 0,0 0,0 0,0 0,0 0,0 0,0 0,0 0,0 0,0 1,0-1,0 0,0 1,0-1,0 1,0-1,0 1,1-1,-1 1,0-1,0 1,0 0,-6 7,0 1,1 0,0 0,0 0,1 1,0 0,1 0,0 0,0 1,1-1,0 1,-1 4,-8 33,2 1,3 1,2-1,2 1,2 0,2 0,3 0,1 0,3-1,6 17,-8-32,1 0,2 0,1 0,2-2,2 1,0-2,2 0,2 0,13 16,28 8,-44-47</inkml:trace>
  <inkml:trace contextRef="#ctx0" brushRef="#br0" timeOffset="6710.349">11036 787,'269'22,"264"-15,-345-8,-180 2,-1-1,1 1,-1-2,1 1,0-1,-1 0,0-1,1 1,-1-2,0 1,0-1,0 0,0 0,0-1,-1 0,0 0,0 0,0-1,0 0,-1 0,1-1,-1 0,-1 0,1 0,-1 0,0 0,-1-1,1 0,-1 0,0 0,-1 0,0 0,1-4,-4 6,1-1,-1 1,0 0,0-1,-1 1,1 0,-1 0,0 0,-1 0,1 0,-1 1,0-1,0 1,0 0,-1 0,0 0,1 0,-1 0,-1 1,1-1,0 1,-1 1,0-1,1 0,-1 1,0 0,0 0,-1 1,1-1,0 1,0 0,-1 1,1-1,-1 1,1 0,0 1,-1-1,1 1,0 0,-1 0,1 0,0 1,0 0,0 0,0 0,0 1,1 0,-2 0,-5 5,0-1,0 2,1-1,0 2,1-1,0 1,0 0,1 1,1 0,0 0,0 1,1 0,0 0,1 1,1-1,0 1,1 0,0 0,1 0,0 1,1-1,0 0,1 1,2 9,-1-17,0 1,0-1,1 1,0-1,0 0,1 1,0-1,0 0,0-1,0 1,1-1,0 1,1-1,-1 0,1 0,0-1,0 0,0 0,0 0,1 0,0-1,0 0,0 0,0 0,0-1,0 0,1 0,-1-1,4 1,13 2,0-1,1-1,0 0,-1-2,1-1,0-1,16-4,22-8,-1-2,0-3,33-17,-17 7,-42 16</inkml:trace>
  <inkml:trace contextRef="#ctx0" brushRef="#br0" timeOffset="6993.892">13095 505,'-31'11,"1"1,0 2,1 1,0 2,2 0,0 2,1 1,-9 9,31-26,1 0,-1 0,1 0,0 0,0 0,0 0,0 1,0 0,1-1,0 1,-1 0,1 0,1 0,-1 1,1-1,-1 0,1 1,1-1,-1 0,0 1,1-1,0 1,0-1,1 1,-1-1,1 1,0-1,0 1,0-1,1 0,-1 0,1 1,0-1,0-1,1 1,-1 0,1 0,0-1,0 0,0 1,3 1,53 40,64 60,-119-100,0 1,1 0,-2 0,1 0,-1 0,0 0,0 1,-1-1,1 1,-2 0,1 0,-1 0,0 0,0 0,-1 0,0 0,0 0,-1 0,0 0,0 0,-1 1,-2 0,0 0,-1 0,1-1,-2 1,1-1,-1-1,0 1,-1-1,1 0,-1 0,-1-1,1 0,-1 0,1-1,-1 0,-1 0,1-1,0 0,-6 1,-15 9,-137 39,138-43</inkml:trace>
  <inkml:trace contextRef="#ctx0" brushRef="#br0" timeOffset="7747.379">1 2509,'1488'-177,"79"40,-260 20,2531-296,-586 93,-1338 166,-1277 113,-396 27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113 198,'6'3,"0"1,0-1,0 0,1 0,-1-1,1 0,-1 0,1 0,0-1,-1 0,1 0,0-1,0 1,0-2,0 1,26 2,170 26,-102-27,-90 8,-15-3</inkml:trace>
  <inkml:trace contextRef="#ctx0" brushRef="#br0" timeOffset="283.734">0 480,'39'5,"31"6,9 1,-5-1,-9-3,-11-2,-11-3,-7-1,-5-2,-3-5,-6-2</inkml:trace>
  <inkml:trace contextRef="#ctx0" brushRef="#br0" timeOffset="920.275">367 0,'299'232,"-296"-230,0 0,0 1,-1 0,1 0,0 0,-1 0,0 0,0 0,0 1,0-1,-1 1,1-1,-1 1,0 0,0-1,0 1,0 0,-1 0,0 0,0 0,0 0,0-1,0 1,-1 0,1 0,-1 0,0-1,-1 1,1 0,0-1,-3 4,-76 105,59-87,-116 137,-6-34,59-65,76-54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1,'-37'87,"31"-76,-159 250,163-257,0 0,0 0,1 1,0-1,0 0,0 1,0-1,1 1,0-1,0 1,0-1,0 1,1-1,-1 1,1-1,1 1,-1-1,0 0,1 0,0 1,0-1,0 0,1-1,-1 1,1 0,0-1,0 1,0-1,0 0,1 0,-1 0,1-1,0 1,0-1,1 1,14 8,0 0,1-2,0 0,1-1,-1-1,14 3,-24-8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6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0 116,'4'-3,"15"-12,1 0,1 2,0 0,0 1,2 2,-1 0,1 1,1 1,1 1,-21 7,1 0,-1 0,1 0,-1 1,1 0,-1 0,1 0,-1 0,0 1,0 0,1-1,-1 2,-1-1,1 0,0 1,0 0,-1 0,0 0,1 0,-1 0,-1 1,1-1,0 1,-1 0,0 0,1 0,0 3,47 49,-41-51,2-1,-1 0,0-1,1 0,0-1,-1 0,1 0,0-1,0-1,0 0,0 0,0-1,0 0,0-1,-1-1,1 1,0-2,-1 1,6-4,29-5,-27 11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0,'23'5,"24"2,7-1,0-1,-4-2,-7 0,-5-2,-4-1,-4 0,-6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18,'39'0,"26"0,8 0,-5 0,-8 0,-10 0,-13-4,-9-3,-8 1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81,'45'-37,"-35"31,0 0,1 1,-1 0,1 1,1 0,-1 0,0 1,1 1,0 0,-1 0,1 1,0 1,0 0,5 1,-15 0,0-1,-1 1,1 0,-1-1,1 1,-1 0,0 0,1 0,-1 0,0 0,0 1,0-1,0 0,0 1,0-1,0 0,0 1,0-1,-1 1,1-1,0 1,-1-1,0 1,1 0,-1-1,0 1,0 0,0-1,0 1,0 0,0-1,0 1,0 0,-1-1,1 1,-1-1,1 1,-2 1,-30 59,-51 37,-31 49,109-138,2-8,1 0,-1 1,1-1,0 1,0 0,0 0,0 0,1 0,-1 0,1 0,0 0,-1 1,2-1,-1 0,0 1,1-1,-1 1,1-1,0 1,0-1,0 0,1 1,-1-1,1 1,0-1,0 0,0 1,0-1,1 0,-1 0,1 0,0 0,0 0,0 0,0-1,0 1,1-1,1 3,7-3,0 0,1 0,-1-1,1 0,-1-1,0 0,1-1,-1 0,1-1,-1 0,0-1,0 0,0-1,0 0,4-3,7-2,-3 1</inkml:trace>
  <inkml:trace contextRef="#ctx0" brushRef="#br0" timeOffset="328.567">726 81,'-14'19,"-5"12,1 4,-2 2,3-1,4-1,5-3,3-1,-2-6,0-3,2 0,1-9,6-6,3-5</inkml:trace>
  <inkml:trace contextRef="#ctx0" brushRef="#br0" timeOffset="582.58">952 24,'-24'44,"-8"18,2 4,6-4,6-9,12-12,7-10,2-4,2-7</inkml:trace>
  <inkml:trace contextRef="#ctx0" brushRef="#br0" timeOffset="994.354">585 166,'6'-12,"0"1,1-1,0 1,0 1,1-1,1 1,0 1,0 0,0 0,2 0,-1 1,1 1,3-2,-8 8,0-1,0 1,0 0,0 1,0 0,0 0,0 0,0 0,0 1,0 0,0 0,0 1,0 0,0 0,-1 0,1 1,-1 0,0 0,0 0,0 0,0 1,0 0,-1 0,1 0,2 5,42 25,-35-28,1-1,-1 0,1 0,0-2,1 0,-1-1,0 0,1-1,0-1,-1 0,1-1,-1-1,0 0,1-1,2-2,7-2</inkml:trace>
  <inkml:trace contextRef="#ctx0" brushRef="#br0" timeOffset="1430.95">246 617,'18'9,"-9"-2,1-2,0 0,1 0,-1-1,1 0,0-1,0 0,0 0,0-2,0 1,1-1,10-1,657-127,-368 117,-284 10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6:59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1 424,'5'4,"0"-1,1 0,-1 0,1-1,0 0,-1 0,1 0,0-1,0 0,1 0,-1 0,0-1,0 0,0 0,0 0,1-1,-1 0,0 0,0-1,0 0,-1 0,1 0,0 0,3-3,7-5,-1 0,0-1,-1 0,0-1,-1-1,0 0,-1-1,-1 0,0 0,-1-2,0 1,-1-1,-1 0,0-3,3-43,-10 61,-1 0,0-1,0 1,0-1,0 0,0 1,0-1,0 1,-1 0,1-1,-1 1,1-1,-1 1,1-1,-1 1,0 0,1-1,-1 1,0 0,0 0,0 0,0 0,0 0,0 0,-1 0,1 0,0 0,0 0,-1 0,1 1,-1-1,1 1,0-1,-1 1,1-1,-1 1,1 0,-1 0,-1 1,-1 1,1 0,-1 0,1 0,0 0,0 1,0-1,0 1,0 0,0 0,1 0,-1 0,1 0,0 1,0-1,0 1,1-1,-1 1,1 0,0-1,0 1,0 0,1 0,-1 0,1 0,0 0,0 0,0 0,0 0,-1 12,0 0,1 1,1-1,0 0,2 0,-1 0,2 0,0-1,1 1,2 4,-5-15,1 0,-1 0,1 0,-1 0,2-1,-1 1,0-1,1 0,0 0,0 0,0 0,0-1,1 1,-1-1,1 0,0-1,0 1,0-1,0 0,0 0,1 0,-1-1,1 0,-1 0,1-1,-1 1,1-1,-1 0,1 0,-1-1,2 0,9-2,-2-1,1-1,0 0,-1-1,0 0,-1-1,1 0,-1-2,0 1,-1-2,0 1,3-5,26-19,-25 23,0-2,-1 0,0 0,-1-1,0-1,-1-1,-1 0,0 0,-1-1,-1-1,0 0,-1-1,-8 17,0-1,0 0,0 1,0-1,0 0,0 0,-1 0,1 1,-1-1,1 0,-1 0,0 0,1 0,-1 0,0 0,0 0,-1 0,1 0,0 0,-1 0,1 0,-1 0,1 0,-1 1,0-1,0 0,0 0,0 1,0-1,0 0,-1 1,1-1,0 1,-1 0,1-1,-1 1,1 0,-1 0,0 0,0 0,1 0,-1 1,0-1,0 0,0 1,0-1,0 1,0 0,0 0,0 0,0 0,0 0,-1 0,-7 4,1 0,0 1,1 0,-1 1,1 0,0 0,1 0,-1 1,1 0,1 1,-1 0,1 0,0 0,1 0,0 2,-2 0,0-1,1 1,0 0,1 0,0 0,0 1,1 0,1 0,0 0,-1 5,4-13,-1 1,1-1,0 1,-1-1,2 1,-1 0,0-1,1 0,-1 1,1-1,0 1,0-1,1 0,-1 1,1-1,-1 0,1 0,0 0,0 0,0-1,1 1,-1 0,1-1,-1 0,1 1,0-1,0 0,0-1,0 1,0 0,0-1,1 1,16 3,-1-1,0-1,1 0,0-2,-1 0,1-1,0-1,0-1,-1-1,1-1,13-4,7-3,-1-1,-1-2,0-2,-1-1,0-2,-2-2,-1-1,19-16,-52 38,8-6,1 0,-1 0,0 0,-1-1,1-1,-1 1,-1-1,1-1,-1 1,-1-1,0-1,0 1,-1-1,0 0,-1 0,0 0,0-1,-1 0,0 1,-1-6,-2 14,0-1,-1 0,0 1,1-1,-1 0,0 1,-1-1,1 1,0 0,-1-1,1 1,-1 0,0 0,1 0,-1 0,0 0,0 0,-1 0,1 1,0-1,0 1,-1 0,1-1,-1 1,1 0,-1 0,0 1,1-1,-1 1,0-1,1 1,-1 0,0 0,0 0,-1 0,-94 29,82-19,0 0,1 1,0 0,0 1,1 1,1 1,0 0,1 0,0 1,1 1,1 0,1 0,-4 9,11-19,0 1,1-1,-1 0,1 1,1-1,-1 1,1-1,0 1,1-1,0 1,0-1,0 0,0 1,1-1,0 0,1 0,-1 0,1 0,0 0,1-1,-1 1,1-1,0 0,1 0,-1 0,1-1,0 1,9 7,1 1,0-2,1 0,0-1,1 0,0-2,0 0,15 4,179 29,-154-34,-33-5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1 619,'71'-11,"-1"-3,-1-4,0-2,-1-4,-3-4,-2-4,-2-2,-1-3,-1-3,-3-2,-1-2,29-32,-80 73,1 0,-1 0,-1-1,1 1,0-1,-1 0,0 1,0-2,0 1,0 0,0-1,-1 1,0-1,0 1,0-1,-1 0,0 0,1 0,-2 0,1 0,-1 0,1 0,-1 0,-1-1,1 1,-1 0,0 0,0 0,0 0,-1 1,0-1,0 0,-2-3,2 6,0 0,0 1,0 0,0 0,-1-1,1 1,0 0,-1 1,1-1,-1 0,1 1,0-1,-1 1,0 0,1 0,-1 0,1 0,-1 0,1 1,-1-1,1 1,0 0,-1-1,1 1,0 0,-1 0,1 1,0-1,0 0,0 1,-2 1,-58 56,61-58,-10 10,1 1,0 1,0-1,1 2,1-1,0 1,1 0,1 1,0 0,1 0,0 0,1 1,1-1,1 1,0 0,1 0,0 5,2-16,0 1,1 0,-1-1,1 1,0-1,0 1,1-1,0 0,0 0,0 0,0 0,1-1,0 1,0-1,0 0,0 0,1 0,0-1,0 1,-1-1,2 0,-1-1,0 1,1-1,-1 0,5 0,5 3,1-1,0-1,0 0,0-2,1 1,-1-2,0 0,1-1,0-1,31-6,1-2,-1-2,-1-2,-1-3,0-1,-1-2,-1-2,-1-2,-1-2,-1-2,18-16,-50 37,1-1,-1 1,-1-2,1 1,-1-1,-1 0,0-1,0 1,0-1,-2-1,1 1,-1-1,-1 0,0-1,0 1,-1 0,-1-1,2-12,-5 22,1-1,-1 0,0 1,0-1,0 1,0-1,0 1,0 0,-1-1,1 1,-1 0,0 0,1 0,-1 0,0 0,0 0,-1 1,1-1,0 1,0-1,-1 1,1 0,-1 0,1 0,-1 0,1 0,-1 1,0-1,1 1,-1 0,0-1,1 1,-1 1,0-1,1 0,-1 1,0-1,1 1,-1 0,1-1,-1 1,1 1,-1-1,1 0,0 1,-1-1,1 1,0-1,0 1,0 0,0 0,1 0,-2 2,-10 7,0 0,1 1,1 1,0 0,0 0,1 1,1 1,1 0,0 0,1 0,0 1,1 0,1 0,-2 11,6-21,-1 0,1-1,0 1,1 0,-1-1,1 1,1 0,-1 0,1-1,0 1,0 0,0-1,1 1,0-1,0 1,0-1,1 0,0 0,0 0,0 0,0-1,1 1,0-1,0 0,0 0,0 0,1 0,-1-1,1 0,0 0,0 0,5 1,7 4,2-1,-1 0,1-2,0 0,0-1,0-1,0 0,1-2,3 0,4-3,0-1,-1-1,1-1,-1-1,0-1,-1-2,1-1,-2 0,0-2,0-1,-1-1,0 0,-2-2,0-1,0-1,-2 0,4-5,-17 17,0 1,0-1,-1 0,0-1,0 1,0-1,-1 0,0-1,0 1,-1 0,0-1,0 0,-1 0,0 0,-1 0,1 0,-1 0,-1 0,0 0,0-1,0 1,-1 0,0 0,-1 0,0-2,0 8,1 0,0 0,-1 0,0 0,1 0,-1 0,0 0,0 1,0-1,0 0,0 1,-1 0,1-1,0 1,-1 0,1 0,-1 1,1-1,-1 0,1 1,-1 0,1-1,-1 1,0 0,1 0,-1 1,1-1,-1 0,1 1,-1 0,1-1,-1 1,1 0,-1 0,1 0,0 1,-1 0,-75 64,73-60,0 1,1 0,-1 0,1 0,1 0,-1 1,1-1,1 1,-1 0,1 0,1 0,-1 0,1 1,1-1,0 0,0 0,0 1,1-1,0 0,1 0,0 0,0 0,1 0,0-1,0 1,1-1,0 1,0-1,1-1,-1 1,2 0,-1-1,3 2,2 0,0-1,1 0,0-1,0 0,0-1,1 0,0-1,0 0,0-1,0 0,0-1,1 0,-1-1,1-1,-1 0,2 0,10-1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1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1 509,'38'0,"37"0,11 0,-1 0,-9 0,-8 0,-11-5,-5-1,-7 0,-7 1,-4 1,-4 2,-1 1,-12 0,-7 1</inkml:trace>
  <inkml:trace contextRef="#ctx0" brushRef="#br0" timeOffset="251.212">255 734,'38'5,"28"2,6-1,-3-1,-10-2,-8 0,-10-2,-6-1,-5 0,-2-5,-1-2,-6 1</inkml:trace>
  <inkml:trace contextRef="#ctx0" brushRef="#br0" timeOffset="944.959">1383 57,'42'-10,"-1"2,1 1,1 2,-1 3,29 1,-69 1,1-1,-1 0,0 1,1 0,-1-1,1 1,-1 0,1 1,-1-1,0 0,1 1,-1-1,1 1,-1-1,0 1,0 0,1 0,-1 0,0 1,0-1,0 0,0 1,0-1,-1 1,1 0,0 0,-1-1,1 1,-1 0,0 0,1 1,-1-1,0 0,0 0,-1 0,1 1,0-1,-1 1,1-1,-1 0,0 1,0 1,-80 116,31-3,49-114,-1 1,1 0,-1 0,1-1,0 1,1 0,-1-1,1 1,-1 0,1-1,0 1,0-1,1 1,-1-1,1 1,0-1,-1 0,1 0,1 0,-1 0,0 0,1 0,0-1,-1 1,1-1,0 0,0 0,1 0,-1 0,0 0,0-1,3 1,-3-1,0 1,0-1,0-1,1 1,-1 0,0-1,1 1,-1-1,0 0,1 0,-1-1,0 1,1-1,-1 1,0-1,1 0,-1 0,0-1,0 1,0-1,0 1,0-1,-1 0,1 0,2-2,9-8</inkml:trace>
  <inkml:trace contextRef="#ctx0" brushRef="#br0" timeOffset="1182.992">2174 0,'-10'39,"-3"26,-4 3,1-5,3-10,4-7,8-8,4-15,2-11</inkml:trace>
  <inkml:trace contextRef="#ctx0" brushRef="#br0" timeOffset="1368.204">2456 0,'-24'39,"-8"22,-3 5,4-3,7-8,9-9,10-11,7-13</inkml:trace>
  <inkml:trace contextRef="#ctx0" brushRef="#br0" timeOffset="1701.711">1863 86,'43'-16,"0"3,1 1,1 3,0 1,0 2,0 2,1 2,-1 3,45 5,27 18,-2-1,9-6,-100-17</inkml:trace>
  <inkml:trace contextRef="#ctx0" brushRef="#br0" timeOffset="2045.649">1215 763,'57'-5,"68"-6,26-6,7-1,-4-1,-10 2,-14 4,-15 0,-13 1,-9 3,-6 4,-8 1,-9 8,-5 2,-6 0,-2 5,-6-1,-12-1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0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788 452,'0'-3,"-1"1,1 0,0-1,-1 1,0-1,0 1,1 0,-1-1,-1 1,1 0,0 0,0 0,-1 0,1 0,-1 0,0 0,0 0,0 1,1-1,-1 1,-1-1,1 1,0 0,0 0,0 0,-1 0,1 0,0 0,-1 1,1-1,-1 1,-1 0,-91-5,77 5,-191 35,103-12,85-20,0 2,1 0,0 0,0 2,0 1,1 0,0 1,-6 6,23-14,-1 0,1 1,-1 0,1 0,0 0,0 0,0 0,0 0,0 0,1 1,-1-1,1 1,-1-1,1 1,0-1,0 1,0 0,0 0,1-1,-1 1,1 0,-1 0,1 0,0 0,0 0,1 0,-1-1,1 1,-1 0,1 0,0 0,0-1,0 1,0 0,0-1,1 1,-1-1,1 1,0-1,-1 0,1 0,0 0,1 0,-1 0,0 0,0 0,1-1,-1 1,1-1,-1 0,1 0,0 0,1 1,15 3,1 0,0-2,0 0,0-1,0-1,0-1,0 0,18-4,25 1,67 3,-129 1,-1-1,1 1,-1-1,1 1,-1 0,1 0,-1-1,1 1,-1 0,0 0,1-1,-1 1,0 0,0 0,0 0,0 0,0 0,0-1,0 1,0 0,0 0,0 0,0 0,0-1,-1 1,1 0,0 0,0 0,-1-1,1 1,-1 0,1 0,-1-1,1 1,-1 0,1-1,-1 1,0-1,1 1,-1-1,0 1,1-1,-1 1,0-1,0 0,0 1,1-1,-1 0,0 0,0 1,0-1,0 0,1 0,-1 0,0 0,0 0,0 0,0 0,0-1,-97 54,12-8,2 3,-48 39,123-82,0 2,1-1,-1 1,1 1,1-1,-1 2,1-1,1 1,-1-1,2 2,-1-1,1 1,0 0,1 0,0 1,4-7,0-1,0 0,1 1,-1-1,1 0,0 1,0-1,0 0,0 0,1 0,-1 0,1 0,0 0,-1 0,1-1,1 1,-1-1,0 1,1-1,-1 0,1 0,0 0,-1 0,1 0,0-1,2 2,83 28,-74-28,0-2,1 0,-1 0,1-1,-1-1,0 0,0-1,1-1,-1 0,-1-1,1 0,0-1,-1-1,0 0,-1-1,1 0,-1-1,0 0,-1-1,0-1,-1 1,0-2,0 1,-1-1,0-1,-1 0,5-9,0-4</inkml:trace>
  <inkml:trace contextRef="#ctx0" brushRef="#br0" timeOffset="417.519">477 1,'-21'87,"-14"226,31-231,-3-1,-4 1,-4-2,-3 0,-3-1,-4 1,3-19,-50 190,72-248,-2 5,0 0,0 0,1 1,0-1,1 1,-1-1,2 1,-1 0,1-1,1 0,0 1,0-1,0 0,1 0,0 0,3 4,6-1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35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1048 58,'-35'113,"-12"-13,-4-2,-4-3,-5-2,-3-2,-5-4,-30 29,73-88,0-1,-1-2,-2 0,-1-2,0-1,-2-1,-24 12,26-17,8-2</inkml:trace>
  <inkml:trace contextRef="#ctx0" brushRef="#br0" timeOffset="280.853">31 452,'78'39,"1"-4,1-3,2-4,73 14,191 20,-140-31,72 36,-217-50,-49-18</inkml:trace>
  <inkml:trace contextRef="#ctx0" brushRef="#br0" timeOffset="511.938">1415 452,'-202'49,"-85"37,-30 8,-128 9,306-71,115-29</inkml:trace>
  <inkml:trace contextRef="#ctx0" brushRef="#br0" timeOffset="896.113">511 1,'1'0,"0"0,0-1,0 1,0 0,0 0,0 0,0 0,0 0,0 0,0 0,0 1,0-1,0 0,0 0,0 1,0-1,0 1,0-1,0 1,0-1,0 1,-1 0,1-1,0 1,0 0,-1-1,1 1,-1 0,1 0,0 0,-1 0,1 0,-1-1,0 1,1 0,-1 0,0 0,0 0,0 0,1 0,-1 0,0 0,0 0,0 0,-1 0,1 0,0 0,0 0,0 0,1 6,76 385,5 151,-22-268,-57-252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56,'0'1,"1"-1,-1 0,0 0,0 1,0-1,0 0,0 0,0 0,1 1,-1-1,0 0,0 0,0 0,1 1,-1-1,0 0,0 0,1 0,-1 0,0 0,0 0,1 1,-1-1,0 0,0 0,1 0,-1 0,0 0,0 0,1 0,-1 0,0 0,0 0,1 0,-1 0,0 0,-13 27,-129 185,101-105,41-103,1 1,0 0,-1 0,2-1,-1 1,0 0,1-1,0 1,0-1,0 0,1 0,-1 0,1 0,0 0,0 0,1-1,-1 0,1 1,-1-1,1 0,0-1,0 1,1-1,-1 0,0 0,1 0,-1 0,1-1,0 0,-1 0,1 0,0-1,0 1,-1-1,1 0,0 0,0-1,2 0,8 2,-7 0,0 0,-1-1,1 1,0-2,0 1,0-1,0 0,0-1,0 0,0 0,-1 0,1-1,-1-1,1 0,5-9</inkml:trace>
  <inkml:trace contextRef="#ctx0" brushRef="#br0" timeOffset="615.064">20 198,'-3'-5,"1"0,-1 0,1-1,0 1,0-1,1 1,-1-1,1 0,0 0,1 0,0 1,0-1,0 0,0 0,1 0,0 1,0-1,1 0,0 1,0-1,0 1,0-1,1 1,0 0,0 0,0 0,1 1,-1-1,1 1,1 0,-1 0,0 0,1 0,0 1,0 0,4-3,8 3,-1 1,0 0,0 2,1-1,-1 2,0 0,1 1,-1 1,0 0,0 1,0 1,-1 0,0 1,0 1,0 0,-1 1,0 1,-1 0,1 1,-2 1,4 3,-7-7,1 0,-1-1,1 0,0-1,1 0,-1 0,1-1,0-1,0 0,1 0,-1-1,0-1,1 1,-1-2,1 0,-1 0,1-1,-1-1,2 0,-7 0,0 0,-1-1,0 0,0 0,0-1,0 1,0-1,-1 0,1 0,-1-1,0 1,0-1,-1 0,1 0,-1 0,0 0,-1-1,1 1,-1-1,0 0,1-5,-5-4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3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1125,'53'-76,"-3"-2,-4-2,-3-2,3-19,67-123,-17 66,81-96,-160 229,22-21,-38 46,0 1,0-1,0 1,0-1,-1 1,1-1,0 1,0 0,0 0,-1-1,1 1,0 0,-1 0,1 0,-1 0,1 0,-1 0,1 0,-1 0,0 0,1 0,-1 0,0 0,0 0,0 0,0 0,0 0,0 0,0 0,0 0,0 0,0 0,-1 0,1 0,0 0,-1 0,1 0,-1 0,1 0,-1 0,1-1,-1 1,0 0,1 0,-1 0,0 0,0 1,-36 259,35-212,2 1,3 0,1-1,3 0,1 0,3-1,2 0,2 0,2-2,2 0,2-1,2-1,2-1,17 21,-24-47,-18-17,0-1,0 1,0 0,-1 0,1 0,0-1,0 1,0 0,0 0,0-1,0 1,0 0,0 0,0-1,0 1,1 0,-1 0,0-1,0 1,0 0,0 0,0-1,0 1,0 0,1 0,-1 0,0 0,0-1,0 1,0 0,1 0,-1 0,0 0,0-1,0 1,1 0,-1 0,0 0,0 0,1 0,-1 0,-8-13,-1 1,0 0,-1 1,0 0,-1 1,0 0,-12-8,1-1,-7-7,-2 2,0 1,-2 2,0 1,-1 1,-1 2,-1 2,0 1,-1 2,0 1,-1 2,0 2,-22-2,55 9,1-1,0 1,0-1,0 1,-1 0,1 1,0-1,0 1,0 0,0 0,-1 0,2 1,-1-1,0 1,0 0,0 0,-1 1,-7 10</inkml:trace>
  <inkml:trace contextRef="#ctx0" brushRef="#br0" timeOffset="1327.177">988 1152,'60'-51,"21"-17,-3-4,-2-2,-5-4,23-35,-71 75,-2-1,-2-1,-1 0,-2-2,-2 1,-2-2,-2 0,3-24,-11 60,0 0,0 0,-1 0,0 0,0 0,-1 0,1 0,-2-1,1 1,-1 0,0 0,0 0,-1 0,0 0,0 0,-1 0,0 1,0-1,0 1,-1 0,-1-1,1 6,1 0,-1 1,0-1,0 1,0 0,0 0,1 0,-1 0,0 1,0 0,0 0,1 0,-1 0,0 0,1 1,-1 0,1-1,-1 1,1 1,0-1,0 0,0 1,0-1,1 1,-1 0,1 0,-1 0,1 0,0 1,0-1,1 1,-1-1,-31 43,3 1,1 1,3 2,1 0,3 2,0 7,16-46,0 1,0 0,1 0,1 0,1 0,0 1,0 0,2 0,0-1,0 1,1 0,1 0,1 0,0 0,1-1,0 1,2-1,-1 0,2 0,-1-7,0 0,1-1,0 1,0-1,1-1,-1 1,1-1,1-1,-1 1,1-1,-1 0,1-1,0 0,0 0,1 0,-1-1,1-1,5 1,9 1,1-1,0-1,-1-1,1-1,-1-1,7-3,12-5,-1-2,-1-2,0-1,-1-3,0-1,-2-1,0-2,-2-2,0-1,3-7,-9 7,-24 19,0 1,0 0,1 0,0 0,0 1,0-1,0 1,1 1,0 0,-1 0,1 0,5-1,-9 6,-1-1,1 1,-1 0,1 0,-1 0,0 0,0 0,0 0,0 1,0-1,-1 1,1 0,-1-1,1 1,-1 0,0 0,0 0,0 0,-1 0,1 0,-1 0,1 0,-1 0,0 0,0 0,-1 0,1 0,-1 0,1 0,-2 3,2 0,1 6,-1-1,0 1,-1 0,-1-1,0 1,0-1,-1 1,0-1,-1 0,0 0,-1 0,0-1,-1 0,0 0,-1 0,0-1,0 0,-1 0,0 0,-1-1,0-1,0 0,0 0,-1 0,0-1,-1-1,1 0,-10 3,-22 5,106-8,172-7,-206-4,0-2,-1 0,0-2,0-1,-2-2,1 0,-1-2,-1-1,0-2,-15 13,-1-1,-1 0,1-1,-1 0,0 0,-1-1,0 0,0-1,0 0,-1 0,-1 0,0-1,0 0,-1 0,0 0,0-1,-1 0,-1 0,-2 10,-1 0,1 0,-1 0,0 0,0 0,1 0,-1-1,0 1,0 0,0 0,0 0,0 0,0 0,0 0,-1 0,1 0,0 0,0 0,-1 0,1 0,-1 0,1 0,-1 0,1 0,-1 0,0 0,1 0,-1 1,0-1,0 0,0 1,0-1,1 0,-1 1,0-1,0 1,0-1,0 1,0 0,0-1,0 1,0 0,-1 0,1 0,0-1,0 1,0 0,0 1,0-1,0 0,0 0,0 0,0 1,0-1,0 0,0 1,0-1,0 1,-58 34,49-26,1 1,-1 0,2 1,-1 0,2 0,0 1,0 0,1 0,0 0,0 4,4-12,1 1,-1-1,1 1,1 0,-1 0,0 0,1 0,0-1,0 1,1 0,-1 0,1 0,0 0,0-1,1 1,-1 0,1-1,0 1,1-1,-1 0,1 0,-1 0,1 0,0 0,1 0,-1-1,1 0,-1 1,4 1,5 1,-1 1,1-2,0 0,1 0,-1-1,1-1,0 0,0-1,0 0,0-1,0 0,0-2,0 1,1-1,-1-1,-1 0,1-1,0 0,0-1,-1-1,0 0,0-1,0 0,-1 0,0-1,0-1,-1 0,0 0,0-1,-1 0,5-6,-5 3,0 1,0-2,-1 1,-1-1,0 0,-1-1,0 1,-1-1,0 0,0-7,-4 16,0 0,0-1,0 1,-1 0,0 0,0-1,-1 1,1 0,-1 0,0 0,0 0,-1 0,0 0,1 0,-2 0,1 0,0 1,-1-1,0 1,0 0,-1 0,1 0,-1 0,1 0,-1 1,-1 0,1 0,0 0,-1 0,-2-1,-27-5,60 17,5-5,0-2,0-2,1 0,-1-3,-1 0,1-2,17-6,3 1,-13 4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1 106,'445'-1,"-415"-3,0-1,0-1,-1-2,0 0,0-3,-1 0,0-1,20-14,-43 23,22-7,-27 33,-56 161,9 1,0 39,38-177,-34 332,32-221,7-117,2 1,2-1,2 1,1-1,5 12,-9 14,-1-67,1 1,-1-1,1 0,-1 1,0-1,1 0,-1 0,0 0,1-1,-1 1,0 0,1 0,-1-1,1 1,-1-1,0 0,1 1,-1-1,1 0,0 0,-1 0,1 0,0 0,0 0,-1 0,1 0,0-1,-2 0,-17-14</inkml:trace>
  <inkml:trace contextRef="#ctx0" brushRef="#br0" timeOffset="467.765">57 924,'665'-257,"-531"211,-133 45,0 1,0-1,1 1,-1 0,0 0,0-1,1 1,-1 0,0 0,0 0,0 0,1 1,-1-1,0 0,0 0,0 1,1-1,-1 1,0-1,0 1,0-1,0 1,0 0,0-1,0 1,0 0,0 0,0 0,-1 0,1 0,0 0,-1 0,1 0,0 0,-1 0,1 0,-1 0,0 0,1 1,-1-1,0 0,0 0,-7 58,2-36,-32 234,37-253,-1-2,0 1,1-1,0 1,-1-1,1 1,0-1,0 1,1 0,-1-1,0 1,1-1,0 1,-1-1,1 0,0 1,0-1,1 0,-1 1,0-1,1 0,-1 0,1 0,0 0,-1-1,1 1,0 0,1 0,9-1</inkml:trace>
  <inkml:trace contextRef="#ctx0" brushRef="#br0" timeOffset="853.406">989 1460,'-2'-23,"2"0,1-1,1 1,1 0,1 0,1 0,1 1,8-20,2 8,2 1,0 0,3 1,0 1,2 1,2 2,22-22,-45 47,-1 0,1 0,0 1,0-1,0 1,0-1,1 1,-1 0,0 0,1 0,0 0,-1 0,1 0,0 1,0 0,0-1,0 1,0 0,0 0,0 1,1-1,-1 1,0-1,0 1,0 0,1 1,-1-1,0 0,0 1,0-1,1 1,-1 0,0 0,0 1,0-1,-1 1,1-1,5 14</inkml:trace>
  <inkml:trace contextRef="#ctx0" brushRef="#br0" timeOffset="1188.399">1412 1291,'29'-19,"-2"-1,0 0,-1-3,-1 0,-1-1,-1-1,17-26,-38 49,0 0,0 0,0-1,-1 1,1 0,-1-1,1 1,-1-1,0 0,0 1,0-1,0 0,-1 0,1 0,-1 1,0-1,0 0,0 0,0 0,0 0,0 1,-1-1,1 0,-1 0,0 0,0 1,0-1,0 0,0 1,-1-1,1 1,-1 0,0-1,0 1,0 0,0 0,0 0,0 0,0 0,0 1,-3-2,-1 1,-1 0,1 1,-1 0,1 0,-1 0,1 1,-1 0,0 0,1 1,-1 0,1 0,-1 0,1 1,-1 0,1 0,0 1,0-1,0 1,0 1,1-1,-1 1,1 0,0 0,0 1,0-1,1 1,-3 3,0 0,0 1,0 0,0 0,1 1,1 0,0 0,0 0,1 1,0-1,1 1,0 0,0 0,2 0,-1 0,1 1,1 0,2-4,0 1,1-1,0 0,1 0,0 0,0-1,1 1,0-1,0 0,0 0,1-1,0 1,0-1,1 0,0-1,0 0,0 0,1-1,-1 1,1-2,0 1,0-1,1 0,-1-1,0 0,1 0,0-1,-1 0,1 0,3-1,6 2,1-1,-1 0,1-2,-1 0,0-1,1-1,-1 0,0-2,0 0,6-3,-1 1,1 1</inkml:trace>
  <inkml:trace contextRef="#ctx0" brushRef="#br0" timeOffset="1888.964">2146 980,'-38'20,"0"1,2 1,1 2,1 2,1 1,-25 26,8 10,49-62,1 0,-1 1,0-1,1 0,-1 1,1-1,-1 1,1-1,0 1,-1-1,1 1,0-1,0 1,0 0,0-1,0 1,1-1,-1 1,0-1,1 1,-1-1,1 1,-1-1,1 0,0 1,0-1,0 0,0 1,0-1,0 0,0 0,0 0,0 0,0 0,0 0,1 0,-1 0,0-1,1 1,-1 0,1-1,-1 1,1-1,-1 1,1-1,-1 0,1 0,9 3,0-1,0-1,0 0,0 0,0-1,0 0,0-1,0 0,0-1,0 0,0-1,-1 0,1-1,-1 0,0-1,2-1,152-104,-104 64,29-13,-88 60,-1 0,1 0,0 0,-1 0,1 0,-1 0,0 0,1 0,-1 0,0 0,0 0,1 0,-1 0,0 0,0 0,0 0,0 1,-1-1,1 0,0 0,0 0,0 0,-1 0,1 0,-1 0,1 0,-1 0,1 0,-1 0,0-1,1 1,-1 0,0 0,0 0,0 0,1 0,-140 240,115-176,2 2,3 0,2 1,-2 38,14-67,2 1,1 0,2 0,2-1,1 2,17 15,-18-55,-1 0,1 0,-1-1,1 1,0 0,-1 0,1-1,0 1,0 0,-1-1,1 1,0-1,0 1,0-1,0 1,0-1,-1 1,1-1,0 0,0 0,0 1,0-1,0 0,0 0,0 0,0 0,0 0,0 0,0-1,0 1,0 0,0 0,0-1,0 1,0-1,0 1,0-1,-1 1,1-1,0 1,0-1,0 0,-1 1,1-1,0 0,-1 0,1 1,-1-1,1 0,-1 0,1 0,-1 0,0 0,1 0,-1 0,3-4,0 0,-1-1,1 0,-1 1,0-1,-1 0,1 0,-1 0,-1 0,1 0,-1 0,0 0,0 0,-1 0,1 0,-1 0,-1 0,1 0,-1 0,0 1,0-1,-1 0,0 1,-2-4,-1-2,-1 2,1-1,-1 1,-1 0,0 0,0 1,-1 0,0 0,0 1,-1 0,1 1,-8-4,4 5,0 0,0 1,-1 0,0 1,1 1,-1 0,0 1,0 0,0 1,0 0,0 2,0-1,0 2,1 0,-11 4,25-7,0 0,0 0,-1 0,1 0,0 0,0 1,0-1,0 0,0 1,-1-1,1 0,0 1,0-1,0 1,-1-1,1 1,0 0,-1-1,1 1,-1 0,1-1,-1 1,1 0,-1 0,1 0,-1-1,0 1,1 0,-1 0,0 0,0 0,1 0,-1 0,0-1,0 1,0 0,0 0,0 0,-1 0,1 0,0 0,0 0,-1 0,1-1,0 1,-1 0,1 0,-1 0,1-1,-1 1,1 0,-1 0,1-1,-1 1,0-1,1 1,-1 0,0-1,0 0,0 1,29 0,-1-2,0-1,0-1,0-1,0-1,23-8,244-87,-259 85,0-2,-1-2,0-1,-2-2,14-12,-32 23</inkml:trace>
  <inkml:trace contextRef="#ctx0" brushRef="#br0" timeOffset="2188.397">2654 1122,'7'12,"0"0,2-1,-1 0,1 0,1-1,0 0,0-1,1 0,0-1,3 2,-10-8,1 1,0-1,0 1,0-2,0 1,0 0,0-1,0 0,1 0,-1 0,0-1,1 0,-1 0,0 0,1-1,-1 0,0 0,0 0,1-1,-1 1,0-1,0 0,-1-1,1 1,0-1,-1 0,3-2,6-7,-1-1,0 0,-1-1,-1 0,0 0,-1-1,-1-1,6-13,-3 8,-3 7,0-1,-1 0,-1-1,0 1,-1-1,-1-1,2-13,-6 12</inkml:trace>
  <inkml:trace contextRef="#ctx0" brushRef="#br0" timeOffset="2670.375">3134 1263,'28'2,"0"-1,1-2,-1 0,0-2,0-1,0-2,0 0,-1-2,19-8,-36 13,0 0,-1-1,1-1,-1 0,0 0,0 0,-1-1,1-1,-1 1,0-2,-1 1,0-1,0 0,-1 0,0 0,0-1,-1 0,2-6,15-66,-22 79,1-1,-1 1,-1 0,1 0,0 0,-1 0,1-1,-1 1,1 0,-1 0,0 0,0 0,0 0,0 0,0 1,0-1,-1 0,1 0,-1 1,1-1,-1 1,0 0,1-1,-1 1,0 0,0 0,0 0,0 0,0 0,0 0,0 1,0-1,0 1,0-1,0 1,-1 0,1 0,-5-1,0 1,0 0,0 1,-1 0,1 0,0 0,0 1,1 0,-1 0,0 0,1 1,-1 0,1 1,0 0,0-1,0 2,0-1,1 1,0 0,0 0,-4 5,-3 5,1 0,0 1,1 0,0 0,2 1,0 0,-4 13,9-24,0 0,1 0,-1 0,1 0,0 1,1-1,0 1,0-1,0 1,1-1,-1 1,2 0,-1-1,1 1,0-1,0 1,1-1,0 0,0 1,0-1,1 0,0 0,0-1,1 1,-1 0,1-1,1 0,-1 0,0 0,2 0,10 4,-1 0,1-1,0-1,0-1,1 0,0-2,0 1,0-2,1 0,-1-1,1-1,-1-1,1 0,0-2,13-2,52-14,-59 13</inkml:trace>
  <inkml:trace contextRef="#ctx0" brushRef="#br0" timeOffset="3070.561">3782 1347,'10'-11,"184"-229,-198 249,1 0,-1 0,1 0,1 0,0 0,0 0,1 1,0-1,0 1,1-1,0 1,1 2,2-9,-1 1,1-1,-1 1,1-1,0 0,0 0,0 0,1 0,-1-1,1 1,-1-1,1 0,0 0,0 0,0-1,0 1,0-1,0 0,0 0,1-1,-1 1,0-1,0 0,1 0,-1 0,0 0,1-1,-1 0,0 0,0 0,0 0,0-1,0 0,0 0,0 0,-1 0,3-1,5-6,-1 0,0-1,0 0,-1 0,0-1,-1-1,0 1,-1-1,0 0,-1-1,0 0,-1 0,0 0,-1 0,-1-1,0 0,-1 0,1-10</inkml:trace>
  <inkml:trace contextRef="#ctx0" brushRef="#br0" timeOffset="3436.935">4713 924,'-26'14,"1"0,1 2,0 1,1 2,0 0,2 1,1 1,-15 18,33-37,0 1,0-1,0 1,0 0,0 0,1-1,-1 1,1 0,0 1,0-1,0 0,0 0,0 0,1 1,-1-1,1 0,0 1,0-1,0 0,1 0,-1 1,1-1,0 0,-1 0,2 0,-1 1,0-1,1 0,-1-1,1 1,0 0,0 0,0-1,0 1,0-1,1 1,-1-1,1 0,-1 0,1 0,2 1,13 7,0 0,0-1,1-1,0-1,0-1,1 0,0-2,0 0,0-1,0-1,0-1,1 0,18-3,40-33,-65 25</inkml:trace>
  <inkml:trace contextRef="#ctx0" brushRef="#br0" timeOffset="4206.469">5080 953,'-6'18,"1"1,1 0,1 0,1 1,0-1,1 1,1-1,1 1,1-1,1 7,-2-23,-1 0,0-1,1 1,-1 0,1 0,0 0,0-1,0 1,0-1,0 1,1-1,-1 1,1-1,0 0,0 1,0-1,0 0,0 0,0 0,0-1,0 1,1 0,-1-1,1 0,-1 0,1 1,0-1,-1-1,1 1,0 0,0-1,0 1,0-1,-1 0,1 0,0 0,0 0,0-1,0 1,-1-1,1 1,0-1,0 0,-1 0,1-1,1 0,19-12,-1-1,-1-1,0-1,-1-1,-1-1,-1-1,13-17,24-24,35-41,-90 101,1 0,-1 1,1-1,-1 0,0 0,1 0,0 1,-1-1,1 0,-1 1,1-1,0 1,-1-1,1 1,0-1,0 1,0-1,-1 1,1-1,0 1,0 0,0 0,0 0,0-1,0 1,-1 0,1 0,0 0,0 0,0 0,0 0,0 1,0-1,0 0,-1 0,1 1,0-1,0 0,0 1,-1-1,1 1,0-1,0 1,-1-1,1 1,0 0,-1-1,1 1,-1 0,1 0,-1-1,1 1,-1 0,1 0,-1 0,0-1,0 1,1 0,-1 0,0 0,0 0,0 0,11 58,-12 373,1-410,2 62,-5 0,-3 0,-4 0,-3 1,-27 8,38-91,1 0,0 0,-1 0,1 0,-1 0,0-1,0 1,0 0,0-1,0 1,0-1,0 0,0 0,0 1,-1-2,1 1,0 0,-1 0,1-1,-1 1,1-1,0 0,-1 0,1 0,-1 0,1 0,-1 0,1-1,-1 1,1-1,-1 0,1 1,0-1,0 0,-1 0,1-1,0 1,-1-1,-3-6,0 1,1-1,0 0,1 0,0-1,0 1,1-1,0 0,0 0,1 0,0 0,1-1,0 1,0 0,1-1,0 1,1-1,0 1,0 0,1 0,0 0,1 0,3-9,-2 3,1 1,0-1,1 1,0 0,1 0,0 1,2 0,-1 0,1 1,1 0,1 1,-1 0,1 0,1 1,0 1,1 0,0 0,0 2,0-1,3 1,48-4,-53 11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4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1 576,'38'-5,"32"-6,9-2,1 2,-9 3,-12 2,-10-2,-10 0,-6 2,-4 1,-2 2,-10 2,-9 0</inkml:trace>
  <inkml:trace contextRef="#ctx0" brushRef="#br0" timeOffset="245.453">85 943,'43'-10,"39"-7,9-2,-5-2,-8 3,-13 4,-12 5,-10 3,-8 3,-10 7,-9 3</inkml:trace>
  <inkml:trace contextRef="#ctx0" brushRef="#br0" timeOffset="499.834">85 1140,'43'0,"39"-5,14-1,-4 0,-13 1,-15 2,-13-4,-11 0,-8 0,-3 2,-8 2</inkml:trace>
  <inkml:trace contextRef="#ctx0" brushRef="#br0" timeOffset="1495.953">1102 238,'40'-8,"-1"-2,0-1,0-3,-1 0,-1-3,-1-1,0-1,-1-3,9-7,-41 27,0 0,0 0,-1-1,1 1,0 0,-1-1,0 0,1 0,-1 0,0 0,0 0,-1 0,1 0,-1 0,1-1,-1 1,0-1,-1 1,1-1,0 1,-1-1,0 3,0 1,-1-1,1 1,0-1,0 0,-1 1,1-1,0 1,-1-1,1 1,-1-1,1 1,-1 0,1-1,-1 1,1-1,-1 1,1 0,-1 0,1-1,-1 1,1 0,-1 0,0 0,1-1,-1 1,1 0,-1 0,0 0,1 0,-1 0,0 0,1 0,-1 0,1 1,-1-1,0 0,1 0,-1 0,1 1,-1-1,0 0,1 1,-1-1,1 0,-1 1,1-1,0 1,-1-1,1 1,-1-1,1 1,0-1,-1 1,-26 26,15-1,1 1,1-1,1 1,2 1,1 0,0 0,2 0,2 1,0-1,2 1,1-1,5 26,-4 19,-2 357,-4-368,-4 1,-2-1,-14 45,23-98,-1 0,0-1,-1 1,1-1,-2 0,1 1,-1-2,0 1,-1 0,0-1,0 0,-1 0,1 0,-2-1,1 0,-1 0,1 0,-2-1,1 0,-1 0,1-1,-1 0,0-1,-3 1,0-2,0 1,0-2,-1 1,1-1,0-1,0 0,-1-1,1 0,0-1,0 0,0-1,0 0,0 0,1-1,-1-1,1 0,0 0,1-1,-1 0,-6-6,12 9,1 0,0 1,0-1,0-1,0 1,0 0,1-1,-1 1,1-1,0 0,0 0,1 0,-1 0,1 0,0 0,0 0,0 0,0 0,1-1,0 1,0 0,0 0,0-1,1 1,-1 0,1 0,0-1,1 1,-1 0,2-2,71-113,-29 74,2 2,2 3,1 1,3 3,1 2,1 2,1 3,2 2,60-18,67-10,-184 55,1-1,-1 1,1 0,-1 0,1 0,-1 0,1 0,-1 0,1 0,-1 0,1 1,-1-1,0 0,1 1,-1 0,1-1,-1 1,0 0,0-1,1 1,-1 0,0 0,0 0,0 0,0 0,0 0,0 1,0-1,0 0,-1 0,1 1,0-1,-1 0,1 1,-1-1,1 1,-1-1,0 1,0-1,1 2,-9 68,3-45,3-15,1 119,7-112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55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0,'39'0,"26"0,8 0,-5 0,-8 0,-10 0,-9 0,-6 0,-4 0,-4 0,-9 0,-10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55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59,'43'-10,"34"-2,8 0,-6 2,-6 3,-11 3,-11 2,-10 1,-6 1,-5 0,-3 1,-6-1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1 445,'73'-27,"-1"-2,-1-4,-1-3,-3-3,25-20,-72 44,0 0,0-2,-2 0,0-1,-1-1,-1-1,-1 0,0-3,0-34,-44 89,2 45,3 2,4 0,3 1,3 1,0 46,11-103,-19 202,14-113,-5-1,-5-1,-15 43,32-148,1 0,-1 0,0 0,0 0,-1 0,0-1,0 1,0 0,-1-1,1 1,-1-1,-1 0,1 0,-1 0,0-1,0 1,0-1,-1 0,1 0,-1 0,0-1,0 0,0 0,-1 0,1 0,-1-1,1 0,-1 0,0 0,0-1,-5 1,-11-7</inkml:trace>
  <inkml:trace contextRef="#ctx0" brushRef="#br0" timeOffset="332.89">1 1009,'47'-31,"0"2,3 1,0 4,1 1,30-8,-57 22,417-152,-350 113,-124 91,22-30,1 0,1 0,0 1,1 1,0 0,1 0,1 0,0 1,1 0,-1 8,5-17,-1 0,2 0,-1 0,1 0,0 0,0 0,1 0,0 0,0 0,1 0,0 0,0 0,1-1,0 1,0-1,0 1,1-1,0 0,0-1,0 1,1-1,0 0,0 0,0 0,6 4,10 4,0-2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5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508 227,'0'-1,"0"0,0 1,0-1,0 0,1 0,-1 1,0-1,0 0,-1 1,1-1,0 0,0 0,0 1,0-1,-1 0,1 1,0-1,-1 0,1 1,0-1,-1 0,1 1,-1-1,1 1,-1-1,1 1,-1-1,0 1,1-1,-1 1,0 0,1-1,-1 1,0 0,1-1,-1 1,0 0,1 0,-1 0,0 0,0 0,1 0,-1 0,0 0,0 0,1 0,-1 0,0 0,0 0,1 1,-1-1,0 0,1 1,-1-1,0 0,1 1,-1-1,1 1,-1-1,1 1,-1-1,1 1,-1-1,1 1,-1 0,-39 13,1 1,0 3,2 0,-24 17,-48 24,-13-4,123-55,-1 0,1 0,-1 0,1 0,-1 1,0-1,1 0,-1 0,1 1,-1-1,0 0,1 1,-1-1,0 0,1 1,-1-1,0 0,0 1,1-1,-1 1,0-1,0 0,0 1,0-1,0 1,1-1,-1 1,0-1,0 1,0-1,0 1,0-1,0 1,0-1,-1 0,1 1,0-1,0 1,0-1,0 1,-1-1,1 0,0 1,0-1,-1 1,1-1,0 0,0 1,-1-1,1 0,-1 1,1-1,0 0,-1 0,1 0,-1 1,1-1,0 0,-1 0,1 0,-1 0,1 1,-1-1,1 0,-1 0,1 0,0 0,-1 0,41 6,-32-6,171 26,-177-26,0-1,0 0,0 1,0-1,0 1,0 0,0 0,0 0,0 0,0 0,0 0,0 0,0 0,0 1,0-1,0 1,0 0,0-1,0 1,0 0,-1 0,1 0,0 1,-1-1,1 0,-1 0,1 1,-1-1,0 1,1 0,-1-1,0 1,0 0,0-1,0 1,-1 0,1 0,0 0,-1 0,1 0,-1 0,0 0,1 0,-1 0,0 0,0 0,-1 0,1 0,0 0,-91 120,59-83,10-14,1 1,1 1,1 1,-14 29,30-49,1 0,0 0,0 0,1 0,0 0,0 0,1 0,0 0,1 0,-1 0,2 0,-1 0,1 0,0 0,1 0,0-1,0 1,0-1,1 0,0 0,1 0,0 0,0-1,0 0,1 0,-1 0,1-1,4 2,-8-5,0-1,0 0,1 1,-1-1,0 0,1-1,-1 1,1 0,-1-1,1 1,-1-1,1 0,0 0,-1 0,1 0,-1 0,1-1,-1 1,1-1,-1 0,1 0,-1 0,1 0,-1 0,0 0,0 0,0-1,1 1,-1-1,-1 0,1 1,0-1,0 0,-1 0,1 0,-1 0,1-1,0-1,39-93,-34 62,-3 5</inkml:trace>
  <inkml:trace contextRef="#ctx0" brushRef="#br0" timeOffset="312.127">0 1,'42'83,"-4"1,-4 2,8 37,-10 19,-6 2,-7 0,-4 22,3 16,51 192,-62-351,1-5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7:59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1,'537'0,"-474"11,-57-5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8:0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72,'-29'122,"18"-90,-69 183,61-130,19-83,0 0,1 1,-1-1,0 1,1-1,0 0,-1 0,1 1,0-1,0 0,0 0,1 0,-1 0,0 0,1 0,-1 0,1 0,0-1,-1 1,1 0,0-1,0 0,0 1,0-1,1 0,-1 0,0 0,0 0,1-1,-1 1,0-1,1 1,1-1,13 3,0-1,0-1,1-1,-1 0,0-1,0-1,1 0,9-4,-8-12,-18 6</inkml:trace>
  <inkml:trace contextRef="#ctx0" brushRef="#br0" timeOffset="586.353">2 241,'-1'-3,"1"-1,-1 1,1-1,0 0,0 1,1-1,-1 1,1-1,-1 1,1-1,0 1,1 0,-1-1,1 1,-1 0,1 0,0 0,0 0,0 0,0 0,1 1,-1-1,1 1,1-2,15-16,0 1,1 1,1 0,1 2,0 0,1 2,1 0,23-9,-43 22,1 1,-1-1,1 1,0 0,-1 0,1 1,-1-1,1 1,-1 0,1 0,-1 0,1 1,-1 0,0 0,0 0,0 0,0 0,0 1,0 0,-1 0,1 0,-1 0,0 0,0 1,0 0,0-1,-1 1,1 0,-1 0,0 0,0 1,-1-1,1 2,31 39,-25-38,0 0,1 0,1-1,-1 0,1-1,0 0,0 0,0-1,1 0,-1-1,1 0,0-1,0 0,0-1,0 0,0-1,0 0,0-1,0 0,2-1,11-2,-6-3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37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12 278,'335'-136,"-272"107,143-70,-205 98,1 0,-1-1,1 1,0 0,-1 0,1 0,0 0,-1 0,1 0,0 1,0-1,0 1,0-1,0 1,0-1,0 1,0 0,0 0,0 0,0 0,-1 1,1-1,0 0,0 1,0-1,0 1,0 0,0 0,-1 0,1 0,0 0,-1 0,1 0,-1 0,1 0,-1 1,1-1,-1 1,0-1,0 1,0 0,0-1,0 1,0 0,0 1,2 17,-1 1,-2 0,0-1,-1 1,-1-1,-1 1,-4 16,-1 10,-14 118,8 1,6 18,5-145,2 0,2 1,1-1,2 0,2 0,1-1,2 1,2-2,1 1,2-2,10 18,50 50,-116-123,13 7,-1 1,0 2,-1 1,0 2,-9-1,40 7,-38-4,-1 1,1 3,0 0,-1 3,1 1,0 2,-32 10,-110 34,147-34,27-11</inkml:trace>
  <inkml:trace contextRef="#ctx0" brushRef="#br0" timeOffset="417.735">238 786,'646'-221,"-518"168,-127 53,1-1,-1 1,0 0,1-1,-1 1,1 0,-1 0,1 0,-1 0,1 0,-1 1,1-1,-1 0,1 1,-1-1,0 1,1-1,-1 1,0-1,1 1,-1 0,0 0,0 0,0 0,0 0,1 0,-2 0,1 0,0 0,0 0,0 1,0-1,-1 0,1 1,0-1,-1 0,0 1,1-1,-1 1,0-1,1 1,-1-1,0 1,0 0,-7 70,7-68,-33 162,43 31,7-129,-5-56</inkml:trace>
  <inkml:trace contextRef="#ctx0" brushRef="#br0" timeOffset="817.709">1282 1322,'-33'69,"38"-130,-3 51,11-44,3 1,2 0,1 1,26-45,62-83,-107 179,0 0,1 0,-1 1,0-1,0 0,1 1,-1-1,0 0,1 1,-1-1,1 1,-1-1,1 1,-1-1,1 1,-1-1,1 1,0-1,-1 1,1-1,0 1,-1 0,1 0,0-1,-1 1,1 0,0 0,-1 0,1 0,0 0,0 0,-1 0,1 0,0 0,0 0,-1 0,1 0,0 0,-1 1,1-1,0 0,-1 0,1 1,0-1,-1 1,1-1,-1 0,1 1,0-1,-1 1,1 0,3 10</inkml:trace>
  <inkml:trace contextRef="#ctx0" brushRef="#br0" timeOffset="1017.598">1706 1096,'0'34,"5"20,6 6,1-7</inkml:trace>
  <inkml:trace contextRef="#ctx0" brushRef="#br0" timeOffset="1195.627">1706 673,'14'0,"5"0</inkml:trace>
  <inkml:trace contextRef="#ctx0" brushRef="#br0" timeOffset="1645.098">2214 899,'-30'46,"3"2,1 1,3 1,2 1,-1 8,20-55,0 1,0-1,1 1,-1-1,1 1,0-1,0 1,1 0,-1-1,1 1,0 0,0 0,1-1,0 1,-1 0,1-1,1 1,-1-1,1 1,0-1,0 0,0 1,0-1,1 0,0-1,-1 1,1 0,1-1,-1 1,1-1,-1 0,1 0,0-1,0 1,0-1,0 0,2 1,7 0,0-1,-1-1,1 0,0-1,0 0,0-1,0 0,0-1,-1 0,1-1,-1-1,0 0,0-1,0 0,0 0,-1-1,0-1,0 0,6-6,11-9,-1-1,-1-1,-1-2,-1 0,-2-2,10-15,-8 13,-1-1,-1-1,-2 0,-1-2,-2 0,-1-2,-2 1,-1-2,-2 1,5-33,-12 36,-2 1,-1-1,-2 0,0 0,-7-29,7 54,-1 0,0 0,0-1,0 1,-1 0,-1 1,1-1,-1 1,0-1,-1 1,0 0,0 1,-1-1,1 1,-1 0,-1 1,1-1,-1 1,0 0,0 1,0 0,-1 0,0 0,1 1,-5-1,-1 3,1 1,0 0,-1 1,1 0,-1 0,1 2,0-1,0 2,0 0,1 0,-1 1,1 0,0 1,0 0,1 1,0 0,0 1,0 0,1 1,0-1,1 2,0-1,1 1,0 0,0 1,1 0,-4 10,-1-5,1 1,1 0,1 1,1 0,0 0,1 1,1 0,1 0,0 0,2 1,0-1,1 0,1 1,1 0,1-1,0 0,2 1,0-1,1 0,1-1,1 0,0 1,9 12,-5-14,1 0,1-1,1-1,0 0,1-1,1 0,0-2,0 1,1-2,1-1,0 0,0-1,1-1,0 0,1-2,0 0,0-1,0-1,0-1,0-1,1-1,-1-1,1 0,-1-2,1 0,-1-1,3-2,6-2</inkml:trace>
  <inkml:trace contextRef="#ctx0" brushRef="#br0" timeOffset="2585.303">3258 870,'-33'14,"2"2,0 1,0 2,2 0,0 2,1 1,2 2,-16 17,39-38,-1-1,1 2,0-1,0 0,1 0,-1 1,1 0,-1-1,1 1,0 0,1 0,-1 0,1 1,-1-1,1 0,1 0,-1 1,0-1,1 0,0 1,0-1,1 1,-1-1,1 0,0 1,0-1,0 0,0 0,1 0,0 0,0 0,0 0,0 0,1-1,-1 1,1-1,0 1,0-1,0 0,0 0,1-1,-1 1,1-1,0 1,0-1,0 0,2 0,5-1,1-1,-1-1,0 0,1-1,-1 0,0-1,0 0,0 0,-1-1,1-1,-1 0,0 0,-1-1,1 0,-1-1,0 0,0-1,-1 1,0-1,-1-1,1 0,-1 0,50-43,73-46,-129 97,-1 1,1-1,0 1,0-1,0 1,0-1,-1 1,1-1,0 1,0 0,0-1,0 1,0 0,0 0,0 0,0 0,0 0,0 0,0 0,0 0,0 0,0 0,0 1,0-1,0 0,0 1,-1-1,1 0,0 1,0 0,0-1,0 1,-1-1,1 1,0 0,-1-1,1 1,0 0,-1 0,1 0,-1-1,1 1,-1 0,0 0,1 0,-1 0,0 0,1 0,4 55,-5-40,0-10,0 0,0-1,0 1,0 0,1 0,0-1,0 1,1-1,-1 1,1-1,1 0,-1 1,1-1,-1 0,1 0,1-1,-1 1,1-1,0 0,0 0,0 0,0 0,1 0,0-1,-1 0,1 0,0-1,1 1,-1-1,0 0,1 0,-1-1,1 1,-1-1,1-1,0 1,0-1,-1 0,10-4,0-1,0-1,-1 0,0-1,0 0,-1-1,0-1,-1 0,1-1,-2 0,1-1,-2 0,1-1,-2 0,1 0,-2-1,0-1,6-12,20-22,-34 48,0-1,0 1,0-1,0 1,0-1,0 1,0-1,0 1,0-1,0 1,0-1,1 1,-1-1,0 1,0 0,0-1,1 1,-1-1,0 1,1 0,-1-1,0 1,1 0,-1-1,1 1,-1 0,0 0,1-1,-1 1,1 0,-1 0,1 0,-1-1,1 1,-1 0,0 0,1 0,-1 0,1 0,-1 0,1 0,-1 0,1 0,-1 0,1 0,-1 1,1-1,-1 0,1 0,-1 0,1 1,-1-1,0 0,1 0,-1 1,1-1,-1 0,0 1,1-1,-1 0,0 1,0-1,1 1,-1-1,0 1,0-1,0 0,1 1,1 37,-2-34,-1 1,0-1,1 1,-1 0,1 0,0-1,0 1,1 0,-1 0,1-1,0 1,0 0,1-1,-1 1,1-1,0 0,0 0,1 1,-1-1,1 0,0-1,0 1,0-1,1 1,-1-1,1 0,-1 0,1 0,0-1,0 1,1-1,-1 0,0 0,1-1,-1 1,1-1,0 0,-1 0,1 0,0-1,2 0,2-3,0 0,-1-1,1 0,-1-1,0 0,0 0,-1-1,1 0,-1 0,0-1,-1 0,0 0,0 0,0-1,-1 0,0 0,-1 0,0-1,0 1,0-5,22-32,61-98,-87 142,1 0,-1 0,1 0,-1 0,0-1,1 1,0 0,-1 0,1 1,0-1,-1 0,1 0,0 0,0 0,0 1,0-1,0 0,0 1,0-1,0 1,0-1,0 1,0-1,0 1,0 0,0-1,1 1,-1 0,0 0,0 0,0 0,0 0,0 0,1 0,-1 1,0-1,0 0,0 1,0-1,0 0,0 1,0 0,0-1,0 1,0-1,0 1,0 0,0 0,0 0,-1-1,1 1,0 0,0 0,-1 0,1 0,-1 0,1 0,-1 0,0 0,1 1,-1-1,0 0,1 0,-1 0,0 0,0 0,0 1,0-1,5 21,-1 0,-1 0,-1 1,-1-1,0 0,-3 18,1 33,25 279,-21-307,-2-1,-2 1,-1 0,-3-1,-2 0,-2 0,-1-1,-3 0,-9 20,18-50,-1 0,-1 0,0-1,-1 1,0-2,-1 1,0-1,0 0,-2-1,1 0,-1 0,-1-1,1 0,-2-1,1 0,-1-1,0 0,-1-1,-5 2,16-8,-1 1,0-1,0 0,1 0,-1 0,0 0,0 0,1-1,-1 1,0-1,1 0,-1 0,0 0,1 0,-1 0,1 0,0-1,-1 1,1-1,0 0,0 1,0-1,0 0,0 0,0 0,1-1,-1 1,1 0,-1-1,1 1,0-1,0 1,0-1,0 1,1-2,-14-97,15 70,1-1,2 1,1 0,2 0,1 0,1 1,2 0,1 1,1 0,1 1,2 1,1 0,1 1,1 1,1 0,4-1,-11 12,-1 0,2 2,0 0,1 0,0 1,0 1,1 1,13-6,-5 6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8:0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1,'0'4,"5"8,1 5,1 5,-2 4,-2 1,-1 2,0 1,-2-1,0 0,0 0,0 0,-1 0,-4-1,-1 0,-1 1,7-6,3-6</inkml:trace>
  <inkml:trace contextRef="#ctx0" brushRef="#br0" timeOffset="324.362">0 649,'39'-9,"45"-14,24-2,3 3,-8 6,-17 4,-13 5,-9 4,-12 2,-4 2,-6 0,-5 0,-4 0,-3-1,-1 1,-2-1,-5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47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115 367,'88'-37,"2"3,83-18,-55 42,-115 10,0 0,0 1,0-1,0 1,-1-1,1 1,0 0,-1 0,1 1,0-1,-1 0,1 1,-1-1,0 1,0 0,1 0,-1 0,0 0,-1 0,1 1,0-1,-1 0,1 1,-1-1,0 1,1 0,-1-1,-1 1,1 0,0 0,-1 0,1-1,-1 1,0 0,0 0,0 0,0 0,-1 0,1 0,-5 13,0 0,0-1,-2 1,0-1,0-1,-2 0,0 0,0 0,-1-1,-1-1,0 0,-6 5,1 1,-148 160,77-88,4 4,-44 67,75-62,50-96,1 0,0 0,0 0,1 1,-1-1,1 0,0 0,0 1,0-1,0 0,0 0,0 1,1-1,0 0,0 0,0 0,0 0,0 0,1 0,-1 0,1 0,0 0,-1-1,1 1,1 0,-1-1,0 0,1 0,-1 1,1-2,-1 1,1 0,16 6,1-1,-1 0,1-2,0 0,1-1,-1-1,1-1,-1-1,1-1,0-1,-1 0,3-2,0 1,1-1,-1-1,0-1,0-1,0 0,-1-2,0-1,-1-1,16-9,-16 4</inkml:trace>
  <inkml:trace contextRef="#ctx0" brushRef="#br0" timeOffset="502.862">1018 312,'163'-21,"118"-33,-242 40,-33 11,-1 0,1 1,0-1,-1 1,1 1,0-1,0 1,0 0,0 0,1 1,-1 0,0 0,4 1,-8 1,1 1,-1 0,0 0,-1 0,1 0,0 0,-1 0,1 0,-1 0,0 0,0 1,-1-1,1 1,-1-1,1 0,-1 1,0-1,0 1,-1-1,1 1,-1-1,1 0,-1 1,0-1,-1 0,1 1,0-1,-1 0,0 0,-1 1,1 2,-103 275,-102 227,197-478,6-23,1 1,0-1,0 1,0 0,1 0,1 0,-1 0,1 0,1 1,0-1,0 0,0 0,1 1,0-1,2 4,-2-11,0-1,0 0,0 1,0-1,0 0,0 0,0 1,0-1,0 0,0 0,0 0,0-1,0 1,0 0,0 0,0 0,0-1,0 1,0 0,0-1,0 1,-1-1,1 0,0 1,0-1,0 1,0-1,-1 0,1 0,0 1,-1-1,1 0,-1 0,1 0,-1 0,1 0,-1 0,0 0,1 0,-1 0,0 0,0 0,1 0,-1 0,0 0,6-17</inkml:trace>
  <inkml:trace contextRef="#ctx0" brushRef="#br0" timeOffset="754.834">962 791,'38'0,"33"-5,12-1,-2 0,-5 1,-11 2,-7-5,-9 1,-7 0,-7 2,-3-3,-9 0</inkml:trace>
  <inkml:trace contextRef="#ctx0" brushRef="#br0" timeOffset="1089.815">2118 0,'8'15,"-1"-1,-1 1,0 0,-2 1,1-1,-2 1,0 0,-1 0,0 0,-2 0,0 1,0-1,-2 0,0 0,-1 0,0 0,-1-1,-1 1,-1 1,-33 150,29-55,9-87</inkml:trace>
  <inkml:trace contextRef="#ctx0" brushRef="#br0" timeOffset="1312.585">1780 367,'39'-4,"26"-7,8-7,-5 1,-8 3,-10-2,-8 3,-7-1,-5 1,-7-2,-3-3,1 2,-5 3</inkml:trace>
  <inkml:trace contextRef="#ctx0" brushRef="#br0" timeOffset="1601.159">2485 0,'-50'260,"50"-256,-1 0,0 0,1 0,0 0,0 0,1 1,-1-1,1 0,0 0,0 0,0 0,0 0,1 0,-1 0,1-1,0 1,0-1,1 1,-1-1,1 0,0 1,0-2,0 1,0 0,0 0,0-1,1 0,-1 1,1-2,0 1,0 0,0-1,0 1,0-1,0 0,0 0,0-1,0 1,0-1,0 0,4 0,196-34,-201 34,0 1,0-1,0 1,0 0,0 0,0 0,0 0,-1 0,1 1,0-1,-1 1,1 0,-1 0,1 0,-1 0,0 0,0 1,0-1,0 0,0 1,0 0,-1-1,1 1,-1 0,0 0,0 1,13 19,-1-5</inkml:trace>
  <inkml:trace contextRef="#ctx0" brushRef="#br0" timeOffset="1922.492">2005 763,'29'5,"34"1,10 0,3-1,-2-2,-4-5,-4-4,-4 1,-3-5,-7 0,-2 1,-5 3,-11 2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2">1 1242,'1893'-248,"-1135"175,-546 55,-190 17</inkml:trace>
  <inkml:trace contextRef="#ctx0" brushRef="#br0" timeOffset="2003.072">86 1440,'440'-35,"766"-72,-855 66,-2-15,27-21,-313 61,-13 1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13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400 341,'5'15,"0"2,-1-1,0 0,-2 1,1 0,-2-1,-1 1,0 8,-4 38,-2 0,-3 0,-3-1,-10 29,4-15,-39 144,56-218,-1 1,1 0,-1 0,1-1,0 1,0 0,0 0,1 0,-1 1,1-1,-1 0,1 0,0 0,0 0,0 0,1 0,-1 0,1 0,0 0,0 0,0 0,0 0,0 0,1 0,-1 0,1-1,0 1,0-1,0 1,0-1,0 0,0 0,1 0,-1 0,1 0,-1 0,1-1,0 1,0-1,0 0,-1 1,1-2,3 2,7-3,-1 0,1 0,-1-2,1 1,-1-2,0 0,0 0,0-1,3-2,38-13,81-14,8 8,1-3,-111 15,-27 8</inkml:trace>
  <inkml:trace contextRef="#ctx0" brushRef="#br0" timeOffset="642.175">1161 510,'8'-9,"0"1,0 0,1 0,0 1,0 0,1 1,0 0,0 0,0 1,1 0,-1 1,1 0,0 1,1 0,-1 1,9-1,-8 0,167-33,-85 37,-92 0,0-1,0 1,0-1,0 1,0 0,-1 0,1 0,0 0,0 0,-1 0,1 0,-1 1,1-1,-1 1,1-1,-1 1,0-1,0 1,0 0,0 0,0-1,0 1,0 0,0 0,-1 0,1 0,-1 0,0 0,1 0,-1 0,0 0,0 0,0 0,-1 0,1 0,0 0,-1 0,1 0,-1 0,0 0,0 0,1 0,-2 1,-9 18,0 0,-2-1,0 0,-1-1,-1 0,-1-1,-1-1,0-1,-1 0,-3 0,-12 14,29-27,1 1,-1-1,1 1,0-1,0 1,0 0,1 0,-1 1,1-1,0 0,0 1,1 0,-1-1,1 1,0 0,0-1,1 1,0 0,-1 0,1 0,1-1,-1 1,1 0,0 0,0 0,0-1,1 1,-1-1,1 1,1-1,-1 0,0 1,1-1,0-1,0 1,0 0,0-1,1 1,2 2,155 146,-158-147,1 0,-1 1,-1 0,1-1,-1 1,0 0,-1 0,1 0,-1 0,0 0,-1 1,1-1,-1 0,-1 0,1 0,-1 1,0-1,0 0,-1 0,1 0,-2 0,1 0,-1-1,1 1,-1-1,-1 0,1 1,-1-1,0-1,0 1,0-1,-1 1,0-1,0-1,0 1,0-1,0 1,-1-1,0-1,-5 6,-1-2,0 1,-1-2,1 1,-1-2,0 0,0 0,0-1,0-1,-1 0,1-1,-1-1,1 0,-3 0,-2-6</inkml:trace>
  <inkml:trace contextRef="#ctx0" brushRef="#br0" timeOffset="1217.277">1979 510,'27'-10,"1"-4,2 2,-1 1,2 1,-1 1,1 2,0 1,1 2,-1 1,1 1,9 2,-38 0,-1 0,1 0,0 1,-1-1,1 0,-1 1,1 0,-1-1,1 1,-1 0,1 0,-1 1,0-1,0 0,0 1,1 0,-1-1,-1 1,1 0,0 0,0 0,-1 0,1 0,-1 0,1 0,-1 1,0-1,0 1,0-1,0 1,-1-1,1 1,-1-1,1 1,-1-1,0 1,0 0,0-1,0 1,-1-1,1 1,-1 0,1-1,-1 1,-1 1,-6 14,-1-1,-1 0,-1-1,0 0,-1-1,-13 14,-5 6,-11 15,7-10,1 1,2 2,2 0,2 2,-19 44,44-86,0 0,0 1,1-1,-1 0,1 1,-1-1,1 1,0 0,0-1,1 1,-1 0,1 0,0-1,0 1,0 0,0 0,1-1,-1 1,1 0,0-1,0 1,1 0,-1-1,1 1,0-1,-1 0,1 0,1 0,-1 0,0 0,1 0,0 0,-1-1,1 1,0-1,0 0,1 0,-1 0,3 1,6-1,-1-1,1-1,-1 0,1-1,0 0,-1 0,0-1,1-1,-1 0,0 0,0-1,-1-1,1 0,-1 0,0-1,0 0,-1-1,0 0,0 0,6-8,10-6</inkml:trace>
  <inkml:trace contextRef="#ctx0" brushRef="#br0" timeOffset="2444.625">2826 1,'0'678,"30"-268,-31-140,2-267,-1 0,0 0,1 0,-1 0,0 0,0 0,-1 0,1 0,-1 0,1 0,-1 0,0 0,0 0,-1 0,1-1,0 1,-1 0,0-1,1 1,-1-1,0 0,0 1,-1-1,1 0,0 0,-1-1,1 1,-1 0,0-1,1 1,-1-1,0 0,0 0,0 0,0 0,0-1,-13 2,1-2,0 0,-1 0,1-2,0 0,-1 0,1-2,-1 0,-67-11,-442 11,-753 62,587-30,688-27,0-1,0 1,0-1,0 0,0 0,0-1,0 1,0 0,1-1,-1 0,0 0,0 0,0 0,1 0,-1 0,0-1,1 1,-1-1,1 0,0 0,0 0,0 0,0 0,0 0,0 0,0-1,0 1,1-1,0 0,-1 1,1-1,0 0,0 0,0 1,1-1,-1-1,0-14,0 0,2 0,0 0,1 1,1-1,0 1,2-1,3-10,3-13,39-261,-24 157,-7 0,-7-1,-5-6,19-79,-24 226,0 1,1 0,0 0,0 0,0 0,0 0,1 1,-1-1,1 1,0 0,0 0,0 0,0 1,1-1,-1 1,1 0,0 1,-1-1,1 1,0 0,0 0,0 0,0 0,0 1,0 0,-1 0,1 1,0-1,0 1,0 0,0 0,0 1,2 0,15-1,330-8,140-28,263 23,-580 13,321 28,-252-1,-217-27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4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53,'-184'354,"-8"32,137-297,71-131,373-583,-278 431,-94 174,-8 29,-5 40,-4-47,-30 410,50-276,-18-131,-1 0,1 0,0 0,0 0,1-1,-1 1,1 0,0-1,0 0,1 0,-1 0,1 0,0 0,0-1,1 1,-1-1,0 0,1-1,0 1,0-1,0 0,0 0,5 1,-2-4,1 0,0 0,-1-1,1 0,-1 0,0-1,0-1,0 1,0-1,0 0,-1-1,0 0,0 0,0-1,0 1,-1-1,0-1,0 1,-1-1,0 0,0-1,4-7,22-37,-1-1,-3-1,-3-1,9-33,-25 62,-1 0,-1-1,-2 0,-1-1,0 1,-3-16,0 14</inkml:trace>
  <inkml:trace contextRef="#ctx0" brushRef="#br0" timeOffset="4250.192">1250 504,'-30'29,"17"-17,0-1,1 2,1-1,0 2,1 0,0 0,1 0,0 1,2 1,0-1,0 1,1 1,1-1,-1 11,5-22,0-1,0 1,1 0,0-1,0 1,0 0,1 0,-1-1,1 1,0 0,0-1,1 1,0-1,-1 1,1-1,1 0,-1 0,1 0,-1 0,1 0,0 0,1-1,-1 0,0 1,1-1,0 0,0-1,0 1,0-1,0 0,1 0,-1 0,0 0,1-1,0 0,-1 0,1 0,0 0,-1-1,2 0,9-1,0-2,0 0,-1-1,1-1,-1 0,0-1,0 0,0-1,-1 0,0-2,-1 1,0-1,0-1,-1 0,0-1,0 0,-1-1,-1 0,6-10,38-82,-52 100,1 1,-1-1,-1 0,1 1,0-1,-1 0,0 0,0 0,0 0,0 0,-1 1,1-1,-1 0,0 0,0 1,0-1,-1 0,1 1,-1-1,0 1,0 0,0 0,-1 0,1 0,-1 0,1 0,-1 0,-2 0,1-1,-1 0,-1 0,1 1,0 0,-1 0,0 0,0 1,0 0,0 0,0 0,0 1,0 0,0 0,0 1,-1-1,1 1,0 1,-1-1,1 1,0 0,0 1,-5 1,-12 6</inkml:trace>
  <inkml:trace contextRef="#ctx0" brushRef="#br0" timeOffset="4664.774">1617 448,'48'183,"-44"-167,2 10,0 0,2 0,1 0,1-1,1 0,7 8,-18-32,0 0,1 0,-1 0,1 0,-1 0,1-1,-1 1,1 0,0 0,0 0,-1-1,1 1,0 0,0-1,0 1,0 0,0-1,-1 0,1 1,0-1,0 1,0-1,0 0,1 0,-1 0,0 1,0-1,0 0,0 0,0 0,0-1,0 1,0 0,0 0,0-1,0 1,0 0,0-1,0 1,0-1,0 1,0-1,-1 1,1-1,0 0,0 0,0 1,-1-1,1 0,-1 0,1 0,0 0,-1 0,1 0,-1 1,1-2,28-61,-26 56,28-92,-24 72,1 0,1 1,2-1,0 2,2-1,2-1,-1 9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5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51,'-44'67,"-167"329,98-184,104-190,48-48,26-47,-4-3,-3-2,-2-6,-17 26,-2-2,-3-1,-2-1,-4-2,13-42,-50 160,5-34,1-1,0 1,2 0,0 1,1-1,1 0,1 0,1 0,0 0,2-1,0 1,1-1,1 0,1-1,1 1,0-2,1 1,1-1,1-1,0 0,1-1,1 0,0-1,1 0,15 10,-17-18,0-1,1 0,-1-1,1 0,0-1,0-1,0 0,0-1,0-1,0 0,0-1,0 0,8-2,-9-1,-1-1,1-1,-1 0,1 0,-2-1,1-1,-1 0,0 0,-1-1,0-1,0 1,-1-2,0 1,-1-1,0-1,-1 1,0-1,-1-1,-1 1,0-1,0 0,2-11,5-89,-12 88</inkml:trace>
  <inkml:trace contextRef="#ctx0" brushRef="#br0" timeOffset="309.428">1421 192,'-17'51,"2"1,2 0,3 1,0 11,12 75,-1-134,0 0,0 1,1-1,0 0,0 0,0 0,1 0,0-1,0 1,0-1,0 1,1-1,-1 0,1 0,0-1,0 1,1-1,-1 0,1 0,0 0,-1-1,1 0,0 1,2-1,-1 0,1 0,0-1,0 1,1-2,-1 1,0-1,0 0,0 0,1-1,-1 0,0 0,0 0,0-1,0 0,-1-1,1 0,0 0,-1 0,0-1,0 1,0-2,0 1,-1-1,1 1,-1-2,0 1,-1 0,4-6,1-2,0-1,0-1,-2 0,0 0,0-1,-2 1,0-1,0-1,-2 1,0-1,1-15,-4 21,1 0,-1 0,-1 0,0-1,-1 1,0 0,-1 0,0 1,0-1,-2 0,1 1,-1 0,0 0,-1 1,0-1,-1 1,0 0,0 1,-1 0,0 0,0 1,-1-1,0 2,-1-1,1 2,-1-1,0 1,0 1,-1 0,1 0,-10-1,-5 1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2">1 1242,'1893'-248,"-1135"175,-546 55,-190 17</inkml:trace>
  <inkml:trace contextRef="#ctx0" brushRef="#br0" timeOffset="2003.072">86 1440,'440'-35,"766"-72,-855 66,-2-15,27-21,-313 61,-13 1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5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3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0,'-31'5,"0"0,1 2,-1 2,2 0,-1 2,1 2,1 0,0 2,0 1,14-8,1 1,0 1,1 0,0 1,1 0,0 0,0 1,1 1,1 0,0 0,1 1,0 0,1 0,1 1,0 0,1 0,1 0,-2 9,6-13,0 0,0 1,1-1,1 0,0 0,0 0,1 0,1 0,0-1,0 1,1-1,0 0,1 0,0-1,0 0,1 0,1 0,-1-1,1 0,1 0,-1-1,1 0,1-1,-1 0,1 0,0-1,0-1,1 1,-1-2,1 1,0-1,0-1,0 0,0-1,0 0,1 0,8-2,7-1,0-1,-1-1,0-1,0-1,0-2,-1 0,0-2,0-1,-1-1,-1-1,0-1,9-7,-3-1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1,'-57'236,"10"-45,-11 120,51-257,3 0,2 1,3-1,3 11,-4-63,0 0,0 0,0 1,0-1,0 0,1 0,-1 1,1-1,-1 0,1 0,0 0,0 0,0 0,0 0,0 0,1 0,-1 0,0 0,1-1,0 1,-1-1,1 1,0-1,0 1,0-1,1 1,9-3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2">1 1242,'1893'-248,"-1135"175,-546 55,-190 17</inkml:trace>
  <inkml:trace contextRef="#ctx0" brushRef="#br0" timeOffset="2003.072">86 1440,'440'-35,"766"-72,-855 66,-2-15,27-21,-313 61,-13 1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5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0,'-28'13,"1"2,0 0,0 2,2 1,0 1,1 1,2 1,-19 20,39-38,-1-1,1 1,0 0,0 0,0 0,0 0,0 0,1 0,-1 0,1 1,0-1,0 1,0-1,1 1,-1-1,1 1,0-1,-1 1,2-1,-1 1,0-1,1 1,0-1,-1 1,2-1,-1 1,0-1,0 0,1 0,0 0,0 0,0 0,0 0,0 0,0 0,1-1,0 1,42 34,-40-35,0 0,0 0,0 1,-1 0,1 0,0 0,-1 1,0-1,0 1,0 0,-1 0,1 0,-1 1,0-1,0 1,0 0,-1 0,1 0,-1 0,-1 0,1 0,-1 1,0-1,0 1,0-1,-1 1,0-1,0 1,0-1,-1 1,1-1,-2 1,1-1,0 0,-3 4,-3 0,0-1,-1-1,-1 1,1-1,-1-1,0 1,-1-2,0 1,0-1,0-1,0 0,0 0,-1-1,0 0,0-1,0 0,0-1,0 0,0-1,-7-1,-7 3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7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570 198,'2'-4,"0"1,-1-1,1 0,-1-1,0 1,0 0,-1 0,1 0,-1-1,0 1,0 0,0-1,0 1,-1 0,0 0,0-1,0 1,0 0,-1 0,0 0,0 0,0 1,0-1,0 0,-1 1,1 0,-1-1,0 1,0 0,0 0,-1 1,1-1,-1 1,1 0,-1-1,0 2,0-1,0 0,0 1,0 0,0 0,0 0,-1 0,-2 0,-14 4,0 0,0 1,0 1,0 1,1 1,0 1,0 1,1 0,0 1,-16 13,16-13,0 2,1 0,1 1,0 1,1 1,0 0,1 1,1 0,0 1,1 1,1 0,1 1,1 0,0 1,1 0,2 1,-2 6,7-22,1 0,1 0,-1 0,1 0,-1 0,1 0,1 0,-1 0,1 0,0 0,0 0,0-1,1 1,0 0,0-1,0 1,0-1,1 1,-1-1,1 0,0 0,1 0,-1-1,1 1,-1-1,1 0,0 0,0 0,1 0,-1-1,0 0,1 0,0 0,-1 0,1-1,2 1,14 1,-1-1,1-1,0-1,0-1,0-1,-1 0,1-2,-1 0,1-2,-2 0,1-1,-1-1,0 0,5-5,13-7,-1-2,-1-2,-1-2,-1 0,-1-3,-2 0,-1-2,21-28,18-55,-66 107,-10 29,5-12,1-1,0 1,1 0,0 0,0 0,1-1,0 1,1 0,0 0,1 0,0-1,0 1,1-1,0 1,1-1,0 0,0 0,1-1,0 1,1-1,0 0,0-1,1 1,0-1,0 0,0-1,1 0,0 0,0-1,1 1,0-2,-1 0,3 1,15 1,-3-2</inkml:trace>
  <inkml:trace contextRef="#ctx0" brushRef="#br0" timeOffset="431.381">1501 1,'-49'26,"36"-21,0 1,0 0,1 1,0 0,0 1,0 0,1 1,1 1,-1-1,1 2,1-1,0 1,1 1,-6 10,12-17,1 1,1-1,-1 1,1-1,0 1,0-1,0 1,1-1,0 1,0-1,1 1,-1-1,1 0,0 0,0 0,1 0,0 0,0 0,0 0,0-1,1 0,-1 0,1 0,0 0,1 0,-1-1,1 1,-1-1,1-1,0 1,0-1,0 1,0-1,1-1,-1 1,0-1,2 0,9 4,-11-5,-1 1,1 0,-1 0,1 0,-1 0,0 1,1 0,-1 0,0 0,0 0,0 1,0-1,-1 1,1 0,-1 0,0 1,0-1,0 1,0-1,1 4,-4-4,-1 1,0-1,0 0,-1 1,1-1,-1 0,1 0,-1 0,0 0,0 0,-1-1,1 1,0-1,-1 1,0-1,1 0,-1 0,0 0,0 0,0 0,-2 0,-4 4,0 1,-1-1,0 1,-1-2,1 1,-1-2,0 1,0-1,-1-1,1 0,-1-1,0 0,-5 0,16-2,0-1,0 1,1 0,-1 0,0-1,0 1,0 0,1-1,-1 1,0-1,0 1,1-1,-1 1,0-1,1 1,-1-1,1 0,-1 1,1-1,-1 0,1 1,-1-1,1 0,0 0,-1 0,1 1,0-1,0 0,0 0,0 0,0 0,-1 0,1 1,1-1,-1 0,0 0,0 0,0 0,0 1,1-1,-1 0,0 0,1 0,-1 1,0-1,1 0,-1 0,1 1,-1-1,1 1,0-1,-1 0,1 1,0-1,-1 1,1-1,0 1,0-1,8-13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1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03.3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1078 6,'-30'-3,"1"1,-1 2,0 1,0 1,0 1,1 2,-1 1,1 2,1 0,-1 2,2 1,-1 1,2 2,-1 0,2 2,0 1,1 1,1 1,-20 20,-21 28,3 2,3 3,3 3,4 1,2 3,2 8,28-55,2 1,2 1,1 1,1 0,3 1,0 0,2 0,2 1,2 0,1 0,1 1,3 21,2-45,0 0,0 0,1 0,1 0,0-1,1 0,0 0,1-1,1 1,0-1,0-1,1 0,1 0,0-1,0 0,1-1,0 0,1 0,0-1,0-1,5 2,13 6,0-2,1 0,0-2,1-2,1-1,-1-1,1-2,24 1,-5-6,0-2,-1-3,1-1,-1-3,-1-2,0-3,0-1,-2-3,0-2,-1-2,11-8,5-5,-2-2,-2-3,50-43,-86 63,-2 0,0-1,-1-2,-1 0,-2-1,0-1,-1 0,-2-1,0-1,-2 0,-1-1,-2 0,0-1,-2 1,-1-2,-1 1,-2-1,-1 0,-1 1,-1-1,-2 0,-1 0,-1 1,-2 0,-1 0,-1 0,-2 1,0 0,-4-4,2 11,0 1,-2 0,0 0,-1 1,-1 1,-1 1,0 0,-1 1,-1 1,-1 1,0 1,-1 0,0 2,0 0,-2 1,1 2,-1 0,0 1,-1 2,1 0,-1 1,-23 0,4 5,1 1,-1 2,0 2,1 2,1 1,-1 3,2 1,-1 2,2 1,0 3,-3 3,-10 8</inkml:trace>
  <inkml:trace contextRef="#ctx0" brushRef="#br0" timeOffset="364.209">682 712,'5'0,"7"0,0 0</inkml:trace>
  <inkml:trace contextRef="#ctx0" brushRef="#br0" timeOffset="614.013">1135 514,'0'9,"0"9,4 1,3-3</inkml:trace>
  <inkml:trace contextRef="#ctx0" brushRef="#br0" timeOffset="1029.283">626 1023,'12'11,"1"1,1-1,0-1,0-1,1 0,0-1,1 0,0-1,0-1,0 0,1-2,-1 0,1 0,0-2,1 0,-1-1,4-1,-14 2,0-2,0 1,0-1,0 0,0-1,0 0,0 0,-1 0,1-1,0 0,-1 0,1-1,-1 1,1-2,-1 1,0-1,0 0,-1 0,1 0,-1-1,0 0,0 0,-1 0,1 0,0-3,36-122,-33 105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2">1 1242,'1893'-248,"-1135"175,-546 55,-190 17</inkml:trace>
  <inkml:trace contextRef="#ctx0" brushRef="#br0" timeOffset="2003.072">86 1440,'440'-35,"766"-72,-855 66,-2-15,27-21,-313 61,-13 1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5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09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876 57,'-22'17,"-13"8,2 2,1 1,1 1,-15 19,-78 117,79-100,-4-2,-2-3,-7 4,-124 105,155-153,3-4</inkml:trace>
  <inkml:trace contextRef="#ctx0" brushRef="#br0" timeOffset="312.341">1 284,'54'48,"3"-2,1-2,3-3,27 12,17 13,179 138,-247-182,-26-15,0 1,0-2,1 0,0 0,0-1,0 0,1-1,0-1,7 1,-3-4</inkml:trace>
  <inkml:trace contextRef="#ctx0" brushRef="#br0" timeOffset="693.843">396 1,'39'191,"-28"-119,-4 1,-2 0,-4 0,-4 31,0 16,2-44,13 181,-8-235,4 100,-13-104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1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92,'-11'15,"0"0,1 0,1 1,0 0,1 1,1 0,1 0,-1 5,-3 3,-166 562,83-373,93-215,0 1,-1 0,1 0,0 0,-1 0,1 0,0 0,-1-1,1 1,-1 0,1 0,0 0,-1 0,1 0,0 1,-1-1,1 0,0 0,-1 0,1 0,0 0,-1 0,1 1,0-1,-1 0,1 0,8-41,95-237,76-183,-136 380,-43 80,0 0,1 1,-1-1,1 0,-1 0,1 1,0-1,-1 0,1 1,0-1,-1 0,1 1,0-1,0 1,0-1,0 1,-1 0,1-1,0 1,0 0,0 0,0-1,0 1,0 0,0 0,0 0,0 0,0 0,-1 0,1 1,0-1,0 0,0 0,0 1,0-1,0 0,0 1,-1-1,1 1,0-1,0 1,-1-1,1 1,0 0,-1-1,1 1,0 0,-1 0,1 0,-1-1,0 1,1 0,-1 0,1 0,-1 0,0 0,17 53,-1 347,-10-340,-5-43,0 0,2 0,0 0,1 0,0 0,2-1,7 17,-12-31,0-1,0 0,0 1,0-1,1 0,-1 0,1 1,-1-1,1-1,0 1,0 0,0 0,0-1,0 1,0-1,0 1,1-1,-1 0,0 0,1 0,-1 0,1 0,-1-1,1 1,-1-1,1 0,0 0,-1 1,1-2,0 1,-1 0,1-1,-1 1,1-1,-1 1,1-1,-1 0,1 0,-1-1,0 1,0 0,1-1,-1 1,0-1,0 0,-1 1,1-1,0-1,25-31,-1-1,-2-2,-1 0,14-35,-19 37,159-342,-176 375,12-27,-13 29,0 0,0 1,0-1,-1 0,1 1,0-1,0 0,0 1,0-1,0 0,0 1,0-1,0 0,0 1,0-1,1 0,-1 1,0-1,0 0,0 1,0-1,0 0,1 0,-1 1,0-1,0 0,0 0,1 1,-1-1,0 0,0 0,1 1,-1-1,0 0,1 0,-1 0,0 0,0 0,1 0,-1 1,0-1,1 0,-1 0,0 0,1 0,-1 0,0 0,1 0,-1 0,0 0,1 0,-1-1,0 1,1 0,-2 127,10 87,55 27,-45-205,-11-20</inkml:trace>
  <inkml:trace contextRef="#ctx0" brushRef="#br0" timeOffset="318.968">1355 629,'-14'36,"2"1,1 0,2 1,2 0,2 0,1 0,1 3,3-37,-1 0,0 1,1-1,0 1,0-1,0 0,1 1,-1-1,1 1,0-1,0 0,1 0,-1 0,1 1,0-1,0-1,1 1,-1 0,1 0,-1-1,1 0,0 1,1-1,-1 0,0-1,1 1,0 0,-1-1,1 0,0 0,0 0,0-1,1 1,-1-1,0 0,1 0,-1 0,0-1,1 1,-1-1,1 0,-1-1,0 1,1-1,-1 0,0 0,1 0,0-1,6-5,0-1,0 0,-1-1,-1 0,1 0,-1-1,-1-1,0 1,0-1,-1-1,-1 1,0-1,0 0,-1-1,-1 1,1-6,1 6,-2-1,0 0,0 1,-1-1,-1-1,0 1,-1 0,0 0,-1-1,0 1,-1 0,-1 0,0-1,-1 1,0 0,-1 1,-1-1,0 1,0 0,-1 0,-7-10,10 19,-1 0,1 0,-1 0,0 0,1 1,-1 0,0 0,0 0,-1 0,1 1,0-1,-1 1,1 0,-1 0,1 1,-1-1,1 1,-1 0,1 0,-1 1,1-1,-1 1,1 0,-1 0,-2 2,-12 4</inkml:trace>
  <inkml:trace contextRef="#ctx0" brushRef="#br0" timeOffset="779.014">1665 1109,'136'-327,"-131"317,-4 6,0 1,0-1,1 1,-1 0,1 0,0 0,0 0,0 0,0 0,0 0,1 1,-1-1,1 1,0 0,0 0,0 0,1-1,-2 4,-1-1,0 1,0 0,1 0,-1 0,0 0,0 0,0 0,0 0,0 1,0-1,0 0,0 0,-1 1,1-1,0 1,-1-1,1 0,-1 1,0-1,1 1,-1 0,0-1,0 1,0-1,0 1,0-1,0 1,-1-1,2 1,2 50,-4-42,0 0,1 0,0 0,1 0,0-1,1 1,0 0,1 0,0-1,0 0,1 1,0-1,0-1,1 1,0-1,1 1,0-2,0 1,1-1,1 1,-6-6,1 0,0-1,0 1,0-1,0 0,1 0,-1 0,0 0,0 0,1-1,-1 0,0 1,1-1,-1 0,0-1,1 1,-1-1,0 1,1-1,-1 0,0 0,0 0,0-1,0 1,0-1,0 0,0 0,-1 0,1 0,0 0,70-76,-58 55,-2-1,0 0,-2-1,0 0,-2-1,-1 0,1-7,-4 9</inkml:trace>
  <inkml:trace contextRef="#ctx0" brushRef="#br0" timeOffset="1250.052">2568 685,'-25'23,"1"1,2 1,0 0,1 2,1 1,2 0,1 1,1 1,-2 9,17-37,-1 0,1 0,-1 0,1 0,-1 1,1-1,0 1,0-1,0 1,1 0,-1-1,1 1,-1-1,1 1,0 0,0 0,0-1,0 1,0 0,1-1,-1 1,1 0,0-1,0 1,0-1,0 1,0-1,0 0,1 1,-1-1,1 0,0 0,0 0,-1 0,1 0,1 0,-1-1,0 1,0-1,0 1,1-1,-1 0,1 0,9 1,1 0,-1-1,0-1,1 0,-1-1,0 0,1-1,-1 0,0-1,0 0,0-1,-1-1,1 0,-1 0,0-1,-1 0,1-1,-1 0,5-6,8-7,-1-1,0-1,-2-1,0 0,-2-2,-1 0,-1-1,12-27,-28 53,23-44,-3-1,-2 0,-2-2,-1 0,-3 0,4-35,-13 51,-1 0,-2 1,-1-1,-1 0,-5-20,5 41,0-1,-1 0,0 0,0 1,-1 0,-1 0,0 0,0 0,-1 1,0 0,-1 0,0 0,0 1,-1 0,0 1,0-1,-4-1,7 6,0 0,0 0,-1 0,1 0,-1 1,0 0,1 0,-1 1,0-1,0 1,0 0,0 1,0 0,0 0,0 0,0 1,0-1,0 2,0-1,0 0,1 1,-1 0,0 1,1-1,0 1,-1 0,1 0,0 1,1 0,-1-1,1 2,-1-1,-8 9,1 1,0 1,0-1,2 2,0-1,1 2,0-1,2 1,-6 16,5-15,0 1,2 0,0 0,1 1,1 0,0 0,2 0,1 0,0 0,1 0,1 1,1-1,1 0,1 0,1-1,0 1,1-1,2 0,6 13,-4-17,0-2,0 1,1-2,1 1,0-2,1 1,0-2,1 0,0 0,0-1,1-1,0-1,1 0,0 0,0-2,0 0,1-1,-1-1,1 0,0-1,2-1,14 1</inkml:trace>
  <inkml:trace contextRef="#ctx0" brushRef="#br0" timeOffset="2232.411">3387 432,'-50'42,"2"3,2 1,3 3,1 1,-7 16,43-57,1 0,0 1,0 0,1 0,0 0,1 1,0-1,1 1,0 0,0 2,1-10,1 1,0-1,0 0,0 1,0-1,1 0,-1 1,1-1,0 0,0 0,0 1,1-1,-1 0,1 0,-1 0,1-1,0 1,0 0,0-1,0 1,1-1,-1 0,1 1,-1-1,1-1,0 1,0 0,0-1,0 1,0-1,0 0,0 0,1 0,0 0,8-1,1-1,-1 0,1-1,-1-1,0 0,0 0,0-2,0 1,-1-1,0-1,0 0,0 0,0-1,-1-1,-1 0,1 0,-1-1,0 0,-1 0,0-1,6-10,111-149,-102 148,-16 39,-15 16,4-23,0 1,1-1,0 1,1 0,0 0,1 0,0 0,1 0,0 0,1 0,0 0,1 0,0 0,1 0,1-1,0 1,0-1,1 0,0 0,3 2,-4-9,1-1,-1 0,1 0,0-1,0 1,0-1,0 0,0-1,0 1,0-1,1 0,-1 0,0-1,1 0,-1 0,1 0,-1 0,1-1,-1 0,0 0,0 0,1-1,-1 0,0 0,0 0,0 0,-1-1,1 0,-1 0,1 0,-1-1,0 1,0-1,-1 0,1 0,-1 0,0-1,0 1,0-1,0 0,-1 0,2-3,21-32,-1-1,-2 0,-2-2,0-4,-24 58,-1 1,1 0,-1 0,2 0,0 0,0 1,1-1,1 1,0 0,0-1,2 1,-1 0,2-1,0 1,1 3,-2-13,0 0,1-1,-1 1,1-1,0 1,0-1,0 1,0-1,0 0,1 0,-1 0,1 0,-1 0,1-1,0 1,-1-1,1 0,0 0,0 0,0 0,0 0,0-1,0 1,0-1,0 0,0 1,1-2,-1 1,0 0,0-1,0 1,0-1,0 0,95-46,-81 31,-1-2,-1 0,0-1,-2-1,0 0,-1 0,-1-2,4-10,38-65,12 2,-64 95,0 0,-1 1,1-1,0 0,0 1,-1-1,1 0,0 1,-1-1,1 1,0-1,-1 1,1 0,-1-1,1 1,-1 0,1-1,-1 1,1 0,-1-1,0 1,1 0,-1 0,0-1,0 1,0 0,1 0,-1 0,0-1,0 1,0 0,0 0,0 0,0 0,-1-1,1 1,0 0,0 0,-1 0,1 0,78 527,-70-422,1-12,-4 0,-4 1,-8 56,6-130,-1 0,-1-1,0 1,-2-1,0 0,-1 0,-1 0,-1-1,-1 0,-1 0,0-1,-2-1,0 1,0-2,-2 0,-7 7,9-12,1 0,-2-2,1 1,-1-2,-1 1,1-2,-1 0,-1 0,1-2,-1 0,0 0,0-1,-1-1,1-1,-1 0,-3-1,15-1,-1-1,0 0,0 0,0 0,1-1,-1 0,0 0,1 0,-1 0,1-1,0 1,0-1,0 0,0 0,1-1,-1 1,1-1,0 0,0 0,0 0,0 0,1 0,0-1,0 1,0-1,0 1,1-1,0 0,-1 0,2 0,-1 0,1 1,0-1,0 0,0 0,0 0,1 0,0 0,1-4,8-29,1 0,2 0,1 1,2 1,2 0,5-5,0-5,29-49,3 2,38-44,-66 100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1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1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465 424,'-255'515,"233"-464,8-16,-1 0,-2-1,-1-1,-1-1,-2-1,-25 29,46-59,0-1,0 1,-1 0,1 0,0 0,0-1,-1 1,1 0,0 0,-1-1,1 1,-1 0,1 0,-1-1,1 1,-1-1,0 1,1-1,-1 1,0 0,1-1,-1 0,0 1,1-1,-1 0,0 1,0-1,0 0,1 0,-1 1,0-1,0 0,0 0,0 0,1 0,-1 0,0 0,0 0,0-1,0 1,1 0,-1 0,0-1,0 1,1 0,-1-1,0 1,0-1,1 1,-1-1,0 1,1-1,-1 0,1 1,-1-1,1 0,-1 1,1-1,-1 0,1 1,0-1,-1 0,4-11,-1 1,2-1,-1 1,1 0,1 1,0-1,1 1,0 0,0 0,7-7,4-9,369-530,-299 426,-87 129,0 1,0 0,0-1,0 1,0-1,1 1,-1-1,0 1,0-1,0 1,1 0,-1-1,0 1,0-1,1 1,-1 0,0-1,1 1,-1 0,0-1,1 1,-1 0,1 0,-1-1,0 1,1 0,-1 0,1 0,-1 0,1-1,-1 1,0 0,1 0,-1 0,1 0,-1 0,1 0,-1 0,1 0,-1 0,1 1,-1-1,1 0,-1 0,0 0,1 0,-1 1,1-1,-1 0,0 0,1 1,-1-1,1 0,-1 1,0-1,0 0,1 1,-1-1,0 1,0-1,1 0,-1 1,0-1,0 1,0 0,0 33,-34 152,20-124,3 0,3 2,2-1,3 12,2-66,1-1,0 1,0-1,1 1,0-1,0 0,1 0,0 1,0-1,1 0,1-1,-1 1,1 0,0-1,1 0,-1 0,1 0,1-1,0 0,-1 0,2 0,-1 0,1-1,0 0,1 0,-2-5,0 0,0-1,0 0,0 0,0 0,0-1,-1 1,1-1,0-1,-1 1,0-1,0 0,0 0,0-1,0 0,0 1,-1-1,0-1,0 1,0-1,0 0,-1 1,0-2,0 1,0 0,1-3,20-32,-1 0,-1-2,-3 0,-1-2,-3 0,-1 0,-2-2,-3 1,-1-1,-2-1,-2 1,-3-32,-2-16,0 94</inkml:trace>
  <inkml:trace contextRef="#ctx0" brushRef="#br0" timeOffset="315.424">1197 818,'0'61,"13"192,-14-248,2-1,-1 1,1 0,-1 0,1 0,1-1,-1 1,1-1,-1 1,1-1,1 1,-1-1,1 0,-1 0,1 0,0 0,0-1,1 1,-1-1,1 0,0 0,0 0,0 0,0-1,0 0,1 0,-1 0,1 0,-1-1,1 1,0-1,-1 0,1-1,0 1,0-1,0 0,0 0,-1 0,1-1,4-3,0 0,-1 0,0-1,0 0,0-1,0 0,-1 0,0 0,0-1,-1 0,0-1,0 1,-1-1,0 0,0-1,-1 1,0-1,0 0,-1 0,0 0,-1 0,0 0,0-1,-1 1,0-1,-1 1,0-1,-1 1,0-1,0 1,-1-1,0 1,0 0,-1 0,-1 0,1 0,-1 0,-2-2,-4-1,1 1,-1-1,-1 2,0-1,0 2,-1-1,0 2,-1-1,0 2,0 0,-1 0,0 1,0 1,0 0,-1 1,0 1,1 0,-1 1,0 1,-6 0,-37 10,34-3</inkml:trace>
  <inkml:trace contextRef="#ctx0" brushRef="#br0" timeOffset="666.395">1593 846,'62'248,"-20"-141,-41-104,1 0,-1-1,1 1,0-1,0 1,-1-1,2 0,-1 0,0 0,0 0,1 0,-1 0,1-1,-1 1,1-1,0 0,0 1,0-1,-1 0,1-1,0 1,0-1,0 1,0-1,0 0,0 0,0 0,0 0,0-1,0 1,0-1,0 0,0 0,0 0,1-1,10-8,-1 0,0-1,0-1,-1 0,-1 0,0-1,-1-1,0 0,-1 0,-1-1,0 0,1-4,48-89,-20 35,3 2,3 1,14-13,-42 67,-2 4</inkml:trace>
  <inkml:trace contextRef="#ctx0" brushRef="#br0" timeOffset="1346.275">2327 338,'73'-25,"1"2,1 4,0 3,9 2,-65 11,1 1,-1 0,1 2,0 0,-1 1,1 1,-1 1,0 1,0 0,4 3,-19-6,0 1,-1 0,1 0,0 0,-1 1,1-1,-1 1,0 0,0 0,0 0,0 0,-1 0,1 1,-1-1,0 1,0 0,0 0,0 0,-1 0,0 0,0 0,0 0,0 0,0 0,-1 0,0 1,0-1,0 0,0 0,-1 3,-1 8,-1 0,0 0,-1-1,-1 1,0-1,-1 0,0-1,-1 1,-120 175,124-185,0-1,-1 1,1 0,1 0,-1 0,0 0,1 0,0 0,0 1,0-1,1 1,-1 0,1-1,0 1,1 0,-1 0,1 0,0-1,0 1,0 0,1 0,-1 0,1-1,1 1,-1 0,1-1,-1 1,1-1,0 1,1-1,-1 0,1 0,0 0,0 0,1 0,60 31,-58-33,0-1,0 1,0 0,0 0,0 1,-1 0,0 0,1 0,-1 0,0 1,0 0,-1 0,1 0,-1 1,0 0,0-1,-1 1,1 1,-1-1,0 0,-1 1,1 0,-1-1,0 1,0 0,-1 0,0 0,0 0,0 1,-1-1,0 0,-4 5,0-1,-1 0,-1 1,0-2,0 1,-1-1,0 0,0 0,-1-1,0 0,-1 0,0-1,0 0,0-1,-11 6,-264 135,247-133,30-16</inkml:trace>
  <inkml:trace contextRef="#ctx0" brushRef="#br0" timeOffset="1682.183">3596 395,'-47'48,"2"3,3 1,1 2,3 2,3 1,2 2,-22 55,50-106,1 0,0 0,0 1,0 0,1 0,1 0,0 0,0 0,0 0,1 1,1-1,-1 0,2 1,-1-1,1 0,1 1,0-1,0 0,0 0,1 0,1 0,0-1,0 1,0-1,1 0,0 0,1-1,0 1,0-1,1-1,-1 1,6 3,0-3,1-1,0 0,0-1,0 0,0-1,1 0,-1-1,1-1,0 0,0-1,0-1,0 0,0-1,0 0,0-1,0-1,-1 0,1-1,10-4,3-2,0-2,-1-1,-1-1,0-2,-1 0,0-1,-2-2,0 0,2-4,-7 4,-1-1,-1 0,-1-1,0-1,-2 0,0-1,-2-1,-1 1,0-2,-2 1,-1-1,-1 0,-1 0,-1-1,-1-5,-1 18,-1 1,-1 0,0 0,-1-1,-1 1,1 0,-2 1,0-1,0 0,-1 1,0 0,-1 0,-1 1,1-1,-2 1,1 1,-1-1,-1 1,0 1,0 0,0 0,-1 1,0 0,-1 0,0 1,0 1,0 0,0 0,-1 1,0 1,0 0,0 0,-9 0,-3 6,6 4</inkml:trace>
  <inkml:trace contextRef="#ctx0" brushRef="#br0" timeOffset="2044.076">4443 0,'-132'397,"103"-253,28-138,0-1,0 1,0 0,1-1,0 1,0 0,0-1,1 1,0 0,0-1,0 1,1-1,0 1,0-1,0 0,1 0,0 0,0 0,0 0,0 0,1 0,5-2</inkml:trace>
  <inkml:trace contextRef="#ctx0" brushRef="#br0" timeOffset="2450.634">4049 338,'549'-206,"-424"172,-124 33,1 1,-1 0,0 0,0 0,1 0,-1 0,0 0,1 1,-1-1,0 0,1 1,-1-1,0 1,0-1,0 1,0-1,1 1,-1 0,0 0,0 0,0-1,0 1,-1 0,1 0,0 0,0 0,0 1,-1-1,1 0,-1 0,1 0,-1 0,1 1,-1-1,0 0,1 1,-1-1,0 0,0 0,0 1,0-1,0 1,-2 59,2-61,-15 82,11-68,0 1,1-1,0 1,1 0,1 0,1 0,0 0,0 0,2 0,0 0,1-1,1 6,-3-16,1-1,-1 0,1 1,-1-1,1 0,0 0,0 0,1 0,-1 0,1-1,-1 1,1-1,0 1,0-1,0 0,0 0,0 0,0-1,1 1,-1-1,0 1,1-1,0 0,-1-1,1 1,-1-1,1 1,1-1,100-24,-103 22,0 1,0-1,0 1,0 0,0 0,0 0,0 0,0 0,0 0,0 1,1-1,-1 1,0-1,1 1,-1 0,0 0,1 0,-1 0,0 0,0 1,1-1,-1 1,0-1,0 1,1 0,-1 0,0 0,0 0,0 0,0 1,0-1,-1 1,1-1,0 1,-1-1,1 1,-1 0,1 0,-1 0,0 0,0 0,0 0,0 0,0 0,0 1,0 0,2 21,-3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22.41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 1,'-28'292,"15"-196,-3 109,16-199,0 0,0 0,1-1,-1 1,1 0,1 0,-1-1,1 1,0-1,0 1,1-1,-1 0,1 0,1 0,-1 0,0 0,1-1,0 1,0-1,1 0,-1 0,1-1,0 0,-1 1,2-1,-1-1,0 1,0-1,1 0,0 0,-1-1,1 1,0-1,-1-1,1 1,0-1,5 0,35-6,1-1,-1-2,0-3,31-12,85-21,13 15,0 8,117 3,217-8,37 28,-540 1,1-1,-1-1,0 1,1-1,-1 0,1-1,-1 1,0-1,1-1,-1 1,0-1,0 0,0 0,0-1,0 0,-1 0,1 0,-1 0,0-1,0 0,0 0,0-1,-1 1,1-1,-1 0,0 0,-1-1,0 1,1-1,1-4,5-165,43-18,-44 168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22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732 141,'-14'-8,"0"0,0 2,-1-1,0 2,-1 0,1 1,-1 0,0 2,0-1,0 2,0 0,0 1,0 1,0 0,0 1,0 1,0 1,1 0,-1 1,1 0,0 1,-13 8,-32 12,1 3,1 2,-18 16,-13 36,87-80,-1 1,1-1,0 0,0 1,0-1,1 1,-1-1,1 1,0 0,0 0,0 0,0 0,1 0,-1-1,1 1,0 0,1 0,-1 0,1 0,-1 0,1 0,0 0,0-1,1 1,-1 0,1-1,0 1,2 2,8 5,0-1,0 0,1-1,0 0,1-1,0-1,0 0,1-1,0 0,0-1,0-1,1-1,-1 0,1-1,0 0,-1-1,1-1,42 2,50 12,-107-12,0-1,0 1,0 0,0 0,0-1,0 1,0 0,-1 0,1 0,-1 0,1 0,-1 0,0 0,0 0,0 0,0 0,0 0,0 0,0 0,-1 0,1 0,-1 0,0 0,1 0,-1-1,0 1,0 0,0 0,0-1,0 1,-1-1,1 1,-1-1,1 1,-1-1,1 0,-1 1,1-1,-3 0,4 0,-157 142,56-58,54-45,36-34,1 1,1 1,-1 0,1 0,0 1,1 0,0 1,1 0,0 0,0 1,1-1,1 1,-1 2,5-9,0-1,1 0,-1 0,1 1,0-1,0 0,0 1,0-1,1 0,0 1,-1-1,1 0,0 0,0 0,1 0,-1 0,1 0,-1 0,1 0,0 0,0-1,0 1,1-1,-1 0,1 1,-1-1,1 0,0 0,-1-1,1 1,0 0,0-1,0 0,1 0,-1 0,7 3,1-1,-1 0,1 0,-1-1,1-1,0 0,0 0,0-1,-1 0,5-2,31-6,0-3,-1-2,0-2,4-3,131-80,-154 81,-2 0</inkml:trace>
  <inkml:trace contextRef="#ctx0" brushRef="#br0" timeOffset="247.168">1297 592,'-24'34,"-18"30,-6 9,0 2,4-8,4-9,4-6,8-7,4-5,7-6,1-4,3-1,4-2,3 0,-1-5,-1-6</inkml:trace>
  <inkml:trace contextRef="#ctx0" brushRef="#br0" timeOffset="517.656">817 649,'394'289,"-354"-264,-23-13,1-1,0 0,0-2,0 0,1-1,1-1,19 5,26-19,-48 1</inkml:trace>
  <inkml:trace contextRef="#ctx0" brushRef="#br0" timeOffset="965.721">2030 649,'-82'39,"1"4,2 4,-7 9,69-45,1 2,0 0,1 0,0 2,1 0,1 0,-7 12,16-22,0 1,1 0,0 0,0 0,0 0,0 0,1 1,0-1,1 1,-1-1,1 1,1 0,-1 0,1-1,0 1,1 0,0 0,0-1,0 1,1 0,-1-1,2 0,-1 1,2 1,-3-5,1-1,0 1,-1 0,1 0,1-1,-1 1,0-1,1 0,-1 0,1 0,-1 0,1 0,0 0,0-1,0 1,0-1,0 0,0 0,1 0,-1 0,0-1,0 1,1-1,-1 0,0 0,1 0,-1 0,0 0,1-1,-1 0,0 0,0 0,3-1,98-53,70-85,-88 35,-74 86,0 2,1 0,1 1,1 0,0 1,1 0,4-1,-18 14,0 1,-1 0,1 0,0 0,0 0,0 0,0 0,0 1,0-1,0 0,0 1,0 0,0-1,0 1,0 0,1 0,-1 0,0 1,0-1,0 0,0 1,0-1,0 1,0 0,0 0,0 0,0 0,-1 0,1 0,0 0,0 0,-1 1,1-1,-1 1,1-1,-1 1,44 75,-25-38,-12-29,0 1,0-2,1 1,0-1,0 0,1-1,1 0,-1-1,1 0,9 3,-4-1</inkml:trace>
  <inkml:trace contextRef="#ctx0" brushRef="#br0" timeOffset="1446.016">2454 1101,'38'-42,"-1"-1,-2-2,-2-2,-3-1,4-11,-28 48,1 0,0 0,0 0,1 1,1 0,-1 0,2 1,-1 0,1 1,0 0,7-3,-16 10,1 0,-1 1,0-1,0 1,1-1,-1 1,1-1,-1 1,0 0,1 0,-1 0,1 0,-1 0,1 0,-1 0,0 0,1 0,-1 1,1-1,-1 0,0 1,1-1,-1 1,0 0,0-1,1 1,-1 0,0 0,0 0,0 0,0 0,0 0,0 0,0 0,-1 0,1 0,0 1,0-1,-1 0,1 1,-1-1,1 0,-1 1,0-1,1 1,-1-1,0 0,0 1,5 78,-5-72,-2 18,1-22,-1 0,1 1,0-1,1 1,-1-1,1 1,0-1,0 1,0-1,1 1,-1-1,1 1,0-1,1 1,-1-1,1 0,0 0,0 0,0 0,0 0,1 0,0 0,-1-1,1 1,1-1,-1 0,1 0,4-3,0 0,0-1,0 0,-1 0,1-1,0 0,0-1,-1 0,0 0,1 0,-1-1,0 0,-1 0,1-1,-1 0,0 0,8-4,240-183,-252 190,0 0,0 0,0 0,1 0,-1 0,1 1,-1-1,1 1,-1-1,1 1,0 0,0 0,0 0,0 0,0 1,0-1,0 1,0 0,0 0,0 0,0 0,0 0,0 1,-1-1,1 1,0 0,0 0,0 0,0 0,-1 0,1 1,0-1,-1 1,1 0,-1 0,0-1,0 2,2 1,4 85,-9-83,0 0,0-1,0 1,1 0,0 0,0-1,1 1,0 0,0 0,0-1,0 1,1-1,0 1,0-1,1 1,-1-1,1 0,0 0,0-1,1 1,0-1,3 4,12 4,1-1</inkml:trace>
  <inkml:trace contextRef="#ctx0" brushRef="#br0" timeOffset="1980.682">4232 84,'-5'39,"-6"36,-6 15,-1 2,3-10,5-14,-2-9,2-9,2-10,3-5,2-5,2-2,1-1,0-1,5-5,2-5</inkml:trace>
  <inkml:trace contextRef="#ctx0" brushRef="#br0" timeOffset="2246.888">4401 141,'-5'43,"-1"34,0 8,1-6,1-10,2-14,1-10,1-8,0-6,0-4,0 0,0-2,1 1,-1 1,5-5,1-5</inkml:trace>
  <inkml:trace contextRef="#ctx0" brushRef="#br0" timeOffset="2513.165">3780 480,'38'-5,"42"-6,17-1,1-4,-1 1,-8 3,-9-1,-9 1,-7-1,-5 1,-2 2,-7 3,-1-1,-6-1,-4 3,-4 1,-8 2</inkml:trace>
  <inkml:trace contextRef="#ctx0" brushRef="#br0" timeOffset="2764.262">3949 734,'44'0,"42"-5,16-6,2-6,-9-1,-10-1,-10-3,-9 3,-5-1,-4 4,-7-1,-11 3</inkml:trace>
  <inkml:trace contextRef="#ctx0" brushRef="#br0" timeOffset="3033.59">5388 84,'-163'300,"163"-299,-3 1,1 1,-1 0,1 0,0 0,0 0,0 0,0 1,1-1,-1 1,1-1,0 1,0-1,0 1,1 0,-1-1,1 1,0 0,0-1,0 1,0 0,1 0,0-1,-1 1,1-1,1 1,-1 0,0-1,1 0,0 1,0-1,0 0,0 0,0 0,0 0,2 0,11 1,1-1,1 0,-1-1,0-1,1-1,-1 0,0-1,1 0,-1-2,0 0,0-1,0 0,-1-1,0-1,0-1,0 0,0-1,7-5,5-4,-2 1</inkml:trace>
  <inkml:trace contextRef="#ctx0" brushRef="#br0" timeOffset="3248.047">5925 0,'-102'175,"9"4,2 15,60-120,3 2,3 0,4 2,-3 30,13 8,11-93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2">1 1242,'1893'-248,"-1135"175,-546 55,-190 17</inkml:trace>
  <inkml:trace contextRef="#ctx0" brushRef="#br0" timeOffset="2003.072">86 1440,'440'-35,"766"-72,-855 66,-2-15,27-21,-313 61,-13 1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5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6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1,'0'812,"21"-662,-17-126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8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1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41,'-40'413,"28"-259,7 146,6-259,-17 59,16-101,0 1,0 0,0 0,1-1,-1 1,0 0,0 0,1-1,-1 1,0 0,1 0,-1 0,0-1,0 1,1 0,-1 0,0 0,1 0,-1 0,0 0,1 0,-1 0,0 0,1 0,-1 0,0 0,1 0,-1 0,0 0,1 0,-1 0,0 0,1 0,-1 1,0-1,1 0,-1 0,0 0,0 0,1 1,-1-1,0 0,0 0,1 1,-1-1,0 0,0 1,0-1,0 0,1 0,-1 1,0-1,0 0,0 1,0-1,0 0,0 1,0-1,0 0,0 1,0-1,23-22,-8 3</inkml:trace>
  <inkml:trace contextRef="#ctx0" brushRef="#br0" timeOffset="538.589">1033 41,'-55'8,"1"2,0 3,1 2,0 2,1 2,-17 12,56-27,1 2,0-1,0 2,0 0,1 0,0 1,0 0,1 1,0 0,1 1,0 0,0 0,1 1,0 0,1 0,1 1,0 0,0 0,1 1,0 0,2-1,-1 1,1 1,1-1,1 0,-1 11,2-20,1 0,0 0,-1 0,1 0,0-1,1 1,-1 0,1-1,0 1,0-1,0 1,0-1,0 0,1 0,0 0,-1 0,1 0,0-1,0 1,1-1,-1 0,0 0,1 0,-1 0,1-1,0 1,0-1,-1 0,1 0,0 0,0-1,0 1,0-1,0 0,0 0,10 0,1-1,-1 0,0-1,0 0,0-1,0-1,0 0,-1-1,6-2,22-16,-2-1,0-2,-1-1,-2-3,-1 0,3-7,197-212,-175 201,-59 48,0 1,-1 0,1-1,0 1,0 0,-1 0,1-1,-1 1,1 0,0 0,-1 0,0 0,1 0,-1 0,1 0,-1 0,0 0,0 0,0 0,0 0,1 0,-1 0,0 0,-1 0,1 0,0 0,0 0,0 0,-1 0,1 0,0 0,-1 0,1 0,-1 0,0 2,-65 320,52-243,4 1,1 76,11 28,-2-182,0 1,0-1,1 1,-1-1,1 1,0-1,0 1,0-1,0 0,0 1,1-1,0 0,-1 0,1 0,1 0,-1-1,0 1,0 0,1-1,0 0,0 1,7-1</inkml:trace>
  <inkml:trace contextRef="#ctx0" brushRef="#br0" timeOffset="781.712">1541 690,'-10'39,"2"12,3-8,1-10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2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370 113,'-19'33,"-7"21,-3 7,-2 1,5 1,1-6,1-3,-1-2,0-3,-2-2,5-4,1-4,3-4,1-3,-1-3,1-5</inkml:trace>
  <inkml:trace contextRef="#ctx0" brushRef="#br0" timeOffset="381.365">229 197,'14'-37,"-13"37,-1-1,0 1,0-1,0 0,1 1,-1-1,0 1,1-1,-1 0,0 1,1-1,-1 1,1-1,-1 1,1 0,-1-1,1 1,-1-1,1 1,-1 0,1-1,0 1,-1 0,1 0,-1 0,1-1,0 1,-1 0,1 0,0 0,-1 0,1 0,0 0,-1 0,1 0,0 0,-1 1,1-1,-1 0,1 0,0 1,-1-1,1 0,-1 0,1 1,-1-1,1 1,-1-1,1 1,-1-1,1 1,-1-1,1 1,-1-1,1 1,2 6,-1 0,1 0,-1 0,0 0,-1 0,1 0,-1 1,-1-1,0 0,0 1,-1 5,2 4,-3 5,1 0,2 1,0-1,1 0,1 0,2-1,0 1,1-1,1 0,1 0,0-1,2 0,0-1,2 0,12 17,-21-33,0 0,0-1,0 1,0 0,1-1,-1 0,1 1,0-2,-1 1,1 0,0-1,0 1,0-1,0 0,0-1,0 1,1-1,-1 1,0-1,0-1,0 1,0 0,1-1,-1 0,0 0,0 0,0-1,-1 1,1-1,0 0,2-1,2-3,1 0,-1 0,1-1,-2 0,1 0,-1-1,0 0,-1 0,0-1,0 0,-1 0,1-1,16-35,-2-1,-3-1,-1-1,-2 0,-1-8,-1 6,-8 36,0 0,0 0,-2 0,0 0,0-1,-2 1,1 0,-2-1,0 1,-1-4,1 16,1 0,-1 1,1-1,-1 0,0 0,0 1,0-1,0 0,0 1,0-1,0 1,-1-1,1 1,0 0,-1 0,1-1,-1 1,1 0,-1 0,0 0,0 1,1-1,-1 0,0 1,0-1,0 1,0-1,1 1,-1 0,-2 0,-11 3</inkml:trace>
  <inkml:trace contextRef="#ctx0" brushRef="#br0" timeOffset="727.648">906 452,'-6'9,"-1"1,2 0,-1 1,1 0,1-1,0 1,0 1,1-1,0 0,1 1,1 0,0-1,0 1,1 0,1 0,0-1,0 1,2 5,-1-14,-1 0,1 0,0 0,-1-1,1 1,0 0,1-1,-1 1,0-1,1 0,-1 0,1 0,0 0,0 0,0 0,0-1,0 1,0-1,0 0,0 0,0 0,1-1,-1 1,0-1,1 1,-1-1,0 0,1-1,-1 1,0 0,4-2,1 1,0-1,0-1,0 0,-1 0,1 0,-1-1,1 0,-1 0,0-1,-1 0,1 0,2-3,-4 3,0 1,-1-1,0 0,1 0,-2 0,1-1,0 1,-1-1,0 0,-1 0,1 0,-1 0,0 0,-1-1,1 1,-1-1,-1 1,1-1,-1 1,0-1,-1 1,1-1,-1 1,-1-1,1 1,-1-1,0 1,0 0,-1 0,0 0,0 0,0 1,-1-1,0 1,0 0,0 0,-1 0,-4-3,4 4,0 0,0 0,-1 1,0 0,1 0,-1 0,0 1,0-1,-1 1,1 1,0-1,-1 1,1 1,-1-1,1 1,-1 0,1 0,-1 1,1 0,-4 1,-9 4</inkml:trace>
  <inkml:trace contextRef="#ctx0" brushRef="#br0" timeOffset="1193.165">1245 452,'-2'4,"0"0,1 0,0 0,0 0,0 0,0 0,0 0,1 0,0 1,0-1,0 0,1 0,-1 0,1 1,0-1,0 0,0 0,1 0,-1 0,1-1,0 1,0 0,1-1,-1 1,1-1,-1 0,1 0,0 0,0 0,1 0,-1 0,0-1,1 0,0 0,-1 0,1 0,0 0,0-1,0 0,0 0,0 0,1 0,2 0,10-6,-1 0,0-1,0 0,0-2,-1 0,0 0,-1-2,1 1,-2-2,0 0,0-1,-1 0,8-10,-20 22,1-1,0 1,-1 0,1-1,0 1,0 0,-1-1,1 1,0 0,0 0,0 0,-1 0,1 0,0 0,0 0,0 0,-1 0,1 0,0 0,0 0,-1 0,1 1,0-1,0 0,-1 1,1-1,0 1,-1-1,1 0,0 1,-1-1,1 1,-1 0,1-1,-1 1,1 0,-1-1,1 1,-1 0,0-1,1 1,-1 0,0 0,1-1,-1 1,0 0,0 0,0-1,0 1,0 0,0 0,0 0,0-1,0 1,0 0,-1 0,1 0,0-1,0 1,-1 0,1-1,0 1,-1 0,1 0,-1-1,4 17,-2-13,1 0,-1-1,1 1,0-1,0 1,0-1,1 0,-1 0,1 0,-1 0,1 0,0-1,0 1,0-1,1 1,-1-1,0-1,1 1,-1 0,1-1,0 1,0-1,-1 0,1-1,0 1,0-1,0 1,0-1,0 0,0 0,0-1,4 0,0 0,0-1,0 1,-1-2,1 1,-1-1,0 0,0-1,0 1,0-2,0 1,-1-1,0 0,0 0,1-1,3-5,0-1,-1 0,-1-1,0 0,-1 0,0-1,-1 0,0 0,-1 0,-1 0,0-1,-1 0,-1 0,0 0,0-11,-2 2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508 114,'-16'0,"0"0,0 1,1 0,-1 1,0 1,1 0,0 1,0 1,0 1,0 0,1 0,0 2,0 0,1 0,0 1,0 1,1 0,1 1,-1 0,2 1,0 0,0 0,-7 14,2 4,1 0,1 1,2 1,1 0,1 0,2 1,1 0,2 0,1 0,2 1,1 1,1-26,1 0,0-1,0 1,0 0,1-1,0 0,1 1,0-1,0-1,1 1,0-1,0 0,1 0,0 0,0-1,0 1,1-2,0 1,0-1,0 0,1 0,0-1,0 0,1 0,6 2,0 0,0-1,0 0,1-1,0-1,-1-1,1 0,0-1,1-1,-1 0,0-1,0-1,0-1,19-7,-2-2,1-1,-2-1,0-2,-1-2,0-1,-2-1,0-1,-2-2,0 0,-1-2,17-23,-30 36,0 0,0-1,-1-1,-1 0,0-1,-2 0,1 0,-2-1,0 0,-1-1,0 0,-1 0,-1 0,-1-1,-1 1,0-1,-1 0,-1 0,-1 0,0 0,-2 0,0 0,-1-6,-3 11,0-1,-1 1,0 1,0-1,-2 1,1 0,-2 1,1 0,-2 1,1 0,-1 0,-1 1,0 0,0 1,0 1,-1 0,-1 1,1 0,-1 1,0 0,0 1,0 1,0 0,-1 1,1 1,-1 0,1 1,-1 0,-10 2,-4 3,0 1,1 1,0 1,1 2,-1 1,-12 8,3-1</inkml:trace>
  <inkml:trace contextRef="#ctx0" brushRef="#br0" timeOffset="452.8">0 538,'18'-19,"2"2,0 0,0 1,2 1,0 1,0 1,1 1,1 1,0 1,0 1,21-4,-31 11,0 2,0 0,0 1,0 0,-1 1,1 0,0 1,-1 1,1 0,-1 1,0 1,-1 0,1 0,10 8,-6-4,1-1,0-1,0 0,1-2,-1 0,1-1,8 0,131-18,-119 5,-15 4</inkml:trace>
  <inkml:trace contextRef="#ctx0" brushRef="#br0" timeOffset="848.893">1269 341,'15'0,"14"0,7 0,2 0,-1 0,-1 0,-8-5,-3-1,-1 0,0 1,1 1,1 2,1 1,0 1,1 0,-5 0</inkml:trace>
  <inkml:trace contextRef="#ctx0" brushRef="#br0" timeOffset="1100.092">1298 538,'43'-10,"29"-2,7-1,-6 3,-9 4,-12 1,-14 3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4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464 452,'-1'-2,"-1"0,1 1,-1-1,1 0,-1 0,0 1,0-1,0 1,0-1,0 1,0 0,0 0,0 0,0 0,0 0,-1 0,1 1,0-1,-1 1,1 0,0-1,-1 1,1 0,0 0,-2 1,2-2,-13 0,0 0,0 0,0 2,1 0,-1 0,0 2,1-1,-1 2,1 0,0 1,-3 1,-5 3,-60 30,81-38,-1 0,0 1,1-1,-1 0,1 1,-1 0,1-1,0 1,-1 0,1-1,0 1,0 0,0 0,1 0,-1 0,0 0,1 0,-1 0,1 0,0 1,0-1,0 0,0 0,0 0,0 0,0 0,1 0,-1 0,1 0,0 0,-1 0,1 0,0 0,0 0,0 0,0 0,2 1,41 62,3-3,2-1,11 6,-54-61,1 1,-2 1,1-1,-1 1,0 0,-1 0,0 0,0 0,0 1,-1 0,-1 0,0 0,0 0,0 0,-1 0,-1 0,1 1,-2-1,1 0,-1 0,-1 1,1-1,-2 0,1 0,-1-1,0 1,-1 0,0-1,-1 0,1 0,-2 0,1-1,-1 0,-6 7,3-8,0 1,0-1,0-1,-1 1,0-2,0 1,-1-1,1-1,-1 0,-7 1,1 0,1-1,-1 0,0-1,0-1,0-1,0-1,0 0,0-1,-13-3,29 5,0 0,0 0,1 0,-1-1,0 1,0 0,1 0,-1-1,0 1,0-1,1 1,-1 0,0-1,1 1,-1-1,1 0,-1 1,1-1,-1 1,1-1,-1 0,1 0,-1 1,1-1,0 0,0 1,-1-1,1 0,0 0,0 0,0 1,0-1,0 0,0 0,0 0,0 1,0-1,0 0,0 0,0 0,1 1,-1-1,0 0,0 0,1 1,-1-1,1 0,7-9</inkml:trace>
  <inkml:trace contextRef="#ctx0" brushRef="#br0" timeOffset="445.193">774 396,'-16'9,"1"1,0 1,0 0,1 1,1 1,0 0,0 1,2 0,0 1,0 0,1 1,1 0,1 0,-4 11,11-24,1-1,-1 0,1 1,-1-1,1 1,0-1,0 1,0-1,1 1,-1-1,1 1,-1-1,1 1,0-1,-1 0,1 1,1-1,-1 0,0 0,0 0,1 1,-1-2,1 1,0 0,0 0,0 0,0-1,0 1,0-1,0 0,0 1,0-1,0 0,1 0,-1 0,1-1,-1 1,1-1,-1 1,0-1,1 0,-1 0,2 0,6 1,1 0,-1-1,1 0,0-1,-1-1,1 1,-1-2,0 1,1-1,0-1,0-2,0-1,0 0,-1 0,0-1,0-1,-1 1,0-2,-1 1,1-1,-2 0,0-1,0 0,-1 0,0-1,-1 1,4-13,-8 19,0-1,-1 0,1 1,-1-1,-1 1,1-1,-1 0,0 1,0-1,-1 1,1 0,-1-1,0 1,-1 0,1 0,-1 0,0 1,0-1,-1 1,1-1,-1 1,0 0,0 0,-1 1,1-1,-1 1,1 0,-1 0,0 1,0 0,-1-1,1 1,0 1,-1-1,-4 0,-12 4</inkml:trace>
  <inkml:trace contextRef="#ctx0" brushRef="#br0" timeOffset="1447.29">1423 199,'-29'25,"2"3,1 0,1 1,2 2,-18 29,26-30,1 2,1 0,2 0,1 1,2 1,1-1,2 1,1 1,2-1,1 0,2 1,3 19,-4-40,2 31,2 1,2-1,2 0,1-1,3 0,6 11,-15-45,0 0,1 0,1-1,0 0,0 0,1 0,0 0,0-1,1 0,0 0,0-1,6 5,-12-12,-1 1,1-1,0 1,-1-1,1 0,0 1,0-1,0 0,-1 0,1 1,0-1,0 0,0 0,0 0,-1 0,1 0,0 0,0 0,0 0,0-1,-1 1,1 0,0 0,0-1,-1 1,1-1,0 1,0 0,-1-1,1 1,0-1,-1 1,1-1,-1 0,1 1,-1-1,1 0,-1 1,1-1,-1 0,0 0,1 1,-1-1,0 0,1 0,-1 0,0 0,5-14</inkml:trace>
  <inkml:trace contextRef="#ctx0" brushRef="#br0" timeOffset="2716.409">1620 311,'1'-3,"-1"1,1 0,-1 0,1-1,0 1,0 0,0 0,0 0,1 0,-1 0,0 0,1 1,0-1,-1 0,1 1,0-1,0 1,-1 0,1-1,0 1,1 0,-1 0,0 0,0 1,0-1,0 0,1 1,-1-1,0 1,1 0,1 0,99-25,-102 24,0 1,0-1,0 0,0 0,0 0,0 1,0-1,0 0,0 1,1-1,-1 1,0 0,0-1,1 1,-1 0,0 0,1 0,-1 0,0 0,1 0,-1 0,0 0,0 0,1 1,-1-1,0 0,0 1,1-1,-1 1,0 0,0-1,0 1,0 0,0 0,0-1,0 1,0 0,0 0,0 0,-1 0,1 0,0 0,-1 1,1-1,0 0,-1 0,0 0,1 1,-1-1,0 0,1 1,-1-1,0 0,0 0,0 1,0-1,0 0,-1 1,1-1,0 0,-1 0,1 1,0-1,-1 0,0 1,-75 86,67-82,1 2,0-1,0 1,0 0,1 1,0 0,1 0,0 0,1 1,-1 0,2 0,-1 0,2 1,-3 10,5-17,1 0,0 0,0 0,0 0,1 0,-1 0,1 0,0 0,0 0,0 0,1 0,0 0,-1 0,1-1,0 1,1-1,-1 1,1-1,-1 0,1 0,0 0,0-1,0 1,1 0,-1-1,1 0,-1 0,1 0,0-1,0 1,-1-1,1 0,0 0,0 0,0 0,1-1,-1 1,0-1,0 0,0-1,0 1,0-1,0 1,0-1,0 0,0-1,0 1,0-1,-1 0,2 0,12-10,-1 2</inkml:trace>
  <inkml:trace contextRef="#ctx0" brushRef="#br0" timeOffset="2965.527">2157 283,'-15'29,"-4"14,1 4,3 0,5-4,4-9</inkml:trace>
  <inkml:trace contextRef="#ctx0" brushRef="#br0" timeOffset="3213.729">2410 142,'-23'34,"-9"20,1 6,7-3,7-5,6-8,5-10</inkml:trace>
  <inkml:trace contextRef="#ctx0" brushRef="#br0" timeOffset="3613.929">1987 254,'8'-10,"1"0,0 1,1 0,0 0,0 1,1 1,0-1,0 2,1 0,0 0,0 1,0 0,1 1,-1 1,1 0,0 0,0 2,0-1,0 2,0 0,0 0,1 1,-1 1,106 51,-108-51,-1-1,0-1,0 0,0-1,1 1,-1-2,0 0,0 0,0-1,-1 0,1 0,-1-1,1 0,5-5,3-1</inkml:trace>
  <inkml:trace contextRef="#ctx0" brushRef="#br0" timeOffset="4151.752">1649 763,'111'-5,"0"-6,33-9,-25 3,241-17,-242 35,-94-1</inkml:trace>
  <inkml:trace contextRef="#ctx0" brushRef="#br0" timeOffset="5181.094">1677 1017,'22'-14,"2"2,-1 1,2 1,-1 1,1 1,1 1,-1 1,1 2,0 0,12 1,-37 3,1-1,-1 1,0 0,0 0,0 0,1-1,-1 1,0 0,0 1,0-1,1 0,-1 0,0 0,0 1,0-1,1 1,-1-1,0 1,0-1,0 1,0-1,0 1,0 0,0 0,0 0,0-1,-1 1,1 0,0 0,0 0,-1 0,1 0,-1 1,1-1,-1 0,1 0,-1 0,0 0,1 1,-1-1,0 0,0 0,0 0,0 1,0-1,0 0,0 0,-1 1,1-1,0 0,-1 0,1 0,-1 0,1 0,-1 1,1-1,-1 0,0 0,1 0,-1 0,0-1,0 1,0 0,-1 0,-38 32,36-32,1 1,-1-1,1 1,-1 0,1 1,0-1,0 0,0 1,0 0,0-1,1 1,-1 0,1 0,0 1,0-1,0 0,0 1,0 0,1-1,0 1,0 0,0-1,0 1,0 0,1 4,2-5,0 1,1-1,0 0,-1 0,1 0,0 0,1-1,-1 1,0-1,1 0,-1 0,1 0,0 0,0-1,0 1,0-1,0 0,0 0,0 0,0-1,0 0,0 0,0 0,0 0,0 0,0-1,3 0,14 2,-19-1,0 0,0-1,0 2,0-1,1 0,-1 0,0 1,0-1,0 1,0 0,0-1,0 1,0 0,0 0,0 0,0 1,0-1,-1 0,1 1,0-1,-1 1,1 0,-1-1,0 1,0 0,1 0,-1 0,0 0,-1 0,1 0,0 0,-1 0,1 0,-1 0,1 0,-1 0,0 1,0-1,0 0,0 0,0 0,-1 1,1-1,-1 0,1 0,-1 0,0 0,0 0,0 0,0 0,0 0,0 0,0-1,-1 2,-10 8,0 0,-1-1,0 0,0-1,-1-1,0 0,-1 0,0-2,0 0,0-1,-7 2,-13 6,11-4</inkml:trace>
  <inkml:trace contextRef="#ctx0" brushRef="#br0" timeOffset="5544.072">2410 847,'-32'27,"0"2,2 2,1 0,1 2,2 1,-21 36,45-67,0 0,0 0,0 0,1 0,-1 0,1 1,0-1,0 0,0 1,0-1,1 1,-1-1,1 1,0-1,0 1,0-1,1 1,-1-1,1 1,-1-1,1 0,1 1,-1-1,0 0,1 1,-1-1,1 0,0 0,0-1,0 1,1 0,-1-1,0 1,1-1,0 0,0 1,0-1,0-1,0 1,0 0,0-1,0 0,1 1,0-1,8 3,1 0,0-1,0-1,0 0,0-1,0 0,0-1,0 0,0-1,0 0,0-1,0-1,-1 0,1-1,-1 0,1-1,-2 0,1-1,0-1,-1 1,0-2,5-4,-14 10,-1 0,0 1,0-1,0 0,0 1,0-1,0 0,0 0,0 0,-1 0,1 0,-1 0,1 0,-1 0,0 0,0 0,0 0,0 0,0 0,-1 0,1 0,0 0,-1 0,0 0,1 0,-1 0,0 0,0 0,0 1,0-1,0 0,-1 0,1 1,0-1,-1 1,1 0,-1-1,0 1,1 0,-1 0,0 0,0 0,0 0,1 0,-1 1,0-1,0 0,0 1,0 0,0-1,0 1,-1 0,1 0,0 0,0 1,0-1,0 0,0 1,-115 6,91 1</inkml:trace>
  <inkml:trace contextRef="#ctx0" brushRef="#br0" timeOffset="6112.732">2890 904,'-12'4,"0"1,0 1,1 0,-1 0,1 1,1 1,-1 0,1 0,1 1,-1 0,-2 5,-27 54,38-66,1 0,-1 0,1 0,-1 0,1 0,0 0,-1 0,1 0,0 0,1 1,-1-1,0 0,1 0,-1 0,1 0,-1 0,1 0,0 0,0 0,0 0,0 0,0-1,1 1,-1 0,0-1,1 1,-1-1,1 1,0-1,-1 0,1 1,0-1,0 0,1 0,6 2,0 0,0-1,0 0,0 0,0-1,1-1,-1 1,1-1,-1-1,0 0,1 0,-1-1,0 0,0-1,0 0,0 0,-1-1,1 0,-1 0,0-1,5-4,-9 6,1 0,-1 0,0-1,0 1,-1-1,1 0,-1 0,0-1,0 1,0-1,0 1,-1-1,0 0,0 0,0 0,-1 0,1 0,-1-1,-1 1,1 0,-1-1,1 1,-2 0,1-1,0 1,-1 0,0 0,-1 0,1-1,-1 1,0 0,0 0,0 1,-1-1,0 0,1 1,-2 0,1 0,-4-4,-39-21,23 16</inkml:trace>
  <inkml:trace contextRef="#ctx0" brushRef="#br0" timeOffset="6819.133">3004 0,'1'14,"1"-1,1 0,1 0,0 0,0 0,1-1,1 1,6 10,6 14,18 43,9 18,-5 2,14 58,-43-127,-1 0,-2 1,-1 0,-1 0,-2 0,-1 1,-2 0,-1 0,-2-1,-1 1,-1-1,-2 1,-8 23,6-42,0 0,-1-1,0 0,-1 0,0-2,-1 1,-1-1,0 0,0-1,-1-1,0 0,0-1,-1 0,-1-1,1-1,-7 2,-3 3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278 150,'-24'14,"-10"6,1 1,0 2,2 1,0 2,2 1,1 1,25-26,0 1,0 0,0-1,1 1,0 1,-1-1,1 0,0 0,0 1,1 0,-1-1,1 1,-1 0,1-1,1 1,-1 0,0 0,1 0,0 0,0 0,0 0,0 0,1 0,-1-1,1 1,0 0,0 0,1 0,-1-1,1 1,0-1,0 1,0-1,0 0,0 0,1 0,-1 0,3 2,194 83,-189-81,-1 1,0 1,0 0,-1 0,0 1,0 0,-1 0,0 1,-1 0,-1 0,3 5,-6-10,0-1,0 1,0-1,-1 1,0 0,0 0,0 0,-1-1,0 1,0 0,-1 0,1 0,-1 0,0-1,-1 1,1 0,-1-1,-1 1,1-1,-1 0,1 1,-2-1,1-1,0 1,-1 0,-4 5,0-1,0 0,-1-1,0 1,0-2,-1 1,0-1,-1-1,1 0,-1 0,0-1,-1-1,1 0,-1 0,0-1,0-1,-8 2,-5-7</inkml:trace>
  <inkml:trace contextRef="#ctx0" brushRef="#br0" timeOffset="248.146">221 206,'39'-14,"21"-5,7 0,-5 9,-11 11,-11 5,-12 1</inkml:trace>
  <inkml:trace contextRef="#ctx0" brushRef="#br0" timeOffset="530.683">842 65,'-8'12,"2"0,-1 1,1 0,1 1,0-1,1 1,1 0,0 0,1 0,0 1,1-1,1 0,0 1,1-1,1 0,1 9,-1-19,-1-1,0 0,1 0,0 0,0-1,0 1,0 0,0-1,0 1,1-1,-1 0,1 0,0 0,0 0,-1 0,1 0,0-1,1 0,-1 1,0-1,0 0,0-1,1 1,-1 0,0-1,1 0,-1 0,1 0,-1 0,0 0,1-1,-1 0,0 1,1-1,-1 0,2-2,110-57,-105 54,0 0,-1-1,1 0,-2-1,1 0,-1 0,0-1,-1 0,0-1,0 1,-1-1,0 0,-1-1,0 1,-1-1,0 0,0-1,-1 1,-1 0,0-1,-1 0,0-3,-2 11,-1 0,0 0,0 0,-1 0,1 1,-1-1,0 0,0 1,0 0,0 0,-1 0,1 0,-1 0,0 1,1-1,-1 1,0 0,-1 0,1 1,0-1,0 1,-1 0,1 0,-1 1,1-1,-1 1,1 0,-1 0,1 0,-1 1,1-1,-1 1,1 0,0 1,-1-1,1 1,-21 5</inkml:trace>
  <inkml:trace contextRef="#ctx0" brushRef="#br0" timeOffset="6746.886">1238 517,'9'0,"9"-5,5-2,4 1,2 1,1 2,0 0,0-2,-1-2,1 1,-2 1,1 2,-1 1,0 1,0 1,0 0,0 0,-4 1</inkml:trace>
  <inkml:trace contextRef="#ctx0" brushRef="#br0" timeOffset="7029.583">1294 658,'24'4,"22"3,9-1,-1-2,-5 0,-6-7,-5-2,-4 0,-4 0,-6 1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29 769,'-29'303,"42"-461,-6 132,1 0,1 1,1 0,2 0,0 1,2 1,0 0,2 1,7-9,-14 20,-5 6,0-1,1 0,-1 1,1 0,0 0,1 0,-1 1,1-1,0 1,0 1,0-1,0 1,0 0,1 0,0 1,-1 0,3 0,-7 2,0 1,0 0,0 0,0-1,0 1,0 0,0 1,0-1,-1 0,1 0,0 1,-1-1,1 1,-1 0,1-1,-1 1,0 0,0 0,0 0,0 0,0 0,0 0,-1 0,1 1,1 1,8 17</inkml:trace>
  <inkml:trace contextRef="#ctx0" brushRef="#br0" timeOffset="921.02">735 599,'-31'18,"1"0,2 2,0 1,1 1,1 2,1 0,1 2,-4 6,6 34,22-64,0-1,1 1,-1-1,0 1,0-1,1 1,-1-1,1 1,-1-1,1 0,0 1,-1-1,1 0,0 1,0-1,0 0,0 0,0 0,0 0,0 0,0 0,1 0,-1 0,0 0,1-1,-1 1,0 0,1-1,-1 1,1-1,-1 0,1 1,-1-1,1 0,-1 0,1 0,-1 0,1 0,-1 0,1-1,-1 1,1 0,-1-1,11-2,0-1,-1 0,0-1,1 0,-2-1,1 0,-1-1,0 0,0-1,-1 0,0 0,0-1,3-5,40-33,73-39,-123 86,-1-1,1 1,-1 0,1 0,0 0,-1 0,1 0,0 0,-1 1,1-1,0 1,-1-1,1 1,-1-1,1 1,-1 0,1 0,-1 0,0-1,1 1,-1 1,0-1,0 0,1 0,-1 0,0 1,0-1,0 0,-1 1,1-1,0 1,-1-1,1 1,-1 0,1-1,-1 1,1 0,-1-1,0 1,0-1,0 1,0 0,0-1,-1 1,1 0,0-1,-1 1,1 0,-1-1,1 1,4 25,-3-23,0-1,1 1,-1-1,1 1,0-1,0 0,0 0,0 1,0-2,1 1,-1 0,1 0,0-1,0 1,0-1,0 0,0 0,0 0,1 0,-1-1,1 1,-1-1,1 0,-1 0,1 0,0-1,0 1,-1-1,1 0,0 0,0 0,-1-1,1 1,0-1,0 0,1 0,10-4,0 1,-1-2,0 0,0-1,0 0,-1-1,0-1,5-4,-9 7,0-1,0 0,0 0,-1-1,0 0,0-1,-1 0,0 0,-1 0,0-1,0 0,-1 0,-1-1,3-5,-7 15,0 0,1 1,-1-1,0 0,1 0,-1 0,0 0,0 1,0-1,0 0,0 0,0 0,0 0,0 1,0-1,0 0,-1 0,1 0,0 0,0 1,-1-1,1 0,0 0,-1 1,1-1,-1 0,1 0,-1 1,0-1,1 1,-1-1,0 1,1-1,-1 1,0-1,1 1,-1-1,0 1,0 0,0-1,1 1,-1 0,0 0,0 0,0 0,0 0,1 0,-1 0,0 0,0 0,0 0,0 0,0 0,1 0,-1 1,0-1,0 0,0 1,1-1,-50 25,46-23,1 0,-1 1,0 0,1 0,-1 0,1 0,0 0,0 1,0 0,1-1,-1 1,1 0,0 0,0 0,0 1,1-1,-1 0,1 1,0-1,0 1,1-1,-1 1,1-1,0 1,0-1,1 1,-1 0,1-1,0 0,0 1,1-1,-1 1,1-1,0 0,0 0,1 0,-1 0,1-1,-1 1,1 0,0-1,8 2,-1-1,1-1,-1 1,1-2,0 1,0-2,0 1,0-1,0-1,1 0,-1-1,0 0,0-1,0 0,0 0,-1-1,6-3,14-5,0-2,-1-1,-1-1,0-2,-1-1,-1-1,0-1,-2-1,0-1,-2-1,0-1,-2-1,0-1,-2-1,0-2,-7 13,-1-1,0 0,-1 0,-1-1,-1 0,-1-1,0 0,-1 1,-1-2,-1 1,-1 0,0-1,-2 1,0-1,-1 1,-1-1,-1 1,0 0,-2 0,-1-4,4 18,-1 1,0-1,0 1,0 0,0 0,0 0,-1 0,0 1,0-1,0 1,0 0,0 0,-1 0,1 1,-1 0,0 0,0 0,0 0,0 1,0 0,0 0,0 0,0 0,0 1,-1 0,1 0,0 1,-6-1,1 1,-1 0,0 1,1 0,0 1,-1 0,1 1,0 0,1 0,-1 1,1 1,-8 4,4-1,0 1,1 0,0 1,0 0,1 1,0 1,1-1,1 1,0 1,1 0,0 0,1 1,1 0,0 0,1 0,1 1,0 0,1 0,1 0,0 0,1 0,1 0,1 0,0 0,1 1,1-1,0-1,1 1,1 0,0-1,1 0,1 0,7 12,8-1,0-1,2-1,1-2,0 0,2-1,0-2,1-1,1-1,1-1,0-2,1-1,1-1,3-1,77 23,-95-32,-4-4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1,'-10'29,"-12"23,-8 9,-3-2,3-7,3-6,1-7,0-5,0-3,-1-3,0-1,-1-5,5-1,6-5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2">1 1242,'1893'-248,"-1135"175,-546 55,-190 17</inkml:trace>
  <inkml:trace contextRef="#ctx0" brushRef="#br0" timeOffset="2003.072">86 1440,'440'-35,"766"-72,-855 66,-2-15,27-21,-313 61,-13 1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5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137 292,'0'62,"-11"178,-3-154,-4-1,-23 61,-11 27,52-174,1 1,-1-1,1 1,-1-1,1 1,-1-1,1 1,-1 0,1-1,-1 1,1 0,-1 0,1-1,0 1,-1 0,1 0,-1 0,1 0,0-1,-1 1,1 0,0 0,-1 0,1 1,0-1,-1 0,1 0,-1 0,1 0,0 1,-1-1,1 0,-1 0,1 1,-1-1,1 0,0 1,-1-1,0 1,1-1,-1 1,1-1,-1 1,0-1,1 1,-1-1,0 1,1 0,-1-1,0 1,0-1,0 1,1 0,-1-1,0 1,0 0,0-1,0 1,0-1,0 1,0 0,-1-1,1 1,0 0,10-13</inkml:trace>
  <inkml:trace contextRef="#ctx0" brushRef="#br0" timeOffset="624.55">1012 180,'-12'-7,"0"0,0 1,-1 1,1 0,-1 1,0 0,-1 1,1 0,0 1,-1 1,0 0,1 1,-1 0,1 1,-1 1,1 0,0 1,-1 0,1 1,0 0,1 2,-1-1,-1 2,1 0,1 1,0 0,0 1,1 0,0 1,0 0,1 1,0 0,1 0,1 1,-1 0,2 1,0 0,0 0,-2 9,6-18,1 1,-1-1,1 0,0 1,0 0,0-1,1 1,-1 0,1 0,1 0,-1 0,1 0,-1 0,1 0,1 0,-1 0,1 0,0 0,0 0,0-1,1 1,0 0,0 0,0-1,0 1,1-1,-1 0,1 0,0 0,1 0,-1 0,4 2,4-2,0-2,0 1,1-2,-1 1,0-2,1 1,-1-2,0 1,1-2,-1 1,0-2,0 1,0-1,0-1,-1 0,1-1,-1 0,0 0,0-1,-1 0,0-1,6-5,0 3,286-207,-209 158,-91 59,-1 0,1 0,0 0,0 0,0 0,-1 0,1 0,0 0,-1 1,1-1,-1 0,0 0,1 0,-1 1,0-1,0 0,1 1,-1-1,0 0,0 0,-1 1,1-1,0 0,0 0,-1 1,1-1,0 0,-1 0,1 0,-1 1,0-1,1-1,-72 154,-50 150,91-175,26-89,8-26</inkml:trace>
  <inkml:trace contextRef="#ctx0" brushRef="#br0" timeOffset="872.701">1605 631,'-24'33,"-3"12,2-2</inkml:trace>
  <inkml:trace contextRef="#ctx0" brushRef="#br0" timeOffset="1303.117">1858 151,'61'-28,"-14"5,0 2,2 2,0 3,1 1,44-6,-92 20,0 0,0 0,0 0,1 0,-1 1,0-1,0 1,0-1,1 1,-1 0,0 0,0 0,1 0,-1 0,0 0,0 1,1-1,-1 1,0-1,0 1,0 0,0 0,0 0,0 0,0 0,0 1,0-1,-1 1,1-1,0 1,-1-1,1 1,-1 0,0 0,1 0,-1 0,0 0,0 0,0 0,-1 0,1 0,0 0,-1 1,0-1,1 0,-1 0,0 1,0-1,0 0,0 0,-1 1,1-1,-7 16,-1 0,-1 0,0-1,-1-1,-1 1,0-2,-13 13,10-9,-81 91,66-80,1 2,2 1,1 1,1 1,-16 35,38-67,0 1,0-1,0 1,1-1,0 1,0 0,0 0,0 0,0 0,1 0,-1 0,1 0,0 0,1 0,-1 0,1 0,-1-1,1 1,1 0,-1 0,0 0,1-1,0 1,-1-1,1 1,1-1,-1 0,1 0,-1 0,1 0,0 0,0 0,0-1,0 1,0-1,1 0,1 1,22 6,0-1,0-2,1 0,0-2,0-1,0-1,0-2,0-1,1-1,-1-1,-1-1,1-2,-1 0,21-9,-12 3,-6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13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400 341,'5'15,"0"2,-1-1,0 0,-2 1,1 0,-2-1,-1 1,0 8,-4 38,-2 0,-3 0,-3-1,-10 29,4-15,-39 144,56-218,-1 1,1 0,-1 0,1-1,0 1,0 0,0 0,1 0,-1 1,1-1,-1 0,1 0,0 0,0 0,0 0,1 0,-1 0,1 0,0 0,0 0,0 0,0 0,0 0,1 0,-1 0,1-1,0 1,0-1,0 1,0-1,0 0,0 0,1 0,-1 0,1 0,-1 0,1-1,0 1,0-1,0 0,-1 1,1-2,3 2,7-3,-1 0,1 0,-1-2,1 1,-1-2,0 0,0 0,0-1,3-2,38-13,81-14,8 8,1-3,-111 15,-27 8</inkml:trace>
  <inkml:trace contextRef="#ctx0" brushRef="#br0" timeOffset="642.175">1161 510,'8'-9,"0"1,0 0,1 0,0 1,0 0,1 1,0 0,0 0,0 1,1 0,-1 1,1 0,0 1,1 0,-1 1,9-1,-8 0,167-33,-85 37,-92 0,0-1,0 1,0-1,0 1,0 0,-1 0,1 0,0 0,0 0,-1 0,1 0,-1 1,1-1,-1 1,1-1,-1 1,0-1,0 1,0 0,0 0,0-1,0 1,0 0,0 0,-1 0,1 0,-1 0,0 0,1 0,-1 0,0 0,0 0,0 0,-1 0,1 0,0 0,-1 0,1 0,-1 0,0 0,0 0,1 0,-2 1,-9 18,0 0,-2-1,0 0,-1-1,-1 0,-1-1,-1-1,0-1,-1 0,-3 0,-12 14,29-27,1 1,-1-1,1 1,0-1,0 1,0 0,1 0,-1 1,1-1,0 0,0 1,1 0,-1-1,1 1,0 0,0-1,1 1,0 0,-1 0,1 0,1-1,-1 1,1 0,0 0,0 0,0-1,1 1,-1-1,1 1,1-1,-1 0,0 1,1-1,0-1,0 1,0 0,0-1,1 1,2 2,155 146,-158-147,1 0,-1 1,-1 0,1-1,-1 1,0 0,-1 0,1 0,-1 0,0 0,-1 1,1-1,-1 0,-1 0,1 0,-1 1,0-1,0 0,-1 0,1 0,-2 0,1 0,-1-1,1 1,-1-1,-1 0,1 1,-1-1,0-1,0 1,0-1,-1 1,0-1,0-1,0 1,0-1,0 1,-1-1,0-1,-5 6,-1-2,0 1,-1-2,1 1,-1-2,0 0,0 0,0-1,0-1,-1 0,1-1,-1-1,1 0,-3 0,-2-6</inkml:trace>
  <inkml:trace contextRef="#ctx0" brushRef="#br0" timeOffset="1217.277">1979 510,'27'-10,"1"-4,2 2,-1 1,2 1,-1 1,1 2,0 1,1 2,-1 1,1 1,9 2,-38 0,-1 0,1 0,0 1,-1-1,1 0,-1 1,1 0,-1-1,1 1,-1 0,1 0,-1 1,0-1,0 0,0 1,1 0,-1-1,-1 1,1 0,0 0,0 0,-1 0,1 0,-1 0,1 0,-1 1,0-1,0 1,0-1,0 1,-1-1,1 1,-1-1,1 1,-1-1,0 1,0 0,0-1,0 1,-1-1,1 1,-1 0,1-1,-1 1,-1 1,-6 14,-1-1,-1 0,-1-1,0 0,-1-1,-13 14,-5 6,-11 15,7-10,1 1,2 2,2 0,2 2,-19 44,44-86,0 0,0 1,1-1,-1 0,1 1,-1-1,1 1,0 0,0-1,1 1,-1 0,1 0,0-1,0 1,0 0,0 0,1-1,-1 1,1 0,0-1,0 1,1 0,-1-1,1 1,0-1,-1 0,1 0,1 0,-1 0,0 0,1 0,0 0,-1-1,1 1,0-1,0 0,1 0,-1 0,3 1,6-1,-1-1,1-1,-1 0,1-1,0 0,-1 0,0-1,1-1,-1 0,0 0,0-1,-1-1,1 0,-1 0,0-1,0 0,-1-1,0 0,0 0,6-8,10-6</inkml:trace>
  <inkml:trace contextRef="#ctx0" brushRef="#br0" timeOffset="2444.625">2826 1,'0'678,"30"-268,-31-140,2-267,-1 0,0 0,1 0,-1 0,0 0,0 0,-1 0,1 0,-1 0,1 0,-1 0,0 0,0 0,-1 0,1-1,0 1,-1 0,0-1,1 1,-1-1,0 0,0 1,-1-1,1 0,0 0,-1-1,1 1,-1 0,0-1,1 1,-1-1,0 0,0 0,0 0,0 0,0-1,-13 2,1-2,0 0,-1 0,1-2,0 0,-1 0,1-2,-1 0,-67-11,-442 11,-753 62,587-30,688-27,0-1,0 1,0-1,0 0,0 0,0-1,0 1,0 0,1-1,-1 0,0 0,0 0,0 0,1 0,-1 0,0-1,1 1,-1-1,1 0,0 0,0 0,0 0,0 0,0 0,0 0,0-1,0 1,1-1,0 0,-1 1,1-1,0 0,0 0,0 1,1-1,-1-1,0-14,0 0,2 0,0 0,1 1,1-1,0 1,2-1,3-10,3-13,39-261,-24 157,-7 0,-7-1,-5-6,19-79,-24 226,0 1,1 0,0 0,0 0,0 0,0 0,1 1,-1-1,1 1,0 0,0 0,0 0,0 1,1-1,-1 1,1 0,0 1,-1-1,1 1,0 0,0 0,0 0,0 0,0 1,0 0,-1 0,1 1,0-1,0 1,0 0,0 0,0 1,2 0,15-1,330-8,140-28,263 23,-580 13,321 28,-252-1,-217-27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1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1,'0'2,"16"80,-3 0,-4 1,-3 0,-4 0,-4 0,-11 76,-85 256,86-345,12-69,0 0,0 0,0 0,-1 0,1 0,0 0,1 0,-1 1,0-1,0 0,0 0,1 0,-1 0,0 0,1 0,-1 0,1 0,-1 0,1 0,0 0,-1 0,1-1,0 1,0 0,0 0,0-1,-1 1,1 0,0-1,0 1,0-1,0 1,0-1,0 1,0-1,1 0,-1 0,0 0,0 1,0-1,0 0,0 0,0 0,0-1,1 1,-1 0,0 0,0-1,0 1,0 0,0-1,0 1,0-1,0 1,0-1,0 0,0 0,14-8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2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370 113,'-19'33,"-7"21,-3 7,-2 1,5 1,1-6,1-3,-1-2,0-3,-2-2,5-4,1-4,3-4,1-3,-1-3,1-5</inkml:trace>
  <inkml:trace contextRef="#ctx0" brushRef="#br0" timeOffset="381.365">229 197,'14'-37,"-13"37,-1-1,0 1,0-1,0 0,1 1,-1-1,0 1,1-1,-1 0,0 1,1-1,-1 1,1-1,-1 1,1 0,-1-1,1 1,-1-1,1 1,-1 0,1-1,0 1,-1 0,1 0,-1 0,1-1,0 1,-1 0,1 0,0 0,-1 0,1 0,0 0,-1 0,1 0,0 0,-1 1,1-1,-1 0,1 0,0 1,-1-1,1 0,-1 0,1 1,-1-1,1 1,-1-1,1 1,-1-1,1 1,-1-1,1 1,-1-1,1 1,2 6,-1 0,1 0,-1 0,0 0,-1 0,1 0,-1 1,-1-1,0 0,0 1,-1 5,2 4,-3 5,1 0,2 1,0-1,1 0,1 0,2-1,0 1,1-1,1 0,1 0,0-1,2 0,0-1,2 0,12 17,-21-33,0 0,0-1,0 1,0 0,1-1,-1 0,1 1,0-2,-1 1,1 0,0-1,0 1,0-1,0 0,0-1,0 1,1-1,-1 1,0-1,0-1,0 1,0 0,1-1,-1 0,0 0,0 0,0-1,-1 1,1-1,0 0,2-1,2-3,1 0,-1 0,1-1,-2 0,1 0,-1-1,0 0,-1 0,0-1,0 0,-1 0,1-1,16-35,-2-1,-3-1,-1-1,-2 0,-1-8,-1 6,-8 36,0 0,0 0,-2 0,0 0,0-1,-2 1,1 0,-2-1,0 1,-1-4,1 16,1 0,-1 1,1-1,-1 0,0 0,0 1,0-1,0 0,0 1,0-1,0 1,-1-1,1 1,0 0,-1 0,1-1,-1 1,1 0,-1 0,0 0,0 1,1-1,-1 0,0 1,0-1,0 1,0-1,1 1,-1 0,-2 0,-11 3</inkml:trace>
  <inkml:trace contextRef="#ctx0" brushRef="#br0" timeOffset="727.648">906 452,'-6'9,"-1"1,2 0,-1 1,1 0,1-1,0 1,0 1,1-1,0 0,1 1,1 0,0-1,0 1,1 0,1 0,0-1,0 1,2 5,-1-14,-1 0,1 0,0 0,-1-1,1 1,0 0,1-1,-1 1,0-1,1 0,-1 0,1 0,0 0,0 0,0 0,0-1,0 1,0-1,0 0,0 0,0 0,1-1,-1 1,0-1,1 1,-1-1,0 0,1-1,-1 1,0 0,4-2,1 1,0-1,0-1,0 0,-1 0,1 0,-1-1,1 0,-1 0,0-1,-1 0,1 0,2-3,-4 3,0 1,-1-1,0 0,1 0,-2 0,1-1,0 1,-1-1,0 0,-1 0,1 0,-1 0,0 0,-1-1,1 1,-1-1,-1 1,1-1,-1 1,0-1,-1 1,1-1,-1 1,-1-1,1 1,-1-1,0 1,0 0,-1 0,0 0,0 0,0 1,-1-1,0 1,0 0,0 0,-1 0,-4-3,4 4,0 0,0 0,-1 1,0 0,1 0,-1 0,0 1,0-1,-1 1,1 1,0-1,-1 1,1 1,-1-1,1 1,-1 0,1 0,-1 1,1 0,-4 1,-9 4</inkml:trace>
  <inkml:trace contextRef="#ctx0" brushRef="#br0" timeOffset="1193.165">1245 452,'-2'4,"0"0,1 0,0 0,0 0,0 0,0 0,0 0,1 0,0 1,0-1,0 0,1 0,-1 0,1 1,0-1,0 0,0 0,1 0,-1 0,1-1,0 1,0 0,1-1,-1 1,1-1,-1 0,1 0,0 0,0 0,1 0,-1 0,0-1,1 0,0 0,-1 0,1 0,0 0,0-1,0 0,0 0,0 0,1 0,2 0,10-6,-1 0,0-1,0 0,0-2,-1 0,0 0,-1-2,1 1,-2-2,0 0,0-1,-1 0,8-10,-20 22,1-1,0 1,-1 0,1-1,0 1,0 0,-1-1,1 1,0 0,0 0,0 0,-1 0,1 0,0 0,0 0,0 0,-1 0,1 0,0 0,0 0,-1 0,1 1,0-1,0 0,-1 1,1-1,0 1,-1-1,1 0,0 1,-1-1,1 1,-1 0,1-1,-1 1,1 0,-1-1,1 1,-1 0,0-1,1 1,-1 0,0 0,1-1,-1 1,0 0,0 0,0-1,0 1,0 0,0 0,0 0,0-1,0 1,0 0,-1 0,1 0,0-1,0 1,-1 0,1-1,0 1,-1 0,1 0,-1-1,4 17,-2-13,1 0,-1-1,1 1,0-1,0 1,0-1,1 0,-1 0,1 0,-1 0,1 0,0-1,0 1,0-1,1 1,-1-1,0-1,1 1,-1 0,1-1,0 1,0-1,-1 0,1-1,0 1,0-1,0 1,0-1,0 0,0 0,0-1,4 0,0 0,0-1,0 1,-1-2,1 1,-1-1,0 0,0-1,0 1,0-2,0 1,-1-1,0 0,0 0,1-1,3-5,0-1,-1 0,-1-1,0 0,-1 0,0-1,-1 0,0 0,-1 0,-1 0,0-1,-1 0,-1 0,0 0,0-11,-2 2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508 114,'-16'0,"0"0,0 1,1 0,-1 1,0 1,1 0,0 1,0 1,0 1,0 0,1 0,0 2,0 0,1 0,0 1,0 1,1 0,1 1,-1 0,2 1,0 0,0 0,-7 14,2 4,1 0,1 1,2 1,1 0,1 0,2 1,1 0,2 0,1 0,2 1,1 1,1-26,1 0,0-1,0 1,0 0,1-1,0 0,1 1,0-1,0-1,1 1,0-1,0 0,1 0,0 0,0-1,0 1,1-2,0 1,0-1,0 0,1 0,0-1,0 0,1 0,6 2,0 0,0-1,0 0,1-1,0-1,-1-1,1 0,0-1,1-1,-1 0,0-1,0-1,0-1,19-7,-2-2,1-1,-2-1,0-2,-1-2,0-1,-2-1,0-1,-2-2,0 0,-1-2,17-23,-30 36,0 0,0-1,-1-1,-1 0,0-1,-2 0,1 0,-2-1,0 0,-1-1,0 0,-1 0,-1 0,-1-1,-1 1,0-1,-1 0,-1 0,-1 0,0 0,-2 0,0 0,-1-6,-3 11,0-1,-1 1,0 1,0-1,-2 1,1 0,-2 1,1 0,-2 1,1 0,-1 0,-1 1,0 0,0 1,0 1,-1 0,-1 1,1 0,-1 1,0 0,0 1,0 1,0 0,-1 1,1 1,-1 0,1 1,-1 0,-10 2,-4 3,0 1,1 1,0 1,1 2,-1 1,-12 8,3-1</inkml:trace>
  <inkml:trace contextRef="#ctx0" brushRef="#br0" timeOffset="452.8">0 538,'18'-19,"2"2,0 0,0 1,2 1,0 1,0 1,1 1,1 1,0 1,0 1,21-4,-31 11,0 2,0 0,0 1,0 0,-1 1,1 0,0 1,-1 1,1 0,-1 1,0 1,-1 0,1 0,10 8,-6-4,1-1,0-1,0 0,1-2,-1 0,1-1,8 0,131-18,-119 5,-15 4</inkml:trace>
  <inkml:trace contextRef="#ctx0" brushRef="#br0" timeOffset="848.893">1269 341,'15'0,"14"0,7 0,2 0,-1 0,-1 0,-8-5,-3-1,-1 0,0 1,1 1,1 2,1 1,0 1,1 0,-5 0</inkml:trace>
  <inkml:trace contextRef="#ctx0" brushRef="#br0" timeOffset="1100.092">1298 538,'43'-10,"29"-2,7-1,-6 3,-9 4,-12 1,-14 3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4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464 452,'-1'-2,"-1"0,1 1,-1-1,1 0,-1 0,0 1,0-1,0 1,0-1,0 1,0 0,0 0,0 0,0 0,0 0,-1 0,1 1,0-1,-1 1,1 0,0-1,-1 1,1 0,0 0,-2 1,2-2,-13 0,0 0,0 0,0 2,1 0,-1 0,0 2,1-1,-1 2,1 0,0 1,-3 1,-5 3,-60 30,81-38,-1 0,0 1,1-1,-1 0,1 1,-1 0,1-1,0 1,-1 0,1-1,0 1,0 0,0 0,1 0,-1 0,0 0,1 0,-1 0,1 0,0 1,0-1,0 0,0 0,0 0,0 0,0 0,1 0,-1 0,1 0,0 0,-1 0,1 0,0 0,0 0,0 0,0 0,2 1,41 62,3-3,2-1,11 6,-54-61,1 1,-2 1,1-1,-1 1,0 0,-1 0,0 0,0 0,0 1,-1 0,-1 0,0 0,0 0,0 0,-1 0,-1 0,1 1,-2-1,1 0,-1 0,-1 1,1-1,-2 0,1 0,-1-1,0 1,-1 0,0-1,-1 0,1 0,-2 0,1-1,-1 0,-6 7,3-8,0 1,0-1,0-1,-1 1,0-2,0 1,-1-1,1-1,-1 0,-7 1,1 0,1-1,-1 0,0-1,0-1,0-1,0-1,0 0,0-1,-13-3,29 5,0 0,0 0,1 0,-1-1,0 1,0 0,1 0,-1-1,0 1,0-1,1 1,-1 0,0-1,1 1,-1-1,1 0,-1 1,1-1,-1 1,1-1,-1 0,1 0,-1 1,1-1,0 0,0 1,-1-1,1 0,0 0,0 0,0 1,0-1,0 0,0 0,0 0,0 1,0-1,0 0,0 0,0 0,1 1,-1-1,0 0,0 0,1 1,-1-1,1 0,7-9</inkml:trace>
  <inkml:trace contextRef="#ctx0" brushRef="#br0" timeOffset="445.193">774 396,'-16'9,"1"1,0 1,0 0,1 1,1 1,0 0,0 1,2 0,0 1,0 0,1 1,1 0,1 0,-4 11,11-24,1-1,-1 0,1 1,-1-1,1 1,0-1,0 1,0-1,1 1,-1-1,1 1,-1-1,1 1,0-1,-1 0,1 1,1-1,-1 0,0 0,0 0,1 1,-1-2,1 1,0 0,0 0,0 0,0-1,0 1,0-1,0 0,0 1,0-1,0 0,1 0,-1 0,1-1,-1 1,1-1,-1 1,0-1,1 0,-1 0,2 0,6 1,1 0,-1-1,1 0,0-1,-1-1,1 1,-1-2,0 1,1-1,0-1,0-2,0-1,0 0,-1 0,0-1,0-1,-1 1,0-2,-1 1,1-1,-2 0,0-1,0 0,-1 0,0-1,-1 1,4-13,-8 19,0-1,-1 0,1 1,-1-1,-1 1,1-1,-1 0,0 1,0-1,-1 1,1 0,-1-1,0 1,-1 0,1 0,-1 0,0 1,0-1,-1 1,1-1,-1 1,0 0,0 0,-1 1,1-1,-1 1,1 0,-1 0,0 1,0 0,-1-1,1 1,0 1,-1-1,-4 0,-12 4</inkml:trace>
  <inkml:trace contextRef="#ctx0" brushRef="#br0" timeOffset="1447.29">1423 199,'-29'25,"2"3,1 0,1 1,2 2,-18 29,26-30,1 2,1 0,2 0,1 1,2 1,1-1,2 1,1 1,2-1,1 0,2 1,3 19,-4-40,2 31,2 1,2-1,2 0,1-1,3 0,6 11,-15-45,0 0,1 0,1-1,0 0,0 0,1 0,0 0,0-1,1 0,0 0,0-1,6 5,-12-12,-1 1,1-1,0 1,-1-1,1 0,0 1,0-1,0 0,-1 0,1 1,0-1,0 0,0 0,0 0,-1 0,1 0,0 0,0 0,0 0,0-1,-1 1,1 0,0 0,0-1,-1 1,1-1,0 1,0 0,-1-1,1 1,0-1,-1 1,1-1,-1 0,1 1,-1-1,1 0,-1 1,1-1,-1 0,0 0,1 1,-1-1,0 0,1 0,-1 0,0 0,5-14</inkml:trace>
  <inkml:trace contextRef="#ctx0" brushRef="#br0" timeOffset="2716.409">1620 311,'1'-3,"-1"1,1 0,-1 0,1-1,0 1,0 0,0 0,0 0,1 0,-1 0,0 0,1 1,0-1,-1 0,1 1,0-1,0 1,-1 0,1-1,0 1,1 0,-1 0,0 0,0 1,0-1,0 0,1 1,-1-1,0 1,1 0,1 0,99-25,-102 24,0 1,0-1,0 0,0 0,0 0,0 1,0-1,0 0,0 1,1-1,-1 1,0 0,0-1,1 1,-1 0,0 0,1 0,-1 0,0 0,1 0,-1 0,0 0,0 0,1 1,-1-1,0 0,0 1,1-1,-1 1,0 0,0-1,0 1,0 0,0 0,0-1,0 1,0 0,0 0,0 0,-1 0,1 0,0 0,-1 1,1-1,0 0,-1 0,0 0,1 1,-1-1,0 0,1 1,-1-1,0 0,0 0,0 1,0-1,0 0,-1 1,1-1,0 0,-1 0,1 1,0-1,-1 0,0 1,-75 86,67-82,1 2,0-1,0 1,0 0,1 1,0 0,1 0,0 0,1 1,-1 0,2 0,-1 0,2 1,-3 10,5-17,1 0,0 0,0 0,0 0,1 0,-1 0,1 0,0 0,0 0,0 0,1 0,0 0,-1 0,1-1,0 1,1-1,-1 1,1-1,-1 0,1 0,0 0,0-1,0 1,1 0,-1-1,1 0,-1 0,1 0,0-1,0 1,-1-1,1 0,0 0,0 0,0 0,1-1,-1 1,0-1,0 0,0-1,0 1,0-1,0 1,0-1,0 0,0-1,0 1,0-1,-1 0,2 0,12-10,-1 2</inkml:trace>
  <inkml:trace contextRef="#ctx0" brushRef="#br0" timeOffset="2965.527">2157 283,'-15'29,"-4"14,1 4,3 0,5-4,4-9</inkml:trace>
  <inkml:trace contextRef="#ctx0" brushRef="#br0" timeOffset="3213.729">2410 142,'-23'34,"-9"20,1 6,7-3,7-5,6-8,5-10</inkml:trace>
  <inkml:trace contextRef="#ctx0" brushRef="#br0" timeOffset="3613.929">1987 254,'8'-10,"1"0,0 1,1 0,0 0,0 1,1 1,0-1,0 2,1 0,0 0,0 1,0 0,1 1,-1 1,1 0,0 0,0 2,0-1,0 2,0 0,0 0,1 1,-1 1,106 51,-108-51,-1-1,0-1,0 0,0-1,1 1,-1-2,0 0,0 0,0-1,-1 0,1 0,-1-1,1 0,5-5,3-1</inkml:trace>
  <inkml:trace contextRef="#ctx0" brushRef="#br0" timeOffset="4151.752">1649 763,'111'-5,"0"-6,33-9,-25 3,241-17,-242 35,-94-1</inkml:trace>
  <inkml:trace contextRef="#ctx0" brushRef="#br0" timeOffset="5181.094">1677 1017,'22'-14,"2"2,-1 1,2 1,-1 1,1 1,1 1,-1 1,1 2,0 0,12 1,-37 3,1-1,-1 1,0 0,0 0,0 0,1-1,-1 1,0 0,0 1,0-1,1 0,-1 0,0 0,0 1,0-1,1 1,-1-1,0 1,0-1,0 1,0-1,0 1,0 0,0 0,0 0,0-1,-1 1,1 0,0 0,0 0,-1 0,1 0,-1 1,1-1,-1 0,1 0,-1 0,0 0,1 1,-1-1,0 0,0 0,0 0,0 1,0-1,0 0,0 0,-1 1,1-1,0 0,-1 0,1 0,-1 0,1 0,-1 1,1-1,-1 0,0 0,1 0,-1 0,0-1,0 1,0 0,-1 0,-38 32,36-32,1 1,-1-1,1 1,-1 0,1 1,0-1,0 0,0 1,0 0,0-1,1 1,-1 0,1 0,0 1,0-1,0 0,0 1,0 0,1-1,0 1,0 0,0-1,0 1,0 0,1 4,2-5,0 1,1-1,0 0,-1 0,1 0,0 0,1-1,-1 1,0-1,1 0,-1 0,1 0,0 0,0-1,0 1,0-1,0 0,0 0,0 0,0-1,0 0,0 0,0 0,0 0,0 0,0-1,3 0,14 2,-19-1,0 0,0-1,0 2,0-1,1 0,-1 0,0 1,0-1,0 1,0 0,0-1,0 1,0 0,0 0,0 0,0 1,0-1,-1 0,1 1,0-1,-1 1,1 0,-1-1,0 1,0 0,1 0,-1 0,0 0,-1 0,1 0,0 0,-1 0,1 0,-1 0,1 0,-1 0,0 1,0-1,0 0,0 0,0 0,-1 1,1-1,-1 0,1 0,-1 0,0 0,0 0,0 0,0 0,0 0,0 0,0-1,-1 2,-10 8,0 0,-1-1,0 0,0-1,-1-1,0 0,-1 0,0-2,0 0,0-1,-7 2,-13 6,11-4</inkml:trace>
  <inkml:trace contextRef="#ctx0" brushRef="#br0" timeOffset="5544.072">2410 847,'-32'27,"0"2,2 2,1 0,1 2,2 1,-21 36,45-67,0 0,0 0,0 0,1 0,-1 0,1 1,0-1,0 0,0 1,0-1,1 1,-1-1,1 1,0-1,0 1,0-1,1 1,-1-1,1 1,-1-1,1 0,1 1,-1-1,0 0,1 1,-1-1,1 0,0 0,0-1,0 1,1 0,-1-1,0 1,1-1,0 0,0 1,0-1,0-1,0 1,0 0,0-1,0 0,1 1,0-1,8 3,1 0,0-1,0-1,0 0,0-1,0 0,0-1,0 0,0-1,0 0,0-1,0-1,-1 0,1-1,-1 0,1-1,-2 0,1-1,0-1,-1 1,0-2,5-4,-14 10,-1 0,0 1,0-1,0 0,0 1,0-1,0 0,0 0,0 0,-1 0,1 0,-1 0,1 0,-1 0,0 0,0 0,0 0,0 0,0 0,-1 0,1 0,0 0,-1 0,0 0,1 0,-1 0,0 0,0 0,0 1,0-1,0 0,-1 0,1 1,0-1,-1 1,1 0,-1-1,0 1,1 0,-1 0,0 0,0 0,0 0,1 0,-1 1,0-1,0 0,0 1,0 0,0-1,0 1,-1 0,1 0,0 0,0 1,0-1,0 0,0 1,-115 6,91 1</inkml:trace>
  <inkml:trace contextRef="#ctx0" brushRef="#br0" timeOffset="6112.732">2890 904,'-12'4,"0"1,0 1,1 0,-1 0,1 1,1 1,-1 0,1 0,1 1,-1 0,-2 5,-27 54,38-66,1 0,-1 0,1 0,-1 0,1 0,0 0,-1 0,1 0,0 0,1 1,-1-1,0 0,1 0,-1 0,1 0,-1 0,1 0,0 0,0 0,0 0,0 0,0-1,1 1,-1 0,0-1,1 1,-1-1,1 1,0-1,-1 0,1 1,0-1,0 0,1 0,6 2,0 0,0-1,0 0,0 0,0-1,1-1,-1 1,1-1,-1-1,0 0,1 0,-1-1,0 0,0-1,0 0,0 0,-1-1,1 0,-1 0,0-1,5-4,-9 6,1 0,-1 0,0-1,0 1,-1-1,1 0,-1 0,0-1,0 1,0-1,0 1,-1-1,0 0,0 0,0 0,-1 0,1 0,-1-1,-1 1,1 0,-1-1,1 1,-2 0,1-1,0 1,-1 0,0 0,-1 0,1-1,-1 1,0 0,0 0,0 1,-1-1,0 0,1 1,-2 0,1 0,-4-4,-39-21,23 16</inkml:trace>
  <inkml:trace contextRef="#ctx0" brushRef="#br0" timeOffset="6819.133">3004 0,'1'14,"1"-1,1 0,1 0,0 0,0 0,1-1,1 1,6 10,6 14,18 43,9 18,-5 2,14 58,-43-127,-1 0,-2 1,-1 0,-1 0,-2 0,-1 1,-2 0,-1 0,-2-1,-1 1,-1-1,-2 1,-8 23,6-42,0 0,-1-1,0 0,-1 0,0-2,-1 1,-1-1,0 0,0-1,-1-1,0 0,0-1,-1 0,-1-1,1-1,-7 2,-3 3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278 150,'-24'14,"-10"6,1 1,0 2,2 1,0 2,2 1,1 1,25-26,0 1,0 0,0-1,1 1,0 1,-1-1,1 0,0 0,0 1,1 0,-1-1,1 1,-1 0,1-1,1 1,-1 0,0 0,1 0,0 0,0 0,0 0,0 0,1 0,-1-1,1 1,0 0,0 0,1 0,-1-1,1 1,0-1,0 1,0-1,0 0,0 0,1 0,-1 0,3 2,194 83,-189-81,-1 1,0 1,0 0,-1 0,0 1,0 0,-1 0,0 1,-1 0,-1 0,3 5,-6-10,0-1,0 1,0-1,-1 1,0 0,0 0,0 0,-1-1,0 1,0 0,-1 0,1 0,-1 0,0-1,-1 1,1 0,-1-1,-1 1,1-1,-1 0,1 1,-2-1,1-1,0 1,-1 0,-4 5,0-1,0 0,-1-1,0 1,0-2,-1 1,0-1,-1-1,1 0,-1 0,0-1,-1-1,1 0,-1 0,0-1,0-1,-8 2,-5-7</inkml:trace>
  <inkml:trace contextRef="#ctx0" brushRef="#br0" timeOffset="248.146">221 206,'39'-14,"21"-5,7 0,-5 9,-11 11,-11 5,-12 1</inkml:trace>
  <inkml:trace contextRef="#ctx0" brushRef="#br0" timeOffset="530.683">842 65,'-8'12,"2"0,-1 1,1 0,1 1,0-1,1 1,1 0,0 0,1 0,0 1,1-1,1 0,0 1,1-1,1 0,1 9,-1-19,-1-1,0 0,1 0,0 0,0-1,0 1,0 0,0-1,0 1,1-1,-1 0,1 0,0 0,0 0,-1 0,1 0,0-1,1 0,-1 1,0-1,0 0,0-1,1 1,-1 0,0-1,1 0,-1 0,1 0,-1 0,0 0,1-1,-1 0,0 1,1-1,-1 0,2-2,110-57,-105 54,0 0,-1-1,1 0,-2-1,1 0,-1 0,0-1,-1 0,0-1,0 1,-1-1,0 0,-1-1,0 1,-1-1,0 0,0-1,-1 1,-1 0,0-1,-1 0,0-3,-2 11,-1 0,0 0,0 0,-1 0,1 1,-1-1,0 0,0 1,0 0,0 0,-1 0,1 0,-1 0,0 1,1-1,-1 1,0 0,-1 0,1 1,0-1,0 1,-1 0,1 0,-1 1,1-1,-1 1,1 0,-1 0,1 0,-1 1,1-1,-1 1,1 0,0 1,-1-1,1 1,-21 5</inkml:trace>
  <inkml:trace contextRef="#ctx0" brushRef="#br0" timeOffset="6746.886">1238 517,'9'0,"9"-5,5-2,4 1,2 1,1 2,0 0,0-2,-1-2,1 1,-2 1,1 2,-1 1,0 1,0 1,0 0,0 0,-4 1</inkml:trace>
  <inkml:trace contextRef="#ctx0" brushRef="#br0" timeOffset="7029.583">1294 658,'24'4,"22"3,9-1,-1-2,-5 0,-6-7,-5-2,-4 0,-4 0,-6 1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29 769,'-29'303,"42"-461,-6 132,1 0,1 1,1 0,2 0,0 1,2 1,0 0,2 1,7-9,-14 20,-5 6,0-1,1 0,-1 1,1 0,0 0,1 0,-1 1,1-1,0 1,0 1,0-1,0 1,0 0,1 0,0 1,-1 0,3 0,-7 2,0 1,0 0,0 0,0-1,0 1,0 0,0 1,0-1,-1 0,1 0,0 1,-1-1,1 1,-1 0,1-1,-1 1,0 0,0 0,0 0,0 0,0 0,0 0,-1 0,1 1,1 1,8 17</inkml:trace>
  <inkml:trace contextRef="#ctx0" brushRef="#br0" timeOffset="921.02">735 599,'-31'18,"1"0,2 2,0 1,1 1,1 2,1 0,1 2,-4 6,6 34,22-64,0-1,1 1,-1-1,0 1,0-1,1 1,-1-1,1 1,-1-1,1 0,0 1,-1-1,1 0,0 1,0-1,0 0,0 0,0 0,0 0,0 0,0 0,1 0,-1 0,0 0,1-1,-1 1,0 0,1-1,-1 1,1-1,-1 0,1 1,-1-1,1 0,-1 0,1 0,-1 0,1 0,-1 0,1-1,-1 1,1 0,-1-1,11-2,0-1,-1 0,0-1,1 0,-2-1,1 0,-1-1,0 0,0-1,-1 0,0 0,0-1,3-5,40-33,73-39,-123 86,-1-1,1 1,-1 0,1 0,0 0,-1 0,1 0,0 0,-1 1,1-1,0 1,-1-1,1 1,-1-1,1 1,-1 0,1 0,-1 0,0-1,1 1,-1 1,0-1,0 0,1 0,-1 0,0 1,0-1,0 0,-1 1,1-1,0 1,-1-1,1 1,-1 0,1-1,-1 1,1 0,-1-1,0 1,0-1,0 1,0 0,0-1,-1 1,1 0,0-1,-1 1,1 0,-1-1,1 1,4 25,-3-23,0-1,1 1,-1-1,1 1,0-1,0 0,0 0,0 1,0-2,1 1,-1 0,1 0,0-1,0 1,0-1,0 0,0 0,0 0,1 0,-1-1,1 1,-1-1,1 0,-1 0,1 0,0-1,0 1,-1-1,1 0,0 0,0 0,-1-1,1 1,0-1,0 0,1 0,10-4,0 1,-1-2,0 0,0-1,0 0,-1-1,0-1,5-4,-9 7,0-1,0 0,0 0,-1-1,0 0,0-1,-1 0,0 0,-1 0,0-1,0 0,-1 0,-1-1,3-5,-7 15,0 0,1 1,-1-1,0 0,1 0,-1 0,0 0,0 1,0-1,0 0,0 0,0 0,0 0,0 1,0-1,0 0,-1 0,1 0,0 0,0 1,-1-1,1 0,0 0,-1 1,1-1,-1 0,1 0,-1 1,0-1,1 1,-1-1,0 1,1-1,-1 1,0-1,1 1,-1-1,0 1,0 0,0-1,1 1,-1 0,0 0,0 0,0 0,0 0,1 0,-1 0,0 0,0 0,0 0,0 0,0 0,1 0,-1 1,0-1,0 0,0 1,1-1,-50 25,46-23,1 0,-1 1,0 0,1 0,-1 0,1 0,0 0,0 1,0 0,1-1,-1 1,1 0,0 0,0 0,0 1,1-1,-1 0,1 1,0-1,0 1,1-1,-1 1,1-1,0 1,0-1,1 1,-1 0,1-1,0 0,0 1,1-1,-1 1,1-1,0 0,0 0,1 0,-1 0,1-1,-1 1,1 0,0-1,8 2,-1-1,1-1,-1 1,1-2,0 1,0-2,0 1,0-1,0-1,1 0,-1-1,0 0,0-1,0 0,0 0,-1-1,6-3,14-5,0-2,-1-1,-1-1,0-2,-1-1,-1-1,0-1,-2-1,0-1,-2-1,0-1,-2-1,0-1,-2-1,0-2,-7 13,-1-1,0 0,-1 0,-1-1,-1 0,-1-1,0 0,-1 1,-1-2,-1 1,-1 0,0-1,-2 1,0-1,-1 1,-1-1,-1 1,0 0,-2 0,-1-4,4 18,-1 1,0-1,0 1,0 0,0 0,0 0,-1 0,0 1,0-1,0 1,0 0,0 0,-1 0,1 1,-1 0,0 0,0 0,0 0,0 1,0 0,0 0,0 0,0 0,0 1,-1 0,1 0,0 1,-6-1,1 1,-1 0,0 1,1 0,0 1,-1 0,1 1,0 0,1 0,-1 1,1 1,-8 4,4-1,0 1,1 0,0 1,0 0,1 1,0 1,1-1,1 1,0 1,1 0,0 0,1 1,1 0,0 0,1 0,1 1,0 0,1 0,1 0,0 0,1 0,1 0,1 0,0 0,1 1,1-1,0-1,1 1,1 0,0-1,1 0,1 0,7 12,8-1,0-1,2-1,1-2,0 0,2-1,0-2,1-1,1-1,1-1,0-2,1-1,1-1,3-1,77 23,-95-32,-4-4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1 367,'39'17,"-14"-12,0-1,-1-2,2 0,-1-2,0 0,0-2,0-1,0-1,0-1,82-8,222-8,-303 17,-10 1,-1 1,1 0,0 1,0 0,0 1,-1 1,1 1,8 2,-24-4,-1 0,1 0,0 0,-1 0,1 1,0-1,-1 0,1 0,0 1,-1-1,1 0,0 0,0 1,-1-1,1 0,0 1,0-1,0 0,-1 1,1-1,0 0,0 1,0-1,0 0,0 1,0-1,0 1,0-1,0 0,0 1,0-1,0 1,0-1,0 0,0 1,0-1,0 0,0 1,0-1,1 1,-1-1,0 0,0 1,0-1,1 0,-1 0,0 1,0-1,1 0,-1 0,0 1,1-1,-1 0,0 0,1 1,-1-1,0 0,1 0,-16 4</inkml:trace>
  <inkml:trace contextRef="#ctx0" brushRef="#br0" timeOffset="280.665">1 593,'118'6,"1"-5,-1-6,51-10,-24 3,12-10,-61 1,-78 14</inkml:trace>
  <inkml:trace contextRef="#ctx0" brushRef="#br0" timeOffset="769.66">453 1,'-1'4,"1"1,0-1,0 1,0-1,0 1,1-1,-1 0,1 1,0-1,1 0,-1 1,1-1,0 0,0 0,0 0,0-1,1 1,0 0,-1-1,4 3,8 10,0-2,1 0,0 0,1-2,1 0,0 0,0-2,1 0,0-1,1-1,0-1,1 0,-1-2,1 0,0-1,10 0,-3 1,0 1,-1 1,1 1,-2 1,0 1,0 2,-1 0,15 11,-34-18,-1 0,-1-1,1 2,0-1,-1 0,0 1,-1-1,1 1,-1 0,0 0,0 0,-1 0,0 0,0 0,0 1,-1-1,0 0,0 0,0 1,-1-1,0 0,0 0,-1 0,0 0,0 0,0 0,-1 0,0-1,0 1,0-1,-1 0,1 0,-1 0,0 0,-1-1,1 1,-1-1,-4 2,-29 23,-1-2,-2-1,0-2,-1-2,-35 12,-6 4,13 11,60-36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311 187,'-35'39,"2"2,1 2,3 0,1 2,2 1,3 1,1 2,2 0,14-34,1 0,0 0,1 0,0 0,1 1,1-1,1 1,0 1,1-13,0 1,1 0,-1 0,1-1,0 1,0-1,1 1,-1-1,1 1,0-1,0 0,1 0,-1 0,1 0,0 0,0 0,0-1,1 0,-1 1,1-1,-1 0,1-1,0 1,0-1,1 0,-1 0,0 0,3 1,13 3,0-1,1-1,0 0,0-2,-1 0,1-2,0 0,0-1,0-1,0-1,0-1,-1-1,3-1,46-16,-1-2,-2-4,11-8,-51 26,0-2,-1 0,-1-2,0-1,-1 0,0-2,-1-1,-2 0,1-2,-2 0,-1-1,0-1,-2-1,0 0,-2-1,-1-1,0 0,3-12,-14 25,-1 1,0-1,0 0,-1 0,-1 1,0-1,-1 0,0 1,0-1,-1 1,-1 0,0 0,0 0,-1 0,-1 1,0 0,0 0,-1 0,0 1,0 0,-1 0,-1 1,1 0,-1 0,-1 1,1 1,-1-1,0 1,-1 1,1 0,-1 1,-3-1,-12-5,1 1,-1 2,0 0,0 2,-1 1,0 1,0 2,0 0,1 2,-1 1,0 1,0 1,1 1,0 2,0 0,1 2,0 1,0 1,-17 11,10-6,2 2,0 2,1 1,0 0,2 3,1 0,1 1,1 2,1 1,-12 19,10 27,24-73,1 1,0-1,0 1,-1-1,1 1,1-1,-1 1,0-1,0 1,0-1,1 1,-1-1,1 1,-1-1,1 1,0-1,-1 0,1 1,0-1,0 0,0 0,0 0,0 1,0-1,0 0,1 0,-1-1,0 1,1 0,-1 0,0-1,1 1,-1 0,1-1,-1 1,1-1,-1 0,1 0,-1 1,1-1,-1 0,1 0,-1-1,1 1,-1 0,1 0,0-1,3 0,-1 0,1-1,-1 1,0-1,0 0,0-1,0 1,0-1,0 1,0-1,-1 0,1 0,-1-1,0 1,0-1,0 0,0-1,34-32,-27 31,0 0,0 1,1 0,-1 0,1 1,0 1,1 0,-1 0,1 1,-1 1,1 0,-1 0,1 1,0 1,-1 0,1 0,-1 1,1 1,-1 0,208 101,-20-62,-171-38,97 39,-90-44,-20-2</inkml:trace>
  <inkml:trace contextRef="#ctx0" brushRef="#br0" timeOffset="680.685">1440 356,'14'0,"20"0,8 0,2 0,-1 0,-4 0,-4 0,-2-4,-3-3,-1 1,-1 1,0 1,0 2,-1 1,-9 0,-7 1</inkml:trace>
  <inkml:trace contextRef="#ctx0" brushRef="#br0" timeOffset="953.825">1440 610,'38'0,"32"-4,10-3,-6 1,-9 2,-11 0,-11 2,-7 1,-10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341 180,'-5'-2,"0"0,0 0,0 0,0 1,0 0,0 0,-1 0,1 1,0-1,-1 1,1 1,0-1,-1 1,1 0,0 0,0 0,0 1,0-1,0 1,0 1,0-1,1 1,-1 0,1 0,0 0,0 0,-1 2,-93 111,84-96,1 0,2 1,0 1,1 0,1 0,1 0,1 1,1 0,1 1,1 0,1-1,1 21,2-36,1-1,1 0,-1 0,1 0,0 0,1 0,-1 0,2 0,-1-1,0 1,1-1,1 0,-1 0,1-1,0 1,0-1,0 0,1 0,0-1,0 0,0 0,0 0,1-1,-1 1,1-2,0 1,0-1,2 1,9 2,1-1,0 0,0-1,0-1,0-1,0 0,1-2,-1 0,0-1,7-3,14-6,-1-1,-1-3,0-1,-1-2,-1-1,-1-2,0-1,-2-2,-1-1,2-4,-18 17,0-1,-1 0,0-2,-1 1,-1-2,-1 0,0 0,0-1,-2-1,0 1,-1-2,-1 1,-1-1,-1-1,4-18,-9 29,-1-1,-1 1,0 0,0 0,-1-1,0 1,0 0,-1 1,0-1,-1 0,0 1,0 0,-1 0,0 0,0 0,-1 1,0 0,0 0,-1 0,-5-4,-5-3,0 1,-1 0,0 1,-1 1,0 1,-1 1,0 0,-9-2,11 6,-1 1,1 0,-1 1,1 2,-1-1,0 2,0 1,0 0,1 1,-1 1,1 1,-1 0,1 2,1 0,-1 1,1 0,0 2,1 0,0 1,0 0,1 2,-2 1,-19 18</inkml:trace>
  <inkml:trace contextRef="#ctx0" brushRef="#br0" timeOffset="847.04">1357 604,'-9'9,"-9"4,-1 4,8-6,10-4,6-9,6-3,-3-2,-3 6,-7 3,-8 6,2 1,3-1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0 120,'47'-22,"1"2,1 2,0 2,1 3,1 2,9 0,-58 10,1-1,0 1,0 0,0 0,0 0,0 1,0-1,1 1,-1-1,0 1,0 0,0 0,0 1,0-1,0 1,1-1,-1 1,0 0,0 0,-1 0,1 1,0-1,0 1,0 0,-1-1,1 1,-1 0,0 0,1 1,-1-1,0 0,0 1,-1 0,1-1,0 1,-1 0,0 0,1 0,-1 0,0 0,-1 0,1 1,-4 13,-1 0,0 0,-2-1,0 1,-1-1,0-1,-1 1,-1-1,0-1,-2 0,1 0,-2-1,-9 10,-13 14,-56 79,87-110,0 0,0 0,1 0,0 0,0 0,0 0,1 1,0-1,0 1,0-1,1 1,0-1,0 1,1-1,0 1,0-1,1 1,-1-1,1 0,2 4,4 5,1-2,0 1,0-1,1-1,1 0,0 0,1-1,0 0,10 6,-10-9,-1 1,0 0,-1 1,0 0,0 1,-1 0,0 0,-1 1,-1 0,0 0,0 1,3 10,-7-12,0 0,-1 0,0 1,-1-1,0 0,-1 1,0-1,-1 1,0-1,-1 0,0 0,0 0,-1 0,-1 0,0 0,-1-1,0 1,0-1,-1-1,0 1,-1-1,0 0,-1 0,1-1,-2 0,1-1,-1 1,0-2,-1 1,1-1,-1-1,-1 0,1 0,-1-1,1 0,-1-1,0 0,-1-1,1 0,0-1,-9 0,13-2,1 0,-1-1,0 0,1 0,-1-1,1 0,0 0,0 0,0-1,0 0,0 0,1 0,0-1,0 0,0 0,0 0,1 0,0-1,0 0,1 0,-2-3,-11-13,3 6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8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29,'498'-1,"-381"-13,61 1,-176 12,-1 1,0 1,0-1,1 0,-1 0,0 0,0 1,0-1,1 1,-1-1,0 1,0-1,0 1,0-1,0 1,0 0,0 0,0 0,0 0,0-1,-1 1,1 0,0 0,0 1,-1-1,1 0,-1 0,1 0,-1 0,1 0,-1 1,0-1,0 0,0 0,1 1,-1-1,0 0,0 0,-1 1,1-1,0 0,0 0,-1 0,1 1,-1-1,-24 59,20-51,-25 48,3 1,2 1,-8 36,-18 84,0 18,46-185</inkml:trace>
  <inkml:trace contextRef="#ctx0" brushRef="#br0" timeOffset="396.775">226 396,'155'-18,"0"8,148 9,-152 2,-77-12,-63 10,-6 2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323 348,'-30'18,"0"2,1 2,1 0,2 2,0 1,1 1,2 1,1 1,1 1,-9 17,26-39,-1 1,1 0,1 0,0 0,0 0,0 0,1 0,0 1,1-1,0 1,0-1,1 1,0 0,0-1,1 1,1 0,-1-1,1 0,0 1,1-1,0 0,0 0,1 0,0 0,1-1,-1 0,1 0,1 0,-1 0,1-1,0 0,1 0,0-1,-1 0,2 0,-1 0,0-1,1 0,0 0,7 1,4-3,1-1,-1-1,1-1,-1-1,0 0,0-2,0 0,0-1,-1-1,1 0,-2-2,1 0,-1-1,0-1,-1 0,0-1,12-11,7-1,-1-1,-1-2,-1-1,-2-2,-1 0,-1-2,22-33,-46 59,0-1,0 0,-1 0,0 0,0 0,-1 0,1-1,-1 1,-1-1,1 1,-1-1,0 0,-1 0,0 0,0 1,0-1,-1 0,0 0,0 0,-1 1,1-1,-2 1,1-1,-1 1,0 0,0 0,0 0,-1 0,0 1,0-1,-1 1,1 0,-1 1,0-1,-5-2,-4-2,-1 2,0 0,-1 0,0 2,0 0,0 1,0 0,-1 1,1 1,-1 1,0 0,0 1,1 1,-1 0,0 2,1 0,-1 0,1 2,0 0,0 1,1 0,0 2,0-1,-7 7,-13 4</inkml:trace>
  <inkml:trace contextRef="#ctx0" brushRef="#br0" timeOffset="644.193">1395 234,'-17'5,"0"-1,1 2,0 0,0 1,0 1,1 0,0 1,0 1,1 0,0 1,1 0,1 1,-1 1,0 2,9-11,0 1,1 0,-1-1,1 1,0 1,1-1,-1 0,1 1,0-1,0 1,1-1,0 1,0 0,0 0,0 0,1-1,0 1,0 0,1 0,0 0,0 0,0-1,1 1,-1 0,2-1,-1 1,0-1,1 0,0 0,0 0,1 0,-1-1,1 1,0-1,0 0,1 0,-1 0,1 0,1 0,2 0,0 0,1-1,-1 1,1-2,0 1,-1-1,1-1,0 1,0-1,1-1,-1 0,0 0,0-1,0 0,0-1,0 0,-1 0,1-1,0 0,-1 0,0-1,1 0,24-15,0 0,-1-2,-1-2,20-19,-7 6,-37 32,-1 0,0-1,0 0,0 0,-1 0,1-1,-1 0,-1 0,1 0,-1 0,0-1,0 0,-1 1,0-1,0-1,-1 1,0 0,0-1,-1 1,1-1,-2 1,1-1,-1 0,0 1,-1-1,0 0,0 1,-1-1,1 1,-2 0,1-1,-1 1,-1-1,-1 2,-1 0,0 0,-1 0,1 1,-1-1,0 2,0-1,-1 1,1 0,-1 1,0-1,0 2,0-1,-1 1,1 0,-1 1,1 0,-1 0,1 1,-7 1,-17-2</inkml:trace>
  <inkml:trace contextRef="#ctx0" brushRef="#br0" timeOffset="1033.829">1452 517,'-41'19,"0"2,2 1,1 3,1 1,1 1,-12 14,44-36,0 1,0 0,1 0,0 0,0 0,0 1,1-1,0 1,0 0,1-1,0 1,0 0,0 0,1 0,0 0,1 0,-1-1,1 1,0 0,1 0,0 0,0-1,0 1,1-1,0 0,0 0,1 0,0 0,0 0,0-1,1 0,-1 0,1 0,0 0,1-1,-1 0,1 0,0 0,0-1,0 0,0 0,1 0,2 0,6 4,1 0,0-1,1-1,-1 0,1-1,0-1,0-1,0 0,1-1,-1-1,0 0,0-2,3 0,-12 1,0-1,0 0,0 0,-1 0,1-1,-1-1,1 1,-1-1,0 0,-1 0,1-1,-1 0,0 0,0-1,0 1,-1-1,0-1,0 1,-1-1,1 0,-1 0,-1 0,0 0,0-1,0 1,-1-1,0 0,1-7,-2 5,0 0,-1 0,0 0,-1 1,0-1,0 0,-1 0,-1 1,1-1,-2 1,1 0,-1 0,-1 0,1 0,-2 1,1 0,-1 0,0 0,-1 1,1 0,-2 0,1 1,-1-1,0 2,-4-3,-40-26,32 21</inkml:trace>
  <inkml:trace contextRef="#ctx0" brushRef="#br0" timeOffset="1533.695">1959 207,'452'-57,"-449"57,-1-1,0 0,0 0,0 0,0 0,0 1,1-1,-1 1,0-1,0 1,1 0,-1 0,0 0,1 0,-1 0,0 1,1-1,-1 1,0-1,0 1,0 0,0 0,0 0,0 0,0 0,0 1,0-1,0 0,0 1,-1-1,1 1,0 0,-1 0,0 0,1-1,-1 1,0 0,0 1,0-1,0 0,-1 0,1 0,0 0,-1 1,0-1,1 0,-1 1,-72 179,61-147,2 1,2 0,1 1,-1 33,-20 199,16-207,5-57</inkml:trace>
  <inkml:trace contextRef="#ctx0" brushRef="#br0" timeOffset="1780.192">2129 517,'39'0,"31"0,9 0,0 0,-3 0,-5 0,-10 0,-6 0,-7 0,-7 0,-6 0,-4 0,-2 0,-7 0</inkml:trace>
  <inkml:trace contextRef="#ctx0" brushRef="#br0" timeOffset="3479.667">3173 150,'23'-18,"1"1,1 2,0 0,1 1,0 2,1 1,1 0,0 3,0 0,0 1,1 2,25-1,-50 5,0 0,0 1,-1 0,1 0,0 0,0 0,0 0,-1 1,1-1,0 1,-1 0,1 0,0 1,-1-1,0 1,1-1,-1 1,0 0,0 1,0-1,0 0,0 1,0 0,-1-1,1 1,-1 0,0 0,0 1,0-1,0 0,-1 1,1-1,-1 1,0-1,0 1,0 0,-1 0,1-1,-1 1,0 0,0 0,-5 16,-1 0,0 0,-2 0,0-1,-2 0,0 0,-1-1,0-1,-2 0,0-1,-1 0,-4 3,2 0,-254 235,259-241,7-9,0-1,-1 0,1 1,1 0,-1 0,1 0,-1 1,1-1,1 1,-1-1,0 1,1 0,0 0,0 0,1 0,0 1,-1-1,2 0,-1 1,1-1,-1 0,1 1,1-1,-1 1,1-1,0 0,0 1,1-1,-1 0,2 2,8 3,0-1,1 0,0-1,1 0,-1-1,1 0,1-1,-1-1,1 0,0 0,0-2,0 0,1 0,-1-2,1 1,0-2,11-1,-12 2,0 0,0 0,0-1,0-1,0 0,0 0,0-2,-1 1,1-2,-1 0,0-1,2-1,4-5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16,'-28'-5,"1"0,0 2,-1 1,0 2,0 0,1 2,-1 0,1 3,0 0,0 1,0 2,-22 9,38-11,1 0,-1 0,1 1,0 0,1 1,0 0,0 1,1 0,0 0,0 0,1 1,0 1,1-1,0 1,1 0,0 0,1 1,0-1,0 1,2 0,-1 0,2 0,-1 0,1 11,3-17,-1 0,1 0,0-1,0 1,1 0,0-1,0 1,0-1,0 0,1 0,0 0,0 0,0-1,1 0,-1 0,1 0,0 0,0-1,1 1,-1-2,1 1,-1 0,1-1,0 0,0 0,0-1,0 0,0 0,0 0,0-1,1 0,-1 0,0 0,0-1,0 0,0 0,0-1,0 0,0 0,4-2,41-15,-1-3,0-2,-2-2,-2-2,0-2,-2-2,34-33,-32 26,-34 27,1 1,0 0,1 0,0 1,0 1,1 1,1 0,10-4,-25 12,0-1,1 1,-1-1,0 1,1-1,-1 1,0 0,1 0,-1-1,0 1,1 0,-1 0,0 1,1-1,-1 0,0 0,1 1,-1-1,0 1,0-1,1 1,-1-1,0 1,0 0,0-1,0 1,0 0,0 0,0 0,0 0,0 0,0 0,0 0,-1 0,1 0,0 1,-1-1,1 0,-1 0,1 1,-1-1,0 0,1 1,-1-1,0 0,0 1,0-1,0 0,0 1,0-1,-1 1,-13 73,-126 305,138-374,-20 57,3 1,3 1,3 1,2 0,1 40,15-56,2-32</inkml:trace>
  <inkml:trace contextRef="#ctx0" brushRef="#br0" timeOffset="249.03">1074 723,'-14'33,"-5"16,5 0,11-8,5-12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2">1 1242,'1893'-248,"-1135"175,-546 55,-190 17</inkml:trace>
  <inkml:trace contextRef="#ctx0" brushRef="#br0" timeOffset="2003.072">86 1440,'440'-35,"766"-72,-855 66,-2-15,27-21,-313 61,-13 1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5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24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1185,'28'50,"-2"1,-2 1,-2 1,-3 1,2 13,-8-26,135 395,-109-328,-38-109,-1 1,0-1,0 1,0-1,1 1,-1-1,0 1,1-1,-1 1,0-1,1 1,-1 0,1-1,-1 1,0-1,1 1,-1 0,1 0,-1-1,1 1,-1 0,1 0,0 0,-1-1,1 1,-1 0,1 0,-1 0,1 0,-1 0,1 0,0 0,-1 0,1 0,-1 1,1-1,-1 0,1 0,-1 0,1 1,-1-1,1 0,-1 0,1 1,-1-1,1 0,-1 1,0-1,1 1,-1-1,0 1,1-1,-1 0,0 1,1-1,-1 1,0 0,0-1,0 1,1-1,-1 1,0-1,0 1,0-1,0 1,0 0,0-1,0 1,0-1,-1 1,14-47,-12 40,150-723,-140 685,-2-1,-2 0,-1-1,-2-17,-11 77,1 5</inkml:trace>
  <inkml:trace contextRef="#ctx0" brushRef="#br0" timeOffset="316.211">875 1665,'0'24,"0"22,0 9,5-1,2-5,-1-6,-1-5,3-9,1-9</inkml:trace>
  <inkml:trace contextRef="#ctx0" brushRef="#br0" timeOffset="567.502">791 1156</inkml:trace>
  <inkml:trace contextRef="#ctx0" brushRef="#br0" timeOffset="951.973">1017 959,'84'395,"-35"-94,-23-61,-16-168,-9-71,0-1,-1 1,1 0,0-1,0 1,0-1,0 0,0 1,-1-1,1 0,0 0,0 1,0-1,0 0,0 0,0 0,0 0,0 0,0 0,0 0,0-1,0 1,0 0,0 0,0-1,0 1,0-1,-1 1,1-1,0 1,0-1,0 1,-1-1,1 0,0 1,-1-1,1 0,-1 0,1 0,0 1,-1-1,0 0,1 0,-1 0,0 0,1 0,-1 0,0 0,0 0,0 0,0 0,0 0,0 0,0 0,3-3,114-164,-102 148,1 1,2 0,-1 2,2 0,0 1,2 1,-1 1,1 0,1 2,1 1,6-3,-27 13,0 0,0 0,0 0,0 0,0 0,1 1,-1-1,0 1,0-1,0 1,1 0,-1 0,0 0,0 0,0 0,1 0,-1 1,0-1,0 1,0-1,0 1,0 0,0 0,0 0,0 0,0 0,0 1,0-1,0 0,-1 1,1-1,-1 1,1 0,-1 0,0-1,1 1,-1 0,0 0,0 0,-1 0,1 0,0 1,-1-1,1 0,-1 0,1 0,-1 1,0-1,0 1,-3 14,0-1,-2 1,1-1,-2 0,0 0,-1-1,-1 1,0-2,-3 4,0-1,-1 1,0-2,-1 0,-1-1,0 0,-1-1,-1 0,0-1,0-1,-2-1,1 0,-2-1,1-1,-17 5,10-9</inkml:trace>
  <inkml:trace contextRef="#ctx0" brushRef="#br0" timeOffset="1496.422">1722 1806,'47'-52,"-18"24,-2-2,-1-1,-1-2,-2 0,-1-1,-2-1,8-20,-25 47,1 0,-2 0,1-1,-1 1,0-1,-1 0,0 0,0 0,-1 1,0-1,-1 0,0 0,0 0,-1 1,0-1,-2-3,3 11,1-1,-1 1,0-1,0 1,0 0,-1 0,1-1,0 1,0 0,-1 0,1 0,0 0,-1 1,1-1,-1 0,0 1,1-1,-1 1,1-1,-1 1,0-1,1 1,-1 0,0 0,1 0,-1 0,0 0,1 1,-1-1,0 0,1 1,-1-1,1 1,-1 0,0-1,1 1,0 0,-1 0,1 0,-1 0,1 0,0 0,0 0,0 1,-45 61,46-60,0 0,0 0,-1 0,2-1,-1 1,0 0,0 0,1 0,0 0,0 0,-1-1,2 1,-1 0,0-1,0 1,1-1,-1 1,1-1,0 0,0 1,0-1,0 0,0 0,1-1,-1 1,0 0,1-1,-1 1,1-1,0 0,-1 0,1 0,0 0,0 0,0-1,104 8,4-25,-109 18,0 1,0-1,0 1,0 0,0 0,-1 0,1 0,-1 0,0 0,1 0,-1 1,0-1,0 0,0 1,-1-1,1 1,0-1,-1 1,0-1,0 1,1-1,-2 1,1-1,0 1,0-1,-1 1,1-1,-1 1,0-1,0 1,0-1,0 0,0 0,0 1,-1-1,1 0,-1 0,-1 1,-1 7,-8 40,12-49,0-1,-1 1,1 0,0 0,0 0,0 0,0 0,0 0,0 0,0 0,0 0,0 0,0 0,0 0,1 0,-1-1,0 1,1 0,-1 0,0 0,1 0,-1 0,1-1,0 1,-1 0,1 0,0-1,-1 1,1-1,0 1,0 0,-1-1,1 1,0-1,0 0,0 1,0-1,0 0,0 1,0-1,-1 0,1 0,0 0,0 0,0 0,0 0,0 0,0 0,0 0,0-1,0 1,60-32,-43 17</inkml:trace>
  <inkml:trace contextRef="#ctx0" brushRef="#br0" timeOffset="2197.669">2540 1298,'-20'20,"1"0,0 2,2 0,0 0,2 2,0 0,2 1,1 0,10-23,1-1,0 0,0 1,0-1,0 1,0-1,0 1,0-1,0 1,1 0,-1-1,1 1,-1 0,1 0,0-1,-1 1,1 0,0 0,0-1,0 1,1 0,-1 0,0 0,1-1,-1 1,1 0,0-1,-1 1,1 0,0-1,0 1,0-1,0 1,0-1,0 0,0 1,1-1,-1 0,1 0,-1 0,0 0,1 0,0 0,-1 0,1 0,0-1,-1 1,1-1,0 1,-1-1,1 0,0 1,1-1,10-5,0 0,-1-1,0-1,0 1,-1-2,0 0,0 0,-1-1,0 0,0-1,-1 0,-1 0,5-7,185-227,-175 229,-19 51,-6-8,1-22,-1-1,1 0,0 0,0 1,1-1,-1 0,1 1,1-1,-1 0,1 1,-1-1,2 0,-1 0,0 0,1 0,0 0,0 0,1 0,-1 0,1-1,0 1,1-1,-1 0,1 0,-1 0,1 0,0-1,0 0,1 1,-1-2,1 1,2-1,0-1,1 0,-1-1,1 0,-1 0,0 0,1-1,-1 0,0 0,0-1,0 0,0 0,0-1,0 0,0 0,-1-1,1 0,-1 0,2-1,103-101,-85 72,-1-2,-2-1,-1-1,15-35,-27 52,7-20,-2 0,-1-1,-2 0,-2-1,-2 0,-2-1,-2 0,-2 0,-2 0,-1 0,-3 0,4 27,-1 0,-1 0,0 0,-1 0,-1 0,-1 1,0-1,-1 1,-5-8,10 23,1-1,-1 1,1 0,-1 0,1 0,-1-1,0 1,1 0,-1 0,0 0,0 0,0 0,0 1,0-1,0 0,0 0,0 1,0-1,0 0,-1 1,1-1,0 1,0 0,0-1,-1 1,1 0,0 0,-1 0,1-1,0 1,-1 1,1-1,0 0,0 0,-1 0,1 1,0-1,0 1,-1-1,1 1,0-1,0 1,0 0,0-1,0 1,0 0,0 0,0 0,-1 1,-32 57,27-31,1 1,2-1,1 1,1 0,1 0,2-1,3 26,-1-23,1 0,2 0,1 0,1-1,1 0,2 0,2-1,0-1,10 15,-9-22,1 0,1 0,1-2,1 0,1-1,0 0,21 12,-39-28,0 0,0-1,0 1,0-1,1 1,-1-1,1 0,-1 0,1 0,-1 1,1-1,0-1,-1 1,1 0,0 0,0-1,0 1,0-1,-1 1,1-1,0 0,0 0,0 0,0 0,0 0,0 0,0-1,0 1,0 0,-1-1,1 0,0 1,0-1,0 0,-1 0,1 0,-1 0,1 0,0 0,-1-1,0 1,1 0,-1-1,0 1,0-1,0 0,0 1,0-1,0 0,0 0,-1 1,1-1,0 0,-1-1,-3-16,-2 1</inkml:trace>
  <inkml:trace contextRef="#ctx0" brushRef="#br0" timeOffset="2447.674">3020 903,'29'-5,"24"-1,7 0,-1 1,-6 1,-7 2,-7 1,-5 1,-3 0,-3 0,-1 0,0 0,0 1,-5-1</inkml:trace>
  <inkml:trace contextRef="#ctx0" brushRef="#br0" timeOffset="2696.801">3867 762,'-5'24,"4"8,6-2,2-10,1-9</inkml:trace>
  <inkml:trace contextRef="#ctx0" brushRef="#br0" timeOffset="2843.787">3867 367,'0'0</inkml:trace>
  <inkml:trace contextRef="#ctx0" brushRef="#br0" timeOffset="3064.987">4121 592,'1'14,"0"0,1-1,1 1,0-1,1 1,1-1,-1 0,2-1,0 1,1-1,0-1,0 1,2-1,8 10,-15-20,0 1,0 0,0-1,1 1,-1-1,1 0,-1 0,1 0,-1 0,1 0,0-1,-1 1,1-1,0 1,0-1,0 0,-1 0,1 0,0-1,-1 1,1-1,0 0,0 1,-1-1,1 0,-1 0,1-1,-1 1,0 0,1-1,-1 0,0 1,0-1,0 0,0 0,0 0,0-2,4-3,0 0,0-1,-1 0,-1 0,1 0,-1-1,-1 1,1-1,-2 0,3-7,-3 10,-1-1,1 0,-1 0,0 0,-1-1,0 1,0 0,0 0,-1 0,0 0,0 0,-1 0,0 0,0 0,-1 1,0-1,0 1,0 0,-1-1,0 1,0 1,0-1,-1 1,0 0,0 0,0 0,-1 0,0 1,-3-2,-30 7,24 8</inkml:trace>
  <inkml:trace contextRef="#ctx0" brushRef="#br0" timeOffset="3432.743">4629 621,'5'-27,"1"-1,2 2,1-1,0 1,2 0,2 1,0 1,1 0,1 0,2 1,-17 22,1 0,-1 0,1 0,-1 0,1 0,-1 0,1 0,-1 0,1 1,0-1,-1 0,1 0,0 1,0-1,0 0,0 1,0-1,0 1,-1-1,1 1,0-1,0 1,0 0,1-1,-1 1,0 0,0 0,0 0,0 0,0 0,0 0,0 0,0 0,0 1,0-1,0 0,0 0,0 1,0-1,0 1,0-1,0 1,0-1,0 1,0 0,-1-1,1 1,0 0,0 0,-1 0,1-1,-1 1,1 0,-1 0,1 0,-1 0,1 1,15 37,-15-34,0 0,0 0,1 0,-1 0,1 0,0-1,1 1,-1-1,1 1,0-1,0 0,0 0,0 0,1 0,-1-1,1 1,0-1,0 0,1 0,-1-1,0 1,1-1,0 0,-1 0,1 0,0-1,0 0,4 1,4-5,0 0,0-1,0 0,0-1,-1 0,1-1,-1-1,-1 0,1 0,-1-1,-1-1,0 0,0 0,0-1,-1 0,-1-1,0 0,6-10,8-5,-4 6</inkml:trace>
  <inkml:trace contextRef="#ctx0" brushRef="#br0" timeOffset="3733.844">5505 0,'-26'18,"7"-6,1 0,1 1,0 0,1 1,0 1,1 1,1 0,1 1,-5 8,17-23,0-1,0 1,0-1,0 1,0 0,1-1,-1 1,1 0,-1 0,1-1,0 1,-1 0,1 0,0 0,0-1,0 1,1 0,-1 0,0 0,1-1,-1 1,1 0,-1 0,1-1,0 1,0 0,0-1,0 1,0-1,0 1,0-1,1 0,-1 1,0-1,1 0,1 1,67 24,-34-15,-32-9,0-1,1 1,-1 0,0 1,0-1,-1 1,1-1,-1 1,1 0,-1 1,0-1,0 1,0-1,0 1,-1 0,0 0,1 0,-1 0,-1 0,1 0,-1 1,0-1,0 1,0-1,0 1,-1-1,1 1,-1-1,-1 1,1 0,-1-1,1 1,-1-1,0 1,-1-1,1 0,-1 0,0 1,-1 0,-8 12,-1-1,-1-1,0 0,-1-1,-1 0,0-2,-14 10,15-12</inkml:trace>
  <inkml:trace contextRef="#ctx0" brushRef="#br0" timeOffset="4480.386">114 3245,'-6'20,"1"0,0 0,2 0,1 1,0-1,2 1,0 0,1-1,1 1,1-1,2 4,-3-19,1 0,0-1,0 1,1 0,-1-1,1 0,0 0,0 0,0 0,1-1,-1 0,1 0,0 0,0 0,0-1,0 1,1-1,-1-1,0 1,1-1,-1 0,1 0,0-1,-1 1,1-1,-1 0,1-1,0 1,-1-1,1-1,-1 1,1-1,-1 0,0 0,0 0,0-1,0 1,0-1,0 0,-1-1,0 1,1-1,-1-1,201-186,-203 189,0 0,1 0,-1 0,1 0,0 0,0 0,-1 1,1-1,0 1,0 0,0 0,1 0,-1 0,0 1,0-1,0 1,1 0,-1 0,0 0,0 0,1 0,-1 1,0 0,0-1,0 1,0 0,0 1,0-1,0 0,0 1,0 0,-1 0,1 0,0 0,0 1,21 14,-20-12,0 0,1 0,-1-1,1 0,0 0,1 0,-1-1,1 1,-1-1,1-1,0 1,0-1,0 0,1 0,-1-1,0 1,1-2,-1 1,1-1,-1 0,1 0,-1 0,1-1,-1 0,0-1,1 1,-1-1,0 0,0-1,5-2,1-7,0 0,0-1,-1 0,-1-1,0 0,-1-1,7-13,-6 10,-2 4,0 0,-1-1,-1 0,0 0,-1-1,0 1,-2-1,1 0,-2 0,-1 0,1-17,-2 31,0 0,0 0,0 0,0 0,-1-1,1 1,0 0,-1 0,1 0,-1 0,0 0,0 0,0 0,0 1,0-1,0 0,0 0,-1 1,1-1,-1 1,1-1,-1 1,1-1,-1 1,0 0,0 0,-1-1,-10 1</inkml:trace>
  <inkml:trace contextRef="#ctx0" brushRef="#br0" timeOffset="4730.728">1271 3104,'10'34,"2"15,1 0</inkml:trace>
  <inkml:trace contextRef="#ctx0" brushRef="#br0" timeOffset="4964.26">1129 2794,'0'0</inkml:trace>
  <inkml:trace contextRef="#ctx0" brushRef="#br0" timeOffset="5156.327">1581 2370,'28'367,"28"-35,-15-165,-34-149</inkml:trace>
  <inkml:trace contextRef="#ctx0" brushRef="#br0" timeOffset="5632.793">1327 3020,'183'-120,"74"-69,-230 165,-2-1,-1 0,-1-2,-1-1,15-25,-32 45,-5 9,0-1,0 1,0-1,0 1,0-1,0 1,0-1,1 1,-1-1,0 1,0-1,0 0,0 1,1-1,-1 1,0-1,1 1,-1-1,0 0,1 1,-1-1,0 0,1 1,-1-1,1 0,-1 1,0-1,1 0,-1 0,1 0,-1 1,1-1,-1 0,1 0,-1 0,1 0,-1 0,1 0,-1 0,1 0,-1 0,1 0,-1 0,1 0,-1-1,1 1,-1 0,1 0,-1 0,0-1,1 1,-1 0,1 0,-1-1,0 1,1 0,-1-1,0 1,1-1,-1 51,-31 183,38-120,-6-109,0-1,0 1,0 0,1-1,0 1,-1-1,1 0,1 1,-1-1,0 0,1 0,-1 0,1-1,0 1,0-1,0 0,0 1,1-1,-1 0,0-1,1 1,0-1,-1 1,1-1,0 0,-1-1,3 1,5-1,0-2,-1 1,0-1,1-1,-1 0,0 0,0-1,0 0,-1-1,1 0,-1 0,0-1,-1 0,0-1,0 0,0 0,-1-1,0 0,6-8,27-22,-31 30,-9 6,1 0,0 0,0 1,0-1,0 0,0 0,0 1,0-1,1 1,-1-1,1 1,-1 0,1 0,-1-1,1 1,0 0,-1 0,1 1,0-1,0 0,0 0,0 1,0-1,0 1,0 0,0 0,0 0,0 0,0 0,-1 0,1 0,0 0,0 1,0-1,0 1,0-1,0 1,0 0,0 0,-1 0,1 0,0 0,0 1,3 13</inkml:trace>
  <inkml:trace contextRef="#ctx0" brushRef="#br0" timeOffset="5950.606">2540 2596,'-13'35,"1"0,1 0,2 1,1 0,2 8,13 14,-7-57,1 0,-1 0,1 0,0 0,-1 0,1 0,0 0,0 0,0 0,0 0,0-1,0 1,0 0,0-1,0 1,0-1,0 1,0-1,0 0,1 1,-1-1,0 0,0 0,0 0,1 0,-1 0,0 0,0 0,0 0,0 0,1 0,-1-1,0 1,0-1,0 1,0-1,0 1,0-1,0 1,0-1,0 0,0 0,0 0,0 0,8-7,0 0,-1-1,-1 0,1-1,-1 0,-1 0,0-1,0 1,-1-1,0 0,-1-1,-1 1,0-1,0 0,-1 0,0 0,-1-11,0 20,0-1,-1 1,1-1,-1 1,0-1,0 0,-1 1,1-1,-1 1,0-1,0 1,0-1,0 1,0-1,-1 1,1 0,-1 0,0 0,0 0,0 0,-1 0,1 0,-1 1,1-1,-1 1,-2-1,-13-4</inkml:trace>
  <inkml:trace contextRef="#ctx0" brushRef="#br0" timeOffset="6213.727">2851 2568,'5'9,"6"4,6-1,5-2,-1-8,1-4,1-6,1-7,2-6,1-4,-3-2,-3-2,-3 0,-1 4,-3 2,-4 5</inkml:trace>
  <inkml:trace contextRef="#ctx0" brushRef="#br0" timeOffset="6650.008">3303 1750,'2'1,"0"0,0 1,-1-1,1 1,0 0,-1-1,1 1,-1 0,1 0,-1 0,0 0,0 0,0 0,0 0,0 1,-1-1,1 0,-1 0,1 1,-1-1,0 0,0 1,0-1,0 1,0-1,0 1,15 149,-11-129,3 25,3 0,1-1,3 0,7 15,23 40,-35-63,-11-25</inkml:trace>
  <inkml:trace contextRef="#ctx0" brushRef="#br0" timeOffset="6898.714">3161 2144,'29'-9,"33"-14,12-1,2-3,-7 4,-10 1,-11 4,-8 5,-12 5</inkml:trace>
  <inkml:trace contextRef="#ctx0" brushRef="#br0" timeOffset="8364.125">1468 4205,'-21'8,"0"1,1 2,0 0,0 0,1 2,1 1,0 0,1 1,0 1,2 0,-5 6,13-12,0-1,0 1,1 1,0-1,0 1,1 0,1 0,0 0,1 1,0-1,0 1,1 0,1 0,0 0,1 0,0 0,1 0,0 0,1 0,0 0,1-1,1 2,-3-6,1 1,0-1,0 0,1 0,0 0,0 0,0-1,1 1,0-1,1 0,-1 0,1 0,1-1,-1 0,0 0,1 0,0 0,1-1,-1 0,0 0,1-1,0 0,0 0,0-1,0 0,1 0,-1 0,0-1,1 0,-1-1,1 1,-1-1,1-1,3 0,0-3,1 0,-1-1,0 0,-1 0,1-2,-1 1,0-1,0-1,-1 1,0-2,-1 1,0-1,0-1,-1 1,7-11,81-168,-92 183,19-50,-2-1,-2 0,-3-1,-2-1,-3-1,-2 1,-3-1,-3-44,-2 84,-1 0,-2 0,0 0,0 1,-2-1,0 1,-1 0,-1 0,-1 1,0 0,-2 0,0 1,0 1,-12-14,18 26,0-1,0 1,0 0,-1 0,0 0,1 1,-1-1,0 1,0 1,0-1,0 1,0-1,-1 1,1 1,0-1,-1 1,1 0,0 0,0 1,-1-1,1 1,0 0,0 1,0-1,0 1,0 0,0 0,0 1,0-1,1 1,0 0,-1 0,1 1,0-1,1 1,-1 0,0 0,1 1,-19 22,1 0,1 2,2 0,1 1,1 1,1 0,2 2,2-1,1 1,1 1,2 0,1 0,0 20,4-33,1 1,1-1,1 0,1 0,1 0,1 0,0 0,2 0,0-1,7 12,-9-21,1-1,1 0,0-1,0 1,1-1,0 0,0-1,1 0,0 0,0 0,1-1,0-1,1 1,-1-2,1 1,0-1,1-1,-1 1,1-2,7 2,5-2,0-2,0-1,0 0,0-2,0 0,0-2,0-1,-1 0,0-2,0 0,-1-2,0 0,0-1,-1-2,0 0,-1-1,-1 0,15-15,-4 4</inkml:trace>
  <inkml:trace contextRef="#ctx0" brushRef="#br0" timeOffset="8768.579">2343 3838,'-64'65,"3"4,3 1,3 4,3 1,-16 38,24-2,43-106,0 0,0-1,0 1,1 0,0 0,0-1,0 1,0 0,1 0,-1-1,1 1,1 0,-1-1,1 1,-1-1,1 1,0-1,1 0,-1 0,1 0,0 0,0-1,2 3,-2-4,-1 0,1 0,0 0,0-1,0 1,1-1,-1 1,0-1,1 0,-1-1,0 1,1 0,-1-1,1 0,-1 0,1 0,-1 0,0-1,1 1,-1-1,1 0,-1 0,0 0,0 0,1 0,-1-1,0 0,2-1,76-66,-45 22,-3-2,-1-2,-3-1,-2-1,-3-1,14-45,-37 97,-1 1,0-1,0 1,0 0,1 0,-1 0,0 0,0 0,1 0,-1 0,1 0,-1 0,1 0,0 0,-1 0,1 0,0 0,0 0,-1 0,1 0,0 1,0-1,0 0,0 1,0-1,0 1,0-1,0 1,0-1,0 1,0 0,1 0,-1-1,0 1,0 0,0 0,0 0,0 0,1 0,-1 1,0-1,0 0,0 0,0 1,0-1,0 1,0-1,0 1,0-1,0 1,0 0,0-1,0 1,0 0,0 0,-1-1,1 1,0 0,0 0,-1 0,36 69,-34-62,1-1,0 1,0-1,1 1,0-1,0 0,1-1,0 1,0-1,0 0,1 0,0 0,0-1,0 0,1 0,0 0,4 1,14 2,-1-3</inkml:trace>
  <inkml:trace contextRef="#ctx0" brushRef="#br0" timeOffset="9220.764">2739 4233,'50'-148,"35"-75,-46 176,-38 47,0-1,0 0,0 0,0 1,0-1,0 1,0-1,0 1,0 0,0-1,0 1,0 0,1 0,-1-1,0 1,0 0,0 0,0 0,0 1,1-1,-1 0,0 0,0 1,0-1,0 0,0 1,0-1,0 1,0 0,0-1,0 1,0 0,0-1,0 1,0 0,-1 0,1 0,0 0,-1 0,1 0,0 0,-1 0,1 0,-1 0,0 0,1 0,-1 0,0 0,0 2,36 142,-35-144,-1-1,0 1,1 0,-1-1,1 1,-1-1,1 1,0-1,-1 1,1 0,-1-1,1 0,0 1,-1-1,1 1,0-1,0 0,-1 0,1 1,0-1,0 0,-1 0,1 0,0 0,0 0,0 0,-1 0,1 0,0 0,0 0,-1 0,1-1,0 1,0 0,-1-1,1 1,0 0,-1-1,1 1,0-1,-1 1,1-1,-1 1,1-1,-1 1,1-1,-1 0,1 1,-1-1,1 0,-1 1,1-2,25-40,-24 39,24-47,1 3,3 0,27-32,-56 77,0 0,1 1,-1-1,0 1,0 0,1 0,-1-1,1 1,-1 0,1 0,-1 0,1 0,0 1,-1-1,1 0,0 1,0-1,0 1,-1-1,1 1,0 0,0 0,0 0,0 0,0 0,-1 0,1 1,0-1,0 1,0-1,-1 1,1 0,0-1,-1 1,1 0,0 0,-1 0,1 0,-1 1,0-1,1 0,-1 1,0-1,0 0,0 1,0 0,0-1,0 1,0-1,0 1,-1 0,1 0,0 1,23 70,-22-65,-1 0,1 0,0 0,1-1,0 1,0-1,0 1,1-1,1 0,-1 0,1-1,0 1,0-1,3 2,30 4,-18-14</inkml:trace>
  <inkml:trace contextRef="#ctx0" brushRef="#br0" timeOffset="9832.328">3585 3471,'88'282,"-59"-170,-20-76,-2 0,-1 0,-2 0,-2 1,-1-1,-2 1,-3 21,-4-30,8-28,0 0,0-1,0 1,0 0,0-1,0 1,0 0,0-1,-1 1,1 0,0-1,0 1,0 0,0 0,-1-1,1 1,0 0,0 0,0-1,-1 1,1 0,0 0,0 0,-1-1,1 1,0 0,-1 0,1 0,0 0,-1 0,1-1,0 1,-1 0,1 0,0 0,-1 0,1 0,0 0,-1 0,1 0,0 0,0 0,-1 1,1-1,0 0,-1 0,1 0,0 0,-1 0,1 1,0-1,0 0,-1 0,1 0,0 1,0-1,-1 0,1 0,0 1,-7-187,9 123,3 0,4 1,1 0,4 0,14-38,-21 72,2 1,1-1,2 1,0 1,2 0,1 1,1 0,1 2,0 0,2 0,1 2,1 0,6-3,-26 22,1 0,0 0,0 0,0 0,0 0,0 0,0 1,0-1,1 1,-1 0,1-1,-1 1,1 0,-1 0,1 1,0-1,-1 0,1 1,0 0,-1-1,1 1,0 0,0 0,-1 1,1-1,0 1,-1-1,1 1,0 0,-1 0,1 0,-1 0,1 0,-1 1,0-1,0 1,1 0,-1 0,0-1,0 1,-1 0,1 1,0-1,-1 0,1 0,-1 1,0-1,0 1,1 1,-1 14,0 0,-1 1,-1-1,-1 0,-1 1,0-1,-2-1,0 1,0 0,-2-1,0 0,-1-1,-1 0,0 0,-1-1,-6 6,6-3,3-3,-1-1,0 0,-1-1,0 0,-1 0,-1-1,0 0,0-1,-1-1,0 1,-1-2,-1 0,1 0,-1-1,-9 3,-3-9,2-4</inkml:trace>
  <inkml:trace contextRef="#ctx0" brushRef="#br0" timeOffset="10074.159">4178 3188,'4'34,"8"25,0 8,4-3,-2-13</inkml:trace>
  <inkml:trace contextRef="#ctx0" brushRef="#br0" timeOffset="10331.512">4121 2765,'0'0</inkml:trace>
  <inkml:trace contextRef="#ctx0" brushRef="#br0" timeOffset="10597.358">4488 3358,'-1'-86,"-1"28,3 1,2-1,2 0,7-19,14 13,-26 63,1-1,-1 1,1 0,0 0,0 0,-1-1,1 1,0 0,0 0,0 0,0 0,0 1,0-1,0 0,1 0,-1 1,0-1,0 0,0 1,1-1,-1 1,0 0,1-1,-1 1,0 0,1 0,-1 0,1 0,-1 0,0 0,1 0,-1 1,0-1,1 0,-1 1,0-1,1 1,-1-1,0 1,0 0,0 0,0-1,1 1,-1 0,0 0,0 1,5 5,-1 1,0 0,0 0,0 0,-1 1,0-1,-1 1,0 0,-1 0,1 0,0 9,18 52,11-17,-31-51,-1-1,1 1,0-1,0 0,0 1,0-1,1 0,-1 0,0 0,0 0,1 0,-1 0,1 0,-1 0,1 0,-1-1,1 1,-1-1,1 1,-1-1,1 0,0 1,-1-1,1 0,0 0,-1 0,1 0,0 0,-1-1,1 1,0-1,-1 1,1-1,-1 1,7-7,0-1,-1 1,0-1,-1-1,0 1,0-1,-1 0,0-1,0 1,-1-1,0 0,1-5,7-16,7-13,-14 28,0-1,2 1,0 1,1 0,0 0,1 0,1 1,0 0,1 1,0 0,1 1,1 0,0 1,0 0,4 0,3 0</inkml:trace>
  <inkml:trace contextRef="#ctx0" brushRef="#br0" timeOffset="11117.32">5250 2596,'-17'7,"0"0,1 1,0 1,1 0,0 1,1 1,0 0,0 1,1 0,1 1,0 1,0 0,2 0,0 1,0 1,2-1,0 2,1-1,-3 9,9-23,1 1,-1 0,1 0,0-1,-1 1,1 0,0-1,0 1,1 0,-1 0,1-1,-1 1,1 0,0-1,0 1,0-1,0 1,1-1,-1 0,1 1,-1-1,1 0,0 0,0 0,-1 0,2 0,-1 0,0-1,0 1,0-1,1 1,-1-1,1 0,-1 0,1 0,0 0,-1-1,1 1,1-1,4 1,0 0,1-1,-1 0,0 0,0-1,0 0,1 0,-1-1,0 0,-1-1,1 0,5-3,2-3,-1-1,-1 0,0-1,0-1,-1 0,0-1,-1 0,-1-1,0 0,-1 0,1-3,50-68,-47 69,1 1,0 1,1 0,1 0,0 2,0 0,1 1,8-4,-22 14,-1 0,1 1,0-1,0 0,0 1,0 0,0 0,0 0,0 0,0 0,0 0,0 1,0 0,0-1,-1 1,1 0,0 0,0 1,-1-1,1 1,-1-1,1 1,-1 0,0 0,1 0,-1 0,0 0,0 0,-1 1,3 1,45 85,-45-81,18 52,-2 1,-2 0,-4 2,-2 0,-3 0,-1 22,-3-45,-1-1,-2 1,-2 0,-1 0,-3-1,-1 1,-1-1,-3 0,-1 0,-1-1,-3-1,-1 0,-2 0,-1-2,-15 21,32-52,-1-1,1 0,-1 0,0 0,0 0,0 0,0-1,0 1,-1 0,1-1,-1 0,0 0,0 0,0 0,0 0,0 0,0-1,0 1,0-1,-1 0,1 0,-1 0,1-1,-1 1,1-1,-1 0,1 0,-1 0,1 0,-1 0,1-1,0 0,-1 0,1 0,-1 0,1 0,0 0,0-1,0 0,-2-1,-3-9,0-1,1 0,0 0,1-1,1 0,0 0,1 0,0 0,1-1,1 0,0-4,1 15,-2-39,1 0,3 0,1 0,2 0,2 0,2 1,2 0,2 0,1 1,2 1,2 0,18-30,-12 28,1 1,2 2,2 0,2 2,1 1,1 1,3 2,0 1,2 2,21-12,-23 20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48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875 187,'-63'132,"6"2,6 2,6 3,-5 48,-57 88,166-394,97-205,-79 175,109-177,-134 264,-51 62,0 0,0 0,0 1,-1-1,1 0,0 1,0-1,0 0,-1 1,1-1,0 1,-1-1,1 1,0-1,-1 1,1 0,-1-1,1 1,-1 0,1-1,-1 1,1 0,-1 0,0-1,1 1,-1 0,0 0,0 0,1 0,-1-1,0 1,0 0,0 0,0 0,0 0,0 0,-1-1,1 1,0 0,0 0,0 0,-1 0,1 0,-24 199,4 75,9-138,6 135,4-270,0 0,0 0,1 0,-1 0,1 0,-1 0,1 0,0 0,0 0,0 0,0 0,0 0,0 0,1 0,-1 0,1 0,-1 0,1 0,0 0,0 0,0-1,0 1,0 0,0 0,0-1,1 1,-1-1,0 1,1-1,-1 0,1 1,0-1,-1 0,1 0,0 0,0 0,0-1,0 1,0 0,0-1,0 1,0-1,0 0,0 0,0 1,0-1,0-1,0 1,0 0,0 0,11-10,-1-1,0 0,-1 0,0-1,-1 0,-1-1,0 0,0 0,2-8,0 3,330-586,-221 389,-120 214,0 0,0 0,0 0,0 0,0 0,0 0,0 0,1 0,-1 0,0 0,1 0,-1 0,1 0,-1 1,1-1,-1 0,1 0,0 0,-1 1,1-1,0 0,0 1,-1-1,1 0,0 1,0-1,0 1,0 0,0-1,0 1,0 0,0-1,0 1,0 0,0 0,0 0,0 0,0 0,0 0,0 0,0 0,0 0,0 1,0-1,0 0,0 1,0-1,-1 0,1 1,0-1,0 1,0 0,0-1,-1 1,1 0,0-1,-1 1,1 0,0 0,-1-1,1 1,-1 0,1 0,0 1,-17 133,7-58,-22 331,34-179,33-126,-28-87</inkml:trace>
  <inkml:trace contextRef="#ctx0" brushRef="#br0" timeOffset="365.628">2089 753,'-14'34,"2"2,2 0,1 0,2 1,1 0,0 38,5-71,0 0,1 0,-1 0,1 0,1 0,-1 0,0 0,1 0,0 0,0 0,0 0,0 0,1 0,-1-1,1 1,0 0,0-1,1 0,-1 1,1-1,-1 0,1 0,0 0,0-1,0 1,1-1,-1 1,0-1,1 0,0-1,-1 1,1 0,2-1,4 0,0 0,0-1,0 0,1-1,-1 0,0-1,0 0,0-1,-1 0,1 0,-1-1,1 0,-1-1,0 0,-1 0,1-1,-1 0,0 0,-1-1,1 0,-1-1,-1 1,1-1,-1-1,-1 1,0-1,0 0,0 0,-1-1,-1 6,1-1,-1 0,0 0,-1 0,1 0,-1 0,0-1,0 1,-1-1,1 1,-1-1,0 0,-1 1,0-1,1 0,-2 0,1 1,-1-1,0 0,0 0,0 1,-1-1,0 1,0 0,-1-1,1 1,-1 0,0 0,0 1,-1-1,1 0,-1 1,0 0,-1 0,-1-2,-5 3,-1-1,1 1,0 1,-1 0,1 0,-1 1,0 1,1 0,-3 1,11-1,-29 0</inkml:trace>
  <inkml:trace contextRef="#ctx0" brushRef="#br0" timeOffset="897.951">2456 1175,'21'-13,"0"-1,-1 0,-1-2,0 0,-1-1,0-2,8-6,163-180,-189 204,1 0,-1 0,0 0,0 0,0 0,1 0,-1 0,0 0,1 1,-1-1,1 0,-1 0,1 0,-1 0,1 1,0-1,-1 0,1 1,0-1,0 0,0 1,-1-1,1 1,0-1,0 1,0 0,0-1,0 1,0 0,0 0,0-1,0 1,0 0,0 0,0 0,0 0,-1 0,1 1,0-1,0 0,0 0,0 1,0-1,0 0,0 1,0-1,0 1,-1-1,1 1,0-1,0 1,-1 0,1-1,0 1,-1 0,1 0,0-1,-1 1,1 0,-1 0,0 0,1 0,-1 0,0 0,1 0,-1 0,0 0,2 59,7 32,-8-89,0 0,1 0,-1 0,1 0,0-1,-1 1,1-1,0 1,0-1,1 0,-1 0,0 1,1-2,-1 1,1 0,0 0,0-1,-1 0,1 1,0-1,0 0,0-1,0 1,0 0,1-1,-1 0,2 1,5-3,0 0,-1-1,1 0,-1-1,0 0,0 0,0-1,0 0,-1 0,0-1,0 0,0-1,-1 0,0 0,0 0,-1-1,0 0,0 0,-1-1,0 0,-1 0,1-1,14-18,53-58,-62 73</inkml:trace>
  <inkml:trace contextRef="#ctx0" brushRef="#br0" timeOffset="1361.79">3359 753,'-18'19,"2"1,0 1,1 0,1 2,1-1,1 2,1-1,1 2,-6 20,15-43,0 1,1-1,-1 0,1 1,-1-1,1 0,0 1,0-1,0 0,0 1,0-1,1 0,-1 1,1-1,-1 0,1 1,0-1,0 0,0 0,0 0,0 0,0 0,1 0,-1 0,1 0,0-1,-1 1,1 0,0-1,0 0,0 1,0-1,0 0,0 0,0 0,0 0,0 0,1-1,-1 1,0 0,1-1,-1 0,1 0,12 1,0 0,0-2,0 0,1-1,-1 0,-1-1,1-1,0 0,-1-1,0 0,0-1,0-1,-1-1,0 0,-1 0,1-1,-2-1,1 0,-1 0,6-9,23-20,-2-1,-2-3,-2 0,10-21,-31 44,-2 0,0 0,-1-1,-1-1,-1 1,-1-1,-1-1,-1 1,-1-1,-1 0,0-21,-3 36,-1 1,1 0,-1 0,0 0,0 0,-1 0,0 0,-1 0,1 0,-1 1,0-1,-1 1,0 0,0 0,0 0,-1 0,1 1,-1 0,-1 0,1 0,-1 0,0 1,0 0,0 0,0 1,-1 0,1 0,-1 0,0 1,0 0,0 0,0 1,0 0,0 0,0 1,-1 0,1 0,0 0,0 1,-4 1,-5 3,1 2,0-1,1 2,-1 0,1 1,1 0,0 1,0 0,1 1,0 1,1 0,0 0,1 1,1 1,0-1,0 1,2 1,0 0,0 0,2 0,-1 1,2 0,0 0,1 0,1 0,1 0,0 1,1 11,1-15,0 1,1-1,0 0,1-1,1 1,0 0,1-1,0 0,1 0,0 0,0-1,2 0,-1 0,2-1,-1 0,1 0,1-1,-1 0,12 6,-4-2,2-1,0-1,0-1,1-1,0-1,1 0,0-2,0 0,0-2,0 0,16 0,48 0,-51-3</inkml:trace>
  <inkml:trace contextRef="#ctx0" brushRef="#br0" timeOffset="2416.321">4234 667,'-30'11,"1"1,0 2,1 0,1 2,0 2,1 0,1 1,1 2,-15 15,36-33,1-1,-1 1,1 0,0 1,-1-1,1 0,1 1,-1-1,0 1,1-1,0 1,0 0,0-1,0 1,0 0,1 0,0 0,0 0,0 0,0 0,0-1,1 1,0 0,0 0,0 0,0-1,1 1,-1-1,1 1,0-1,0 1,0-1,0 0,1 0,-1 0,1 0,0-1,0 1,0-1,0 1,0-1,1 0,-1 0,0-1,1 1,0-1,2 1,3 1,0 0,1-1,-1 0,0-1,1 0,-1-1,1 0,-1 0,1-1,-1 0,1-1,-1 0,0 0,0-1,0 0,0-1,-1 0,1 0,2-3,149-116,-111 79,67-58,-116 101,0 0,0 0,1 1,-1-1,0 0,1 0,-1 1,1-1,-1 0,0 1,1-1,0 0,-1 1,1-1,-1 1,1-1,0 1,-1-1,1 1,0-1,0 1,-1 0,1-1,0 1,0 0,0 0,-1 0,1 0,0-1,0 1,0 0,0 0,-1 0,1 1,0-1,0 0,0 0,-1 0,1 1,0-1,0 0,-1 1,1-1,0 1,0-1,-1 0,1 1,0 0,-1-1,1 1,-1-1,1 1,-1 0,1-1,-1 1,0 0,1 0,-1-1,0 1,1 0,-1 0,0 0,0-1,0 1,0 1,-5 24,1-15,2-1,0 0,0 1,1-1,0 1,0-1,1 1,1 0,0-1,1 6,-1-14,0 1,0-1,0 0,0 0,1 0,-1 0,0 0,1 0,0 0,-1 0,1-1,0 1,0 0,0-1,0 0,0 1,0-1,0 0,0 0,1 0,-1-1,0 1,1 0,-1-1,0 0,1 1,-1-1,1 0,-1 0,0 0,1-1,-1 1,1 0,-1-1,2 0,79-38,-31-1,-3-3,-1-2,-2-1,30-41,-51 41,-67 149,39-95,1 0,0 0,1 1,-1-1,2 0,-1 1,1-1,1 1,-1-1,1 0,1 0,0 1,1 2,-2-8,0 1,0-1,0 0,1 1,-1-1,1 0,0 0,0 0,0 0,1 0,-1 0,1 0,-1-1,1 0,0 1,0-1,0 0,0 0,1-1,-1 1,0-1,1 1,-1-1,1 0,-1 0,1-1,0 1,-1-1,1 0,0 0,0 0,5-3,-1 0,0 0,0-1,0 0,-1-1,1 0,-1 0,0 0,-1-1,1 0,-1-1,0 1,-1-1,0 0,0-1,0 1,-1-1,2-4,9-11,171-196,-185 217,-1 1,1 0,0 0,0-1,-1 1,1 0,0 0,0 0,0 0,1 0,-1 0,0 0,0 0,0 0,1 0,-1 1,0-1,1 1,-1-1,1 1,-1-1,1 1,-1 0,1 0,-1 0,1 0,-1 0,1 0,-1 0,0 0,1 0,-1 1,1-1,-1 1,1-1,-1 1,0-1,1 1,-1 0,0 0,0-1,1 1,-1 0,0 0,0 0,0 1,0-1,0 0,86 164,14 28,-74-136,-2 2,-3 1,-2 1,7 45,-24-95,0 0,-1 1,0-1,-1 0,0 1,-1-1,0 1,-1-1,0 1,-1-1,0 0,-1 0,0 0,-1 0,0 0,-1-1,0 1,0-1,-1-1,-2 4,-4-1,1 0,-2 0,0-1,0 0,-1-1,0-1,-1 0,1-1,-2-1,1 0,-1-1,0-1,-1 0,1-1,-1-1,0-1,0 0,1-1,-8-1,18 0,0 0,-1-1,1 0,1 0,-1 0,0-1,0 0,0 0,1 0,-1-1,1 1,0-1,0-1,0 1,0-1,0 0,1 0,-1 0,1-1,1 1,-1-1,0 0,1 0,0 0,0-1,1 1,0-1,0 0,0 1,0-1,1 0,0 0,0 0,1 0,-1 0,1 0,1 0,-1 0,1 0,0 0,0 0,1 0,1-3,13-19,2 1,1 1,0 0,2 2,1 0,1 1,1 2,1 0,1 2,1 0,0 2,1 1,1 1,0 2,1 1,16-4,21-7,-40 16</inkml:trace>
  <inkml:trace contextRef="#ctx0" brushRef="#br0" timeOffset="3205.602">0 1514,'341'-21,"99"15,-105 3,295-21,481-6,-295 40,51 26,106-26,-513-37,-87-3,-362 30</inkml:trace>
  <inkml:trace contextRef="#ctx0" brushRef="#br0" timeOffset="3963.053">6887 159,'20'71,"-19"-57,3 79,-4-1,-4 1,-5-1,-3-1,-15 49,8-27,7 53,12-164,-1-1,1 1,0-1,0 1,0-1,1 1,-1-1,0 1,0-1,1 1,-1-1,1 0,0 1,-1-1,1 1,0-1,0 0,-1 0,1 0,0 1,0-1,0 0,1 0,-1 0,0 0,0-1,1 1,-1 0,0 0,1-1,-1 1,0-1,1 1,-1-1,1 0,-1 1,1-1,-1 0,1 0,-1 0,1 0,-1 0,1-1,0 1,61-30,-59 27,21-13</inkml:trace>
  <inkml:trace contextRef="#ctx0" brushRef="#br0" timeOffset="4533.496">7761 273,'-34'1,"0"3,-1 1,2 1,-1 2,1 1,-30 13,55-20,1 1,-1 0,1 0,0 0,0 1,1 0,-1 0,1 1,-1 0,2 0,-1 1,0-1,1 1,0 0,1 1,-1-1,1 1,0 0,1 0,0 0,0 0,0 1,1-1,0 1,1-1,-1 1,1 0,1 4,-1 3,1 1,1-1,0 1,1-1,1 1,0-1,1 0,6 14,-8-24,0-1,0 0,0 1,1-1,-1 0,1 0,0-1,0 1,1 0,-1-1,1 0,0 0,0 0,0 0,0-1,0 0,0 1,1-1,-1-1,1 1,0-1,-1 0,1 0,0 0,0-1,0 1,-1-1,1 0,0-1,2 1,7-4,0 0,0 0,-1-2,0 1,0-2,0 1,-1-2,0 0,0 0,-1-1,0-1,2-3,7-3,18-19,-1-2,-2-2,-1-2,23-37,70-81,-127 158,0 1,0-1,0 0,0 1,0-1,0 1,1-1,-1 1,0-1,0 1,1-1,-1 1,0-1,1 1,-1-1,1 1,-1-1,0 1,1 0,-1-1,1 1,-1 0,1-1,-1 1,1 0,0-1,-1 1,1 0,-1 0,1 0,-1 0,1 0,0 0,-1 0,1 0,-1 0,1 0,0 0,-1 0,1 0,-1 0,1 0,-1 1,1-1,0 0,-1 0,1 1,-1-1,1 0,-1 1,1-1,-1 0,0 1,1-1,-1 1,0-1,1 1,-1-1,0 1,1-1,-1 1,0-1,0 1,1 0,-1-1,0 1,0-1,0 1,0 0,-2 44,-72 258,12 49,57-127,5-221,0-1,1 1,-1-1,1 1,-1-1,1 1,0-1,1 1,-1-1,0 0,1 0,0 0,0 0,0 0,0 0,0 0,1-1,-1 1,1-1,0 1,-1-1,8 0</inkml:trace>
  <inkml:trace contextRef="#ctx0" brushRef="#br0" timeOffset="5200.998">8524 1006,'0'10,"0"3</inkml:trace>
  <inkml:trace contextRef="#ctx0" brushRef="#br0" timeOffset="5730.374">8778 329,'33'-39,"1"2,2 1,1 2,2 2,2 1,0 2,35-16,-67 38,1 2,0-1,0 2,0-1,1 1,-1 1,1 0,0 0,0 1,0 1,1-1,-1 2,0 0,0 0,0 1,1 0,-1 1,0 1,0-1,-1 2,1-1,0 2,-8-2,1-1,-2 1,1 0,0 0,0 0,-1 1,0-1,0 0,0 1,0 0,0-1,-1 1,0 0,1 0,-2 0,1 0,0 0,-1 0,1 0,-1 0,0 0,-1 0,1 0,-1 0,0 2,-32 100,33-105,-34 72,-4-2,-2-2,-17 19,-62 108,94-152,16-31,0 0,0 0,2 1,-1 0,2 1,0 0,1 0,0 0,1 0,1 1,1-1,0 1,1 0,0 0,1 0,3 15,-2-28,1 1,-1 0,1-1,0 1,0-1,1 0,-1 0,1 0,-1 0,1 0,0 0,0-1,0 1,1-1,-1 0,0 0,1 0,0 0,-1-1,1 0,0 1,0-1,0-1,-1 1,1 0,3-1,107-7,-31-14,-1-3,65-30,-123 43,-6 0</inkml:trace>
  <inkml:trace contextRef="#ctx0" brushRef="#br0" timeOffset="6214.788">10189 893,'-29'29,"-19"19,-1 6,2-6,10-6,11-11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1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1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1524 900,'-29'489,"30"-239,-27-113,1-56,21-73</inkml:trace>
  <inkml:trace contextRef="#ctx0" brushRef="#br0" timeOffset="364.828">423 1098,'71'-21,"329"-97,181-20,-32 41,-255 56,-290 41,66-4,-69 4,1 0,-1 1,1-1,-1 1,1-1,-1 1,0-1,1 1,-1 0,0-1,1 1,-1 0,0 0,0 0,0 0,0 0,0 0,0 1,0-1,0 0,0 0,-1 1,1-1,0 1,-1-1,1 0,-1 1,0-1,1 1,-1-1,0 1,0-1,0 1,0-1,0 1,0-1,-1 1,1-1,0 1,-1-1,1 1,-1 0,-40 64,26-45</inkml:trace>
  <inkml:trace contextRef="#ctx0" brushRef="#br0" timeOffset="611.856">565 2001,'38'5,"71"-13,31-10,5-7,-6-3,-13-3,-14 5,-11 2,-13-1,-13 0,-8 4,-12 6,-5 0,-6 3,-2-1,-2 2,-9 2</inkml:trace>
  <inkml:trace contextRef="#ctx0" brushRef="#br0" timeOffset="1453.071">2371 1888,'29'-59,"3"2,3 1,2 2,2 1,2 2,48-45,-81 87,-8 7,1 1,-1-1,1 1,-1 0,1-1,-1 1,1 0,0-1,-1 1,1 0,0 0,0 0,0 0,0 0,0 0,0 0,1 0,-1 0,0 0,0 0,1 1,-1-1,0 1,1-1,-1 1,0-1,1 1,-1 0,1 0,-1-1,1 1,-1 0,1 0,-1 1,0-1,1 0,-1 0,1 1,-1-1,0 1,1-1,-1 1,0 0,1-1,-1 1,0 0,0 0,0 0,0 0,0 0,0 0,0 0,1 1,40 128,-41-127,0 1,1-1,-1 0,1 1,0-1,0 0,0 0,1-1,-1 1,1 0,-1-1,1 1,0-1,0 0,0 0,0 0,1 0,-1-1,0 1,1-1,-1 0,1 0,-1 0,1-1,0 1,-1-1,1 1,-1-1,1-1,0 1,-1 0,1-1,0 0,-1 0,1 0,-1 0,1 0,-1-1,0 1,0-1,3-2,188-132,-103 85,-90 52,1 0,0 0,0 0,0 1,-1-1,1 0,0 1,-1 0,0-1,1 1,-1 0,0 0,0 0,0 0,0 0,0 0,0 0,-1 0,1 0,-1 0,1 0,-1 1,0-1,0 0,0 0,0 0,0 1,-1-1,1 0,-1 1,1 1,0 33,-1-31,0 1,0 0,1 0,0 0,0 0,1 0,-1 0,2 0,-1 0,1-1,0 1,0 0,1-1,0 1,0-1,0 0,1 0,0-1,0 1,1-1,-1 1,1-1,1 0,15 8</inkml:trace>
  <inkml:trace contextRef="#ctx0" brushRef="#br0" timeOffset="1908.063">3641 1436,'-21'114,"4"1,5 0,6 1,6 67,4-226,2 1,1 0,3 1,1 0,3 0,0 1,3 1,1 1,2 0,2 2,1 0,25-29,-29 41,0 0,2 1,0 1,2 1,0 0,1 2,1 1,1 2,1 0,11-4,-35 17,0 1,0 0,1 1,-1-1,0 0,1 1,-1 0,1 0,-1 0,1 0,-1 0,1 1,0-1,-1 1,1 0,0 1,0-1,-1 0,1 1,-1 0,1 0,0 0,-1 0,0 1,1-1,-1 1,0 0,0 0,0 0,0 0,0 1,0-1,-1 1,1-1,-1 1,0 0,1 0,-1 0,-1 1,1-1,1 3,-3 5,0 0,0 1,-1-1,-1 0,0 0,0 0,-1 0,0 0,-1-1,0 1,-1-1,0 0,-1 0,0-1,-1 0,1 0,-2 0,-6 6,0 2,-1-1,0-1,-1 0,0-1,-2-1,1-1,-2 0,1-2,-1 0,-1-1,0 0,-9 1,10-5</inkml:trace>
  <inkml:trace contextRef="#ctx0" brushRef="#br0" timeOffset="2265.078">4600 1324,'-36'17,"1"2,1 1,0 1,2 2,0 2,2 1,-1 2,27-25,0 0,1 0,-1 0,0 0,1 0,0 1,0 0,0 0,0 0,1 0,0 0,-1 0,1 1,1-1,-1 1,1-1,0 1,0 0,0-1,0 1,1 0,0 0,0-1,0 1,1 0,-1 0,1-1,0 1,1 0,-1-1,1 1,0-1,0 0,0 1,1-1,-1 0,1 0,0-1,2 3,7-2,-1 0,1-1,0 0,0-1,0 0,0-1,1 0,-1-1,0 0,1-1,-1-1,0 0,0 0,0-1,0-1,-1 0,1 0,-1-1,0-1,-1 0,1-1,-1 1,0-2,-1 0,1 0,3-5,-4 3,0 1,-1-2,0 1,0-1,-1 0,-1-1,0 0,0 0,-1 0,-1 0,0-1,-1 0,0 0,-1 0,0 0,-1 0,-1 0,0-1,-2-10,-14-17,3 29</inkml:trace>
  <inkml:trace contextRef="#ctx0" brushRef="#br0" timeOffset="2533.144">4798 1606,'0'0,"1"0,0 0,-1 1,1-1,-1 0,1 0,0 0,-1 0,1 0,0 0,-1 0,1 0,0 0,-1 0,1 0,0 0,-1 0,1 0,-1 0,1-1,0 1,-1 0,1-1,-1 1,1 0,-1-1,1 1,-1 0,1-1,-1 1,1-1,-1 1,1-1,-1 1,0-1,1 0,-1 1,0-1,0 1,1-1,-1 0,0 1,0-1,0 0,0 1,81-156,-70 139,0 0,0 1,2 0,0 1,1 0,0 1,1 1,0 0,2 1,-1 1,1 1,1 0,4-1,3 2</inkml:trace>
  <inkml:trace contextRef="#ctx0" brushRef="#br0" timeOffset="3194.339">5504 561,'-10'63,"3"0,3 1,3-1,2 1,7 39,5 261,-13-299,0-41</inkml:trace>
  <inkml:trace contextRef="#ctx0" brushRef="#br0" timeOffset="3443.897">5109 1154,'43'-5,"39"-6,14-1,-4 1,-8 2,-14 4,-8 1,-11 3,-9 0,-2 2,-3-1,-8-4,-9-2</inkml:trace>
  <inkml:trace contextRef="#ctx0" brushRef="#br0" timeOffset="3778.505">6209 985,'-45'22,"2"3,1 1,0 2,2 2,2 1,-22 24,55-50,0-1,0 1,0 0,1 0,0 0,0 0,0 1,1 0,0 0,0 0,0 0,1 0,-1 0,2 1,-1-1,1 1,0 0,0-1,1 5,2-8,0 0,0-1,0 1,1-1,-1 0,1 0,0 0,0 0,0 0,0 0,0-1,0 1,0-1,0 0,0 0,1 0,-1-1,0 1,1-1,-1 1,1-1,-1 0,0-1,1 1,-1 0,1-1,-1 0,0 0,0 0,1 0,-1 0,0-1,0 0,0 1,0-2,27-11,0-1,-1-2,-1-1,-1-2,-1 0,0-2,-2-1,13-15,-35 37,-2-1,1-1,0 1,0 0,0 0,1 0,-1 0,1 0,-1 0,1 0,-1 0,1 1,0-1,0 1,0-1,0 1,0 0,0 0,0 0,0 0,1 0,-1 0,0 0,1 1,-1-1,0 1,1 0,-1 0,1 0,-1 0,0 0,1 0,-1 0,0 1,1 0,-1-1,0 1,1 0,-1 0,0 0,0 0,0 0,0 1,2 0,7 19,-3 0</inkml:trace>
  <inkml:trace contextRef="#ctx0" brushRef="#br0" timeOffset="4143.497">6435 1352,'22'-53,"2"1,2 1,2 2,19-24,-2 32,-44 41,0-1,0 1,0-1,0 1,0 0,0 0,0-1,0 1,0 0,0 0,0 0,0 0,0 0,0 0,0 1,1-1,-1 0,0 1,0-1,0 0,0 1,0-1,0 1,-1-1,1 1,0 0,0-1,0 1,0 0,-1 0,1 0,0-1,-1 1,1 0,-1 0,1 0,-1 0,1 0,-1 0,1 0,-1 0,0 0,0 0,0 0,0 1,1-1,-1 0,-1 0,1 0,0 0,0 0,2 9,-2-4,0 1,0-1,1 0,0 1,0-1,1 0,0 0,0 0,0 0,1 0,0-1,0 1,0-1,1 1,0-1,0 0,0-1,1 1,-1-1,1 0,0 0,0 0,1-1,3 3,-4-6,0 0,0 0,0-1,0 1,-1-1,1 0,0-1,-1 1,1-1,0 0,-1 0,0 0,1 0,-1-1,0 0,0 0,-1 0,1 0,-1-1,1 0,-1 1,0-1,0 0,-1-1,13-10,14-15,67-52,-79 75</inkml:trace>
  <inkml:trace contextRef="#ctx0" brushRef="#br0" timeOffset="4595.293">7366 110,'30'143,"-6"1,-6 1,-2 142,-19-72,3-212,-1-1,1 1,0-1,-1 0,0 1,1-1,-1 0,0 1,0-1,0 0,-1 0,1 0,0 0,-1 0,0 0,1 0,-1 0,0-1,0 1,0-1,0 1,0-1,0 0,-1 1,-14 4</inkml:trace>
  <inkml:trace contextRef="#ctx0" brushRef="#br0" timeOffset="4845.53">7112 787,'44'-9,"37"-4,10-4,0 1,-7 3,-7-1,-13 2,-7 2,-8 4,-13 3</inkml:trace>
  <inkml:trace contextRef="#ctx0" brushRef="#br0" timeOffset="5627.16">9117 844,'-25'4,"0"1,1 1,0 1,0 2,1 0,0 1,0 1,1 2,1 0,0 1,1 1,0 1,2 1,-11 11,22-19,1-1,0 1,0 0,1 0,0 0,1 1,0 0,1 0,-1 0,2 0,0 0,0 1,1-1,0 1,1-1,0 1,1 7,0-11,0 0,0-1,1 1,-1 0,1-1,1 1,0-1,0 0,0 0,0 0,1 0,0 0,0-1,1 0,0 0,-1 0,2 0,-1-1,0 0,1 0,0 0,0-1,0 0,0 0,1-1,-1 1,3-1,7 2,-1-2,1 0,-1-1,1 0,0-2,-1 0,1 0,-1-1,1-1,-1-1,0 0,0-1,-1-1,1 0,-1-1,-1 0,10-7,15-11,-2-1,-1-2,-2-1,0-2,16-21,-22 24,-1-1,-1-1,-2-1,-1-1,-2-1,-1-1,-1 0,-2-2,-1 0,-2-1,-2 0,-2 0,3-23,-8 27,-2 0,-1 0,-2-1,-1 1,-5-22,5 43,-1-1,0 1,0 0,-2 0,1 0,-1 0,-1 1,0 0,-1 0,0 0,-1 1,0 0,0 1,-1-1,0 2,-3-3,5 7,0 0,0 0,-1 1,1 0,-1 0,1 1,-1-1,0 2,0-1,0 1,0 1,0-1,0 1,0 1,0-1,0 2,0-1,0 1,0 0,0 0,1 1,-1 0,1 1,0-1,0 1,0 1,0-1,1 1,0 1,0-1,0 1,1 0,0 0,0 0,-4 7,-4 5,1 0,0 1,1 1,1-1,2 2,-1-1,2 1,1 0,1 1,0 0,2 0,0 0,2 0,0 0,2 0,0 0,2 0,0 0,1 0,1-1,1 0,2 0,-1 0,2-1,1 0,1 0,0-1,1-1,1 0,1-1,1 0,0-1,1-1,5 4,3-2,0 0,1-2,1-1,1 0,-1-2,2-2,0 0,0-2,0 0,1-3,0 0,1-2,-1-1,24-1,-10-3,0-2,-1-1,0-3,0-1,-1-2,28-12,-33 10</inkml:trace>
  <inkml:trace contextRef="#ctx0" brushRef="#br0" timeOffset="6246.851">10471 759,'-47'20,"0"2,1 2,1 3,2 1,1 2,-37 34,76-61,-59 63,60-65,1 1,0-1,0 1,0 0,0-1,0 1,1 0,-1 0,0 0,1-1,-1 1,1 0,0 0,0 0,-1 0,1 0,1 0,-1 0,0 0,0 0,1 0,-1-1,1 1,-1 0,1 0,0 0,0-1,0 1,0 0,0-1,0 1,0-1,1 1,-1-1,0 0,1 1,-1-1,1 0,0 0,-1 0,1 0,1 0,7 1,0 0,1 0,-1-2,1 1,0-1,-1-1,1 0,-1 0,0-1,1 0,-1-1,0 0,0-1,0 0,-1 0,0-1,7-4,-16 8,67-32,-1-3,-1-3,34-29,-93 64,0-2,0 1,0 0,0 1,1-1,0 1,0 0,0 1,0 0,1 0,-1 1,1-1,-1 2,1-1,0 1,0 0,8 1,-13 2,0 1,0 0,1 0,-1 0,-1 0,1 0,-1 1,1-1,-1 1,0 0,0-1,0 1,-1 0,1 0,-1 0,0 1,0-1,-1 0,1 0,-1 0,0 1,0-1,0 0,-1 0,1 1,-1-1,-1 3,2 18,-1-17,1-1,-1 1,2 0,-1 0,1 0,0-1,1 1,0 0,0-1,1 1,0-1,0 0,1 0,-1 0,2-1,-1 1,1-1,0 0,0 0,0 0,1-1,0 0,0 0,1-1,-1 1,1-1,0-1,0 1,0-1,0 0,1-1,-1 0,1 0,0-1,-1 1,1-2,0 1,0-1,2-1,6-4,0-1,0-1,0-1,-1 0,-1-1,1 0,-2-1,1-1,-1 0,-1-1,0 0,0-1,4-8,17-14,-11 12,-1 0,-1-1,-1-2,-1 0,-1 0,-2-2,7-14,4-27,-3 0,-2-1,-4-1,-3-1,-3 0,-3 0,-3-1,-5-63,-7 78,7 57,0 0,0 0,0 0,-1 0,1 0,0 0,0 0,-1 1,1-1,-1 0,1 0,0 0,-1 0,0 0,1 0,-1 1,1-1,-1 0,0 1,0-1,1 0,-1 1,0-1,0 1,0-1,0 1,0-1,0 1,0 0,1-1,-1 1,0 0,0 0,0 0,0 0,0 0,0 0,0 0,0 0,0 0,0 0,0 1,0-1,0 0,0 1,0-1,0 1,0-1,0 1,1-1,-1 1,0-1,0 1,0 0,-6 7,0 1,1 0,0 0,0 0,1 1,0 0,1 0,0 0,0 1,1-1,0 1,-1 4,-8 33,2 1,3 1,2-1,2 1,2 0,2 0,3 0,1 0,3-1,6 17,-8-32,1 0,2 0,1 0,2-2,2 1,0-2,2 0,2 0,13 16,28 8,-44-47</inkml:trace>
  <inkml:trace contextRef="#ctx0" brushRef="#br0" timeOffset="6710.349">11036 787,'269'22,"264"-15,-345-8,-180 2,-1-1,1 1,-1-2,1 1,0-1,-1 0,0-1,1 1,-1-2,0 1,0-1,0 0,0 0,0-1,-1 0,0 0,0 0,0-1,0 0,-1 0,1-1,-1 0,-1 0,1 0,-1 0,0 0,-1-1,1 0,-1 0,0 0,-1 0,0 0,1-4,-4 6,1-1,-1 1,0 0,0-1,-1 1,1 0,-1 0,0 0,-1 0,1 0,-1 1,0-1,0 1,0 0,-1 0,0 0,1 0,-1 0,-1 1,1-1,0 1,-1 1,0-1,1 0,-1 1,0 0,0 0,-1 1,1-1,0 1,0 0,-1 1,1-1,-1 1,1 0,0 1,-1-1,1 1,0 0,-1 0,1 0,0 1,0 0,0 0,0 0,0 1,1 0,-2 0,-5 5,0-1,0 2,1-1,0 2,1-1,0 1,0 0,1 1,1 0,0 0,0 1,1 0,0 0,1 1,1-1,0 1,1 0,0 0,1 0,0 1,1-1,0 0,1 1,2 9,-1-17,0 1,0-1,1 1,0-1,0 0,1 1,0-1,0 0,0-1,0 1,1-1,0 1,1-1,-1 0,1 0,0-1,0 0,0 0,0 0,1 0,0-1,0 0,0 0,0 0,0-1,0 0,1 0,-1-1,4 1,13 2,0-1,1-1,0 0,-1-2,1-1,0-1,16-4,22-8,-1-2,0-3,33-17,-17 7,-42 16</inkml:trace>
  <inkml:trace contextRef="#ctx0" brushRef="#br0" timeOffset="6993.892">13095 505,'-31'11,"1"1,0 2,1 1,0 2,2 0,0 2,1 1,-9 9,31-26,1 0,-1 0,1 0,0 0,0 0,0 0,0 1,0 0,1-1,0 1,-1 0,1 0,1 0,-1 1,1-1,-1 0,1 1,1-1,-1 0,0 1,1-1,0 1,0-1,1 1,-1-1,1 1,0-1,0 1,0-1,1 0,-1 0,1 1,0-1,0-1,1 1,-1 0,1 0,0-1,0 0,0 1,3 1,53 40,64 60,-119-100,0 1,1 0,-2 0,1 0,-1 0,0 0,0 1,-1-1,1 1,-2 0,1 0,-1 0,0 0,0 0,-1 0,0 0,0 0,-1 0,0 0,0 0,-1 1,-2 0,0 0,-1 0,1-1,-2 1,1-1,-1-1,0 1,-1-1,1 0,-1 0,-1-1,1 0,-1 0,1-1,-1 0,-1 0,1-1,0 0,-6 1,-15 9,-137 39,138-43</inkml:trace>
  <inkml:trace contextRef="#ctx0" brushRef="#br0" timeOffset="7747.379">1 2509,'1488'-177,"79"40,-260 20,2531-296,-586 93,-1338 166,-1277 113,-396 27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2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370 113,'-19'33,"-7"21,-3 7,-2 1,5 1,1-6,1-3,-1-2,0-3,-2-2,5-4,1-4,3-4,1-3,-1-3,1-5</inkml:trace>
  <inkml:trace contextRef="#ctx0" brushRef="#br0" timeOffset="381.365">229 197,'14'-37,"-13"37,-1-1,0 1,0-1,0 0,1 1,-1-1,0 1,1-1,-1 0,0 1,1-1,-1 1,1-1,-1 1,1 0,-1-1,1 1,-1-1,1 1,-1 0,1-1,0 1,-1 0,1 0,-1 0,1-1,0 1,-1 0,1 0,0 0,-1 0,1 0,0 0,-1 0,1 0,0 0,-1 1,1-1,-1 0,1 0,0 1,-1-1,1 0,-1 0,1 1,-1-1,1 1,-1-1,1 1,-1-1,1 1,-1-1,1 1,-1-1,1 1,2 6,-1 0,1 0,-1 0,0 0,-1 0,1 0,-1 1,-1-1,0 0,0 1,-1 5,2 4,-3 5,1 0,2 1,0-1,1 0,1 0,2-1,0 1,1-1,1 0,1 0,0-1,2 0,0-1,2 0,12 17,-21-33,0 0,0-1,0 1,0 0,1-1,-1 0,1 1,0-2,-1 1,1 0,0-1,0 1,0-1,0 0,0-1,0 1,1-1,-1 1,0-1,0-1,0 1,0 0,1-1,-1 0,0 0,0 0,0-1,-1 1,1-1,0 0,2-1,2-3,1 0,-1 0,1-1,-2 0,1 0,-1-1,0 0,-1 0,0-1,0 0,-1 0,1-1,16-35,-2-1,-3-1,-1-1,-2 0,-1-8,-1 6,-8 36,0 0,0 0,-2 0,0 0,0-1,-2 1,1 0,-2-1,0 1,-1-4,1 16,1 0,-1 1,1-1,-1 0,0 0,0 1,0-1,0 0,0 1,0-1,0 1,-1-1,1 1,0 0,-1 0,1-1,-1 1,1 0,-1 0,0 0,0 1,1-1,-1 0,0 1,0-1,0 1,0-1,1 1,-1 0,-2 0,-11 3</inkml:trace>
  <inkml:trace contextRef="#ctx0" brushRef="#br0" timeOffset="727.648">906 452,'-6'9,"-1"1,2 0,-1 1,1 0,1-1,0 1,0 1,1-1,0 0,1 1,1 0,0-1,0 1,1 0,1 0,0-1,0 1,2 5,-1-14,-1 0,1 0,0 0,-1-1,1 1,0 0,1-1,-1 1,0-1,1 0,-1 0,1 0,0 0,0 0,0 0,0-1,0 1,0-1,0 0,0 0,0 0,1-1,-1 1,0-1,1 1,-1-1,0 0,1-1,-1 1,0 0,4-2,1 1,0-1,0-1,0 0,-1 0,1 0,-1-1,1 0,-1 0,0-1,-1 0,1 0,2-3,-4 3,0 1,-1-1,0 0,1 0,-2 0,1-1,0 1,-1-1,0 0,-1 0,1 0,-1 0,0 0,-1-1,1 1,-1-1,-1 1,1-1,-1 1,0-1,-1 1,1-1,-1 1,-1-1,1 1,-1-1,0 1,0 0,-1 0,0 0,0 0,0 1,-1-1,0 1,0 0,0 0,-1 0,-4-3,4 4,0 0,0 0,-1 1,0 0,1 0,-1 0,0 1,0-1,-1 1,1 1,0-1,-1 1,1 1,-1-1,1 1,-1 0,1 0,-1 1,1 0,-4 1,-9 4</inkml:trace>
  <inkml:trace contextRef="#ctx0" brushRef="#br0" timeOffset="1193.165">1245 452,'-2'4,"0"0,1 0,0 0,0 0,0 0,0 0,0 0,1 0,0 1,0-1,0 0,1 0,-1 0,1 1,0-1,0 0,0 0,1 0,-1 0,1-1,0 1,0 0,1-1,-1 1,1-1,-1 0,1 0,0 0,0 0,1 0,-1 0,0-1,1 0,0 0,-1 0,1 0,0 0,0-1,0 0,0 0,0 0,1 0,2 0,10-6,-1 0,0-1,0 0,0-2,-1 0,0 0,-1-2,1 1,-2-2,0 0,0-1,-1 0,8-10,-20 22,1-1,0 1,-1 0,1-1,0 1,0 0,-1-1,1 1,0 0,0 0,0 0,-1 0,1 0,0 0,0 0,0 0,-1 0,1 0,0 0,0 0,-1 0,1 1,0-1,0 0,-1 1,1-1,0 1,-1-1,1 0,0 1,-1-1,1 1,-1 0,1-1,-1 1,1 0,-1-1,1 1,-1 0,0-1,1 1,-1 0,0 0,1-1,-1 1,0 0,0 0,0-1,0 1,0 0,0 0,0 0,0-1,0 1,0 0,-1 0,1 0,0-1,0 1,-1 0,1-1,0 1,-1 0,1 0,-1-1,4 17,-2-13,1 0,-1-1,1 1,0-1,0 1,0-1,1 0,-1 0,1 0,-1 0,1 0,0-1,0 1,0-1,1 1,-1-1,0-1,1 1,-1 0,1-1,0 1,0-1,-1 0,1-1,0 1,0-1,0 1,0-1,0 0,0 0,0-1,4 0,0 0,0-1,0 1,-1-2,1 1,-1-1,0 0,0-1,0 1,0-2,0 1,-1-1,0 0,0 0,1-1,3-5,0-1,-1 0,-1-1,0 0,-1 0,0-1,-1 0,0 0,-1 0,-1 0,0-1,-1 0,-1 0,0 0,0-11,-2 2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508 114,'-16'0,"0"0,0 1,1 0,-1 1,0 1,1 0,0 1,0 1,0 1,0 0,1 0,0 2,0 0,1 0,0 1,0 1,1 0,1 1,-1 0,2 1,0 0,0 0,-7 14,2 4,1 0,1 1,2 1,1 0,1 0,2 1,1 0,2 0,1 0,2 1,1 1,1-26,1 0,0-1,0 1,0 0,1-1,0 0,1 1,0-1,0-1,1 1,0-1,0 0,1 0,0 0,0-1,0 1,1-2,0 1,0-1,0 0,1 0,0-1,0 0,1 0,6 2,0 0,0-1,0 0,1-1,0-1,-1-1,1 0,0-1,1-1,-1 0,0-1,0-1,0-1,19-7,-2-2,1-1,-2-1,0-2,-1-2,0-1,-2-1,0-1,-2-2,0 0,-1-2,17-23,-30 36,0 0,0-1,-1-1,-1 0,0-1,-2 0,1 0,-2-1,0 0,-1-1,0 0,-1 0,-1 0,-1-1,-1 1,0-1,-1 0,-1 0,-1 0,0 0,-2 0,0 0,-1-6,-3 11,0-1,-1 1,0 1,0-1,-2 1,1 0,-2 1,1 0,-2 1,1 0,-1 0,-1 1,0 0,0 1,0 1,-1 0,-1 1,1 0,-1 1,0 0,0 1,0 1,0 0,-1 1,1 1,-1 0,1 1,-1 0,-10 2,-4 3,0 1,1 1,0 1,1 2,-1 1,-12 8,3-1</inkml:trace>
  <inkml:trace contextRef="#ctx0" brushRef="#br0" timeOffset="452.8">0 538,'18'-19,"2"2,0 0,0 1,2 1,0 1,0 1,1 1,1 1,0 1,0 1,21-4,-31 11,0 2,0 0,0 1,0 0,-1 1,1 0,0 1,-1 1,1 0,-1 1,0 1,-1 0,1 0,10 8,-6-4,1-1,0-1,0 0,1-2,-1 0,1-1,8 0,131-18,-119 5,-15 4</inkml:trace>
  <inkml:trace contextRef="#ctx0" brushRef="#br0" timeOffset="848.893">1269 341,'15'0,"14"0,7 0,2 0,-1 0,-1 0,-8-5,-3-1,-1 0,0 1,1 1,1 2,1 1,0 1,1 0,-5 0</inkml:trace>
  <inkml:trace contextRef="#ctx0" brushRef="#br0" timeOffset="1100.092">1298 538,'43'-10,"29"-2,7-1,-6 3,-9 4,-12 1,-14 3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35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1048 58,'-35'113,"-12"-13,-4-2,-4-3,-5-2,-3-2,-5-4,-30 29,73-88,0-1,-1-2,-2 0,-1-2,0-1,-2-1,-24 12,26-17,8-2</inkml:trace>
  <inkml:trace contextRef="#ctx0" brushRef="#br0" timeOffset="280.853">31 452,'78'39,"1"-4,1-3,2-4,73 14,191 20,-140-31,72 36,-217-50,-49-18</inkml:trace>
  <inkml:trace contextRef="#ctx0" brushRef="#br0" timeOffset="511.938">1415 452,'-202'49,"-85"37,-30 8,-128 9,306-71,115-29</inkml:trace>
  <inkml:trace contextRef="#ctx0" brushRef="#br0" timeOffset="896.113">511 1,'1'0,"0"0,0-1,0 1,0 0,0 0,0 0,0 0,0 0,0 0,0 0,0 1,0-1,0 0,0 0,0 1,0-1,0 1,0-1,0 1,0-1,0 1,-1 0,1-1,0 1,0 0,-1-1,1 1,-1 0,1 0,0 0,-1 0,1 0,-1-1,0 1,1 0,-1 0,0 0,0 0,0 0,1 0,-1 0,0 0,0 0,0 0,-1 0,1 0,0 0,0 0,0 0,1 6,76 385,5 151,-22-268,-57-252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4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464 452,'-1'-2,"-1"0,1 1,-1-1,1 0,-1 0,0 1,0-1,0 1,0-1,0 1,0 0,0 0,0 0,0 0,0 0,-1 0,1 1,0-1,-1 1,1 0,0-1,-1 1,1 0,0 0,-2 1,2-2,-13 0,0 0,0 0,0 2,1 0,-1 0,0 2,1-1,-1 2,1 0,0 1,-3 1,-5 3,-60 30,81-38,-1 0,0 1,1-1,-1 0,1 1,-1 0,1-1,0 1,-1 0,1-1,0 1,0 0,0 0,1 0,-1 0,0 0,1 0,-1 0,1 0,0 1,0-1,0 0,0 0,0 0,0 0,0 0,1 0,-1 0,1 0,0 0,-1 0,1 0,0 0,0 0,0 0,0 0,2 1,41 62,3-3,2-1,11 6,-54-61,1 1,-2 1,1-1,-1 1,0 0,-1 0,0 0,0 0,0 1,-1 0,-1 0,0 0,0 0,0 0,-1 0,-1 0,1 1,-2-1,1 0,-1 0,-1 1,1-1,-2 0,1 0,-1-1,0 1,-1 0,0-1,-1 0,1 0,-2 0,1-1,-1 0,-6 7,3-8,0 1,0-1,0-1,-1 1,0-2,0 1,-1-1,1-1,-1 0,-7 1,1 0,1-1,-1 0,0-1,0-1,0-1,0-1,0 0,0-1,-13-3,29 5,0 0,0 0,1 0,-1-1,0 1,0 0,1 0,-1-1,0 1,0-1,1 1,-1 0,0-1,1 1,-1-1,1 0,-1 1,1-1,-1 1,1-1,-1 0,1 0,-1 1,1-1,0 0,0 1,-1-1,1 0,0 0,0 0,0 1,0-1,0 0,0 0,0 0,0 1,0-1,0 0,0 0,0 0,1 1,-1-1,0 0,0 0,1 1,-1-1,1 0,7-9</inkml:trace>
  <inkml:trace contextRef="#ctx0" brushRef="#br0" timeOffset="445.193">774 396,'-16'9,"1"1,0 1,0 0,1 1,1 1,0 0,0 1,2 0,0 1,0 0,1 1,1 0,1 0,-4 11,11-24,1-1,-1 0,1 1,-1-1,1 1,0-1,0 1,0-1,1 1,-1-1,1 1,-1-1,1 1,0-1,-1 0,1 1,1-1,-1 0,0 0,0 0,1 1,-1-2,1 1,0 0,0 0,0 0,0-1,0 1,0-1,0 0,0 1,0-1,0 0,1 0,-1 0,1-1,-1 1,1-1,-1 1,0-1,1 0,-1 0,2 0,6 1,1 0,-1-1,1 0,0-1,-1-1,1 1,-1-2,0 1,1-1,0-1,0-2,0-1,0 0,-1 0,0-1,0-1,-1 1,0-2,-1 1,1-1,-2 0,0-1,0 0,-1 0,0-1,-1 1,4-13,-8 19,0-1,-1 0,1 1,-1-1,-1 1,1-1,-1 0,0 1,0-1,-1 1,1 0,-1-1,0 1,-1 0,1 0,-1 0,0 1,0-1,-1 1,1-1,-1 1,0 0,0 0,-1 1,1-1,-1 1,1 0,-1 0,0 1,0 0,-1-1,1 1,0 1,-1-1,-4 0,-12 4</inkml:trace>
  <inkml:trace contextRef="#ctx0" brushRef="#br0" timeOffset="1447.29">1423 199,'-29'25,"2"3,1 0,1 1,2 2,-18 29,26-30,1 2,1 0,2 0,1 1,2 1,1-1,2 1,1 1,2-1,1 0,2 1,3 19,-4-40,2 31,2 1,2-1,2 0,1-1,3 0,6 11,-15-45,0 0,1 0,1-1,0 0,0 0,1 0,0 0,0-1,1 0,0 0,0-1,6 5,-12-12,-1 1,1-1,0 1,-1-1,1 0,0 1,0-1,0 0,-1 0,1 1,0-1,0 0,0 0,0 0,-1 0,1 0,0 0,0 0,0 0,0-1,-1 1,1 0,0 0,0-1,-1 1,1-1,0 1,0 0,-1-1,1 1,0-1,-1 1,1-1,-1 0,1 1,-1-1,1 0,-1 1,1-1,-1 0,0 0,1 1,-1-1,0 0,1 0,-1 0,0 0,5-14</inkml:trace>
  <inkml:trace contextRef="#ctx0" brushRef="#br0" timeOffset="2716.409">1620 311,'1'-3,"-1"1,1 0,-1 0,1-1,0 1,0 0,0 0,0 0,1 0,-1 0,0 0,1 1,0-1,-1 0,1 1,0-1,0 1,-1 0,1-1,0 1,1 0,-1 0,0 0,0 1,0-1,0 0,1 1,-1-1,0 1,1 0,1 0,99-25,-102 24,0 1,0-1,0 0,0 0,0 0,0 1,0-1,0 0,0 1,1-1,-1 1,0 0,0-1,1 1,-1 0,0 0,1 0,-1 0,0 0,1 0,-1 0,0 0,0 0,1 1,-1-1,0 0,0 1,1-1,-1 1,0 0,0-1,0 1,0 0,0 0,0-1,0 1,0 0,0 0,0 0,-1 0,1 0,0 0,-1 1,1-1,0 0,-1 0,0 0,1 1,-1-1,0 0,1 1,-1-1,0 0,0 0,0 1,0-1,0 0,-1 1,1-1,0 0,-1 0,1 1,0-1,-1 0,0 1,-75 86,67-82,1 2,0-1,0 1,0 0,1 1,0 0,1 0,0 0,1 1,-1 0,2 0,-1 0,2 1,-3 10,5-17,1 0,0 0,0 0,0 0,1 0,-1 0,1 0,0 0,0 0,0 0,1 0,0 0,-1 0,1-1,0 1,1-1,-1 1,1-1,-1 0,1 0,0 0,0-1,0 1,1 0,-1-1,1 0,-1 0,1 0,0-1,0 1,-1-1,1 0,0 0,0 0,0 0,1-1,-1 1,0-1,0 0,0-1,0 1,0-1,0 1,0-1,0 0,0-1,0 1,0-1,-1 0,2 0,12-10,-1 2</inkml:trace>
  <inkml:trace contextRef="#ctx0" brushRef="#br0" timeOffset="2965.527">2157 283,'-15'29,"-4"14,1 4,3 0,5-4,4-9</inkml:trace>
  <inkml:trace contextRef="#ctx0" brushRef="#br0" timeOffset="3213.729">2410 142,'-23'34,"-9"20,1 6,7-3,7-5,6-8,5-10</inkml:trace>
  <inkml:trace contextRef="#ctx0" brushRef="#br0" timeOffset="3613.929">1987 254,'8'-10,"1"0,0 1,1 0,0 0,0 1,1 1,0-1,0 2,1 0,0 0,0 1,0 0,1 1,-1 1,1 0,0 0,0 2,0-1,0 2,0 0,0 0,1 1,-1 1,106 51,-108-51,-1-1,0-1,0 0,0-1,1 1,-1-2,0 0,0 0,0-1,-1 0,1 0,-1-1,1 0,5-5,3-1</inkml:trace>
  <inkml:trace contextRef="#ctx0" brushRef="#br0" timeOffset="4151.752">1649 763,'111'-5,"0"-6,33-9,-25 3,241-17,-242 35,-94-1</inkml:trace>
  <inkml:trace contextRef="#ctx0" brushRef="#br0" timeOffset="5181.094">1677 1017,'22'-14,"2"2,-1 1,2 1,-1 1,1 1,1 1,-1 1,1 2,0 0,12 1,-37 3,1-1,-1 1,0 0,0 0,0 0,1-1,-1 1,0 0,0 1,0-1,1 0,-1 0,0 0,0 1,0-1,1 1,-1-1,0 1,0-1,0 1,0-1,0 1,0 0,0 0,0 0,0-1,-1 1,1 0,0 0,0 0,-1 0,1 0,-1 1,1-1,-1 0,1 0,-1 0,0 0,1 1,-1-1,0 0,0 0,0 0,0 1,0-1,0 0,0 0,-1 1,1-1,0 0,-1 0,1 0,-1 0,1 0,-1 1,1-1,-1 0,0 0,1 0,-1 0,0-1,0 1,0 0,-1 0,-38 32,36-32,1 1,-1-1,1 1,-1 0,1 1,0-1,0 0,0 1,0 0,0-1,1 1,-1 0,1 0,0 1,0-1,0 0,0 1,0 0,1-1,0 1,0 0,0-1,0 1,0 0,1 4,2-5,0 1,1-1,0 0,-1 0,1 0,0 0,1-1,-1 1,0-1,1 0,-1 0,1 0,0 0,0-1,0 1,0-1,0 0,0 0,0 0,0-1,0 0,0 0,0 0,0 0,0 0,0-1,3 0,14 2,-19-1,0 0,0-1,0 2,0-1,1 0,-1 0,0 1,0-1,0 1,0 0,0-1,0 1,0 0,0 0,0 0,0 1,0-1,-1 0,1 1,0-1,-1 1,1 0,-1-1,0 1,0 0,1 0,-1 0,0 0,-1 0,1 0,0 0,-1 0,1 0,-1 0,1 0,-1 0,0 1,0-1,0 0,0 0,0 0,-1 1,1-1,-1 0,1 0,-1 0,0 0,0 0,0 0,0 0,0 0,0 0,0-1,-1 2,-10 8,0 0,-1-1,0 0,0-1,-1-1,0 0,-1 0,0-2,0 0,0-1,-7 2,-13 6,11-4</inkml:trace>
  <inkml:trace contextRef="#ctx0" brushRef="#br0" timeOffset="5544.072">2410 847,'-32'27,"0"2,2 2,1 0,1 2,2 1,-21 36,45-67,0 0,0 0,0 0,1 0,-1 0,1 1,0-1,0 0,0 1,0-1,1 1,-1-1,1 1,0-1,0 1,0-1,1 1,-1-1,1 1,-1-1,1 0,1 1,-1-1,0 0,1 1,-1-1,1 0,0 0,0-1,0 1,1 0,-1-1,0 1,1-1,0 0,0 1,0-1,0-1,0 1,0 0,0-1,0 0,1 1,0-1,8 3,1 0,0-1,0-1,0 0,0-1,0 0,0-1,0 0,0-1,0 0,0-1,0-1,-1 0,1-1,-1 0,1-1,-2 0,1-1,0-1,-1 1,0-2,5-4,-14 10,-1 0,0 1,0-1,0 0,0 1,0-1,0 0,0 0,0 0,-1 0,1 0,-1 0,1 0,-1 0,0 0,0 0,0 0,0 0,0 0,-1 0,1 0,0 0,-1 0,0 0,1 0,-1 0,0 0,0 0,0 1,0-1,0 0,-1 0,1 1,0-1,-1 1,1 0,-1-1,0 1,1 0,-1 0,0 0,0 0,0 0,1 0,-1 1,0-1,0 0,0 1,0 0,0-1,0 1,-1 0,1 0,0 0,0 1,0-1,0 0,0 1,-115 6,91 1</inkml:trace>
  <inkml:trace contextRef="#ctx0" brushRef="#br0" timeOffset="6112.732">2890 904,'-12'4,"0"1,0 1,1 0,-1 0,1 1,1 1,-1 0,1 0,1 1,-1 0,-2 5,-27 54,38-66,1 0,-1 0,1 0,-1 0,1 0,0 0,-1 0,1 0,0 0,1 1,-1-1,0 0,1 0,-1 0,1 0,-1 0,1 0,0 0,0 0,0 0,0 0,0-1,1 1,-1 0,0-1,1 1,-1-1,1 1,0-1,-1 0,1 1,0-1,0 0,1 0,6 2,0 0,0-1,0 0,0 0,0-1,1-1,-1 1,1-1,-1-1,0 0,1 0,-1-1,0 0,0-1,0 0,0 0,-1-1,1 0,-1 0,0-1,5-4,-9 6,1 0,-1 0,0-1,0 1,-1-1,1 0,-1 0,0-1,0 1,0-1,0 1,-1-1,0 0,0 0,0 0,-1 0,1 0,-1-1,-1 1,1 0,-1-1,1 1,-2 0,1-1,0 1,-1 0,0 0,-1 0,1-1,-1 1,0 0,0 0,0 1,-1-1,0 0,1 1,-2 0,1 0,-4-4,-39-21,23 16</inkml:trace>
  <inkml:trace contextRef="#ctx0" brushRef="#br0" timeOffset="6819.133">3004 0,'1'14,"1"-1,1 0,1 0,0 0,0 0,1-1,1 1,6 10,6 14,18 43,9 18,-5 2,14 58,-43-127,-1 0,-2 1,-1 0,-1 0,-2 0,-1 1,-2 0,-1 0,-2-1,-1 1,-1-1,-2 1,-8 23,6-42,0 0,-1-1,0 0,-1 0,0-2,-1 1,-1-1,0 0,0-1,-1-1,0 0,0-1,-1 0,-1-1,1-1,-7 2,-3 3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278 150,'-24'14,"-10"6,1 1,0 2,2 1,0 2,2 1,1 1,25-26,0 1,0 0,0-1,1 1,0 1,-1-1,1 0,0 0,0 1,1 0,-1-1,1 1,-1 0,1-1,1 1,-1 0,0 0,1 0,0 0,0 0,0 0,0 0,1 0,-1-1,1 1,0 0,0 0,1 0,-1-1,1 1,0-1,0 1,0-1,0 0,0 0,1 0,-1 0,3 2,194 83,-189-81,-1 1,0 1,0 0,-1 0,0 1,0 0,-1 0,0 1,-1 0,-1 0,3 5,-6-10,0-1,0 1,0-1,-1 1,0 0,0 0,0 0,-1-1,0 1,0 0,-1 0,1 0,-1 0,0-1,-1 1,1 0,-1-1,-1 1,1-1,-1 0,1 1,-2-1,1-1,0 1,-1 0,-4 5,0-1,0 0,-1-1,0 1,0-2,-1 1,0-1,-1-1,1 0,-1 0,0-1,-1-1,1 0,-1 0,0-1,0-1,-8 2,-5-7</inkml:trace>
  <inkml:trace contextRef="#ctx0" brushRef="#br0" timeOffset="248.146">221 206,'39'-14,"21"-5,7 0,-5 9,-11 11,-11 5,-12 1</inkml:trace>
  <inkml:trace contextRef="#ctx0" brushRef="#br0" timeOffset="530.683">842 65,'-8'12,"2"0,-1 1,1 0,1 1,0-1,1 1,1 0,0 0,1 0,0 1,1-1,1 0,0 1,1-1,1 0,1 9,-1-19,-1-1,0 0,1 0,0 0,0-1,0 1,0 0,0-1,0 1,1-1,-1 0,1 0,0 0,0 0,-1 0,1 0,0-1,1 0,-1 1,0-1,0 0,0-1,1 1,-1 0,0-1,1 0,-1 0,1 0,-1 0,0 0,1-1,-1 0,0 1,1-1,-1 0,2-2,110-57,-105 54,0 0,-1-1,1 0,-2-1,1 0,-1 0,0-1,-1 0,0-1,0 1,-1-1,0 0,-1-1,0 1,-1-1,0 0,0-1,-1 1,-1 0,0-1,-1 0,0-3,-2 11,-1 0,0 0,0 0,-1 0,1 1,-1-1,0 0,0 1,0 0,0 0,-1 0,1 0,-1 0,0 1,1-1,-1 1,0 0,-1 0,1 1,0-1,0 1,-1 0,1 0,-1 1,1-1,-1 1,1 0,-1 0,1 0,-1 1,1-1,-1 1,1 0,0 1,-1-1,1 1,-21 5</inkml:trace>
  <inkml:trace contextRef="#ctx0" brushRef="#br0" timeOffset="6746.886">1238 517,'9'0,"9"-5,5-2,4 1,2 1,1 2,0 0,0-2,-1-2,1 1,-2 1,1 2,-1 1,0 1,0 1,0 0,0 0,-4 1</inkml:trace>
  <inkml:trace contextRef="#ctx0" brushRef="#br0" timeOffset="7029.583">1294 658,'24'4,"22"3,9-1,-1-2,-5 0,-6-7,-5-2,-4 0,-4 0,-6 1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29 769,'-29'303,"42"-461,-6 132,1 0,1 1,1 0,2 0,0 1,2 1,0 0,2 1,7-9,-14 20,-5 6,0-1,1 0,-1 1,1 0,0 0,1 0,-1 1,1-1,0 1,0 1,0-1,0 1,0 0,1 0,0 1,-1 0,3 0,-7 2,0 1,0 0,0 0,0-1,0 1,0 0,0 1,0-1,-1 0,1 0,0 1,-1-1,1 1,-1 0,1-1,-1 1,0 0,0 0,0 0,0 0,0 0,0 0,-1 0,1 1,1 1,8 17</inkml:trace>
  <inkml:trace contextRef="#ctx0" brushRef="#br0" timeOffset="921.02">735 599,'-31'18,"1"0,2 2,0 1,1 1,1 2,1 0,1 2,-4 6,6 34,22-64,0-1,1 1,-1-1,0 1,0-1,1 1,-1-1,1 1,-1-1,1 0,0 1,-1-1,1 0,0 1,0-1,0 0,0 0,0 0,0 0,0 0,0 0,1 0,-1 0,0 0,1-1,-1 1,0 0,1-1,-1 1,1-1,-1 0,1 1,-1-1,1 0,-1 0,1 0,-1 0,1 0,-1 0,1-1,-1 1,1 0,-1-1,11-2,0-1,-1 0,0-1,1 0,-2-1,1 0,-1-1,0 0,0-1,-1 0,0 0,0-1,3-5,40-33,73-39,-123 86,-1-1,1 1,-1 0,1 0,0 0,-1 0,1 0,0 0,-1 1,1-1,0 1,-1-1,1 1,-1-1,1 1,-1 0,1 0,-1 0,0-1,1 1,-1 1,0-1,0 0,1 0,-1 0,0 1,0-1,0 0,-1 1,1-1,0 1,-1-1,1 1,-1 0,1-1,-1 1,1 0,-1-1,0 1,0-1,0 1,0 0,0-1,-1 1,1 0,0-1,-1 1,1 0,-1-1,1 1,4 25,-3-23,0-1,1 1,-1-1,1 1,0-1,0 0,0 0,0 1,0-2,1 1,-1 0,1 0,0-1,0 1,0-1,0 0,0 0,0 0,1 0,-1-1,1 1,-1-1,1 0,-1 0,1 0,0-1,0 1,-1-1,1 0,0 0,0 0,-1-1,1 1,0-1,0 0,1 0,10-4,0 1,-1-2,0 0,0-1,0 0,-1-1,0-1,5-4,-9 7,0-1,0 0,0 0,-1-1,0 0,0-1,-1 0,0 0,-1 0,0-1,0 0,-1 0,-1-1,3-5,-7 15,0 0,1 1,-1-1,0 0,1 0,-1 0,0 0,0 1,0-1,0 0,0 0,0 0,0 0,0 1,0-1,0 0,-1 0,1 0,0 0,0 1,-1-1,1 0,0 0,-1 1,1-1,-1 0,1 0,-1 1,0-1,1 1,-1-1,0 1,1-1,-1 1,0-1,1 1,-1-1,0 1,0 0,0-1,1 1,-1 0,0 0,0 0,0 0,0 0,1 0,-1 0,0 0,0 0,0 0,0 0,0 0,1 0,-1 1,0-1,0 0,0 1,1-1,-50 25,46-23,1 0,-1 1,0 0,1 0,-1 0,1 0,0 0,0 1,0 0,1-1,-1 1,1 0,0 0,0 0,0 1,1-1,-1 0,1 1,0-1,0 1,1-1,-1 1,1-1,0 1,0-1,1 1,-1 0,1-1,0 0,0 1,1-1,-1 1,1-1,0 0,0 0,1 0,-1 0,1-1,-1 1,1 0,0-1,8 2,-1-1,1-1,-1 1,1-2,0 1,0-2,0 1,0-1,0-1,1 0,-1-1,0 0,0-1,0 0,0 0,-1-1,6-3,14-5,0-2,-1-1,-1-1,0-2,-1-1,-1-1,0-1,-2-1,0-1,-2-1,0-1,-2-1,0-1,-2-1,0-2,-7 13,-1-1,0 0,-1 0,-1-1,-1 0,-1-1,0 0,-1 1,-1-2,-1 1,-1 0,0-1,-2 1,0-1,-1 1,-1-1,-1 1,0 0,-2 0,-1-4,4 18,-1 1,0-1,0 1,0 0,0 0,0 0,-1 0,0 1,0-1,0 1,0 0,0 0,-1 0,1 1,-1 0,0 0,0 0,0 0,0 1,0 0,0 0,0 0,0 0,0 1,-1 0,1 0,0 1,-6-1,1 1,-1 0,0 1,1 0,0 1,-1 0,1 1,0 0,1 0,-1 1,1 1,-8 4,4-1,0 1,1 0,0 1,0 0,1 1,0 1,1-1,1 1,0 1,1 0,0 0,1 1,1 0,0 0,1 0,1 1,0 0,1 0,1 0,0 0,1 0,1 0,1 0,0 0,1 1,1-1,0-1,1 1,1 0,0-1,1 0,1 0,7 12,8-1,0-1,2-1,1-2,0 0,2-1,0-2,1-1,1-1,1-1,0-2,1-1,1-1,3-1,77 23,-95-32,-4-4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1 367,'39'17,"-14"-12,0-1,-1-2,2 0,-1-2,0 0,0-2,0-1,0-1,0-1,82-8,222-8,-303 17,-10 1,-1 1,1 0,0 1,0 0,0 1,-1 1,1 1,8 2,-24-4,-1 0,1 0,0 0,-1 0,1 1,0-1,-1 0,1 0,0 1,-1-1,1 0,0 0,0 1,-1-1,1 0,0 1,0-1,0 0,-1 1,1-1,0 0,0 1,0-1,0 0,0 1,0-1,0 1,0-1,0 0,0 1,0-1,0 1,0-1,0 0,0 1,0-1,0 0,0 1,0-1,1 1,-1-1,0 0,0 1,0-1,1 0,-1 0,0 1,0-1,1 0,-1 0,0 1,1-1,-1 0,0 0,1 1,-1-1,0 0,1 0,-16 4</inkml:trace>
  <inkml:trace contextRef="#ctx0" brushRef="#br0" timeOffset="280.665">1 593,'118'6,"1"-5,-1-6,51-10,-24 3,12-10,-61 1,-78 14</inkml:trace>
  <inkml:trace contextRef="#ctx0" brushRef="#br0" timeOffset="769.66">453 1,'-1'4,"1"1,0-1,0 1,0-1,0 1,1-1,-1 0,1 1,0-1,1 0,-1 1,1-1,0 0,0 0,0 0,0-1,1 1,0 0,-1-1,4 3,8 10,0-2,1 0,0 0,1-2,1 0,0 0,0-2,1 0,0-1,1-1,0-1,1 0,-1-2,1 0,0-1,10 0,-3 1,0 1,-1 1,1 1,-2 1,0 1,0 2,-1 0,15 11,-34-18,-1 0,-1-1,1 2,0-1,-1 0,0 1,-1-1,1 1,-1 0,0 0,0 0,-1 0,0 0,0 0,0 1,-1-1,0 0,0 0,0 1,-1-1,0 0,0 0,-1 0,0 0,0 0,0 0,-1 0,0-1,0 1,0-1,-1 0,1 0,-1 0,0 0,-1-1,1 1,-1-1,-4 2,-29 23,-1-2,-2-1,0-2,-1-2,-35 12,-6 4,13 11,60-36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311 187,'-35'39,"2"2,1 2,3 0,1 2,2 1,3 1,1 2,2 0,14-34,1 0,0 0,1 0,0 0,1 1,1-1,1 1,0 1,1-13,0 1,1 0,-1 0,1-1,0 1,0-1,1 1,-1-1,1 1,0-1,0 0,1 0,-1 0,1 0,0 0,0 0,0-1,1 0,-1 1,1-1,-1 0,1-1,0 1,0-1,1 0,-1 0,0 0,3 1,13 3,0-1,1-1,0 0,0-2,-1 0,1-2,0 0,0-1,0-1,0-1,0-1,-1-1,3-1,46-16,-1-2,-2-4,11-8,-51 26,0-2,-1 0,-1-2,0-1,-1 0,0-2,-1-1,-2 0,1-2,-2 0,-1-1,0-1,-2-1,0 0,-2-1,-1-1,0 0,3-12,-14 25,-1 1,0-1,0 0,-1 0,-1 1,0-1,-1 0,0 1,0-1,-1 1,-1 0,0 0,0 0,-1 0,-1 1,0 0,0 0,-1 0,0 1,0 0,-1 0,-1 1,1 0,-1 0,-1 1,1 1,-1-1,0 1,-1 1,1 0,-1 1,-3-1,-12-5,1 1,-1 2,0 0,0 2,-1 1,0 1,0 2,0 0,1 2,-1 1,0 1,0 1,1 1,0 2,0 0,1 2,0 1,0 1,-17 11,10-6,2 2,0 2,1 1,0 0,2 3,1 0,1 1,1 2,1 1,-12 19,10 27,24-73,1 1,0-1,0 1,-1-1,1 1,1-1,-1 1,0-1,0 1,0-1,1 1,-1-1,1 1,-1-1,1 1,0-1,-1 0,1 1,0-1,0 0,0 0,0 0,0 1,0-1,0 0,1 0,-1-1,0 1,1 0,-1 0,0-1,1 1,-1 0,1-1,-1 1,1-1,-1 0,1 0,-1 1,1-1,-1 0,1 0,-1-1,1 1,-1 0,1 0,0-1,3 0,-1 0,1-1,-1 1,0-1,0 0,0-1,0 1,0-1,0 1,0-1,-1 0,1 0,-1-1,0 1,0-1,0 0,0-1,34-32,-27 31,0 0,0 1,1 0,-1 0,1 1,0 1,1 0,-1 0,1 1,-1 1,1 0,-1 0,1 1,0 1,-1 0,1 0,-1 1,1 1,-1 0,208 101,-20-62,-171-38,97 39,-90-44,-20-2</inkml:trace>
  <inkml:trace contextRef="#ctx0" brushRef="#br0" timeOffset="680.685">1440 356,'14'0,"20"0,8 0,2 0,-1 0,-4 0,-4 0,-2-4,-3-3,-1 1,-1 1,0 1,0 2,-1 1,-9 0,-7 1</inkml:trace>
  <inkml:trace contextRef="#ctx0" brushRef="#br0" timeOffset="953.825">1440 610,'38'0,"32"-4,10-3,-6 1,-9 2,-11 0,-11 2,-7 1,-10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341 180,'-5'-2,"0"0,0 0,0 0,0 1,0 0,0 0,-1 0,1 1,0-1,-1 1,1 1,0-1,-1 1,1 0,0 0,0 0,0 1,0-1,0 1,0 1,0-1,1 1,-1 0,1 0,0 0,0 0,-1 2,-93 111,84-96,1 0,2 1,0 1,1 0,1 0,1 0,1 1,1 0,1 1,1 0,1-1,1 21,2-36,1-1,1 0,-1 0,1 0,0 0,1 0,-1 0,2 0,-1-1,0 1,1-1,1 0,-1 0,1-1,0 1,0-1,0 0,1 0,0-1,0 0,0 0,0 0,1-1,-1 1,1-2,0 1,0-1,2 1,9 2,1-1,0 0,0-1,0-1,0-1,0 0,1-2,-1 0,0-1,7-3,14-6,-1-1,-1-3,0-1,-1-2,-1-1,-1-2,0-1,-2-2,-1-1,2-4,-18 17,0-1,-1 0,0-2,-1 1,-1-2,-1 0,0 0,0-1,-2-1,0 1,-1-2,-1 1,-1-1,-1-1,4-18,-9 29,-1-1,-1 1,0 0,0 0,-1-1,0 1,0 0,-1 1,0-1,-1 0,0 1,0 0,-1 0,0 0,0 0,-1 1,0 0,0 0,-1 0,-5-4,-5-3,0 1,-1 0,0 1,-1 1,0 1,-1 1,0 0,-9-2,11 6,-1 1,1 0,-1 1,1 2,-1-1,0 2,0 1,0 0,1 1,-1 1,1 1,-1 0,1 2,1 0,-1 1,1 0,0 2,1 0,0 1,0 0,1 2,-2 1,-19 18</inkml:trace>
  <inkml:trace contextRef="#ctx0" brushRef="#br0" timeOffset="847.04">1357 604,'-9'9,"-9"4,-1 4,8-6,10-4,6-9,6-3,-3-2,-3 6,-7 3,-8 6,2 1,3-1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8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29,'498'-1,"-381"-13,61 1,-176 12,-1 1,0 1,0-1,1 0,-1 0,0 0,0 1,0-1,1 1,-1-1,0 1,0-1,0 1,0-1,0 1,0 0,0 0,0 0,0 0,0-1,-1 1,1 0,0 0,0 1,-1-1,1 0,-1 0,1 0,-1 0,1 0,-1 1,0-1,0 0,0 0,1 1,-1-1,0 0,0 0,-1 1,1-1,0 0,0 0,-1 0,1 1,-1-1,-24 59,20-51,-25 48,3 1,2 1,-8 36,-18 84,0 18,46-185</inkml:trace>
  <inkml:trace contextRef="#ctx0" brushRef="#br0" timeOffset="396.775">226 396,'155'-18,"0"8,148 9,-152 2,-77-12,-63 10,-6 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323 348,'-30'18,"0"2,1 2,1 0,2 2,0 1,1 1,2 1,1 1,1 1,-9 17,26-39,-1 1,1 0,1 0,0 0,0 0,0 0,1 0,0 1,1-1,0 1,0-1,1 1,0 0,0-1,1 1,1 0,-1-1,1 0,0 1,1-1,0 0,0 0,1 0,0 0,1-1,-1 0,1 0,1 0,-1 0,1-1,0 0,1 0,0-1,-1 0,2 0,-1 0,0-1,1 0,0 0,7 1,4-3,1-1,-1-1,1-1,-1-1,0 0,0-2,0 0,0-1,-1-1,1 0,-2-2,1 0,-1-1,0-1,-1 0,0-1,12-11,7-1,-1-1,-1-2,-1-1,-2-2,-1 0,-1-2,22-33,-46 59,0-1,0 0,-1 0,0 0,0 0,-1 0,1-1,-1 1,-1-1,1 1,-1-1,0 0,-1 0,0 0,0 1,0-1,-1 0,0 0,0 0,-1 1,1-1,-2 1,1-1,-1 1,0 0,0 0,0 0,-1 0,0 1,0-1,-1 1,1 0,-1 1,0-1,-5-2,-4-2,-1 2,0 0,-1 0,0 2,0 0,0 1,0 0,-1 1,1 1,-1 1,0 0,0 1,1 1,-1 0,0 2,1 0,-1 0,1 2,0 0,0 1,1 0,0 2,0-1,-7 7,-13 4</inkml:trace>
  <inkml:trace contextRef="#ctx0" brushRef="#br0" timeOffset="644.193">1395 234,'-17'5,"0"-1,1 2,0 0,0 1,0 1,1 0,0 1,0 1,1 0,0 1,1 0,1 1,-1 1,0 2,9-11,0 1,1 0,-1-1,1 1,0 1,1-1,-1 0,1 1,0-1,0 1,1-1,0 1,0 0,0 0,0 0,1-1,0 1,0 0,1 0,0 0,0 0,0-1,1 1,-1 0,2-1,-1 1,0-1,1 0,0 0,0 0,1 0,-1-1,1 1,0-1,0 0,1 0,-1 0,1 0,1 0,2 0,0 0,1-1,-1 1,1-2,0 1,-1-1,1-1,0 1,0-1,1-1,-1 0,0 0,0-1,0 0,0-1,0 0,-1 0,1-1,0 0,-1 0,0-1,1 0,24-15,0 0,-1-2,-1-2,20-19,-7 6,-37 32,-1 0,0-1,0 0,0 0,-1 0,1-1,-1 0,-1 0,1 0,-1 0,0-1,0 0,-1 1,0-1,0-1,-1 1,0 0,0-1,-1 1,1-1,-2 1,1-1,-1 0,0 1,-1-1,0 0,0 1,-1-1,1 1,-2 0,1-1,-1 1,-1-1,-1 2,-1 0,0 0,-1 0,1 1,-1-1,0 2,0-1,-1 1,1 0,-1 1,0-1,0 2,0-1,-1 1,1 0,-1 1,1 0,-1 0,1 1,-7 1,-17-2</inkml:trace>
  <inkml:trace contextRef="#ctx0" brushRef="#br0" timeOffset="1033.829">1452 517,'-41'19,"0"2,2 1,1 3,1 1,1 1,-12 14,44-36,0 1,0 0,1 0,0 0,0 0,0 1,1-1,0 1,0 0,1-1,0 1,0 0,0 0,1 0,0 0,1 0,-1-1,1 1,0 0,1 0,0 0,0-1,0 1,1-1,0 0,0 0,1 0,0 0,0 0,0-1,1 0,-1 0,1 0,0 0,1-1,-1 0,1 0,0 0,0-1,0 0,0 0,1 0,2 0,6 4,1 0,0-1,1-1,-1 0,1-1,0-1,0-1,0 0,1-1,-1-1,0 0,0-2,3 0,-12 1,0-1,0 0,0 0,-1 0,1-1,-1-1,1 1,-1-1,0 0,-1 0,1-1,-1 0,0 0,0-1,0 1,-1-1,0-1,0 1,-1-1,1 0,-1 0,-1 0,0 0,0-1,0 1,-1-1,0 0,1-7,-2 5,0 0,-1 0,0 0,-1 1,0-1,0 0,-1 0,-1 1,1-1,-2 1,1 0,-1 0,-1 0,1 0,-2 1,1 0,-1 0,0 0,-1 1,1 0,-2 0,1 1,-1-1,0 2,-4-3,-40-26,32 21</inkml:trace>
  <inkml:trace contextRef="#ctx0" brushRef="#br0" timeOffset="1533.695">1959 207,'452'-57,"-449"57,-1-1,0 0,0 0,0 0,0 0,0 1,1-1,-1 1,0-1,0 1,1 0,-1 0,0 0,1 0,-1 0,0 1,1-1,-1 1,0-1,0 1,0 0,0 0,0 0,0 0,0 0,0 1,0-1,0 0,0 1,-1-1,1 1,0 0,-1 0,0 0,1-1,-1 1,0 0,0 1,0-1,0 0,-1 0,1 0,0 0,-1 1,0-1,1 0,-1 1,-72 179,61-147,2 1,2 0,1 1,-1 33,-20 199,16-207,5-57</inkml:trace>
  <inkml:trace contextRef="#ctx0" brushRef="#br0" timeOffset="1780.192">2129 517,'39'0,"31"0,9 0,0 0,-3 0,-5 0,-10 0,-6 0,-7 0,-7 0,-6 0,-4 0,-2 0,-7 0</inkml:trace>
  <inkml:trace contextRef="#ctx0" brushRef="#br0" timeOffset="3479.667">3173 150,'23'-18,"1"1,1 2,0 0,1 1,0 2,1 1,1 0,0 3,0 0,0 1,1 2,25-1,-50 5,0 0,0 1,-1 0,1 0,0 0,0 0,0 0,-1 1,1-1,0 1,-1 0,1 0,0 1,-1-1,0 1,1-1,-1 1,0 0,0 1,0-1,0 0,0 1,0 0,-1-1,1 1,-1 0,0 0,0 1,0-1,0 0,-1 1,1-1,-1 1,0-1,0 1,0 0,-1 0,1-1,-1 1,0 0,0 0,-5 16,-1 0,0 0,-2 0,0-1,-2 0,0 0,-1-1,0-1,-2 0,0-1,-1 0,-4 3,2 0,-254 235,259-241,7-9,0-1,-1 0,1 1,1 0,-1 0,1 0,-1 1,1-1,1 1,-1-1,0 1,1 0,0 0,0 0,1 0,0 1,-1-1,2 0,-1 1,1-1,-1 0,1 1,1-1,-1 1,1-1,0 0,0 1,1-1,-1 0,2 2,8 3,0-1,1 0,0-1,1 0,-1-1,1 0,1-1,-1-1,1 0,0 0,0-2,0 0,1 0,-1-2,1 1,0-2,11-1,-12 2,0 0,0 0,0-1,0-1,0 0,0 0,0-2,-1 1,1-2,-1 0,0-1,2-1,4-5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47,'-12'-6,"0"-1,0 1,0 1,-1 0,0 1,0 0,0 1,0 1,-1 0,1 1,0 0,-1 1,1 0,-1 1,1 1,-1 0,-9 3,-28 15,1 3,1 1,1 3,-9 8,54-34,0 0,0 0,1 0,-1 0,0 1,1-1,-1 1,1 0,0-1,-1 1,1 0,0 0,0 1,0-1,1 0,-1 1,0-1,1 1,0-1,-1 1,1 0,0-1,0 1,1 0,-1 0,0 0,1 0,0 0,0 0,0 0,0 0,0 0,1-1,-1 1,1 0,0 0,-1 0,2 0,-1-1,0 1,0 0,1-1,-1 1,1-1,1 1,126 61,-57-35,51 47,-103-58,-11-13,0 2,-1-1,0 1,-1 0,1 1,-1 0,-1 0,1 0,-1 1,-1 0,0 0,0 0,-1 1,0 0,0 0,-1 0,-1 1,-1-4,0 1,-1-1,0 1,-1-1,0 1,0-1,0 0,-1 1,0-1,-1 0,1 0,-1 0,-1 0,1-1,-1 1,0-1,-1 0,0 0,1-1,-2 1,1-1,-1 0,0 0,0-1,0 0,-5 3,-8 2,-1-1,1 0,-2-1,1-1,-1-2,0 0,0 0,0-2,0-1,0-1,-1 0,-12-3,33 3,0 0,0 0,-1 0,1 0,0 0,-1 0,1 0,0 0,0 0,-1-1,1 1,0-1,0 1,-1-1,1 1,0-1,0 0,0 1,0-1,0 0,0 0,0 0,0 0,1 0,-1 0,0 0,0 0,1 0,-1 0,1-1,-1 1,1 0,-1 0,1 0,0-1,-1 1,1 0,0-1,0 1,6-10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0,'-5'39,"-11"21,-2 7,1-5,3-11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37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12 278,'335'-136,"-272"107,143-70,-205 98,1 0,-1-1,1 1,0 0,-1 0,1 0,0 0,-1 0,1 0,0 1,0-1,0 1,0-1,0 1,0-1,0 1,0 0,0 0,0 0,0 0,-1 1,1-1,0 0,0 1,0-1,0 1,0 0,0 0,-1 0,1 0,0 0,-1 0,1 0,-1 0,1 0,-1 1,1-1,-1 1,0-1,0 1,0 0,0-1,0 1,0 0,0 1,2 17,-1 1,-2 0,0-1,-1 1,-1-1,-1 1,-4 16,-1 10,-14 118,8 1,6 18,5-145,2 0,2 1,1-1,2 0,2 0,1-1,2 1,2-2,1 1,2-2,10 18,50 50,-116-123,13 7,-1 1,0 2,-1 1,0 2,-9-1,40 7,-38-4,-1 1,1 3,0 0,-1 3,1 1,0 2,-32 10,-110 34,147-34,27-11</inkml:trace>
  <inkml:trace contextRef="#ctx0" brushRef="#br0" timeOffset="417.735">238 786,'646'-221,"-518"168,-127 53,1-1,-1 1,0 0,1-1,-1 1,1 0,-1 0,1 0,-1 0,1 0,-1 1,1-1,-1 0,1 1,-1-1,0 1,1-1,-1 1,0-1,1 1,-1 0,0 0,0 0,0 0,0 0,1 0,-2 0,1 0,0 0,0 0,0 1,0-1,-1 0,1 1,0-1,-1 0,0 1,1-1,-1 1,0-1,1 1,-1-1,0 1,0 0,-7 70,7-68,-33 162,43 31,7-129,-5-56</inkml:trace>
  <inkml:trace contextRef="#ctx0" brushRef="#br0" timeOffset="817.709">1282 1322,'-33'69,"38"-130,-3 51,11-44,3 1,2 0,1 1,26-45,62-83,-107 179,0 0,1 0,-1 1,0-1,0 0,1 1,-1-1,0 0,1 1,-1-1,1 1,-1-1,1 1,-1-1,1 1,-1-1,1 1,0-1,-1 1,1-1,0 1,-1 0,1 0,0-1,-1 1,1 0,0 0,-1 0,1 0,0 0,0 0,-1 0,1 0,0 0,0 0,-1 0,1 0,0 0,-1 1,1-1,0 0,-1 0,1 1,0-1,-1 1,1-1,-1 0,1 1,0-1,-1 1,1 0,3 10</inkml:trace>
  <inkml:trace contextRef="#ctx0" brushRef="#br0" timeOffset="1017.598">1706 1096,'0'34,"5"20,6 6,1-7</inkml:trace>
  <inkml:trace contextRef="#ctx0" brushRef="#br0" timeOffset="1195.627">1706 673,'14'0,"5"0</inkml:trace>
  <inkml:trace contextRef="#ctx0" brushRef="#br0" timeOffset="1645.098">2214 899,'-30'46,"3"2,1 1,3 1,2 1,-1 8,20-55,0 1,0-1,1 1,-1-1,1 1,0-1,0 1,1 0,-1-1,1 1,0 0,0 0,1-1,0 1,-1 0,1-1,1 1,-1-1,1 1,0-1,0 0,0 1,0-1,1 0,0-1,-1 1,1 0,1-1,-1 1,1-1,-1 0,1 0,0-1,0 1,0-1,0 0,2 1,7 0,0-1,-1-1,1 0,0-1,0 0,0-1,0 0,0-1,-1 0,1-1,-1-1,0 0,0-1,0 0,0 0,-1-1,0-1,0 0,6-6,11-9,-1-1,-1-1,-1-2,-1 0,-2-2,10-15,-8 13,-1-1,-1-1,-2 0,-1-2,-2 0,-1-2,-2 1,-1-2,-2 1,5-33,-12 36,-2 1,-1-1,-2 0,0 0,-7-29,7 54,-1 0,0 0,0-1,0 1,-1 0,-1 1,1-1,-1 1,0-1,-1 1,0 0,0 1,-1-1,1 1,-1 0,-1 1,1-1,-1 1,0 0,0 1,0 0,-1 0,0 0,1 1,-5-1,-1 3,1 1,0 0,-1 1,1 0,-1 0,1 2,0-1,0 2,0 0,1 0,-1 1,1 0,0 1,0 0,1 1,0 0,0 1,0 0,1 1,0-1,1 2,0-1,1 1,0 0,0 1,1 0,-4 10,-1-5,1 1,1 0,1 1,1 0,0 0,1 1,1 0,1 0,0 0,2 1,0-1,1 0,1 1,1 0,1-1,0 0,2 1,0-1,1 0,1-1,1 0,0 1,9 12,-5-14,1 0,1-1,1-1,0 0,1-1,1 0,0-2,0 1,1-2,1-1,0 0,0-1,1-1,0 0,1-2,0 0,0-1,0-1,0-1,0-1,1-1,-1-1,1 0,-1-2,1 0,-1-1,3-2,6-2</inkml:trace>
  <inkml:trace contextRef="#ctx0" brushRef="#br0" timeOffset="2585.303">3258 870,'-33'14,"2"2,0 1,0 2,2 0,0 2,1 1,2 2,-16 17,39-38,-1-1,1 2,0-1,0 0,1 0,-1 1,1 0,-1-1,1 1,0 0,1 0,-1 0,1 1,-1-1,1 0,1 0,-1 1,0-1,1 0,0 1,0-1,1 1,-1-1,1 0,0 1,0-1,0 0,0 0,1 0,0 0,0 0,0 0,0 0,1-1,-1 1,1-1,0 1,0-1,0 0,0 0,1-1,-1 1,1-1,0 1,0-1,0 0,2 0,5-1,1-1,-1-1,0 0,1-1,-1 0,0-1,0 0,0 0,-1-1,1-1,-1 0,0 0,-1-1,1 0,-1-1,0 0,0-1,-1 1,0-1,-1-1,1 0,-1 0,50-43,73-46,-129 97,-1 1,1-1,0 1,0-1,0 1,0-1,-1 1,1-1,0 1,0 0,0-1,0 1,0 0,0 0,0 0,0 0,0 0,0 0,0 0,0 0,0 0,0 0,0 1,0-1,0 0,0 1,-1-1,1 0,0 1,0 0,0-1,0 1,-1-1,1 1,0 0,-1-1,1 1,0 0,-1 0,1 0,-1-1,1 1,-1 0,0 0,1 0,-1 0,0 0,1 0,4 55,-5-40,0-10,0 0,0-1,0 1,0 0,1 0,0-1,0 1,1-1,-1 1,1-1,1 0,-1 1,1-1,-1 0,1 0,1-1,-1 1,1-1,0 0,0 0,0 0,0 0,1 0,0-1,-1 0,1 0,0-1,1 1,-1-1,0 0,1 0,-1-1,1 1,-1-1,1-1,0 1,0-1,-1 0,10-4,0-1,0-1,-1 0,0-1,0 0,-1-1,0-1,-1 0,1-1,-2 0,1-1,-2 0,1-1,-2 0,1 0,-2-1,0-1,6-12,20-22,-34 48,0-1,0 1,0-1,0 1,0-1,0 1,0-1,0 1,0-1,0 1,0-1,1 1,-1-1,0 1,0 0,0-1,1 1,-1-1,0 1,1 0,-1-1,0 1,1 0,-1-1,1 1,-1 0,0 0,1-1,-1 1,1 0,-1 0,1 0,-1-1,1 1,-1 0,0 0,1 0,-1 0,1 0,-1 0,1 0,-1 0,1 0,-1 0,1 0,-1 1,1-1,-1 0,1 0,-1 0,1 1,-1-1,0 0,1 0,-1 1,1-1,-1 0,0 1,1-1,-1 0,0 1,0-1,1 1,-1-1,0 1,0-1,0 0,1 1,1 37,-2-34,-1 1,0-1,1 1,-1 0,1 0,0-1,0 1,1 0,-1 0,1-1,0 1,0 0,1-1,-1 1,1-1,0 0,0 0,1 1,-1-1,1 0,0-1,0 1,0-1,1 1,-1-1,1 0,-1 0,1 0,0-1,0 1,1-1,-1 0,0 0,1-1,-1 1,1-1,0 0,-1 0,1 0,0-1,2 0,2-3,0 0,-1-1,1 0,-1-1,0 0,0 0,-1-1,1 0,-1 0,0-1,-1 0,0 0,0 0,0-1,-1 0,0 0,-1 0,0-1,0 1,0-5,22-32,61-98,-87 142,1 0,-1 0,1 0,-1 0,0-1,1 1,0 0,-1 0,1 1,0-1,-1 0,1 0,0 0,0 0,0 1,0-1,0 0,0 1,0-1,0 1,0-1,0 1,0-1,0 1,0 0,0-1,1 1,-1 0,0 0,0 0,0 0,0 0,0 0,1 0,-1 1,0-1,0 0,0 1,0-1,0 0,0 1,0 0,0-1,0 1,0-1,0 1,0 0,0 0,0 0,-1-1,1 1,0 0,0 0,-1 0,1 0,-1 0,1 0,-1 0,0 0,1 1,-1-1,0 0,1 0,-1 0,0 0,0 0,0 1,0-1,5 21,-1 0,-1 0,-1 1,-1-1,0 0,-3 18,1 33,25 279,-21-307,-2-1,-2 1,-1 0,-3-1,-2 0,-2 0,-1-1,-3 0,-9 20,18-50,-1 0,-1 0,0-1,-1 1,0-2,-1 1,0-1,0 0,-2-1,1 0,-1 0,-1-1,1 0,-2-1,1 0,-1-1,0 0,-1-1,-5 2,16-8,-1 1,0-1,0 0,1 0,-1 0,0 0,0 0,1-1,-1 1,0-1,1 0,-1 0,0 0,1 0,-1 0,1 0,0-1,-1 1,1-1,0 0,0 1,0-1,0 0,0 0,0 0,1-1,-1 1,1 0,-1-1,1 1,0-1,0 1,0-1,0 1,1-2,-14-97,15 70,1-1,2 1,1 0,2 0,1 0,1 1,2 0,1 1,1 0,1 1,2 1,1 0,1 1,1 1,1 0,4-1,-11 12,-1 0,2 2,0 0,1 0,0 1,0 1,1 1,13-6,-5 6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47,'38'5,"32"-4,14-1,-3-1,-10-1,-13-4,-11-1,-9 0,-5 2,-5-3,-2-1,-5 1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1,'43'5,"38"-4,15-1,-4-1,-13-1,-15 1,-13 0,-16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0 989,'36'-127,"-26"103,7-17,1 1,3 2,1 0,1 1,8-7,-30 43,-1 0,0 0,0 0,1 0,-1 0,0 0,1 0,-1 1,1-1,-1 0,1 0,0 0,-1 1,1-1,0 0,-1 0,1 1,0-1,0 1,0-1,0 1,0-1,-1 1,1 0,0-1,0 1,0 0,0 0,0-1,0 1,0 0,0 0,0 0,0 0,0 1,0-1,0 0,0 0,0 0,0 1,0-1,0 1,0-1,0 0,-1 1,1 0,0-1,0 1,0-1,-1 1,1 0,0 0,-1-1,1 1,-1 0,1 0,-1 0,1 0,-1 0,1 0,8 84,-10-79,0 0,1 1,0-1,0 0,0 1,0-1,1 0,0 0,1 0,-1 0,1 0,0 0,1 0,-1 0,1 0,0-1,1 0,-1 0,1 0,0 0,0 0,1-1,0 1,-1-1,1 0,0-1,1 1,5 2,-6-4,1 1,-1-1,1 1,0-2,0 1,0-1,0 0,0 0,0 0,0-1,1 0,-1 0,0-1,0 1,0-1,0-1,0 1,0-1,0 0,-1-1,1 1,-1-1,1 0,-1 0,0-1,0 0,-1 0,1 0,-1 0,1-1,-1 1,-1-1,1 0,-1 0,0-1,0 1,0-1,0-2,-1-4,-1 0,0-1,-1 1,-1 0,0-1,0 1,-1 0,-1 0,0 0,0 0,-1 0,-1 1,0 0,-5-9,-1 2</inkml:trace>
  <inkml:trace contextRef="#ctx0" brushRef="#br0" timeOffset="769.309">1327 312,'-13'-3,"-1"2,1-1,-1 2,0 0,1 0,-1 2,1-1,-1 2,1 0,0 0,0 1,0 1,0 0,1 1,0 0,0 1,1 0,-1 1,2 0,-1 1,-5 6,13-12,0 0,0 1,1-1,-1 1,1 0,0 0,0 0,0 0,0 0,1 0,0 1,0-1,0 0,0 1,1-1,-1 1,1-1,0 1,0-1,1 0,0 1,-1-1,2 1,-1-1,0 0,1 0,0 0,0 0,0 0,0 0,0 0,1-1,0 1,0-1,0 1,0-1,0 0,1-1,0 1,-1 0,4 1,92 43,-89-44,0 0,1 0,-1 1,0 0,-1 1,1 0,-1 0,0 1,0 0,0 1,-1 0,0 0,-1 1,0 0,0 0,0 1,-1-1,0 2,-1-1,0 1,-1-1,0 1,0 0,1 7,-5-10,0 0,0 0,0 0,-1 0,0 0,-1 0,1-1,-1 1,0-1,-1 1,0-1,0 0,0 1,-1-2,0 1,0 0,0-1,-1 0,0 0,0 0,0 0,0-1,-1 0,0 0,0-1,0 1,0-1,0-1,-1 1,1-1,-1 0,0 0,0-1,0 0,-10 4,8-2,-1 0,0 0,0-1,0 0,-1-1,1 0,0-1,0 0,-1-1,-5 0,-3-4</inkml:trace>
  <inkml:trace contextRef="#ctx0" brushRef="#br0" timeOffset="1014.463">1129 312,'33'0,"31"9,9 4,-3-1,-9-3,-9-2,-15-3</inkml:trace>
  <inkml:trace contextRef="#ctx0" brushRef="#br0" timeOffset="1249.72">1778 283,'-6'10,"-1"-1,1 2,1-1,0 0,0 1,1 0,1 0,0 1,0-1,1 1,1-1,0 1,0 0,1-1,1 1,0 0,0-1,2 6,0-14,0-1,0 1,0-1,1 0,-1 0,0 0,1 0,0-1,-1 1,1-1,0 0,-1 0,1 0,0-1,0 0,0 1,0-1,0 0,0-1,0 1,-1-1,1 0,0 0,0 0,-1 0,1 0,0-1,-1 0,0 0,1 0,-1 0,0 0,0-1,0 1,1-2,5-1,4-1,0 0,-1-1,0-1,0 0,-1-1,0 0,-1 0,0-1,0-1,-1 0,0 0,-1-1,0 0,-1 0,0-1,-1 1,-1-2,0 1,-1 0,0-1,0-4,-4 13,0 1,0-1,-1 1,0-1,1 0,-2 1,1 0,0-1,-1 1,0 0,0 0,0 0,-1 0,1 0,-1 0,0 0,0 1,0 0,0-1,-1 1,1 1,-1-1,0 0,0 1,0 0,0 0,0 0,-1 0,1 1,0-1,-1 1,1 0,-1 1,1-1,-1 1,0 0,1 0,-1 0,1 1,-1-1,0 1,-2 1,-22 3,3 1</inkml:trace>
  <inkml:trace contextRef="#ctx0" brushRef="#br0" timeOffset="1570.962">2145 113,'13'1,"0"0,0 1,-1 0,1 1,-1 0,1 1,-1 0,0 1,-1 0,1 1,-1 1,0 0,-1 0,1 1,-2 0,1 1,-1 0,0 0,-1 1,0 0,-1 1,0 0,0 0,-1 0,-1 1,0 0,0 0,-2 0,1 1,1 11,-8 227,3-236,-2 1,0 0,-1 0,0-1,-2 0,1 0,-2 0,0 0,-1-1,0 0,-1 0,-1-1,0 0,-2 2,-19 16,-1 0,-1-3,-1 0,-2-2,-1-2,0-1,-2-2,0-1,-2-2,0-2,-19 4,15-2</inkml:trace>
  <inkml:trace contextRef="#ctx0" brushRef="#br0" timeOffset="2037.791">875 0,'-47'96,"5"1,4 2,4 2,2 13,23-91,1 1,1 1,1-1,2 1,0 0,1 0,2 1,1-1,0 0,2 0,1 1,1-1,1-1,2 1,0-1,1 0,11 20,-1-16,1-1,1-2,1 0,1-1,1-1,2-1,0-1,1-1,1-2,1 0,0-2,22 9,-34-18,1 0,-1-1,1-1,0-1,0 0,0-1,16 0,-3-1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48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368 402,'-5'8,"1"0,0 0,1 0,0 0,0 1,0 0,1 0,1-1,-1 1,2 0,-1 0,1 0,0 0,1 0,0 0,13 137,-65 80,13-57,40-106,3-57</inkml:trace>
  <inkml:trace contextRef="#ctx0" brushRef="#br0" timeOffset="661.98">1 487,'88'-53,"2"4,82-30,-171 78,48-23,0 3,1 1,1 3,1 2,0 2,1 3,0 2,36-1,-88 9,2 0,-1-1,0 0,0 1,1 0,-1-1,0 1,1 0,-1 0,0 0,1 0,-1 1,0-1,1 1,-1-1,0 1,0 0,0 0,0 0,0 0,0 0,0 0,0 1,0-1,0 1,0-1,-1 1,1 0,-1 0,1-1,-1 1,0 0,0 0,0 1,0-1,0 0,0 0,0 0,0 2,-4 7,-1-1,0 0,0 0,-1-1,0 1,-1-1,0 0,0-1,-1 1,0-1,-1-1,1 1,-7 3,-402 340,413-348,-1-1,1 0,0 1,0-1,0 1,1 0,-1 0,1 0,-1 0,1 0,0 1,0-1,0 1,1-1,-1 1,1 0,0 0,0-1,0 1,1 0,-1 0,1 0,0 0,0 0,0 0,1 0,-1 0,1 0,0 0,0-1,1 1,-1 0,1-1,-1 1,1-1,0 1,0-1,1 0,-1 0,2 1,292 163,-293-165,0 1,-1-1,1 1,0 0,-1 0,1 0,-1 0,0 0,0 0,0 1,-1-1,1 1,-1 0,0-1,0 1,0 0,0 0,-1-1,1 1,-1 0,0 0,0 0,-1 0,1-1,-1 1,1 0,-1 0,-1-1,1 1,0 0,-1-1,0 1,0-1,0 0,0 0,0 0,-1 0,1 0,-1 0,-3 2,-17 14,-1 0,0-2,-2-1,0-1,-1-1,0-1,-1-1,-15 3,41-15,-53 22,-1-2,-1-3,-1-3,-11 0,128-47,-32 23</inkml:trace>
  <inkml:trace contextRef="#ctx0" brushRef="#br0" timeOffset="1266.033">1073 911,'-8'14,"0"1,1 0,1 0,1 1,0-1,1 1,0 0,2 1,0-1,0 1,2 3,0-18,0 1,0-1,1 1,-1-1,1 1,0-1,-1 0,1 1,0-1,0 0,1 0,-1 1,0-1,1 0,0-1,-1 1,1 0,0 0,0-1,0 1,0-1,0 1,0-1,0 0,0 0,1 0,-1 0,0 0,1-1,-1 1,1-1,-1 1,1-1,-1 0,1 0,-1 0,1 0,-1-1,1 1,-1-1,0 1,1-1,-1 0,0 0,1 0,1-1,155-82,-116 56,-15 12,-2-1,0-1,-1-2,-1 0,-1-2,-1-1,2-4,0 2,-24 25,0-1,0 1,1-1,-1 1,0 0,1-1,-1 1,1 0,-1-1,0 1,1 0,-1 0,1-1,-1 1,1 0,-1 0,1 0,-1 0,1 0,-1 0,1-1,-1 1,1 0,-1 0,1 1,-1-1,0 0,1 0,-1 0,1 0,-1 0,1 0,-1 1,1-1,-1 0,1 0,-1 1,0-1,1 0,-1 1,0-1,1 0,-1 1,0-1,1 0,-1 1,0-1,0 1,1-1,-1 1,0-1,0 1,0-1,0 1,0-1,1 1,-1-1,0 1,0-1,0 1,0-1,-1 1,-13 131,15-125,0-1,0 1,1 0,0 0,0-1,1 1,0-1,0 0,0 1,1-2,0 1,0 0,1-1,-1 0,1 0,0 0,1 0,-1-1,1 0,0 0,0-1,0 1,0-1,0-1,1 1,0-1,-1 0,1 0,0-1,0 0,0 0,0-1,0 0,0 0,3-1,23-6,0 0,0-3,-2 0,1-2,-1-2,-1 0,-1-3,0 0,-1-1,0-2,-2-1,10-11,-2 4,-2-2,-1-1,-1-2,-2 0,-2-2,0-1,-3-1,-1-1,-2-1,-1-1,-3-1,-1 0,-2-1,-1 0,-3-1,-1-1,-1-20,-5 45,1-6,-1 1,-1-1,-2 0,0 1,-1-1,-4-14,6 37,0 1,-1 0,1-1,0 1,0 0,-1-1,1 1,-1 0,1-1,-1 1,0 0,1 0,-1 0,0-1,0 1,0 0,0 0,0 0,0 0,0 1,0-1,0 0,0 0,0 1,-1-1,1 0,0 1,0-1,-1 1,1 0,0-1,-1 1,1 0,-1 0,1 0,0 0,-1 0,1 0,0 0,-1 1,1-1,0 0,-1 1,1-1,0 1,-1 0,1-1,0 1,0 0,0-1,0 1,0 0,0 0,0 0,0 0,0 0,-17 18,0 0,2 0,0 2,1 0,1 1,2 0,0 1,1 0,1 1,1 0,1 1,2 0,-1 7,-2 8,1-1,3 1,1 0,2 0,2 1,1-1,2 0,2 0,2 0,1-1,2 0,2 0,14 29,20 3,-47-71,1 0,0-1,0 1,-1-1,1 1,0 0,-1-1,1 1,0-1,0 1,0-1,0 1,0-1,0 1,-1-1,1 1,0-1,0 1,0-1,1 1,-1-1,0 1,0-1,0 1,0-1,0 1,1-1,-1 1,0-1,0 1,1-1,-1 1,0 0,1-1,-1 1,0-1,1 1,-1 0,0 0,1-1,-1 1,1 0,-1 0,1-1,-1 1,1 0,-1 0,1 0,-1 0,1 0,-1-1,1 1,-1 0,1 0,-1 0,1 1,-1-1,1 0,-1 0,1 0,-1 0,1 0,-1 1,1-1,-1 0,1 0,-1 1,0-1,1 1,-4-20</inkml:trace>
  <inkml:trace contextRef="#ctx0" brushRef="#br0" timeOffset="1515.841">1750 402,'44'0,"52"5,29 1,7 0,2-1,-9-6,-6-3,-4-1,-7 0,-8 2,-1 0,-8 2,-15-5,-21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88,'-5'-3,"0"1,0 0,0 0,0 0,-1 1,1-1,0 1,-1 1,1-1,-1 1,1 0,0 0,-1 0,1 1,-1 0,1 0,0 0,-1 1,1-1,0 1,0 1,0-1,0 1,1 0,-1 0,1 0,0 0,-3 3,-7 8,0 1,0 0,2 0,0 1,1 1,0 0,1 1,2 0,-1 0,2 1,-1 6,-21 153,29-171,0-1,0 1,0-1,1 1,0-1,1 1,0-1,0 0,0 0,0 0,1 0,0 0,0-1,1 1,0-1,0 0,0 0,0 0,1 0,0-1,0 0,0 0,0 0,1-1,-1 1,4 0,4 1,1-1,-1 0,1 0,0-2,0 0,0 0,0-2,0 1,0-2,0 0,1-1,-2 0,1-1,0 0,9-5,6-2,0-2,-1-1,-1-1,0-1,-1-2,16-12,-17 10,0-1,-1-1,-2-1,0-1,11-16,-26 30,0-1,-1 1,0-2,-1 1,0 0,0-1,-1 0,-1 0,0 0,-1-1,0 1,0-1,-1 1,-1-1,0 0,-1-9,-1 11,0 1,0-1,-1 1,-1-1,1 1,-2 0,1 1,-1-1,0 1,-1 0,0 0,0 0,-1 1,1 0,-2 0,1 1,-1 0,0 0,0 1,-1 0,1 0,-1 1,0 0,-1 1,1 0,0 0,-1 1,0 0,1 1,-1 0,0 1,-8 0,-5 1,1 1,0 2,0 0,0 1,0 1,1 1,0 1,1 1,-1 1,2 1,0 0,0 1,1 2,0 0,1 0,1 2,0 0,-7 11,0 2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0,'5'0,"-3"0,-3 5,0 6,-5 1,-2 4,6-1,3-8,6-5,6-8,-3-3,-8 1,-5 5,-6 5,-2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31,'-38'7,"1"2,0 2,0 1,2 1,-1 2,2 2,-20 13,46-26,0 0,0 0,0 1,1 0,0 0,0 0,0 1,1 0,0 1,0-1,0 1,1 0,0 1,1-1,-1 1,1 0,1 0,0 1,0-1,0 1,1-1,0 1,0 8,1-6,0 0,1 1,0-1,1 0,0 0,1 0,0 0,1 0,0 0,1-1,0 1,0-1,1 0,1 0,0 0,0-1,1 0,0 0,0-1,1 0,0 0,0-1,1 0,0 0,1-1,-1 0,1-1,0 0,0 0,11 2,-10-7,1-1,-1-1,0 1,0-2,0 0,0 0,-1-1,1 0,-1-1,0 0,0-1,-1 0,1 0,-1-1,-1 0,8-8,-8 9,14-11,143-128,-156 135,-1 0,0-1,-1 0,0 0,-1-1,0 1,-1-1,0-1,-1 1,0-1,-1 1,-1-1,0 0,0 0,-1-9,-1 16,-1 0,1 0,-1 1,-1-1,1 0,-1 1,0-1,0 1,0-1,-1 1,0 0,0 0,0 0,-1 1,1-1,-1 1,0 0,-1 0,1 0,-1 1,1-1,-1 1,0 0,0 0,-1 1,1 0,-1-1,-3 1,-8-4,0 2,0 0,0 1,0 1,-1 1,1 0,-1 1,1 1,-3 1,-9 3,1 1,0 1,0 2,1 1,1 1,-1 1,2 1,0 2,0 0,-21 18,14-7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0,'-22'90,"5"228,-18-53,7-126,23-128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61,'262'-22,"-8"-11,-252 32,0 1,-1-1,1 0,-1 1,1-1,0 1,-1-1,1 1,0 0,0-1,-1 1,1 0,0 0,0 1,-1-1,1 0,0 0,-1 1,1-1,0 1,-1 0,1-1,-1 1,1 0,-1 0,1 0,-1 0,1 0,-1 0,0 0,0 1,0-1,0 0,1 1,-2-1,1 1,0-1,0 1,0 0,-1-1,1 1,-1 0,1-1,-1 1,0 0,0-1,0 1,0 0,0 0,0-1,0 1,0 0,-1-1,1 1,-1 1,-126 202,112-175,2 1,2 0,0 0,3 1,0 1,2-1,1 1,1 24,-13 104,12-150</inkml:trace>
  <inkml:trace contextRef="#ctx0" brushRef="#br0" timeOffset="332.87">57 456,'43'0,"34"0,8 0,-5 0,-7 5,-11 1,-11 0,-10-1,-6-1,-5-2,-3-1,-6-5,-6-3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47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115 367,'88'-37,"2"3,83-18,-55 42,-115 10,0 0,0 1,0-1,0 1,-1-1,1 1,0 0,-1 0,1 1,0-1,-1 0,1 1,-1-1,0 1,0 0,1 0,-1 0,0 0,-1 0,1 1,0-1,-1 0,1 1,-1-1,0 1,1 0,-1-1,-1 1,1 0,0 0,-1 0,1-1,-1 1,0 0,0 0,0 0,0 0,-1 0,1 0,-5 13,0 0,0-1,-2 1,0-1,0-1,-2 0,0 0,0 0,-1-1,-1-1,0 0,-6 5,1 1,-148 160,77-88,4 4,-44 67,75-62,50-96,1 0,0 0,0 0,1 1,-1-1,1 0,0 0,0 1,0-1,0 0,0 0,0 1,1-1,0 0,0 0,0 0,0 0,0 0,1 0,-1 0,1 0,0 0,-1-1,1 1,1 0,-1-1,0 0,1 0,-1 1,1-2,-1 1,1 0,16 6,1-1,-1 0,1-2,0 0,1-1,-1-1,1-1,-1-1,1-1,0-1,-1 0,3-2,0 1,1-1,-1-1,0-1,0-1,0 0,-1-2,0-1,-1-1,16-9,-16 4</inkml:trace>
  <inkml:trace contextRef="#ctx0" brushRef="#br0" timeOffset="502.862">1018 312,'163'-21,"118"-33,-242 40,-33 11,-1 0,1 1,0-1,-1 1,1 1,0-1,0 1,0 0,0 0,1 1,-1 0,0 0,4 1,-8 1,1 1,-1 0,0 0,-1 0,1 0,0 0,-1 0,1 0,-1 0,0 0,0 1,-1-1,1 1,-1-1,1 0,-1 1,0-1,0 1,-1-1,1 1,-1-1,1 0,-1 1,0-1,-1 0,1 1,0-1,-1 0,0 0,-1 1,1 2,-103 275,-102 227,197-478,6-23,1 1,0-1,0 1,0 0,1 0,1 0,-1 0,1 0,1 1,0-1,0 0,0 0,1 1,0-1,2 4,-2-11,0-1,0 0,0 1,0-1,0 0,0 0,0 1,0-1,0 0,0 0,0 0,0-1,0 1,0 0,0 0,0 0,0-1,0 1,0 0,0-1,0 1,-1-1,1 0,0 1,0-1,0 1,0-1,-1 0,1 0,0 1,-1-1,1 0,-1 0,1 0,-1 0,1 0,-1 0,0 0,1 0,-1 0,0 0,0 0,1 0,-1 0,0 0,6-17</inkml:trace>
  <inkml:trace contextRef="#ctx0" brushRef="#br0" timeOffset="754.834">962 791,'38'0,"33"-5,12-1,-2 0,-5 1,-11 2,-7-5,-9 1,-7 0,-7 2,-3-3,-9 0</inkml:trace>
  <inkml:trace contextRef="#ctx0" brushRef="#br0" timeOffset="1089.815">2118 0,'8'15,"-1"-1,-1 1,0 0,-2 1,1-1,-2 1,0 0,-1 0,0 0,-2 0,0 1,0-1,-2 0,0 0,-1 0,0 0,-1-1,-1 1,-1 1,-33 150,29-55,9-87</inkml:trace>
  <inkml:trace contextRef="#ctx0" brushRef="#br0" timeOffset="1312.585">1780 367,'39'-4,"26"-7,8-7,-5 1,-8 3,-10-2,-8 3,-7-1,-5 1,-7-2,-3-3,1 2,-5 3</inkml:trace>
  <inkml:trace contextRef="#ctx0" brushRef="#br0" timeOffset="1601.159">2485 0,'-50'260,"50"-256,-1 0,0 0,1 0,0 0,0 0,1 1,-1-1,1 0,0 0,0 0,0 0,0 0,1 0,-1 0,1-1,0 1,0-1,1 1,-1-1,1 0,0 1,0-2,0 1,0 0,0 0,0-1,1 0,-1 1,1-2,0 1,0 0,0-1,0 1,0-1,0 0,0 0,0-1,0 1,0-1,0 0,4 0,196-34,-201 34,0 1,0-1,0 1,0 0,0 0,0 0,0 0,-1 0,1 1,0-1,-1 1,1 0,-1 0,1 0,-1 0,0 0,0 1,0-1,0 0,0 1,0 0,-1-1,1 1,-1 0,0 0,0 1,13 19,-1-5</inkml:trace>
  <inkml:trace contextRef="#ctx0" brushRef="#br0" timeOffset="1922.492">2005 763,'29'5,"34"1,10 0,3-1,-2-2,-4-5,-4-4,-4 1,-3-5,-7 0,-2 1,-5 3,-11 2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5,'-21'16,"0"1,0 0,2 1,0 2,1 0,1 0,1 2,0 0,2 1,1 0,1 1,-2 7,12-26,0-1,1 0,0 1,0-1,0 0,0 1,1-1,0 1,0 0,0-1,0 1,1-1,-1 1,1-1,1 0,-1 1,0-1,1 0,0 0,0 0,0 0,1 0,-1 0,1 0,0-1,0 1,0-1,0 0,1 0,-1 0,1-1,0 1,0-1,0 0,0 0,0 0,0-1,1 1,3 0,9 2,0-1,0-1,0-1,1 0,-1-1,1-1,-1-1,0 0,0-1,0-1,0-1,0 0,-1-1,0-1,0-1,-1 0,0-1,0 0,-1-1,-1-1,1 0,-2-1,1 0,-2-1,0-1,6-8,-13 17,0 0,0 0,-1-1,0 1,0-1,0 0,-1 0,0 0,0 0,0 0,-1 0,0 0,0-1,-1 1,1 0,-1-1,-1 1,1 0,-1 0,0-1,-1 1,1 0,-1 0,0 0,-1 0,0 0,0 1,0-1,0 1,-1 0,0 0,-2-2,-6-2,0 2,0-1,-1 1,0 1,-1 1,1 0,-1 0,0 1,-1 1,1 1,0 0,-1 0,1 2,-1 0,1 0,-1 1,1 1,0 1,-1 0,1 0,0 2,1 0,-1 0,-3 3,-21 11</inkml:trace>
  <inkml:trace contextRef="#ctx0" brushRef="#br0" timeOffset="362.734">215 372,'-20'13,"2"1,-1 1,2 0,0 2,1 0,1 0,0 1,1 1,1 1,1 0,1 0,1 1,-1 6,9-23,1-1,0 1,0 0,1-1,-1 1,1 0,0 0,0-1,0 1,0 0,1 0,0-1,-1 1,1 0,1-1,-1 1,0-1,1 1,0-1,0 0,0 1,0-1,0 0,1-1,-1 1,1 0,0-1,0 1,0-1,0 0,0 0,0 0,1 0,-1-1,1 1,-1-1,1 0,2 1,15 0,-1 0,1-1,0-2,-1 0,1-1,-1-1,1-1,-1 0,0-2,-1-1,0 0,0-1,0-1,-1-1,10-6,-17 10,1-1,-1 0,0 0,-1-1,0 0,0-1,-1 0,0-1,0 0,-1 0,-1-1,0 0,0 0,-1-1,3-6,-8 14,0 0,-1 0,1 0,-1 0,0 0,0 0,0 0,0 0,-1 0,1 0,-1 0,0 0,0 1,-1-1,1 0,-1 0,0 1,0-1,0 1,0 0,-1-1,1 1,-1 0,0 1,0-1,0 0,0 1,0-1,0 1,-1 0,1 0,-3 0,-6-4,0 0,0 2,-1-1,0 2,1-1,-1 2,0 0,0 0,-7 1,-38 7,34 1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1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55,'1'-2,"-1"0,0 0,0 0,1 0,-1 1,-1-1,1 0,0 0,0 0,-1 0,1 0,-1 0,1 1,-1-1,0 0,0 0,0 1,0-1,0 0,0 1,0-1,-1 1,1 0,0-1,-1 1,1 0,-1 0,0 0,1 0,-1 0,0 0,1 0,-1 1,0-1,0 1,0-1,0 1,0 0,1-1,-1 1,0 0,0 0,0 0,0 1,0-1,0 0,0 1,0 0,1-1,-1 1,0 0,0 0,1 0,-1 0,0 0,-32 16,0 0,2 3,0 0,2 2,0 2,1 0,2 2,0 1,2 1,1 1,2 2,0 0,-3 10,14-25,1 0,1 1,1 1,0 0,1 0,1 0,0 1,2 0,0 0,1 0,1 0,1 0,1 1,0-1,2 0,0 1,2 7,3-9,0 0,2 0,-1 0,2-2,1 1,0-1,0 0,2-1,0-1,1 0,0-1,1 0,0-1,1-1,3 1,-5-5,1 0,-1-1,1-1,1-1,-1 0,1 0,0-2,-1 0,1-1,0 0,0-1,0-1,0-1,0 0,0-1,-1-1,0 0,1-1,-1-1,-1 0,1-1,6-5,-8 6,-1-1,0-1,-1 0,1-1,-2 0,1 0,-1-1,-1-1,0 1,0-2,-1 1,0-1,-1 0,-1-1,3-6,-7 12,1 0,-1 0,0 0,0 0,-1-1,0 1,0-1,0 1,-1-1,-1 1,1-1,-1 1,0-1,-1 1,0 0,0-1,-1 1,0 0,0 0,0 1,-1-1,0 1,0 0,-1 0,1 0,-2 0,1 1,0 0,-3-2,-8-2,0 0,-1 2,0-1,0 2,-1 0,0 1,0 1,0 1,0 0,0 2,-1 0,1 1,-1 0,1 2,-1 0,1 1,0 1,0 1,1 0,-1 1,1 1,0 1,-11 7,-183 114,175-106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4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53,'-184'354,"-8"32,137-297,71-131,373-583,-278 431,-94 174,-8 29,-5 40,-4-47,-30 410,50-276,-18-131,-1 0,1 0,0 0,0 0,1-1,-1 1,1 0,0-1,0 0,1 0,-1 0,1 0,0 0,0-1,1 1,-1-1,0 0,1-1,0 1,0-1,0 0,0 0,5 1,-2-4,1 0,0 0,-1-1,1 0,-1 0,0-1,0-1,0 1,0-1,0 0,-1-1,0 0,0 0,0-1,0 1,-1-1,0-1,0 1,-1-1,0 0,0-1,4-7,22-37,-1-1,-3-1,-3-1,9-33,-25 62,-1 0,-1-1,-2 0,-1-1,0 1,-3-16,0 14</inkml:trace>
  <inkml:trace contextRef="#ctx0" brushRef="#br0" timeOffset="4250.192">1250 504,'-30'29,"17"-17,0-1,1 2,1-1,0 2,1 0,0 0,1 0,0 1,2 1,0-1,0 1,1 1,1-1,-1 11,5-22,0-1,0 1,1 0,0-1,0 1,0 0,1 0,-1-1,1 1,0 0,0-1,1 1,0-1,-1 1,1-1,1 0,-1 0,1 0,-1 0,1 0,0 0,1-1,-1 0,0 1,1-1,0 0,0-1,0 1,0-1,0 0,1 0,-1 0,0 0,1-1,0 0,-1 0,1 0,0 0,-1-1,2 0,9-1,0-2,0 0,-1-1,1-1,-1 0,0-1,0 0,0-1,-1 0,0-2,-1 1,0-1,0-1,-1 0,0-1,0 0,-1-1,-1 0,6-10,38-82,-52 100,1 1,-1-1,-1 0,1 1,0-1,-1 0,0 0,0 0,0 0,0 0,-1 1,1-1,-1 0,0 0,0 1,0-1,-1 0,1 1,-1-1,0 1,0 0,0 0,-1 0,1 0,-1 0,1 0,-1 0,-2 0,1-1,-1 0,-1 0,1 1,0 0,-1 0,0 0,0 1,0 0,0 0,0 0,0 1,0 0,0 0,0 1,-1-1,1 1,0 1,-1-1,1 1,0 0,0 1,-5 1,-12 6</inkml:trace>
  <inkml:trace contextRef="#ctx0" brushRef="#br0" timeOffset="4664.774">1617 448,'48'183,"-44"-167,2 10,0 0,2 0,1 0,1-1,1 0,7 8,-18-32,0 0,1 0,-1 0,1 0,-1 0,1-1,-1 1,1 0,0 0,0 0,-1-1,1 1,0 0,0-1,0 1,0 0,0-1,-1 0,1 1,0-1,0 1,0-1,0 0,1 0,-1 0,0 1,0-1,0 0,0 0,0 0,0-1,0 1,0 0,0 0,0-1,0 1,0 0,0-1,0 1,0-1,0 1,0-1,-1 1,1-1,0 0,0 0,0 1,-1-1,1 0,-1 0,1 0,0 0,-1 0,1 0,-1 1,1-2,28-61,-26 56,28-92,-24 72,1 0,1 1,2-1,0 2,2-1,2-1,-1 9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2">1 1242,'1893'-248,"-1135"175,-546 55,-190 17</inkml:trace>
  <inkml:trace contextRef="#ctx0" brushRef="#br0" timeOffset="2003.072">86 1440,'440'-35,"766"-72,-855 66,-2-15,27-21,-313 61,-13 1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5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51,'-44'67,"-167"329,98-184,104-190,48-48,26-47,-4-3,-3-2,-2-6,-17 26,-2-2,-3-1,-2-1,-4-2,13-42,-50 160,5-34,1-1,0 1,2 0,0 1,1-1,1 0,1 0,1 0,0 0,2-1,0 1,1-1,1 0,1-1,1 1,0-2,1 1,1-1,1-1,0 0,1-1,1 0,0-1,1 0,15 10,-17-18,0-1,1 0,-1-1,1 0,0-1,0-1,0 0,0-1,0-1,0 0,0-1,0 0,8-2,-9-1,-1-1,1-1,-1 0,1 0,-2-1,1-1,-1 0,0 0,-1-1,0-1,0 1,-1-2,0 1,-1-1,0-1,-1 1,0-1,-1-1,-1 1,0-1,0 0,2-11,5-89,-12 88</inkml:trace>
  <inkml:trace contextRef="#ctx0" brushRef="#br0" timeOffset="309.428">1421 192,'-17'51,"2"1,2 0,3 1,0 11,12 75,-1-134,0 0,0 1,1-1,0 0,0 0,0 0,1 0,0-1,0 1,0-1,0 1,1-1,-1 0,1 0,0-1,0 1,1-1,-1 0,1 0,0 0,-1-1,1 0,0 1,2-1,-1 0,1 0,0-1,0 1,1-2,-1 1,0-1,0 0,0 0,1-1,-1 0,0 0,0 0,0-1,0 0,-1-1,1 0,0 0,-1 0,0-1,0 1,0-2,0 1,-1-1,1 1,-1-2,0 1,-1 0,4-6,1-2,0-1,0-1,-2 0,0 0,0-1,-2 1,0-1,0-1,-2 1,0-1,1-15,-4 21,1 0,-1 0,-1 0,0-1,-1 1,0 0,-1 0,0 1,0-1,-2 0,1 1,-1 0,0 0,-1 1,0-1,-1 1,0 0,0 1,-1 0,0 0,0 1,-1-1,0 2,-1-1,1 2,-1-1,0 1,0 1,-1 0,1 0,-10-1,-5 1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1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3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0,'-31'5,"0"0,1 2,-1 2,2 0,-1 2,1 2,1 0,0 2,0 1,14-8,1 1,0 1,1 0,0 1,1 0,0 0,0 1,1 1,1 0,0 0,1 1,0 0,1 0,1 1,0 0,1 0,1 0,-2 9,6-13,0 0,0 1,1-1,1 0,0 0,0 0,1 0,1 0,0-1,0 1,1-1,0 0,1 0,0-1,0 0,1 0,1 0,-1-1,1 0,1 0,-1-1,1 0,1-1,-1 0,1 0,0-1,0-1,1 1,-1-2,1 1,0-1,0-1,0 0,0-1,0 0,1 0,8-2,7-1,0-1,-1-1,0-1,0-1,0-2,-1 0,0-2,0-1,-1-1,-1-1,0-1,9-7,-3-1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2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370 113,'-19'33,"-7"21,-3 7,-2 1,5 1,1-6,1-3,-1-2,0-3,-2-2,5-4,1-4,3-4,1-3,-1-3,1-5</inkml:trace>
  <inkml:trace contextRef="#ctx0" brushRef="#br0" timeOffset="381.365">229 197,'14'-37,"-13"37,-1-1,0 1,0-1,0 0,1 1,-1-1,0 1,1-1,-1 0,0 1,1-1,-1 1,1-1,-1 1,1 0,-1-1,1 1,-1-1,1 1,-1 0,1-1,0 1,-1 0,1 0,-1 0,1-1,0 1,-1 0,1 0,0 0,-1 0,1 0,0 0,-1 0,1 0,0 0,-1 1,1-1,-1 0,1 0,0 1,-1-1,1 0,-1 0,1 1,-1-1,1 1,-1-1,1 1,-1-1,1 1,-1-1,1 1,-1-1,1 1,2 6,-1 0,1 0,-1 0,0 0,-1 0,1 0,-1 1,-1-1,0 0,0 1,-1 5,2 4,-3 5,1 0,2 1,0-1,1 0,1 0,2-1,0 1,1-1,1 0,1 0,0-1,2 0,0-1,2 0,12 17,-21-33,0 0,0-1,0 1,0 0,1-1,-1 0,1 1,0-2,-1 1,1 0,0-1,0 1,0-1,0 0,0-1,0 1,1-1,-1 1,0-1,0-1,0 1,0 0,1-1,-1 0,0 0,0 0,0-1,-1 1,1-1,0 0,2-1,2-3,1 0,-1 0,1-1,-2 0,1 0,-1-1,0 0,-1 0,0-1,0 0,-1 0,1-1,16-35,-2-1,-3-1,-1-1,-2 0,-1-8,-1 6,-8 36,0 0,0 0,-2 0,0 0,0-1,-2 1,1 0,-2-1,0 1,-1-4,1 16,1 0,-1 1,1-1,-1 0,0 0,0 1,0-1,0 0,0 1,0-1,0 1,-1-1,1 1,0 0,-1 0,1-1,-1 1,1 0,-1 0,0 0,0 1,1-1,-1 0,0 1,0-1,0 1,0-1,1 1,-1 0,-2 0,-11 3</inkml:trace>
  <inkml:trace contextRef="#ctx0" brushRef="#br0" timeOffset="727.648">906 452,'-6'9,"-1"1,2 0,-1 1,1 0,1-1,0 1,0 1,1-1,0 0,1 1,1 0,0-1,0 1,1 0,1 0,0-1,0 1,2 5,-1-14,-1 0,1 0,0 0,-1-1,1 1,0 0,1-1,-1 1,0-1,1 0,-1 0,1 0,0 0,0 0,0 0,0-1,0 1,0-1,0 0,0 0,0 0,1-1,-1 1,0-1,1 1,-1-1,0 0,1-1,-1 1,0 0,4-2,1 1,0-1,0-1,0 0,-1 0,1 0,-1-1,1 0,-1 0,0-1,-1 0,1 0,2-3,-4 3,0 1,-1-1,0 0,1 0,-2 0,1-1,0 1,-1-1,0 0,-1 0,1 0,-1 0,0 0,-1-1,1 1,-1-1,-1 1,1-1,-1 1,0-1,-1 1,1-1,-1 1,-1-1,1 1,-1-1,0 1,0 0,-1 0,0 0,0 0,0 1,-1-1,0 1,0 0,0 0,-1 0,-4-3,4 4,0 0,0 0,-1 1,0 0,1 0,-1 0,0 1,0-1,-1 1,1 1,0-1,-1 1,1 1,-1-1,1 1,-1 0,1 0,-1 1,1 0,-4 1,-9 4</inkml:trace>
  <inkml:trace contextRef="#ctx0" brushRef="#br0" timeOffset="1193.165">1245 452,'-2'4,"0"0,1 0,0 0,0 0,0 0,0 0,0 0,1 0,0 1,0-1,0 0,1 0,-1 0,1 1,0-1,0 0,0 0,1 0,-1 0,1-1,0 1,0 0,1-1,-1 1,1-1,-1 0,1 0,0 0,0 0,1 0,-1 0,0-1,1 0,0 0,-1 0,1 0,0 0,0-1,0 0,0 0,0 0,1 0,2 0,10-6,-1 0,0-1,0 0,0-2,-1 0,0 0,-1-2,1 1,-2-2,0 0,0-1,-1 0,8-10,-20 22,1-1,0 1,-1 0,1-1,0 1,0 0,-1-1,1 1,0 0,0 0,0 0,-1 0,1 0,0 0,0 0,0 0,-1 0,1 0,0 0,0 0,-1 0,1 1,0-1,0 0,-1 1,1-1,0 1,-1-1,1 0,0 1,-1-1,1 1,-1 0,1-1,-1 1,1 0,-1-1,1 1,-1 0,0-1,1 1,-1 0,0 0,1-1,-1 1,0 0,0 0,0-1,0 1,0 0,0 0,0 0,0-1,0 1,0 0,-1 0,1 0,0-1,0 1,-1 0,1-1,0 1,-1 0,1 0,-1-1,4 17,-2-13,1 0,-1-1,1 1,0-1,0 1,0-1,1 0,-1 0,1 0,-1 0,1 0,0-1,0 1,0-1,1 1,-1-1,0-1,1 1,-1 0,1-1,0 1,0-1,-1 0,1-1,0 1,0-1,0 1,0-1,0 0,0 0,0-1,4 0,0 0,0-1,0 1,-1-2,1 1,-1-1,0 0,0-1,0 1,0-2,0 1,-1-1,0 0,0 0,1-1,3-5,0-1,-1 0,-1-1,0 0,-1 0,0-1,-1 0,0 0,-1 0,-1 0,0-1,-1 0,-1 0,0 0,0-11,-2 2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508 114,'-16'0,"0"0,0 1,1 0,-1 1,0 1,1 0,0 1,0 1,0 1,0 0,1 0,0 2,0 0,1 0,0 1,0 1,1 0,1 1,-1 0,2 1,0 0,0 0,-7 14,2 4,1 0,1 1,2 1,1 0,1 0,2 1,1 0,2 0,1 0,2 1,1 1,1-26,1 0,0-1,0 1,0 0,1-1,0 0,1 1,0-1,0-1,1 1,0-1,0 0,1 0,0 0,0-1,0 1,1-2,0 1,0-1,0 0,1 0,0-1,0 0,1 0,6 2,0 0,0-1,0 0,1-1,0-1,-1-1,1 0,0-1,1-1,-1 0,0-1,0-1,0-1,19-7,-2-2,1-1,-2-1,0-2,-1-2,0-1,-2-1,0-1,-2-2,0 0,-1-2,17-23,-30 36,0 0,0-1,-1-1,-1 0,0-1,-2 0,1 0,-2-1,0 0,-1-1,0 0,-1 0,-1 0,-1-1,-1 1,0-1,-1 0,-1 0,-1 0,0 0,-2 0,0 0,-1-6,-3 11,0-1,-1 1,0 1,0-1,-2 1,1 0,-2 1,1 0,-2 1,1 0,-1 0,-1 1,0 0,0 1,0 1,-1 0,-1 1,1 0,-1 1,0 0,0 1,0 1,0 0,-1 1,1 1,-1 0,1 1,-1 0,-10 2,-4 3,0 1,1 1,0 1,1 2,-1 1,-12 8,3-1</inkml:trace>
  <inkml:trace contextRef="#ctx0" brushRef="#br0" timeOffset="452.8">0 538,'18'-19,"2"2,0 0,0 1,2 1,0 1,0 1,1 1,1 1,0 1,0 1,21-4,-31 11,0 2,0 0,0 1,0 0,-1 1,1 0,0 1,-1 1,1 0,-1 1,0 1,-1 0,1 0,10 8,-6-4,1-1,0-1,0 0,1-2,-1 0,1-1,8 0,131-18,-119 5,-15 4</inkml:trace>
  <inkml:trace contextRef="#ctx0" brushRef="#br0" timeOffset="848.893">1269 341,'15'0,"14"0,7 0,2 0,-1 0,-1 0,-8-5,-3-1,-1 0,0 1,1 1,1 2,1 1,0 1,1 0,-5 0</inkml:trace>
  <inkml:trace contextRef="#ctx0" brushRef="#br0" timeOffset="1100.092">1298 538,'43'-10,"29"-2,7-1,-6 3,-9 4,-12 1,-14 3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1,'-57'236,"10"-45,-11 120,51-257,3 0,2 1,3-1,3 11,-4-63,0 0,0 0,0 1,0-1,0 0,1 0,-1 1,1-1,-1 0,1 0,0 0,0 0,0 0,0 0,0 0,1 0,-1 0,0 0,1-1,0 1,-1-1,1 1,0-1,0 1,0-1,1 1,9-3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4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464 452,'-1'-2,"-1"0,1 1,-1-1,1 0,-1 0,0 1,0-1,0 1,0-1,0 1,0 0,0 0,0 0,0 0,0 0,-1 0,1 1,0-1,-1 1,1 0,0-1,-1 1,1 0,0 0,-2 1,2-2,-13 0,0 0,0 0,0 2,1 0,-1 0,0 2,1-1,-1 2,1 0,0 1,-3 1,-5 3,-60 30,81-38,-1 0,0 1,1-1,-1 0,1 1,-1 0,1-1,0 1,-1 0,1-1,0 1,0 0,0 0,1 0,-1 0,0 0,1 0,-1 0,1 0,0 1,0-1,0 0,0 0,0 0,0 0,0 0,1 0,-1 0,1 0,0 0,-1 0,1 0,0 0,0 0,0 0,0 0,2 1,41 62,3-3,2-1,11 6,-54-61,1 1,-2 1,1-1,-1 1,0 0,-1 0,0 0,0 0,0 1,-1 0,-1 0,0 0,0 0,0 0,-1 0,-1 0,1 1,-2-1,1 0,-1 0,-1 1,1-1,-2 0,1 0,-1-1,0 1,-1 0,0-1,-1 0,1 0,-2 0,1-1,-1 0,-6 7,3-8,0 1,0-1,0-1,-1 1,0-2,0 1,-1-1,1-1,-1 0,-7 1,1 0,1-1,-1 0,0-1,0-1,0-1,0-1,0 0,0-1,-13-3,29 5,0 0,0 0,1 0,-1-1,0 1,0 0,1 0,-1-1,0 1,0-1,1 1,-1 0,0-1,1 1,-1-1,1 0,-1 1,1-1,-1 1,1-1,-1 0,1 0,-1 1,1-1,0 0,0 1,-1-1,1 0,0 0,0 0,0 1,0-1,0 0,0 0,0 0,0 1,0-1,0 0,0 0,0 0,1 1,-1-1,0 0,0 0,1 1,-1-1,1 0,7-9</inkml:trace>
  <inkml:trace contextRef="#ctx0" brushRef="#br0" timeOffset="445.193">774 396,'-16'9,"1"1,0 1,0 0,1 1,1 1,0 0,0 1,2 0,0 1,0 0,1 1,1 0,1 0,-4 11,11-24,1-1,-1 0,1 1,-1-1,1 1,0-1,0 1,0-1,1 1,-1-1,1 1,-1-1,1 1,0-1,-1 0,1 1,1-1,-1 0,0 0,0 0,1 1,-1-2,1 1,0 0,0 0,0 0,0-1,0 1,0-1,0 0,0 1,0-1,0 0,1 0,-1 0,1-1,-1 1,1-1,-1 1,0-1,1 0,-1 0,2 0,6 1,1 0,-1-1,1 0,0-1,-1-1,1 1,-1-2,0 1,1-1,0-1,0-2,0-1,0 0,-1 0,0-1,0-1,-1 1,0-2,-1 1,1-1,-2 0,0-1,0 0,-1 0,0-1,-1 1,4-13,-8 19,0-1,-1 0,1 1,-1-1,-1 1,1-1,-1 0,0 1,0-1,-1 1,1 0,-1-1,0 1,-1 0,1 0,-1 0,0 1,0-1,-1 1,1-1,-1 1,0 0,0 0,-1 1,1-1,-1 1,1 0,-1 0,0 1,0 0,-1-1,1 1,0 1,-1-1,-4 0,-12 4</inkml:trace>
  <inkml:trace contextRef="#ctx0" brushRef="#br0" timeOffset="1447.29">1423 199,'-29'25,"2"3,1 0,1 1,2 2,-18 29,26-30,1 2,1 0,2 0,1 1,2 1,1-1,2 1,1 1,2-1,1 0,2 1,3 19,-4-40,2 31,2 1,2-1,2 0,1-1,3 0,6 11,-15-45,0 0,1 0,1-1,0 0,0 0,1 0,0 0,0-1,1 0,0 0,0-1,6 5,-12-12,-1 1,1-1,0 1,-1-1,1 0,0 1,0-1,0 0,-1 0,1 1,0-1,0 0,0 0,0 0,-1 0,1 0,0 0,0 0,0 0,0-1,-1 1,1 0,0 0,0-1,-1 1,1-1,0 1,0 0,-1-1,1 1,0-1,-1 1,1-1,-1 0,1 1,-1-1,1 0,-1 1,1-1,-1 0,0 0,1 1,-1-1,0 0,1 0,-1 0,0 0,5-14</inkml:trace>
  <inkml:trace contextRef="#ctx0" brushRef="#br0" timeOffset="2716.409">1620 311,'1'-3,"-1"1,1 0,-1 0,1-1,0 1,0 0,0 0,0 0,1 0,-1 0,0 0,1 1,0-1,-1 0,1 1,0-1,0 1,-1 0,1-1,0 1,1 0,-1 0,0 0,0 1,0-1,0 0,1 1,-1-1,0 1,1 0,1 0,99-25,-102 24,0 1,0-1,0 0,0 0,0 0,0 1,0-1,0 0,0 1,1-1,-1 1,0 0,0-1,1 1,-1 0,0 0,1 0,-1 0,0 0,1 0,-1 0,0 0,0 0,1 1,-1-1,0 0,0 1,1-1,-1 1,0 0,0-1,0 1,0 0,0 0,0-1,0 1,0 0,0 0,0 0,-1 0,1 0,0 0,-1 1,1-1,0 0,-1 0,0 0,1 1,-1-1,0 0,1 1,-1-1,0 0,0 0,0 1,0-1,0 0,-1 1,1-1,0 0,-1 0,1 1,0-1,-1 0,0 1,-75 86,67-82,1 2,0-1,0 1,0 0,1 1,0 0,1 0,0 0,1 1,-1 0,2 0,-1 0,2 1,-3 10,5-17,1 0,0 0,0 0,0 0,1 0,-1 0,1 0,0 0,0 0,0 0,1 0,0 0,-1 0,1-1,0 1,1-1,-1 1,1-1,-1 0,1 0,0 0,0-1,0 1,1 0,-1-1,1 0,-1 0,1 0,0-1,0 1,-1-1,1 0,0 0,0 0,0 0,1-1,-1 1,0-1,0 0,0-1,0 1,0-1,0 1,0-1,0 0,0-1,0 1,0-1,-1 0,2 0,12-10,-1 2</inkml:trace>
  <inkml:trace contextRef="#ctx0" brushRef="#br0" timeOffset="2965.527">2157 283,'-15'29,"-4"14,1 4,3 0,5-4,4-9</inkml:trace>
  <inkml:trace contextRef="#ctx0" brushRef="#br0" timeOffset="3213.729">2410 142,'-23'34,"-9"20,1 6,7-3,7-5,6-8,5-10</inkml:trace>
  <inkml:trace contextRef="#ctx0" brushRef="#br0" timeOffset="3613.929">1987 254,'8'-10,"1"0,0 1,1 0,0 0,0 1,1 1,0-1,0 2,1 0,0 0,0 1,0 0,1 1,-1 1,1 0,0 0,0 2,0-1,0 2,0 0,0 0,1 1,-1 1,106 51,-108-51,-1-1,0-1,0 0,0-1,1 1,-1-2,0 0,0 0,0-1,-1 0,1 0,-1-1,1 0,5-5,3-1</inkml:trace>
  <inkml:trace contextRef="#ctx0" brushRef="#br0" timeOffset="4151.752">1649 763,'111'-5,"0"-6,33-9,-25 3,241-17,-242 35,-94-1</inkml:trace>
  <inkml:trace contextRef="#ctx0" brushRef="#br0" timeOffset="5181.094">1677 1017,'22'-14,"2"2,-1 1,2 1,-1 1,1 1,1 1,-1 1,1 2,0 0,12 1,-37 3,1-1,-1 1,0 0,0 0,0 0,1-1,-1 1,0 0,0 1,0-1,1 0,-1 0,0 0,0 1,0-1,1 1,-1-1,0 1,0-1,0 1,0-1,0 1,0 0,0 0,0 0,0-1,-1 1,1 0,0 0,0 0,-1 0,1 0,-1 1,1-1,-1 0,1 0,-1 0,0 0,1 1,-1-1,0 0,0 0,0 0,0 1,0-1,0 0,0 0,-1 1,1-1,0 0,-1 0,1 0,-1 0,1 0,-1 1,1-1,-1 0,0 0,1 0,-1 0,0-1,0 1,0 0,-1 0,-38 32,36-32,1 1,-1-1,1 1,-1 0,1 1,0-1,0 0,0 1,0 0,0-1,1 1,-1 0,1 0,0 1,0-1,0 0,0 1,0 0,1-1,0 1,0 0,0-1,0 1,0 0,1 4,2-5,0 1,1-1,0 0,-1 0,1 0,0 0,1-1,-1 1,0-1,1 0,-1 0,1 0,0 0,0-1,0 1,0-1,0 0,0 0,0 0,0-1,0 0,0 0,0 0,0 0,0 0,0-1,3 0,14 2,-19-1,0 0,0-1,0 2,0-1,1 0,-1 0,0 1,0-1,0 1,0 0,0-1,0 1,0 0,0 0,0 0,0 1,0-1,-1 0,1 1,0-1,-1 1,1 0,-1-1,0 1,0 0,1 0,-1 0,0 0,-1 0,1 0,0 0,-1 0,1 0,-1 0,1 0,-1 0,0 1,0-1,0 0,0 0,0 0,-1 1,1-1,-1 0,1 0,-1 0,0 0,0 0,0 0,0 0,0 0,0 0,0-1,-1 2,-10 8,0 0,-1-1,0 0,0-1,-1-1,0 0,-1 0,0-2,0 0,0-1,-7 2,-13 6,11-4</inkml:trace>
  <inkml:trace contextRef="#ctx0" brushRef="#br0" timeOffset="5544.072">2410 847,'-32'27,"0"2,2 2,1 0,1 2,2 1,-21 36,45-67,0 0,0 0,0 0,1 0,-1 0,1 1,0-1,0 0,0 1,0-1,1 1,-1-1,1 1,0-1,0 1,0-1,1 1,-1-1,1 1,-1-1,1 0,1 1,-1-1,0 0,1 1,-1-1,1 0,0 0,0-1,0 1,1 0,-1-1,0 1,1-1,0 0,0 1,0-1,0-1,0 1,0 0,0-1,0 0,1 1,0-1,8 3,1 0,0-1,0-1,0 0,0-1,0 0,0-1,0 0,0-1,0 0,0-1,0-1,-1 0,1-1,-1 0,1-1,-2 0,1-1,0-1,-1 1,0-2,5-4,-14 10,-1 0,0 1,0-1,0 0,0 1,0-1,0 0,0 0,0 0,-1 0,1 0,-1 0,1 0,-1 0,0 0,0 0,0 0,0 0,0 0,-1 0,1 0,0 0,-1 0,0 0,1 0,-1 0,0 0,0 0,0 1,0-1,0 0,-1 0,1 1,0-1,-1 1,1 0,-1-1,0 1,1 0,-1 0,0 0,0 0,0 0,1 0,-1 1,0-1,0 0,0 1,0 0,0-1,0 1,-1 0,1 0,0 0,0 1,0-1,0 0,0 1,-115 6,91 1</inkml:trace>
  <inkml:trace contextRef="#ctx0" brushRef="#br0" timeOffset="6112.732">2890 904,'-12'4,"0"1,0 1,1 0,-1 0,1 1,1 1,-1 0,1 0,1 1,-1 0,-2 5,-27 54,38-66,1 0,-1 0,1 0,-1 0,1 0,0 0,-1 0,1 0,0 0,1 1,-1-1,0 0,1 0,-1 0,1 0,-1 0,1 0,0 0,0 0,0 0,0 0,0-1,1 1,-1 0,0-1,1 1,-1-1,1 1,0-1,-1 0,1 1,0-1,0 0,1 0,6 2,0 0,0-1,0 0,0 0,0-1,1-1,-1 1,1-1,-1-1,0 0,1 0,-1-1,0 0,0-1,0 0,0 0,-1-1,1 0,-1 0,0-1,5-4,-9 6,1 0,-1 0,0-1,0 1,-1-1,1 0,-1 0,0-1,0 1,0-1,0 1,-1-1,0 0,0 0,0 0,-1 0,1 0,-1-1,-1 1,1 0,-1-1,1 1,-2 0,1-1,0 1,-1 0,0 0,-1 0,1-1,-1 1,0 0,0 0,0 1,-1-1,0 0,1 1,-2 0,1 0,-4-4,-39-21,23 16</inkml:trace>
  <inkml:trace contextRef="#ctx0" brushRef="#br0" timeOffset="6819.133">3004 0,'1'14,"1"-1,1 0,1 0,0 0,0 0,1-1,1 1,6 10,6 14,18 43,9 18,-5 2,14 58,-43-127,-1 0,-2 1,-1 0,-1 0,-2 0,-1 1,-2 0,-1 0,-2-1,-1 1,-1-1,-2 1,-8 23,6-42,0 0,-1-1,0 0,-1 0,0-2,-1 1,-1-1,0 0,0-1,-1-1,0 0,0-1,-1 0,-1-1,1-1,-7 2,-3 3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278 150,'-24'14,"-10"6,1 1,0 2,2 1,0 2,2 1,1 1,25-26,0 1,0 0,0-1,1 1,0 1,-1-1,1 0,0 0,0 1,1 0,-1-1,1 1,-1 0,1-1,1 1,-1 0,0 0,1 0,0 0,0 0,0 0,0 0,1 0,-1-1,1 1,0 0,0 0,1 0,-1-1,1 1,0-1,0 1,0-1,0 0,0 0,1 0,-1 0,3 2,194 83,-189-81,-1 1,0 1,0 0,-1 0,0 1,0 0,-1 0,0 1,-1 0,-1 0,3 5,-6-10,0-1,0 1,0-1,-1 1,0 0,0 0,0 0,-1-1,0 1,0 0,-1 0,1 0,-1 0,0-1,-1 1,1 0,-1-1,-1 1,1-1,-1 0,1 1,-2-1,1-1,0 1,-1 0,-4 5,0-1,0 0,-1-1,0 1,0-2,-1 1,0-1,-1-1,1 0,-1 0,0-1,-1-1,1 0,-1 0,0-1,0-1,-8 2,-5-7</inkml:trace>
  <inkml:trace contextRef="#ctx0" brushRef="#br0" timeOffset="248.146">221 206,'39'-14,"21"-5,7 0,-5 9,-11 11,-11 5,-12 1</inkml:trace>
  <inkml:trace contextRef="#ctx0" brushRef="#br0" timeOffset="530.683">842 65,'-8'12,"2"0,-1 1,1 0,1 1,0-1,1 1,1 0,0 0,1 0,0 1,1-1,1 0,0 1,1-1,1 0,1 9,-1-19,-1-1,0 0,1 0,0 0,0-1,0 1,0 0,0-1,0 1,1-1,-1 0,1 0,0 0,0 0,-1 0,1 0,0-1,1 0,-1 1,0-1,0 0,0-1,1 1,-1 0,0-1,1 0,-1 0,1 0,-1 0,0 0,1-1,-1 0,0 1,1-1,-1 0,2-2,110-57,-105 54,0 0,-1-1,1 0,-2-1,1 0,-1 0,0-1,-1 0,0-1,0 1,-1-1,0 0,-1-1,0 1,-1-1,0 0,0-1,-1 1,-1 0,0-1,-1 0,0-3,-2 11,-1 0,0 0,0 0,-1 0,1 1,-1-1,0 0,0 1,0 0,0 0,-1 0,1 0,-1 0,0 1,1-1,-1 1,0 0,-1 0,1 1,0-1,0 1,-1 0,1 0,-1 1,1-1,-1 1,1 0,-1 0,1 0,-1 1,1-1,-1 1,1 0,0 1,-1-1,1 1,-21 5</inkml:trace>
  <inkml:trace contextRef="#ctx0" brushRef="#br0" timeOffset="6746.886">1238 517,'9'0,"9"-5,5-2,4 1,2 1,1 2,0 0,0-2,-1-2,1 1,-2 1,1 2,-1 1,0 1,0 1,0 0,0 0,-4 1</inkml:trace>
  <inkml:trace contextRef="#ctx0" brushRef="#br0" timeOffset="7029.583">1294 658,'24'4,"22"3,9-1,-1-2,-5 0,-6-7,-5-2,-4 0,-4 0,-6 1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29 769,'-29'303,"42"-461,-6 132,1 0,1 1,1 0,2 0,0 1,2 1,0 0,2 1,7-9,-14 20,-5 6,0-1,1 0,-1 1,1 0,0 0,1 0,-1 1,1-1,0 1,0 1,0-1,0 1,0 0,1 0,0 1,-1 0,3 0,-7 2,0 1,0 0,0 0,0-1,0 1,0 0,0 1,0-1,-1 0,1 0,0 1,-1-1,1 1,-1 0,1-1,-1 1,0 0,0 0,0 0,0 0,0 0,0 0,-1 0,1 1,1 1,8 17</inkml:trace>
  <inkml:trace contextRef="#ctx0" brushRef="#br0" timeOffset="921.02">735 599,'-31'18,"1"0,2 2,0 1,1 1,1 2,1 0,1 2,-4 6,6 34,22-64,0-1,1 1,-1-1,0 1,0-1,1 1,-1-1,1 1,-1-1,1 0,0 1,-1-1,1 0,0 1,0-1,0 0,0 0,0 0,0 0,0 0,0 0,1 0,-1 0,0 0,1-1,-1 1,0 0,1-1,-1 1,1-1,-1 0,1 1,-1-1,1 0,-1 0,1 0,-1 0,1 0,-1 0,1-1,-1 1,1 0,-1-1,11-2,0-1,-1 0,0-1,1 0,-2-1,1 0,-1-1,0 0,0-1,-1 0,0 0,0-1,3-5,40-33,73-39,-123 86,-1-1,1 1,-1 0,1 0,0 0,-1 0,1 0,0 0,-1 1,1-1,0 1,-1-1,1 1,-1-1,1 1,-1 0,1 0,-1 0,0-1,1 1,-1 1,0-1,0 0,1 0,-1 0,0 1,0-1,0 0,-1 1,1-1,0 1,-1-1,1 1,-1 0,1-1,-1 1,1 0,-1-1,0 1,0-1,0 1,0 0,0-1,-1 1,1 0,0-1,-1 1,1 0,-1-1,1 1,4 25,-3-23,0-1,1 1,-1-1,1 1,0-1,0 0,0 0,0 1,0-2,1 1,-1 0,1 0,0-1,0 1,0-1,0 0,0 0,0 0,1 0,-1-1,1 1,-1-1,1 0,-1 0,1 0,0-1,0 1,-1-1,1 0,0 0,0 0,-1-1,1 1,0-1,0 0,1 0,10-4,0 1,-1-2,0 0,0-1,0 0,-1-1,0-1,5-4,-9 7,0-1,0 0,0 0,-1-1,0 0,0-1,-1 0,0 0,-1 0,0-1,0 0,-1 0,-1-1,3-5,-7 15,0 0,1 1,-1-1,0 0,1 0,-1 0,0 0,0 1,0-1,0 0,0 0,0 0,0 0,0 1,0-1,0 0,-1 0,1 0,0 0,0 1,-1-1,1 0,0 0,-1 1,1-1,-1 0,1 0,-1 1,0-1,1 1,-1-1,0 1,1-1,-1 1,0-1,1 1,-1-1,0 1,0 0,0-1,1 1,-1 0,0 0,0 0,0 0,0 0,1 0,-1 0,0 0,0 0,0 0,0 0,0 0,1 0,-1 1,0-1,0 0,0 1,1-1,-50 25,46-23,1 0,-1 1,0 0,1 0,-1 0,1 0,0 0,0 1,0 0,1-1,-1 1,1 0,0 0,0 0,0 1,1-1,-1 0,1 1,0-1,0 1,1-1,-1 1,1-1,0 1,0-1,1 1,-1 0,1-1,0 0,0 1,1-1,-1 1,1-1,0 0,0 0,1 0,-1 0,1-1,-1 1,1 0,0-1,8 2,-1-1,1-1,-1 1,1-2,0 1,0-2,0 1,0-1,0-1,1 0,-1-1,0 0,0-1,0 0,0 0,-1-1,6-3,14-5,0-2,-1-1,-1-1,0-2,-1-1,-1-1,0-1,-2-1,0-1,-2-1,0-1,-2-1,0-1,-2-1,0-2,-7 13,-1-1,0 0,-1 0,-1-1,-1 0,-1-1,0 0,-1 1,-1-2,-1 1,-1 0,0-1,-2 1,0-1,-1 1,-1-1,-1 1,0 0,-2 0,-1-4,4 18,-1 1,0-1,0 1,0 0,0 0,0 0,-1 0,0 1,0-1,0 1,0 0,0 0,-1 0,1 1,-1 0,0 0,0 0,0 0,0 1,0 0,0 0,0 0,0 0,0 1,-1 0,1 0,0 1,-6-1,1 1,-1 0,0 1,1 0,0 1,-1 0,1 1,0 0,1 0,-1 1,1 1,-8 4,4-1,0 1,1 0,0 1,0 0,1 1,0 1,1-1,1 1,0 1,1 0,0 0,1 1,1 0,0 0,1 0,1 1,0 0,1 0,1 0,0 0,1 0,1 0,1 0,0 0,1 1,1-1,0-1,1 1,1 0,0-1,1 0,1 0,7 12,8-1,0-1,2-1,1-2,0 0,2-1,0-2,1-1,1-1,1-1,0-2,1-1,1-1,3-1,77 23,-95-32,-4-4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1 367,'39'17,"-14"-12,0-1,-1-2,2 0,-1-2,0 0,0-2,0-1,0-1,0-1,82-8,222-8,-303 17,-10 1,-1 1,1 0,0 1,0 0,0 1,-1 1,1 1,8 2,-24-4,-1 0,1 0,0 0,-1 0,1 1,0-1,-1 0,1 0,0 1,-1-1,1 0,0 0,0 1,-1-1,1 0,0 1,0-1,0 0,-1 1,1-1,0 0,0 1,0-1,0 0,0 1,0-1,0 1,0-1,0 0,0 1,0-1,0 1,0-1,0 0,0 1,0-1,0 0,0 1,0-1,1 1,-1-1,0 0,0 1,0-1,1 0,-1 0,0 1,0-1,1 0,-1 0,0 1,1-1,-1 0,0 0,1 1,-1-1,0 0,1 0,-16 4</inkml:trace>
  <inkml:trace contextRef="#ctx0" brushRef="#br0" timeOffset="280.665">1 593,'118'6,"1"-5,-1-6,51-10,-24 3,12-10,-61 1,-78 14</inkml:trace>
  <inkml:trace contextRef="#ctx0" brushRef="#br0" timeOffset="769.66">453 1,'-1'4,"1"1,0-1,0 1,0-1,0 1,1-1,-1 0,1 1,0-1,1 0,-1 1,1-1,0 0,0 0,0 0,0-1,1 1,0 0,-1-1,4 3,8 10,0-2,1 0,0 0,1-2,1 0,0 0,0-2,1 0,0-1,1-1,0-1,1 0,-1-2,1 0,0-1,10 0,-3 1,0 1,-1 1,1 1,-2 1,0 1,0 2,-1 0,15 11,-34-18,-1 0,-1-1,1 2,0-1,-1 0,0 1,-1-1,1 1,-1 0,0 0,0 0,-1 0,0 0,0 0,0 1,-1-1,0 0,0 0,0 1,-1-1,0 0,0 0,-1 0,0 0,0 0,0 0,-1 0,0-1,0 1,0-1,-1 0,1 0,-1 0,0 0,-1-1,1 1,-1-1,-4 2,-29 23,-1-2,-2-1,0-2,-1-2,-35 12,-6 4,13 11,60-36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311 187,'-35'39,"2"2,1 2,3 0,1 2,2 1,3 1,1 2,2 0,14-34,1 0,0 0,1 0,0 0,1 1,1-1,1 1,0 1,1-13,0 1,1 0,-1 0,1-1,0 1,0-1,1 1,-1-1,1 1,0-1,0 0,1 0,-1 0,1 0,0 0,0 0,0-1,1 0,-1 1,1-1,-1 0,1-1,0 1,0-1,1 0,-1 0,0 0,3 1,13 3,0-1,1-1,0 0,0-2,-1 0,1-2,0 0,0-1,0-1,0-1,0-1,-1-1,3-1,46-16,-1-2,-2-4,11-8,-51 26,0-2,-1 0,-1-2,0-1,-1 0,0-2,-1-1,-2 0,1-2,-2 0,-1-1,0-1,-2-1,0 0,-2-1,-1-1,0 0,3-12,-14 25,-1 1,0-1,0 0,-1 0,-1 1,0-1,-1 0,0 1,0-1,-1 1,-1 0,0 0,0 0,-1 0,-1 1,0 0,0 0,-1 0,0 1,0 0,-1 0,-1 1,1 0,-1 0,-1 1,1 1,-1-1,0 1,-1 1,1 0,-1 1,-3-1,-12-5,1 1,-1 2,0 0,0 2,-1 1,0 1,0 2,0 0,1 2,-1 1,0 1,0 1,1 1,0 2,0 0,1 2,0 1,0 1,-17 11,10-6,2 2,0 2,1 1,0 0,2 3,1 0,1 1,1 2,1 1,-12 19,10 27,24-73,1 1,0-1,0 1,-1-1,1 1,1-1,-1 1,0-1,0 1,0-1,1 1,-1-1,1 1,-1-1,1 1,0-1,-1 0,1 1,0-1,0 0,0 0,0 0,0 1,0-1,0 0,1 0,-1-1,0 1,1 0,-1 0,0-1,1 1,-1 0,1-1,-1 1,1-1,-1 0,1 0,-1 1,1-1,-1 0,1 0,-1-1,1 1,-1 0,1 0,0-1,3 0,-1 0,1-1,-1 1,0-1,0 0,0-1,0 1,0-1,0 1,0-1,-1 0,1 0,-1-1,0 1,0-1,0 0,0-1,34-32,-27 31,0 0,0 1,1 0,-1 0,1 1,0 1,1 0,-1 0,1 1,-1 1,1 0,-1 0,1 1,0 1,-1 0,1 0,-1 1,1 1,-1 0,208 101,-20-62,-171-38,97 39,-90-44,-20-2</inkml:trace>
  <inkml:trace contextRef="#ctx0" brushRef="#br0" timeOffset="680.685">1440 356,'14'0,"20"0,8 0,2 0,-1 0,-4 0,-4 0,-2-4,-3-3,-1 1,-1 1,0 1,0 2,-1 1,-9 0,-7 1</inkml:trace>
  <inkml:trace contextRef="#ctx0" brushRef="#br0" timeOffset="953.825">1440 610,'38'0,"32"-4,10-3,-6 1,-9 2,-11 0,-11 2,-7 1,-10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341 180,'-5'-2,"0"0,0 0,0 0,0 1,0 0,0 0,-1 0,1 1,0-1,-1 1,1 1,0-1,-1 1,1 0,0 0,0 0,0 1,0-1,0 1,0 1,0-1,1 1,-1 0,1 0,0 0,0 0,-1 2,-93 111,84-96,1 0,2 1,0 1,1 0,1 0,1 0,1 1,1 0,1 1,1 0,1-1,1 21,2-36,1-1,1 0,-1 0,1 0,0 0,1 0,-1 0,2 0,-1-1,0 1,1-1,1 0,-1 0,1-1,0 1,0-1,0 0,1 0,0-1,0 0,0 0,0 0,1-1,-1 1,1-2,0 1,0-1,2 1,9 2,1-1,0 0,0-1,0-1,0-1,0 0,1-2,-1 0,0-1,7-3,14-6,-1-1,-1-3,0-1,-1-2,-1-1,-1-2,0-1,-2-2,-1-1,2-4,-18 17,0-1,-1 0,0-2,-1 1,-1-2,-1 0,0 0,0-1,-2-1,0 1,-1-2,-1 1,-1-1,-1-1,4-18,-9 29,-1-1,-1 1,0 0,0 0,-1-1,0 1,0 0,-1 1,0-1,-1 0,0 1,0 0,-1 0,0 0,0 0,-1 1,0 0,0 0,-1 0,-5-4,-5-3,0 1,-1 0,0 1,-1 1,0 1,-1 1,0 0,-9-2,11 6,-1 1,1 0,-1 1,1 2,-1-1,0 2,0 1,0 0,1 1,-1 1,1 1,-1 0,1 2,1 0,-1 1,1 0,0 2,1 0,0 1,0 0,1 2,-2 1,-19 18</inkml:trace>
  <inkml:trace contextRef="#ctx0" brushRef="#br0" timeOffset="847.04">1357 604,'-9'9,"-9"4,-1 4,8-6,10-4,6-9,6-3,-3-2,-3 6,-7 3,-8 6,2 1,3-1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8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29,'498'-1,"-381"-13,61 1,-176 12,-1 1,0 1,0-1,1 0,-1 0,0 0,0 1,0-1,1 1,-1-1,0 1,0-1,0 1,0-1,0 1,0 0,0 0,0 0,0 0,0-1,-1 1,1 0,0 0,0 1,-1-1,1 0,-1 0,1 0,-1 0,1 0,-1 1,0-1,0 0,0 0,1 1,-1-1,0 0,0 0,-1 1,1-1,0 0,0 0,-1 0,1 1,-1-1,-24 59,20-51,-25 48,3 1,2 1,-8 36,-18 84,0 18,46-185</inkml:trace>
  <inkml:trace contextRef="#ctx0" brushRef="#br0" timeOffset="396.775">226 396,'155'-18,"0"8,148 9,-152 2,-77-12,-63 10,-6 2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323 348,'-30'18,"0"2,1 2,1 0,2 2,0 1,1 1,2 1,1 1,1 1,-9 17,26-39,-1 1,1 0,1 0,0 0,0 0,0 0,1 0,0 1,1-1,0 1,0-1,1 1,0 0,0-1,1 1,1 0,-1-1,1 0,0 1,1-1,0 0,0 0,1 0,0 0,1-1,-1 0,1 0,1 0,-1 0,1-1,0 0,1 0,0-1,-1 0,2 0,-1 0,0-1,1 0,0 0,7 1,4-3,1-1,-1-1,1-1,-1-1,0 0,0-2,0 0,0-1,-1-1,1 0,-2-2,1 0,-1-1,0-1,-1 0,0-1,12-11,7-1,-1-1,-1-2,-1-1,-2-2,-1 0,-1-2,22-33,-46 59,0-1,0 0,-1 0,0 0,0 0,-1 0,1-1,-1 1,-1-1,1 1,-1-1,0 0,-1 0,0 0,0 1,0-1,-1 0,0 0,0 0,-1 1,1-1,-2 1,1-1,-1 1,0 0,0 0,0 0,-1 0,0 1,0-1,-1 1,1 0,-1 1,0-1,-5-2,-4-2,-1 2,0 0,-1 0,0 2,0 0,0 1,0 0,-1 1,1 1,-1 1,0 0,0 1,1 1,-1 0,0 2,1 0,-1 0,1 2,0 0,0 1,1 0,0 2,0-1,-7 7,-13 4</inkml:trace>
  <inkml:trace contextRef="#ctx0" brushRef="#br0" timeOffset="644.193">1395 234,'-17'5,"0"-1,1 2,0 0,0 1,0 1,1 0,0 1,0 1,1 0,0 1,1 0,1 1,-1 1,0 2,9-11,0 1,1 0,-1-1,1 1,0 1,1-1,-1 0,1 1,0-1,0 1,1-1,0 1,0 0,0 0,0 0,1-1,0 1,0 0,1 0,0 0,0 0,0-1,1 1,-1 0,2-1,-1 1,0-1,1 0,0 0,0 0,1 0,-1-1,1 1,0-1,0 0,1 0,-1 0,1 0,1 0,2 0,0 0,1-1,-1 1,1-2,0 1,-1-1,1-1,0 1,0-1,1-1,-1 0,0 0,0-1,0 0,0-1,0 0,-1 0,1-1,0 0,-1 0,0-1,1 0,24-15,0 0,-1-2,-1-2,20-19,-7 6,-37 32,-1 0,0-1,0 0,0 0,-1 0,1-1,-1 0,-1 0,1 0,-1 0,0-1,0 0,-1 1,0-1,0-1,-1 1,0 0,0-1,-1 1,1-1,-2 1,1-1,-1 0,0 1,-1-1,0 0,0 1,-1-1,1 1,-2 0,1-1,-1 1,-1-1,-1 2,-1 0,0 0,-1 0,1 1,-1-1,0 2,0-1,-1 1,1 0,-1 1,0-1,0 2,0-1,-1 1,1 0,-1 1,1 0,-1 0,1 1,-7 1,-17-2</inkml:trace>
  <inkml:trace contextRef="#ctx0" brushRef="#br0" timeOffset="1033.829">1452 517,'-41'19,"0"2,2 1,1 3,1 1,1 1,-12 14,44-36,0 1,0 0,1 0,0 0,0 0,0 1,1-1,0 1,0 0,1-1,0 1,0 0,0 0,1 0,0 0,1 0,-1-1,1 1,0 0,1 0,0 0,0-1,0 1,1-1,0 0,0 0,1 0,0 0,0 0,0-1,1 0,-1 0,1 0,0 0,1-1,-1 0,1 0,0 0,0-1,0 0,0 0,1 0,2 0,6 4,1 0,0-1,1-1,-1 0,1-1,0-1,0-1,0 0,1-1,-1-1,0 0,0-2,3 0,-12 1,0-1,0 0,0 0,-1 0,1-1,-1-1,1 1,-1-1,0 0,-1 0,1-1,-1 0,0 0,0-1,0 1,-1-1,0-1,0 1,-1-1,1 0,-1 0,-1 0,0 0,0-1,0 1,-1-1,0 0,1-7,-2 5,0 0,-1 0,0 0,-1 1,0-1,0 0,-1 0,-1 1,1-1,-2 1,1 0,-1 0,-1 0,1 0,-2 1,1 0,-1 0,0 0,-1 1,1 0,-2 0,1 1,-1-1,0 2,-4-3,-40-26,32 21</inkml:trace>
  <inkml:trace contextRef="#ctx0" brushRef="#br0" timeOffset="1533.695">1959 207,'452'-57,"-449"57,-1-1,0 0,0 0,0 0,0 0,0 1,1-1,-1 1,0-1,0 1,1 0,-1 0,0 0,1 0,-1 0,0 1,1-1,-1 1,0-1,0 1,0 0,0 0,0 0,0 0,0 0,0 1,0-1,0 0,0 1,-1-1,1 1,0 0,-1 0,0 0,1-1,-1 1,0 0,0 1,0-1,0 0,-1 0,1 0,0 0,-1 1,0-1,1 0,-1 1,-72 179,61-147,2 1,2 0,1 1,-1 33,-20 199,16-207,5-57</inkml:trace>
  <inkml:trace contextRef="#ctx0" brushRef="#br0" timeOffset="1780.192">2129 517,'39'0,"31"0,9 0,0 0,-3 0,-5 0,-10 0,-6 0,-7 0,-7 0,-6 0,-4 0,-2 0,-7 0</inkml:trace>
  <inkml:trace contextRef="#ctx0" brushRef="#br0" timeOffset="3479.667">3173 150,'23'-18,"1"1,1 2,0 0,1 1,0 2,1 1,1 0,0 3,0 0,0 1,1 2,25-1,-50 5,0 0,0 1,-1 0,1 0,0 0,0 0,0 0,-1 1,1-1,0 1,-1 0,1 0,0 1,-1-1,0 1,1-1,-1 1,0 0,0 1,0-1,0 0,0 1,0 0,-1-1,1 1,-1 0,0 0,0 1,0-1,0 0,-1 1,1-1,-1 1,0-1,0 1,0 0,-1 0,1-1,-1 1,0 0,0 0,-5 16,-1 0,0 0,-2 0,0-1,-2 0,0 0,-1-1,0-1,-2 0,0-1,-1 0,-4 3,2 0,-254 235,259-241,7-9,0-1,-1 0,1 1,1 0,-1 0,1 0,-1 1,1-1,1 1,-1-1,0 1,1 0,0 0,0 0,1 0,0 1,-1-1,2 0,-1 1,1-1,-1 0,1 1,1-1,-1 1,1-1,0 0,0 1,1-1,-1 0,2 2,8 3,0-1,1 0,0-1,1 0,-1-1,1 0,1-1,-1-1,1 0,0 0,0-2,0 0,1 0,-1-2,1 1,0-2,11-1,-12 2,0 0,0 0,0-1,0-1,0 0,0 0,0-2,-1 1,1-2,-1 0,0-1,2-1,4-5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47,'-12'-6,"0"-1,0 1,0 1,-1 0,0 1,0 0,0 1,0 1,-1 0,1 1,0 0,-1 1,1 0,-1 1,1 1,-1 0,-9 3,-28 15,1 3,1 1,1 3,-9 8,54-34,0 0,0 0,1 0,-1 0,0 1,1-1,-1 1,1 0,0-1,-1 1,1 0,0 0,0 1,0-1,1 0,-1 1,0-1,1 1,0-1,-1 1,1 0,0-1,0 1,1 0,-1 0,0 0,1 0,0 0,0 0,0 0,0 0,0 0,1-1,-1 1,1 0,0 0,-1 0,2 0,-1-1,0 1,0 0,1-1,-1 1,1-1,1 1,126 61,-57-35,51 47,-103-58,-11-13,0 2,-1-1,0 1,-1 0,1 1,-1 0,-1 0,1 0,-1 1,-1 0,0 0,0 0,-1 1,0 0,0 0,-1 0,-1 1,-1-4,0 1,-1-1,0 1,-1-1,0 1,0-1,0 0,-1 1,0-1,-1 0,1 0,-1 0,-1 0,1-1,-1 1,0-1,-1 0,0 0,1-1,-2 1,1-1,-1 0,0 0,0-1,0 0,-5 3,-8 2,-1-1,1 0,-2-1,1-1,-1-2,0 0,0 0,0-2,0-1,0-1,-1 0,-12-3,33 3,0 0,0 0,-1 0,1 0,0 0,-1 0,1 0,0 0,0 0,-1-1,1 1,0-1,0 1,-1-1,1 1,0-1,0 0,0 1,0-1,0 0,0 0,0 0,0 0,1 0,-1 0,0 0,0 0,1 0,-1 0,1-1,-1 1,1 0,-1 0,1 0,0-1,-1 1,1 0,0-1,0 1,6-10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0,'-5'39,"-11"21,-2 7,1-5,3-11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0,'-28'13,"1"2,0 0,0 2,2 1,0 1,1 1,2 1,-19 20,39-38,-1-1,1 1,0 0,0 0,0 0,0 0,0 0,1 0,-1 0,1 1,0-1,0 1,0-1,1 1,-1-1,1 1,0-1,-1 1,2-1,-1 1,0-1,1 1,0-1,-1 1,2-1,-1 1,0-1,0 0,1 0,0 0,0 0,0 0,0 0,0 0,0 0,1-1,0 1,42 34,-40-35,0 0,0 0,0 1,-1 0,1 0,0 0,-1 1,0-1,0 1,0 0,-1 0,1 0,-1 1,0-1,0 1,0 0,-1 0,1 0,-1 0,-1 0,1 0,-1 1,0-1,0 1,0-1,-1 1,0-1,0 1,0-1,-1 1,1-1,-2 1,1-1,0 0,-3 4,-3 0,0-1,-1-1,-1 1,1-1,-1-1,0 1,-1-2,0 1,0-1,0-1,0 0,0 0,-1-1,0 0,0-1,0 0,0-1,0 0,0-1,-7-1,-7 3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47,'38'5,"32"-4,14-1,-3-1,-10-1,-13-4,-11-1,-9 0,-5 2,-5-3,-2-1,-5 1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1,'43'5,"38"-4,15-1,-4-1,-13-1,-15 1,-13 0,-16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0 989,'36'-127,"-26"103,7-17,1 1,3 2,1 0,1 1,8-7,-30 43,-1 0,0 0,0 0,1 0,-1 0,0 0,1 0,-1 1,1-1,-1 0,1 0,0 0,-1 1,1-1,0 0,-1 0,1 1,0-1,0 1,0-1,0 1,0-1,-1 1,1 0,0-1,0 1,0 0,0 0,0-1,0 1,0 0,0 0,0 0,0 0,0 1,0-1,0 0,0 0,0 0,0 1,0-1,0 1,0-1,0 0,-1 1,1 0,0-1,0 1,0-1,-1 1,1 0,0 0,-1-1,1 1,-1 0,1 0,-1 0,1 0,-1 0,1 0,8 84,-10-79,0 0,1 1,0-1,0 0,0 1,0-1,1 0,0 0,1 0,-1 0,1 0,0 0,1 0,-1 0,1 0,0-1,1 0,-1 0,1 0,0 0,0 0,1-1,0 1,-1-1,1 0,0-1,1 1,5 2,-6-4,1 1,-1-1,1 1,0-2,0 1,0-1,0 0,0 0,0 0,0-1,1 0,-1 0,0-1,0 1,0-1,0-1,0 1,0-1,0 0,-1-1,1 1,-1-1,1 0,-1 0,0-1,0 0,-1 0,1 0,-1 0,1-1,-1 1,-1-1,1 0,-1 0,0-1,0 1,0-1,0-2,-1-4,-1 0,0-1,-1 1,-1 0,0-1,0 1,-1 0,-1 0,0 0,0 0,-1 0,-1 1,0 0,-5-9,-1 2</inkml:trace>
  <inkml:trace contextRef="#ctx0" brushRef="#br0" timeOffset="769.309">1327 312,'-13'-3,"-1"2,1-1,-1 2,0 0,1 0,-1 2,1-1,-1 2,1 0,0 0,0 1,0 1,0 0,1 1,0 0,0 1,1 0,-1 1,2 0,-1 1,-5 6,13-12,0 0,0 1,1-1,-1 1,1 0,0 0,0 0,0 0,0 0,1 0,0 1,0-1,0 0,0 1,1-1,-1 1,1-1,0 1,0-1,1 0,0 1,-1-1,2 1,-1-1,0 0,1 0,0 0,0 0,0 0,0 0,0 0,1-1,0 1,0-1,0 1,0-1,0 0,1-1,0 1,-1 0,4 1,92 43,-89-44,0 0,1 0,-1 1,0 0,-1 1,1 0,-1 0,0 1,0 0,0 1,-1 0,0 0,-1 1,0 0,0 0,0 1,-1-1,0 2,-1-1,0 1,-1-1,0 1,0 0,1 7,-5-10,0 0,0 0,0 0,-1 0,0 0,-1 0,1-1,-1 1,0-1,-1 1,0-1,0 0,0 1,-1-2,0 1,0 0,0-1,-1 0,0 0,0 0,0 0,0-1,-1 0,0 0,0-1,0 1,0-1,0-1,-1 1,1-1,-1 0,0 0,0-1,0 0,-10 4,8-2,-1 0,0 0,0-1,0 0,-1-1,1 0,0-1,0 0,-1-1,-5 0,-3-4</inkml:trace>
  <inkml:trace contextRef="#ctx0" brushRef="#br0" timeOffset="1014.463">1129 312,'33'0,"31"9,9 4,-3-1,-9-3,-9-2,-15-3</inkml:trace>
  <inkml:trace contextRef="#ctx0" brushRef="#br0" timeOffset="1249.72">1778 283,'-6'10,"-1"-1,1 2,1-1,0 0,0 1,1 0,1 0,0 1,0-1,1 1,1-1,0 1,0 0,1-1,1 1,0 0,0-1,2 6,0-14,0-1,0 1,0-1,1 0,-1 0,0 0,1 0,0-1,-1 1,1-1,0 0,-1 0,1 0,0-1,0 0,0 1,0-1,0 0,0-1,0 1,-1-1,1 0,0 0,0 0,-1 0,1 0,0-1,-1 0,0 0,1 0,-1 0,0 0,0-1,0 1,1-2,5-1,4-1,0 0,-1-1,0-1,0 0,-1-1,0 0,-1 0,0-1,0-1,-1 0,0 0,-1-1,0 0,-1 0,0-1,-1 1,-1-2,0 1,-1 0,0-1,0-4,-4 13,0 1,0-1,-1 1,0-1,1 0,-2 1,1 0,0-1,-1 1,0 0,0 0,0 0,-1 0,1 0,-1 0,0 0,0 1,0 0,0-1,-1 1,1 1,-1-1,0 0,0 1,0 0,0 0,0 0,-1 0,1 1,0-1,-1 1,1 0,-1 1,1-1,-1 1,0 0,1 0,-1 0,1 1,-1-1,0 1,-2 1,-22 3,3 1</inkml:trace>
  <inkml:trace contextRef="#ctx0" brushRef="#br0" timeOffset="1570.962">2145 113,'13'1,"0"0,0 1,-1 0,1 1,-1 0,1 1,-1 0,0 1,-1 0,1 1,-1 1,0 0,-1 0,1 1,-2 0,1 1,-1 0,0 0,-1 1,0 0,-1 1,0 0,0 0,-1 0,-1 1,0 0,0 0,-2 0,1 1,1 11,-8 227,3-236,-2 1,0 0,-1 0,0-1,-2 0,1 0,-2 0,0 0,-1-1,0 0,-1 0,-1-1,0 0,-2 2,-19 16,-1 0,-1-3,-1 0,-2-2,-1-2,0-1,-2-2,0-1,-2-2,0-2,-19 4,15-2</inkml:trace>
  <inkml:trace contextRef="#ctx0" brushRef="#br0" timeOffset="2037.791">875 0,'-47'96,"5"1,4 2,4 2,2 13,23-91,1 1,1 1,1-1,2 1,0 0,1 0,2 1,1-1,0 0,2 0,1 1,1-1,1-1,2 1,0-1,1 0,11 20,-1-16,1-1,1-2,1 0,1-1,1-1,2-1,0-1,1-1,1-2,1 0,0-2,22 9,-34-18,1 0,-1-1,1-1,0-1,0 0,0-1,16 0,-3-1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48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368 402,'-5'8,"1"0,0 0,1 0,0 0,0 1,0 0,1 0,1-1,-1 1,2 0,-1 0,1 0,0 0,1 0,0 0,13 137,-65 80,13-57,40-106,3-57</inkml:trace>
  <inkml:trace contextRef="#ctx0" brushRef="#br0" timeOffset="661.98">1 487,'88'-53,"2"4,82-30,-171 78,48-23,0 3,1 1,1 3,1 2,0 2,1 3,0 2,36-1,-88 9,2 0,-1-1,0 0,0 1,1 0,-1-1,0 1,1 0,-1 0,0 0,1 0,-1 1,0-1,1 1,-1-1,0 1,0 0,0 0,0 0,0 0,0 0,0 0,0 1,0-1,0 1,0-1,-1 1,1 0,-1 0,1-1,-1 1,0 0,0 0,0 1,0-1,0 0,0 0,0 0,0 2,-4 7,-1-1,0 0,0 0,-1-1,0 1,-1-1,0 0,0-1,-1 1,0-1,-1-1,1 1,-7 3,-402 340,413-348,-1-1,1 0,0 1,0-1,0 1,1 0,-1 0,1 0,-1 0,1 0,0 1,0-1,0 1,1-1,-1 1,1 0,0 0,0-1,0 1,1 0,-1 0,1 0,0 0,0 0,0 0,1 0,-1 0,1 0,0 0,0-1,1 1,-1 0,1-1,-1 1,1-1,0 1,0-1,1 0,-1 0,2 1,292 163,-293-165,0 1,-1-1,1 1,0 0,-1 0,1 0,-1 0,0 0,0 0,0 1,-1-1,1 1,-1 0,0-1,0 1,0 0,0 0,-1-1,1 1,-1 0,0 0,0 0,-1 0,1-1,-1 1,1 0,-1 0,-1-1,1 1,0 0,-1-1,0 1,0-1,0 0,0 0,0 0,-1 0,1 0,-1 0,-3 2,-17 14,-1 0,0-2,-2-1,0-1,-1-1,0-1,-1-1,-15 3,41-15,-53 22,-1-2,-1-3,-1-3,-11 0,128-47,-32 23</inkml:trace>
  <inkml:trace contextRef="#ctx0" brushRef="#br0" timeOffset="1266.033">1073 911,'-8'14,"0"1,1 0,1 0,1 1,0-1,1 1,0 0,2 1,0-1,0 1,2 3,0-18,0 1,0-1,1 1,-1-1,1 1,0-1,-1 0,1 1,0-1,0 0,1 0,-1 1,0-1,1 0,0-1,-1 1,1 0,0 0,0-1,0 1,0-1,0 1,0-1,0 0,0 0,1 0,-1 0,0 0,1-1,-1 1,1-1,-1 1,1-1,-1 0,1 0,-1 0,1 0,-1-1,1 1,-1-1,0 1,1-1,-1 0,0 0,1 0,1-1,155-82,-116 56,-15 12,-2-1,0-1,-1-2,-1 0,-1-2,-1-1,2-4,0 2,-24 25,0-1,0 1,1-1,-1 1,0 0,1-1,-1 1,1 0,-1-1,0 1,1 0,-1 0,1-1,-1 1,1 0,-1 0,1 0,-1 0,1 0,-1 0,1-1,-1 1,1 0,-1 0,1 1,-1-1,0 0,1 0,-1 0,1 0,-1 0,1 0,-1 1,1-1,-1 0,1 0,-1 1,0-1,1 0,-1 1,0-1,1 0,-1 1,0-1,1 0,-1 1,0-1,0 1,1-1,-1 1,0-1,0 1,0-1,0 1,0-1,1 1,-1-1,0 1,0-1,0 1,0-1,-1 1,-13 131,15-125,0-1,0 1,1 0,0 0,0-1,1 1,0-1,0 0,0 1,1-2,0 1,0 0,1-1,-1 0,1 0,0 0,1 0,-1-1,1 0,0 0,0-1,0 1,0-1,0-1,1 1,0-1,-1 0,1 0,0-1,0 0,0 0,0-1,0 0,0 0,3-1,23-6,0 0,0-3,-2 0,1-2,-1-2,-1 0,-1-3,0 0,-1-1,0-2,-2-1,10-11,-2 4,-2-2,-1-1,-1-2,-2 0,-2-2,0-1,-3-1,-1-1,-2-1,-1-1,-3-1,-1 0,-2-1,-1 0,-3-1,-1-1,-1-20,-5 45,1-6,-1 1,-1-1,-2 0,0 1,-1-1,-4-14,6 37,0 1,-1 0,1-1,0 1,0 0,-1-1,1 1,-1 0,1-1,-1 1,0 0,1 0,-1 0,0-1,0 1,0 0,0 0,0 0,0 0,0 1,0-1,0 0,0 0,0 1,-1-1,1 0,0 1,0-1,-1 1,1 0,0-1,-1 1,1 0,-1 0,1 0,0 0,-1 0,1 0,0 0,-1 1,1-1,0 0,-1 1,1-1,0 1,-1 0,1-1,0 1,0 0,0-1,0 1,0 0,0 0,0 0,0 0,0 0,-17 18,0 0,2 0,0 2,1 0,1 1,2 0,0 1,1 0,1 1,1 0,1 1,2 0,-1 7,-2 8,1-1,3 1,1 0,2 0,2 1,1-1,2 0,2 0,2 0,1-1,2 0,2 0,14 29,20 3,-47-71,1 0,0-1,0 1,-1-1,1 1,0 0,-1-1,1 1,0-1,0 1,0-1,0 1,0-1,0 1,-1-1,1 1,0-1,0 1,0-1,1 1,-1-1,0 1,0-1,0 1,0-1,0 1,1-1,-1 1,0-1,0 1,1-1,-1 1,0 0,1-1,-1 1,0-1,1 1,-1 0,0 0,1-1,-1 1,1 0,-1 0,1-1,-1 1,1 0,-1 0,1 0,-1 0,1 0,-1-1,1 1,-1 0,1 0,-1 0,1 1,-1-1,1 0,-1 0,1 0,-1 0,1 0,-1 1,1-1,-1 0,1 0,-1 1,0-1,1 1,-4-20</inkml:trace>
  <inkml:trace contextRef="#ctx0" brushRef="#br0" timeOffset="1515.841">1750 402,'44'0,"52"5,29 1,7 0,2-1,-9-6,-6-3,-4-1,-7 0,-8 2,-1 0,-8 2,-15-5,-21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88,'-5'-3,"0"1,0 0,0 0,0 0,-1 1,1-1,0 1,-1 1,1-1,-1 1,1 0,0 0,-1 0,1 1,-1 0,1 0,0 0,-1 1,1-1,0 1,0 1,0-1,0 1,1 0,-1 0,1 0,0 0,-3 3,-7 8,0 1,0 0,2 0,0 1,1 1,0 0,1 1,2 0,-1 0,2 1,-1 6,-21 153,29-171,0-1,0 1,0-1,1 1,0-1,1 1,0-1,0 0,0 0,0 0,1 0,0 0,0-1,1 1,0-1,0 0,0 0,0 0,1 0,0-1,0 0,0 0,0 0,1-1,-1 1,4 0,4 1,1-1,-1 0,1 0,0-2,0 0,0 0,0-2,0 1,0-2,0 0,1-1,-2 0,1-1,0 0,9-5,6-2,0-2,-1-1,-1-1,0-1,-1-2,16-12,-17 10,0-1,-1-1,-2-1,0-1,11-16,-26 30,0-1,-1 1,0-2,-1 1,0 0,0-1,-1 0,-1 0,0 0,-1-1,0 1,0-1,-1 1,-1-1,0 0,-1-9,-1 11,0 1,0-1,-1 1,-1-1,1 1,-2 0,1 1,-1-1,0 1,-1 0,0 0,0 0,-1 1,1 0,-2 0,1 1,-1 0,0 0,0 1,-1 0,1 0,-1 1,0 0,-1 1,1 0,0 0,-1 1,0 0,1 1,-1 0,0 1,-8 0,-5 1,1 1,0 2,0 0,0 1,0 1,1 1,0 1,1 1,-1 1,2 1,0 0,0 1,1 2,0 0,1 0,1 2,0 0,-7 11,0 2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0,'5'0,"-3"0,-3 5,0 6,-5 1,-2 4,6-1,3-8,6-5,6-8,-3-3,-8 1,-5 5,-6 5,-2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31,'-38'7,"1"2,0 2,0 1,2 1,-1 2,2 2,-20 13,46-26,0 0,0 0,0 1,1 0,0 0,0 0,0 1,1 0,0 1,0-1,0 1,1 0,0 1,1-1,-1 1,1 0,1 0,0 1,0-1,0 1,1-1,0 1,0 8,1-6,0 0,1 1,0-1,1 0,0 0,1 0,0 0,1 0,0 0,1-1,0 1,0-1,1 0,1 0,0 0,0-1,1 0,0 0,0-1,1 0,0 0,0-1,1 0,0 0,1-1,-1 0,1-1,0 0,0 0,11 2,-10-7,1-1,-1-1,0 1,0-2,0 0,0 0,-1-1,1 0,-1-1,0 0,0-1,-1 0,1 0,-1-1,-1 0,8-8,-8 9,14-11,143-128,-156 135,-1 0,0-1,-1 0,0 0,-1-1,0 1,-1-1,0-1,-1 1,0-1,-1 1,-1-1,0 0,0 0,-1-9,-1 16,-1 0,1 0,-1 1,-1-1,1 0,-1 1,0-1,0 1,0-1,-1 1,0 0,0 0,0 0,-1 1,1-1,-1 1,0 0,-1 0,1 0,-1 1,1-1,-1 1,0 0,0 0,-1 1,1 0,-1-1,-3 1,-8-4,0 2,0 0,0 1,0 1,-1 1,1 0,-1 1,1 1,-3 1,-9 3,1 1,0 1,0 2,1 1,1 1,-1 1,2 1,0 2,0 0,-21 18,14-7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0,'-22'90,"5"228,-18-53,7-126,23-128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61,'262'-22,"-8"-11,-252 32,0 1,-1-1,1 0,-1 1,1-1,0 1,-1-1,1 1,0 0,0-1,-1 1,1 0,0 0,0 1,-1-1,1 0,0 0,-1 1,1-1,0 1,-1 0,1-1,-1 1,1 0,-1 0,1 0,-1 0,1 0,-1 0,0 0,0 1,0-1,0 0,1 1,-2-1,1 1,0-1,0 1,0 0,-1-1,1 1,-1 0,1-1,-1 1,0 0,0-1,0 1,0 0,0 0,0-1,0 1,0 0,-1-1,1 1,-1 1,-126 202,112-175,2 1,2 0,0 0,3 1,0 1,2-1,1 1,1 24,-13 104,12-150</inkml:trace>
  <inkml:trace contextRef="#ctx0" brushRef="#br0" timeOffset="332.87">57 456,'43'0,"34"0,8 0,-5 0,-7 5,-11 1,-11 0,-10-1,-6-1,-5-2,-3-1,-6-5,-6-3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6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1,'0'812,"21"-662,-17-126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7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570 198,'2'-4,"0"1,-1-1,1 0,-1-1,0 1,0 0,-1 0,1 0,-1-1,0 1,0 0,0-1,0 1,-1 0,0 0,0-1,0 1,0 0,-1 0,0 0,0 0,0 1,0-1,0 0,-1 1,1 0,-1-1,0 1,0 0,0 0,-1 1,1-1,-1 1,1 0,-1-1,0 2,0-1,0 0,0 1,0 0,0 0,0 0,-1 0,-2 0,-14 4,0 0,0 1,0 1,0 1,1 1,0 1,0 1,1 0,0 1,-16 13,16-13,0 2,1 0,1 1,0 1,1 1,0 0,1 1,1 0,0 1,1 1,1 0,1 1,1 0,0 1,1 0,2 1,-2 6,7-22,1 0,1 0,-1 0,1 0,-1 0,1 0,1 0,-1 0,1 0,0 0,0 0,0-1,1 1,0 0,0-1,0 1,0-1,1 1,-1-1,1 0,0 0,1 0,-1-1,1 1,-1-1,1 0,0 0,0 0,1 0,-1-1,0 0,1 0,0 0,-1 0,1-1,2 1,14 1,-1-1,1-1,0-1,0-1,0-1,-1 0,1-2,-1 0,1-2,-2 0,1-1,-1-1,0 0,5-5,13-7,-1-2,-1-2,-1-2,-1 0,-1-3,-2 0,-1-2,21-28,18-55,-66 107,-10 29,5-12,1-1,0 1,1 0,0 0,0 0,1-1,0 1,1 0,0 0,1 0,0-1,0 1,1-1,0 1,1-1,0 0,0 0,1-1,0 1,1-1,0 0,0-1,1 1,0-1,0 0,0-1,1 0,0 0,0-1,1 1,0-2,-1 0,3 1,15 1,-3-2</inkml:trace>
  <inkml:trace contextRef="#ctx0" brushRef="#br0" timeOffset="431.381">1501 1,'-49'26,"36"-21,0 1,0 0,1 1,0 0,0 1,0 0,1 1,1 1,-1-1,1 2,1-1,0 1,1 1,-6 10,12-17,1 1,1-1,-1 1,1-1,0 1,0-1,0 1,1-1,0 1,0-1,1 1,-1-1,1 0,0 0,0 0,1 0,0 0,0 0,0 0,0-1,1 0,-1 0,1 0,0 0,1 0,-1-1,1 1,-1-1,1-1,0 1,0-1,0 1,0-1,1-1,-1 1,0-1,2 0,9 4,-11-5,-1 1,1 0,-1 0,1 0,-1 0,0 1,1 0,-1 0,0 0,0 0,0 1,0-1,-1 1,1 0,-1 0,0 1,0-1,0 1,0-1,1 4,-4-4,-1 1,0-1,0 0,-1 1,1-1,-1 0,1 0,-1 0,0 0,0 0,-1-1,1 1,0-1,-1 1,0-1,1 0,-1 0,0 0,0 0,0 0,-2 0,-4 4,0 1,-1-1,0 1,-1-2,1 1,-1-2,0 1,0-1,-1-1,1 0,-1-1,0 0,-5 0,16-2,0-1,0 1,1 0,-1 0,0-1,0 1,0 0,1-1,-1 1,0-1,0 1,1-1,-1 1,0-1,1 1,-1-1,1 0,-1 1,1-1,-1 0,1 1,-1-1,1 0,0 0,-1 0,1 1,0-1,0 0,0 0,0 0,0 0,-1 0,1 1,1-1,-1 0,0 0,0 0,0 0,0 1,1-1,-1 0,0 0,1 0,-1 1,0-1,1 0,-1 0,1 1,-1-1,1 1,0-1,-1 0,1 1,0-1,-1 1,1-1,0 1,0-1,8-13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5,'-21'16,"0"1,0 0,2 1,0 2,1 0,1 0,1 2,0 0,2 1,1 0,1 1,-2 7,12-26,0-1,1 0,0 1,0-1,0 0,0 1,1-1,0 1,0 0,0-1,0 1,1-1,-1 1,1-1,1 0,-1 1,0-1,1 0,0 0,0 0,0 0,1 0,-1 0,1 0,0-1,0 1,0-1,0 0,1 0,-1 0,1-1,0 1,0-1,0 0,0 0,0 0,0-1,1 1,3 0,9 2,0-1,0-1,0-1,1 0,-1-1,1-1,-1-1,0 0,0-1,0-1,0-1,0 0,-1-1,0-1,0-1,-1 0,0-1,0 0,-1-1,-1-1,1 0,-2-1,1 0,-2-1,0-1,6-8,-13 17,0 0,0 0,-1-1,0 1,0-1,0 0,-1 0,0 0,0 0,0 0,-1 0,0 0,0-1,-1 1,1 0,-1-1,-1 1,1 0,-1 0,0-1,-1 1,1 0,-1 0,0 0,-1 0,0 0,0 1,0-1,0 1,-1 0,0 0,-2-2,-6-2,0 2,0-1,-1 1,0 1,-1 1,1 0,-1 0,0 1,-1 1,1 1,0 0,-1 0,1 2,-1 0,1 0,-1 1,1 1,0 1,-1 0,1 0,0 2,1 0,-1 0,-3 3,-21 11</inkml:trace>
  <inkml:trace contextRef="#ctx0" brushRef="#br0" timeOffset="362.734">215 372,'-20'13,"2"1,-1 1,2 0,0 2,1 0,1 0,0 1,1 1,1 1,1 0,1 0,1 1,-1 6,9-23,1-1,0 1,0 0,1-1,-1 1,1 0,0 0,0-1,0 1,0 0,1 0,0-1,-1 1,1 0,1-1,-1 1,0-1,1 1,0-1,0 0,0 1,0-1,0 0,1-1,-1 1,1 0,0-1,0 1,0-1,0 0,0 0,0 0,1 0,-1-1,1 1,-1-1,1 0,2 1,15 0,-1 0,1-1,0-2,-1 0,1-1,-1-1,1-1,-1 0,0-2,-1-1,0 0,0-1,0-1,-1-1,10-6,-17 10,1-1,-1 0,0 0,-1-1,0 0,0-1,-1 0,0-1,0 0,-1 0,-1-1,0 0,0 0,-1-1,3-6,-8 14,0 0,-1 0,1 0,-1 0,0 0,0 0,0 0,0 0,-1 0,1 0,-1 0,0 0,0 1,-1-1,1 0,-1 0,0 1,0-1,0 1,0 0,-1-1,1 1,-1 0,0 1,0-1,0 0,0 1,0-1,0 1,-1 0,1 0,-3 0,-6-4,0 0,0 2,-1-1,0 2,1-1,-1 2,0 0,0 0,-7 1,-38 7,34 1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1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55,'1'-2,"-1"0,0 0,0 0,1 0,-1 1,-1-1,1 0,0 0,0 0,-1 0,1 0,-1 0,1 1,-1-1,0 0,0 0,0 1,0-1,0 0,0 1,0-1,-1 1,1 0,0-1,-1 1,1 0,-1 0,0 0,1 0,-1 0,0 0,1 0,-1 1,0-1,0 1,0-1,0 1,0 0,1-1,-1 1,0 0,0 0,0 0,0 1,0-1,0 0,0 1,0 0,1-1,-1 1,0 0,0 0,1 0,-1 0,0 0,-32 16,0 0,2 3,0 0,2 2,0 2,1 0,2 2,0 1,2 1,1 1,2 2,0 0,-3 10,14-25,1 0,1 1,1 1,0 0,1 0,1 0,0 1,2 0,0 0,1 0,1 0,1 0,1 1,0-1,2 0,0 1,2 7,3-9,0 0,2 0,-1 0,2-2,1 1,0-1,0 0,2-1,0-1,1 0,0-1,1 0,0-1,1-1,3 1,-5-5,1 0,-1-1,1-1,1-1,-1 0,1 0,0-2,-1 0,1-1,0 0,0-1,0-1,0-1,0 0,0-1,-1-1,0 0,1-1,-1-1,-1 0,1-1,6-5,-8 6,-1-1,0-1,-1 0,1-1,-2 0,1 0,-1-1,-1-1,0 1,0-2,-1 1,0-1,-1 0,-1-1,3-6,-7 12,1 0,-1 0,0 0,0 0,-1-1,0 1,0-1,0 1,-1-1,-1 1,1-1,-1 1,0-1,-1 1,0 0,0-1,-1 1,0 0,0 0,0 1,-1-1,0 1,0 0,-1 0,1 0,-2 0,1 1,0 0,-3-2,-8-2,0 0,-1 2,0-1,0 2,-1 0,0 1,0 1,0 1,0 0,0 2,-1 0,1 1,-1 0,1 2,-1 0,1 1,0 1,0 1,1 0,-1 1,1 1,0 1,-11 7,-183 114,175-106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3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1 338,'128'-29,"-60"18,319-16,-206 8,-158 15,-6-2</inkml:trace>
  <inkml:trace contextRef="#ctx0" brushRef="#br0" timeOffset="3786.422">57 621,'138'-11,"-55"-6,0 4,1 4,57 1,-82 3,-39 0</inkml:trace>
  <inkml:trace contextRef="#ctx0" brushRef="#br0" timeOffset="4401.986">481 0,'51'45,"153"71,-138-86,-52-24,0-1,0 2,0 0,0 1,-1 0,-1 1,1 0,-2 1,7 6,-17-14,1 0,-1 0,1 0,-1 0,0 0,0 0,0 0,0 0,0 0,-1 1,1-1,0 0,-1 0,0 1,0-1,0 1,0-1,0 0,0 1,0-1,-1 0,1 1,-1-1,0 0,1 0,-1 0,0 1,-1-1,1 0,0 0,-1 1,-59 57,28-30,-194 182,40 11,164-185,21-25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4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47,'2'2,"-1"0,1 0,-1 0,1-1,-1 1,1-1,0 1,0-1,0 1,0-1,0 0,0 0,0 0,0 0,0 0,1-1,-1 1,0-1,1 1,-1-1,0 0,1 0,-1 0,0 0,1 0,0 0,196-24,-177 22,-1-1,1-2,-1 0,0-1,-1-1,12-5,-15 4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5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0,'24'5,"27"2,10-1,-1-1,-6-1,-7-2,-11-1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84,'-40'9,"0"0,0 3,1 1,1 2,0 2,1 1,-16 13,47-29,-1 1,1 0,0 0,1 1,-1 0,1 0,-1 0,1 1,0 0,1 0,-1 0,1 0,0 1,0-1,1 1,-1 0,2 0,-1 1,-1 3,6-7,0 0,0 0,0-1,0 1,0-1,1 1,-1-1,1 0,0 0,0 0,0-1,0 1,0 0,0-1,0 0,0 0,0 0,1 0,-1-1,0 1,1-1,-1 0,1 0,-1 0,0 0,1 0,2-1,-1 1,36-1,-35-1,1 1,-1 0,0 0,1 1,-1 0,1 0,-1 1,1 0,-1 0,0 0,0 0,1 1,-1 0,0 1,-1 0,1-1,0 2,-1-1,1 1,-1-1,0 2,-3 0,-2 0,1 0,0 0,-1 0,0 0,0 0,-1 0,0 0,1 0,-1 0,-1 0,1-1,-1 1,0 0,0-1,0 1,-1-1,1 0,-1 1,0-2,-1 1,1 0,-1 0,1-1,-1 0,0 1,-236 160,205-137,20-17</inkml:trace>
  <inkml:trace contextRef="#ctx0" brushRef="#br0" timeOffset="265.12">546 479,'-10'34,"-2"11</inkml:trace>
  <inkml:trace contextRef="#ctx0" brushRef="#br0" timeOffset="503.561">575 0,'0'15,"0"4</inkml:trace>
  <inkml:trace contextRef="#ctx0" brushRef="#br0" timeOffset="819.799">716 621,'125'-206,"-125"205,0 1,0-1,0 1,1-1,-1 1,0-1,0 1,0-1,1 1,-1 0,0-1,1 1,-1-1,0 1,1 0,-1-1,1 1,-1 0,0-1,1 1,-1 0,1-1,-1 1,1 0,-1 0,1 0,-1 0,1-1,-1 1,1 0,-1 0,1 0,-1 0,1 0,-1 0,1 0,-1 1,1-1,-1 0,1 0,-1 0,1 0,-1 1,1-1,-1 0,1 0,-1 1,1-1,-1 0,0 1,1-1,-1 1,0-1,1 0,-1 1,0-1,1 1,-1-1,0 1,0-1,0 1,1-1,-1 1,0 0,12 41,-10-32,-2-5,1-1,0 1,0 0,0-1,1 1,0-1,0 1,0-1,0 0,0 1,1-1,0 0,0-1,0 1,0-1,1 1,-1-1,1 0,0 0,0 0,0-1,0 1,1-1,-1 0,1-1,-1 1,1-1,-1 1,1-1,0-1,0 1,-1-1,1 0,3 0,1-1,-1 0,0 0,0-1,0 0,0-1,0 0,0 0,-1 0,1-1,-1-1,0 1,0-1,-1 0,1 0,-1-1,0 0,-1 0,1-1,-1 1,0-1,-1 0,2-3,7-16,-1 1,-1-2,-1 1,-1-1,4-26,12-59,-30 97</inkml:trace>
  <inkml:trace contextRef="#ctx0" brushRef="#br0" timeOffset="1205.175">1676 84,'-26'16,"2"1,0 1,0 0,2 2,1 1,0 1,2 0,0 2,2 0,12-18,0-1,0 1,1 0,0 0,0 1,1-1,0 1,0 0,1-1,-1 2,1-1,1 0,0 0,0 0,0 1,1-1,0 0,0 1,1-1,0 0,0 1,0-1,1 0,0 0,1 0,0 0,0-1,0 1,1-1,0 0,0 0,1 0,-1 0,1-1,0 1,1-2,-1 1,1 0,0-1,1 0,-1 0,0-1,3 1,2-2,0 0,0-1,0 0,0-1,1 0,-1-1,0 0,0 0,-1-2,1 1,0-1,-1-1,1 0,-1 0,0-1,0 0,-1-1,0 0,0-1,0 0,-1 0,0-1,0 0,-1 0,0-1,0 0,-1 0,0 0,0-3,0 5,0-2,-1 1,0 0,0-1,-1 0,0 0,-1-1,1 1,-2-1,0 1,0-1,-1 0,0 0,0 0,-1 0,0 1,-1-1,0 0,-1 0,0 0,-1 1,-1-3,2 8,-2 0,1 0,0 1,-1 0,0 0,1 0,-1 0,-1 0,1 1,0 0,0-1,-1 2,0-1,1 0,-1 1,0 0,1 0,-1 1,0-1,0 1,0 0,0 0,1 1,-3 0,5-1,-28-1</inkml:trace>
  <inkml:trace contextRef="#ctx0" brushRef="#br0" timeOffset="1452.476">1365 338,'33'-8,"-12"1,1 0,0 2,1 0,0 2,-1 0,1 2,0 0,0 2,0 0,-1 2,11 2,82 74,-105-76,-1-1,1 0,0-1,0 0,0 0,0-1,-1 0,1-1,0 0,0-1,0 0,-1 0,1-1,-1 0,9-5,7-4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1,'-16'2,"0"2,1 0,-1 0,1 1,0 1,0 1,0 0,1 1,0 0,1 1,0 1,0 0,1 1,1 0,-1 1,2 0,0 1,0 0,1 0,1 1,0 1,1-1,1 1,0 0,-2 10,4-6,2 0,0 0,1 0,1 1,0-1,2 0,0 0,1 0,4 9,-6-22,1 1,1 0,0 0,0-1,0 1,0-1,1 0,0 0,1 0,-1-1,1 1,0-1,0 0,1-1,0 1,-1-1,2 0,-1 0,0-1,1 0,-1 0,1-1,0 1,0-2,0 1,2 0,17 0,0-2,1 0,-1-2,0 0,0-2,0-1,-1-1,1-1,-2-1,1-2,-1 0,0-2,18-11,-27 16,-1-1,0 0,0-1,-1-1,0 0,0 0,-1-2,-1 1,0-1,0-1,-1 0,-1-1,0 0,-1 0,-1 0,0-1,-1-1,0 1,-1-1,-1 0,-1 0,0 0,0-4,-6 10,0 0,0 1,-1-1,0 1,-1-1,0 1,0 1,-1-1,0 1,0 0,-1 0,0 0,-1 1,1 1,-1-1,-1 1,1 0,-1 1,0 0,0 0,-1 1,1 1,-1-1,0 1,0 1,0 0,0 0,0 1,-1 1,-8 0,-2 0,0 1,0 1,0 1,0 1,1 1,-1 1,1 0,0 2,1 0,0 1,-11 8,-7 6</inkml:trace>
  <inkml:trace contextRef="#ctx0" brushRef="#br0" timeOffset="386.245">254 424,'13'-17,"0"0,1 1,1 0,1 1,0 1,1 0,0 1,1 1,0 1,1 0,0 2,1 0,10-3,-19 12,-1 0,0 0,0 0,0 2,0-1,0 1,0 1,-1-1,1 2,-1-1,0 1,0 1,0 0,3 2,50 21,-52-24,1 1,0 0,0-1,1-1,0 0,-1 0,1-1,0-1,0 0,0 0,0-1,0-1,0 0,10-2,-10-1,1 1,-1 1,0 0,1 0,-1 2,0-1,1 2,-1-1,1 2,-1-1,0 2,3 1,59 7,-51-9</inkml:trace>
  <inkml:trace contextRef="#ctx0" brushRef="#br0" timeOffset="732.549">0 735,'44'-5,"37"-1,15-5,6 0,-1-4,-2 2,-4 2,-9-1,-4 1,-2 3,-5 2,-5-2,-6 0,-3 1,-3 2,-7 2,-2 1,-9 1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1,'-25'143,"10"125,-2 116,29-324,-6-55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4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24 537,'-10'19,"2"7,3-2</inkml:trace>
  <inkml:trace contextRef="#ctx0" brushRef="#br0" timeOffset="416.041">560 0,'-28'20,"0"1,2 2,0 0,1 2,2 0,1 2,0 0,2 2,2 0,-3 8,16-30,1 0,0 1,0-1,1 1,0 0,1 0,0 0,0 0,0 0,1 1,0-1,1 0,0 1,0-1,1 1,0-1,1 0,-1 0,2 0,-1 0,1 0,0 0,1 0,-1-1,2 0,-1 0,1 0,4 5,-3-5,0 0,0-1,1 0,-1-1,1 1,0-1,1 0,-1-1,1 0,0 0,0-1,0 0,1 0,-1-1,1 0,-1 0,1-1,0 0,0-1,-1 0,1 0,0-1,0 0,-1 0,1-1,4-2,-1 0,0 0,-1-1,1-1,-1 0,0 0,-1-1,1-1,-1 0,-1 0,0 0,0-2,0 1,-1-1,-1 0,0 0,0-1,-1 0,3-7,-1 2,0 0,-2-1,1 0,-2 0,-1 0,0 0,-1-1,0 0,-2 1,0-1,-1 0,-1 0,0 0,-2 1,0-1,-1 1,0 0,-6-11,8 23,-1 1,0-1,0 1,-1 0,1 0,-1 0,0 0,0 1,0 0,-1 0,1 0,-1 0,0 1,1-1,-1 1,0 0,0 1,0-1,-1 1,1 0,0 0,0 1,-1 0,1 0,-2 0,-18 0</inkml:trace>
  <inkml:trace contextRef="#ctx0" brushRef="#br0" timeOffset="900.779">1124 57,'-25'36,"1"1,2 1,2 1,1 1,2 0,-8 34,22-68,0 0,1 0,0 0,0 0,1 1,0-1,0 1,0-1,1 1,0-1,0 1,1-1,-1 1,2-1,-1 1,1-1,-1 0,2 0,-1 1,1-1,0-1,0 1,1 0,2 3,4-2,0 0,0 0,0-1,1 0,0-1,0-1,1 1,-1-2,1 0,0 0,0-1,0 0,0-1,0 0,0-1,0-1,0 0,0 0,0-1,0-1,-1 0,1-1,-1 0,1 0,-1-1,-1-1,1 0,-1 0,0-1,0-1,6-6,-2 6,-1-2,0 1,-1-2,0 1,-1-2,0 0,-1 0,0-1,-1 0,0 0,-1-1,-1 0,0-1,-1 0,0 0,2-11,-6 16,1 1,-1 0,-1-1,0 0,0 1,-1-1,0 0,0 1,-1-1,-1 0,0 1,0-1,0 1,-1 0,-1 0,0 0,0 0,-1 1,0-1,0 1,-1 0,0 1,0 0,-1-1,0 2,0-1,0 1,-1 0,0 1,-8-4,6 5,1 1,-1 1,0 0,0 0,-1 1,1 1,0-1,0 2,0-1,-1 1,1 1,-7 1,-12 3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1,'-37'239,"-13"89,25-170,28-147,3-6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03.3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1078 6,'-30'-3,"1"1,-1 2,0 1,0 1,0 1,1 2,-1 1,1 2,1 0,-1 2,2 1,-1 1,2 2,-1 0,2 2,0 1,1 1,1 1,-20 20,-21 28,3 2,3 3,3 3,4 1,2 3,2 8,28-55,2 1,2 1,1 1,1 0,3 1,0 0,2 0,2 1,2 0,1 0,1 1,3 21,2-45,0 0,0 0,1 0,1 0,0-1,1 0,0 0,1-1,1 1,0-1,0-1,1 0,1 0,0-1,0 0,1-1,0 0,1 0,0-1,0-1,5 2,13 6,0-2,1 0,0-2,1-2,1-1,-1-1,1-2,24 1,-5-6,0-2,-1-3,1-1,-1-3,-1-2,0-3,0-1,-2-3,0-2,-1-2,11-8,5-5,-2-2,-2-3,50-43,-86 63,-2 0,0-1,-1-2,-1 0,-2-1,0-1,-1 0,-2-1,0-1,-2 0,-1-1,-2 0,0-1,-2 1,-1-2,-1 1,-2-1,-1 0,-1 1,-1-1,-2 0,-1 0,-1 1,-2 0,-1 0,-1 0,-2 1,0 0,-4-4,2 11,0 1,-2 0,0 0,-1 1,-1 1,-1 1,0 0,-1 1,-1 1,-1 1,0 1,-1 0,0 2,0 0,-2 1,1 2,-1 0,0 1,-1 2,1 0,-1 1,-23 0,4 5,1 1,-1 2,0 2,1 2,1 1,-1 3,2 1,-1 2,2 1,0 3,-3 3,-10 8</inkml:trace>
  <inkml:trace contextRef="#ctx0" brushRef="#br0" timeOffset="364.209">682 712,'5'0,"7"0,0 0</inkml:trace>
  <inkml:trace contextRef="#ctx0" brushRef="#br0" timeOffset="614.013">1135 514,'0'9,"0"9,4 1,3-3</inkml:trace>
  <inkml:trace contextRef="#ctx0" brushRef="#br0" timeOffset="1029.283">626 1023,'12'11,"1"1,1-1,0-1,0-1,1 0,0-1,1 0,0-1,0-1,0 0,1-2,-1 0,1 0,0-2,1 0,-1-1,4-1,-14 2,0-2,0 1,0-1,0 0,0-1,0 0,0 0,-1 0,1-1,0 0,-1 0,1-1,-1 1,1-2,-1 1,0-1,0 0,-1 0,1 0,-1-1,0 0,0 0,-1 0,1 0,0-3,36-122,-33 105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28 200,'-2'-1,"-1"-1,1 0,0 0,0 0,1 0,-1 0,0 0,0-1,1 1,0 0,-1-1,1 0,0 1,0-1,1 0,-1 1,0-1,1 0,0 0,-1 1,1-1,0 0,0 0,1 0,-1 1,1-1,-1 0,1 0,0 1,0-1,0 1,0-1,1 1,-1-1,1 1,-1-1,1 1,0 0,0 0,0 0,0 0,0 1,0-1,1 0,-1 1,1-1,-1 1,1 0,-1 0,1 0,0 0,1 0,27-13,0 1,1 1,0 2,1 1,0 2,3 0,-34 7,10-3,-1 0,1 1,-1 0,1 1,0 1,-1 0,1 0,0 1,-1 0,11 3,-21-3,1-1,-1 1,1 0,0-1,-1 1,1 0,-1 0,0 0,1 0,-1 0,0 0,1 1,-1-1,0 0,0 1,0-1,0 1,-1-1,1 1,0-1,-1 1,1 0,0-1,-1 1,0 0,1-1,-1 1,0 0,0-1,0 1,0 0,0 0,-1-1,1 1,-1 0,1-1,-1 1,1 0,-1-1,0 2,-43 56,-177 110,219-168,1-1,0 1,0-1,-1 1,1 0,0 0,0-1,0 1,0 0,0 0,0 0,0 0,0 0,0 0,1 0,-1 1,0-1,1 0,-1 0,1 1,-1-1,1 0,-1 1,1-1,0 0,0 1,0-1,0 0,0 1,0-1,0 1,0-1,0 0,1 1,-1-1,1 0,-1 1,1-1,-1 0,1 0,0 0,-1 1,1-1,0 0,0 0,0 0,0 0,0 0,0-1,0 1,0 0,134 61,-121-54,-1 1,0 1,-1 0,0 0,-1 1,0 1,-1 0,0 0,0 1,2 6,-9-13,0-1,-1 0,1 1,-1-1,0 1,0-1,-1 1,0 0,0 0,0 0,-1 0,0 0,0 0,0 0,-1 0,0-1,0 1,-1 0,1 0,-1-1,0 1,-1-1,1 1,-1-1,0 0,-1 0,1 0,-1-1,0 1,-3 3,-1 0,0 0,0-1,-1 0,0 0,0-1,0 0,-1-1,0 0,0-1,0 0,-1 0,1-1,-1 0,0-1,0 0,1-1,-1 0,0-1,0 0,0-1,0 0,0-1,0 0,0-1,-9-3,-5-7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9:57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4036 651,'-14'-3,"-1"0,1 2,0 0,-1 0,1 1,-1 1,1 1,0 0,-1 1,1 0,-7 3,-50 24,69-29,1 0,-1 0,1 0,-1 0,1 0,-1 0,1 1,0-1,-1 0,1 1,0-1,0 1,0 0,0-1,0 1,0 0,1-1,-1 1,1 0,-1 0,1 0,-1-1,1 1,0 0,0 0,0 0,0 0,0 0,1 0,-1-1,1 1,-1 0,1 0,-1 0,1-1,0 1,0 0,0 0,85 79,-13-18,-71-61,0 1,0-1,0 1,0 0,-1 0,1 0,-1 0,0 0,0 0,0 0,0 0,0 0,-1 0,1 1,-1-1,0 0,0 0,0 1,-1-1,1 0,-1 0,0 0,0 1,0-1,0 0,0 0,-1 0,1-1,-1 1,0 0,0-1,0 1,0-1,-2 2,-90 67,88-67,0-1,-1 0,0 0,1 0,-1-1,0 0,0 0,0-1,-1 0,1 0,0-1,0 0,-1 0,-10-4</inkml:trace>
  <inkml:trace contextRef="#ctx0" brushRef="#br0" timeOffset="610.43">4092 1102,'68'-117,"-38"78,0 1,3 1,1 2,1 1,26-17,-39 32,57-36,-77 55,0 0,-1 1,1-1,0 0,-1 1,1 0,-1-1,1 1,0 0,-1 0,0 0,1 0,-1 0,1 0,-1 0,0 0,0 0,0 1,0-1,0 0,0 1,0-1,0 1,-1-1,1 1,0 0,-1-1,1 1,-1-1,0 1,1 0,-1 0,0-1,0 1,0 0,0-1,-1 1,1 0,0-1,-1 1,1 0,-1-1,0 1,1-1,-1 1,0-1,0 1,0-1,0 1,0-1,-1 1,-14 32,12-27,0 0,1 0,-1 1,1-1,1 1,-1-1,1 1,1 0,-1 0,2 0,-1 0,1 0,0 0,1 5,0-10,-1-1,2 0,-1 0,0 0,0-1,0 1,1 0,-1 0,1-1,0 1,-1-1,1 1,0-1,0 0,0 1,0-1,0 0,0 0,0-1,0 1,1 0,-1-1,0 1,0-1,0 0,1 0,-1 0,0 0,1 0,-1 0,0 0,0-1,1 1,-1-1,1 0,79-29,102-78,-183 107,1-1,-1 1,1-1,0 1,0 0,-1 0,1 0,0 0,0 0,0 0,0 0,0 0,0 1,1-1,-1 1,0 0,0 0,0-1,0 2,0-1,1 0,-1 0,0 0,0 1,0 0,0-1,0 1,0 0,0 0,0 0,0 0,0 0,-1 0,1 0,0 1,-1-1,1 1,-1-1,1 1,-1 0,0 0,0-1,1 1,-2 0,1 0,0 0,0 0,0 0,-1 0,1 1,-22 140,22-142,-1 1,1-1,-1 0,1 1,0-1,-1 1,1-1,0 0,0 1,0-1,0 0,0 0,0 0,1 0,-1 0,0 0,0 0,1 0,-1-1,1 1,-1 0,0-1,1 1,-1-1,1 0,0 1,-1-1,1 0,-1 0,1 0,-1 0,1 0,13-3</inkml:trace>
  <inkml:trace contextRef="#ctx0" brushRef="#br0" timeOffset="1431.328">5391 651,'-270'208,"220"-141,49-66,0 1,0 0,0-1,1 1,-1 0,1-1,-1 1,1 0,-1-1,1 1,0 0,0 0,0 0,0-1,0 1,0 0,1 0,-1-1,1 1,-1 0,1-1,0 1,-1 0,1-1,0 1,0-1,0 1,0-1,0 0,0 1,1-1,-1 0,0 0,1 0,-1 0,1 0,-1 0,1 0,0 0,-1-1,1 1,0-1,1 1,9 0,-1-1,1 0,0 0,-1-2,1 1,0-1,-1-1,0 0,0-1,0 0,0-1,0 0,-1 0,0-1,0-1,-1 0,0 0,0-1,0 0,1-2,5-2,189-166,-204 177,0 0,0 0,0 0,1 0,-1 0,1 1,-1-1,1 0,-1 0,1 0,-1 1,1-1,-1 0,1 1,0-1,-1 1,1-1,0 0,0 1,0 0,-1-1,1 1,0-1,0 1,0 0,0 0,0 0,0-1,-1 1,1 0,0 0,0 0,0 0,0 0,0 1,0-1,0 0,0 0,0 1,-1-1,1 0,0 1,0-1,0 1,-1-1,1 1,0-1,0 1,-1-1,1 1,-1 0,1 0,0-1,-1 1,1 0,-1 0,0-1,1 1,-1 0,0 0,1 0,-1 0,-2 30,0-25,1 0,0-1,0 1,1 0,0 0,0 0,0 0,1 0,0 0,0 0,0 0,1 0,0 0,0-1,0 1,1-1,-1 0,2 1,-1-1,0-1,1 1,0 0,0-1,2 2,3 0,0 0,0-1,0 0,1 0,-1-1,1-1,0 1,1-2,-1 1,0-1,1-1,-1 0,1-1,-1 1,1-2,-1 0,1 0,-1-1,1 0,-1-1,0 0,0-1,1 0,14-7,0-2,-1-1,0 0,-1-2,-1-1,0 0,-2-2,4-4,-4 4,-2 0,0-1,-2-1,0 0,-1-2,-1 1,-1-2,-1 0,-2 0,0-1,-1 0,-2-1,2-12,-8 35,0 1,0-1,-1 1,1 0,-1-1,1 1,-1-1,0 1,0-1,0 0,-1 1,1-1,0 1,-1 0,0-1,1 1,-1-1,0 1,0 0,-1 0,1-1,0 1,-1 0,1 0,-1 0,0 1,1-1,-1 0,0 0,0 1,0 0,0-1,-1 1,1 0,0 0,0 0,-1 0,1 0,-1 1,1-1,-1 1,1-1,-1 1,1 0,-1 0,-1 0,-8 7,1 0,0 0,0 1,1 0,0 1,1 0,-1 0,2 1,0 0,0 1,0 0,0 3,-2 1,2 1,0 0,0 0,2 1,0 0,0 0,2 1,0-1,1 1,1 0,1 5,0-16,1-1,0 1,0 0,1-1,0 1,0-1,0 1,1-1,0 0,0 1,1-1,-1 0,1 0,1-1,-1 1,1-1,0 1,0-1,1 0,-1-1,1 1,0-1,1 0,-1 0,1-1,-1 1,1-1,0 0,0-1,0 0,7 2,11 0,0-1,0 0,1-2,-1-1,1-1,-1-2,0 0,0-1,0-1,0-2,-1 0,0-1,10-6,16-10,0-1,-2-3,0-2,-3-2,0-2,-2-2,-2-1,-1-2,-3-2,21-29,-49 60,0 0,0-1,-1 0,-1 0,0 0,0-1,-1 0,-1 0,0-1,0 1,-2-1,1 1,-2-1,1-8,-2 19,0-1,0 1,0 0,0 0,-1-1,1 1,-1 0,0 0,1 0,-1 0,0 0,0 0,-1 0,1 0,0 0,0 0,-1 0,1 1,-1-1,0 1,0-1,1 1,-1 0,0-1,0 1,0 0,0 0,0 0,0 1,-1-1,1 0,0 1,0 0,0-1,-1 1,1 0,0 0,-1 0,1 0,-1 1,-86 30,69-16,1 1,1 0,1 1,1 1,0 1,1 0,1 1,1 1,0 0,2 0,1 1,0 1,2 0,1 0,0 1,2-1,1 1,0 1,2-1,1 0,1 1,2 15,0-26,0 0,1 0,1-1,0 1,0-1,2 0,0 0,0-1,1 0,0 0,1 0,1-1,0 0,0-1,1 0,0 0,1-1,0-1,0 0,1 0,0-1,1 0,-1-1,1-1,0 0,1-1,-1 0,1-1,0 0,-1-1,1-1,5 0,38-1,-33-1</inkml:trace>
  <inkml:trace contextRef="#ctx0" brushRef="#br0" timeOffset="-5374.513">339 198,'402'50,"-348"-54,-1-2,0-3,0-2,-1-2,-1-2,0-3,30-15,119-81,-199 113,-1 1,1-1,-1 1,0-1,1 1,-1-1,1 1,-1-1,1 1,0 0,-1-1,1 1,-1 0,1 0,0-1,-1 1,1 0,0 0,-1 0,1 0,0 0,-1 0,1 0,0 0,-1 0,1 0,0 0,-1 0,1 0,0 1,-1-1,1 0,-1 0,1 1,0-1,-1 0,1 1,-1-1,1 1,-1-1,1 1,-1-1,1 1,-1-1,0 1,1-1,-1 1,0-1,1 1,-1 0,0-1,0 1,0 0,0-1,1 1,-8 42,7-40,-133 397,90-243,6 2,6 16,19 105,11-281,1 1,-1-1,1 0,-1 1,0-1,1 0,-1 1,0-1,1 1,-1-1,0 1,0-1,0 1,1 0,-1-1,0 1,0 0,0 0,0-1,0 1,0 0,0 0,1 0,-1 0,0 0,0 0,0 1,0-1,0 0,0 0,1 1,-1-1,0 0,0 1,0-1,1 1,-1-1,0 1,0-1,1 1,-1 0,1-1,-1 1,0 0,1 0,-1-1,1 1,0 0,-1 0,1 0,0-1,-1 1,1 0,0 0,0 0,0 0,0 0,0 0,0-1,0 1,0 0,0 0,0 0,0 0,0 0,1 0,-1-1,0 1,1 1,-84-105,71 92,-1 1,0 0,0 1,-1 1,0 0,0 1,-1 1,0 0,0 0,0 2,-1 0,0 1,1 0,-1 2,0-1,0 2,-1 0,1 1,-8 2,-10 3,1 1,0 2,0 1,1 1,0 2,1 1,1 1,-21 15,25-16,0 1,1 1,1 1,1 1,0 1,2 1,0 1,1 1,1 1,-12 19,32-42,-1-1,1 1,0 0,0-1,0 1,0 0,0 0,0-1,-1 1,1 0,0 0,0 0,0 0,0 0,0 0,0 0,0 1,0-1,0 0,-1 0,1 1,0-1,0 1,0-1,0 0,-1 1,1 0,0-1,-1 1,1-1,0 1,-1 0,1-1,-1 1,1 0,-1 0,1 0,-1-1,1 1,-1 0,0 0,1 0,-1 0,0 0,0 0,0-1,0 1,0 0,0 0,0 0,0 0,0 0,0 0,0 0,-1 0,1 0,0-1,-1 1,1 0,-1 0,1 0,-1-1,1 1,-1 0,1 0,-1-1,0 1,0 0,43-23,-22 7</inkml:trace>
  <inkml:trace contextRef="#ctx0" brushRef="#br0" timeOffset="-4989.742">735 678,'113'-36,"3"5,0 4,30 2,130-18,-266 42,-8-1,1 1,-1 0,1 0,0 0,-1 0,1 0,0 0,0 1,0 0,-1-1,1 1,0 0,0 1,0-1,0 0,-1 1,1-1,0 1,0 0,-1 0,1 0,0 0,-1 1,1-1,-1 1,0-1,0 1,1 0,-1 0,0 0,0 0,-1 0,1 1,0-1,-1 0,2 2,-21 185,58-43,-42-101,-1-27</inkml:trace>
  <inkml:trace contextRef="#ctx0" brushRef="#br0" timeOffset="-1184.991">2060 791,'-12'7,"-1"1,1 0,1 0,-1 1,1 1,1 0,0 0,0 1,1 0,0 1,1-1,1 2,0-1,0 1,1 1,1-1,0 2,4-11,1 0,-1-1,1 1,0 0,0 0,0 0,0 0,1 0,-1 0,1 0,0-1,1 1,-1 0,0-1,1 1,0-1,0 1,0-1,0 0,1 0,-1 0,1 0,0 0,0-1,0 1,0-1,0 1,0-1,1 0,-1-1,1 1,-1-1,1 1,0-1,0 0,0 0,-1-1,3 1,4-1,-1-1,1 0,0 0,0-1,-1 0,1-1,-1 0,1 0,-1-1,0 0,-1-1,1 0,-1 0,0-1,0 0,0 0,-1-1,0 0,0 0,-1-1,0 0,-1 0,1 0,-1-1,-1 0,0 0,0 0,-1 0,0-1,0 1,0-8,-2 12,1-1,-1 0,-1-1,1 1,-1 0,0 0,0 0,-1 0,0 0,0 0,0 0,-1 0,0 0,0 1,-1-1,1 0,-1 1,0 0,-1 0,1 0,-1 0,0 0,0 1,-1 0,1 0,-1 0,0 0,0 1,0-1,0 1,-1 1,1-1,-3 0,-17-1,2 2</inkml:trace>
  <inkml:trace contextRef="#ctx0" brushRef="#br0" timeOffset="-753.611">2371 1045,'0'14,"1"-25,3-18,2 2,2 0,0 0,2 1,1 0,12-21,-19 39,1 1,-1 0,2 1,-1-1,1 1,0 0,0 0,0 0,1 1,0 0,0 1,0-1,1 1,-1 1,1-1,0 1,0 1,0-1,1 2,-1-1,5 0,-11 2,0 0,0 0,1 0,-1 0,0 0,0 0,0 0,0 1,1-1,-1 1,0 0,0 0,0 0,0 0,0 0,0 0,-1 0,1 0,0 1,0-1,-1 1,1-1,-1 1,0 0,1-1,-1 1,0 0,0 1,7 14</inkml:trace>
  <inkml:trace contextRef="#ctx0" brushRef="#br0" timeOffset="2212.751">8326 622,'-24'-4,"0"2,0 0,0 2,0 0,-1 2,1 1,0 1,1 0,-1 2,1 1,0 1,1 1,-19 10,34-14,0 0,0 1,0 0,0 0,1 1,0 0,1 0,0 0,0 1,0 0,-1 3,5-8,-1 0,1-1,0 1,0 0,0-1,0 1,1 0,-1 0,1 0,-1 0,1 0,0 0,0 0,1 0,-1-1,0 1,1 0,0 0,0 0,0 0,0-1,0 1,0 0,1-1,-1 1,1-1,0 0,0 1,0-1,0 0,0 0,0 0,1-1,-1 1,0 0,1-1,6 2,0-1,0-1,1 0,-1 0,0 0,1-1,-1-1,0 0,1 0,-1-1,0 0,0 0,0-1,0 0,-1-1,1 0,4-3,24-12,-1-1,-1-2,-1-2,31-27,-22 18,33-22,-73 57,0-1,0 1,0 0,-1 0,1 0,-1 0,1 1,-1-1,0 1,1-1,-1 1,-1 0,1 0,0 0,-1 0,1 0,-1 0,0 0,0 1,0-1,-1 0,1 1,-1-1,0 0,0 1,0-1,0 4,1 4,0-2,0 0,1 0,0 0,0 0,1 0,0 0,1-1,-1 1,2-1,-1 0,1 0,0-1,1 0,0 1,0-2,1 1,-1-1,1 0,2 1,11 3</inkml:trace>
  <inkml:trace contextRef="#ctx0" brushRef="#br0" timeOffset="2580.026">8664 819,'24'-43,"1"1,2 1,32-37,-59 79,0 0,0-1,0 1,1 0,-1 0,0 0,1 0,-1-1,0 1,1 0,-1 0,1 0,-1-1,1 1,-1 0,1-1,0 1,-1-1,1 1,0-1,0 1,-1-1,1 1,0-1,0 0,0 1,-1-1,1 0,0 0,0 1,0-1,0 0,0 0,-1 0,1 0,0 0,0 0,0-1,0 1,0 0,0 0,-1-1,1 1,0 0,0-1,0 1,-1-1,1 1,0-1,-1 1,1-1,0 1,-1-1,1 0,-1 1,1-1,-1 0,1 0,-1 1,1-1,-1 0,0 0,0 0,1 0,-1 1,0-2,1 5,30 95,-30-95,0-1,1 1,-1-1,1 1,0-1,-1 0,1 0,0 0,0 0,1 0,-1-1,0 1,1-1,-1 1,1-1,-1 0,1 0,-1 0,1 0,0-1,0 1,-1 0,1-1,0 0,0 0,0 0,-1 0,1 0,0-1,0 1,0-1,-1 0,1 0,1 0,12-7,0 0,-1 0,0-2,-1 0,0 0,-1-2,0 1,-1-2,0 0,66-55,6 17,-59 40</inkml:trace>
  <inkml:trace contextRef="#ctx0" brushRef="#br0" timeOffset="6347.968">9624 452,'-13'-4,"0"1,0 0,-1 1,1 1,-1 0,1 1,-1 0,0 1,1 0,-1 1,1 1,0 0,0 1,0 0,-3 2,10-4,0 1,1-1,-1 1,0 0,1 1,0-1,0 1,0 0,0 0,1 0,-1 1,1 0,0 0,1 0,-1 0,1 1,0-1,0 1,1 0,-1 0,1 0,1 0,-1 0,1 0,0 0,1 1,-1-1,1 0,0 0,1 1,-1-1,1 0,1 0,-1 1,1-1,0 0,1-1,2 6,-3-8,1 0,0 0,0 0,0-1,1 1,-1-1,0 0,1 0,0 0,-1 0,1-1,0 1,0-1,0 0,0 0,0-1,0 1,0-1,0 0,0 0,0 0,0-1,0 1,0-1,0 0,0 0,0 0,0-1,0 1,-1-1,1 0,-1 0,3-2,110-84,6-60,-122 147,0 1,0-1,-1 1,1 0,0-1,0 1,0-1,0 1,0-1,0 1,0-1,0 1,0-1,0 1,1 0,-1-1,0 1,0-1,0 1,1-1,-1 1,0 0,0-1,1 1,-1 0,0-1,0 1,1 0,-1-1,1 1,-1 0,0-1,1 1,-1 0,1 0,-1 0,0-1,1 1,-1 0,1 0,-1 0,1 0,-1 0,1 0,-1 0,1 0,-1 0,0 0,1 0,-1 0,1 0,-1 1,1-1,-1 0,0 0,1 0,-1 0,1 1,-1-1,0 0,1 1,-1-1,0 0,1 1,-1-1,0 0,1 1,-1-1,0 1,3 35,-7 424,0-406,-1 0,-3 0,-2-1,-3-1,-1 0,-22 50,30-90,1 1,-2-2,1 1,-2-1,0 0,0 0,-1-1,0 0,0 0,-1-1,-1-1,1 1,-1-2,-8 4,16-9,1-1,-1 0,0 0,1-1,-1 1,0 0,0-1,0 0,0 0,0 0,0 0,1 0,-1 0,0-1,0 1,0-1,0 0,1 0,-1 0,0 0,1-1,-1 1,1-1,0 1,-1-1,1 0,0 0,0 0,0 0,0 0,0 0,1-1,-1 1,0-1,-25-94,26 71,0-1,2 0,1 1,1 0,1-1,1 1,2 1,0-1,7-12,2 4,-3 6</inkml:trace>
  <inkml:trace contextRef="#ctx0" brushRef="#br0" timeOffset="6878.853">10188 1,'-3'1,"0"1,-1 0,1 0,0 0,0 0,0 1,0-1,0 1,1-1,-1 1,1 0,0 0,0 0,0 0,0 1,0-1,1 1,-1-1,1 1,0-1,0 1,0 0,1-1,-1 1,1 0,0 0,-1-2,-77 442,23-244,62-201,4-10</inkml:trace>
  <inkml:trace contextRef="#ctx0" brushRef="#br0" timeOffset="13969.864">10273 678,'34'1,"0"-2,-1-2,1-1,0-1,-1-2,19-7,-40 12,-1-1,1-1,-1 0,1-1,-1 0,-1-1,1 0,-1 0,0-1,0-1,-1 1,0-2,0 1,-1-1,0-1,-1 1,5-9,-11 16,0 0,0-1,0 1,0 0,0-1,-1 1,1-1,-1 1,0 0,0-1,0 1,0-1,0 1,0-1,0 1,-1 0,0-1,1 1,-1-1,0 1,0 0,0 0,0 0,-1 0,1-1,0 2,-1-1,0 0,1 0,-1 0,0 1,0-1,0 1,0-1,0 1,0 0,-2-1,-2 0,0 0,0 0,0 0,0 1,-1 0,1 0,-1 0,1 1,0 0,-1 0,1 1,0 0,-1 0,0 1,-8 1,1 1,1 0,-1 1,1 1,-1 0,2 1,-1 0,1 1,0 0,0 1,1 0,1 1,-1 0,2 1,-1 0,1 1,1 0,0 0,1 0,0 1,1 0,-4 12,10-20,0-1,0 1,0 0,0-1,1 1,0-1,0 1,0-1,0 0,1 1,-1-1,1 0,0 0,1 0,-1 0,1 0,0-1,-1 1,1-1,1 0,-1 1,1-2,-1 1,1 0,0-1,0 1,0-1,0 0,0 0,0-1,1 1,-1-1,1 0,-1 0,1-1,-1 1,1-1,-1 0,1 0,-1-1,4 0,26 3,1-1,0-2,0-2,-1-1,0-1,0-2,0-2,-1 0,0-3,7-4,-16 6</inkml:trace>
  <inkml:trace contextRef="#ctx0" brushRef="#br0" timeOffset="14380.479">11317 424,'-127'54,"124"-54,0 1,0 1,0-1,0 0,0 1,0-1,0 1,0 0,1 0,-1 0,1 0,0 1,-1-1,1 1,0-1,0 1,0 0,1 0,-1 0,1 0,0 0,-1 0,1 0,1 0,-1 0,0 1,1-1,0 0,-1 1,1-1,1 0,-1 0,0 1,1-1,0 0,-1 0,1 1,1-1,-1 0,0 0,1 0,-1 0,1-1,2 3,53 34,-52-38,1 1,0 0,-1 1,0-1,0 1,1 0,-1 0,-1 1,1-1,-1 1,1 0,-1 0,0 1,0-1,-1 1,0 0,1 0,-2 0,1 0,0 1,-1-1,0 1,-1-1,1 1,-1 0,0 0,0 0,-1 0,0-1,0 7,-4-7,1-1,-2 0,1 0,0 0,-1-1,1 1,-1-1,0 0,0-1,-1 1,1-1,0 0,-1 0,1-1,-1 1,0-1,1 0,-1-1,0 0,0 1,0-2,1 1,-1-1,0 0,1 0,-2-1,-8 2,-68-8,65 2</inkml:trace>
  <inkml:trace contextRef="#ctx0" brushRef="#br0" timeOffset="17567.088">1 1666,'107'-16,"26"-4,1 6,5 6,380-18,146-4,-111 6,729-60,-193 12,96-13,-5 13,-348 42,43 3,-235 16,907-101,-519 64,-973 49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0,'0'0,"-1"1,1-1,0 1,-1-1,1 1,0-1,-1 1,1-1,0 1,0-1,0 1,-1-1,1 1,0-1,0 1,0-1,0 1,0 0,0-1,0 1,0-1,0 1,0-1,1 1,-1-1,0 1,0-1,0 1,1-1,-1 1,0-1,0 1,1-1,-1 1,1-1,-1 1,0-1,1 0,-1 1,1-1,-1 0,1 1,-1-1,1 0,-1 0,1 1,-1-1,1 0,-1 0,1 0,-1 0,1 0,-1 0,1 0,0 0,-1 0,1 0,-1 0,1 0,0 0,39 5,-39-5,369 1,-346-1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3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1 653,'1'3,"1"0,-1 1,1-1,0 0,0 0,1 1,-1-2,1 1,-1 0,1 0,0-1,0 0,0 1,0-1,1 0,-1-1,0 1,1-1,3 2,-4-2,10 5,0-1,1 0,0-1,0 0,0-1,0-1,0-1,1 0,-1 0,0-2,1 1,-1-2,0 0,0-1,12-3,12-7,1 0,-2-3,0-1,-1-1,-1-2,12-11,-1-2,-1-2,-2-2,-2-1,-2-2,-1-2,-2-2,1-6,127-216,-164 266,0-1,0 1,0-1,0 1,0 0,0-1,0 1,0-1,1 1,-1 0,0-1,0 1,0-1,1 1,-1 0,0-1,0 1,1 0,-1-1,0 1,0 0,1-1,-1 1,0 0,1 0,-1-1,1 1,-1 0,0 0,1 0,-1 0,1-1,-1 1,0 0,1 0,-1 0,1 0,-1 0,1 0,-1 0,0 0,1 0,-1 0,1 1,-1-1,1 0,-1 0,0 0,1 0,-1 1,0-1,1 0,-1 0,1 1,-1-1,0 0,0 1,1-1,-1 0,0 1,0-1,1 0,5 32,-4-17,9 60,-3 0,-3 1,-4 0,-4 20,2 12,1-96,0 1,0-1,-1 1,0-1,-1 0,-1 0,0 0,-1 0,0 0,0 0,-2-1,1 0,-1 0,-1-1,0 1,0-1,-1-1,0 0,-1 0,0 0,-1-1,1 0,-1-1,-1 0,0-1,1 0,-5 1,0 0,-1-1,0-1,-1 0,1-1,-1-1,0 0,0-1,0-1,0-1,0 0,0-1,0-1,0-1,1 0,-1-1,1-1,0 0,-15-8,26 12,0-1,1 0,-1 0,1 0,0-1,0 0,0 0,0 0,0 0,0 0,1-1,-1 1,1-1,0 0,0 0,1 0,-1-1,1 1,0-1,0 1,1-1,-1 0,1 1,0-1,0 0,0 0,1 0,0 0,0 0,0 0,1-1,45-50,-27 40</inkml:trace>
  <inkml:trace contextRef="#ctx0" brushRef="#br0" timeOffset="245.106">1412 398,'-10'33,"-7"31,-2 9,3-3,4-9,4-9,3-15</inkml:trace>
  <inkml:trace contextRef="#ctx0" brushRef="#br0" timeOffset="948.88">1637 793,'62'-104,"5"2,36-38,-95 129,-3 4,0 0,0 0,0 0,1 0,0 1,1 0,-1 0,1 1,0 0,1 0,-1 1,1 0,0 0,1 0,-6 5,-1 1,1 0,-1 0,1 0,-1 0,0 0,1 0,-1 1,-1-1,1 1,0-1,0 1,-1 0,0 0,1-1,-1 1,0 0,-1 0,1 0,0 0,-1 1,0-1,1 0,-1 0,-1 0,1 0,0 0,-1 0,1 0,-1 0,-1 2,2 2,0 6,11 129,-9-136,0 0,0-1,1 1,-1 0,1-1,0 0,1 0,-1 0,1 0,0 0,0-1,1 0,-1 0,1 0,0 0,0-1,0 1,0-1,1-1,-1 1,1-1,1 1,6-1,-1-1,1 0,-1-1,1 0,-1-1,1 0,-1-1,0 0,1-1,-1 0,-1-1,1-1,0 0,-1 0,0-1,0 0,-1-1,0-1,0 1,0-1,-1-1,-1 0,1 0,-1-1,-1 0,0 0,0-1,-1 0,0-2,5-8,-1-1,-2 0,0 0,-1-1,-1 0,-2 0,0 0,-1-1,-1 1,-2-1,0 0,-1 1,-2-1,2-23,1 23</inkml:trace>
  <inkml:trace contextRef="#ctx0" brushRef="#br0" timeOffset="1328.7">3105 59,'-32'29,"2"2,1 0,2 2,1 1,2 1,1 1,-14 32,33-61,1 1,0 0,1-1,0 2,0-1,1 0,0 0,0 0,1 1,0-1,0 0,1 0,0 1,1-1,0 0,0 0,1 0,0-1,0 1,0 0,1-1,0 0,1 0,0 0,0-1,0 0,1 1,0-2,0 1,0-1,1 0,0 0,0-1,3 2,3 1,-1-1,1 0,0 0,1-2,-1 1,1-2,0 0,0 0,0-2,0 1,0-2,0 0,0-1,0 0,1-1,-2 0,1-2,0 1,-1-2,1 0,-1 0,0-1,-1-1,0 0,6-5,1 1,-1-1,-1-1,0 0,-1-2,-1 0,0 0,-1-2,0 0,-1 0,-2-1,1-1,-2 0,-1 0,0-1,-1 0,-2 0,0-1,-1 0,0 0,-1-11,-5 24,0 0,-1 0,0 1,0-1,-1 1,0 0,0 0,0 0,-1 0,0 0,-1 1,1-1,-1 1,0 1,-1-1,0 1,0-1,0 2,0-1,-1 1,1 0,-1 0,0 1,0 0,-1 0,1 0,-1 1,1 1,-1-1,0 1,0 0,1 1,-1 0,0 0,0 0,0 1,1 1,-1-1,0 1,-1 1,-36 7,5 2</inkml:trace>
  <inkml:trace contextRef="#ctx0" brushRef="#br0" timeOffset="1635.922">2738 511,'354'-126,"-352"125,3-1,0 0,0 0,-1 0,1 0,0 1,1 0,-1 0,0 0,0 0,0 1,1 0,-1 0,0 1,0-1,0 1,0 0,1 0,-1 1,-1 0,1 0,0 0,0 0,-1 1,1 0,-1-1,0 2,1 0,21 32,-23-30,0-1,0 1,1-1,-1 0,1-1,0 1,0-1,1 1,0-1,-1 0,1-1,1 1,-1-1,0 0,1-1,3 2,125 2,-109-7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92,'-7'-3,"0"-1,-1 2,1-1,0 1,-1 0,1 0,-1 1,0 0,1 1,-1-1,0 1,1 1,-1 0,0 0,1 0,-1 1,1 0,-1 0,1 1,0 0,0 0,0 1,0 0,1 0,0 1,0-1,0 2,0-1,1 0,-1 1,2 0,-1 0,1 1,-1-1,2 1,-3 4,-9 19,1 1,1 0,1 1,2 0,2 1,1 0,1 0,2 1,0 17,3-40,1 1,0 0,1-1,0 1,1-1,1 0,-1 1,2-1,-1 0,2-1,-1 1,2-1,-1 0,1 0,1 0,0-1,0 0,1 0,0-1,0 0,1 0,0-1,0 0,1-1,0 0,0-1,0 1,1-2,0 0,0 0,5 1,16-3,0-2,0-1,0-1,-1-1,1-2,-1-1,0-2,-1-1,1-1,-2-2,0-1,0-1,-1-1,-1-2,-1-1,0 0,-1-2,-1-1,-1-2,-10 14,-1-1,-1 0,0-1,0-1,-1 1,0-2,-1 1,0-1,-1-1,-1 0,0 0,-1 0,0-1,-1 1,-1-1,0-1,-2 1,1 0,-2-1,0 1,-1-1,0 0,-1 1,-1-1,0 1,-2 0,0-1,-3 2,0 1,-1 0,-1 1,0 0,-1 0,0 1,-1 0,0 1,-1 0,0 1,0 0,-1 1,0 0,-1 1,1 1,-1 0,-1 0,1 2,-1 0,0 1,0 0,0 1,0 0,0 2,0 0,0 0,-1 2,1 0,0 0,0 1,-11 5,-5 0,0 2,0 0,1 2,1 2,0 1,-18 12,9-1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0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0 162,'331'-144,"-327"142,0-1,0 1,0 0,0 1,1-1,-1 1,0 0,1 0,-1 0,1 0,-1 1,1 0,0 0,-1 0,1 1,-1-1,1 1,-1 0,0 0,1 1,-1-1,0 1,0 0,0 0,0 0,0 1,0-1,-1 1,1 0,-1 0,3 3,3 4,1 0,1-1,0-1,0 1,0-2,1 0,0 0,1-1,-1 0,1-1,0-1,1 0,-1-1,1 0,-1-1,1 0,0-1,0-1,0-1,6 0,4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2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0 192,'3'-12,"1"0,0 0,1 0,0 1,1 0,0 0,1 0,0 1,0 0,1 0,1 1,8-8,-13 13,1-1,-1 2,1-1,0 0,0 1,0 0,0 0,0 1,1-1,-1 1,1 0,0 1,-1-1,1 1,0 0,0 1,0-1,0 1,0 0,0 1,-1 0,1-1,0 2,0-1,0 1,-1 0,1 0,-1 0,5 3,6 5,-8-5,0 1,0-1,0-1,0 1,1-1,0-1,0 0,0 0,0 0,1-1,-1-1,1 0,-1 0,1-1,-1 0,1 0,-1-1,1-1,-1 1,105-50,-90 40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1.1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14 108,'-4'16,"1"-1,0 0,1 1,1 0,0-1,1 1,1 0,0-1,1 1,1-1,1 1,0-1,1 0,0 0,1-1,1 0,0 0,1 0,4 4,-8-14,1 1,0-1,0 0,0 0,1-1,-1 0,1 0,0 0,0-1,0 1,0-1,0-1,0 1,0-1,1 0,-1-1,0 1,1-1,-1 0,1-1,-1 0,0 0,0 0,1-1,-1 0,3-1,10-4,0-1,-1 0,0-2,0 0,-1-1,-1 0,14-12,78-98,-107 120,-1 0,1 0,0 0,-1 1,1-1,0 0,0 1,0-1,0 0,0 1,0-1,0 1,0-1,0 1,0 0,0 0,0-1,0 1,0 0,0 0,0 0,0 0,0 0,0 0,0 0,0 0,0 1,0-1,0 0,0 1,0-1,0 0,0 1,0-1,0 1,0 0,0-1,0 1,-1 0,1-1,0 1,0 0,-1 0,1 0,-1 0,1 0,-1 0,1 0,-1 0,1 0,-1 0,0 0,1 0,-1 0,0 0,0 0,0 0,0 0,0 0,0 0,0 0,0 0,-1 0,1 0,-1 1,4 7,3 5,0 0,1-1,1 1,0-1,1-1,0 0,0 0,2-1,-1 0,2 0,-1-1,3 0,-9-7,-1 0,1-1,0 0,0 0,0-1,0 1,1-1,-1 0,0 0,0-1,1 1,-1-1,0-1,1 1,-1-1,0 0,1 0,-1 0,0-1,0 0,0 0,0 0,-1 0,1-1,0 0,-1 0,0 0,0 0,0-1,0 0,0 0,-1 0,0 0,3-4,229-245,-132 162,-102 90,0 0,1 0,-1 0,1 1,-1-1,1 0,-1 1,1-1,0 1,-1 0,1-1,-1 1,1 0,0 0,-1 0,1 0,0 1,-1-1,1 0,-1 1,1-1,0 1,-1-1,1 1,-1 0,1-1,-1 1,0 0,1 0,-1 0,0 0,0 1,0-1,0 0,1 0,-2 1,1-1,0 0,0 1,0-1,-1 1,1-1,-1 1,1 0,-1-1,1 1,-1-1,0 2,9 83,-9-78,1 5,0 0,0 0,-1 0,-1-1,0 1,-1 0,-1-1,1 1,-2-1,0 0,0 0,-2 0,1 0,-1-1,-1 0,0 0,-8 9,10-15,-1 1,0-1,-1 0,1-1,-1 1,0-2,0 1,0-1,-1 1,1-2,-1 1,1-1,-1-1,0 1,0-1,-5 0,13-2,0 1,0 0,0 0,1-1,-1 1,0 0,0 0,0-1,1 1,-1 0,0 0,0-1,0 1,0 0,0-1,0 1,0 0,0-1,0 1,0 0,0-1,0 1,0 0,0-1,0 1,0 0,0-1,0 1,0 0,0-1,-1 1,1 0,0 0,0-1,0 1,-1 0,1 0,0-1,0 1,-1 0,1 0,0 0,0-1,-1 1,1 0,0 0,0 0,-1 0,1 0,0 0,-1-1,1 1,0 0,-1 0,1 0,0 0,-1 0,1 0,0 0,-1 0,1 1,0-1,-1 0,1 0,0 0,-1 0,24-15,-6 8,1 1,0 0,0 2,1 0,-1 1,1 1,-1 1,1 0,0 2,-1 0,1 1,0 1,-1 0,11 5,-5-5,0-2,-1 0,1-2,0 0,0-2,-1 0,1-2,-1 0,20-9,-20 6,0 0,-1-2,0-1,-1-1,0 0,-1-2,-1 0,0-2,0 0,-2-1,5-6,-15 16,0 0,-1 0,1-1,-2 0,1 0,-1-1,0 0,-1 0,0 0,0 0,-1-1,-1 1,1-1,-1 1,-1-1,1-8,-4 14,-1 0,1 0,-1 0,1 0,-1 0,0 1,-1-1,1 1,-1 0,1 0,-1 0,0 1,0-1,0 1,0 0,-1 0,1 0,0 1,-1-1,1 1,-1 0,0 0,1 1,-1 0,0-1,1 1,-1 1,0-1,1 1,-1 0,1 0,-1 0,1 1,-1-1,1 1,0 0,-2 1,-6 3,0 1,0 0,1 0,0 1,0 1,1 0,0 0,1 1,0 0,0 1,1 0,0 0,1 1,1-1,-4 9,7-13,0 0,1-1,-1 1,1 0,1 0,-1 0,1 0,1 1,-1-1,1 0,0 0,1 1,0-1,0 0,1 0,-1 0,1 0,1 0,0-1,0 1,0-1,0 1,1-1,0 0,1 0,-1-1,1 1,0-1,4 3,6 2,1 0,0-1,1-1,0 0,0-1,1-1,0-1,0-1,0 0,0-1,1-1,-1-1,1 0,0-1,-1-1,1-1,-1-1,0-1,6-2,4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09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876 57,'-22'17,"-13"8,2 2,1 1,1 1,-15 19,-78 117,79-100,-4-2,-2-3,-7 4,-124 105,155-153,3-4</inkml:trace>
  <inkml:trace contextRef="#ctx0" brushRef="#br0" timeOffset="312.341">1 284,'54'48,"3"-2,1-2,3-3,27 12,17 13,179 138,-247-182,-26-15,0 1,0-2,1 0,0 0,0-1,0 0,1-1,0-1,7 1,-3-4</inkml:trace>
  <inkml:trace contextRef="#ctx0" brushRef="#br0" timeOffset="693.843">396 1,'39'191,"-28"-119,-4 1,-2 0,-4 0,-4 31,0 16,2-44,13 181,-8-235,4 100,-13-104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07.7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510 480,'-12'15,"2"-1,0 2,0-1,2 1,0 1,1 0,0 0,-3 15,-3 6,-108 292,86-235,35-132,34-67,4 2,4 2,4 2,5 2,14-14,19-35,-84 144,1 1,-1-1,0 0,0 1,0-1,1 1,-1-1,0 0,0 1,1-1,-1 1,1-1,-1 1,0-1,1 1,-1-1,1 1,-1 0,1-1,-1 1,1 0,-1-1,1 1,0 0,-1 0,1-1,-1 1,1 0,0 0,-1 0,1 0,0 0,-1 0,1 0,0 0,-1 0,1 0,-1 0,1 0,0 1,-1-1,1 0,-1 0,1 1,0-1,-1 0,1 1,-1-1,1 0,-1 1,1-1,-1 1,0-1,1 1,-1-1,1 1,-1-1,0 1,0 0,1-1,-1 1,0-1,0 1,0 0,1-1,-1 1,0-1,0 1,5 48,-5-46,-34 484,34-471,-1-11,1-1,-1 1,1-1,0 1,0 0,1-1,-1 1,1-1,0 1,0-1,1 0,-1 1,1-1,0 0,0 0,1 1,-1-5,0 0,0 0,0 0,0 0,0-1,0 1,0-1,1 1,-1-1,0 0,-1 1,1-1,0 0,0 0,0-1,0 1,-1 0,1-1,-1 1,1-1,-1 1,1-1,-1 1,0-1,0 0,0 0,0 0,0 0,0 0,0 0,-1 0,4-3,57-91,-4-4,29-71,12-22,-79 167,-8 44,-36 170,18 198,6-380,0-1,0 1,1-1,0 0,0 1,1-1,0 1,-1-1,2 0,-1 0,1 1,0-1,0 0,0 0,0-1,1 1,0 0,0-1,0 0,1 0,0 0,-1 0,1 0,0-1,1 1,1 0,8-4</inkml:trace>
  <inkml:trace contextRef="#ctx0" brushRef="#br0" timeOffset="284.894">1356 734,'1'10,"0"-1,1 1,0-1,0 1,1-1,1 0,0 0,0-1,0 1,1-1,0 0,1 0,0 0,0-1,1 0,0 0,0-1,0 0,1 0,0 0,0-1,0-1,1 1,0-1,0-1,0 1,0-2,0-4,0-1,0 0,0-1,0 0,-1-1,0 0,0 0,0 0,0-1,-1 0,0-1,0 0,-1 0,0 0,0-1,-1 0,0 0,0 0,-1 0,0-1,0 0,-1 0,0 0,0-6,40-156,-40 147</inkml:trace>
  <inkml:trace contextRef="#ctx0" brushRef="#br0" timeOffset="664.88">2089 453,'-17'13,"5"-4,-1 0,1 1,0 0,1 1,0 0,1 0,1 2,-1-1,2 1,0 0,-1 4,8-14,1 0,0 1,-1-1,1 0,1 1,-1-1,0 0,1 1,0-1,0 0,0 0,0 0,0 0,0 0,1 0,0 0,-1 0,1 0,0-1,1 1,-1-1,0 1,1-1,-1 0,1 0,0 0,-1 0,1-1,0 1,0-1,0 0,0 0,1 0,-1 0,3 0,56 47,-61-44,1-1,-1 1,0-1,0 1,0 0,0-1,-1 1,1 0,-1 0,0 0,0-1,-1 1,1 0,-1 0,0-1,0 1,0 0,0-1,-1 1,1-1,-1 1,0-1,0 0,0 0,0 0,-1 0,1 0,-1 0,0-1,-3 5,-1-2,1 1,-1-1,0 0,-1-1,1 1,-1-2,0 1,0-1,0 0,0 0,-4 0,7-2,0 0,0 1,0-2,-1 1,1-1,0 1,0-1,-1-1,1 1,0-1,0 0,0 0,0-1,0 1,0-1,0 0,0 0,-2-2,-5-9</inkml:trace>
  <inkml:trace contextRef="#ctx0" brushRef="#br0" timeOffset="944.805">2569 0,'-9'44,"-4"27,1 8,7 0,5-10,1-10,2-12,0-3,-1-5,-1-4,0-3,0-3,-1-1,0 0,0-1,-5-4,-1-2,-1-4</inkml:trace>
  <inkml:trace contextRef="#ctx0" brushRef="#br0" timeOffset="1148.957">2316 367,'38'5,"32"2,14-1,2-6,-9-3,-8-1,-10 0,-11 1,-4-4,-5 0,-8 0</inkml:trace>
  <inkml:trace contextRef="#ctx0" brushRef="#br0" timeOffset="1697.192">1 1242,'1893'-248,"-1135"175,-546 55,-190 17</inkml:trace>
  <inkml:trace contextRef="#ctx0" brushRef="#br0" timeOffset="2003.072">86 1440,'440'-35,"766"-72,-855 66,-2-15,27-21,-313 61,-13 1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1:12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1303,'71'-41,"-1"-3,-3-3,54-49,-105 83,-1 0,0-2,-1 0,-1 0,0-1,-1 0,-1-1,0-1,-2 0,0 0,-1-1,0 0,-2 0,0-1,-1 0,-1 0,-1 0,-1-8,-2 25,0 0,0 0,0 1,-1-1,1 0,-1 0,0 1,0-1,0 0,0 1,0-1,0 1,-1-1,1 1,-1 0,0-1,0 1,0 0,0 0,0 1,0-1,0 0,0 0,-1 1,1 0,-1-1,1 1,-1 0,0 0,1 1,-1-1,0 0,0 1,0 0,1-1,-1 1,0 0,0 1,0-1,1 0,-1 1,0-1,0 1,1 0,-1 0,1 0,-1 1,1-1,-1 0,1 1,-1 0,1-1,0 1,0 0,0 1,-1-1,1 1,0-1,0 1,0 0,0 0,1 0,-1 0,1 0,-1 0,1 0,0 1,1-1,-1 0,0 1,1-1,0 0,0 1,0-1,0 1,0-1,1 0,-1 1,1-1,0 0,0 1,0-1,1 0,-1 0,1 0,0 0,0 0,0 0,0-1,0 1,0-1,1 1,-1-1,1 0,0 0,0 0,-1 0,1-1,1 1,-1-1,0 1,0-1,0 0,1 0,-1-1,0 1,2-1,14 2,-1-1,1 0,0-2,-1 0,1-1,0-1,15-5,85-7,-116 15,0 0,0 0,0 1,0 0,0-1,-1 1,1 0,0 0,0 1,-1-1,1 0,-1 1,1 0,-1 0,1-1,-1 1,0 1,0-1,0 0,0 0,-1 1,1-1,0 1,-1-1,0 1,0 0,0 0,0 0,0-1,0 1,-1 0,1 0,-1 0,0 0,0 0,0 0,0 0,0 0,-1 0,0 0,1 0,-1 0,0-1,0 1,-1 0,1 0,0-1,-1 1,-101 207,102-208,0 0,0 1,1-1,-1 0,0 1,1-1,0 0,0 1,0-1,0 1,0-1,0 1,1-1,-1 0,1 1,-1-1,1 0,0 1,0-1,0 0,0 0,1 0,-1 0,0 0,1 0,0 0,-1 0,1-1,0 1,0-1,0 1,0-1,0 0,0 0,0 1,0-1,1-1,-1 1,0 0,1-1,-1 1,0-1,3 1,97-11,-82 3</inkml:trace>
  <inkml:trace contextRef="#ctx0" brushRef="#br0" timeOffset="451.344">1468 739,'-52'32,"2"4,1 1,1 2,-35 40,10 9,70-84,1 0,-1 0,1 0,0 0,0 0,1 0,-1 0,1 1,0-1,0 1,1-1,-1 1,1-1,0 1,0-1,1 1,-1 0,1-1,0 0,0 1,1-1,-1 0,2 3,-2-4,1-1,0 0,0 0,0 0,0 0,0 0,0 0,0 0,1-1,-1 1,1-1,-1 1,1-1,0 0,-1 0,1 0,0-1,0 1,-1-1,1 1,0-1,0 0,0 0,0 0,0 0,-1-1,1 1,0-1,0 0,2 0,83-37,-45 11,-1-1,-2-3,0-1,-1-3,22-18,54-59,-115 112,1 1,-1-1,0 1,0-1,1 0,-1 1,0-1,0 1,1-1,-1 0,0 0,1 1,-1-1,1 0,-1 1,0-1,1 0,-1 0,1 0,-1 0,0 1,1-1,-1 0,1 0,-1 0,1 0,-1 0,1 0,-1 0,1 0,-1 0,0 0,1 0,-1-1,1 1,-1 0,1 0,-1 0,0 0,1-1,-1 1,1 0,-1-1,0 1,1 0,-1 0,0-1,0 1,1-1,-1 1,0 0,0-1,1 1,-1-1,0 1,0 0,0-1,0 1,0-1,1 0,-14 40,10-31,-2 7,1-10,0 1,1 0,0 0,0 0,1 0,0 0,0 0,0 1,0-1,1 1,0-1,1 1,0-1,0 1,0 0,1-1,-1 1,2-1,-1 1,1-1,0 1,0-1,1 0,-1 0,2 0,-1 0,0-1,1 0,0 1,1-1,3 3,-2-4,0-1,0 0,0 0,1-1,-1 0,1 0,-1 0,1-1,0 0,0 0,0-1,0 0,0 0,-1-1,1 1,0-1,0-1,0 0,-1 0,1 0,2-2,126-78,-62 12,-55 52</inkml:trace>
  <inkml:trace contextRef="#ctx0" brushRef="#br0" timeOffset="915.865">2173 739,'-24'19,"1"2,1 1,0 0,2 2,1 0,1 1,1 1,1 1,-6 15,20-39,0 0,0 0,1 0,-1 0,1 0,0 1,0-1,0 0,0 1,0-1,1 1,0-1,0 1,0-1,0 1,0-1,1 1,-1-1,1 1,0-1,0 0,0 1,1-1,-1 0,1 0,0 0,0 0,0 0,0 0,0-1,0 1,1-1,0 1,-1-1,1 0,0 0,0 0,10 0,0-1,0-1,0 0,0 0,-1-2,1 1,0-2,0 1,-1-2,0 0,0 0,0-1,0-1,-1 0,1 0,-1-1,-1-1,0 0,0 0,5-6,19-13,0-1,-2-1,-2-2,-1-2,-1 0,-2-2,-1-1,-2 0,-1-2,-2-1,-2 0,-2-2,-1 0,-2 0,-2-1,-2-1,-2 0,-1 0,-3 0,-1-20,-3 46,-1 0,0 1,-1-1,-1 0,0 1,-1 0,-1 0,-4-6,8 18,0 0,0 0,0 0,-1 0,1 1,-1-1,0 1,0 0,0-1,-1 2,1-1,-1 0,1 1,-1-1,0 1,0 0,0 0,0 1,-1-1,1 1,0 0,-1 0,1 1,0-1,-1 1,1 0,-1 0,1 0,-1 1,1-1,0 1,-1 0,-3 2,-5 4,1 1,0 1,1 0,0 0,0 1,1 1,0 0,1 0,0 1,0 0,2 0,-1 1,2 0,0 1,0-1,1 1,1 0,-1 6,-4 7,0 0,2 1,1 0,2 1,0-1,2 1,1-1,1 1,2 0,0-1,3 1,0-1,1 0,2 0,1-1,1 0,14 25,-3-17,3-1,1-1,1-1,17 15,82 44,-122-89,1-1,0 0,0 0,-1 0,1 0,0-1,0 1,0-1,0 0,0 0,0 0,0-1,-1 1,1-1,0 0,0 0,0-1,-1 1,1-1,-1 0,1 0,-1 0,0 0,0 0,0-1,0 1,0-1,0 0,-1 0,1 0,-1 0,0-1,0 1,0 0,0-1,11-14</inkml:trace>
  <inkml:trace contextRef="#ctx0" brushRef="#br0" timeOffset="1169.909">3020 766,'-14'39,"-5"21,5 2,6-6,4-12</inkml:trace>
  <inkml:trace contextRef="#ctx0" brushRef="#br0" timeOffset="1430.867">3020 399,'10'0,"8"5,0 2</inkml:trace>
  <inkml:trace contextRef="#ctx0" brushRef="#br0" timeOffset="1994.841">3500 598,'-43'25,"0"2,2 2,1 2,2 2,1 1,-26 32,26 19,37-83,0 0,0 1,0-1,0 1,0-1,1 0,-1 1,1-1,0 0,-1 1,1-1,0 0,0 0,1 0,-1 1,0-1,1 0,-1-1,1 1,-1 0,1 0,0-1,0 1,0-1,0 0,0 1,0-1,0 0,0 0,1 0,-1 0,0-1,1 1,-1-1,0 1,2-1,7-1,0 0,0 0,0-1,-1-1,1 0,-1 0,1-1,-1-1,0 1,0-2,-1 1,0-1,0-1,0 0,-1 0,0 0,2-3,222-211,-232 220,1 1,-1-1,0 1,1-1,-1 1,1-1,-1 1,0-1,1 1,-1 0,1-1,-1 1,1 0,-1 0,1-1,0 1,-1 0,1 0,-1 0,1 0,0-1,-1 1,1 0,-1 0,1 0,0 1,-1-1,1 0,-1 0,1 0,-1 0,1 0,0 1,-1-1,1 0,-1 0,1 1,-1-1,1 0,-1 1,1-1,-1 1,0-1,1 1,-1-1,0 1,1-1,-1 1,0-1,1 1,-1-1,0 1,0-1,0 1,0-1,1 1,-1 0,0-1,0 1,0-1,0 1,0 0,0-1,-1 1,1-1,0 1,0 52,0-44,-2-2,1 0,1 0,-1 0,1 0,0 0,1 0,0 0,0-1,0 1,1 0,0 0,0-1,1 0,0 1,0-1,0 0,1 0,0 0,0-1,0 1,1-1,0 0,0-1,0 1,1-1,-1 0,1 0,0 0,1-1,-2-4,1 0,-1-1,0 1,0-1,0 0,0-1,0 1,0-1,-1 0,1 0,-1-1,0 1,0-1,0 0,0 0,0 0,-1-1,0 1,0-1,0 0,-1 0,0 0,0 0,0 0,0-3,16-22,2 2,1 1,1 0,2 2,0 1,12-8,19-21,-64 79,5-22,1 0,0 0,0 1,1-1,-1 1,1 0,0 0,0 0,1 0,0 0,-1 0,2 0,-1 0,0 0,1 1,0-1,0 0,1 0,0 1,0-1,0 0,0 0,1 0,0 0,0 0,0-1,0 1,1 0,0-1,0 0,0 1,0-1,1-1,0 1,-1 0,2-1,-1 0,0 0,0 0,1 0,0-1,-1 0,4 1,1-2,-1 0,1-1,0 0,-1-1,1 0,0 0,-1-1,1 0,-1-1,0 1,0-2,0 1,0-1,0 0,-1-1,0 0,0 0,0 0,0-1,-1 0,0 0,0-1,-1 0,0 0,0 0,-1-1,1 0,39-140,-39 129</inkml:trace>
  <inkml:trace contextRef="#ctx0" brushRef="#br0" timeOffset="2361.973">4798 456,'-14'10,"0"1,1 0,0 2,1-1,1 1,-1 1,2 0,0 0,1 1,0 1,-4 12,12-24,1 1,0-1,0 0,1 0,-1 0,1 0,0 0,0 0,0 0,1 0,-1 0,1 0,0-1,0 1,0-1,1 1,-1-1,1 0,0 0,0 0,0 0,0 0,0-1,1 1,-1-1,1 0,0 0,-1 0,1-1,0 1,31 23,-30-22,-1 0,0 0,0 0,0 1,0-1,0 1,-1 0,0 0,0 1,0-1,0 0,0 1,-1 0,0 0,0 0,-1 0,1 0,-1 0,0 0,0 0,-1 0,1 1,-1-1,0 0,-1 0,1 1,-1-1,0 0,-1 0,1 0,-1 0,0 0,0 0,0-1,-1 1,-1 1,-3 1,-1 0,0 0,0-1,-1 0,0-1,0 0,0 0,0-1,-1 0,0-1,0 0,0 0,0-1,0 0,0-1,-1 0,1-1,0 0,-8-1,-62-21,61 10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6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875 143,'-17'117,"-56"278,32-203,34-80,24-100,-5-19</inkml:trace>
  <inkml:trace contextRef="#ctx0" brushRef="#br0" timeOffset="298.489">311 143,'219'-12,"0"-8,-1-10,12-13,-160 28,81-8,-118 33,-29-3</inkml:trace>
  <inkml:trace contextRef="#ctx0" brushRef="#br0" timeOffset="552.563">0 1074,'43'9,"48"-10,23-11,2-3,-5-4,-7-3,-11-3,-12 3,-10 1,-8 3,-9 5,-5 4,-6 0,-5 1,-4 2,-8 2</inkml:trace>
  <inkml:trace contextRef="#ctx0" brushRef="#br0" timeOffset="987.235">1750 481,'-233'110,"232"-110,-51 35,51-35,0 1,1 0,-1 0,0 0,0 0,0 0,1 0,-1 0,0 0,1 0,-1 1,1-1,-1 0,1 0,0 0,0 1,-1-1,1 0,0 1,0-1,0 0,0 0,0 1,1-1,-1 0,0 0,1 1,-1-1,1 0,-1 0,1 0,-1 0,1 0,0 0,-1 0,1 0,0 0,0 0,0 0,0 0,0 0,0 0,0-1,1 1,77 38,-73-38,0 0,0 0,0 1,-1 0,1 0,-1 1,1-1,-1 1,0 0,0 1,0-1,-1 1,1 0,-1 0,0 1,0-1,0 1,0 0,-1 0,0 0,0 0,-1 1,1-1,-1 1,0 0,0 3,-2-6,0 1,0 0,0 0,-1 0,1 0,-1 0,0-1,0 1,-1 0,1-1,-1 1,0-1,0 0,0 1,0-1,0 0,-1 0,1 0,-1 0,0-1,0 1,0-1,0 0,0 0,-1 0,-89 42,84-40,0-2,0 1,0-1,0-1,-1 0,1 0,-1 0,1-2,0 1,-7-2,-2-3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313 364,'307'-207,"-287"191,-10 10,1-2,0 1,0-1,0-1,-1 0,0-1,-1 0,0 0,-1-1,0 0,-1 0,1-3,-12-2,-17 37,4 11,2 1,1 1,1 1,3-1,0 2,3-1,0 1,0 28,-5 14,-13 88,19-97,-3-1,-3 1,-3-2,-3 0,-2-1,-4-1,-2-1,-4-1,-13 19,32-66,-1-1,0 0,-1-1,-1-1,0 0,0-1,-1 0,-1-1,0-1,-1 0,0-2,0 0,-1 0,-4 0,16-7,1 0,-1 0,1 0,-1 0,0-1,0 0,1 0,-1 0,0-1,1 0,-1 0,1 0,-1-1,1 0,-1 0,1 0,0-1,0 0,0 0,0 0,1 0,-1-1,1 0,0 0,0 0,0 0,1-1,-1 1,1-1,0 0,0 0,1 0,0 0,0-1,0 1,0-1,1 1,0-1,0 0,0 1,1-1,0 0,0 0,1-8,1 0,0 0,0 1,2-1,-1 1,2-1,0 1,0 0,2 1,-1-1,1 1,1 1,0-1,1 1,0 1,1 0,0 0,6-4,27-21,2 1,1 2,50-24,-86 50,46-25,2 3,1 2,1 3,1 2,41-7,-71 21</inkml:trace>
  <inkml:trace contextRef="#ctx0" brushRef="#br0" timeOffset="255.598">1271 477,'-50'20,"1"3,1 1,1 3,1 2,1 2,-2 5,20-18,2 1,0 2,1 0,2 2,0 0,-11 17,30-38,1 1,0-1,0 0,0 1,0-1,0 1,0 0,1 0,-1 0,1 0,0 0,0 0,0 0,0 0,1 0,-1 0,1 0,0 1,0-1,0 0,0 0,0 1,1-1,-1 0,1 0,0 0,0 0,0 0,0 0,1 0,-1 0,1 0,0-1,0 1,0-1,0 1,0-1,1 0,-1 0,0 1,1-2,0 1,0 0,-1-1,1 1,3 0,6 1,1-1,0-1,0 0,0-1,0 0,0-1,0 0,0-1,-1-1,1 0,0 0,-1-1,0-1,0 0,0-1,-1 0,2-2,11-7,-2-1,0 0,-1-2,-1 0,-1-1,0-1,11-17,-23 29,-1 0,0 0,0 0,-1-1,0 0,-1 0,0 0,0-1,-1 1,0-1,-1 0,0 0,0 0,-1 0,0 0,-1 0,0 0,-1 0,0 0,-1 0,0 0,0 0,-1 0,0 1,-1-1,0 1,0 0,-4-5,-11-6</inkml:trace>
  <inkml:trace contextRef="#ctx0" brushRef="#br0" timeOffset="570.391">1611 787,'-76'131,"117"-167,57-76,5 3,41-27,-120 116,1 2,1 0,0 2,1 1,28-12,-21 13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1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364 285,'-48'8,"1"3,0 1,0 3,1 1,1 3,-23 24,67-42,-1 1,1 0,0-1,0 1,0 0,0 0,0 0,0 0,0-1,1 1,-1 0,1 0,-1 0,1 1,0-1,0 0,0 0,0 0,0 0,0 0,1 0,-1 0,1 0,-1 0,1 0,0 0,0 0,0 0,0-1,0 1,0 0,0-1,0 1,1 0,-1-1,2 1,11 11,0-2,1 0,0 0,1-2,0 0,1 0,-1-2,2 0,15 4,55 25,-79-31,0 0,0 0,0 1,-1 0,0 1,0 0,0 0,-1 0,0 1,0 0,-1 1,0-1,-1 1,0 1,0-1,-1 1,0-1,-1 1,0 0,-1 0,1 1,-2-1,-3 4,-1-1,-1 1,0-1,-1 0,0 0,-1-1,-1 0,1 0,-2 0,0-1,0 0,-1 0,-1-1,1 0,-2-1,1 0,-1-1,-1 0,1-1,-12 6,-1 2,0-2,-2 0,0-1,0-2,-1-1,0 0,-13 0,14-3</inkml:trace>
  <inkml:trace contextRef="#ctx0" brushRef="#br0" timeOffset="265.253">195 285,'57'10,"25"2,2 0,-8-2,-12-3,-12-7,-10-4,-8-2,-4 1,-8 1</inkml:trace>
  <inkml:trace contextRef="#ctx0" brushRef="#br0" timeOffset="548.635">957 172,'-7'13,"-1"0,2 0,0 1,0 0,2 0,-1 1,2-1,0 1,1 0,0-1,1 1,1 0,0 0,1 0,1 0,2 11,-3-22,1-1,-1 1,1 0,-1-1,1 1,0-1,1 0,-1 0,0 0,1 0,0 0,0 0,0-1,0 1,0-1,0 0,0 0,1 0,-1 0,1-1,0 1,-1-1,1 0,0 0,0 0,0-1,0 1,-1-1,1 0,0 0,0 0,0-1,0 1,0-1,0 0,1 0,1-1,0 0,-1 0,0 0,1 0,-1-1,0 0,0 0,0 0,-1-1,1 1,-1-1,0-1,0 1,0 0,0-1,-1 0,0 0,0 0,0 0,-1 0,1 0,-1-3,0 0,0 0,-1 1,0-1,-1 0,0 0,0 0,0 0,-1 0,0 0,-1 1,0-1,0 0,-1 1,0-1,0 1,0 0,-1 0,0 0,-1 1,1-1,-1 1,-1 0,1 1,-1-1,0 1,0 0,0 0,-1 1,0 0,0 0,0 1,0-1,0 2,-1-1,0 1,1 0,-1 0,0 1,0 0,0 1,0 0,1 0,-3 1,-15 5</inkml:trace>
  <inkml:trace contextRef="#ctx0" brushRef="#br0" timeOffset="2567.759">1549 1160,'214'-151,"-52"31,199-136,-289 222,-70 34,0-1,0 0,0 1,0-1,0 1,0 0,0 0,0-1,1 1,-1 1,0-1,0 0,0 0,0 1,0-1,0 1,0 0,0 0,0-1,0 1,-1 1,1-1,0 0,0 0,-1 1,1-1,-1 0,1 1,-1 0,0-1,0 1,0 0,0 0,0-1,1 2,0 12,-1 0,0 0,-1 0,0-1,-2 1,1 0,-2 0,0-1,-1 1,0-1,-1 0,-1 0,0-1,-1 1,0-1,-1-1,0 0,-8 9,13-16,-11 17,-1-1,0 0,-2-1,-1 0,0-1,-1-2,-1 0,0-1,-2 0,0-2,0-1,-14 6,30-17,-1 0,1 0,-1 0,0-1,0 1,0-2,0 1,0-1,0 0,0 0,0-1,-3-1,8 2,0-1,-1 1,1-1,0 0,0 0,0 0,-1 0,1 0,0-1,0 1,0 0,1-1,-1 0,0 1,1-1,-1 0,1 0,-1 0,1 0,0 0,0 0,0 0,0 0,0-1,0 1,1 0,-1-1,1 1,-1 0,1-1,0 1,0-1,0 1,1 0,-1-1,0 1,1-1,-1 2,0-1,0 0,0 1,0-1,0 1,1-1,-1 0,0 1,1-1,-1 1,1-1,0 1,0 0,-1-1,1 1,0-1,0 1,0 0,0 0,0 0,1 0,-1 0,0 0,1 0,-1 0,0 0,1 0,-1 1,1-1,-1 1,1-1,-1 1,1-1,-1 1,1 0,0 0,-1 0,1 0,-1 0,1 0,1 1,60 29,-51-19,1-1,0-1,0 0,1-1,0-1,1 0,0-1,0 0,0-1,1-1,-1 0,16 1,-8-7,-1 0,0-2,1-1,-1 0,0-2,-1 0,0-2,0 0,-1-1,0-1,-1-1,0-1,-1-1,0 0,9-11,19-15,-1-2,-2-2,-3-2,2-4,-34 36,1 0,1 2,0-1,1 1,0 0,1 1,0 1,1 0,0 0,1 2,0-1,0 2,1 0,0 0,10-2,-23 9,-1-1,1 1,0 0,0 0,0 0,0 0,0 0,0 0,-1 0,1 1,0-1,0 1,0-1,-1 1,1 0,0-1,-1 1,1 0,0 0,-1 0,1 0,-1 1,0-1,1 0,-1 1,0-1,0 1,0-1,0 1,0-1,0 1,0 0,0 0,-1-1,1 1,-1 0,1 0,-1 0,0 0,0 0,-15 74,-59 66,73-142,0 1,0 0,0 0,0 0,0 0,0 0,0 0,0 0,1 0,-1 1,0-1,1 0,-1 0,1 1,-1-1,1 0,0 1,-1-1,1 0,0 1,0-1,0 0,0 1,0-1,0 1,1-1,-1 0,0 1,1-1,-1 0,1 1,-1-1,1 0,-1 0,1 0,0 1,0-1,0 0,0 0,-1 0,1 0,1 0,-1-1,0 1,0 0,0 0,0-1,1 1,-1-1,0 1,0-1,1 1,-1-1,0 0,1 1,-1-1,1 0,-1 0,0 0,1 0,-1-1,0 1,1 0,0-1,139-87,-78 41,138-84,-201 130,1 0,0 1,0-1,0 0,0 1,0-1,0 0,0 1,0 0,0-1,0 1,0 0,0-1,0 1,0 0,0 0,0 0,0 0,0 0,0 0,1 0,-1 0,0 0,0 1,0-1,0 0,0 1,0-1,0 1,0-1,0 1,0-1,0 1,-1 0,1-1,0 1,0 0,0 0,-1 0,1-1,-1 1,1 0,0 0,-1 0,0 0,1 0,-1 0,1 0,-1 0,0 1,0-1,0 0,0 0,0 0,0 0,0 0,0 0,0 0,0 0,-1 0,1 0,0 1,-1-1,1 0,-1 0,-32 90,-2 23,35-112,-1-1,1 0,0 0,0 1,0-1,0 0,0 0,0 1,0-1,0 0,1 0,-1 1,0-1,1 0,-1 0,1 0,-1 1,1-1,0 0,-1 0,1 0,0 0,0 0,0 0,0-1,0 1,0 0,0 0,0-1,0 1,0 0,0-1,0 1,0-1,1 1,-1-1,0 0,0 0,1 0,-1 1,0-1,0 0,1 0,-1 0,0-1,0 1,1 0,-1 0,0-1,0 1,0-1,1 1,0-1,62-33,185-138,-102 86,-147 85,1 0,0 0,0 0,0 0,0 0,0 1,0-1,0 0,0 1,0-1,0 0,0 1,0-1,1 1,-1 0,0-1,0 1,1 0,-1 0,0 0,0 0,1 0,-1 0,0 0,0 0,1 0,-1 1,0-1,0 0,1 1,-1-1,0 1,0 0,0-1,0 1,0 0,0 0,0-1,0 1,0 0,0 0,-1 0,1 0,0 0,0 0,-1 0,1 1,-1-1,1 0,-1 0,0 0,1 1,-1-1,0 0,0 0,0 1,0-1,0 0,0 0,0 1,0-1,0 0,-1 0,1 1,0-1,-1 0,1 0,-1 0,0 1,-87 163,91-124,7-28</inkml:trace>
  <inkml:trace contextRef="#ctx0" brushRef="#br0" timeOffset="3435.804">4315 568,'-220'166,"215"-162,-3 2,1 0,0 0,0 1,0 0,1 0,0 0,0 1,1 0,0 0,1 1,-1-1,2 1,-1 2,3-10,1 1,0-1,0 1,0-1,0 0,0 1,1-1,-1 1,0-1,1 1,-1-1,1 0,-1 1,1-1,0 0,-1 0,1 1,0-1,0 0,0 0,0 0,0 0,0 0,0 0,0 0,1 0,-1-1,0 1,0 0,1-1,-1 1,0-1,1 1,-1-1,1 0,-1 1,1-1,-1 0,0 0,2 0,60-3,-30-8,0 0,-1-2,0-1,-1-2,0-1,1-4,-8 6,0-2,-2 0,0-2,0 0,-2-1,-1-2,2-3,67-56,-87 81,0 0,-1-1,1 1,0 0,-1 0,1-1,0 1,-1 0,1 0,0 0,-1 0,1 0,0 0,0 0,-1 0,1 0,0 0,-1 1,1-1,0 0,-1 0,1 1,0-1,-1 0,1 1,-1-1,1 1,-1-1,1 1,-1-1,1 1,-1-1,1 1,-1-1,1 1,-1 0,0-1,1 1,-1-1,0 1,0 0,0-1,1 1,-1 0,0 0,0-1,0 1,0 0,0-1,0 1,0 0,0 0,-1-1,1 1,0 0,0-1,-1 1,1 0,0-1,-1 1,1 0,-13 48,10-44,0 0,1 0,-1 1,1-1,0 1,0 0,0 0,1-1,0 1,0 0,1 0,-1 0,1 0,1 0,-1 0,1 0,0 0,0 0,1 0,0 0,0-1,0 1,1-1,0 1,0-1,0 0,0 0,1 0,0-1,0 1,0-1,1 0,-1 0,1-1,0 1,4 2,8-2,-1-1,1 0,0-1,0-1,0-1,0 0,-1-1,1-1,0 0,0-2,-1 0,0 0,0-2,0 0,0 0,-1-2,0 0,6-5,20-8,0-2,-2-2,-1-2,-1-1,-1-2,-2-1,-1-2,-2-1,2-5,-16 18,-1 0,-1-2,0 0,-2 0,-1-2,-1 1,-1-2,-1 1,-1-1,-2 0,0-1,-2 0,-1 1,-1-4,-2 26,0 0,-1 0,1 1,-1-1,0 0,0 1,0-1,0 1,-1-1,1 1,-1 0,0-1,0 1,0 0,-1 0,1 1,-1-1,1 0,-1 1,0-1,0 1,0 0,-1 0,1 0,0 1,-1-1,1 1,-1 0,1 0,-1 0,1 0,-1 0,0 1,0 0,1 0,-1 0,0 0,0 0,1 1,-1-1,0 1,1 0,-1 1,1-1,-1 0,1 1,0 0,0 0,-1 0,1 0,-1 2,-16 11,1 0,1 2,1 0,0 1,1 1,1 1,1 0,1 1,0 0,2 1,0 0,2 1,1 0,0 0,-3 23,7-34,2 0,0 1,0-1,1 1,1-1,0 1,0-1,1 1,1-1,0 1,1-1,1 0,-1 0,2 0,0-1,0 1,1-1,0 0,1-1,0 1,1-1,0-1,1 0,0 0,0 0,7 3,4 1,1-2,0 0,0-2,1 0,0-1,1-2,0 0,0-1,0-1,1-2,-1 0,1-1,-1-2,1 0,-1-2,1 0,-1-2,0 0,-1-2,1 0,-1-1,0-2,20-12,-1-2,-1-2,-1-1,-2-2,-1-1,-1-3,-1 0,27-38,-41 46,-2 0,-1-2,-1 0,-1-1,-2-1,0 0,-2-1,-1 0,1-15,-7-43,-4 86,-1-1,0 1,0 0,0-1,0 1,0 0,-1 0,1 0,-1 0,1 0,-1 0,0 1,1-1,-1 1,0-1,0 1,0-1,-1 1,1 0,0 0,0 0,-1 0,1 1,0-1,-1 0,1 1,-1 0,1 0,-1-1,1 1,0 1,-1-1,1 0,-2 1,-8 3,-1 0,0 1,1 0,0 1,0 1,0 0,1 0,0 1,1 1,-1 0,2 0,-1 1,-6 9,-6 5,1 0,1 2,2 0,0 1,2 1,1 1,1 0,-9 29,18-46,1 1,1 0,0 0,1 0,0 0,1 0,0 0,1 0,1 1,0-1,0 0,2 0,-1 0,2 0,0-1,0 1,1-1,1 0,0 0,1-1,0 0,8 10,-4-10,0-1,1 0,0-1,1 0,0-1,1 0,-1-2,1 1,1-1,-1-1,1-1,0 0,0-1,0 0,8-1,118-15,-117 9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536 488,'-20'0,"-1"0,1 2,0 1,-1 0,1 2,1 0,-1 1,1 1,0 1,0 0,1 2,-12 8,10-8,1 1,0 1,0 1,1 1,1 0,0 1,1 1,1 1,0 0,1 1,1 0,1 1,1 1,0 0,2 0,-6 19,13-36,1 0,-1 0,1 0,0 1,0-1,1 0,-1 0,1 1,0-1,-1 1,1-1,1 0,-1 1,0-1,1 0,0 1,0-1,0 0,0 0,0 1,1-1,-1 0,1-1,0 1,0 0,0 0,0-1,1 1,-1-1,1 0,-1 1,1-1,0 0,0-1,0 1,0-1,0 1,0-1,0 0,0 0,1 0,-1 0,0-1,1 1,-1-1,2 0,7-2,-1-1,1 0,0 0,-1-1,0-1,0 0,0-1,-1 0,1 0,-1-1,-1 0,1-1,-1 0,-1-1,8-8,8-6,255-249,-194 163,-104 148,2 1,1 1,2 0,2 1,-5 39,15-76,0-1,1 2,0-1,0 0,0 0,0 0,1 0,0 1,0-1,0 0,1 0,0 0,0 0,0 0,1 1,-1-2,1 1,0 0,1 0,-1-1,1 1,0-1,0 0,0 0,1 0,-1 0,1 0,0-1,0 0,1 0,-1 0,0 0,1-1,0 1,-1-1,3 0,18 0,0-2,0-1,0 0,-1-2,1-1,-1-1,0-1,0-2,-1 0,0-1,0-1,-1-1,0-1,-1-2,0 1,3-6,21-7,-1-2,-1-2,-2-2,-1-2,-2-1,-1-2,-2-1,-1-2,-2-2,-3 0,-1-2,-2-1,-2-2,-2 0,12-37,-33 80,1 1,0-1,0 0,-1 0,1 1,-1-1,0 0,0 0,0-1,0 1,-1 0,1 0,-1 0,0 0,-1-1,1 1,-1 0,0 0,0 0,0 0,0 0,-1 0,1 0,-1 1,0-1,0 0,-1 1,1 0,-1-1,1 1,-1 0,0 0,-1 0,-2 1,0 1,-1 0,1 0,0 0,-1 1,1 0,0 0,-1 0,1 1,0 0,-1 0,1 1,0 0,0 0,0 0,0 1,1 0,-1 0,1 0,-1 1,1 0,-2 2,-96 106,81-80,2 1,1 1,1 1,2 0,2 1,-9 35,18-53,0 0,2 0,0 1,1-1,1 1,0 0,2 0,0-1,1 1,1-1,1 0,1 1,0-1,1-1,3 7,0-11,0-1,0 0,1 0,1-1,0 0,0-1,1 0,1-1,-1 0,1-1,1-1,-1 0,1 0,1-2,-1 0,1 0,0-1,0-1,0-1,0 0,1-1,-1 0,0-1,1-1,-1-1,0 0,0-1,0 0,7-4,-14 5,1-2,-1 1,0-1,-1 0,1-1,-1 1,0-2,0 1,0-1,-1 0,1 0,-2-1,1 0,-1 0,0 0,0-1,-1 1,0-1,0 0,-1 0,0-1,-1 1,1-1,-2 1,1-1,-1 0,-1 0,1 1,-1-1,-1 0,0 0,0 0,-1 1,0-2,-4-2,0 0,-1 1,0 0,-1 0,-1 0,1 1,-1 1,-1-1,0 1,0 1,-1 0,0 1,0 0,-1 0,0 1,0 1,-4-1,-4-2,-2 0,1 2,-1 1,0 1,0 0,0 2,-1 1,1 0,-23 3,-32 16,47-6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315 107,'-20'4,"0"1,0 1,0 1,1 1,-1 0,2 1,0 2,0-1,1 2,0 1,1 0,0 1,1 0,1 1,0 1,-4 7,16-20,0 1,0 0,1 0,-1 0,1 0,0 0,0 0,0 1,0-1,1 0,0 0,0 1,0-1,0 0,1 1,-1-1,1 0,0 0,0 0,1 0,-1 0,1 0,0 0,0 0,0-1,1 1,-1-1,1 1,0-1,0 0,0 0,0 0,1-1,-1 1,1-1,-1 0,1 0,0 0,0 0,0-1,0 1,0-1,0 0,1 0,-1-1,0 1,7 0,-1 0,1 0,0-1,-1 0,1-1,-1 0,1 0,-1-2,1 1,-1-1,0-1,0 1,0-2,-1 1,0-2,0 1,0-1,0 0,-1-1,0 0,0 0,-1-1,0 0,0 0,-1-1,0 0,-1 0,1 0,-2-1,0 1,0-1,0 0,-1-1,-1 1,0-1,1 1,-1 1,-1-1,0 0,0 0,-1 0,0 0,0 0,-1 0,-1 0,0 0,0 1,-1-1,0 1,-1-1,0 1,0 0,-1 1,0-1,0 1,-1 0,0 0,-1 0,-3-2,-13-3,0 4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0 112,'6'48,"1"-1,3 1,2-2,2 1,8 14,-22-57,1-1,0 0,-1 1,2-1,-1 0,0 0,0 0,1 0,0 0,0 0,0-1,0 1,0 0,0-1,0 0,1 1,0-1,-1 0,1 0,0-1,0 1,0 0,0-1,0 0,0 0,0 0,0 0,1 0,-1-1,0 1,1-1,-1 0,0 0,1 0,-1 0,0-1,1 0,-1 1,0-1,0 0,0 0,2-1,131-131,-96 91,-2-2,-2-1,-3-2,-1-2,18-37,-39 62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0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0 340,'92'-34,"-2"-4,57-34,-145 71,8-3,1 0,-2-1,1 0,0 0,-1-1,0 0,0-1,-1 0,0 0,0-1,-1 0,0 0,0-1,-1 0,0 0,0-1,-1 1,3-11,-8 18,0 0,0 0,0 0,-1 0,1 0,-1 0,1 0,-1 0,0 0,0 0,0 0,0 0,0 1,0-1,0 0,-1 1,1-1,-1 1,1-1,-1 1,0 0,1 0,-1-1,0 1,0 0,0 1,0-1,0 0,0 1,0-1,0 1,0-1,0 1,-1 0,-74 1,62 4,0 1,0 1,1 0,0 1,1 0,0 1,0 0,0 1,1 1,1 0,0 1,1 0,0 0,0 1,2 1,-1-1,2 1,0 1,1-1,0 1,1 0,1 1,-2 9,5-16,1 0,0 0,1 0,0 0,0-1,1 1,0 0,1-1,0 0,0 1,1-1,0 0,0-1,1 1,0-1,0 0,0 0,1 0,1-1,-1 0,1 0,0 0,0-1,0 0,1-1,0 0,0 0,0 0,0-1,0 0,1-1,0 0,-1 0,9 0,210 6,-196-9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376 397,'-31'10,"0"2,1 1,0 1,1 2,0 1,2 1,0 1,-12 13,30-25,1-1,0 2,0-1,1 1,0 1,0-1,1 1,0 0,1 1,0-1,0 1,1 0,0 0,1 1,0-1,0 1,2-1,-1 1,1 0,1 0,0 0,0 0,1-1,0 1,1 0,0-1,1 1,0-1,4 7,-5-12,1-1,1 0,-1 1,1-1,-1-1,1 1,0 0,0-1,1 0,-1 0,1 0,-1-1,1 1,0-1,0 0,0-1,0 1,1-1,-1 0,0 0,0-1,1 1,-1-1,0 0,1-1,-1 1,0-1,1 0,-1-1,0 1,0-1,0 0,0 0,-1 0,1-1,0 0,-1 0,0 0,1 0,-1-1,-1 0,3-2,27-29,-2-1,-1-1,-2-1,3-10,-26 41,11-19,-1 0,-1-1,-1 0,-1-1,-2-1,-1 1,-1-2,-1 1,0-16,-16-30,8 73,1 1,-1-1,0 1,0 0,0-1,0 1,0 0,0 0,0 0,0 0,0 0,0 0,-1 0,1 0,0 0,-1 1,1-1,0 0,-1 1,1-1,-1 1,1 0,-1-1,1 1,-1 0,0 0,1 0,-1 0,1 0,-1 0,1 1,-1-1,1 0,-1 1,1-1,-1 1,1-1,0 1,-1 0,1 0,0 0,-1 0,1 0,0 0,0 0,0 0,-4 5,0-1,1 1,0 0,0 1,0-1,1 1,0 0,0-1,1 1,0 0,0 1,1-1,0 0,0 0,0 1,1-1,0 1,1-1,0 0,0 0,0 1,1-1,0 0,0 0,1 0,0 0,0-1,1 1,-1-1,2 0,-1 0,128 126,-123-126,0 1,0-2,1 1,-1-2,1 1,0-1,1 0,-1-1,1-1,-1 1,1-2,0 1,0-2,-1 1,1-1,0-1,0 0,0-1,-1 0,1 0,-1-1,1-1,-1 1,0-2,0 1,-1-2,0 1,1-1,-2 0,9-8,-10 7,1 0,-1-1,0 0,-1-1,0 1,0-1,-1 0,0-1,0 1,-1-1,-1 0,0 0,0 0,-1 0,0-1,0 1,-1-1,-1 1,0-1,0 1,-3-10,4 19,-1 1,0 0,0-1,0 1,0 0,0-1,0 1,0 0,0-1,0 1,0-1,0 1,0 0,0-1,0 1,0 0,0-1,0 1,0 0,0-1,0 1,-1 0,1-1,0 1,0 0,0-1,-1 1,1 0,0 0,0-1,-1 1,1 0,0 0,0 0,-1-1,1 1,0 0,-1 0,1 0,0 0,-1 0,1-1,-1 1,1 0,0 0,-1 0,1 0,0 0,-1 0,1 0,0 0,-1 0,1 1,0-1,-1 0,1 0,0 0,-1 0,1 0,0 1,-1-1,1 0,0 0,-1 1,1-1,0 0,0 0,-1 1,1-1,-9 26,7 15,1 1,2-1,2 1,1-1,3 0,1 0,2-1,12 31,-6-20,-3 2,-2-1,-3 1,3 52,-21-39,10-64,0-1,0 0,-1 1,1-1,0 0,-1 0,1 1,0-1,-1 0,0 0,1 0,-1 0,0 1,1-1,-1 0,0 0,0 0,0-1,0 1,0 0,0 0,0 0,0-1,0 1,0 0,-1-1,1 1,0-1,0 0,-1 1,1-1,0 0,0 0,-1 0,1 1,0-2,-1 1,1 0,0 0,-1 0,1 0,0-1,0 1,-1-1,1 1,0-1,-1 0,-1-3,-1-1,1 0,0 0,0 0,0 0,1 0,-1-1,1 1,1-1,-1 1,1-1,0 0,0 0,1 1,-1-1,1 0,1 0,-1 0,0-2,2-43,2 0,2 0,3 1,2 0,2 1,2 0,2 1,17-31,-18 36,2 1,2 0,1 2,3 0,1 2,1 0,3 2,0 1,29-24,-56 56,1 0,-1 0,1 0,-1 0,1 1,0-1,0 1,0 0,0 0,1 0,-1 0,0 0,1 1,-1 0,1 0,0 0,-1 0,1 0,0 1,0-1,-1 1,1 0,0 0,0 1,-1-1,1 1,0-1,0 1,-1 1,1-1,-1 0,1 1,-1 0,0 0,0 0,1 0,-1 0,-1 0,1 1,0 0,2 2,0 9,0 1,-1 0,0 0,-1 0,0 1,-2-1,0 0,0 1,-2-1,0 1,0-1,-2 1,0-1,-3 8,1 4,-1-1,-2 0,0-1,-2 1,-1-1,-1-1,-1 0,-1-1,-1-1,0 0,-2-1,-1 0,-1-2,0 0,-1-1,-21 13,-26-8,65-23,1 0,-1-1,1 1,-1 0,1 0,0-1,-1 1,1-1,0 1,-1-1,1 0,0 0,-1 1,1-1,0 0,0 0,0 0,0 0,0 0,0 0,0-1,0 1,1 0,-1 0,0-1,1 1,-1 0,1-1,-1 1,1-1,-1 1,1-1,0 1,0-1,0 1,0 0,0-1,0 1,0-1,1 1,-1-1,1 1,-1-1,1 1,0-1,43-83,-23 59</inkml:trace>
  <inkml:trace contextRef="#ctx0" brushRef="#br0" timeOffset="4669.946">1505 594,'10'4,"1"-1,0-1,0 1,0-2,1 1,-1-2,0 1,0-1,1-1,-1 0,0-1,0 0,0-1,0 0,0-1,-1 0,1 0,-1-1,0-1,-1 1,1-2,-1 1,0-1,7-8,-4-3,0 0,-1-1,-1 0,0-1,-2 0,-1-1,0 1,-1-1,-1-1,-2 1,0-1,0-17,-5 18,-7 28,-7 32,2 14,2 0,3 0,-2 38,7-55,-6 351,-18-161,45-358,113-354,-113 437,2 2,2 0,2 1,2 2,24-32,10 17,-58 58,1 0,0 0,0-1,0 1,-1 0,1 0,0 1,0-1,0 0,0 1,0-1,1 1,-1 0,0 0,0-1,0 1,0 1,0-1,0 0,0 0,0 1,0-1,0 1,0 0,0 0,0 0,0 0,0 0,0 0,0 0,-1 0,1 1,-1-1,1 1,-1-1,1 1,5 10,0 1,-1-1,-1 1,0 0,0 0,-1 1,-1-1,-1 1,0 0,0 0,-1 0,-1-1,-1 1,0 0,0 0,-1 0,-1 0,-1-1,0 0,0 1,-1-1,-5 7,-2 3,-1 0,-1-1,-1-1,0-1,-2 0,0-1,-2 0,0-2,0 0,-2-1,0-2,-1 0,0-1,-1-1,-11 4,-24 1,34-12</inkml:trace>
  <inkml:trace contextRef="#ctx0" brushRef="#br0" timeOffset="5187.421">2323 650,'32'-7,"0"-2,-1-2,0-1,-1-1,0-1,-1-2,0-1,-2-1,0-2,-1 0,15-17,-33 30,0-1,-1 0,0 0,-1 0,1-1,-2 0,1 0,-1-1,-1 1,0-1,0 0,-1 0,0-1,-1 1,0-1,0 1,-1-1,-1 1,0-1,0 0,-1 1,0-1,-1 0,0 1,-3-6,3 13,1 0,-1 0,0 1,0-1,0 1,-1-1,1 1,-1 0,1 0,-1 0,0 0,0 1,0-1,0 1,0-1,0 1,0 0,0 0,0 0,-1 1,1-1,0 1,-1 0,1 0,0 0,-1 0,1 1,0-1,0 1,-1 0,1 0,0 0,0 0,0 0,-1 2,-99 67,96-63,1 0,-1 1,2 0,-1 0,1 0,0 1,1 0,0 0,0 0,1 0,0 0,0 2,2-8,1 1,-1-1,1 1,-1-1,1 1,0-1,0 0,0 1,1-1,-1 1,1-1,0 1,0-1,0 0,0 0,1 1,-1-1,1 0,0 0,0-1,0 1,0 0,1 0,-1-1,0 0,1 1,0-1,0 0,0 0,0-1,0 1,0 0,0-1,0 0,1 0,12 3,0-1,0 0,1-1,-1-1,0-1,1-1,9-1,4 1,201-31,-229 32,-1 0,1 0,0 0,-1 0,1 0,-1 0,1 0,0 0,-1 1,1-1,-1 1,1-1,-1 1,1-1,-1 1,1 0,-1 0,0 0,1 0,-1 0,0 0,0 0,0 0,0 0,0 1,0-1,0 0,0 1,0-1,-1 1,1-1,0 1,-1-1,0 1,1-1,-1 1,0-1,0 1,1 0,-1-1,-1 1,1-1,0 1,0 0,0-1,-1 1,1-1,-1 1,1-1,-1 1,0 0,-43 78,43-78,-62 104,63-106,-1 1,0 0,1 0,-1 0,1 0,0 0,-1 0,1 0,0 0,0 0,0 0,-1 0,1 0,0 1,0-1,0 0,1 0,-1 0,0 0,0 0,1 0,-1 0,0 0,1 0,-1 0,1 0,-1 0,1 0,0-1,-1 1,1 0,0 0,0 0,-1-1,1 1,0-1,0 1,0 0,0-1,0 1,0-1,0 0,0 1,14 3</inkml:trace>
  <inkml:trace contextRef="#ctx0" brushRef="#br0" timeOffset="5484.052">3452 368,'-11'16,"0"0,1 1,0 0,1 1,1 0,1 0,1 1,0 0,2 0,0 0,1 1,1-1,0 15,2-30,1 0,-1-1,1 1,0-1,0 1,0-1,1 1,-1-1,1 0,0 0,0 0,0 0,0 0,0 0,1 0,-1-1,1 1,0-1,0 0,0 0,0 0,0 0,0 0,0-1,1 1,-1-1,0 0,1 0,-1 0,1 0,0-1,-1 0,1 1,-1-1,1-1,1 1,6-1,1 0,-1-1,0 0,1-1,-1 0,0-1,-1 0,1-1,-1 0,10-6,-8 2,0 1,-1-2,0 1,0-2,-1 1,0-1,-1-1,-1 0,1-2,-6 11,-1-1,1 0,-1 0,0 0,-1 0,1 0,-1 0,0-1,0 1,0 0,0-1,-1 1,0-1,0 1,0-1,0 1,-1 0,1-1,-1 1,0 0,-1-1,1 1,-1 0,0 0,0 0,0 0,0 1,-1-1,0 0,1 1,-3-2,-4-3,0 1,0 0,0 1,-1 0,0 0,0 1,0 0,-1 1,0 0,0 1,0 0,0 1,0 0,0 1,-1 0,1 0,0 2,-1-1,1 1,0 1,-1 0,1 1,0 0,0 0,1 1,-1 1,-9 5,-6 8</inkml:trace>
  <inkml:trace contextRef="#ctx0" brushRef="#br0" timeOffset="5734.387">4299 284,'-33'33,"-27"31,-6 9,7-3,9-14,13-11,8-9,4-10,6-9</inkml:trace>
  <inkml:trace contextRef="#ctx0" brushRef="#br0" timeOffset="6000.158">3847 311,'38'19,"28"17,7 6,-5-4,-8-3,-10-8,-8-4,-7-5,-5-2,-2-3,-1 1,-1-2,0 2,1-2,0-2,-4-3</inkml:trace>
  <inkml:trace contextRef="#ctx0" brushRef="#br0" timeOffset="6257.045">4750 397,'-4'33,"-3"21,6 2,2-10</inkml:trace>
  <inkml:trace contextRef="#ctx0" brushRef="#br0" timeOffset="6502.456">4694 1,'5'9,"1"4</inkml:trace>
  <inkml:trace contextRef="#ctx0" brushRef="#br0" timeOffset="6837.964">4948 678,'15'-42,"1"0,3 1,1 1,2 1,2 1,1 1,24-25,26 8,-74 53,1 0,0 0,0 0,0 0,0 0,0 1,0-1,0 1,0-1,0 1,0 0,0 0,0 0,0 0,0 0,0 0,0 1,0-1,0 1,0-1,0 1,0 0,0 0,0 0,0 0,-1 0,1 0,0 0,-1 1,1-1,-1 1,1-1,-1 1,0-1,1 1,-1 0,0 0,0 0,-1-1,1 1,0 1,6 52,9 15,-14-69,1 1,0-1,-1 0,1 0,0-1,0 1,-1 0,1-1,0 0,0 1,0-1,0-1,0 1,0 0,-1-1,1 1,0-1,0 0,-1 0,1 0,0 0,-1 0,1-1,-1 1,1-1,-1 1,0-1,0 0,2-1,-4 3,20-13,-8 4,0 1,1 0,-1 1,1 1,1 0,-1 1,1 0,0 1,0 0,0 1,1 1,-11 2,-1 1,0-1,1 1,-1-1,1 1,-1 0,0 1,0-1,0 1,0-1,0 1,0 0,0 0,0 0,-1 0,1 0,-1 1,1 0,-1-1,0 1,0 0,0 0,-1 0,1 0,-1 0,1 0,-1 0,0 1,0-1,0 3,0-1,1-1,0 1,0 0,0-1,0 0,1 1,0-1,0 0,0 0,0-1,1 1,-1-1,1 1,0-1,2 1,15 3,-1-2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1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92,'-11'15,"0"0,1 0,1 1,0 0,1 1,1 0,1 0,-1 5,-3 3,-166 562,83-373,93-215,0 1,-1 0,1 0,0 0,-1 0,1 0,0 0,-1-1,1 1,-1 0,1 0,0 0,-1 0,1 0,0 1,-1-1,1 0,0 0,-1 0,1 0,0 0,-1 0,1 1,0-1,-1 0,1 0,8-41,95-237,76-183,-136 380,-43 80,0 0,1 1,-1-1,1 0,-1 0,1 1,0-1,-1 0,1 1,0-1,-1 0,1 1,0-1,0 1,0-1,0 1,-1 0,1-1,0 1,0 0,0 0,0-1,0 1,0 0,0 0,0 0,0 0,0 0,-1 0,1 1,0-1,0 0,0 0,0 1,0-1,0 0,0 1,-1-1,1 1,0-1,0 1,-1-1,1 1,0 0,-1-1,1 1,0 0,-1 0,1 0,-1-1,0 1,1 0,-1 0,1 0,-1 0,0 0,17 53,-1 347,-10-340,-5-43,0 0,2 0,0 0,1 0,0 0,2-1,7 17,-12-31,0-1,0 0,0 1,0-1,1 0,-1 0,1 1,-1-1,1-1,0 1,0 0,0 0,0-1,0 1,0-1,0 1,1-1,-1 0,0 0,1 0,-1 0,1 0,-1-1,1 1,-1-1,1 0,0 0,-1 1,1-2,0 1,-1 0,1-1,-1 1,1-1,-1 1,1-1,-1 0,1 0,-1-1,0 1,0 0,1-1,-1 1,0-1,0 0,-1 1,1-1,0-1,25-31,-1-1,-2-2,-1 0,14-35,-19 37,159-342,-176 375,12-27,-13 29,0 0,0 1,0-1,-1 0,1 1,0-1,0 0,0 1,0-1,0 0,0 1,0-1,0 0,0 1,0-1,1 0,-1 1,0-1,0 0,0 1,0-1,0 0,1 0,-1 1,0-1,0 0,0 0,1 1,-1-1,0 0,0 0,1 1,-1-1,0 0,1 0,-1 0,0 0,0 0,1 0,-1 1,0-1,1 0,-1 0,0 0,1 0,-1 0,0 0,1 0,-1 0,0 0,1 0,-1-1,0 1,1 0,-2 127,10 87,55 27,-45-205,-11-20</inkml:trace>
  <inkml:trace contextRef="#ctx0" brushRef="#br0" timeOffset="318.968">1355 629,'-14'36,"2"1,1 0,2 1,2 0,2 0,1 0,1 3,3-37,-1 0,0 1,1-1,0 1,0-1,0 0,1 1,-1-1,1 1,0-1,0 0,1 0,-1 0,1 1,0-1,0-1,1 1,-1 0,1 0,-1-1,1 0,0 1,1-1,-1 0,0-1,1 1,0 0,-1-1,1 0,0 0,0 0,0-1,1 1,-1-1,0 0,1 0,-1 0,0-1,1 1,-1-1,1 0,-1-1,0 1,1-1,-1 0,0 0,1 0,0-1,6-5,0-1,0 0,-1-1,-1 0,1 0,-1-1,-1-1,0 1,0-1,-1-1,-1 1,0-1,0 0,-1-1,-1 1,1-6,1 6,-2-1,0 0,0 1,-1-1,-1-1,0 1,-1 0,0 0,-1-1,0 1,-1 0,-1 0,0-1,-1 1,0 0,-1 1,-1-1,0 1,0 0,-1 0,-7-10,10 19,-1 0,1 0,-1 0,0 0,1 1,-1 0,0 0,0 0,-1 0,1 1,0-1,-1 1,1 0,-1 0,1 1,-1-1,1 1,-1 0,1 0,-1 1,1-1,-1 1,1 0,-1 0,-2 2,-12 4</inkml:trace>
  <inkml:trace contextRef="#ctx0" brushRef="#br0" timeOffset="779.014">1665 1109,'136'-327,"-131"317,-4 6,0 1,0-1,1 1,-1 0,1 0,0 0,0 0,0 0,0 0,0 0,1 1,-1-1,1 1,0 0,0 0,0 0,1-1,-2 4,-1-1,0 1,0 0,1 0,-1 0,0 0,0 0,0 0,0 0,0 1,0-1,0 0,0 0,-1 1,1-1,0 1,-1-1,1 0,-1 1,0-1,1 1,-1 0,0-1,0 1,0-1,0 1,0-1,0 1,-1-1,2 1,2 50,-4-42,0 0,1 0,0 0,1 0,0-1,1 1,0 0,1 0,0-1,0 0,1 1,0-1,0-1,1 1,0-1,1 1,0-2,0 1,1-1,1 1,-6-6,1 0,0-1,0 1,0-1,0 0,1 0,-1 0,0 0,0 0,1-1,-1 0,0 1,1-1,-1 0,0-1,1 1,-1-1,0 1,1-1,-1 0,0 0,0 0,0-1,0 1,0-1,0 0,0 0,-1 0,1 0,0 0,70-76,-58 55,-2-1,0 0,-2-1,0 0,-2-1,-1 0,1-7,-4 9</inkml:trace>
  <inkml:trace contextRef="#ctx0" brushRef="#br0" timeOffset="1250.052">2568 685,'-25'23,"1"1,2 1,0 0,1 2,1 1,2 0,1 1,1 1,-2 9,17-37,-1 0,1 0,-1 0,1 0,-1 1,1-1,0 1,0-1,0 1,1 0,-1-1,1 1,-1-1,1 1,0 0,0 0,0-1,0 1,0 0,1-1,-1 1,1 0,0-1,0 1,0-1,0 1,0-1,0 0,1 1,-1-1,1 0,0 0,0 0,-1 0,1 0,1 0,-1-1,0 1,0-1,0 1,1-1,-1 0,1 0,9 1,1 0,-1-1,0-1,1 0,-1-1,0 0,1-1,-1 0,0-1,0 0,0-1,-1-1,1 0,-1 0,0-1,-1 0,1-1,-1 0,5-6,8-7,-1-1,0-1,-2-1,0 0,-2-2,-1 0,-1-1,12-27,-28 53,23-44,-3-1,-2 0,-2-2,-1 0,-3 0,4-35,-13 51,-1 0,-2 1,-1-1,-1 0,-5-20,5 41,0-1,-1 0,0 0,0 1,-1 0,-1 0,0 0,0 0,-1 1,0 0,-1 0,0 0,0 1,-1 0,0 1,0-1,-4-1,7 6,0 0,0 0,-1 0,1 0,-1 1,0 0,1 0,-1 1,0-1,0 1,0 0,0 1,0 0,0 0,0 0,0 1,0-1,0 2,0-1,0 0,1 1,-1 0,0 1,1-1,0 1,-1 0,1 0,0 1,1 0,-1-1,1 2,-1-1,-8 9,1 1,0 1,0-1,2 2,0-1,1 2,0-1,2 1,-6 16,5-15,0 1,2 0,0 0,1 1,1 0,0 0,2 0,1 0,0 0,1 0,1 1,1-1,1 0,1 0,1-1,0 1,1-1,2 0,6 13,-4-17,0-2,0 1,1-2,1 1,0-2,1 1,0-2,1 0,0 0,0-1,1-1,0-1,1 0,0 0,0-2,0 0,1-1,-1-1,1 0,0-1,2-1,14 1</inkml:trace>
  <inkml:trace contextRef="#ctx0" brushRef="#br0" timeOffset="2232.411">3387 432,'-50'42,"2"3,2 1,3 3,1 1,-7 16,43-57,1 0,0 1,0 0,1 0,0 0,1 1,0-1,1 1,0 0,0 2,1-10,1 1,0-1,0 0,0 1,0-1,1 0,-1 1,1-1,0 0,0 0,0 1,1-1,-1 0,1 0,-1 0,1-1,0 1,0 0,0-1,0 1,1-1,-1 0,1 1,-1-1,1-1,0 1,0 0,0-1,0 1,0-1,0 0,0 0,1 0,0 0,8-1,1-1,-1 0,1-1,-1-1,0 0,0 0,0-2,0 1,-1-1,0-1,0 0,0 0,0-1,-1-1,-1 0,1 0,-1-1,0 0,-1 0,0-1,6-10,111-149,-102 148,-16 39,-15 16,4-23,0 1,1-1,0 1,1 0,0 0,1 0,0 0,1 0,0 0,1 0,0 0,1 0,0 0,1 0,1-1,0 1,0-1,1 0,0 0,3 2,-4-9,1-1,-1 0,1 0,0-1,0 1,0-1,0 0,0-1,0 1,0-1,1 0,-1 0,0-1,1 0,-1 0,1 0,-1 0,1-1,-1 0,0 0,0 0,1-1,-1 0,0 0,0 0,0 0,-1-1,1 0,-1 0,1 0,-1-1,0 1,0-1,-1 0,1 0,-1 0,0-1,0 1,0-1,0 0,-1 0,2-3,21-32,-1-1,-2 0,-2-2,0-4,-24 58,-1 1,1 0,-1 0,2 0,0 0,0 1,1-1,1 1,0 0,0-1,2 1,-1 0,2-1,0 1,1 3,-2-13,0 0,1-1,-1 1,1-1,0 1,0-1,0 1,0-1,0 0,1 0,-1 0,1 0,-1 0,1-1,0 1,-1-1,1 0,0 0,0 0,0 0,0 0,0-1,0 1,0-1,0 0,0 1,1-2,-1 1,0 0,0-1,0 1,0-1,0 0,95-46,-81 31,-1-2,-1 0,0-1,-2-1,0 0,-1 0,-1-2,4-10,38-65,12 2,-64 95,0 0,-1 1,1-1,0 0,0 1,-1-1,1 0,0 1,-1-1,1 1,0-1,-1 1,1 0,-1-1,1 1,-1 0,1-1,-1 1,1 0,-1-1,0 1,1 0,-1 0,0-1,0 1,0 0,1 0,-1 0,0-1,0 1,0 0,0 0,0 0,0 0,-1-1,1 1,0 0,0 0,-1 0,1 0,78 527,-70-422,1-12,-4 0,-4 1,-8 56,6-130,-1 0,-1-1,0 1,-2-1,0 0,-1 0,-1 0,-1-1,-1 0,-1 0,0-1,-2-1,0 1,0-2,-2 0,-7 7,9-12,1 0,-2-2,1 1,-1-2,-1 1,1-2,-1 0,-1 0,1-2,-1 0,0 0,0-1,-1-1,1-1,-1 0,-3-1,15-1,-1-1,0 0,0 0,0 0,1-1,-1 0,0 0,1 0,-1 0,1-1,0 1,0-1,0 0,0 0,1-1,-1 1,1-1,0 0,0 0,0 0,0 0,1 0,0-1,0 1,0-1,0 1,1-1,0 0,-1 0,2 0,-1 0,1 1,0-1,0 0,0 0,0 0,1 0,0 0,1-4,8-29,1 0,2 0,1 1,2 1,2 0,5-5,0-5,29-49,3 2,38-44,-66 100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6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451 639,'-1'-6,"0"0,0 1,-1-1,0 1,0-1,0 1,0 0,-1 0,0 0,0 0,0 0,-1 1,0-1,0 1,0 0,0 0,0 1,-1-1,0 1,1 0,-1 0,-1 0,1 1,0 0,-1 0,1 0,-1 1,1 0,-1 0,0 0,1 1,-1-1,0 1,1 1,-1-1,0 1,1 0,-5 2,-13 3,1 2,0 0,1 1,0 2,0 0,2 1,-1 1,-5 6,19-16,0 1,0 0,0 0,0 1,1-1,-1 1,1 1,1-1,-1 1,1 0,0 0,0 0,1 0,-1 1,1-1,1 1,0 0,-1 0,2 0,-1 0,1 0,0 0,1 0,0 0,0 1,0-1,1 0,0 0,1 0,-1 0,1 0,2 3,2-5,1-1,0 1,0-1,0-1,0 1,0-1,1-1,-1 1,1-1,0-1,0 1,0-1,0-1,0 1,0-2,0 1,0-1,0 0,-1 0,1-1,0 0,0-1,-1 1,0-1,1-1,2-2,16-7,0 0,-2-2,0-1,0-1,-2-1,0-2,-1 1,-1-2,1-3,2 2,-10 40,-12 35,7 54,-7-104,1 1,-1 0,1 0,0-1,-1 1,2-1,-1 0,0 0,1 1,-1-1,1-1,0 1,0 0,0-1,0 1,1-1,-1 0,0 0,1 0,0-1,-1 1,1-1,0 0,0 0,2 0,14-1,0-1,0 0,0-1,0-2,-1 0,1-1,-1-1,0 0,0-2,-1 0,0-1,0-1,-1-1,-1 0,0-1,5-5,12-5,1 0,-2-2,0-1,-2-1,-1-1,-1-2,-1-1,-2-1,-1-2,-1 0,-2-1,-2-1,-1-1,-1-1,-2 0,-2-1,3-18,-9 28,-4 22,-1 0,1 0,-1 0,0 0,-1 0,0 0,0 0,0-1,0 1,-1 0,0-1,-1 1,1 0,-1-1,-1 1,1 0,-1 0,0 0,0 0,-1 0,1 0,-1 0,-1 1,1 0,-1 0,-2-3,5 7,-1 0,1 0,-1 0,0 0,1 1,-1-1,1 0,-1 1,0-1,0 1,1 0,-1-1,0 1,0 0,0 0,1 0,-1 0,0 1,0-1,1 0,-1 1,0-1,0 1,1 0,-1-1,1 1,-1 0,1 0,-1 0,1 0,-1 0,1 1,0-1,-1 0,1 1,0-1,0 0,0 1,0 0,0 0,-34 68,33-67,-41 200,40-175,1 9,1-1,2 1,2-1,2 1,1-1,4 13,17 138,-8-54,-19-133,-1 0,1 0,0 0,0-1,-1 1,1 0,0 0,0 0,-1 0,1 0,0 0,-1 0,1 0,0 0,0 0,-1 0,1 0,0 0,0 0,-1 0,1 1,0-1,-1 0,1 0,0 0,0 0,0 0,-1 1,1-1,0 0,0 0,0 0,-1 1,1-1,0 0,0 0,0 1,0-1,0 0,-1 0,1 1,0-1,0 0,0 0,0 1,0-1,0 0,0 1,0-1,0 0,0 0,0 1,-7-25,5 3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1,'18'7,"1"-1,0-1,0-1,0-1,0 0,0-2,1 0,16-2,-12 2,54-1,-1-3,77-12,62 2,-192 14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0,'-5'34,"-1"16,0 3,1-6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7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0,'-14'19,"-5"7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31,'-5'15,"0"1,2 0,0 0,0 1,2-1,0 0,1 1,0-1,2 0,0 0,0 1,2-1,0-1,1 1,0 0,1-1,1 0,3 3,-7-14,0-1,0 1,1-1,-1 0,1 0,0-1,0 1,0-1,0 0,0 0,1 0,-1-1,1 1,-1-1,1 0,-1-1,1 1,0-1,-1 0,1 0,0 0,-1 0,1-1,0 0,-1 0,1 0,-1-1,1 1,-1-1,1 0,121-79,-112 69,-1-1,0-1,0 1,-2-2,1 0,-2 0,1-3,-9 14,0 1,0-1,0 0,0 0,-1 0,1 0,-1 0,0 0,0 0,-1 0,1-1,-1 1,0 0,0 0,0 0,-1-1,0 1,1 0,-1 0,-1 0,1 0,-1 0,1 0,-1 0,0 1,0-1,-1 1,1-1,-1 1,0 0,0 0,0 0,0 0,-1 0,-4-2,-1 0,0 1,0 0,0 1,0-1,-1 2,1-1,-1 2,0-1,1 1,-1 1,0-1,0 2,0-1,0 1,1 1,-1 0,0 0,1 1,0 0,0 1,0 0,0 0,0 1,-4 4,-12 7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48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1 167,'204'-153,"-203"152,-1 0,1 0,0 1,0-1,-1 0,1 0,0 0,0 0,0 1,0-1,0 0,0 1,0-1,0 1,0-1,0 1,0 0,1-1,-1 1,0 0,0 0,0 0,0 0,1 0,-1 0,0 0,0 0,0 0,0 0,1 1,-1-1,0 0,0 1,0-1,0 1,0 0,0-1,0 1,0 0,0-1,0 1,0 0,-1 0,1 0,0 0,-1 0,1 0,0 0,-1 0,1 0,-1 0,1 0,-1 0,0 0,0 0,1 1,-1-1,0 1,0 4,1 1,-1-1,1 1,1-1,-1 1,1-1,0 1,0-1,1 0,0 0,0 0,1-1,-1 1,1-1,0 0,1 0,-1 0,1 0,0-1,0 0,0 0,1 0,-1-1,7 3,-2-4,1 0,-1-1,0 0,1-1,-1 0,1-1,-1 0,1-1,-1 0,0 0,0-1,0 0,0-1,-1 0,1-1,-1 0,0 0,0-1,-1 0,0-1,0 0,0 0,-1 0,0-1,0 0,-1-1,0 0,-1 0,6-11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5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1,'-29'33,"-19"22,-1 5,2-8,10-7,11-6,5-11,6-5,1-6,3-11,3-6</inkml:trace>
  <inkml:trace contextRef="#ctx0" brushRef="#br0" timeOffset="248.766">0 56,'19'24,"21"23,8 7,2-4,-9-7,-6-11,-9-5,-5-8,-5-2,0-4,-4 0,1-1,-1-4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2:2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1039,'51'-7,"0"-3,0-1,-2-3,1-1,-2-3,0-2,10-8,21-24,-77 51,0-1,0 1,-1 0,1-1,0 0,-1 1,1-1,-1 0,1 0,-1 0,0 0,0 0,0 0,0 0,0 0,-1 0,1-1,0 1,-1 0,0 0,0-1,1 1,-1 0,0-1,-1 1,1 0,0-1,-1 1,1 0,-1 0,0 0,0-1,0 1,0 0,0 0,0 0,-1 0,-5-3,-1 0,0 1,0 0,-1 0,1 1,-1 0,0 1,0 0,0 0,0 1,0 0,0 0,0 1,0 0,0 1,-9 1,-1 1,1 0,-1 0,1 2,0 0,0 2,1 0,0 0,0 2,0 0,1 1,1 0,0 2,0-1,1 2,1 0,0 1,0 0,2 1,0 0,0 1,8-10,-1 0,1 0,0 0,1 0,0 0,0 1,0-1,0 1,1 0,0-1,1 1,0 0,0 0,0 0,1-1,-1 1,2 0,-1-1,1 1,0-1,0 1,1-1,0 0,0 0,0 0,1 0,0-1,0 1,1-1,0 0,14 5,0 0,1-1,0-2,1 0,0-1,0-1,0-1,1-1,-1 0,1-2,0-1,-1 0,1-2,-1 0,1-2,-1 0,0-1,0-1,18-9,108-53,-120 52</inkml:trace>
  <inkml:trace contextRef="#ctx0" brushRef="#br0" timeOffset="533.187">684 1152,'239'-279,"-177"215,-48 94,-13-21,1 8,0 1,2-1,0 0,1 0,0 0,2-1,0 1,3 3,-5-15,0-1,0 0,0-1,0 1,1-1,0 0,-1-1,1 1,0-1,1 0,-1 0,0-1,0 0,1 0,-1-1,0 1,1-1,-1-1,0 1,1-1,-1 0,0-1,1 1,-1-1,0 0,0-1,-1 0,1 0,-1 0,1 0,-1-1,0 0,0 0,0 0,-1-1,2-2,98-143,-94 135</inkml:trace>
  <inkml:trace contextRef="#ctx0" brushRef="#br0" timeOffset="848.958">1757 757,'-20'12,"1"1,0 1,1 0,0 1,1 2,1-1,0 2,2 0,0 1,1 0,1 1,-5 11,15-28,1 0,0 0,-1 0,1 0,0 0,1 0,-1 0,1 0,-1 1,1-1,0 0,0 0,0 0,1 1,-1-1,1 0,0 0,0 0,0 0,0 0,0 0,1 0,-1 0,1 0,0-1,-1 1,2-1,-1 1,0-1,0 0,1 0,-1 0,1 0,-1 0,1 0,0-1,0 1,0-1,0 0,0 0,0 0,0 0,0-1,0 1,3-1,7 1,0-1,-1-1,1 0,0 0,-1-1,1-1,-1 0,1-1,-1 0,-1-1,1-1,-1 1,0-2,0 0,0 0,-1-1,0 0,6-7,-5 2,0 0,0 0,-2-1,0-1,0 0,-1 0,-1 0,-1-1,0-1,-4 12,0 0,-1 1,1-1,-1 0,0 0,-1 0,1 0,-1 0,0 0,0 0,-1 0,1 0,-1 0,0 0,-1 1,1-1,-1 0,0 1,0-1,0 1,-1-1,1 1,-1 0,0 0,0 0,-1 1,1-1,-1 1,0-1,0 1,0 1,-2-2,-48-14,29 15</inkml:trace>
  <inkml:trace contextRef="#ctx0" brushRef="#br0" timeOffset="1162.276">2068 785,'4'15,"0"0,2 0,0-1,0 0,1 0,1 0,0-1,1 0,1 0,0-1,0-1,1 0,1 0,11 8,-18-16,0 0,1-1,-1 1,0-1,1 0,-1-1,1 0,0 0,-1 0,1 0,0-1,0 0,0 0,-1 0,1-1,0 0,0 0,-1-1,1 1,-1-1,1 0,-1-1,2-1,112-78,-111 76,102-113,-94 95</inkml:trace>
  <inkml:trace contextRef="#ctx0" brushRef="#br0" timeOffset="2168.996">2942 700,'-31'13,"0"2,1 0,1 2,0 1,-25 22,4 28,49-66,0-1,1 1,-1-1,0 1,1 0,-1-1,1 1,-1 0,1 0,0-1,-1 1,1 0,0 0,0 0,1-1,-1 1,0 0,0 0,1-1,-1 1,1 0,0-1,-1 1,1 0,0-1,0 1,0-1,0 1,0-1,1 0,-1 1,0-1,0 0,1 0,-1 0,1 0,-1 0,1 0,0 0,-1-1,1 1,0-1,-1 1,2-1,6 1,0-1,1 0,-1-1,1 0,-1 0,0-1,1-1,-1 1,0-1,-1-1,1 0,-1 0,1 0,-1-1,0-1,20-9,5 0,0 0,0 2,1 1,1 2,25-3,-56 12,0 0,0 1,0-1,-1 1,1 0,0 0,0 0,0 1,0 0,-1-1,1 1,0 0,-1 1,1-1,-1 1,1 0,-1-1,1 2,-1-1,0 0,0 0,0 1,-1 0,1 0,-1 0,1 0,-1 0,0 0,0 0,0 1,0-1,-1 1,0-1,1 1,-1 0,-1 0,1-1,0 3,2 28,-2 0,-1 1,-2-1,-1 0,-2 1,-1-2,-2 1,-1-1,-11 26,10-24,-1-1,-1 1,-3-2,0 0,-2-1,-1 0,-2-1,-11 11,-46 12,75-54,0 1,1 0,-1-1,0 1,0-1,0 0,0 1,0-1,0 0,0 0,0-1,0 1,0 0,0 0,1-1,-1 1,0-1,0 0,0 0,0 1,1-1,-1 0,0 0,1-1,-1 1,1 0,0-1,-1 1,1 0,0-1,0 1,-1-1,1 0,1 0,-1 1,0-1,0 0,1 0,-1 0,1 1,-1-1,1 0,0 0,0-2,-4-161,7 100,-3 48,1 0,0 1,1-1,1 0,1 1,0 0,1 0,1 0,0 0,2 1,-1 0,2 1,3-5,11-15,2 2,2 1,0 1,2 1,17-12,6-1,21-13,-3-4,-2-2,-3-4,-3-2,1-8,-35 40,-1-1,-2-1,-2-2,-1 0,-3-1,-1-1,-1-1,9-40,-35 0,8 80,0 0,0 1,0-1,-1 0,1 0,0 1,-1-1,1 1,-1 0,1-1,-1 1,1 0,-1 0,0 0,0 0,0 0,0 0,0 0,0 1,0-1,0 1,0 0,0-1,0 1,0 0,0 0,0 0,0 0,0 1,0-1,0 1,0-1,0 1,0-1,0 1,0 0,1 0,-1 0,-9 7,2-1,-1 1,1 1,1-1,-1 2,1-1,1 1,0 0,0 1,1 0,1 0,-1 0,2 0,0 1,-3 11,2-9,-14 43,2 1,3 0,2 1,0 32,10-73,1 0,0 0,2 0,0 0,1 0,0-1,2 1,0 0,5 12,-6-24,-1 1,0-1,1 0,0 0,1 0,-1 0,1-1,0 1,1-1,-1 0,1 0,0-1,0 1,1-1,-1 0,1-1,0 1,0-1,0 0,0-1,1 1,-1-1,1-1,-1 1,1-1,0 0,0 0,8-3,1 0,-1 0,-1-2,1 0,0 0,-1-1,0-1,0-1,0 0,-1-1,7-5,59-28,-70 38,55-17,-62 19,-1 1,0 0,1 0,-1 0,0 0,1 0,-1 1,0-1,1 0,-1 0,0 1,0-1,1 1,-1-1,0 1,0 0,0-1,0 1,0 0,0 0,0 0,0 0,0 0,0 0,0 0,-1 0,1 0,0 0,-1 0,1 0,-1 0,1 1,-1-1,1 0,-1 1,0-1,0 0,0 0,0 1,0-1,0 0,0 1,0-1,0 0,0 1,-1-1,-22 87,0 19,26-88</inkml:trace>
  <inkml:trace contextRef="#ctx0" brushRef="#br0" timeOffset="34823.788">7 1772,'0'-5,"1"-1,-1 1,1-1,1 0,-1 1,1 0,0-1,0 1,0 0,1 0,0 0,0 0,0 1,0-1,1 1,0 0,0 0,0 0,0 0,1 1,-1-1,1 1,0 1,0-1,2 0,141-42,-146 44,1-1,1 1,-1-1,0 1,0 0,0 1,1-1,-1 0,0 1,1 0,-1 0,0 0,1 0,-1 0,0 1,1-1,-1 1,0 0,0 0,1 0,-1 0,0 1,0-1,0 1,-1 0,1 0,0 0,-1 0,1 1,-1-1,0 0,1 1,-1 0,0 0,-1-1,1 1,0 0,-1 0,0 1,0-1,1 1,-4 9,0-1,0 0,-1 0,-1 0,0 0,0-1,-1 0,-1 0,0 0,0 0,-1-1,0 0,-1 0,0-1,-1 0,-1 0,-33 46,36-46,0 0,0 1,1 0,0 0,1 1,0-1,0 1,2 0,-1 1,1-1,1 1,0-1,1 1,0 0,0-1,1 1,1 0,0 0,1-1,0 1,1-1,0 1,1-1,9 8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48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0 394,'32'-32,"-10"19,0 2,0 0,1 2,1 0,-1 2,1 1,0 0,1 2,-1 1,23 0,-44 3,-1 0,0 0,1 0,-1 1,1-1,-1 1,0 0,0-1,1 1,-1 0,0 1,0-1,0 0,0 0,0 1,0-1,0 1,-1 0,1 0,0-1,-1 1,1 0,-1 0,0 0,0 1,0-1,0 0,0 0,0 1,-1-1,1 0,-1 1,1-1,-1 0,0 1,0-1,0 1,0-1,-1 1,-30 91,-46 7,62-85,1 0,0 1,2 1,0 0,1 0,1 1,0 0,-1 7,10-24,0 0,0 1,0-1,0 0,1 1,-1-1,1 1,-1-1,1 1,0-1,0 1,0-1,0 1,0-1,1 1,-1-1,1 1,0-1,-1 0,1 1,0-1,0 0,1 0,-1 1,0-1,1 0,-1 0,1 0,0-1,0 1,-1 0,1-1,0 1,1-1,-1 1,0-1,0 0,0 0,1 0,-1 0,1-1,-1 1,1-1,0 1,169-1,-147-1</inkml:trace>
  <inkml:trace contextRef="#ctx0" brushRef="#br0" timeOffset="333.121">875 423,'-14'24,"-5"13,1 4,3 1,9-2,6-4,3-2,0-3,0-1,0-2,-6-5,-2-7</inkml:trace>
  <inkml:trace contextRef="#ctx0" brushRef="#br0" timeOffset="566.141">1045 338,'-15'43,"-4"19,1 4,4-4,3-9,5-7,2-13</inkml:trace>
  <inkml:trace contextRef="#ctx0" brushRef="#br0" timeOffset="1036.1">594 423,'2'-8,"0"0,1 0,0 1,1-1,0 1,0-1,0 1,1 1,0-1,0 1,1-1,0 1,0 1,0-1,1 1,0 1,0-1,0 1,0 0,1 0,0 1,-1 0,1 1,0 0,1 0,-1 0,0 1,0 0,1 1,6 0,-1 3,-1 0,1 1,-1 0,0 1,0 1,-1 0,1 0,-1 1,8 7,-9-6,-1-1,1-1,0 1,0-2,1 0,0 0,0-1,0-1,0 0,1 0,9 0,-13-4,1-1,-1 0,0 0,0-1,0 0,0 0,0-1,-1 0,0-1,0 0,0 0,0 0,-1-1,0-1,0 1,4-6,6-3,-4 4</inkml:trace>
  <inkml:trace contextRef="#ctx0" brushRef="#br0" timeOffset="1818.486">1384 423,'-29'283,"30"-284,-1 1,1-1,-1 1,1 0,-1-1,1 1,-1 0,1 0,-1-1,1 1,-1 0,1 0,0 0,-1 0,1 0,-1 0,1 0,0 0,-1 0,1 0,-1 0,1 0,0 0,-1 0,1 0,-1 1,1-1,-1 0,1 0,-1 1,1-1,-1 0,1 1,-1-1,1 1,-1-1,1 0,-1 1,0-1,1 1,-1-1,0 1,1 0,16-55,-12 32,2 0,1 1,0 0,2 1,0 0,1 0,1 1,2-1,-13 19,4-7,0 1,0 0,1 0,0 0,1 0,0 1,0 0,0 1,0 0,1 0,0 0,0 1,0 0,1 1,-1 0,2 0,-8 3,1 0,-1 1,0-1,0 1,0 0,-1 0,1-1,0 1,0 1,0-1,0 0,-1 0,1 1,-1-1,1 1,-1-1,1 1,-1-1,0 1,0 0,0 0,0 0,0 1,2 1,7 11</inkml:trace>
  <inkml:trace contextRef="#ctx0" brushRef="#br0" timeOffset="2206.157">1919 394,'-28'12,"0"1,1 1,1 2,0 0,1 2,0 0,2 2,-7 8,27-27,1 1,0-1,-1 1,1-1,0 1,0 0,0 0,0 0,1 0,-1 1,0-1,1 0,0 1,-1-1,1 1,0-1,0 1,1 0,-1-1,0 1,1 0,0 0,-1-1,1 1,0 0,1 0,-1-1,0 1,1 0,0 0,-1-1,1 1,0 0,0-1,1 1,-1-1,0 0,1 1,0 0,8-1,0 0,0-1,0 0,1 0,-1-1,0-1,0 0,0 0,0-1,0 0,0 0,-1-2,1 1,-1-1,0 0,0-1,0 0,-1 0,6-5,86-80,-99 90,-1-1,0 0,1 0,-1 0,1 0,-1 0,1 1,-1-1,1 0,0 0,-1 1,1-1,0 0,0 1,-1-1,1 1,0-1,0 1,0 0,0-1,0 1,0 0,0-1,-1 1,1 0,0 0,0 0,0 0,0 0,0 0,0 0,0 0,0 0,0 0,0 1,0-1,0 0,0 1,0-1,0 1,-1-1,1 1,0-1,0 1,-1 0,1-1,0 1,-1 0,1-1,0 1,-1 0,1 0,-1 0,1 0,-1-1,0 1,1 0,10 38,-4-22</inkml:trace>
  <inkml:trace contextRef="#ctx0" brushRef="#br0" timeOffset="2671.446">2286 367,'-13'11,"1"1,0 1,0 0,1 1,1 0,1 0,0 1,0 0,2 1,0 0,0 0,2 1,-1 5,5-19,1-1,0 1,0 0,0 0,0 0,1 0,-1 0,1 0,0-1,-1 1,1 0,0 0,1-1,-1 1,1-1,-1 1,1-1,-1 1,1-1,0 0,0 0,0 0,1 0,-1 0,0-1,1 1,-1-1,1 1,0-1,-1 0,1 0,0 0,0 0,-1-1,1 1,0-1,0 0,2 1,113-11,-93 1,0-2,-1 0,-1-2,0 0,0-2,-2 0,0-2,-1 0,0-1,2-5,-9 12,1-2,-2 0,0-1,0 0,-1 0,-1-1,0-1,-2 0,1 0,-2-1,0 0,-1 0,-1 0,-1-1,0 0,-1 0,-1 0,-1 0,0 0,-1 0,-2-3,1 14,-1 0,-1 1,0-1,1 1,-2 0,1 0,-1 0,0 0,0 1,-1-1,1 1,-1 0,0 0,-1 1,1 0,-1 0,0 0,0 0,0 1,0 0,-1 0,1 1,-1 0,0 0,0 1,0-1,1 1,-1 1,0-1,0 1,0 1,0-1,0 1,0 0,0 1,0 0,1 0,-1 0,1 1,-1 0,1 0,0 1,0-1,-4 5,2-4,1 1,0-1,0 2,0-1,1 1,0 0,0 0,0 1,1 0,0 0,0 0,1 1,0-1,0 1,1 0,0 0,0 0,1 1,0-1,0 1,1-1,0 1,1 0,0-1,0 1,1 0,0-1,0 1,1-1,0 1,1-1,-1 0,2 0,-1 0,1 0,1 0,8 11,1 0,2-1,-1 0,2-2,0 0,1 0,1-2,0 0,1-1,0-1,1-1,1-1,-1-1,8 1,1 0,1-2,0-1,1-1,-1-2,1-1,3-2,-11-1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27,'5'0,"7"0,5 0,5 0,4 0,2 0,1 0,0 0,1 0,-1 0,-5-4,-1-3,-1 1,1 2,2 0,-4 2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1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465 424,'-255'515,"233"-464,8-16,-1 0,-2-1,-1-1,-1-1,-2-1,-25 29,46-59,0-1,0 1,-1 0,1 0,0 0,0-1,-1 1,1 0,0 0,-1-1,1 1,-1 0,1 0,-1-1,1 1,-1-1,0 1,1-1,-1 1,0 0,1-1,-1 0,0 1,1-1,-1 0,0 1,0-1,0 0,1 0,-1 1,0-1,0 0,0 0,0 0,1 0,-1 0,0 0,0 0,0-1,0 1,1 0,-1 0,0-1,0 1,1 0,-1-1,0 1,0-1,1 1,-1-1,0 1,1-1,-1 0,1 1,-1-1,1 0,-1 1,1-1,-1 0,1 1,0-1,-1 0,4-11,-1 1,2-1,-1 1,1 0,1 1,0-1,1 1,0 0,0 0,7-7,4-9,369-530,-299 426,-87 129,0 1,0 0,0-1,0 1,0-1,1 1,-1-1,0 1,0-1,0 1,1 0,-1-1,0 1,0-1,1 1,-1 0,0-1,1 1,-1 0,0-1,1 1,-1 0,1 0,-1-1,0 1,1 0,-1 0,1 0,-1 0,1-1,-1 1,0 0,1 0,-1 0,1 0,-1 0,1 0,-1 0,1 0,-1 0,1 1,-1-1,1 0,-1 0,0 0,1 0,-1 1,1-1,-1 0,0 0,1 1,-1-1,1 0,-1 1,0-1,0 0,1 1,-1-1,0 1,0-1,1 0,-1 1,0-1,0 1,0 0,0 33,-34 152,20-124,3 0,3 2,2-1,3 12,2-66,1-1,0 1,0-1,1 1,0-1,0 0,1 0,0 1,0-1,1 0,1-1,-1 1,1 0,0-1,1 0,-1 0,1 0,1-1,0 0,-1 0,2 0,-1 0,1-1,0 0,1 0,-2-5,0 0,0-1,0 0,0 0,0 0,0-1,-1 1,1-1,0-1,-1 1,0-1,0 0,0 0,0-1,0 0,0 1,-1-1,0-1,0 1,0-1,0 0,-1 1,0-2,0 1,0 0,1-3,20-32,-1 0,-1-2,-3 0,-1-2,-3 0,-1 0,-2-2,-3 1,-1-1,-2-1,-2 1,-3-32,-2-16,0 94</inkml:trace>
  <inkml:trace contextRef="#ctx0" brushRef="#br0" timeOffset="315.424">1197 818,'0'61,"13"192,-14-248,2-1,-1 1,1 0,-1 0,1 0,1-1,-1 1,1-1,-1 1,1-1,1 1,-1-1,1 0,-1 0,1 0,0 0,0-1,1 1,-1-1,1 0,0 0,0 0,0 0,0-1,0 0,1 0,-1 0,1 0,-1-1,1 1,0-1,-1 0,1-1,0 1,0-1,0 0,0 0,-1 0,1-1,4-3,0 0,-1 0,0-1,0 0,0-1,0 0,-1 0,0 0,0-1,-1 0,0-1,0 1,-1-1,0 0,0-1,-1 1,0-1,0 0,-1 0,0 0,-1 0,0 0,0-1,-1 1,0-1,-1 1,0-1,-1 1,0-1,0 1,-1-1,0 1,0 0,-1 0,-1 0,1 0,-1 0,-2-2,-4-1,1 1,-1-1,-1 2,0-1,0 2,-1-1,0 2,-1-1,0 2,0 0,-1 0,0 1,0 1,0 0,-1 1,0 1,1 0,-1 1,0 1,-6 0,-37 10,34-3</inkml:trace>
  <inkml:trace contextRef="#ctx0" brushRef="#br0" timeOffset="666.395">1593 846,'62'248,"-20"-141,-41-104,1 0,-1-1,1 1,0-1,0 1,-1-1,2 0,-1 0,0 0,0 0,1 0,-1 0,1-1,-1 1,1-1,0 0,0 1,0-1,-1 0,1-1,0 1,0-1,0 1,0-1,0 0,0 0,0 0,0 0,0-1,0 1,0-1,0 0,0 0,0 0,1-1,10-8,-1 0,0-1,0-1,-1 0,-1 0,0-1,-1-1,0 0,-1 0,-1-1,0 0,1-4,48-89,-20 35,3 2,3 1,14-13,-42 67,-2 4</inkml:trace>
  <inkml:trace contextRef="#ctx0" brushRef="#br0" timeOffset="1346.275">2327 338,'73'-25,"1"2,1 4,0 3,9 2,-65 11,1 1,-1 0,1 2,0 0,-1 1,1 1,-1 1,0 1,0 0,4 3,-19-6,0 1,-1 0,1 0,0 0,-1 1,1-1,-1 1,0 0,0 0,0 0,0 0,-1 0,1 1,-1-1,0 1,0 0,0 0,0 0,-1 0,0 0,0 0,0 0,0 0,0 0,-1 0,0 1,0-1,0 0,0 0,-1 3,-1 8,-1 0,0 0,-1-1,-1 1,0-1,-1 0,0-1,-1 1,-120 175,124-185,0-1,-1 1,1 0,1 0,-1 0,0 0,1 0,0 0,0 1,0-1,1 1,-1 0,1-1,0 1,1 0,-1 0,1 0,0-1,0 1,0 0,1 0,-1 0,1-1,1 1,-1 0,1-1,-1 1,1-1,0 1,1-1,-1 0,1 0,0 0,0 0,1 0,60 31,-58-33,0-1,0 1,0 0,0 0,0 1,-1 0,0 0,1 0,-1 0,0 1,0 0,-1 0,1 0,-1 1,0 0,0-1,-1 1,1 1,-1-1,0 0,-1 1,1 0,-1-1,0 1,0 0,-1 0,0 0,0 0,0 1,-1-1,0 0,-4 5,0-1,-1 0,-1 1,0-2,0 1,-1-1,0 0,0 0,-1-1,0 0,-1 0,0-1,0 0,0-1,-11 6,-264 135,247-133,30-16</inkml:trace>
  <inkml:trace contextRef="#ctx0" brushRef="#br0" timeOffset="1682.183">3596 395,'-47'48,"2"3,3 1,1 2,3 2,3 1,2 2,-22 55,50-106,1 0,0 0,0 1,0 0,1 0,1 0,0 0,0 0,0 0,1 1,1-1,-1 0,2 1,-1-1,1 0,1 1,0-1,0 0,0 0,1 0,1 0,0-1,0 1,0-1,1 0,0 0,1-1,0 1,0-1,1-1,-1 1,6 3,0-3,1-1,0 0,0-1,0 0,0-1,1 0,-1-1,1-1,0 0,0-1,0-1,0 0,0-1,0 0,0-1,0-1,-1 0,1-1,10-4,3-2,0-2,-1-1,-1-1,0-2,-1 0,0-1,-2-2,0 0,2-4,-7 4,-1-1,-1 0,-1-1,0-1,-2 0,0-1,-2-1,-1 1,0-2,-2 1,-1-1,-1 0,-1 0,-1-1,-1-5,-1 18,-1 1,-1 0,0 0,-1-1,-1 1,1 0,-2 1,0-1,0 0,-1 1,0 0,-1 0,-1 1,1-1,-2 1,1 1,-1-1,-1 1,0 1,0 0,0 0,-1 1,0 0,-1 0,0 1,0 1,0 0,0 0,-1 1,0 1,0 0,0 0,-9 0,-3 6,6 4</inkml:trace>
  <inkml:trace contextRef="#ctx0" brushRef="#br0" timeOffset="2044.076">4443 0,'-132'397,"103"-253,28-138,0-1,0 1,0 0,1-1,0 1,0 0,0-1,1 1,0 0,0-1,0 1,1-1,0 1,0-1,0 0,1 0,0 0,0 0,0 0,0 0,1 0,5-2</inkml:trace>
  <inkml:trace contextRef="#ctx0" brushRef="#br0" timeOffset="2450.634">4049 338,'549'-206,"-424"172,-124 33,1 1,-1 0,0 0,0 0,1 0,-1 0,0 0,1 1,-1-1,0 0,1 1,-1-1,0 1,0-1,0 1,0-1,1 1,-1 0,0 0,0 0,0-1,0 1,-1 0,1 0,0 0,0 0,0 1,-1-1,1 0,-1 0,1 0,-1 0,1 1,-1-1,0 0,1 1,-1-1,0 0,0 0,0 1,0-1,0 1,-2 59,2-61,-15 82,11-68,0 1,1-1,0 1,1 0,1 0,1 0,0 0,0 0,2 0,0 0,1-1,1 6,-3-16,1-1,-1 0,1 1,-1-1,1 0,0 0,0 0,1 0,-1 0,1-1,-1 1,1-1,0 1,0-1,0 0,0 0,0 0,0-1,1 1,-1-1,0 1,1-1,0 0,-1-1,1 1,-1-1,1 1,1-1,100-24,-103 22,0 1,0-1,0 1,0 0,0 0,0 0,0 0,0 0,0 0,0 1,1-1,-1 1,0-1,1 1,-1 0,0 0,1 0,-1 0,0 0,0 1,1-1,-1 1,0-1,0 1,1 0,-1 0,0 0,0 0,0 0,0 1,0-1,-1 1,1-1,0 1,-1-1,1 1,-1 0,1 0,-1 0,0 0,0 0,0 0,0 0,0 0,0 1,0 0,2 21,-3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40,'38'0,"33"-4,8-3,-4 1,-11 1,-10 2,-15-4,-14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3:54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0 233,'74'-18,"-38"7,2 2,0 1,0 2,34 0,50 11,-121-4,0-1,0 0,0 0,0 1,0-1,0 1,0-1,0 1,-1-1,1 1,0-1,0 1,-1 0,1-1,0 1,-1 0,1 0,-1-1,1 1,-1 0,1 0,-1 0,0 0,1 0,-1 0,0 0,0 0,1 0,-1 0,0-1,0 1,0 0,0 0,0 0,-1 0,1 0,0 0,0 0,-1 0,1 0,0 0,-1 0,1 0,-1-1,1 1,-1 0,0 0,1-1,-1 1,0 0,0 0,-36 39,-122 80,158-119,-1 1,0-1,0 1,1 0,-1 0,1 0,-1 0,1 0,0 0,0 0,0 0,0 1,0-1,1 0,-1 1,0-1,1 0,0 1,0-1,0 1,0-1,0 1,0-1,0 0,1 1,0-1,-1 1,1-1,0 0,0 0,0 1,0-1,0 0,1 0,-1 0,1 0,-1-1,1 1,0 0,0 0,-1-1,1 1,0-1,1 0,-1 0,0 0,0 0,1 1,89 32,-77-30,0 1,0 0,-1 1,1 0,-1 2,-1-1,1 2,1 1,-13-8,0 0,0-1,0 1,0 0,0 0,-1 0,1 0,-1 0,1 1,-1-1,0 0,0 1,0-1,0 1,0-1,0 1,-1-1,1 1,-1 0,0-1,0 1,0 0,0-1,0 1,0-1,-1 1,0 0,1-1,-1 1,0-1,0 1,0-1,0 0,-1 1,1-1,-1 0,-1 2,-77 65,-84 8,146-74,5-3</inkml:trace>
  <inkml:trace contextRef="#ctx0" brushRef="#br0" timeOffset="346.734">1185 120,'-65'65,"-17"14,4 5,-52 71,121-144,0 1,0 0,1 1,1 0,0 0,0 1,2 0,0 0,0 0,1 0,1 1,1 0,-1 2,4-11,0-1,0 0,0 0,1 0,0 0,0 0,0 0,0-1,1 1,0-1,0 1,0-1,0 0,1 0,-1 0,1-1,0 1,0-1,1 0,-1 0,1-1,-1 1,1-1,0 0,3 1,5 2,-1-1,0 0,1-1,0 0,0-1,0 0,0-1,0-1,12-1,-13 0,-1 0,0-1,0 0,1-1,-1-1,-1 1,1-2,0 1,-1-2,0 1,0-1,-1-1,0 0,0 0,0-1,-1 0,0 0,-1-1,0 0,0 0,-1-1,0 0,-1 0,0 0,0-1,-1 0,-1 0,0 0,2-11,-3 17,-1 0,0 0,0 1,-1-1,1 0,-1 0,0 0,0 0,-1 0,1 0,-1 0,0 0,-1 0,1 1,-1-1,0 0,0 1,0 0,-1-1,0 1,1 0,-1 0,-1 0,1 1,-1-1,1 1,-1 0,0 0,0 0,0 0,-4-1,0 2,0-1,0 2,0-1,0 1,0 1,-1-1,1 1,0 1,0-1,-1 2,1-1,0 1,0 0,0 1,1-1,-5 3,-13 9</inkml:trace>
  <inkml:trace contextRef="#ctx0" brushRef="#br0" timeOffset="696.247">1638 233,'-28'18,"2"1,0 1,1 1,1 1,1 1,1 2,1 0,2 1,-14 23,30-44,0-1,0 0,0 0,1 1,0 0,-1-1,2 1,-1 0,1 0,-1 0,2 0,-1 0,0 0,1 0,0 0,0 1,0-1,1 0,0 0,0 0,0 0,1 0,-1 0,1 0,0-1,1 1,-1-1,1 1,0-1,0 0,0 0,1 0,-1 0,3 1,9 3,1-1,0-1,0 0,0-1,1-1,0 0,0-2,0 1,0-2,0-1,0 0,0-1,10-2,-1 3,-12 1,0-1,0 0,0-1,0-1,0 0,0 0,0-2,-1 1,0-2,0 0,0 0,0-2,-1 1,0-2,0 1,0-2,-1 1,-1-1,0-1,0 0,-1-1,0 0,0 0,0-3,-3 3,-2-1,1 1,-1-1,-1 0,0-1,0 1,-2 0,1-1,-2 1,1-1,-2 0,0 1,0 0,-1-1,-1 1,0 0,0 0,-6-11,2 15,0 0,-1 0,0 0,0 1,-1 0,0 1,-1 0,1 1,-1-1,0 2,0-1,0 2,-1-1,0 1,1 1,-1 0,0 0,0 1,0 1,-2 0,-13-2</inkml:trace>
  <inkml:trace contextRef="#ctx0" brushRef="#br0" timeOffset="1046.236">2230 63,'-6'7,"0"0,0 1,1 0,0-1,1 2,0-1,0 0,0 1,1 0,1 0,-1 0,2 0,-1 0,1 0,0 0,1 1,0-1,1 0,0 0,0 1,1-1,1 1,-1-7,0 0,0 0,1 0,-1-1,1 0,0 1,0-1,0 0,0 0,0 0,0-1,0 1,1-1,-1 0,0 0,1 0,-1 0,1 0,-1-1,1 0,0 0,-1 0,1 0,-1 0,1-1,-1 1,1-1,0 0,93-41,-90 36,1 0,-1-1,0 0,-1-1,1 0,-1 0,-1 0,0 0,0-1,-1 0,0 0,0 0,0-3,-3 8,0 0,0 0,0 0,0 0,-1 0,1-1,-1 1,0 0,-1 0,1 0,-1-1,0 1,0 0,0 0,0 0,-1 0,0 0,1 1,-1-1,-1 0,1 1,0-1,-1 1,0 0,0 0,0 0,0 0,0 1,-1-1,1 1,-3-2,-78-16,58 19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0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0 378,'1'-3,"-1"1,0-1,1 1,0 0,-1-1,1 1,0 0,0 0,1-1,-1 1,0 0,1 0,-1 0,1 1,-1-1,1 0,0 1,0-1,0 1,0-1,0 1,0 0,0 0,0 0,1 0,-1 0,0 0,1 1,-1-1,1 1,0-1,84-6,-77 7,196-33,-166 23,115-20,-133 26,-2 0</inkml:trace>
  <inkml:trace contextRef="#ctx0" brushRef="#br0" timeOffset="255.56">0 518,'44'-4,"27"-3,8 1,-6-3,-9-1,-12 1,-10 3,-6 2,-6 2,-2 1,-2 1,-5-5,-1 0,-4-1</inkml:trace>
  <inkml:trace contextRef="#ctx0" brushRef="#br0" timeOffset="807.285">395 11,'1'-1,"0"0,0 0,0 0,0 0,0 1,0-1,0 0,0 1,0-1,0 1,0-1,1 1,-1 0,0-1,0 1,1 0,-1 0,0 0,0 0,1 0,-1 0,0 0,0 1,1-1,-1 0,0 1,0-1,0 0,0 1,1 0,-1-1,0 1,0 0,0-1,0 1,0 0,-1 0,1 0,0 0,0 0,0 0,-1 0,1 1,235 172,-232-173,0 0,0 1,0 0,0 0,0 0,0 0,0 0,-1 1,1 0,-1 0,0 0,0 0,0 0,0 1,0-1,-1 1,0 0,1-1,-1 1,-1 0,1 1,-1-1,1 0,-1 0,0 1,-1-1,1 0,-1 1,0-1,0 1,0-1,-1 0,1 1,-1-1,0 0,0 1,-1-1,1 0,-143 132,-30-2,170-131,-4 2,0 0,0 1,1-1,0 1,0 1,0-1,1 1,0 1,0-1,-1 4,0 5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1,'33'0,"31"0,14 0,-2 0,-9 0,-11 0,-10 0,-8 0,-6 0,-4 0,-1 0,-1 0,-4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0 104,'39'-5,"26"-1,8 0,-4 1,-5-3,-2-1,-9 2,-2-3,-6 0,0 2,-4-3,1 1,-6 2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9,'0'0,"0"-1,0 1,-1-1,1 1,0-1,-1 1,1-1,-1 1,1-1,-1 1,1 0,-1-1,1 1,-1 0,1-1,-1 1,1 0,-1 0,1 0,-1-1,0 1,1 0,-1 0,1 0,-1 0,0 0,1 0,-1 0,0 0,1 0,-1 0,1 0,-1 1,0-1,1 0,-1 0,1 1,-1-1,1 0,-1 1,1-1,-1 0,1 1,-1-1,1 1,0-1,-1 1,1-1,-1 1,1-1,0 1,0-1,-1 1,1-1,0 1,0 0,0-1,0 1,-1-1,1 1,0 0,0-1,0 1,0 0,-17 43,10-10,3-1,0 1,2 0,1 0,4 25,-1 5,-1 470,-1-509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10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435 649,'-17'-23,"15"22,0 0,0 0,0 0,0-1,0 1,1-1,-1 1,0-1,1 0,0 0,-1 1,1-1,0 0,0 0,0 0,0-1,0 1,0 0,1 0,-1 0,1-1,-1 1,1 0,0-1,0 1,0 0,0-1,1 1,-1 0,0 0,1-1,0 1,-1 0,1 0,0 0,0 0,0 0,1 0,-1 0,0 0,1 0,-1 0,1 1,0-1,-1 1,2-1,16-7,0 0,0 2,1 0,0 2,1 0,-1 1,1 1,7 0,-18 2,78-3,-86 4,0 0,0 1,0-1,0 0,0 0,0 1,0-1,0 1,0 0,0 0,0-1,0 1,-1 0,1 1,0-1,-1 0,1 0,-1 1,1-1,-1 1,0-1,1 1,-1 0,0-1,0 1,0 0,0 0,-1 0,1 0,0 0,-1 0,0 0,1 0,-1 0,0 0,0 0,0 0,0 0,-3 8,0-1,0 0,-1-1,0 1,0 0,-1-1,-1 0,1 0,-1-1,0 0,-1 0,0 0,0 0,-3 1,-16 18,-91 106,113-129,0 0,0 0,1 1,-1 0,1-1,-1 1,1 0,0 1,1-1,-1 0,1 1,0 0,0-1,0 1,1 0,-1 0,1 0,1 0,-1 0,1 0,-1 1,1-1,1 0,-1 0,1 0,0 0,0 0,0 0,1 0,0 0,0-1,0 1,0-1,1 1,0-1,0 0,8 3,-1-1,2-1,-1 0,0 0,1-1,0-1,0 0,0 0,1-2,-1 1,0-1,1-1,-1 0,0-1,1-1,-1 1,0-2,0 0,0 0,0-1,-1-1,1 0,-1 0,4-4,25-11,-26 9</inkml:trace>
  <inkml:trace contextRef="#ctx0" brushRef="#br0" timeOffset="694.764">1142 592,'0'5,"0"16,0 9,0 5,0 0,0 0,0-2,0-1,0-1,0-2,0-1,4-4,3-3,-1-9,3-6,1-10,-2-3</inkml:trace>
  <inkml:trace contextRef="#ctx0" brushRef="#br0" timeOffset="934.374">1452 565,'-5'33,"-1"26,-1 8,2-3,2-8,1-8,0-13</inkml:trace>
  <inkml:trace contextRef="#ctx0" brushRef="#br0" timeOffset="1382.655">915 678,'12'-17,"-1"1,2 1,0 0,1 1,0 0,1 1,1 1,0 0,1 1,0 1,0 1,1 0,0 1,1 1,7-2,-17 9,-1-1,1 1,-1 1,0 0,1 0,-1 0,0 1,0 0,0 1,0 0,0 0,-1 0,1 1,-1 1,0-1,0 1,-1 0,1 1,-1-1,3 5,81 48,-81-54,1-1,-1-1,1 0,0 0,0-1,0 0,-1 0,1-1,0-1,0 0,0 0,0-1,0 0,-1 0,1-1,-1-1,0 1,0-2,0 1,4-4,11-6,-2 0</inkml:trace>
  <inkml:trace contextRef="#ctx0" brushRef="#br0" timeOffset="2182.691">2044 592,'-6'44,"1"1,3-1,1 0,2 1,5 22,-1-21,3-158,-4 88,1-1,1 1,1 0,1 1,1-1,1 2,2-1,0 2,1-1,13-15,-25 35,0 1,0-1,0 1,0-1,0 1,0 0,0-1,0 1,0 0,0 0,1 0,-1 0,1 0,-1 0,0 0,1 1,0-1,-1 1,1-1,-1 1,1-1,0 1,-1 0,1 0,0-1,-1 1,1 1,0-1,-1 0,1 0,0 1,-1-1,1 0,-1 1,1 0,0-1,-1 1,0 0,1 0,-1 0,1 0,-1 0,0 0,0 0,0 0,1 1,-1-1,0 0,-1 1,2 0,18 38,-18-34,1 0,-1 0,1 0,0 0,0-1,1 1,-1-1,1 0,1 0,-1 0,1-1,-1 1,1-1,0 0,1-1,-1 1,1-1,1 0,13 3</inkml:trace>
  <inkml:trace contextRef="#ctx0" brushRef="#br0" timeOffset="2635.138">2608 565,'-32'26,"2"2,0 1,2 1,1 1,-20 33,20 15,27-77,0 0,0 0,0 0,0 0,1 0,-1 0,1 0,-1 0,1 0,-1 0,1 0,0 0,0 0,0 0,0-1,0 1,1 0,-1-1,1 1,-1-1,1 1,-1-1,1 0,0 1,-1-1,1 0,0 0,0 0,0-1,0 1,0 0,0-1,0 1,0-1,0 0,0 0,2 1,10-3,0-1,0 0,0-1,-1-1,0 0,1 0,-2-1,1-1,-1 0,0-1,0 0,-1-1,0 0,-1-1,0 0,-1-1,0 0,4-6,92-110,-105 128,0-1,0 1,1-1,-1 1,0-1,0 1,1-1,-1 1,0-1,1 1,-1-1,1 1,-1-1,0 0,1 1,-1-1,1 0,-1 1,1-1,-1 0,1 1,0-1,-1 0,1 0,-1 0,1 0,-1 0,1 0,0 0,-1 0,1 0,-1 0,1 0,0 0,-1 0,1 0,-1 0,1 0,-1-1,1 1,-1 0,1-1,-1 1,1 0,-1-1,1 1,-1 0,1-1,-1 1,1-1,-1 1,0-1,1 1,-1-1,0 1,0-1,1 1,-1-1,0 1,0-1,0 1,0-1,0 0,0 1,1-1,-1 1,-1-1,1 0,-6 51,3-36,1-8,0-1,0 1,1 0,0 0,0-1,1 1,-1 0,1 0,0 0,1 0,-1-1,1 1,1 0,-1-1,1 1,0 0,0-1,0 0,1 1,0-1,0 0,0-1,1 1,-1 0,1-1,0 0,0 0,1 0,0 0,-1-1,1 0,0 0,0 0,1 0,3 0,70 2,-54-5</inkml:trace>
  <inkml:trace contextRef="#ctx0" brushRef="#br0" timeOffset="3101.12">3201 621,'-18'13,"-4"1,1 1,1 0,0 2,1 0,1 1,0 1,1 1,-9 15,24-32,0 0,1 0,-1 0,1 0,0 0,-1 1,2-1,-1 0,0 1,1-1,-1 0,1 1,0-1,0 1,0-1,1 0,-1 1,1-1,0 0,0 1,0-1,0 0,0 0,1 0,0 0,-1 0,1 0,0 0,0-1,1 1,-1-1,1 1,-1-1,1 0,0 0,-1 0,1 0,0-1,0 1,0-1,1 1,-1-1,3 0,7 3,0-2,0 1,0-2,0 0,1 0,-1-1,0-1,1 0,-1-1,0-1,0 0,0 0,0-1,9-5,12-6,-1-1,-1-1,0-2,22-18,-19 12,-2-2,0-1,-2-1,-1-2,-1-1,-2-1,-1-2,-2 0,4-12,-17 26,-2 0,0-1,-2 0,0 0,-2-1,0 0,0-13,-3 27,-2 0,1 0,-1 0,0 0,-1-1,0 1,0 0,-1 0,-1 0,1 1,-1-1,-1 0,0 1,0 0,0 0,-1 0,0 1,-1-1,1 1,-5-3,6 6,0 1,-1 0,1 0,-1 0,1 1,-1 0,0 0,0 0,0 0,-1 1,1 0,0 0,0 0,-1 0,1 1,0 0,-1 0,1 1,0-1,-1 1,1 1,0-1,0 0,0 1,0 0,-4 2,-115 83,108-70,1 0,0 1,1 1,1 0,1 1,1 0,1 1,0 0,2 0,0 1,1 1,2-1,-3 22,6-33,2 0,-1 0,1 0,1 0,0 0,0 0,1 0,1 0,0 0,0-1,1 1,0-1,1 0,0 0,1-1,0 0,0 0,1 0,0 0,1-1,0-1,0 1,0-1,5 2,12 7,0-1,1-1,1-1,0-2,0-1,1-1,0-1,1-1,0-2,0-1,0-1,11-1,-16-2</inkml:trace>
  <inkml:trace contextRef="#ctx0" brushRef="#br0" timeOffset="3883.581">379 1270,'665'-11,"531"-52,-1055 56,697-53,-440 13,-370 44,51-15,-80 16,-6 3</inkml:trace>
  <inkml:trace contextRef="#ctx0" brushRef="#br0" timeOffset="4415.442">1254 1552,'354'-62,"-351"62,51-9,1 1,1 4,42 1,-43 18,-54-15,1 1,-1-1,0 1,0-1,0 1,0 0,0 0,0-1,0 1,0 0,0 0,-1 0,1 0,0 0,0 0,-1 0,1 0,-1 0,1 1,-1-1,1 0,-1 0,0 0,1 1,-1-1,0 0,0 0,0 1,0-1,0 0,0 0,-1 1,1-1,0 0,0 0,-1 0,1 1,-1-1,1 0,-1 0,0 0,1 0,-2 1,-8 10,-1-1,0 1,-1-2,-1 0,0 0,0-1,0-1,-1 0,-1 0,-9 2,-22 14,-25 13,70-37,0 0,1 1,-1-1,0 1,1-1,-1 1,1-1,-1 1,1-1,-1 1,1-1,-1 1,1 0,0-1,-1 1,1 0,0 0,0-1,-1 1,1 0,0-1,0 1,0 0,0 0,0 0,0-1,0 1,0 0,0 0,0-1,1 1,-1 0,0-1,0 1,1 0,-1 0,0-1,1 1,-1-1,1 1,-1 0,1-1,-1 1,1-1,-1 1,1-1,0 1,-1-1,1 0,0 1,-1-1,2 1,41 19,-38-18,37 12,-35-13,0 1,1-1,-1 1,0 1,0 0,0 0,-1 0,1 1,-1-1,0 2,0-1,0 1,0 0,-1 0,0 0,0 1,1 1,-6-3,0 0,0 1,0-1,-1 0,1 0,-1 0,0 0,-1 0,1 0,0-1,-1 1,0 0,0-1,0 1,0-1,-1 1,0-1,1 0,-1 0,0-1,0 1,0 0,-1-1,1 0,-1 0,1 0,-1 0,0 0,0-1,-4 2,-6 6,-134 73,123-74</inkml:trace>
  <inkml:trace contextRef="#ctx0" brushRef="#br0" timeOffset="4781.246">2637 1326,'-52'44,"2"3,2 1,2 3,3 2,-13 21,-10 43,64-113,1 0,0 0,0 0,0 0,0 0,1 0,-1 0,1 0,0 0,0 0,0 0,1 0,0 0,0 0,0 0,0 0,0-1,1 1,-1 0,1-1,0 1,0-1,1 1,-1-1,1 0,-1 0,1 0,0 0,0-1,0 1,2 0,0 1,-1 0,1 0,0-1,0 0,1 0,-1 0,1 0,-1-1,1 0,0 0,0-1,0 1,0-1,0-1,0 1,0-1,0 0,0 0,0-1,0 0,0 0,0 0,0-1,0 0,0 0,-1 0,1-1,-1 0,0 0,0 0,0-1,0 1,0-1,-1 0,1-1,-1 0,3-5,-1 0,-1-1,0 0,0 0,-1 0,0-1,-1 1,-1-1,0 0,0 0,-1 0,0 0,-1 0,-1 0,0 0,-1-5,2 15,0 0,0 0,0 1,0-1,-1 0,1 0,0 0,-1 0,1 1,-1-1,0 0,0 1,1-1,-1 0,0 1,0-1,-1 1,1-1,0 1,0 0,-1 0,1-1,-1 1,1 0,-1 0,1 0,-1 0,0 1,1-1,-1 0,0 1,0-1,1 1,-1 0,0-1,0 1,0 0,0 0,1 0,-1 0,0 1,0-1,0 0,1 1,-1-1,0 1,0 0,1 0,-1-1,0 1,1 0,-1 0,-35 22,1 1,1 1,2 2,-11 12,31-27,-67 75,64-62</inkml:trace>
  <inkml:trace contextRef="#ctx0" brushRef="#br0" timeOffset="5228.668">3004 1468,'-27'16,"0"2,1 1,1 1,0 1,2 1,1 1,1 1,0 0,2 2,-1 4,17-26,0 0,0 0,0 1,0-1,1 1,-1-1,1 1,1 0,-1 0,1 0,-1 0,1 1,1-1,-1 0,1 0,0 0,0 1,1-1,-1 0,1 0,0 0,1 1,-1-1,1 0,0-1,0 1,0 0,1-1,0 1,0-1,0 0,0 0,1 0,0 0,-1 0,1-1,1 0,-1 0,2 1,8 1,0-1,0 0,0-1,1-1,-1 0,1-1,-1-1,1 0,0-1,-1-1,1 0,-1-1,0 0,0-1,0-1,0 0,-1-1,0 0,7-5,-2 3,0-1,-1-1,-1-1,1 0,-2-1,1 0,-2-2,0 0,0 0,-1-1,-1-1,-1 0,0 0,-1-2,3-6,-11 18,0 0,1 0,-2-1,1 1,-1 0,0-1,0 1,-1 0,0-1,0 1,0-1,-1 1,0-1,0 1,-1 0,1 0,-1-1,-1 1,1 1,-1-1,0 0,-1 1,1-1,-1 1,0 0,0 0,-1 0,0 1,1 0,-1 0,-1 0,1 0,-1 1,1 0,-1 0,0 0,0 1,0 0,-98-7,74 9</inkml:trace>
  <inkml:trace contextRef="#ctx0" brushRef="#br0" timeOffset="5579.147">3625 1298,'-11'8,"-2"0,0 1,1 0,-1 1,2 0,0 1,0 0,1 1,0 0,1 1,-4 6,12-17,0-1,0 0,0 1,1-1,-1 1,0-1,1 1,-1-1,1 1,-1-1,1 1,-1 0,1-1,0 1,0 0,0-1,0 1,0 0,1-1,-1 1,0-1,1 1,-1 0,1-1,-1 1,1-1,0 1,0-1,0 0,0 1,0-1,0 0,0 1,0-1,0 0,1 0,-1 0,0 0,1 0,-1 0,1-1,-1 1,1 0,-1-1,1 1,0-1,76-5,-68 1,-1-1,0 0,0 0,-1 0,1-1,-1-1,0 1,-1-1,0-1,5-5,-10 11,0-1,0 1,0-1,-1 0,1 0,0 0,-1 0,0 0,0 0,0 0,0 0,0-1,-1 1,0 0,1 0,-1-1,0 1,0 0,-1 0,1-1,-1 1,0 0,0 0,0 0,0-1,0 1,0 0,-1 1,0-1,0 0,1 0,-2 1,1-1,-1 0,0-1,-1 1,1 0,-1 0,0 1,0-1,0 1,0-1,0 1,0 1,-1-1,1 0,-1 1,1 0,-1 0,1 1,-1-1,-1 1,-20 1</inkml:trace>
  <inkml:trace contextRef="#ctx0" brushRef="#br0" timeOffset="6031.174">4218 57,'-2'44,"2"0,2 0,2 0,2-1,2 1,1-1,9 20,-12-39,23 88,-1-8,-5 2,10 100,-28-154,-3 1,-1 0,-3 0,-2 0,-3-1,-1 0,-3 0,-3-1,-1 0,-13 24,14-40,-3-1,0 0,-2-1,-2-2,-1 0,-1-1,-2-1,-1-1,-1-1,-1-1,-1-2,-5 1,-8 2</inkml:trace>
  <inkml:trace contextRef="#ctx0" brushRef="#br0" timeOffset="6697.482">351 0,'-53'82,"4"2,3 2,-27 75,48-103,3 1,2 1,3 1,3 1,2 0,3 1,3 0,2 0,3 0,3 1,3-1,3 0,2-1,3 0,3-1,2 0,3-1,11 18,-8-32,2-1,2-1,1-1,3-1,1-2,2-1,2-2,2-2,0-1,3-2,0-2,26 12,-23-18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2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370 113,'-19'33,"-7"21,-3 7,-2 1,5 1,1-6,1-3,-1-2,0-3,-2-2,5-4,1-4,3-4,1-3,-1-3,1-5</inkml:trace>
  <inkml:trace contextRef="#ctx0" brushRef="#br0" timeOffset="381.365">229 197,'14'-37,"-13"37,-1-1,0 1,0-1,0 0,1 1,-1-1,0 1,1-1,-1 0,0 1,1-1,-1 1,1-1,-1 1,1 0,-1-1,1 1,-1-1,1 1,-1 0,1-1,0 1,-1 0,1 0,-1 0,1-1,0 1,-1 0,1 0,0 0,-1 0,1 0,0 0,-1 0,1 0,0 0,-1 1,1-1,-1 0,1 0,0 1,-1-1,1 0,-1 0,1 1,-1-1,1 1,-1-1,1 1,-1-1,1 1,-1-1,1 1,-1-1,1 1,2 6,-1 0,1 0,-1 0,0 0,-1 0,1 0,-1 1,-1-1,0 0,0 1,-1 5,2 4,-3 5,1 0,2 1,0-1,1 0,1 0,2-1,0 1,1-1,1 0,1 0,0-1,2 0,0-1,2 0,12 17,-21-33,0 0,0-1,0 1,0 0,1-1,-1 0,1 1,0-2,-1 1,1 0,0-1,0 1,0-1,0 0,0-1,0 1,1-1,-1 1,0-1,0-1,0 1,0 0,1-1,-1 0,0 0,0 0,0-1,-1 1,1-1,0 0,2-1,2-3,1 0,-1 0,1-1,-2 0,1 0,-1-1,0 0,-1 0,0-1,0 0,-1 0,1-1,16-35,-2-1,-3-1,-1-1,-2 0,-1-8,-1 6,-8 36,0 0,0 0,-2 0,0 0,0-1,-2 1,1 0,-2-1,0 1,-1-4,1 16,1 0,-1 1,1-1,-1 0,0 0,0 1,0-1,0 0,0 1,0-1,0 1,-1-1,1 1,0 0,-1 0,1-1,-1 1,1 0,-1 0,0 0,0 1,1-1,-1 0,0 1,0-1,0 1,0-1,1 1,-1 0,-2 0,-11 3</inkml:trace>
  <inkml:trace contextRef="#ctx0" brushRef="#br0" timeOffset="727.648">906 452,'-6'9,"-1"1,2 0,-1 1,1 0,1-1,0 1,0 1,1-1,0 0,1 1,1 0,0-1,0 1,1 0,1 0,0-1,0 1,2 5,-1-14,-1 0,1 0,0 0,-1-1,1 1,0 0,1-1,-1 1,0-1,1 0,-1 0,1 0,0 0,0 0,0 0,0-1,0 1,0-1,0 0,0 0,0 0,1-1,-1 1,0-1,1 1,-1-1,0 0,1-1,-1 1,0 0,4-2,1 1,0-1,0-1,0 0,-1 0,1 0,-1-1,1 0,-1 0,0-1,-1 0,1 0,2-3,-4 3,0 1,-1-1,0 0,1 0,-2 0,1-1,0 1,-1-1,0 0,-1 0,1 0,-1 0,0 0,-1-1,1 1,-1-1,-1 1,1-1,-1 1,0-1,-1 1,1-1,-1 1,-1-1,1 1,-1-1,0 1,0 0,-1 0,0 0,0 0,0 1,-1-1,0 1,0 0,0 0,-1 0,-4-3,4 4,0 0,0 0,-1 1,0 0,1 0,-1 0,0 1,0-1,-1 1,1 1,0-1,-1 1,1 1,-1-1,1 1,-1 0,1 0,-1 1,1 0,-4 1,-9 4</inkml:trace>
  <inkml:trace contextRef="#ctx0" brushRef="#br0" timeOffset="1193.165">1245 452,'-2'4,"0"0,1 0,0 0,0 0,0 0,0 0,0 0,1 0,0 1,0-1,0 0,1 0,-1 0,1 1,0-1,0 0,0 0,1 0,-1 0,1-1,0 1,0 0,1-1,-1 1,1-1,-1 0,1 0,0 0,0 0,1 0,-1 0,0-1,1 0,0 0,-1 0,1 0,0 0,0-1,0 0,0 0,0 0,1 0,2 0,10-6,-1 0,0-1,0 0,0-2,-1 0,0 0,-1-2,1 1,-2-2,0 0,0-1,-1 0,8-10,-20 22,1-1,0 1,-1 0,1-1,0 1,0 0,-1-1,1 1,0 0,0 0,0 0,-1 0,1 0,0 0,0 0,0 0,-1 0,1 0,0 0,0 0,-1 0,1 1,0-1,0 0,-1 1,1-1,0 1,-1-1,1 0,0 1,-1-1,1 1,-1 0,1-1,-1 1,1 0,-1-1,1 1,-1 0,0-1,1 1,-1 0,0 0,1-1,-1 1,0 0,0 0,0-1,0 1,0 0,0 0,0 0,0-1,0 1,0 0,-1 0,1 0,0-1,0 1,-1 0,1-1,0 1,-1 0,1 0,-1-1,4 17,-2-13,1 0,-1-1,1 1,0-1,0 1,0-1,1 0,-1 0,1 0,-1 0,1 0,0-1,0 1,0-1,1 1,-1-1,0-1,1 1,-1 0,1-1,0 1,0-1,-1 0,1-1,0 1,0-1,0 1,0-1,0 0,0 0,0-1,4 0,0 0,0-1,0 1,-1-2,1 1,-1-1,0 0,0-1,0 1,0-2,0 1,-1-1,0 0,0 0,1-1,3-5,0-1,-1 0,-1-1,0 0,-1 0,0-1,-1 0,0 0,-1 0,-1 0,0-1,-1 0,-1 0,0 0,0-11,-2 2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508 114,'-16'0,"0"0,0 1,1 0,-1 1,0 1,1 0,0 1,0 1,0 1,0 0,1 0,0 2,0 0,1 0,0 1,0 1,1 0,1 1,-1 0,2 1,0 0,0 0,-7 14,2 4,1 0,1 1,2 1,1 0,1 0,2 1,1 0,2 0,1 0,2 1,1 1,1-26,1 0,0-1,0 1,0 0,1-1,0 0,1 1,0-1,0-1,1 1,0-1,0 0,1 0,0 0,0-1,0 1,1-2,0 1,0-1,0 0,1 0,0-1,0 0,1 0,6 2,0 0,0-1,0 0,1-1,0-1,-1-1,1 0,0-1,1-1,-1 0,0-1,0-1,0-1,19-7,-2-2,1-1,-2-1,0-2,-1-2,0-1,-2-1,0-1,-2-2,0 0,-1-2,17-23,-30 36,0 0,0-1,-1-1,-1 0,0-1,-2 0,1 0,-2-1,0 0,-1-1,0 0,-1 0,-1 0,-1-1,-1 1,0-1,-1 0,-1 0,-1 0,0 0,-2 0,0 0,-1-6,-3 11,0-1,-1 1,0 1,0-1,-2 1,1 0,-2 1,1 0,-2 1,1 0,-1 0,-1 1,0 0,0 1,0 1,-1 0,-1 1,1 0,-1 1,0 0,0 1,0 1,0 0,-1 1,1 1,-1 0,1 1,-1 0,-10 2,-4 3,0 1,1 1,0 1,1 2,-1 1,-12 8,3-1</inkml:trace>
  <inkml:trace contextRef="#ctx0" brushRef="#br0" timeOffset="452.8">0 538,'18'-19,"2"2,0 0,0 1,2 1,0 1,0 1,1 1,1 1,0 1,0 1,21-4,-31 11,0 2,0 0,0 1,0 0,-1 1,1 0,0 1,-1 1,1 0,-1 1,0 1,-1 0,1 0,10 8,-6-4,1-1,0-1,0 0,1-2,-1 0,1-1,8 0,131-18,-119 5,-15 4</inkml:trace>
  <inkml:trace contextRef="#ctx0" brushRef="#br0" timeOffset="848.893">1269 341,'15'0,"14"0,7 0,2 0,-1 0,-1 0,-8-5,-3-1,-1 0,0 1,1 1,1 2,1 1,0 1,1 0,-5 0</inkml:trace>
  <inkml:trace contextRef="#ctx0" brushRef="#br0" timeOffset="1100.092">1298 538,'43'-10,"29"-2,7-1,-6 3,-9 4,-12 1,-14 3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4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464 452,'-1'-2,"-1"0,1 1,-1-1,1 0,-1 0,0 1,0-1,0 1,0-1,0 1,0 0,0 0,0 0,0 0,0 0,-1 0,1 1,0-1,-1 1,1 0,0-1,-1 1,1 0,0 0,-2 1,2-2,-13 0,0 0,0 0,0 2,1 0,-1 0,0 2,1-1,-1 2,1 0,0 1,-3 1,-5 3,-60 30,81-38,-1 0,0 1,1-1,-1 0,1 1,-1 0,1-1,0 1,-1 0,1-1,0 1,0 0,0 0,1 0,-1 0,0 0,1 0,-1 0,1 0,0 1,0-1,0 0,0 0,0 0,0 0,0 0,1 0,-1 0,1 0,0 0,-1 0,1 0,0 0,0 0,0 0,0 0,2 1,41 62,3-3,2-1,11 6,-54-61,1 1,-2 1,1-1,-1 1,0 0,-1 0,0 0,0 0,0 1,-1 0,-1 0,0 0,0 0,0 0,-1 0,-1 0,1 1,-2-1,1 0,-1 0,-1 1,1-1,-2 0,1 0,-1-1,0 1,-1 0,0-1,-1 0,1 0,-2 0,1-1,-1 0,-6 7,3-8,0 1,0-1,0-1,-1 1,0-2,0 1,-1-1,1-1,-1 0,-7 1,1 0,1-1,-1 0,0-1,0-1,0-1,0-1,0 0,0-1,-13-3,29 5,0 0,0 0,1 0,-1-1,0 1,0 0,1 0,-1-1,0 1,0-1,1 1,-1 0,0-1,1 1,-1-1,1 0,-1 1,1-1,-1 1,1-1,-1 0,1 0,-1 1,1-1,0 0,0 1,-1-1,1 0,0 0,0 0,0 1,0-1,0 0,0 0,0 0,0 1,0-1,0 0,0 0,0 0,1 1,-1-1,0 0,0 0,1 1,-1-1,1 0,7-9</inkml:trace>
  <inkml:trace contextRef="#ctx0" brushRef="#br0" timeOffset="445.193">774 396,'-16'9,"1"1,0 1,0 0,1 1,1 1,0 0,0 1,2 0,0 1,0 0,1 1,1 0,1 0,-4 11,11-24,1-1,-1 0,1 1,-1-1,1 1,0-1,0 1,0-1,1 1,-1-1,1 1,-1-1,1 1,0-1,-1 0,1 1,1-1,-1 0,0 0,0 0,1 1,-1-2,1 1,0 0,0 0,0 0,0-1,0 1,0-1,0 0,0 1,0-1,0 0,1 0,-1 0,1-1,-1 1,1-1,-1 1,0-1,1 0,-1 0,2 0,6 1,1 0,-1-1,1 0,0-1,-1-1,1 1,-1-2,0 1,1-1,0-1,0-2,0-1,0 0,-1 0,0-1,0-1,-1 1,0-2,-1 1,1-1,-2 0,0-1,0 0,-1 0,0-1,-1 1,4-13,-8 19,0-1,-1 0,1 1,-1-1,-1 1,1-1,-1 0,0 1,0-1,-1 1,1 0,-1-1,0 1,-1 0,1 0,-1 0,0 1,0-1,-1 1,1-1,-1 1,0 0,0 0,-1 1,1-1,-1 1,1 0,-1 0,0 1,0 0,-1-1,1 1,0 1,-1-1,-4 0,-12 4</inkml:trace>
  <inkml:trace contextRef="#ctx0" brushRef="#br0" timeOffset="1447.29">1423 199,'-29'25,"2"3,1 0,1 1,2 2,-18 29,26-30,1 2,1 0,2 0,1 1,2 1,1-1,2 1,1 1,2-1,1 0,2 1,3 19,-4-40,2 31,2 1,2-1,2 0,1-1,3 0,6 11,-15-45,0 0,1 0,1-1,0 0,0 0,1 0,0 0,0-1,1 0,0 0,0-1,6 5,-12-12,-1 1,1-1,0 1,-1-1,1 0,0 1,0-1,0 0,-1 0,1 1,0-1,0 0,0 0,0 0,-1 0,1 0,0 0,0 0,0 0,0-1,-1 1,1 0,0 0,0-1,-1 1,1-1,0 1,0 0,-1-1,1 1,0-1,-1 1,1-1,-1 0,1 1,-1-1,1 0,-1 1,1-1,-1 0,0 0,1 1,-1-1,0 0,1 0,-1 0,0 0,5-14</inkml:trace>
  <inkml:trace contextRef="#ctx0" brushRef="#br0" timeOffset="2716.409">1620 311,'1'-3,"-1"1,1 0,-1 0,1-1,0 1,0 0,0 0,0 0,1 0,-1 0,0 0,1 1,0-1,-1 0,1 1,0-1,0 1,-1 0,1-1,0 1,1 0,-1 0,0 0,0 1,0-1,0 0,1 1,-1-1,0 1,1 0,1 0,99-25,-102 24,0 1,0-1,0 0,0 0,0 0,0 1,0-1,0 0,0 1,1-1,-1 1,0 0,0-1,1 1,-1 0,0 0,1 0,-1 0,0 0,1 0,-1 0,0 0,0 0,1 1,-1-1,0 0,0 1,1-1,-1 1,0 0,0-1,0 1,0 0,0 0,0-1,0 1,0 0,0 0,0 0,-1 0,1 0,0 0,-1 1,1-1,0 0,-1 0,0 0,1 1,-1-1,0 0,1 1,-1-1,0 0,0 0,0 1,0-1,0 0,-1 1,1-1,0 0,-1 0,1 1,0-1,-1 0,0 1,-75 86,67-82,1 2,0-1,0 1,0 0,1 1,0 0,1 0,0 0,1 1,-1 0,2 0,-1 0,2 1,-3 10,5-17,1 0,0 0,0 0,0 0,1 0,-1 0,1 0,0 0,0 0,0 0,1 0,0 0,-1 0,1-1,0 1,1-1,-1 1,1-1,-1 0,1 0,0 0,0-1,0 1,1 0,-1-1,1 0,-1 0,1 0,0-1,0 1,-1-1,1 0,0 0,0 0,0 0,1-1,-1 1,0-1,0 0,0-1,0 1,0-1,0 1,0-1,0 0,0-1,0 1,0-1,-1 0,2 0,12-10,-1 2</inkml:trace>
  <inkml:trace contextRef="#ctx0" brushRef="#br0" timeOffset="2965.527">2157 283,'-15'29,"-4"14,1 4,3 0,5-4,4-9</inkml:trace>
  <inkml:trace contextRef="#ctx0" brushRef="#br0" timeOffset="3213.729">2410 142,'-23'34,"-9"20,1 6,7-3,7-5,6-8,5-10</inkml:trace>
  <inkml:trace contextRef="#ctx0" brushRef="#br0" timeOffset="3613.929">1987 254,'8'-10,"1"0,0 1,1 0,0 0,0 1,1 1,0-1,0 2,1 0,0 0,0 1,0 0,1 1,-1 1,1 0,0 0,0 2,0-1,0 2,0 0,0 0,1 1,-1 1,106 51,-108-51,-1-1,0-1,0 0,0-1,1 1,-1-2,0 0,0 0,0-1,-1 0,1 0,-1-1,1 0,5-5,3-1</inkml:trace>
  <inkml:trace contextRef="#ctx0" brushRef="#br0" timeOffset="4151.752">1649 763,'111'-5,"0"-6,33-9,-25 3,241-17,-242 35,-94-1</inkml:trace>
  <inkml:trace contextRef="#ctx0" brushRef="#br0" timeOffset="5181.094">1677 1017,'22'-14,"2"2,-1 1,2 1,-1 1,1 1,1 1,-1 1,1 2,0 0,12 1,-37 3,1-1,-1 1,0 0,0 0,0 0,1-1,-1 1,0 0,0 1,0-1,1 0,-1 0,0 0,0 1,0-1,1 1,-1-1,0 1,0-1,0 1,0-1,0 1,0 0,0 0,0 0,0-1,-1 1,1 0,0 0,0 0,-1 0,1 0,-1 1,1-1,-1 0,1 0,-1 0,0 0,1 1,-1-1,0 0,0 0,0 0,0 1,0-1,0 0,0 0,-1 1,1-1,0 0,-1 0,1 0,-1 0,1 0,-1 1,1-1,-1 0,0 0,1 0,-1 0,0-1,0 1,0 0,-1 0,-38 32,36-32,1 1,-1-1,1 1,-1 0,1 1,0-1,0 0,0 1,0 0,0-1,1 1,-1 0,1 0,0 1,0-1,0 0,0 1,0 0,1-1,0 1,0 0,0-1,0 1,0 0,1 4,2-5,0 1,1-1,0 0,-1 0,1 0,0 0,1-1,-1 1,0-1,1 0,-1 0,1 0,0 0,0-1,0 1,0-1,0 0,0 0,0 0,0-1,0 0,0 0,0 0,0 0,0 0,0-1,3 0,14 2,-19-1,0 0,0-1,0 2,0-1,1 0,-1 0,0 1,0-1,0 1,0 0,0-1,0 1,0 0,0 0,0 0,0 1,0-1,-1 0,1 1,0-1,-1 1,1 0,-1-1,0 1,0 0,1 0,-1 0,0 0,-1 0,1 0,0 0,-1 0,1 0,-1 0,1 0,-1 0,0 1,0-1,0 0,0 0,0 0,-1 1,1-1,-1 0,1 0,-1 0,0 0,0 0,0 0,0 0,0 0,0 0,0-1,-1 2,-10 8,0 0,-1-1,0 0,0-1,-1-1,0 0,-1 0,0-2,0 0,0-1,-7 2,-13 6,11-4</inkml:trace>
  <inkml:trace contextRef="#ctx0" brushRef="#br0" timeOffset="5544.072">2410 847,'-32'27,"0"2,2 2,1 0,1 2,2 1,-21 36,45-67,0 0,0 0,0 0,1 0,-1 0,1 1,0-1,0 0,0 1,0-1,1 1,-1-1,1 1,0-1,0 1,0-1,1 1,-1-1,1 1,-1-1,1 0,1 1,-1-1,0 0,1 1,-1-1,1 0,0 0,0-1,0 1,1 0,-1-1,0 1,1-1,0 0,0 1,0-1,0-1,0 1,0 0,0-1,0 0,1 1,0-1,8 3,1 0,0-1,0-1,0 0,0-1,0 0,0-1,0 0,0-1,0 0,0-1,0-1,-1 0,1-1,-1 0,1-1,-2 0,1-1,0-1,-1 1,0-2,5-4,-14 10,-1 0,0 1,0-1,0 0,0 1,0-1,0 0,0 0,0 0,-1 0,1 0,-1 0,1 0,-1 0,0 0,0 0,0 0,0 0,0 0,-1 0,1 0,0 0,-1 0,0 0,1 0,-1 0,0 0,0 0,0 1,0-1,0 0,-1 0,1 1,0-1,-1 1,1 0,-1-1,0 1,1 0,-1 0,0 0,0 0,0 0,1 0,-1 1,0-1,0 0,0 1,0 0,0-1,0 1,-1 0,1 0,0 0,0 1,0-1,0 0,0 1,-115 6,91 1</inkml:trace>
  <inkml:trace contextRef="#ctx0" brushRef="#br0" timeOffset="6112.732">2890 904,'-12'4,"0"1,0 1,1 0,-1 0,1 1,1 1,-1 0,1 0,1 1,-1 0,-2 5,-27 54,38-66,1 0,-1 0,1 0,-1 0,1 0,0 0,-1 0,1 0,0 0,1 1,-1-1,0 0,1 0,-1 0,1 0,-1 0,1 0,0 0,0 0,0 0,0 0,0-1,1 1,-1 0,0-1,1 1,-1-1,1 1,0-1,-1 0,1 1,0-1,0 0,1 0,6 2,0 0,0-1,0 0,0 0,0-1,1-1,-1 1,1-1,-1-1,0 0,1 0,-1-1,0 0,0-1,0 0,0 0,-1-1,1 0,-1 0,0-1,5-4,-9 6,1 0,-1 0,0-1,0 1,-1-1,1 0,-1 0,0-1,0 1,0-1,0 1,-1-1,0 0,0 0,0 0,-1 0,1 0,-1-1,-1 1,1 0,-1-1,1 1,-2 0,1-1,0 1,-1 0,0 0,-1 0,1-1,-1 1,0 0,0 0,0 1,-1-1,0 0,1 1,-2 0,1 0,-4-4,-39-21,23 16</inkml:trace>
  <inkml:trace contextRef="#ctx0" brushRef="#br0" timeOffset="6819.133">3004 0,'1'14,"1"-1,1 0,1 0,0 0,0 0,1-1,1 1,6 10,6 14,18 43,9 18,-5 2,14 58,-43-127,-1 0,-2 1,-1 0,-1 0,-2 0,-1 1,-2 0,-1 0,-2-1,-1 1,-1-1,-2 1,-8 23,6-42,0 0,-1-1,0 0,-1 0,0-2,-1 1,-1-1,0 0,0-1,-1-1,0 0,0-1,-1 0,-1-1,1-1,-7 2,-3 3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22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732 141,'-14'-8,"0"0,0 2,-1-1,0 2,-1 0,1 1,-1 0,0 2,0-1,0 2,0 0,0 1,0 1,0 0,0 1,0 1,0 1,1 0,-1 1,1 0,0 1,-13 8,-32 12,1 3,1 2,-18 16,-13 36,87-80,-1 1,1-1,0 0,0 1,0-1,1 1,-1-1,1 1,0 0,0 0,0 0,0 0,1 0,-1-1,1 1,0 0,1 0,-1 0,1 0,-1 0,1 0,0 0,0-1,1 1,-1 0,1-1,0 1,2 2,8 5,0-1,0 0,1-1,0 0,1-1,0-1,0 0,1-1,0 0,0-1,0-1,1-1,-1 0,1-1,0 0,-1-1,1-1,42 2,50 12,-107-12,0-1,0 1,0 0,0 0,0-1,0 1,0 0,-1 0,1 0,-1 0,1 0,-1 0,0 0,0 0,0 0,0 0,0 0,0 0,0 0,-1 0,1 0,-1 0,0 0,1 0,-1-1,0 1,0 0,0 0,0-1,0 1,-1-1,1 1,-1-1,1 1,-1-1,1 0,-1 1,1-1,-3 0,4 0,-157 142,56-58,54-45,36-34,1 1,1 1,-1 0,1 0,0 1,1 0,0 1,1 0,0 0,0 1,1-1,1 1,-1 2,5-9,0-1,1 0,-1 0,1 1,0-1,0 0,0 1,0-1,1 0,0 1,-1-1,1 0,0 0,0 0,1 0,-1 0,1 0,-1 0,1 0,0 0,0-1,0 1,1-1,-1 0,1 1,-1-1,1 0,0 0,-1-1,1 1,0 0,0-1,0 0,1 0,-1 0,7 3,1-1,-1 0,1 0,-1-1,1-1,0 0,0 0,0-1,-1 0,5-2,31-6,0-3,-1-2,0-2,4-3,131-80,-154 81,-2 0</inkml:trace>
  <inkml:trace contextRef="#ctx0" brushRef="#br0" timeOffset="247.168">1297 592,'-24'34,"-18"30,-6 9,0 2,4-8,4-9,4-6,8-7,4-5,7-6,1-4,3-1,4-2,3 0,-1-5,-1-6</inkml:trace>
  <inkml:trace contextRef="#ctx0" brushRef="#br0" timeOffset="517.656">817 649,'394'289,"-354"-264,-23-13,1-1,0 0,0-2,0 0,1-1,1-1,19 5,26-19,-48 1</inkml:trace>
  <inkml:trace contextRef="#ctx0" brushRef="#br0" timeOffset="965.721">2030 649,'-82'39,"1"4,2 4,-7 9,69-45,1 2,0 0,1 0,0 2,1 0,1 0,-7 12,16-22,0 1,1 0,0 0,0 0,0 0,0 0,1 1,0-1,1 1,-1-1,1 1,1 0,-1 0,1-1,0 1,1 0,0 0,0-1,0 1,1 0,-1-1,2 0,-1 1,2 1,-3-5,1-1,0 1,-1 0,1 0,1-1,-1 1,0-1,1 0,-1 0,1 0,-1 0,1 0,0 0,0-1,0 1,0-1,0 0,0 0,1 0,-1 0,0-1,0 1,1-1,-1 0,0 0,1 0,-1 0,0 0,1-1,-1 0,0 0,0 0,3-1,98-53,70-85,-88 35,-74 86,0 2,1 0,1 1,1 0,0 1,1 0,4-1,-18 14,0 1,-1 0,1 0,0 0,0 0,0 0,0 0,0 1,0-1,0 0,0 1,0 0,0-1,0 1,0 0,1 0,-1 0,0 1,0-1,0 0,0 1,0-1,0 1,0 0,0 0,0 0,0 0,-1 0,1 0,0 0,0 0,-1 1,1-1,-1 1,1-1,-1 1,44 75,-25-38,-12-29,0 1,0-2,1 1,0-1,0 0,1-1,1 0,-1-1,1 0,9 3,-4-1</inkml:trace>
  <inkml:trace contextRef="#ctx0" brushRef="#br0" timeOffset="1446.016">2454 1101,'38'-42,"-1"-1,-2-2,-2-2,-3-1,4-11,-28 48,1 0,0 0,0 0,1 1,1 0,-1 0,2 1,-1 0,1 1,0 0,7-3,-16 10,1 0,-1 1,0-1,0 1,1-1,-1 1,1-1,-1 1,0 0,1 0,-1 0,1 0,-1 0,1 0,-1 0,0 0,1 0,-1 1,1-1,-1 0,0 1,1-1,-1 1,0 0,0-1,1 1,-1 0,0 0,0 0,0 0,0 0,0 0,0 0,0 0,-1 0,1 0,0 1,0-1,-1 0,1 1,-1-1,1 0,-1 1,0-1,1 1,-1-1,0 0,0 1,5 78,-5-72,-2 18,1-22,-1 0,1 1,0-1,1 1,-1-1,1 1,0-1,0 1,0-1,1 1,-1-1,1 1,0-1,1 1,-1-1,1 0,0 0,0 0,0 0,0 0,1 0,0 0,-1-1,1 1,1-1,-1 0,1 0,4-3,0 0,0-1,0 0,-1 0,1-1,0 0,0-1,-1 0,0 0,1 0,-1-1,0 0,-1 0,1-1,-1 0,0 0,8-4,240-183,-252 190,0 0,0 0,0 0,1 0,-1 0,1 1,-1-1,1 1,-1-1,1 1,0 0,0 0,0 0,0 0,0 1,0-1,0 1,0 0,0 0,0 0,0 0,0 0,0 1,-1-1,1 1,0 0,0 0,0 0,0 0,-1 0,1 1,0-1,-1 1,1 0,-1 0,0-1,0 2,2 1,4 85,-9-83,0 0,0-1,0 1,1 0,0 0,0-1,1 1,0 0,0 0,0-1,0 1,1-1,0 1,0-1,1 1,-1-1,1 0,0 0,0-1,1 1,0-1,3 4,12 4,1-1</inkml:trace>
  <inkml:trace contextRef="#ctx0" brushRef="#br0" timeOffset="1980.682">4232 84,'-5'39,"-6"36,-6 15,-1 2,3-10,5-14,-2-9,2-9,2-10,3-5,2-5,2-2,1-1,0-1,5-5,2-5</inkml:trace>
  <inkml:trace contextRef="#ctx0" brushRef="#br0" timeOffset="2246.888">4401 141,'-5'43,"-1"34,0 8,1-6,1-10,2-14,1-10,1-8,0-6,0-4,0 0,0-2,1 1,-1 1,5-5,1-5</inkml:trace>
  <inkml:trace contextRef="#ctx0" brushRef="#br0" timeOffset="2513.165">3780 480,'38'-5,"42"-6,17-1,1-4,-1 1,-8 3,-9-1,-9 1,-7-1,-5 1,-2 2,-7 3,-1-1,-6-1,-4 3,-4 1,-8 2</inkml:trace>
  <inkml:trace contextRef="#ctx0" brushRef="#br0" timeOffset="2764.262">3949 734,'44'0,"42"-5,16-6,2-6,-9-1,-10-1,-10-3,-9 3,-5-1,-4 4,-7-1,-11 3</inkml:trace>
  <inkml:trace contextRef="#ctx0" brushRef="#br0" timeOffset="3033.59">5388 84,'-163'300,"163"-299,-3 1,1 1,-1 0,1 0,0 0,0 0,0 0,0 1,1-1,-1 1,1-1,0 1,0-1,0 1,1 0,-1-1,1 1,0 0,0-1,0 1,0 0,1 0,0-1,-1 1,1-1,1 1,-1 0,0-1,1 0,0 1,0-1,0 0,0 0,0 0,0 0,2 0,11 1,1-1,1 0,-1-1,0-1,1-1,-1 0,0-1,1 0,-1-2,0 0,0-1,0 0,-1-1,0-1,0-1,0 0,0-1,7-5,5-4,-2 1</inkml:trace>
  <inkml:trace contextRef="#ctx0" brushRef="#br0" timeOffset="3248.047">5925 0,'-102'175,"9"4,2 15,60-120,3 2,3 0,4 2,-3 30,13 8,11-93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3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278 150,'-24'14,"-10"6,1 1,0 2,2 1,0 2,2 1,1 1,25-26,0 1,0 0,0-1,1 1,0 1,-1-1,1 0,0 0,0 1,1 0,-1-1,1 1,-1 0,1-1,1 1,-1 0,0 0,1 0,0 0,0 0,0 0,0 0,1 0,-1-1,1 1,0 0,0 0,1 0,-1-1,1 1,0-1,0 1,0-1,0 0,0 0,1 0,-1 0,3 2,194 83,-189-81,-1 1,0 1,0 0,-1 0,0 1,0 0,-1 0,0 1,-1 0,-1 0,3 5,-6-10,0-1,0 1,0-1,-1 1,0 0,0 0,0 0,-1-1,0 1,0 0,-1 0,1 0,-1 0,0-1,-1 1,1 0,-1-1,-1 1,1-1,-1 0,1 1,-2-1,1-1,0 1,-1 0,-4 5,0-1,0 0,-1-1,0 1,0-2,-1 1,0-1,-1-1,1 0,-1 0,0-1,-1-1,1 0,-1 0,0-1,0-1,-8 2,-5-7</inkml:trace>
  <inkml:trace contextRef="#ctx0" brushRef="#br0" timeOffset="248.146">221 206,'39'-14,"21"-5,7 0,-5 9,-11 11,-11 5,-12 1</inkml:trace>
  <inkml:trace contextRef="#ctx0" brushRef="#br0" timeOffset="530.683">842 65,'-8'12,"2"0,-1 1,1 0,1 1,0-1,1 1,1 0,0 0,1 0,0 1,1-1,1 0,0 1,1-1,1 0,1 9,-1-19,-1-1,0 0,1 0,0 0,0-1,0 1,0 0,0-1,0 1,1-1,-1 0,1 0,0 0,0 0,-1 0,1 0,0-1,1 0,-1 1,0-1,0 0,0-1,1 1,-1 0,0-1,1 0,-1 0,1 0,-1 0,0 0,1-1,-1 0,0 1,1-1,-1 0,2-2,110-57,-105 54,0 0,-1-1,1 0,-2-1,1 0,-1 0,0-1,-1 0,0-1,0 1,-1-1,0 0,-1-1,0 1,-1-1,0 0,0-1,-1 1,-1 0,0-1,-1 0,0-3,-2 11,-1 0,0 0,0 0,-1 0,1 1,-1-1,0 0,0 1,0 0,0 0,-1 0,1 0,-1 0,0 1,1-1,-1 1,0 0,-1 0,1 1,0-1,0 1,-1 0,1 0,-1 1,1-1,-1 1,1 0,-1 0,1 0,-1 1,1-1,-1 1,1 0,0 1,-1-1,1 1,-21 5</inkml:trace>
  <inkml:trace contextRef="#ctx0" brushRef="#br0" timeOffset="6746.886">1238 517,'9'0,"9"-5,5-2,4 1,2 1,1 2,0 0,0-2,-1-2,1 1,-2 1,1 2,-1 1,0 1,0 1,0 0,0 0,-4 1</inkml:trace>
  <inkml:trace contextRef="#ctx0" brushRef="#br0" timeOffset="7029.583">1294 658,'24'4,"22"3,9-1,-1-2,-5 0,-6-7,-5-2,-4 0,-4 0,-6 1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4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29 769,'-29'303,"42"-461,-6 132,1 0,1 1,1 0,2 0,0 1,2 1,0 0,2 1,7-9,-14 20,-5 6,0-1,1 0,-1 1,1 0,0 0,1 0,-1 1,1-1,0 1,0 1,0-1,0 1,0 0,1 0,0 1,-1 0,3 0,-7 2,0 1,0 0,0 0,0-1,0 1,0 0,0 1,0-1,-1 0,1 0,0 1,-1-1,1 1,-1 0,1-1,-1 1,0 0,0 0,0 0,0 0,0 0,0 0,-1 0,1 1,1 1,8 17</inkml:trace>
  <inkml:trace contextRef="#ctx0" brushRef="#br0" timeOffset="921.02">735 599,'-31'18,"1"0,2 2,0 1,1 1,1 2,1 0,1 2,-4 6,6 34,22-64,0-1,1 1,-1-1,0 1,0-1,1 1,-1-1,1 1,-1-1,1 0,0 1,-1-1,1 0,0 1,0-1,0 0,0 0,0 0,0 0,0 0,0 0,1 0,-1 0,0 0,1-1,-1 1,0 0,1-1,-1 1,1-1,-1 0,1 1,-1-1,1 0,-1 0,1 0,-1 0,1 0,-1 0,1-1,-1 1,1 0,-1-1,11-2,0-1,-1 0,0-1,1 0,-2-1,1 0,-1-1,0 0,0-1,-1 0,0 0,0-1,3-5,40-33,73-39,-123 86,-1-1,1 1,-1 0,1 0,0 0,-1 0,1 0,0 0,-1 1,1-1,0 1,-1-1,1 1,-1-1,1 1,-1 0,1 0,-1 0,0-1,1 1,-1 1,0-1,0 0,1 0,-1 0,0 1,0-1,0 0,-1 1,1-1,0 1,-1-1,1 1,-1 0,1-1,-1 1,1 0,-1-1,0 1,0-1,0 1,0 0,0-1,-1 1,1 0,0-1,-1 1,1 0,-1-1,1 1,4 25,-3-23,0-1,1 1,-1-1,1 1,0-1,0 0,0 0,0 1,0-2,1 1,-1 0,1 0,0-1,0 1,0-1,0 0,0 0,0 0,1 0,-1-1,1 1,-1-1,1 0,-1 0,1 0,0-1,0 1,-1-1,1 0,0 0,0 0,-1-1,1 1,0-1,0 0,1 0,10-4,0 1,-1-2,0 0,0-1,0 0,-1-1,0-1,5-4,-9 7,0-1,0 0,0 0,-1-1,0 0,0-1,-1 0,0 0,-1 0,0-1,0 0,-1 0,-1-1,3-5,-7 15,0 0,1 1,-1-1,0 0,1 0,-1 0,0 0,0 1,0-1,0 0,0 0,0 0,0 0,0 1,0-1,0 0,-1 0,1 0,0 0,0 1,-1-1,1 0,0 0,-1 1,1-1,-1 0,1 0,-1 1,0-1,1 1,-1-1,0 1,1-1,-1 1,0-1,1 1,-1-1,0 1,0 0,0-1,1 1,-1 0,0 0,0 0,0 0,0 0,1 0,-1 0,0 0,0 0,0 0,0 0,0 0,1 0,-1 1,0-1,0 0,0 1,1-1,-50 25,46-23,1 0,-1 1,0 0,1 0,-1 0,1 0,0 0,0 1,0 0,1-1,-1 1,1 0,0 0,0 0,0 1,1-1,-1 0,1 1,0-1,0 1,1-1,-1 1,1-1,0 1,0-1,1 1,-1 0,1-1,0 0,0 1,1-1,-1 1,1-1,0 0,0 0,1 0,-1 0,1-1,-1 1,1 0,0-1,8 2,-1-1,1-1,-1 1,1-2,0 1,0-2,0 1,0-1,0-1,1 0,-1-1,0 0,0-1,0 0,0 0,-1-1,6-3,14-5,0-2,-1-1,-1-1,0-2,-1-1,-1-1,0-1,-2-1,0-1,-2-1,0-1,-2-1,0-1,-2-1,0-2,-7 13,-1-1,0 0,-1 0,-1-1,-1 0,-1-1,0 0,-1 1,-1-2,-1 1,-1 0,0-1,-2 1,0-1,-1 1,-1-1,-1 1,0 0,-2 0,-1-4,4 18,-1 1,0-1,0 1,0 0,0 0,0 0,-1 0,0 1,0-1,0 1,0 0,0 0,-1 0,1 1,-1 0,0 0,0 0,0 0,0 1,0 0,0 0,0 0,0 0,0 1,-1 0,1 0,0 1,-6-1,1 1,-1 0,0 1,1 0,0 1,-1 0,1 1,0 0,1 0,-1 1,1 1,-8 4,4-1,0 1,1 0,0 1,0 0,1 1,0 1,1-1,1 1,0 1,1 0,0 0,1 1,1 0,0 0,1 0,1 1,0 0,1 0,1 0,0 0,1 0,1 0,1 0,0 0,1 1,1-1,0-1,1 1,1 0,0-1,1 0,1 0,7 12,8-1,0-1,2-1,1-2,0 0,2-1,0-2,1-1,1-1,1-1,0-2,1-1,1-1,3-1,77 23,-95-32,-4-4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1 367,'39'17,"-14"-12,0-1,-1-2,2 0,-1-2,0 0,0-2,0-1,0-1,0-1,82-8,222-8,-303 17,-10 1,-1 1,1 0,0 1,0 0,0 1,-1 1,1 1,8 2,-24-4,-1 0,1 0,0 0,-1 0,1 1,0-1,-1 0,1 0,0 1,-1-1,1 0,0 0,0 1,-1-1,1 0,0 1,0-1,0 0,-1 1,1-1,0 0,0 1,0-1,0 0,0 1,0-1,0 1,0-1,0 0,0 1,0-1,0 1,0-1,0 0,0 1,0-1,0 0,0 1,0-1,1 1,-1-1,0 0,0 1,0-1,1 0,-1 0,0 1,0-1,1 0,-1 0,0 1,1-1,-1 0,0 0,1 1,-1-1,0 0,1 0,-16 4</inkml:trace>
  <inkml:trace contextRef="#ctx0" brushRef="#br0" timeOffset="280.665">1 593,'118'6,"1"-5,-1-6,51-10,-24 3,12-10,-61 1,-78 14</inkml:trace>
  <inkml:trace contextRef="#ctx0" brushRef="#br0" timeOffset="769.66">453 1,'-1'4,"1"1,0-1,0 1,0-1,0 1,1-1,-1 0,1 1,0-1,1 0,-1 1,1-1,0 0,0 0,0 0,0-1,1 1,0 0,-1-1,4 3,8 10,0-2,1 0,0 0,1-2,1 0,0 0,0-2,1 0,0-1,1-1,0-1,1 0,-1-2,1 0,0-1,10 0,-3 1,0 1,-1 1,1 1,-2 1,0 1,0 2,-1 0,15 11,-34-18,-1 0,-1-1,1 2,0-1,-1 0,0 1,-1-1,1 1,-1 0,0 0,0 0,-1 0,0 0,0 0,0 1,-1-1,0 0,0 0,0 1,-1-1,0 0,0 0,-1 0,0 0,0 0,0 0,-1 0,0-1,0 1,0-1,-1 0,1 0,-1 0,0 0,-1-1,1 1,-1-1,-4 2,-29 23,-1-2,-2-1,0-2,-1-2,-35 12,-6 4,13 11,60-36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0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311 187,'-35'39,"2"2,1 2,3 0,1 2,2 1,3 1,1 2,2 0,14-34,1 0,0 0,1 0,0 0,1 1,1-1,1 1,0 1,1-13,0 1,1 0,-1 0,1-1,0 1,0-1,1 1,-1-1,1 1,0-1,0 0,1 0,-1 0,1 0,0 0,0 0,0-1,1 0,-1 1,1-1,-1 0,1-1,0 1,0-1,1 0,-1 0,0 0,3 1,13 3,0-1,1-1,0 0,0-2,-1 0,1-2,0 0,0-1,0-1,0-1,0-1,-1-1,3-1,46-16,-1-2,-2-4,11-8,-51 26,0-2,-1 0,-1-2,0-1,-1 0,0-2,-1-1,-2 0,1-2,-2 0,-1-1,0-1,-2-1,0 0,-2-1,-1-1,0 0,3-12,-14 25,-1 1,0-1,0 0,-1 0,-1 1,0-1,-1 0,0 1,0-1,-1 1,-1 0,0 0,0 0,-1 0,-1 1,0 0,0 0,-1 0,0 1,0 0,-1 0,-1 1,1 0,-1 0,-1 1,1 1,-1-1,0 1,-1 1,1 0,-1 1,-3-1,-12-5,1 1,-1 2,0 0,0 2,-1 1,0 1,0 2,0 0,1 2,-1 1,0 1,0 1,1 1,0 2,0 0,1 2,0 1,0 1,-17 11,10-6,2 2,0 2,1 1,0 0,2 3,1 0,1 1,1 2,1 1,-12 19,10 27,24-73,1 1,0-1,0 1,-1-1,1 1,1-1,-1 1,0-1,0 1,0-1,1 1,-1-1,1 1,-1-1,1 1,0-1,-1 0,1 1,0-1,0 0,0 0,0 0,0 1,0-1,0 0,1 0,-1-1,0 1,1 0,-1 0,0-1,1 1,-1 0,1-1,-1 1,1-1,-1 0,1 0,-1 1,1-1,-1 0,1 0,-1-1,1 1,-1 0,1 0,0-1,3 0,-1 0,1-1,-1 1,0-1,0 0,0-1,0 1,0-1,0 1,0-1,-1 0,1 0,-1-1,0 1,0-1,0 0,0-1,34-32,-27 31,0 0,0 1,1 0,-1 0,1 1,0 1,1 0,-1 0,1 1,-1 1,1 0,-1 0,1 1,0 1,-1 0,1 0,-1 1,1 1,-1 0,208 101,-20-62,-171-38,97 39,-90-44,-20-2</inkml:trace>
  <inkml:trace contextRef="#ctx0" brushRef="#br0" timeOffset="680.685">1440 356,'14'0,"20"0,8 0,2 0,-1 0,-4 0,-4 0,-2-4,-3-3,-1 1,-1 1,0 1,0 2,-1 1,-9 0,-7 1</inkml:trace>
  <inkml:trace contextRef="#ctx0" brushRef="#br0" timeOffset="953.825">1440 610,'38'0,"32"-4,10-3,-6 1,-9 2,-11 0,-11 2,-7 1,-10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341 180,'-5'-2,"0"0,0 0,0 0,0 1,0 0,0 0,-1 0,1 1,0-1,-1 1,1 1,0-1,-1 1,1 0,0 0,0 0,0 1,0-1,0 1,0 1,0-1,1 1,-1 0,1 0,0 0,0 0,-1 2,-93 111,84-96,1 0,2 1,0 1,1 0,1 0,1 0,1 1,1 0,1 1,1 0,1-1,1 21,2-36,1-1,1 0,-1 0,1 0,0 0,1 0,-1 0,2 0,-1-1,0 1,1-1,1 0,-1 0,1-1,0 1,0-1,0 0,1 0,0-1,0 0,0 0,0 0,1-1,-1 1,1-2,0 1,0-1,2 1,9 2,1-1,0 0,0-1,0-1,0-1,0 0,1-2,-1 0,0-1,7-3,14-6,-1-1,-1-3,0-1,-1-2,-1-1,-1-2,0-1,-2-2,-1-1,2-4,-18 17,0-1,-1 0,0-2,-1 1,-1-2,-1 0,0 0,0-1,-2-1,0 1,-1-2,-1 1,-1-1,-1-1,4-18,-9 29,-1-1,-1 1,0 0,0 0,-1-1,0 1,0 0,-1 1,0-1,-1 0,0 1,0 0,-1 0,0 0,0 0,-1 1,0 0,0 0,-1 0,-5-4,-5-3,0 1,-1 0,0 1,-1 1,0 1,-1 1,0 0,-9-2,11 6,-1 1,1 0,-1 1,1 2,-1-1,0 2,0 1,0 0,1 1,-1 1,1 1,-1 0,1 2,1 0,-1 1,1 0,0 2,1 0,0 1,0 0,1 2,-2 1,-19 18</inkml:trace>
  <inkml:trace contextRef="#ctx0" brushRef="#br0" timeOffset="847.04">1357 604,'-9'9,"-9"4,-1 4,8-6,10-4,6-9,6-3,-3-2,-3 6,-7 3,-8 6,2 1,3-1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8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29,'498'-1,"-381"-13,61 1,-176 12,-1 1,0 1,0-1,1 0,-1 0,0 0,0 1,0-1,1 1,-1-1,0 1,0-1,0 1,0-1,0 1,0 0,0 0,0 0,0 0,0-1,-1 1,1 0,0 0,0 1,-1-1,1 0,-1 0,1 0,-1 0,1 0,-1 1,0-1,0 0,0 0,1 1,-1-1,0 0,0 0,-1 1,1-1,0 0,0 0,-1 0,1 1,-1-1,-24 59,20-51,-25 48,3 1,2 1,-8 36,-18 84,0 18,46-185</inkml:trace>
  <inkml:trace contextRef="#ctx0" brushRef="#br0" timeOffset="396.775">226 396,'155'-18,"0"8,148 9,-152 2,-77-12,-63 10,-6 2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24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323 348,'-30'18,"0"2,1 2,1 0,2 2,0 1,1 1,2 1,1 1,1 1,-9 17,26-39,-1 1,1 0,1 0,0 0,0 0,0 0,1 0,0 1,1-1,0 1,0-1,1 1,0 0,0-1,1 1,1 0,-1-1,1 0,0 1,1-1,0 0,0 0,1 0,0 0,1-1,-1 0,1 0,1 0,-1 0,1-1,0 0,1 0,0-1,-1 0,2 0,-1 0,0-1,1 0,0 0,7 1,4-3,1-1,-1-1,1-1,-1-1,0 0,0-2,0 0,0-1,-1-1,1 0,-2-2,1 0,-1-1,0-1,-1 0,0-1,12-11,7-1,-1-1,-1-2,-1-1,-2-2,-1 0,-1-2,22-33,-46 59,0-1,0 0,-1 0,0 0,0 0,-1 0,1-1,-1 1,-1-1,1 1,-1-1,0 0,-1 0,0 0,0 1,0-1,-1 0,0 0,0 0,-1 1,1-1,-2 1,1-1,-1 1,0 0,0 0,0 0,-1 0,0 1,0-1,-1 1,1 0,-1 1,0-1,-5-2,-4-2,-1 2,0 0,-1 0,0 2,0 0,0 1,0 0,-1 1,1 1,-1 1,0 0,0 1,1 1,-1 0,0 2,1 0,-1 0,1 2,0 0,0 1,1 0,0 2,0-1,-7 7,-13 4</inkml:trace>
  <inkml:trace contextRef="#ctx0" brushRef="#br0" timeOffset="644.193">1395 234,'-17'5,"0"-1,1 2,0 0,0 1,0 1,1 0,0 1,0 1,1 0,0 1,1 0,1 1,-1 1,0 2,9-11,0 1,1 0,-1-1,1 1,0 1,1-1,-1 0,1 1,0-1,0 1,1-1,0 1,0 0,0 0,0 0,1-1,0 1,0 0,1 0,0 0,0 0,0-1,1 1,-1 0,2-1,-1 1,0-1,1 0,0 0,0 0,1 0,-1-1,1 1,0-1,0 0,1 0,-1 0,1 0,1 0,2 0,0 0,1-1,-1 1,1-2,0 1,-1-1,1-1,0 1,0-1,1-1,-1 0,0 0,0-1,0 0,0-1,0 0,-1 0,1-1,0 0,-1 0,0-1,1 0,24-15,0 0,-1-2,-1-2,20-19,-7 6,-37 32,-1 0,0-1,0 0,0 0,-1 0,1-1,-1 0,-1 0,1 0,-1 0,0-1,0 0,-1 1,0-1,0-1,-1 1,0 0,0-1,-1 1,1-1,-2 1,1-1,-1 0,0 1,-1-1,0 0,0 1,-1-1,1 1,-2 0,1-1,-1 1,-1-1,-1 2,-1 0,0 0,-1 0,1 1,-1-1,0 2,0-1,-1 1,1 0,-1 1,0-1,0 2,0-1,-1 1,1 0,-1 1,1 0,-1 0,1 1,-7 1,-17-2</inkml:trace>
  <inkml:trace contextRef="#ctx0" brushRef="#br0" timeOffset="1033.829">1452 517,'-41'19,"0"2,2 1,1 3,1 1,1 1,-12 14,44-36,0 1,0 0,1 0,0 0,0 0,0 1,1-1,0 1,0 0,1-1,0 1,0 0,0 0,1 0,0 0,1 0,-1-1,1 1,0 0,1 0,0 0,0-1,0 1,1-1,0 0,0 0,1 0,0 0,0 0,0-1,1 0,-1 0,1 0,0 0,1-1,-1 0,1 0,0 0,0-1,0 0,0 0,1 0,2 0,6 4,1 0,0-1,1-1,-1 0,1-1,0-1,0-1,0 0,1-1,-1-1,0 0,0-2,3 0,-12 1,0-1,0 0,0 0,-1 0,1-1,-1-1,1 1,-1-1,0 0,-1 0,1-1,-1 0,0 0,0-1,0 1,-1-1,0-1,0 1,-1-1,1 0,-1 0,-1 0,0 0,0-1,0 1,-1-1,0 0,1-7,-2 5,0 0,-1 0,0 0,-1 1,0-1,0 0,-1 0,-1 1,1-1,-2 1,1 0,-1 0,-1 0,1 0,-2 1,1 0,-1 0,0 0,-1 1,1 0,-2 0,1 1,-1-1,0 2,-4-3,-40-26,32 21</inkml:trace>
  <inkml:trace contextRef="#ctx0" brushRef="#br0" timeOffset="1533.695">1959 207,'452'-57,"-449"57,-1-1,0 0,0 0,0 0,0 0,0 1,1-1,-1 1,0-1,0 1,1 0,-1 0,0 0,1 0,-1 0,0 1,1-1,-1 1,0-1,0 1,0 0,0 0,0 0,0 0,0 0,0 1,0-1,0 0,0 1,-1-1,1 1,0 0,-1 0,0 0,1-1,-1 1,0 0,0 1,0-1,0 0,-1 0,1 0,0 0,-1 1,0-1,1 0,-1 1,-72 179,61-147,2 1,2 0,1 1,-1 33,-20 199,16-207,5-57</inkml:trace>
  <inkml:trace contextRef="#ctx0" brushRef="#br0" timeOffset="1780.192">2129 517,'39'0,"31"0,9 0,0 0,-3 0,-5 0,-10 0,-6 0,-7 0,-7 0,-6 0,-4 0,-2 0,-7 0</inkml:trace>
  <inkml:trace contextRef="#ctx0" brushRef="#br0" timeOffset="3479.667">3173 150,'23'-18,"1"1,1 2,0 0,1 1,0 2,1 1,1 0,0 3,0 0,0 1,1 2,25-1,-50 5,0 0,0 1,-1 0,1 0,0 0,0 0,0 0,-1 1,1-1,0 1,-1 0,1 0,0 1,-1-1,0 1,1-1,-1 1,0 0,0 1,0-1,0 0,0 1,0 0,-1-1,1 1,-1 0,0 0,0 1,0-1,0 0,-1 1,1-1,-1 1,0-1,0 1,0 0,-1 0,1-1,-1 1,0 0,0 0,-5 16,-1 0,0 0,-2 0,0-1,-2 0,0 0,-1-1,0-1,-2 0,0-1,-1 0,-4 3,2 0,-254 235,259-241,7-9,0-1,-1 0,1 1,1 0,-1 0,1 0,-1 1,1-1,1 1,-1-1,0 1,1 0,0 0,0 0,1 0,0 1,-1-1,2 0,-1 1,1-1,-1 0,1 1,1-1,-1 1,1-1,0 0,0 1,1-1,-1 0,2 2,8 3,0-1,1 0,0-1,1 0,-1-1,1 0,1-1,-1-1,1 0,0 0,0-2,0 0,1 0,-1-2,1 1,0-2,11-1,-12 2,0 0,0 0,0-1,0-1,0 0,0 0,0-2,-1 1,1-2,-1 0,0-1,2-1,4-5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47,'-12'-6,"0"-1,0 1,0 1,-1 0,0 1,0 0,0 1,0 1,-1 0,1 1,0 0,-1 1,1 0,-1 1,1 1,-1 0,-9 3,-28 15,1 3,1 1,1 3,-9 8,54-34,0 0,0 0,1 0,-1 0,0 1,1-1,-1 1,1 0,0-1,-1 1,1 0,0 0,0 1,0-1,1 0,-1 1,0-1,1 1,0-1,-1 1,1 0,0-1,0 1,1 0,-1 0,0 0,1 0,0 0,0 0,0 0,0 0,0 0,1-1,-1 1,1 0,0 0,-1 0,2 0,-1-1,0 1,0 0,1-1,-1 1,1-1,1 1,126 61,-57-35,51 47,-103-58,-11-13,0 2,-1-1,0 1,-1 0,1 1,-1 0,-1 0,1 0,-1 1,-1 0,0 0,0 0,-1 1,0 0,0 0,-1 0,-1 1,-1-4,0 1,-1-1,0 1,-1-1,0 1,0-1,0 0,-1 1,0-1,-1 0,1 0,-1 0,-1 0,1-1,-1 1,0-1,-1 0,0 0,1-1,-2 1,1-1,-1 0,0 0,0-1,0 0,-5 3,-8 2,-1-1,1 0,-2-1,1-1,-1-2,0 0,0 0,0-2,0-1,0-1,-1 0,-12-3,33 3,0 0,0 0,-1 0,1 0,0 0,-1 0,1 0,0 0,0 0,-1-1,1 1,0-1,0 1,-1-1,1 1,0-1,0 0,0 1,0-1,0 0,0 0,0 0,0 0,1 0,-1 0,0 0,0 0,1 0,-1 0,1-1,-1 1,1 0,-1 0,1 0,0-1,-1 1,1 0,0-1,0 1,6-10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0,'-5'39,"-11"21,-2 7,1-5,3-11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31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28,'-74'72,"4"3,3 3,4 2,-45 75,-101 129,191-262,0 0,-1-2,-2 0,0-1,0-1,-2-1,-16 9,36-24,0-1,0 1,0 0,0-1,-1 0,1 0,0 0,-1 0,1 0,-1-1,1 0,-1 1,1-1,-1-1,0 1,1 0,-1-1,1 0,0 0,-1 0,1 0,0 0,-3-2,-6-7</inkml:trace>
  <inkml:trace contextRef="#ctx0" brushRef="#br0" timeOffset="283.576">0 198,'89'73,"3"-3,4-5,1-4,31 10,188 72,-299-133,-1 2,-1 0,1 0,-2 2,0 0,0 0,-2 1,0 1,2 4,-3-6</inkml:trace>
  <inkml:trace contextRef="#ctx0" brushRef="#br0" timeOffset="548.692">423 1,'-6'318,"8"-225,32 438,-35-331,1-168</inkml:trace>
  <inkml:trace contextRef="#ctx0" brushRef="#br0" timeOffset="1277.465">1213 255,'-1'112,"-1"-17,3-1,5 0,3 0,5 1,-13-87,1 0,-1 0,1 1,1-1,-1 0,2 0,-1-1,1 1,0-1,0 0,1 0,0 0,0 0,1-1,0 0,0 0,0-1,1 1,-1-2,1 1,1-1,-1 0,1 0,-1 0,1-1,0-1,0 1,6 0,-1-5,0 0,-1 0,1-1,-1-1,0 0,0-1,0 0,-1-1,0 0,0 0,0-2,-1 1,0-1,0-1,-1 0,0 0,2-3,22-23,0-1,-3-2,-1-1,-2-2,-1 0,-3-1,5-15,26-59,-53 117,0 0,0-1,0 1,0 0,0 0,0 0,0 0,0 0,-1 0,1 0,0 1,0-1,-1 0,1 0,-1 0,1 1,-1-1,0 0,1 1,-1-1,0 0,0 1,0-1,0 0,0 1,0-1,-1 0,1 1,0-1,-1 0,1 1,0-1,-2 1,2 23,-1 3,1-1,2 1,0-1,2 0,5 16,-8-37,1 1,0-1,1 0,-1 0,1 0,0-1,1 1,-1-1,1 1,0-1,1 0,-1-1,1 1,0-1,0 0,0 0,1 0,-1-1,1 0,0 0,0 0,0-1,0 0,0 0,1 0,-1-1,5 0,-1 0,1 0,-1-1,1 0,-1-1,1 0,-1-1,0 0,0 0,1-1,-2-1,1 0,0 0,-1-1,0 0,0-1,0 1,0-2,-1 1,0-1,-1-1,0 1,6-8,12-17,-2-1,-1 0,-1-2,-2-1,8-23,-10 19,-1-2,-3 0,-1 0,-2-1,-3-1,3-38,-8 58</inkml:trace>
  <inkml:trace contextRef="#ctx0" brushRef="#br0" timeOffset="1679.115">2540 791,'31'-11,"0"-1,-1-2,-1-1,0-1,-1-2,-1-1,0-1,-2-1,22-22,-45 41,0 1,0 0,-1 0,1-1,0 1,-1-1,1 0,-1 1,0-1,1 0,-1 0,0 0,0 0,0 0,-1 0,1 0,0 0,-1 0,1 0,-1-1,0 1,0 0,1 0,-2 0,1-1,0 1,0 0,-1 0,1 0,-1 0,1-1,-1 1,0 0,0 0,0 0,0 1,-1-1,1 0,0 0,-1 1,1-1,-1 0,1 1,-1 0,0-1,0 1,0 0,0 0,0 0,0 0,0 0,0 0,0 1,-1-1,-7 0,0 0,0 0,0 1,0 1,0 0,1 0,-1 1,0 0,1 0,-1 1,1 1,0 0,0 0,0 0,0 1,1 1,0-1,0 1,0 1,1-1,0 1,0 1,1-1,0 1,0 0,1 1,0-1,0 1,1 0,0 0,1 1,0-1,-2 10,2-10,1 0,0 0,0 0,1 0,0 1,0-1,1 1,1-1,-1 0,1 1,1-1,0 0,0 0,1 0,0 0,1 0,0-1,0 1,1-1,0 0,0 0,2-2,1-1,-1 1,1-1,0 0,0-1,1 0,-1 0,1-1,0 0,0-1,0 0,0 0,0-1,1 0,-1 0,0-1,0-1,1 1,-1-2,2 0,17-3,-1-2,0 0,0-2,-1-2,0 0,0-2,-3 2</inkml:trace>
  <inkml:trace contextRef="#ctx0" brushRef="#br0" timeOffset="2079.589">3245 565,'-18'24,"1"1,2 1,0 1,2 0,0 1,3 0,0 1,-1 8,10-34,0-1,0 1,0 0,0 0,1 0,-1 0,1 0,-1 0,1 0,0 0,0 0,1 0,-1 0,1-1,-1 1,1 0,0 0,0 0,0 0,1-1,-1 1,0 0,1-1,0 0,0 1,0-1,0 0,0 0,0 0,0 0,1 0,-1 0,1-1,-1 1,1-1,0 0,6 2,1-2,0 1,0-1,1-1,-1 0,0 0,0-1,0 0,0-1,0 0,-1 0,1-1,0-1,-1 0,0 0,0 0,0-1,-1-1,4-2,12-10,-1-1,-1-1,0-1,-2 0,17-24,-5 6,-1 0,-3-2,-1-1,-2-1,-2-2,-2 0,-2-1,-2-1,4-19,-19 56,0 1,0-1,-1 0,-1 1,1-1,-1 0,-1 0,0 1,0-1,-1 0,-1 1,1-1,-1 1,-1 0,0 0,0 0,-1 1,0-1,0 1,-1 0,0 0,0 1,-1 0,0 0,0 1,-1-1,0 2,-4-4,7 7,0 0,0 1,0-1,0 1,0 0,-1 0,1 0,0 1,-1 0,1 0,-1 0,1 1,0 0,0 0,-1 0,1 0,0 1,0 0,0 0,0 1,1-1,-1 1,1 0,-1 0,1 0,0 1,-2 2,-89 117,85-105,0 0,2 1,0 0,1 0,1 1,1 0,1 0,0 0,2 0,0 1,1-1,1 1,1-1,1 1,1-1,1 0,0 0,2 0,7 18,-5-25,0 0,1 0,0-1,1 0,1-1,0 0,1 0,0-1,0-1,1 0,0-1,0 0,1-1,0-1,1 0,-1-1,1 0,0-1,0-1,0 0,1-2,-1 1,1-2,10 0,7 0</inkml:trace>
  <inkml:trace contextRef="#ctx0" brushRef="#br0" timeOffset="2829.618">3809 960,'6'-3,"0"1,0-1,-1 0,1-1,-1 1,0-1,0 0,0 0,0-1,-1 0,0 1,0-1,0-1,2-3,89-152,-28 30,-66 131,-1 1,0-1,0 0,0 1,0-1,1 1,-1-1,0 0,0 1,0-1,1 0,-1 0,0 1,1-1,-1 0,0 0,1 1,-1-1,0 0,1 0,-1 0,0 1,1-1,-1 0,1 0,-1 0,0 0,1 0,-1 0,1 0,-1 0,0 0,1 0,-1 0,1 0,-1 0,0 0,1 0,-1-1,1 1,-1 0,0 0,1 0,-1-1,0 1,1 0,-1 0,0-1,0 1,1 0,-1 0,0-1,0 1,1-1,1 48,-2-41,21 160,-20-160,1 0,0-1,0 1,1 0,-1-1,1 0,1 0,-1 0,1 0,-1 0,1-1,1 0,-1 0,0 0,1 0,0-1,0 1,0-1,0 0,1-1,-1 1,1-1,0 0,-1-1,1 1,4-1,1-2,0-1,-1 0,1-1,-1 0,0 0,0-1,0-1,0 1,-1-2,0 1,0-1,0-1,-1 0,0 0,0 0,-1-1,1 0,7-10,0-1,-1 0,-1-1,-1 0,-1-1,-1-1,1-3,32-81,-41 102,-1 5</inkml:trace>
  <inkml:trace contextRef="#ctx0" brushRef="#br0" timeOffset="3146.758">4656 875,'22'-18,"-2"-1,0-1,-2-1,0-1,-1 0,-1-1,-1-1,-2 0,5-13,-16 36,-1 0,0-1,1 1,-1-1,0 1,0-1,0 1,0-1,-1 0,1 0,0 1,-1-1,1 0,-1 0,0 0,1 1,-1-1,0 0,0 0,0 0,0 0,-1 0,1 0,0 1,-1-1,1 0,-1 0,0 0,0 1,0-1,0 0,0 1,0-1,0 1,0-1,0 1,-1 0,1-1,0 1,-1 0,0 0,1 0,-1 0,1 0,-1 0,0 1,0-1,0 0,1 1,-1 0,0-1,0 1,0 0,-7 4,-1 0,1 1,0 0,0 1,1 0,0 0,0 1,0 0,1 0,0 1,0 0,1 0,0 1,-1 3,-5 3,0 2,2-1,0 2,1-1,0 1,2 1,-1 3,6-17,1 0,-1 1,1-1,1 1,-1-1,1 1,0 0,0-1,0 1,1-1,0 1,0-1,0 0,1 1,0-1,0 0,0 0,1 0,-1 0,1 0,0-1,1 1,-1-1,1 0,0 0,0 0,2 1,1 0,0 0,0-1,0 0,1 0,-1-1,1 1,0-2,0 1,0-1,0-1,0 1,1-1,-1-1,0 1,1-1,-1-1,0 0,1 0,-1-1,0 1,0-2,4-1,168-86,-157 76,36-28,-38 23</inkml:trace>
  <inkml:trace contextRef="#ctx0" brushRef="#br0" timeOffset="3412.805">5447 565,'-34'16,"1"2,1 1,0 1,2 2,0 1,2 1,-11 14,36-37,1 1,0-1,0 1,0-1,0 1,0 0,0 0,1 0,-1 0,0 1,1-1,0 0,0 1,-1-1,1 0,1 1,-1 0,0-1,1 1,-1-1,1 1,0 0,-1-1,1 1,1 0,-1-1,0 1,1 0,-1-1,1 1,0-1,0 1,0-1,0 1,0-1,1 0,-1 1,1-1,-1 0,1 0,0 0,0 0,0 0,0-1,202 54,-201-53,-1 0,0 0,1 0,-1 0,0 1,-1-1,1 1,0-1,-1 1,1 0,-1-1,0 1,0 0,0 0,0 0,-1 0,1 0,-1 0,0 0,0 0,0 0,0 1,0-1,-1 0,1 0,-1 0,0 0,0 0,0-1,0 1,0 0,-1 0,1-1,-1 1,0-1,0 1,0-1,0 0,0 0,0 1,-1-2,1 1,-1 0,1 0,-1-1,0 1,0-1,1 0,-2 0,-112 66,93-60</inkml:trace>
  <inkml:trace contextRef="#ctx0" brushRef="#br0" timeOffset="4166.839">5927 678,'-39'23,"2"1,0 2,2 1,1 2,1 2,-7 11,33-35,0 1,1 1,0-1,0 1,1 1,0-1,1 0,0 1,0 0,1 0,1 0,1-6,0 0,1 0,0-1,0 1,0 0,0 0,0 0,1-1,0 1,0 0,0-1,0 1,0-1,1 1,-1-1,1 1,0-1,0 0,1 0,-1 0,0 0,1 0,0-1,0 1,0-1,0 0,0 0,0 0,0 0,1 0,0 0,8 0,-1 0,0-1,1 0,-1 0,1-2,0 1,-1-1,0-1,1 0,-1-1,0 0,0-1,0 0,0 0,-1-1,0-1,0 0,0 0,-1-1,0 0,0 0,-1-1,3-3,25-20,-2 0,-1-2,-2-2,-1-1,-2-1,-1-1,-2-2,-2 0,-2-1,-1-2,8-29,-20 48,-1 0,0-1,-2 0,-1 0,-2 0,0-1,-1-3,-1 19,-1 0,1 0,-2 0,1 0,-1 1,-1-1,0 1,0 0,-1-1,0 1,0 1,-1-1,0 1,-1-1,0 2,0-1,-1 1,0 0,-6-5,9 9,0 0,-1 0,1 0,-1 1,1 0,-1 0,0 0,0 1,0-1,0 1,0 0,0 1,0-1,0 1,0 0,-1 0,1 1,0 0,0 0,0 0,0 0,0 1,0-1,1 1,-1 1,0-1,1 1,0-1,-1 1,1 1,1-1,-1 0,-2 3,-8 8,1 0,0 1,1 1,0 0,1 0,2 1,-1 1,-1 5,-1 1,1 1,1 0,1 0,1 1,2 0,0 1,2-1,1 1,1 0,1 0,1 0,2 0,0 0,2-1,1 1,1-1,2 0,0 0,2-1,0 0,10 14,-11-28,0-1,0 0,1 0,1-1,0-1,0 0,0 0,1-1,0 0,1-1,-1 0,1-1,1-1,-1 0,0-1,1 0,0-1,-1 0,1-2,0 1,0-2,0 0,-1 0,1-1,0-1,-1 0,1-1,-1-1,0 0,-1 0,11-7,10-8,-2 0</inkml:trace>
  <inkml:trace contextRef="#ctx0" brushRef="#br0" timeOffset="5117.83">6661 621,'-40'34,"2"2,2 1,1 2,3 1,0 2,0 5,-1 29,32-74,1 0,-1-1,1 1,0 0,0 0,0 0,0-1,0 1,0 0,1 0,-1 0,0-1,1 1,0 0,-1-1,1 1,0 0,0-1,0 1,0-1,0 1,0-1,0 0,0 1,1-1,-1 0,0 0,1 0,-1 0,1 0,0 0,-1 0,1 0,0-1,-1 1,1-1,0 1,0-1,-1 0,1 0,0 0,1 0,16-1,-1-1,1-1,-1 0,0-2,0 0,-1-1,0-1,0 0,0-1,-1-1,0-1,0 0,-1-1,12-12,7-5,0-1,-2-2,-1-1,7-11,-12 20,-26 22,1 1,-1-1,0 1,1 0,-1-1,0 1,1 0,-1 0,0-1,1 1,-1 0,1 0,-1-1,1 1,-1 0,1 0,-1 0,1 0,-1 0,1 0,-1 0,0 0,1 0,-1 0,1 0,-1 0,1 0,-1 0,1 0,-1 1,1-1,-1 0,1 0,-1 0,0 1,1-1,-1 0,1 1,-1-1,0 0,1 1,-1-1,0 0,0 1,1-1,-1 1,0-1,0 1,1-1,-1 0,0 1,0-1,0 1,0-1,0 1,0-1,0 1,0-1,0 1,0-1,0 1,0-1,0 1,0-1,0 1,-11 68,9-59,-1 0,1 0,1-1,0 1,0 0,1 0,0 0,1 0,0 0,2 9,0-16,0 0,0 0,0 0,0 0,1 0,-1 0,1-1,-1 0,1 1,0-1,0-1,0 1,0-1,0 1,0-1,1 0,-1-1,0 1,1-1,-1 0,0 0,1 0,-1 0,0-1,0 0,1 0,-1 0,0 0,0-1,0 1,0-1,0 0,0-1,-1 1,1-1,1-1,9-6,-1-1,0-1,-1 0,0 0,-1-1,0-1,-1 0,-1 0,0-1,-1 0,-1 0,3-9,-4 11,-5 13,-1 0,0 0,1 1,-1-1,1 0,-1 0,0 0,1 0,-1 0,0 0,1 0,-1 0,1 0,-1 0,0 0,1 0,-1 0,1 0,-1 0,0 0,1 0,-1-1,0 1,1 0,-1 0,0 0,1-1,-1 1,0 0,1 0,-1-1,0 1,0 0,1-1,-8 40,-3 90,10-124,1-1,-1 1,1-1,1 1,-1-1,0 1,1-1,0 0,0 0,1 0,-1 0,1 0,-1 0,1-1,1 1,-1-1,0 0,1 0,-1 0,1 0,0-1,0 1,0-1,0 0,1-1,1 2,-1-2,-1 0,1-1,0 1,0-1,-1 0,1-1,0 1,0-1,-1 0,1 0,-1 0,1 0,-1-1,1 0,-1 0,0 0,0-1,0 1,0-1,0 0,0 0,-1 0,3-3,66-88,52-165,-124 258,-1 0,1 0,0 0,0 0,0 0,0 0,0 0,0 0,1 0,-1 0,0 0,0 0,1 0,-1 0,1 0,-1 0,1 0,-1 0,1 0,-1 0,1 0,0 1,0-1,-1 0,1 0,0 1,0-1,0 1,0-1,0 1,0-1,0 1,0-1,0 1,0 0,0 0,0-1,0 1,0 0,0 0,0 0,0 0,0 0,0 0,0 1,0-1,0 0,0 0,0 1,0-1,0 1,0-1,0 1,0-1,0 1,0-1,0 2,4 10,0 0,-1 0,0 1,-1 0,0 0,-1 0,-1 0,0 0,-1 0,-1 9,2-4,-3 473,2-432,-2-1,-3 0,-3 0,-2-1,-3 0,-2-1,-2 0,-3-1,-9 14,-5-28,34-41,-1 1,0-1,0 1,0-1,1 1,-1-1,0 1,0-1,0 1,0-1,0 0,0 0,0 0,0 1,0-1,0 0,0 0,0 0,0 0,0-1,0 1,0 0,0 0,1-1,-1 1,0 0,0-1,0 1,0-1,0 1,0-1,1 1,-1-1,0 0,1 1,-1-1,0 0,1 0,-1 0,1 1,-1-1,1 0,-1 0,1 0,0 0,-1 0,1 0,0 0,0 0,-1 0,-3-17,1 0,0-1,1 1,1 0,1-1,1 1,2-17,-2 20,3-22,1-1,2 1,2 0,1 1,1 0,3 1,11-23,-10 22,2 0,2 2,0 0,3 1,0 1,2 1,2 2,10-10,15-5,-33 27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47,'38'5,"32"-4,14-1,-3-1,-10-1,-13-4,-11-1,-9 0,-5 2,-5-3,-2-1,-5 1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1,'43'5,"38"-4,15-1,-4-1,-13-1,-15 1,-13 0,-16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5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0 989,'36'-127,"-26"103,7-17,1 1,3 2,1 0,1 1,8-7,-30 43,-1 0,0 0,0 0,1 0,-1 0,0 0,1 0,-1 1,1-1,-1 0,1 0,0 0,-1 1,1-1,0 0,-1 0,1 1,0-1,0 1,0-1,0 1,0-1,-1 1,1 0,0-1,0 1,0 0,0 0,0-1,0 1,0 0,0 0,0 0,0 0,0 1,0-1,0 0,0 0,0 0,0 1,0-1,0 1,0-1,0 0,-1 1,1 0,0-1,0 1,0-1,-1 1,1 0,0 0,-1-1,1 1,-1 0,1 0,-1 0,1 0,-1 0,1 0,8 84,-10-79,0 0,1 1,0-1,0 0,0 1,0-1,1 0,0 0,1 0,-1 0,1 0,0 0,1 0,-1 0,1 0,0-1,1 0,-1 0,1 0,0 0,0 0,1-1,0 1,-1-1,1 0,0-1,1 1,5 2,-6-4,1 1,-1-1,1 1,0-2,0 1,0-1,0 0,0 0,0 0,0-1,1 0,-1 0,0-1,0 1,0-1,0-1,0 1,0-1,0 0,-1-1,1 1,-1-1,1 0,-1 0,0-1,0 0,-1 0,1 0,-1 0,1-1,-1 1,-1-1,1 0,-1 0,0-1,0 1,0-1,0-2,-1-4,-1 0,0-1,-1 1,-1 0,0-1,0 1,-1 0,-1 0,0 0,0 0,-1 0,-1 1,0 0,-5-9,-1 2</inkml:trace>
  <inkml:trace contextRef="#ctx0" brushRef="#br0" timeOffset="769.309">1327 312,'-13'-3,"-1"2,1-1,-1 2,0 0,1 0,-1 2,1-1,-1 2,1 0,0 0,0 1,0 1,0 0,1 1,0 0,0 1,1 0,-1 1,2 0,-1 1,-5 6,13-12,0 0,0 1,1-1,-1 1,1 0,0 0,0 0,0 0,0 0,1 0,0 1,0-1,0 0,0 1,1-1,-1 1,1-1,0 1,0-1,1 0,0 1,-1-1,2 1,-1-1,0 0,1 0,0 0,0 0,0 0,0 0,0 0,1-1,0 1,0-1,0 1,0-1,0 0,1-1,0 1,-1 0,4 1,92 43,-89-44,0 0,1 0,-1 1,0 0,-1 1,1 0,-1 0,0 1,0 0,0 1,-1 0,0 0,-1 1,0 0,0 0,0 1,-1-1,0 2,-1-1,0 1,-1-1,0 1,0 0,1 7,-5-10,0 0,0 0,0 0,-1 0,0 0,-1 0,1-1,-1 1,0-1,-1 1,0-1,0 0,0 1,-1-2,0 1,0 0,0-1,-1 0,0 0,0 0,0 0,0-1,-1 0,0 0,0-1,0 1,0-1,0-1,-1 1,1-1,-1 0,0 0,0-1,0 0,-10 4,8-2,-1 0,0 0,0-1,0 0,-1-1,1 0,0-1,0 0,-1-1,-5 0,-3-4</inkml:trace>
  <inkml:trace contextRef="#ctx0" brushRef="#br0" timeOffset="1014.463">1129 312,'33'0,"31"9,9 4,-3-1,-9-3,-9-2,-15-3</inkml:trace>
  <inkml:trace contextRef="#ctx0" brushRef="#br0" timeOffset="1249.72">1778 283,'-6'10,"-1"-1,1 2,1-1,0 0,0 1,1 0,1 0,0 1,0-1,1 1,1-1,0 1,0 0,1-1,1 1,0 0,0-1,2 6,0-14,0-1,0 1,0-1,1 0,-1 0,0 0,1 0,0-1,-1 1,1-1,0 0,-1 0,1 0,0-1,0 0,0 1,0-1,0 0,0-1,0 1,-1-1,1 0,0 0,0 0,-1 0,1 0,0-1,-1 0,0 0,1 0,-1 0,0 0,0-1,0 1,1-2,5-1,4-1,0 0,-1-1,0-1,0 0,-1-1,0 0,-1 0,0-1,0-1,-1 0,0 0,-1-1,0 0,-1 0,0-1,-1 1,-1-2,0 1,-1 0,0-1,0-4,-4 13,0 1,0-1,-1 1,0-1,1 0,-2 1,1 0,0-1,-1 1,0 0,0 0,0 0,-1 0,1 0,-1 0,0 0,0 1,0 0,0-1,-1 1,1 1,-1-1,0 0,0 1,0 0,0 0,0 0,-1 0,1 1,0-1,-1 1,1 0,-1 1,1-1,-1 1,0 0,1 0,-1 0,1 1,-1-1,0 1,-2 1,-22 3,3 1</inkml:trace>
  <inkml:trace contextRef="#ctx0" brushRef="#br0" timeOffset="1570.962">2145 113,'13'1,"0"0,0 1,-1 0,1 1,-1 0,1 1,-1 0,0 1,-1 0,1 1,-1 1,0 0,-1 0,1 1,-2 0,1 1,-1 0,0 0,-1 1,0 0,-1 1,0 0,0 0,-1 0,-1 1,0 0,0 0,-2 0,1 1,1 11,-8 227,3-236,-2 1,0 0,-1 0,0-1,-2 0,1 0,-2 0,0 0,-1-1,0 0,-1 0,-1-1,0 0,-2 2,-19 16,-1 0,-1-3,-1 0,-2-2,-1-2,0-1,-2-2,0-1,-2-2,0-2,-19 4,15-2</inkml:trace>
  <inkml:trace contextRef="#ctx0" brushRef="#br0" timeOffset="2037.791">875 0,'-47'96,"5"1,4 2,4 2,2 13,23-91,1 1,1 1,1-1,2 1,0 0,1 0,2 1,1-1,0 0,2 0,1 1,1-1,1-1,2 1,0-1,1 0,11 20,-1-16,1-1,1-2,1 0,1-1,1-1,2-1,0-1,1-1,1-2,1 0,0-2,22 9,-34-18,1 0,-1-1,1-1,0-1,0 0,0-1,16 0,-3-1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5:48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368 402,'-5'8,"1"0,0 0,1 0,0 0,0 1,0 0,1 0,1-1,-1 1,2 0,-1 0,1 0,0 0,1 0,0 0,13 137,-65 80,13-57,40-106,3-57</inkml:trace>
  <inkml:trace contextRef="#ctx0" brushRef="#br0" timeOffset="661.98">1 487,'88'-53,"2"4,82-30,-171 78,48-23,0 3,1 1,1 3,1 2,0 2,1 3,0 2,36-1,-88 9,2 0,-1-1,0 0,0 1,1 0,-1-1,0 1,1 0,-1 0,0 0,1 0,-1 1,0-1,1 1,-1-1,0 1,0 0,0 0,0 0,0 0,0 0,0 0,0 1,0-1,0 1,0-1,-1 1,1 0,-1 0,1-1,-1 1,0 0,0 0,0 1,0-1,0 0,0 0,0 0,0 2,-4 7,-1-1,0 0,0 0,-1-1,0 1,-1-1,0 0,0-1,-1 1,0-1,-1-1,1 1,-7 3,-402 340,413-348,-1-1,1 0,0 1,0-1,0 1,1 0,-1 0,1 0,-1 0,1 0,0 1,0-1,0 1,1-1,-1 1,1 0,0 0,0-1,0 1,1 0,-1 0,1 0,0 0,0 0,0 0,1 0,-1 0,1 0,0 0,0-1,1 1,-1 0,1-1,-1 1,1-1,0 1,0-1,1 0,-1 0,2 1,292 163,-293-165,0 1,-1-1,1 1,0 0,-1 0,1 0,-1 0,0 0,0 0,0 1,-1-1,1 1,-1 0,0-1,0 1,0 0,0 0,-1-1,1 1,-1 0,0 0,0 0,-1 0,1-1,-1 1,1 0,-1 0,-1-1,1 1,0 0,-1-1,0 1,0-1,0 0,0 0,0 0,-1 0,1 0,-1 0,-3 2,-17 14,-1 0,0-2,-2-1,0-1,-1-1,0-1,-1-1,-15 3,41-15,-53 22,-1-2,-1-3,-1-3,-11 0,128-47,-32 23</inkml:trace>
  <inkml:trace contextRef="#ctx0" brushRef="#br0" timeOffset="1266.033">1073 911,'-8'14,"0"1,1 0,1 0,1 1,0-1,1 1,0 0,2 1,0-1,0 1,2 3,0-18,0 1,0-1,1 1,-1-1,1 1,0-1,-1 0,1 1,0-1,0 0,1 0,-1 1,0-1,1 0,0-1,-1 1,1 0,0 0,0-1,0 1,0-1,0 1,0-1,0 0,0 0,1 0,-1 0,0 0,1-1,-1 1,1-1,-1 1,1-1,-1 0,1 0,-1 0,1 0,-1-1,1 1,-1-1,0 1,1-1,-1 0,0 0,1 0,1-1,155-82,-116 56,-15 12,-2-1,0-1,-1-2,-1 0,-1-2,-1-1,2-4,0 2,-24 25,0-1,0 1,1-1,-1 1,0 0,1-1,-1 1,1 0,-1-1,0 1,1 0,-1 0,1-1,-1 1,1 0,-1 0,1 0,-1 0,1 0,-1 0,1-1,-1 1,1 0,-1 0,1 1,-1-1,0 0,1 0,-1 0,1 0,-1 0,1 0,-1 1,1-1,-1 0,1 0,-1 1,0-1,1 0,-1 1,0-1,1 0,-1 1,0-1,1 0,-1 1,0-1,0 1,1-1,-1 1,0-1,0 1,0-1,0 1,0-1,1 1,-1-1,0 1,0-1,0 1,0-1,-1 1,-13 131,15-125,0-1,0 1,1 0,0 0,0-1,1 1,0-1,0 0,0 1,1-2,0 1,0 0,1-1,-1 0,1 0,0 0,1 0,-1-1,1 0,0 0,0-1,0 1,0-1,0-1,1 1,0-1,-1 0,1 0,0-1,0 0,0 0,0-1,0 0,0 0,3-1,23-6,0 0,0-3,-2 0,1-2,-1-2,-1 0,-1-3,0 0,-1-1,0-2,-2-1,10-11,-2 4,-2-2,-1-1,-1-2,-2 0,-2-2,0-1,-3-1,-1-1,-2-1,-1-1,-3-1,-1 0,-2-1,-1 0,-3-1,-1-1,-1-20,-5 45,1-6,-1 1,-1-1,-2 0,0 1,-1-1,-4-14,6 37,0 1,-1 0,1-1,0 1,0 0,-1-1,1 1,-1 0,1-1,-1 1,0 0,1 0,-1 0,0-1,0 1,0 0,0 0,0 0,0 0,0 1,0-1,0 0,0 0,0 1,-1-1,1 0,0 1,0-1,-1 1,1 0,0-1,-1 1,1 0,-1 0,1 0,0 0,-1 0,1 0,0 0,-1 1,1-1,0 0,-1 1,1-1,0 1,-1 0,1-1,0 1,0 0,0-1,0 1,0 0,0 0,0 0,0 0,0 0,-17 18,0 0,2 0,0 2,1 0,1 1,2 0,0 1,1 0,1 1,1 0,1 1,2 0,-1 7,-2 8,1-1,3 1,1 0,2 0,2 1,1-1,2 0,2 0,2 0,1-1,2 0,2 0,14 29,20 3,-47-71,1 0,0-1,0 1,-1-1,1 1,0 0,-1-1,1 1,0-1,0 1,0-1,0 1,0-1,0 1,-1-1,1 1,0-1,0 1,0-1,1 1,-1-1,0 1,0-1,0 1,0-1,0 1,1-1,-1 1,0-1,0 1,1-1,-1 1,0 0,1-1,-1 1,0-1,1 1,-1 0,0 0,1-1,-1 1,1 0,-1 0,1-1,-1 1,1 0,-1 0,1 0,-1 0,1 0,-1-1,1 1,-1 0,1 0,-1 0,1 1,-1-1,1 0,-1 0,1 0,-1 0,1 0,-1 1,1-1,-1 0,1 0,-1 1,0-1,1 1,-4-20</inkml:trace>
  <inkml:trace contextRef="#ctx0" brushRef="#br0" timeOffset="1515.841">1750 402,'44'0,"52"5,29 1,7 0,2-1,-9-6,-6-3,-4-1,-7 0,-8 2,-1 0,-8 2,-15-5,-21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3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88,'-5'-3,"0"1,0 0,0 0,0 0,-1 1,1-1,0 1,-1 1,1-1,-1 1,1 0,0 0,-1 0,1 1,-1 0,1 0,0 0,-1 1,1-1,0 1,0 1,0-1,0 1,1 0,-1 0,1 0,0 0,-3 3,-7 8,0 1,0 0,2 0,0 1,1 1,0 0,1 1,2 0,-1 0,2 1,-1 6,-21 153,29-171,0-1,0 1,0-1,1 1,0-1,1 1,0-1,0 0,0 0,0 0,1 0,0 0,0-1,1 1,0-1,0 0,0 0,0 0,1 0,0-1,0 0,0 0,0 0,1-1,-1 1,4 0,4 1,1-1,-1 0,1 0,0-2,0 0,0 0,0-2,0 1,0-2,0 0,1-1,-2 0,1-1,0 0,9-5,6-2,0-2,-1-1,-1-1,0-1,-1-2,16-12,-17 10,0-1,-1-1,-2-1,0-1,11-16,-26 30,0-1,-1 1,0-2,-1 1,0 0,0-1,-1 0,-1 0,0 0,-1-1,0 1,0-1,-1 1,-1-1,0 0,-1-9,-1 11,0 1,0-1,-1 1,-1-1,1 1,-2 0,1 1,-1-1,0 1,-1 0,0 0,0 0,-1 1,1 0,-2 0,1 1,-1 0,0 0,0 1,-1 0,1 0,-1 1,0 0,-1 1,1 0,0 0,-1 1,0 0,1 1,-1 0,0 1,-8 0,-5 1,1 1,0 2,0 0,0 1,0 1,1 1,0 1,1 1,-1 1,2 1,0 0,0 1,1 2,0 0,1 0,1 2,0 0,-7 11,0 2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0,'5'0,"-3"0,-3 5,0 6,-5 1,-2 4,6-1,3-8,6-5,6-8,-3-3,-8 1,-5 5,-6 5,-2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31,'-38'7,"1"2,0 2,0 1,2 1,-1 2,2 2,-20 13,46-26,0 0,0 0,0 1,1 0,0 0,0 0,0 1,1 0,0 1,0-1,0 1,1 0,0 1,1-1,-1 1,1 0,1 0,0 1,0-1,0 1,1-1,0 1,0 8,1-6,0 0,1 1,0-1,1 0,0 0,1 0,0 0,1 0,0 0,1-1,0 1,0-1,1 0,1 0,0 0,0-1,1 0,0 0,0-1,1 0,0 0,0-1,1 0,0 0,1-1,-1 0,1-1,0 0,0 0,11 2,-10-7,1-1,-1-1,0 1,0-2,0 0,0 0,-1-1,1 0,-1-1,0 0,0-1,-1 0,1 0,-1-1,-1 0,8-8,-8 9,14-11,143-128,-156 135,-1 0,0-1,-1 0,0 0,-1-1,0 1,-1-1,0-1,-1 1,0-1,-1 1,-1-1,0 0,0 0,-1-9,-1 16,-1 0,1 0,-1 1,-1-1,1 0,-1 1,0-1,0 1,0-1,-1 1,0 0,0 0,0 0,-1 1,1-1,-1 1,0 0,-1 0,1 0,-1 1,1-1,-1 1,0 0,0 0,-1 1,1 0,-1-1,-3 1,-8-4,0 2,0 0,0 1,0 1,-1 1,1 0,-1 1,1 1,-3 1,-9 3,1 1,0 1,0 2,1 1,1 1,-1 1,2 1,0 2,0 0,-21 18,14-7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0,'-22'90,"5"228,-18-53,7-126,23-128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61,'262'-22,"-8"-11,-252 32,0 1,-1-1,1 0,-1 1,1-1,0 1,-1-1,1 1,0 0,0-1,-1 1,1 0,0 0,0 1,-1-1,1 0,0 0,-1 1,1-1,0 1,-1 0,1-1,-1 1,1 0,-1 0,1 0,-1 0,1 0,-1 0,0 0,0 1,0-1,0 0,1 1,-2-1,1 1,0-1,0 1,0 0,-1-1,1 1,-1 0,1-1,-1 1,0 0,0-1,0 1,0 0,0 0,0-1,0 1,0 0,-1-1,1 1,-1 1,-126 202,112-175,2 1,2 0,0 0,3 1,0 1,2-1,1 1,1 24,-13 104,12-150</inkml:trace>
  <inkml:trace contextRef="#ctx0" brushRef="#br0" timeOffset="332.87">57 456,'43'0,"34"0,8 0,-5 0,-7 5,-11 1,-11 0,-10-1,-6-1,-5-2,-3-1,-6-5,-6-3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0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5,'-21'16,"0"1,0 0,2 1,0 2,1 0,1 0,1 2,0 0,2 1,1 0,1 1,-2 7,12-26,0-1,1 0,0 1,0-1,0 0,0 1,1-1,0 1,0 0,0-1,0 1,1-1,-1 1,1-1,1 0,-1 1,0-1,1 0,0 0,0 0,0 0,1 0,-1 0,1 0,0-1,0 1,0-1,0 0,1 0,-1 0,1-1,0 1,0-1,0 0,0 0,0 0,0-1,1 1,3 0,9 2,0-1,0-1,0-1,1 0,-1-1,1-1,-1-1,0 0,0-1,0-1,0-1,0 0,-1-1,0-1,0-1,-1 0,0-1,0 0,-1-1,-1-1,1 0,-2-1,1 0,-2-1,0-1,6-8,-13 17,0 0,0 0,-1-1,0 1,0-1,0 0,-1 0,0 0,0 0,0 0,-1 0,0 0,0-1,-1 1,1 0,-1-1,-1 1,1 0,-1 0,0-1,-1 1,1 0,-1 0,0 0,-1 0,0 0,0 1,0-1,0 1,-1 0,0 0,-2-2,-6-2,0 2,0-1,-1 1,0 1,-1 1,1 0,-1 0,0 1,-1 1,1 1,0 0,-1 0,1 2,-1 0,1 0,-1 1,1 1,0 1,-1 0,1 0,0 2,1 0,-1 0,-3 3,-21 11</inkml:trace>
  <inkml:trace contextRef="#ctx0" brushRef="#br0" timeOffset="362.734">215 372,'-20'13,"2"1,-1 1,2 0,0 2,1 0,1 0,0 1,1 1,1 1,1 0,1 0,1 1,-1 6,9-23,1-1,0 1,0 0,1-1,-1 1,1 0,0 0,0-1,0 1,0 0,1 0,0-1,-1 1,1 0,1-1,-1 1,0-1,1 1,0-1,0 0,0 1,0-1,0 0,1-1,-1 1,1 0,0-1,0 1,0-1,0 0,0 0,0 0,1 0,-1-1,1 1,-1-1,1 0,2 1,15 0,-1 0,1-1,0-2,-1 0,1-1,-1-1,1-1,-1 0,0-2,-1-1,0 0,0-1,0-1,-1-1,10-6,-17 10,1-1,-1 0,0 0,-1-1,0 0,0-1,-1 0,0-1,0 0,-1 0,-1-1,0 0,0 0,-1-1,3-6,-8 14,0 0,-1 0,1 0,-1 0,0 0,0 0,0 0,0 0,-1 0,1 0,-1 0,0 0,0 1,-1-1,1 0,-1 0,0 1,0-1,0 1,0 0,-1-1,1 1,-1 0,0 1,0-1,0 0,0 1,0-1,0 1,-1 0,1 0,-3 0,-6-4,0 0,0 2,-1-1,0 2,1-1,-1 2,0 0,0 0,-7 1,-38 7,34 1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38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58 175,'-26'405,"-5"97,31-502,1 0,-1-1,1 1,-1 0,1 0,-1-1,1 1,-1 0,1 0,-1 0,1 0,0 0,-1 0,1 0,-1 0,1 0,-1 0,1 0,0 0,-1 0,1 0,-1 1,1-1,-1 0,1 0,-1 1,1-1,-1 0,1 1,-1-1,1 0,-1 1,0-1,1 1,-1-1,0 0,1 1,-1-1,0 1,1-1,-1 1,0 0,0-1,0 1,0-1,1 1,-1-1,0 1,0-1,0 1,0 0,0-1,0 1,-1-1,1 1,0-1,0 1,0 0,0-1,-1 1,1-1,0 1,0-1,-1 1,1-1,0 1,-1-1,1 0,27-39,-22 31,122-174,-127 181,0 0,0 0,0 0,1-1,-1 1,0 0,1 0,-1 0,1 0,-1 0,1 0,0 0,-1 0,1 0,0 0,0 0,-1 1,1-1,0 0,0 0,0 1,0-1,0 1,0-1,0 1,0-1,1 1,-1-1,0 1,0 0,0 0,0 0,0 0,1-1,-1 2,0-1,0 0,0 0,0 0,1 0,-1 1,0-1,0 1,0-1,0 1,0-1,0 1,0-1,0 1,0 0,0 0,0-1,0 1,22 132,-22-127,0 0,0 1,1-1,-1 0,2 0,-1 0,1 0,-1 0,2 0,-1-1,1 1,-1-1,2 0,-1 0,0-1,1 1,0-1,0 0,0 0,1-1,-1 1,1-1,0 0,0-1,0 1,0-1,0-1,0 1,1-1,-1 0,0 0,1-1,-1 0,1 0,-1 0,1-1,-1 0,0 0,1-1,-1 0,10-7,0 0,-2-1,1-1,-1-1,-1 0,0 0,0-1,-1-1,-1 0,-1-1,0 0,-1-1,0 1,0-5,6-6,-2-1,-1 0,-2-1,0 0,-2 0,-1-1,-1 0,-2-1,-1 1,-1-1,-1 0,-2 1,-1-1,-1 1,-2-1,0 1,-3 0,0 1,-1 0,-2 0,-1 1,-1 0,-2 1,0 1,-2 0,0 1,-2 1,-1 1,0 0,-19-13,31 28,0 1,0-1,-1 2,0-1,0 1,-1 1,1 0,-1 0,0 1,0 0,0 1,0 0,0 0,-1 1,1 0,-1 1,1 1,0-1,-1 2,1-1,0 1,0 1,0 0,0 0,0 1,1 0,-1 1,1 0,0 1,1-1,-1 2,1-1,0 1,1 0,-4 6,3-1,1 0,1 0,0 1,1 0,1 0,0 0,0 0,1 1,1 0,0-1,1 14,0 1</inkml:trace>
  <inkml:trace contextRef="#ctx0" brushRef="#br0" timeOffset="447.804">763 1049,'24'-8,"-1"-2,0-1,0-1,-1-1,-1-1,0 0,-1-2,-1 0,-1-1,0-1,-1-1,1-2,-16 18,1 1,-1-1,0 1,0-1,-1 0,1 1,0-1,-1 0,0 0,1 0,-1 0,0-1,-1 1,1 0,0 0,-1-1,0 1,0 0,0 0,0-1,-1 1,1 0,-1 0,0-1,1 1,-2 0,1 0,0 0,-1 0,1 0,-1 1,0-1,0 0,0 1,0-1,0 1,-1 0,1-1,-1 1,-1-1,-2 1,-1 1,1-1,-1 1,0 0,1 1,-1-1,0 2,0-1,1 0,-1 1,0 1,1-1,-1 1,1 0,0 0,-1 1,1 0,0 0,1 0,-1 1,0 0,1 0,0 0,0 1,0 0,-13 13,1 1,0 1,2 0,0 1,2 0,0 1,7-13,0-1,1 1,0 0,0 1,1-1,0 1,1 0,0-1,0 2,1-1,1 0,-1 0,2 1,0-1,0 0,0 1,1-1,1 0,0 0,0 0,1 0,1 0,-1 0,2-1,-1 1,1-1,0 0,1-1,0 1,1-1,0-1,0 1,0-1,1 0,1 1,2-1,-1 0,1-1,0 0,0-1,1 0,0 0,0-1,0-1,0 0,0-1,1 0,-1-1,1 0,-1-1,1-1,-1 0,1 0,-1-1,1-1,-1 0,0-1,0 0,-1 0,6-4,1-5</inkml:trace>
  <inkml:trace contextRef="#ctx0" brushRef="#br0" timeOffset="714.432">1440 852,'-17'23,"-5"4,1 1,1 0,2 2,1 0,1 0,2 2,-3 10,16-38,-1 0,1 0,1 0,-1-1,1 1,-1 0,1 0,0 0,0 0,1 0,-1 0,1 0,0 0,0 0,1 0,-1 0,1-1,-1 1,1 0,0-1,1 0,-1 1,0-1,1 0,0 0,0-1,0 1,0 0,0-1,0 0,1 0,-1 0,1 0,0 0,-1-1,1 0,0 1,2-1,9 2,1-1,-1 0,0-1,1-1,-1 0,1-1,-1-1,1 0,-1-1,0-1,0-1,-1 0,1 0,-1-1,0-1,-1-1,0 0,2-2,3-1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14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559 55,'1'-2,"-1"0,0 0,0 0,1 0,-1 1,-1-1,1 0,0 0,0 0,-1 0,1 0,-1 0,1 1,-1-1,0 0,0 0,0 1,0-1,0 0,0 1,0-1,-1 1,1 0,0-1,-1 1,1 0,-1 0,0 0,1 0,-1 0,0 0,1 0,-1 1,0-1,0 1,0-1,0 1,0 0,1-1,-1 1,0 0,0 0,0 0,0 1,0-1,0 0,0 1,0 0,1-1,-1 1,0 0,0 0,1 0,-1 0,0 0,-32 16,0 0,2 3,0 0,2 2,0 2,1 0,2 2,0 1,2 1,1 1,2 2,0 0,-3 10,14-25,1 0,1 1,1 1,0 0,1 0,1 0,0 1,2 0,0 0,1 0,1 0,1 0,1 1,0-1,2 0,0 1,2 7,3-9,0 0,2 0,-1 0,2-2,1 1,0-1,0 0,2-1,0-1,1 0,0-1,1 0,0-1,1-1,3 1,-5-5,1 0,-1-1,1-1,1-1,-1 0,1 0,0-2,-1 0,1-1,0 0,0-1,0-1,0-1,0 0,0-1,-1-1,0 0,1-1,-1-1,-1 0,1-1,6-5,-8 6,-1-1,0-1,-1 0,1-1,-2 0,1 0,-1-1,-1-1,0 1,0-2,-1 1,0-1,-1 0,-1-1,3-6,-7 12,1 0,-1 0,0 0,0 0,-1-1,0 1,0-1,0 1,-1-1,-1 1,1-1,-1 1,0-1,-1 1,0 0,0-1,-1 1,0 0,0 0,0 1,-1-1,0 1,0 0,-1 0,1 0,-2 0,1 1,0 0,-3-2,-8-2,0 0,-1 2,0-1,0 2,-1 0,0 1,0 1,0 1,0 0,0 2,-1 0,1 1,-1 0,1 2,-1 0,1 1,0 1,0 1,1 0,-1 1,1 1,0 1,-11 7,-183 114,175-106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3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1 338,'128'-29,"-60"18,319-16,-206 8,-158 15,-6-2</inkml:trace>
  <inkml:trace contextRef="#ctx0" brushRef="#br0" timeOffset="3786.422">57 621,'138'-11,"-55"-6,0 4,1 4,57 1,-82 3,-39 0</inkml:trace>
  <inkml:trace contextRef="#ctx0" brushRef="#br0" timeOffset="4401.986">481 0,'51'45,"153"71,-138-86,-52-24,0-1,0 2,0 0,0 1,-1 0,-1 1,1 0,-2 1,7 6,-17-14,1 0,-1 0,1 0,-1 0,0 0,0 0,0 0,0 0,0 0,-1 1,1-1,0 0,-1 0,0 1,0-1,0 1,0-1,0 0,0 1,0-1,-1 0,1 1,-1-1,0 0,1 0,-1 0,0 1,-1-1,1 0,0 0,-1 1,-59 57,28-30,-194 182,40 11,164-185,21-25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4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47,'2'2,"-1"0,1 0,-1 0,1-1,-1 1,1-1,0 1,0-1,0 1,0-1,0 0,0 0,0 0,0 0,0 0,1-1,-1 1,0-1,1 1,-1-1,0 0,1 0,-1 0,0 0,1 0,0 0,196-24,-177 22,-1-1,1-2,-1 0,0-1,-1-1,12-5,-15 4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5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0,'24'5,"27"2,10-1,-1-1,-6-1,-7-2,-11-1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84,'-40'9,"0"0,0 3,1 1,1 2,0 2,1 1,-16 13,47-29,-1 1,1 0,0 0,1 1,-1 0,1 0,-1 0,1 1,0 0,1 0,-1 0,1 0,0 1,0-1,1 1,-1 0,2 0,-1 1,-1 3,6-7,0 0,0 0,0-1,0 1,0-1,1 1,-1-1,1 0,0 0,0 0,0-1,0 1,0 0,0-1,0 0,0 0,0 0,1 0,-1-1,0 1,1-1,-1 0,1 0,-1 0,0 0,1 0,2-1,-1 1,36-1,-35-1,1 1,-1 0,0 0,1 1,-1 0,1 0,-1 1,1 0,-1 0,0 0,0 0,1 1,-1 0,0 1,-1 0,1-1,0 2,-1-1,1 1,-1-1,0 2,-3 0,-2 0,1 0,0 0,-1 0,0 0,0 0,-1 0,0 0,1 0,-1 0,-1 0,1-1,-1 1,0 0,0-1,0 1,-1-1,1 0,-1 1,0-2,-1 1,1 0,-1 0,1-1,-1 0,0 1,-236 160,205-137,20-17</inkml:trace>
  <inkml:trace contextRef="#ctx0" brushRef="#br0" timeOffset="265.12">546 479,'-10'34,"-2"11</inkml:trace>
  <inkml:trace contextRef="#ctx0" brushRef="#br0" timeOffset="503.561">575 0,'0'15,"0"4</inkml:trace>
  <inkml:trace contextRef="#ctx0" brushRef="#br0" timeOffset="819.799">716 621,'125'-206,"-125"205,0 1,0-1,0 1,1-1,-1 1,0-1,0 1,0-1,1 1,-1 0,0-1,1 1,-1-1,0 1,1 0,-1-1,1 1,-1 0,0-1,1 1,-1 0,1-1,-1 1,1 0,-1 0,1 0,-1 0,1-1,-1 1,1 0,-1 0,1 0,-1 0,1 0,-1 0,1 0,-1 1,1-1,-1 0,1 0,-1 0,1 0,-1 1,1-1,-1 0,1 0,-1 1,1-1,-1 0,0 1,1-1,-1 1,0-1,1 0,-1 1,0-1,1 1,-1-1,0 1,0-1,0 1,1-1,-1 1,0 0,12 41,-10-32,-2-5,1-1,0 1,0 0,0-1,1 1,0-1,0 1,0-1,0 0,0 1,1-1,0 0,0-1,0 1,0-1,1 1,-1-1,1 0,0 0,0 0,0-1,0 1,1-1,-1 0,1-1,-1 1,1-1,-1 1,1-1,0-1,0 1,-1-1,1 0,3 0,1-1,-1 0,0 0,0-1,0 0,0-1,0 0,0 0,-1 0,1-1,-1-1,0 1,0-1,-1 0,1 0,-1-1,0 0,-1 0,1-1,-1 1,0-1,-1 0,2-3,7-16,-1 1,-1-2,-1 1,-1-1,4-26,12-59,-30 97</inkml:trace>
  <inkml:trace contextRef="#ctx0" brushRef="#br0" timeOffset="1205.175">1676 84,'-26'16,"2"1,0 1,0 0,2 2,1 1,0 1,2 0,0 2,2 0,12-18,0-1,0 1,1 0,0 0,0 1,1-1,0 1,0 0,1-1,-1 2,1-1,1 0,0 0,0 0,0 1,1-1,0 0,0 1,1-1,0 0,0 1,0-1,1 0,0 0,1 0,0 0,0-1,0 1,1-1,0 0,0 0,1 0,-1 0,1-1,0 1,1-2,-1 1,1 0,0-1,1 0,-1 0,0-1,3 1,2-2,0 0,0-1,0 0,0-1,1 0,-1-1,0 0,0 0,-1-2,1 1,0-1,-1-1,1 0,-1 0,0-1,0 0,-1-1,0 0,0-1,0 0,-1 0,0-1,0 0,-1 0,0-1,0 0,-1 0,0 0,0-3,0 5,0-2,-1 1,0 0,0-1,-1 0,0 0,-1-1,1 1,-2-1,0 1,0-1,-1 0,0 0,0 0,-1 0,0 1,-1-1,0 0,-1 0,0 0,-1 1,-1-3,2 8,-2 0,1 0,0 1,-1 0,0 0,1 0,-1 0,-1 0,1 1,0 0,0-1,-1 2,0-1,1 0,-1 1,0 0,1 0,-1 1,0-1,0 1,0 0,0 0,1 1,-3 0,5-1,-28-1</inkml:trace>
  <inkml:trace contextRef="#ctx0" brushRef="#br0" timeOffset="1452.476">1365 338,'33'-8,"-12"1,1 0,0 2,1 0,0 2,-1 0,1 2,0 0,0 2,0 0,-1 2,11 2,82 74,-105-76,-1-1,1 0,0-1,0 0,0 0,0-1,-1 0,1-1,0 0,0-1,0 0,-1 0,1-1,-1 0,9-5,7-4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6:4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1,'-16'2,"0"2,1 0,-1 0,1 1,0 1,0 1,0 0,1 1,0 0,1 1,0 1,0 0,1 1,1 0,-1 1,2 0,0 1,0 0,1 0,1 1,0 1,1-1,1 1,0 0,-2 10,4-6,2 0,0 0,1 0,1 1,0-1,2 0,0 0,1 0,4 9,-6-22,1 1,1 0,0 0,0-1,0 1,0-1,1 0,0 0,1 0,-1-1,1 1,0-1,0 0,1-1,0 1,-1-1,2 0,-1 0,0-1,1 0,-1 0,1-1,0 1,0-2,0 1,2 0,17 0,0-2,1 0,-1-2,0 0,0-2,0-1,-1-1,1-1,-2-1,1-2,-1 0,0-2,18-11,-27 16,-1-1,0 0,0-1,-1-1,0 0,0 0,-1-2,-1 1,0-1,0-1,-1 0,-1-1,0 0,-1 0,-1 0,0-1,-1-1,0 1,-1-1,-1 0,-1 0,0 0,0-4,-6 10,0 0,0 1,-1-1,0 1,-1-1,0 1,0 1,-1-1,0 1,0 0,-1 0,0 0,-1 1,1 1,-1-1,-1 1,1 0,-1 1,0 0,0 0,-1 1,1 1,-1-1,0 1,0 1,0 0,0 0,0 1,-1 1,-8 0,-2 0,0 1,0 1,0 1,0 1,1 1,-1 1,1 0,0 2,1 0,0 1,-11 8,-7 6</inkml:trace>
  <inkml:trace contextRef="#ctx0" brushRef="#br0" timeOffset="386.245">254 424,'13'-17,"0"0,1 1,1 0,1 1,0 1,1 0,0 1,1 1,0 1,1 0,0 2,1 0,10-3,-19 12,-1 0,0 0,0 0,0 2,0-1,0 1,0 1,-1-1,1 2,-1-1,0 1,0 1,0 0,3 2,50 21,-52-24,1 1,0 0,0-1,1-1,0 0,-1 0,1-1,0-1,0 0,0 0,0-1,0-1,0 0,10-2,-10-1,1 1,-1 1,0 0,1 0,-1 2,0-1,1 2,-1-1,1 2,-1-1,0 2,3 1,59 7,-51-9</inkml:trace>
  <inkml:trace contextRef="#ctx0" brushRef="#br0" timeOffset="732.549">0 735,'44'-5,"37"-1,15-5,6 0,-1-4,-2 2,-4 2,-9-1,-4 1,-2 3,-5 2,-5-2,-6 0,-3 1,-3 2,-7 2,-2 1,-9 1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1,'-25'143,"10"125,-2 116,29-324,-6-55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4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24 537,'-10'19,"2"7,3-2</inkml:trace>
  <inkml:trace contextRef="#ctx0" brushRef="#br0" timeOffset="416.041">560 0,'-28'20,"0"1,2 2,0 0,1 2,2 0,1 2,0 0,2 2,2 0,-3 8,16-30,1 0,0 1,0-1,1 1,0 0,1 0,0 0,0 0,0 0,1 1,0-1,1 0,0 1,0-1,1 1,0-1,1 0,-1 0,2 0,-1 0,1 0,0 0,1 0,-1-1,2 0,-1 0,1 0,4 5,-3-5,0 0,0-1,1 0,-1-1,1 1,0-1,1 0,-1-1,1 0,0 0,0-1,0 0,1 0,-1-1,1 0,-1 0,1-1,0 0,0-1,-1 0,1 0,0-1,0 0,-1 0,1-1,4-2,-1 0,0 0,-1-1,1-1,-1 0,0 0,-1-1,1-1,-1 0,-1 0,0 0,0-2,0 1,-1-1,-1 0,0 0,0-1,-1 0,3-7,-1 2,0 0,-2-1,1 0,-2 0,-1 0,0 0,-1-1,0 0,-2 1,0-1,-1 0,-1 0,0 0,-2 1,0-1,-1 1,0 0,-6-11,8 23,-1 1,0-1,0 1,-1 0,1 0,-1 0,0 0,0 1,0 0,-1 0,1 0,-1 0,0 1,1-1,-1 1,0 0,0 1,0-1,-1 1,1 0,0 0,0 1,-1 0,1 0,-2 0,-18 0</inkml:trace>
  <inkml:trace contextRef="#ctx0" brushRef="#br0" timeOffset="900.779">1124 57,'-25'36,"1"1,2 1,2 1,1 1,2 0,-8 34,22-68,0 0,1 0,0 0,0 0,1 1,0-1,0 1,0-1,1 1,0-1,0 1,1-1,-1 1,2-1,-1 1,1-1,-1 0,2 0,-1 1,1-1,0-1,0 1,1 0,2 3,4-2,0 0,0 0,0-1,1 0,0-1,0-1,1 1,-1-2,1 0,0 0,0-1,0 0,0-1,0 0,0-1,0-1,0 0,0 0,0-1,0-1,-1 0,1-1,-1 0,1 0,-1-1,-1-1,1 0,-1 0,0-1,0-1,6-6,-2 6,-1-2,0 1,-1-2,0 1,-1-2,0 0,-1 0,0-1,-1 0,0 0,-1-1,-1 0,0-1,-1 0,0 0,2-11,-6 16,1 1,-1 0,-1-1,0 0,0 1,-1-1,0 0,0 1,-1-1,-1 0,0 1,0-1,0 1,-1 0,-1 0,0 0,0 0,-1 1,0-1,0 1,-1 0,0 1,0 0,-1-1,0 2,0-1,0 1,-1 0,0 1,-8-4,6 5,1 1,-1 1,0 0,0 0,-1 1,1 1,0-1,0 2,0-1,-1 1,1 1,-7 1,-12 3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1,'-37'239,"-13"89,25-170,28-147,3-6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0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28 200,'-2'-1,"-1"-1,1 0,0 0,0 0,1 0,-1 0,0 0,0-1,1 1,0 0,-1-1,1 0,0 1,0-1,1 0,-1 1,0-1,1 0,0 0,-1 1,1-1,0 0,0 0,1 0,-1 1,1-1,-1 0,1 0,0 1,0-1,0 1,0-1,1 1,-1-1,1 1,-1-1,1 1,0 0,0 0,0 0,0 0,0 1,0-1,1 0,-1 1,1-1,-1 1,1 0,-1 0,1 0,0 0,1 0,27-13,0 1,1 1,0 2,1 1,0 2,3 0,-34 7,10-3,-1 0,1 1,-1 0,1 1,0 1,-1 0,1 0,0 1,-1 0,11 3,-21-3,1-1,-1 1,1 0,0-1,-1 1,1 0,-1 0,0 0,1 0,-1 0,0 0,1 1,-1-1,0 0,0 1,0-1,0 1,-1-1,1 1,0-1,-1 1,1 0,0-1,-1 1,0 0,1-1,-1 1,0 0,0-1,0 1,0 0,0 0,-1-1,1 1,-1 0,1-1,-1 1,1 0,-1-1,0 2,-43 56,-177 110,219-168,1-1,0 1,0-1,-1 1,1 0,0 0,0-1,0 1,0 0,0 0,0 0,0 0,0 0,0 0,1 0,-1 1,0-1,1 0,-1 0,1 1,-1-1,1 0,-1 1,1-1,0 0,0 1,0-1,0 0,0 1,0-1,0 1,0-1,0 0,1 1,-1-1,1 0,-1 1,1-1,-1 0,1 0,0 0,-1 1,1-1,0 0,0 0,0 0,0 0,0 0,0-1,0 1,0 0,134 61,-121-54,-1 1,0 1,-1 0,0 0,-1 1,0 1,-1 0,0 0,0 1,2 6,-9-13,0-1,-1 0,1 1,-1-1,0 1,0-1,-1 1,0 0,0 0,0 0,-1 0,0 0,0 0,0 0,-1 0,0-1,0 1,-1 0,1 0,-1-1,0 1,-1-1,1 1,-1-1,0 0,-1 0,1 0,-1-1,0 1,-3 3,-1 0,0 0,0-1,-1 0,0 0,0-1,0 0,-1-1,0 0,0-1,0 0,-1 0,1-1,-1 0,0-1,0 0,1-1,-1 0,0-1,0 0,0-1,0 0,0-1,0 0,0-1,-9-3,-5-7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41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1 513,'44'-31,"1"1,1 3,2 1,1 3,44-14,-82 32,0 2,1 0,0 0,-1 1,1 0,0 1,0 0,0 1,3 1,-11-1,0 1,-1-1,1 1,0 0,-1 0,1 1,-1-1,1 1,-1 0,1 0,-1 0,0 0,0 0,0 1,0-1,-1 1,1 0,-1 0,0 0,1 0,-1 0,-1 1,1-1,0 0,-1 1,0 0,1-1,-1 1,-1 0,1 1,0 13,-1-1,-1 1,-1 0,-1 0,0-1,-1 0,-1 1,0-2,-1 1,-1-1,-1 1,0-2,-3 3,2 0,-51 106,-6-2,-38 48,98-162,-2 2,1 0,-1 1,2 0,0 0,0 0,1 1,0 0,1-1,0 2,1-1,-1 9,4-19,0-1,1 1,-1 0,0 0,1-1,-1 1,1 0,0-1,-1 1,1-1,0 1,0-1,0 1,0-1,0 0,1 1,-1-1,0 0,0 0,1 0,-1 0,1 0,-1 0,1 0,-1 0,1-1,0 1,-1-1,1 1,0-1,0 0,-1 1,1-1,0 0,0 0,-1 0,1 0,0-1,-1 1,1 0,0-1,0 1,0-2,77-24,-41 5,-1-1,-1-1,-1-3,18-17,15-11,-50 41</inkml:trace>
  <inkml:trace contextRef="#ctx0" brushRef="#br0" timeOffset="476.629">819 682,'210'-233,"-181"221,-27 45,-3-26,1 91,0-95,0-1,1 1,0-1,0 1,-1-1,1 0,1 0,-1 1,0-1,0 0,1 0,-1 0,1 0,0-1,0 1,-1 0,1-1,0 1,0-1,1 1,-1-1,0 0,0 0,1 0,-1 0,0-1,1 1,-1-1,1 1,-1-1,1 0,-1 0,1 0,-1 0,1 0,-1 0,1-1,9-4,0 0,0-1,-1 0,1-1,-1 0,-1-1,1 0,-1-1,-1 0,0 0,0-1,-1-1,0 1,-1-1,0 0,0-1,-1 0,-1 0,0 0,0-3,8-14,-1 4</inkml:trace>
  <inkml:trace contextRef="#ctx0" brushRef="#br0" timeOffset="900.898">1580 371,'-3'8,"-6"10,0 1,2-1,0 2,1-1,1 1,0 0,2 0,1 0,0 0,1 18,2-36,-1 1,1 0,0-1,0 1,0-1,0 1,0-1,0 1,1-1,-1 0,1 0,0 1,-1-1,1-1,0 1,0 0,1 0,-1-1,0 1,0-1,1 1,-1-1,1 0,-1 0,1 0,-1-1,1 1,0-1,-1 1,1-1,0 0,0 0,-1 0,1 0,0 0,-1-1,1 1,0-1,0 0,102-39,-76 24,-1-2,-1-1,-1-2,-1 0,-1-2,-1 0,-1-1,-1-2,-1 0,-1-1,-2-1,2-5,-14 22,0 0,-1 0,0-1,-1 0,0 0,-1 0,0 0,-1 0,0 0,-1 0,-1-1,0 1,0 0,-1 0,-1-3,1 9,0-1,0 1,-1-1,0 1,0 0,0 0,-1 0,1 0,-2 1,1-1,0 1,-1 0,0 0,0 1,-1 0,1 0,-1 0,0 0,0 1,0 0,-1 0,1 1,0 0,-1 0,0 0,1 1,-3 0,2 0,0 1,0 0,0 0,-1 0,1 1,0 1,0-1,0 1,1 0,-1 0,0 1,1 0,-1 0,1 1,0 0,0 0,0 0,1 1,0 0,0 0,0 0,0 0,1 1,0 0,0 0,-2 5,0-2,2 0,-1 0,1 0,1 1,0 0,0 0,1 0,0 0,1 0,0 0,0 0,1 0,1 1,0-1,0 0,1 0,0 0,2 5,3 0,1 1,0-1,1-1,1 1,1-2,-1 1,2-2,0 1,1-2,0 0,0 0,1-1,1-1,14 8,-5-2</inkml:trace>
  <inkml:trace contextRef="#ctx0" brushRef="#br0" timeOffset="1147.618">1016 880,'38'10,"42"2,17-4,1-5,-6-7,-9-3,-10 0,-7-4,-5 0,1-3,-5 1,-7 3,-13 2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1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32 912,'-4'0,"4"-1,-1 1,1-1,-1 1,1-1,-1 1,1-1,-1 1,1 0,-1-1,1 1,-1 0,1-1,-1 1,1 0,-1 0,0-1,1 1,-1 0,0 0,1 0,-1 0,0 0,1 0,-1 0,1 0,-1 0,0 0,1 0,-1 1,0-1,1 0,-1 0,1 0,-1 1,0-1,1 0,-1 1,1-1,-1 1,1-1,0 1,-1-1,1 1,-1-1,1 1,0-1,-1 1,1-1,0 1,-1 0,1-1,0 1,0-1,0 1,0 0,0-1,0 1,0 0,0-1,0 1,0 0,0-1,0 1,0 0,16 7,0 0,0-1,1 0,0-2,0 0,0-1,1 0,9-1,-17-1,27 3,1-2,-1-1,0-2,1-2,-1-1,0-2,0-2,-1-1,0-2,0-1,-1-2,0-1,-2-2,0-2,6-4,25-18,-2-3,-2-2,-2-3,-3-3,-1-2,-3-2,3-8,178-279,-166 240,-66 101,1 0,-1 1,0-1,0 0,1 0,-1 1,0-1,1 0,-1 1,1-1,-1 0,1 1,-1-1,1 0,-1 1,1-1,0 1,-1-1,1 1,0 0,-1-1,1 1,0-1,0 1,-1 0,1 0,0 0,0-1,0 1,-1 0,1 0,0 0,0 0,0 0,0 0,-1 1,1-1,0 0,0 0,-1 0,1 1,0-1,0 0,-1 1,1-1,0 1,-1-1,1 1,0-1,-1 1,1 0,-1-1,1 1,-1-1,1 1,-1 0,0 0,1-1,-1 1,0 0,1 0,-1-1,0 1,0 0,0 0,0 0,0-1,0 1,0 0,0 0,9 61,-5-4,-2 0,-3 0,-3 0,-2 0,-2-1,-4 0,-1 0,-3-1,-23 51,26-84,-1 0,-1-1,-1 0,-1-1,-1-2,-1 1,-1-2,0-1,-1 0,-1-2,0 0,-2-1,1-2,-1 0,-1-2,0 0,-1-2,0-1,0-1,0-1,-1-1,1-1,-1-2,0-1,0-1,0-1,-41-15,42 4</inkml:trace>
  <inkml:trace contextRef="#ctx0" brushRef="#br0" timeOffset="330.881">2064 489,'-62'62,"2"3,3 3,3 2,0 7,49-72,0 1,0 0,0 0,1 1,-1-1,2 1,-1 0,1 0,0 1,0-1,1 0,0 1,1 0,-1-1,1 1,1 0,-1 0,2-1,-1 1,1 0,0 0,0-1,1 1,0 0,1-1,-1 0,1 0,1 1,-1-2,5 7,-2-8,1 0,0 0,0 0,0 0,0-1,1 0,0-1,0 0,0 0,0-1,0 0,0 0,1-1,-1 0,1 0,-1-1,1 0,-1-1,1 0,-1 0,0-1,1 0,-1 0,0-1,6-3,11-4,-2-1,0-1,0-2,-1 0,-1-1,-1-1,18-17,-24 21,0-1,-1 0,0-1,-1-1,0 0,-2 0,1-1,-2 0,0-1,-1 0,-1 0,-1-1,0 0,-1 0,-1-1,-1 1,1-16,-5 29,1 0,-2 0,1 0,0 0,-1 0,0 0,0 1,-1-1,1 1,-1-1,0 1,0 0,0 0,-1 0,1 0,-1 1,0-1,0 1,0 0,-1 0,1 1,-1-1,0 1,1 0,-1 0,0 1,0-1,0 1,0 0,0 1,-1-1,1 1,0 0,0 0,0 0,0 1,0 0,0 0,0 0,0 1,0 0,0 0,0 0,1 0,-2 2,-18 5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2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686 112,'-6'-9,"1"1,-1 0,-1 0,1 1,-2 0,1 0,0 1,-1 0,-1 0,1 0,-1 1,1 1,-2-1,1 2,0-1,-1 1,1 0,-1 1,0 0,0 1,0 0,-8 1,-30 8,1 3,0 2,0 2,1 2,2 2,-34 20,75-39,1 1,-1 0,1-1,0 1,0 0,0 0,-1 0,1 1,0-1,0 0,1 1,-1 0,0-1,0 1,1 0,-1 0,1 0,-1 0,1 0,0 0,0 0,0 0,0 0,0 1,1-1,-1 0,0 1,1-1,0 0,0 1,0-1,0 1,0-1,0 1,0-1,1 0,-1 1,1-1,0 0,0 1,0-1,0 0,0 0,0 0,0 0,1 0,-1 0,1 0,0 0,159 75,-141-67,-1 1,0 1,-1 1,0 1,-1 0,0 1,10 13,-21-21,-1 0,0 0,0 1,-1-1,0 1,0 0,-1 0,0 1,0-1,-1 1,0-1,-1 1,0 0,0 0,-1-1,0 1,0 0,-1 0,0 0,-3 7,2-8,-1-1,0 0,-1 0,0 0,0 0,-1 0,1-1,-2 0,1 0,0 0,-1-1,0 1,-1-2,1 1,-1-1,0 1,0-2,0 1,0-1,-1 0,1-1,-1 0,-2 0,-179 45,67-26,121-21,1 0,-1 0,1 0,-1-1,1 1,-1 0,1-1,-1 1,1 0,-1-1,1 1,0 0,-1-1,1 1,-1-1,1 1,0-1,0 1,-1-1,1 1,0-1,0 1,0-1,-1 1,1-1,0 1,0-1,0 1,0-1,0 0,0 1,0-1,0 1,0-1,0 1,1-1,-1 1,0-1,0 1,0-1,1 1,-1-1,0 1,1-1,-1 1,0-1,1 1,-1 0,1-1,-1 1,0-1,1 1,-1 0,1 0,-1-1,1 1,-1 0,1 0,-1 0,1-1,0 1,-1 0,1 0,14-10</inkml:trace>
  <inkml:trace contextRef="#ctx0" brushRef="#br0" timeOffset="245.642">996 506,'-19'39,"-11"22,-1 5,0-8,6-10,7-12</inkml:trace>
  <inkml:trace contextRef="#ctx0" brushRef="#br0" timeOffset="410.34">940 26,'0'0</inkml:trace>
  <inkml:trace contextRef="#ctx0" brushRef="#br0" timeOffset="916.858">1193 789,'121'-159,"-14"-25,-107 183,0 0,1 0,-1 0,0 0,0 1,1-1,-1 0,0 0,1 0,-1 0,1 1,-1-1,1 0,-1 1,1-1,0 0,-1 1,1-1,0 1,-1-1,1 1,0-1,0 1,0-1,-1 1,1 0,0-1,0 1,0 0,0 0,0 0,0 0,0 0,-1 0,1 0,0 0,0 0,0 0,0 0,0 1,0-1,0 0,-1 0,1 1,0-1,0 1,-1-1,1 1,0-1,0 1,-1 0,1-1,0 1,-1 0,1-1,-1 1,1 0,-1 0,0-1,1 1,-1 0,15 57,-13-35,-2-15,0 1,1 0,0 0,0 0,1-1,0 1,0 0,1-1,0 0,1 0,0 0,0 0,1 0,0-1,4 5,-6-8,1 0,0 0,-1-1,1 0,1 1,-1-1,0-1,1 1,-1-1,1 1,0-2,0 1,0 0,0-1,0 0,0 0,0 0,0-1,0 0,1 0,-1 0,0 0,0-1,0 0,0 0,0 0,0-1,0 0,0 0,0 0,-1 0,1-1,-1 0,0 0,1 0,-1 0,-1-1,1 0,0 0,7-12,0-1,-2-1,0 0,-1 0,0 0,-2-1,0 0,-1-1,-1 1,0-14,7-20,16-49,-20 84</inkml:trace>
  <inkml:trace contextRef="#ctx0" brushRef="#br0" timeOffset="1311.168">2520 224,'-29'17,"1"2,0 1,1 2,1 0,1 1,2 2,0 1,0 2,20-25,0 1,0 0,0 0,0 1,1-1,0 0,0 1,0 0,0-1,1 1,0 0,0 0,0 0,1 0,-1 0,1 0,0 0,0 0,1-1,0 1,0 0,0 0,0 0,1 0,0-1,0 1,0-1,0 1,1-1,0 0,0 0,0 0,0 0,0-1,1 1,0-1,0 0,0 0,0 0,2 0,7 4,0-1,0 0,1-1,0-1,0 0,0-1,0-1,0 0,1-1,-1 0,1-1,-1-1,1 0,-1-1,0 0,0-1,0-1,0-1,0 0,-1 0,0-1,0-1,0 0,-1-1,0 0,-1-1,0 0,0-1,-1 0,0-1,-1 0,0-1,-1 0,5-9,-3 6,-1 0,-1-1,0 0,-1-1,-1 0,-1 0,0 0,-1-1,1-15,-4 27,-1-1,0 1,0-1,0 0,-1 1,0-1,0 1,-1 0,1-1,-2 1,1 0,-1 0,1 0,-2 0,1 1,-1-1,1 1,-2 0,1 0,0 0,-1 0,0 1,0 0,0 0,-1 0,0 1,1 0,-3-1,-4 0,0 1,-1 0,1 0,-1 1,0 1,1 0,-1 1,0 0,0 1,0 1,1 0,-1 0,1 2,-1-1,-4 4,-18 3</inkml:trace>
  <inkml:trace contextRef="#ctx0" brushRef="#br0" timeOffset="1626.715">2097 534,'390'-153,"-387"152,1 0,-1 0,0 0,0 0,1 0,-1 1,1-1,-1 1,0 0,1 0,-1 0,0 1,1-1,-1 1,0 0,1 0,-1 0,0 0,0 1,0-1,0 1,0 0,0-1,0 1,-1 1,1-1,-1 0,1 1,-1-1,0 1,0 0,0 0,-1-1,1 1,1 3,2 3,0-1,1 0,1 0,-1-1,1 1,0-1,1-1,0 1,0-2,0 1,0-1,1 0,0-1,0 0,1 0,-1-1,1 0,4 1,-5-3,0 0,0 0,0-1,0 0,0 0,0-1,0 0,0 0,0-1,0-1,-1 0,1 0,-1 0,0-1,4-2,2-5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1,'197'28,"145"-28,-258-17,-77 12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6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12,'29'0,"28"0,10 0,-2 0,-7 0,-9 0,-8-5,-10-2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6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0 136,'141'-92,"-116"80,-22 8,1 1,0 0,0 0,0 1,0-1,0 1,0 0,1 0,-1 1,1-1,0 1,-1 0,1 0,0 0,0 1,-1 0,1 0,0 0,0 0,-1 1,1 0,0 0,0 0,-1 0,1 1,-1 0,0 0,1 0,-1 0,0 1,0-1,1 2,17 31,-20-30,0 0,0 0,1-1,0 1,0-1,0 0,0 1,1-2,0 1,-1 0,1-1,1 1,-1-1,0 0,1-1,0 1,0-1,-1 0,1 0,1 0,-1-1,2 1,5 0,1 0,-1-1,0 0,1-1,-1 0,1-1,-1-1,1 0,-1 0,0-1,0-1,0 0,-1 0,1-2,-1 1,0-1,-1-1,7-4,-6-2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375 141,'-26'10,"0"0,1 1,0 2,1 1,0 0,1 2,1 1,0 0,1 2,2 0,-4 6,13-14,0 0,1 1,0 0,1 1,1 0,0 0,1 1,0-1,1 1,0 0,2 1,-1-1,2 1,-1 4,3-10,-1-1,1 1,1 0,-1 0,2-1,-1 1,1-1,0 1,1-1,0 0,0 0,1 0,0 0,0-1,1 1,0-1,0 0,1-1,0 1,0-1,0 0,1 0,0-1,6 4,0-2,1 0,-1-1,1 0,1-1,-1-1,0 0,1-1,0-1,0 0,0-1,0 0,0-1,0-1,0 0,7-3,10-2,0-1,-1-2,-1-1,0-1,0-2,20-12,-26 11,-1 0,0-2,-1 0,-1-2,0-1,-1 0,-1-1,-2-1,1-1,7-15,-18 26,0 0,-1 0,0 0,-1-1,0 0,-1 0,0 0,-1 0,0-1,-1 1,-1-1,0 0,0 0,-2 1,1-1,-2 0,0 1,0-1,-1 1,0-1,-1 1,-1 0,-5-10,3 10,-1 0,0 0,-1 1,0 1,-1 0,0 0,-1 0,0 2,0-1,-1 1,0 1,0 0,0 1,-1 0,0 1,-1 0,1 1,-1 1,0 0,1 1,-1 0,0 1,-11 1,-11 4</inkml:trace>
  <inkml:trace contextRef="#ctx0" brushRef="#br0" timeOffset="601.871">8 481,'104'-50,"-68"31,2 2,0 1,0 2,1 1,7 1,-38 11,-1 1,1-1,0 1,-1 1,1-1,0 1,-1 1,1-1,-1 1,0 1,0-1,0 1,0 1,0-1,0 1,0 1,16 5,1 0,1-1,0-1,0-2,0 0,1-2,-1-1,1-1,0-1,0-1,26-4,-7-7,-27 5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31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376 144,'-22'7,"-1"1,1 1,1 1,-1 1,2 1,0 1,0 0,1 2,1 0,0 1,1 1,1 0,1 2,0-1,2 2,0 0,1 0,1 2,-5 12,12-24,0-1,1 1,0 0,0 1,1-1,1 0,-1 1,2-1,0 1,0-1,0 1,2-1,-1 0,1 1,1-1,-1 0,2 0,0 0,0-1,0 1,1-1,1 0,0 0,0-1,0 0,1 0,1 0,-1-1,1 0,0-1,1 1,-1-1,1-1,0 0,1 0,-1-1,1 0,2 0,20-1,0-2,0-1,0-1,-1-2,1-1,-1-2,0 0,0-3,0 0,-1-2,-1-1,0-2,-1 0,0-2,-1-1,-1-2,-1 0,0-1,-2-2,0-1,-2 0,18-25,-27 33,0 0,-1 0,-1-2,0 1,-1-1,-1 0,-1-1,0 0,-2 0,0 0,-1-1,0 0,-2 0,0 0,-1 0,-1 0,-1 0,-1 0,-2-8,3 20,-1 0,0 0,-1 0,0 0,0 0,0 1,-1 0,0-1,0 1,-1 1,1-1,-1 1,-1-1,1 2,-1-1,1 0,-1 1,-1 0,1 1,0-1,-1 1,0 0,0 1,0 0,0 0,0 0,0 1,-1 0,-5 0,-12 0,-1 1,1 1,-1 1,1 1,-1 1,1 2,-23 7,-12 6,8-3</inkml:trace>
  <inkml:trace contextRef="#ctx0" brushRef="#br0" timeOffset="335.94">37 511,'480'-135,"-473"133,-4 1,0-1,1 1,-1-1,1 1,-1 0,1 1,0-1,-1 0,1 1,0 0,-1 0,1 0,0 0,-1 1,1-1,0 1,-1 0,1 0,-1 0,0 1,1-1,-1 1,0 0,0 0,0 0,0 0,0 1,0-1,-1 1,1-1,-1 1,2 1,13 41,-16-38,1-1,0 0,0 0,0 1,1-1,0 0,0-1,0 1,1-1,0 1,0-1,0 0,1 0,0-1,0 0,0 1,0-2,0 1,1-1,0 1,0-1,1 0,10 0,-1 0,1 0,0-2,0 0,0-1,0-1,0 0,0-1,0-1,0-1,-1 0,8-4,12-9,-30 9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29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282 535,'128'-47,"-3"-5,-3-6,41-29,-149 79,-1-2,0 0,0-1,-1 0,0 0,-1-1,-1-1,0 0,0-1,-7 10,0 0,-1 0,1 0,-1 0,0 0,0-1,-1 1,1-1,-1 0,0 1,0-1,-1 0,1 1,-1-1,0 0,0 0,-1 1,1-1,-1 0,0 0,-1 1,1-1,-1 1,1-1,-2 1,1 0,0 0,-1 0,1 0,-1 0,0 0,-3-1,1 1,0 0,-1 1,0 0,0 0,0 0,0 1,0 0,0 0,-1 0,1 1,-1 0,1 0,-1 1,1 0,-1 0,1 0,-1 1,1 0,-1 0,1 1,-1 0,1 0,0 0,0 1,0 0,0 0,1 0,-1 1,1 0,0 0,0 0,0 1,1-1,-1 1,1 0,0 1,0-1,1 1,0 0,-3 5,-9 22,1 2,1-1,2 1,1 1,2 0,2 0,1 1,1 0,3 0,1-1,1 1,5 23,8 108,-5-90,-4 0,-5 76,-2-129,0-1,-2 1,-1-1,-1 0,-1 0,-1 0,-1-1,-1-1,-1 1,-1-2,-7 9,6-11,0-2,-1 1,-1-2,-1 0,0-1,-1-1,-1 0,0-1,-1-1,0-1,-1 0,0-2,-1 0,0-1,0-2,0 0,-1-1,-9 1,24-5,0 0,0 0,0-1,-1 0,1 0,0-1,0 1,0-2,0 1,0-1,0 0,1 0,-1-1,1 0,-1 0,1-1,0 1,0-1,0-1,1 1,0-1,0 0,0 0,0 0,1-1,-1 0,2 0,-1 0,1 0,-1-1,2 1,-1-1,1 0,0 1,0-1,0-5,2 0,1 0,0 1,1-1,0 0,0 1,1 0,1-1,0 1,1 1,0-1,0 1,1-1,0 2,1-1,2-1,125-128,-66 85,3 2,1 4,3 2,1 4,2 4,52-17,-44 31,-63 21</inkml:trace>
  <inkml:trace contextRef="#ctx0" brushRef="#br0" timeOffset="270.248">1185 704,'-11'28,"-9"18,3 1,1 1,3 0,-6 41,18-86,0 0,0 0,0-1,0 1,1 1,-1-1,1 0,0 0,0 0,0 0,0 0,0 0,1 0,-1 0,1 0,0 0,0 0,0 0,1 0,-1-1,0 1,1 0,0-1,0 1,0-1,0 0,0 1,0-1,0 0,1 0,-1-1,1 1,0 0,-1-1,1 0,0 1,0-1,0 0,0-1,0 1,0 0,0-1,0 0,0 1,2-2,1 0,-1 0,0 0,0 0,1-1,-1 0,-1 0,1 0,0-1,0 1,-1-1,1 0,-1-1,0 1,0-1,0 0,-1 0,1 0,-1 0,0 0,0-1,-1 0,1 1,-1-1,0 0,0 0,-1 0,1-1,-1 0,3-9,-1 0,-1 0,0 0,-1-1,-1 1,0 0,-1 0,-1 0,-3-14,4 23,0-1,-1 1,0 0,0-1,-1 1,1 0,-1 0,-1 0,1 1,-1-1,0 1,0 0,-1 0,0 0,1 1,-1-1,-4-1,-8-2</inkml:trace>
  <inkml:trace contextRef="#ctx0" brushRef="#br0" timeOffset="599.283">1439 1128,'85'-169,"-69"135,2 0,1 1,1 1,2 1,1 1,1 1,2 1,27-22,-52 48,-1 1,1 0,0-1,0 1,0 0,0 0,0 0,0 0,0 0,1 0,-1 0,0 0,1 0,-1 0,0 1,1-1,-1 1,1-1,-1 1,1-1,-1 1,1 0,-1 0,1 0,-1 0,1 0,-1 0,1 0,-1 0,1 1,-1-1,1 1,-1-1,0 1,1-1,-1 1,1 0,-1 0,0-1,1 2,-4 7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18,'1'2,"0"0,1 0,-1 0,1 0,-1-1,1 1,0-1,-1 1,1-1,0 0,0 1,0-1,0 0,1 0,-1-1,0 1,0 0,0-1,1 1,-1-1,0 0,1 0,-1 0,0 0,2 0,-1 0,23 2,1-1,-1-1,0-2,0 0,0-2,16-5,185-20,-115 35,-88-2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3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58,'43'0,"34"-4,8-3,-5 1,-12-3,-12-1,-11 1,-9 3,-5 2,-8 2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4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49 784,'-13'47,"3"0,1 1,3 0,1 1,3 15,1-61,0 0,1-1,-1 1,1 0,0 0,0 0,0 0,0 0,1 0,-1-1,1 1,-1 0,1 0,0 0,0-1,0 1,1 0,-1-1,1 1,-1-1,1 0,0 1,0-1,0 0,0 0,0 0,0 0,1-1,-1 1,0-1,1 1,0-1,-1 0,1 0,0 0,0 0,-1 0,1-1,0 0,0 1,0-1,0 0,0 0,6-6,0-1,0 0,-1 0,0-1,0 0,-1 0,0-1,-1 0,1 0,-2-1,1 0,-1 0,-1 0,0 0,0-3,4-5,-1 4,-1-1,-1 0,0-1,-1 1,-1-1,0 0,-1 0,-1 0,0 0,-2 0,1 0,-2 0,0 0,-1 0,-3-8,6 22,-1-1,0 1,1-1,-1 1,0 0,0-1,0 1,-1 0,1 0,0 0,-1 0,0 0,1 0,-1 0,0 0,0 0,0 1,0-1,0 1,0 0,-1-1,1 1,0 0,-1 0,1 1,0-1,-1 0,1 1,-1-1,0 1,1 0,-1 0,1 0,-1 0,1 1,-1-1,1 1,-1-1,1 1,-1 0,0 0,2 0,1-1,-1 1,0-1,1 1,0 0,-1-1,1 1,-1-1,1 1,0 0,-1-1,1 1,0 0,0 0,-1-1,1 1,0 0,0 0,0-1,0 1,0 0,0 0,0-1,0 1,0 0,1 0,-1-1,0 1,0 0,1-1,-1 1,0 0,1-1,-1 1,1 0,-1-1,1 1,-1-1,1 1,-1-1,1 1,-1-1,1 1,0-1,-1 1,1-1,0 0,-1 0,1 1,0-1,0 0,-1 0,1 0,42 8,-26-16,-1-1,0 0,0-1,-1-1,-1 0,0-1,-1-1,0 0,0-1,-2 0,0-1,0 0,-1 0,-1-2,-1 1,-1-1,0 0,11-17,-2 0,-2-1,-1-1,-2 0,-2 0,-1-1,-1-1,-2 1,-2-1,-2-37,2 0,-2 75,-1-1,1 1,-1 0,1 0,-1 0,1 0,-1 0,1 0,-1 0,1 0,0 0,-1 0,1 0,-1 0,1 0,-1 0,1 0,-1 1,1-1,-1 0,1 0,-1 1,1-1,-1 0,0 1,1-1,-1 0,1 1,-1-1,0 1,1-1,-1 1,0-1,0 1,1-1,-1 1,0-1,0 1,0-1,0 1,1-1,-1 1,0-1,0 1,0-1,0 1,0 0,0-1,-1 1,1-1,0 1,0-1,0 1,0-1,-1 1,1-1,0 1,12 153,7 128,-14 170,-5-342,-28 410,-5-244,31-267,2-3,-1 0,0 1,-1-1,1 0,-1 0,0 0,-1 0,1 0,-1-1,-1 1,1-1,-1 0,-2 3,5-7,1 0,-1-1,0 1,0-1,1 1,-1-1,0 1,0-1,0 1,0-1,0 0,1 0,-1 1,0-1,0 0,0 0,0 0,0 0,0 0,0 0,0 0,0 0,0-1,0 1,1 0,-1 0,0-1,0 1,0-1,0 1,0-1,1 1,-1-1,0 1,1-1,-1 0,0 1,1-1,-1 0,0 1,1-1,0 0,-1 0,1 0,-1 0,1 0,0 1,-1-1,1 0,0 0,0 0,0 0,0 0,0 0,0 0,-9-56,9 20,2-1,1 0,2 1,7-25,3-17,28-181,-31 209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3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3,'-226'127,"129"-42,95-83,1 0,-1 1,0-1,1 1,-1-1,1 1,0 0,0 0,0-1,0 1,0 0,0 0,1 0,0 0,0 0,-1 0,2 0,-1 0,0 0,1 0,-1 0,1 0,0 0,0-1,0 1,0 0,0 0,1-1,-1 1,1-1,0 1,0-1,0 0,0 0,0 0,0 0,0 0,1 0,-1 0,3 0,4 3,1 0,0-1,1 0,-1-1,1 0,0-1,-1 0,1-1,11 0,18 4,-16-1,102 26,-122-29,0 1,0 0,-1-1,1 1,0 1,-1-1,1 0,-1 1,0 0,0-1,0 1,0 1,-1-1,1 0,-1 1,1-1,-1 1,0 0,-1-1,1 1,-1 0,0 0,0 0,0 0,0 1,-1-1,1 3,-4 4,0 0,0 0,-1 0,0-1,-1 1,-1-1,1 0,-1-1,-1 1,0-1,0 0,-1-1,0 0,-1 0,1-1,-2 0,1 0,-3 0,3 1,-1 0,0-1,0 0,0-1,-1 0,0-1,0 0,0 0,0-1,-1-1,-11 2,6-6</inkml:trace>
  <inkml:trace contextRef="#ctx0" brushRef="#br0" timeOffset="253.597">171 144,'39'-15,"26"-4,8 0,-4 5,-9 3,-10 4,-9 4,-6 2,-9-4,-5-1,-5 1</inkml:trace>
  <inkml:trace contextRef="#ctx0" brushRef="#br0" timeOffset="529.202">962 3,'-20'14,"1"1,0 0,1 2,1 0,1 1,0 1,1 1,1 0,1 0,1 1,1 1,-2 6,12-26,0 0,0 0,1 0,-1 0,0 0,1 0,-1 0,1 1,0-1,0 0,0 0,0 0,0 0,0 1,1-1,-1 0,1 0,-1 0,1 0,0 0,0 0,0 0,0 0,0 0,0-1,0 1,1 0,-1-1,1 1,-1-1,1 1,0-1,-1 1,1-1,0 0,0 0,0 0,0 0,0-1,0 1,0 0,0-1,0 1,0-1,1 0,-1 0,0 0,0 0,1 0,9-2,1 0,0 0,-1-1,1-1,-1 0,0-1,-1 0,1-1,-1 0,0-1,0-1,-1 1,0-1,0-1,-1 0,0 0,-1-1,5-6,-10 11,0 1,1-1,-2 0,1 0,0 0,-1-1,0 1,0 0,-1-1,0 1,0-1,0 0,0 1,-1-1,0 0,0 0,-1 1,1-1,-1 0,-1 1,1-1,-1 1,0-1,0 1,0 0,-1 0,0 0,0 0,0 0,0 1,-1-1,0 1,0 0,0 0,-1 0,1 1,-3-2,-14-2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4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116 673,'-23'44,"6"-14,2 1,1 0,1 1,2 1,1-1,1 4,8-33,0-1,1 1,-1-1,1 1,-1-1,1 1,0-1,0 1,0-1,1 1,-1-1,0 1,1-1,0 1,-1-1,1 1,0-1,0 0,1 0,-1 1,0-1,1 0,-1 0,1 0,0 0,0-1,-1 1,1 0,0-1,1 1,-1-1,0 0,0 0,1 1,-1-2,0 1,1 0,-1 0,1-1,-1 1,1-1,-1 0,1 0,-1 0,1 0,-1 0,1-1,-1 1,1-1,-1 1,2-2,16-4,-1-2,0 0,0-1,-1-1,-1-1,1 0,-2-2,0 0,0 0,-1-2,-1 1,1-4,8-4,37-36,-3-3,-2-2,-4-2,10-21,-42 58,-2 0,-2-2,0 0,-2 0,-1-1,-2-1,-1 0,-1-1,-2 1,-2-1,0 0,-2-4,-18-39,15 74,1 1,-1-1,0 1,0-1,1 1,-1-1,0 1,0 0,0-1,-1 1,1 0,0 0,0 0,-1 0,1 0,0 0,-1 0,1 0,-1 1,0-1,1 0,-1 1,1-1,-1 1,0 0,1 0,-1-1,0 1,1 0,-1 0,0 1,1-1,-1 0,0 1,1-1,-1 0,1 1,-1 0,0-1,1 1,0 0,-1 0,1 0,-1 0,-14 13,0 1,1 0,1 1,0 0,2 1,-1 1,2 0,1 1,0 0,1 0,1 1,-3 13,-5 10,2 0,1 1,3 1,2-1,1 2,3-1,1 1,3-1,1 1,3-1,1 1,3-1,1-1,9 22,2 3,-2-11,-2 2,-2-1,-3 2,-3-1,-1 31,-7-74,1-7,0-1,-1 1,0 0,0 0,-1 0,0-1,-1 1,0 0,-1-1,0 0,0 0,-1 1,-1-2,1 1,-1-1,-4 6,6-10,-1 0,1 0,-1 0,0 0,0-1,0 1,0-1,-1 0,1-1,-1 1,0-1,0 0,0 0,0 0,0-1,0 0,0 0,0 0,-1 0,1-1,0 0,0 0,-1 0,1-1,0 0,0 0,-1 0,1-1,0 1,0-1,0-1,1 1,-1-1,1 1,-1-1,1-1,0 1,0 0,0-1,0 0,1 0,-3-4,-7-14</inkml:trace>
  <inkml:trace contextRef="#ctx0" brushRef="#br0" timeOffset="259.965">87 109,'-10'0,"3"5,1 6,2 1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50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28 176,'0'-1,"-1"1,1-1,-1 1,1 0,-1 0,1-1,-1 1,1 0,-1 0,1-1,-1 1,1 0,-1 0,0 0,1 0,-1 0,1 0,-1 0,1 0,-1 0,1 0,-1 0,0 0,1 0,-1 0,1 1,-1-1,1 0,-1 0,1 1,-1-1,1 0,-1 1,1-1,0 0,-1 1,1-1,-1 1,1-1,0 1,-1-1,1 1,0-1,0 1,-1-1,1 1,0-1,0 1,0-1,0 1,0-1,0 1,0 0,0-1,0 1,0-1,0 1,0-1,0 1,0 0,-4 39,3-32,1-1,-1 1,2-1,-1 1,1-1,1 0,-1 1,1-1,0 0,1 0,0 0,0 0,0 0,1-1,0 0,0 1,1-1,-1-1,2 1,-1-1,0 0,1 0,0 0,0-1,6 4,-5-9,-1 0,1 0,-1 0,1-1,-1 0,0 0,0-1,1 0,-2 0,1 0,0-1,-1 0,1 0,-1 0,0 0,-1-1,1 0,-1 0,0 0,0-1,-1 1,3-6,20-20,50-54,-76 85,0-1,0-1,0 1,1 0,-1 0,0-1,1 1,-1 0,1 0,-1 0,1 0,0 0,0 0,-1 0,1 0,0 0,0 0,0 0,0 1,0-1,0 0,0 1,0-1,0 0,0 1,1-1,-1 1,0 0,0-1,0 1,1 0,-1 0,0 0,0 0,1 0,-1 0,0 0,0 0,1 0,-1 1,0-1,0 1,0-1,0 0,1 1,-1 0,0-1,0 1,0 0,0 0,0 0,13 45,-11-34,1 1,0-1,0 0,1-1,1 1,0-1,0 0,7 7,-10-13,0-1,1 1,-1-1,1 0,0 0,0-1,1 1,-1-1,1 0,0 0,0-1,0 1,0-1,0 0,0 0,0-1,1 1,-1-1,1-1,-1 1,1-1,-1 0,1 0,-1 0,1-1,-1 0,2 0,6-2,0 0,0-1,0 0,0-1,-1-1,0 0,0 0,0-1,-1-1,0 0,-1-1,0 0,0 0,-1-1,0 0,0-1,-1 0,-1 0,0-1,0 1,-2-2,1 1,-1-1,-1 0,0 0,-1 0,-1 0,0 0,0-1,-1-9,-1 21,0 0,0 0,0 0,0 0,-1 0,1 0,0 0,-1 0,0 0,1 0,-1 0,0 0,0 0,0 1,0-1,-1 0,1 0,0 1,-1-1,1 1,-1 0,1-1,-1 1,0 0,0 0,1 0,-2 0,-9 0</inkml:trace>
  <inkml:trace contextRef="#ctx0" brushRef="#br0" timeOffset="385.232">988 288,'34'-2,"0"-1,0-2,-1-2,1 0,-2-2,1-2,-1-1,-1-1,20-13,-46 25,0-1,0 0,0 0,-1 0,1-1,-1 0,1 1,-1-2,0 1,0 0,0-1,-1 0,1 0,-1 0,0 0,0 0,-1-1,1 1,-1-1,0 0,0 0,0 0,-1 0,0 0,0 0,0 0,0 0,-1 0,0-1,0 1,-1 0,1 0,-1 0,0 0,0-1,-1 0,-3 2,0 0,0 0,0 0,0 1,-1 0,1 0,-1 1,0-1,0 1,1 0,-2 1,1-1,0 1,0 1,0-1,0 1,-1 0,1 0,0 1,0 0,0 0,0 0,0 1,0 0,0 0,0 0,-4 3,-9 4,0 0,1 1,0 1,1 1,0 0,1 1,1 1,0 0,1 1,0 1,1 0,1 1,0 0,2 1,0 0,1 1,0 0,2 1,-1 3,6-14,0 1,0-1,1 1,0-1,1 1,0-1,0 1,1-1,0 1,1-1,0 0,1 0,0 0,0 0,1 0,0 0,0-1,1 0,0 0,1 0,0 0,0-1,0 0,1 0,0-1,0 0,1 0,0-1,0 0,5 3,16 6,1 0,0-2,1-1,0-2,1-1,0-1,0-2,0-1,1-1,0-2,-1-2,32-4,-24 0,-7-2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7:51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409 623,'-62'39,"18"4,1 1,3 3,-33 48,-5 5,9-14,297-351,-117 131,-111 133,0 0,0 0,0 0,0 0,0 0,1 0,-1 0,0 0,1 0,-1 0,1 0,-1 0,1 1,0-1,-1 0,1 0,0 1,-1-1,1 0,0 1,0-1,0 1,-1-1,1 1,0-1,0 1,0 0,0-1,0 1,0 0,0 0,0-1,0 1,0 0,0 0,0 0,0 0,0 1,0-1,0 0,0 0,0 0,0 1,0-1,0 1,-1-1,1 1,0-1,0 1,0-1,0 1,-1 0,1-1,0 1,-1 0,1 0,-1-1,1 1,-1 0,1 0,-1 0,1 0,-1 0,0 0,1 0,-1 0,0 0,4 29,-4-21,0 0,0 0,1 0,0 0,1-1,0 1,0 0,1-1,0 0,0 1,1-1,0 0,0-1,1 1,0-1,0 0,1 0,0 0,0-1,1 0,0 0,0-1,0 0,7 4,-7-7,1 0,-1 0,1 0,0-1,-1 0,1 0,0-1,0 0,-1-1,1 1,0-2,0 1,-1-1,1 0,-1 0,0-1,0 0,0-1,0 1,0-1,0-1,-1 1,0-1,0 0,0 0,-1-1,2-2,10-11,-2-1,0 0,-1-1,-1-1,-1 0,-1-1,8-23,-16 37,0-1,0 0,-1 0,0 0,-1-1,0 1,-1 0,0-1,0 1,-1 0,-2-10,5 9,1 16</inkml:trace>
  <inkml:trace contextRef="#ctx0" brushRef="#br0" timeOffset="365.995">1143 877,'32'-16,"-1"-1,0-1,-2-2,0-1,-1-1,-1-1,-2-2,13-14,-36 37,1 0,0 0,-1 0,1 0,-1-1,0 1,1-1,-1 1,0-1,-1 0,1 0,0 1,-1-1,0 0,0-1,0 1,0 0,0 0,0 0,-1-1,0 1,1 0,-1-1,0 1,-1 0,1 0,-1-1,1 1,-1 0,0 0,0 0,0 0,-1 0,1 0,-1 0,0 0,0 0,0 1,0-1,0 1,0-1,-1 1,1 0,-1 0,1 0,-1 0,-1 0,-4-1,-1 1,1 0,0 1,-1 0,1 0,-1 1,1 0,0 1,-1 0,1 0,-1 0,1 1,0 1,0-1,0 1,0 1,1-1,-1 1,1 1,0-1,0 1,1 0,-1 1,1 0,-5 5,-1 4,1 1,0 0,1 0,1 1,1 0,0 1,-4 15,9-26,1 0,1 0,-1 0,1 0,1 1,-1-1,1 0,0 1,1-1,0 0,0 1,0-1,1 0,0 0,1 0,-1 0,1 0,1-1,-1 1,1-1,3 4,1-2,-1 0,1 0,1-1,-1 0,1 0,0-1,1-1,-1 1,1-2,0 1,1-1,-1-1,1 0,0 0,-1-1,1 0,0-1,0 0,0-1,0-1,1 1,12-2,-1-1,1-1,-1-1,0-1,0-2,-1 0,0-1,0-1,5-4,-4 0,-6 0</inkml:trace>
  <inkml:trace contextRef="#ctx0" brushRef="#br0" timeOffset="1200.135">1651 906,'33'-2,"0"0,0-2,-1-2,1-1,-1-1,-1-2,0-1,0-1,-1-2,8-6,-34 19,0 0,0 0,-1-1,1 1,-1-1,1 0,-1 0,0-1,0 1,1-1,-2 1,1-1,0 0,-1 0,1 0,-1 0,0-1,0 1,0-1,0 1,-1-1,1 0,-1 1,0-1,0 0,-1 0,1 0,-1 0,0 0,0 0,0 0,0 0,-1 0,1 1,-1-1,0 0,-1 0,1 0,0 1,-3-4,2 3,-1 0,1 1,-1-1,0 1,-1 0,1-1,0 1,-1 1,0-1,1 0,-1 1,0 0,0 0,-1 0,1 0,0 1,-1 0,1 0,-1 0,1 0,-1 1,1-1,-1 1,1 1,-1-1,1 0,-1 1,1 0,-1 0,1 0,-1 1,1 0,-1 0,-8 4,0 0,0 1,1 1,0 0,1 0,0 1,0 1,1-1,0 2,-2 3,4-4,0 1,1 0,0 1,0 0,2 0,-1 0,2 0,-1 1,2 0,0 0,0 0,1 0,1 1,0-1,1 0,0 1,1-1,1 0,1 3,-2-11,1 0,-1-1,2 1,-1-1,0 0,1 1,0-1,-1 0,2 0,-1-1,0 1,1-1,0 0,0 0,0 0,0 0,0 0,0-1,1 0,-1 0,1 0,0-1,-1 1,6 0,123 6,-114-8,14-5,-1-1,1-2,-1-1,-1-2,1-1,-2-1,0-1,-1-2,0-1,-1-2,-1 0,-1-2,19-19,-21 20,-1 0,-1-1,-1-1,0-1,12-20,-32 42,1 1,-1-1,0 0,0 0,0 0,0 0,-1 0,1 0,0 0,0-1,-1 1,1 0,0 0,-1-1,0 1,1 0,-1-1,0 1,1 0,-1-1,0 1,0 0,0-1,0 1,0 0,-1-1,1 1,0 0,0-1,-1 1,1 0,-1-1,0 1,1 0,-1 0,0 0,1 0,-1-1,0 1,0 0,0 0,0 1,0-1,0 0,-1 0,1 0,0 1,0-1,0 1,-1-1,1 1,0-1,-12 4,1 1,0 1,0 0,0 0,1 1,0 0,0 1,1 0,-1 1,2 0,-1 1,1 0,7-7,-9 7,1 2,-1 0,2 0,-1 0,2 1,-1 1,2-1,0 2,0-1,-1 6,6-15,0 1,1-1,-1 1,1 0,0 0,1 0,-1-1,1 1,0 0,0 0,0 0,1 0,0 0,0 0,0-1,0 1,1 0,0-1,0 1,0-1,0 1,1-1,0 0,0 0,0 0,0-1,1 1,-1-1,1 0,0 0,0 0,3 2,6 0,0-1,-1 0,2 0,-1-2,0 1,0-2,1 0,-1 0,1-2,-1 1,1-2,-1 0,0 0,0-1,0-1,0 0,0-1,-1 0,0-1,0 0,0-1,-1-1,7-5,11-9,-2-2,0 0,-2-2,0 0,-2-2,0-3,2-3,-1-2,-2-1,-1 0,-3-2,0 0,-3-1,-1 0,-2-2,-2 1,-2-1,-1-8,-3 30,-2-1,-1-1,0 1,-2 0,0 0,-1 0,-1 0,-1 1,-1-1,-1 1,-7-16,12 33,-1-1,1 1,-1-1,0 1,0 0,0 0,-1 0,1 0,-1 0,0 0,0 1,0-1,0 1,0 0,0 0,-1 0,1 0,-1 1,1-1,-1 1,0 0,1 0,-1 0,0 1,0-1,0 1,0 0,1 0,-1 0,0 0,0 1,0 0,0 0,1 0,-1 0,0 0,-2 2,-13 9,0 0,1 1,1 1,0 1,1 0,0 1,1 1,1 0,1 1,0 1,2 0,0 0,1 1,1 1,0-1,2 2,1-1,0 1,2 0,0 0,2 0,0 18,0-21,2 0,0 0,2 0,0 0,1-1,0 1,2 0,0-1,1 0,1 0,1-1,0 0,1 0,1-1,1 0,0 0,1-2,1 1,0-1,1-1,0-1,1 0,0-1,1 0,11 5,-10-6,1-1,0-1,0-1,1 0,-1-1,1-1,1-1,-1-1,1 0,-1-2,1 0,0-1,-1-1,1-1,0-1,-1 0,10-4,-9-3,-5-1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05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57,'41'-25,"-41"24,1 1,-1 0,1-1,-1 1,1-1,-1 0,1 1,-1-1,0 1,1-1,-1 0,0 1,0-1,1 1,-1-1,0 0,0 0,0 1,0-1,0 0,0 1,0-1,0 0,0 1,0-1,0 0,0 1,0-1,-1 0,1 1,0-1,-1 0,1 1,0-1,-1 1,1-1,-1 0,1 1,-1-1,1 1,-1-1,1 1,-1 0,1-1,-1 1,0 0,1-1,-1 1,1 0,-1 0,0-1,1 1,-1 0,0 0,0 0,1 0,-1 0,0 0,1 0,-1 0,0 0,1 0,-2 1,-115 11,98-7,-12 1,2 2,-1 1,1 1,1 2,0 1,1 1,-18 12,42-24,1-1,-1 1,1 0,0 0,0 0,0 0,0 0,0 0,0 0,0 1,1-1,-1 1,1-1,0 1,-1 0,1-1,1 1,-1 0,0 0,1 0,-1-1,1 1,0 0,0 0,0 0,0 0,1 0,-1 0,1 0,-1-1,1 1,0 0,0 0,1-1,-1 1,0-1,1 1,0-1,-1 1,1-1,0 0,0 0,0 0,1 0,-1 0,0-1,1 1,-1-1,1 1,-1-1,1 0,0 0,1 0,140 26,-119-23,118 35,-137-37,-1 1,1 1,-1-1,0 1,0 0,0 0,0 0,0 1,-1-1,0 1,0 0,0 0,-1 1,0-1,0 1,0 0,-1 0,0 0,0 0,0 0,0 5,0-2,0 0,0 1,-1-1,-1 1,0-1,0 1,-1-1,0 0,0 1,-1-1,0 0,-1 0,0 0,-1 0,0 0,0-1,0 0,-1 1,-1-2,1 1,-1-1,-1 0,1 0,-1 0,0-1,-4 2,-10 7,-2-1,0-1,0-1,-1-1,0-1,-1-2,0 0,-1-1,0-2,-19 2,43-6,-1 0,0 0,0 0,1 0,-1-1,0 1,0-1,0 0,0 0,1 0,-1 0,0 0,0-1,0 1,0-1,1 0,-1 1,0-2,0 1,1 0,-1 0,1-1,-1 1,1-1,0 0,0 0,0 0,0 0,0 0,0 0,0 0,0-1,1 1,0-1,-1 1,1-1,0 0,0 1,0-1,1 0,-1 0,0 0,1 1,0-1,0 0,0 0,0 0,0 0,1 0,-1 1,2-3,21-32,-8 23</inkml:trace>
  <inkml:trace contextRef="#ctx0" brushRef="#br0" timeOffset="298.287">746 536,'-14'34,"-5"15,0 0</inkml:trace>
  <inkml:trace contextRef="#ctx0" brushRef="#br0" timeOffset="506.048">746 0,'0'0</inkml:trace>
  <inkml:trace contextRef="#ctx0" brushRef="#br0" timeOffset="902.583">972 762,'8'-58,"3"1,2 0,14-37,-26 90,0 0,0 0,0 0,1 0,0 0,-1 0,1 1,1-1,-1 1,0-1,1 1,0 0,0 0,0 0,0 0,0 1,0-1,1 1,-1 0,4-2,-5 5,0 0,0 1,0-1,0 0,0 1,0-1,-1 1,1-1,0 1,-1 0,1 0,-1 0,0 0,0 0,1 0,-1 0,-1 0,1 1,0-1,0 0,-1 0,1 1,-1-1,0 0,0 1,0-1,0 1,0-1,0 0,-1 1,2 7,-1-5,-1 0,1 0,1 0,-1 0,1 0,-1 0,1 0,1 0,-1-1,1 1,0 0,0-1,0 1,1-1,-1 1,1-1,0 0,0 0,1-1,-1 1,1-1,0 1,0-1,0 0,0-1,0 1,1-1,-1 1,1-2,0 1,0 0,-1-1,1 0,0 0,0 0,1-1,2-1,-1-1,0 0,0 0,0-1,-1 0,1-1,-1 1,1-1,-1 0,0-1,-1 1,1-1,-1 0,0-1,0 1,0-1,-1 0,0 0,0-1,-1 1,1-1,-2 0,1 1,-1-2,0 1,0 0,-1 0,0 0,0-1,0 1,-1 0,-1-1,1 1,-1-1,-1-3,-8-46,6 32</inkml:trace>
  <inkml:trace contextRef="#ctx0" brushRef="#br0" timeOffset="1347.956">1903 28,'-37'33,"2"2,1 2,2 1,1 1,3 2,1 0,-7 17,29-50,0 0,1 0,0 0,0 1,1 0,0 0,0 0,1 0,0 0,1 0,0 0,0 1,1-1,0 0,1 1,0-1,0 0,1 0,1 0,-1 0,1 0,1 0,-1-1,2 1,-1-1,1 0,0 0,1-1,0 1,0-1,5 4,2-2,0 0,0 0,1-2,0 1,0-2,1 0,0-1,0 0,0-1,0-1,1 0,-1-1,1-1,0 0,0-1,-1-1,1-1,0 0,-1-1,0 0,1-1,-1-1,-1-1,1 0,-1-1,0 0,0-1,-1-1,0 0,2-3,-5 5,-1-1,0 1,0-2,-1 1,0-1,0 0,-1-1,-1 0,0 0,0 0,0-1,-2 0,1 0,-1 0,-1 0,0-1,1-8,-3 10,0 0,0 0,-1 0,0 0,-1 0,0 0,-1-1,0 1,0 1,-1-1,0 0,-1 1,0-1,-1 1,0 0,0 1,-1-1,0 1,0 0,-1 1,0-1,0 1,-1 1,0-1,0 1,-1 0,-6-3,-1 1,1 0,-1 1,-1 0,0 2,1 0,-2 0,1 2,-12-1,-10 0</inkml:trace>
  <inkml:trace contextRef="#ctx0" brushRef="#br0" timeOffset="1655.708">1452 479,'72'-4,"0"-3,-1-3,0-3,67-22,-135 34,1-1,0 0,1 0,-1 1,1-1,-1 1,1 0,-1 1,1-1,0 1,-1 0,1 0,-1 0,1 1,0-1,-1 1,1 0,-1 1,1-1,-1 1,0 0,0 0,0 0,0 1,0-1,0 1,0 0,0 0,2 6,0 0,1 0,1-1,-1 0,1-1,1 1,-1-2,1 1,0-1,1 0,-1-1,1 0,0-1,1 0,-1-1,1 0,-1 0,1-1,4 0,8 0,-1-1,1-1,0-1,-1 0,1-2,7-2,-12-2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12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1,'0'17,"0"133,1-147,0 1,1-1,-1 1,0-1,1 0,0 1,0-1,0 0,0 0,1 0,-1-1,1 1,-1 0,1-1,0 0,0 1,0-1,0-1,1 1,-1 0,0-1,1 1,-1-1,1 0,-1 0,1-1,0 1,-1-1,1 1,0-1,0-1,-1 1,1 0,0-1,-1 0,1 1,-1-2,1 1,-1 0,1-1,-1 1,0-1,0 0,0 0,0 0,0-1,0 1,0-1,120-136,-122 139,0 0,0 0,-1 0,1 0,0 0,0 1,0-1,0 0,0 0,0 1,-1-1,1 0,0 1,0-1,0 1,-1-1,1 1,0-1,0 1,-1-1,1 1,-1 0,1 0,0-1,-1 1,0 0,1 0,-1-1,1 1,-1 0,0 0,0 0,1 0,-1 0,0 0,0-1,0 1,0 0,0 0,0 0,0 0,0 0,0 0,-1 0,1 0,0-1,-1 1,1 0,0 0,-1 0,1-1,-1 1,1 0,-1 0,1 2,-1 3,0 1,1-1,-1 1,1 0,1-1,-1 1,1-1,0 1,1-1,0 1,0-1,0 0,1 0,0 0,0 0,0 0,1-1,-1 1,2-1,-1 0,0 0,1-1,0 1,0-1,0 0,1 0,-1-1,1 0,0 0,0 0,0 0,1-1,-1 0,0-1,1 1,-1-1,2 0,5-3,0 0,1-1,-1-1,-1 0,1 0,0-1,-1-1,0 0,0-1,-1 0,0-1,0 0,-1-1,5-4,2 0,-8 6,0 0,0 0,-1-1,0 0,0 0,-1-1,0 0,0 0,-1-1,0 0,-1 0,0 0,-1 0,0-1,2-10,-10-5,-2 26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12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56 650,'-4'38,"2"23,2 5,2-13,-1-16</inkml:trace>
  <inkml:trace contextRef="#ctx0" brushRef="#br0" timeOffset="174.352">1 338,'0'0</inkml:trace>
  <inkml:trace contextRef="#ctx0" brushRef="#br0" timeOffset="502.879">423 0,'82'314,"-51"-174,-2 29,-11-57,-13-88</inkml:trace>
  <inkml:trace contextRef="#ctx0" brushRef="#br0" timeOffset="733.039">282 564,'39'-14,"36"-5,11 1,-6 3,-10 5,-8 3,-10 4,-9 2,-7 1,-4 0,-9 1</inkml:trace>
  <inkml:trace contextRef="#ctx0" brushRef="#br0" timeOffset="1151.326">1016 84,'-77'413,"75"-396,1 1,0 0,1-1,1 1,1-1,1 1,3 12,-5-24,0-1,1 1,0-1,0 1,1-1,-1 0,1 0,0 0,1 0,-1 0,1-1,0 1,0-1,0 0,1-1,-1 1,1-1,0 1,0-2,0 1,0 0,1-1,-1 0,5 1,2-3,0 0,-1-1,1 0,0-1,-1 0,0-1,1 0,-1 0,0-2,-1 1,1-1,-1-1,0 0,0 0,-1-1,9-8,17-8,-17 11,71-29,-86 42,-1 0,0 0,1 1,-1-1,0 0,0 1,0-1,0 1,0 0,0-1,0 1,-1 0,1 0,0 1,-1-1,0 0,0 0,1 1,-1-1,-1 0,1 1,0-1,-1 1,1 0,-1-1,1 1,-1-1,0 1,0-1,-1 1,1 0,0-1,-1 1,0 1,1 11,0-11,0 0,0-1,1 1,-1 0,1 0,0-1,0 1,0 0,1-1,-1 1,1-1,0 1,0-1,0 0,0 0,0 0,1 0,-1 0,1-1,0 1,0-1,0 1,0-1,0 0,1 0,-1-1,1 1,-1-1,1 1,-1-1,1 0,0-1,0 1,-1-1,1 1,0-1,0 0,3-1,11-4</inkml:trace>
  <inkml:trace contextRef="#ctx0" brushRef="#br0" timeOffset="1350.645">1807 650,'-5'33,"3"12,3-2</inkml:trace>
  <inkml:trace contextRef="#ctx0" brushRef="#br0" timeOffset="1515.302">1694 198,'0'0</inkml:trace>
  <inkml:trace contextRef="#ctx0" brushRef="#br0" timeOffset="1951.954">2033 847,'26'-46,"80"-106,-104 148,1 1,0 0,0 1,0-1,0 0,0 1,1 0,-1 0,1 0,-1 0,1 0,0 1,0 0,0-1,0 2,0-1,0 0,0 1,0-1,0 1,0 0,0 1,0-1,0 1,0 0,0 0,0 0,0 0,-1 1,1-1,0 1,-1 0,1 0,2 2,36 37,-39-36,0 0,0-1,0 1,1 0,0-1,0 0,0 0,0 0,0-1,1 1,0-1,-1 0,1-1,0 1,1-1,-1 0,0 0,1 0,-1-1,1 0,-1 0,1 0,0-1,-1 0,1 0,0 0,-1-1,1 1,-1-1,1-1,-1 1,1-1,-1 0,4-2,-3 0,0 0,0 0,0 0,0-1,-1 0,0 0,0-1,0 1,-1-1,0 0,0 0,0-1,-1 1,0-1,0 0,0 1,-1-1,0 0,-1-1,0 1,0 0,0 0,-1-1,0 1,-1-7,-5-13,-1 3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10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0,'-21'74,"12"254,12-203,-4 57,-4-160,-1-4</inkml:trace>
  <inkml:trace contextRef="#ctx0" brushRef="#br0" timeOffset="244.621">0 537,'38'0,"37"-5,16-6,-4-2,-7 2,-12-2,-7 1,-11 2,-8 4,-6-3,-5 1,-3 1,-6 2</inkml:trace>
  <inkml:trace contextRef="#ctx0" brushRef="#br0" timeOffset="480.605">902 424,'-5'33,"0"0,2 0,1 0,2 1,2-1,1 0,1 0,1 0,8 21,-12-50,0 0,0 0,0-1,1 1,0 0,-1-1,1 1,0-1,1 0,-1 0,1 0,-1 0,1 0,0 0,0-1,0 1,0-1,1 0,-1 0,1 0,-1 0,1-1,-1 1,1-1,0 0,0 0,0-1,0 1,0-1,0 0,0 0,-1 0,1 0,0-1,0 1,0-1,0 0,0 0,-1-1,1 1,0-1,-1 0,1 0,-1 0,6-7,0-2,-1 1,-1-1,1 0,-2 0,0-1,0 0,-1 0,0-1,-1 1,-1-1,0 0,0 0,-2 0,1 0,-2 0,0-1,0 1,-1 0,-1 0,0 0,-1 0,-1-2,2 4,-1 1,0 1,-1-1,0 0,-1 1,0 0,0 0,-1 0,0 1,-5-6,9 11,-1 0,0 0,0 0,0 0,-1 0,1 1,-1-1,1 1,-1 0,0 0,0 0,0 1,0-1,0 1,0 0,-1 0,1 1,0-1,0 1,-1 0,1 0,0 0,0 1,-1-1,1 1,0 0,0 1,-53 44,42-30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23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483 555,'0'-113,"0"110,-2-1,1 1,0 0,0 0,-1 0,0 0,0 0,1 0,-2 0,1 0,0 1,-1-1,1 1,-1 0,1-1,-1 1,0 1,0-1,0 0,0 1,-1-1,1 1,0 0,0 0,-1 0,1 1,-1-1,1 1,-1 0,1 0,-1 0,-18 3,0 1,1 1,-1 1,1 1,0 1,1 1,-1 1,2 0,0 2,0 0,1 1,0 1,-14 16,21-21,1 1,0 0,1 1,0 0,0 0,2 1,-1 0,2 1,-1-1,-2 10,7-18,1 0,-1 0,1 1,0-1,0 0,0 1,0-1,1 1,0-1,0 1,0 0,0-1,1 1,0-1,0 1,0-1,0 0,1 1,-1-1,1 0,0 0,1 0,-1 0,1 0,0-1,-1 1,2-1,-1 0,0 0,1 0,-1 0,1 0,0-1,0 0,9 2,0 0,1-2,0 0,-1 0,1-1,0-1,0-1,-1 1,1-2,0 0,-1-1,1 0,-1-1,0-1,0 0,-1 0,1-1,-1-1,-1 0,1-1,-1 0,0-1,3-3,2-1,0 0,-1-1,0-1,-1-1,-1 1,-1-2,0 0,-1-1,-1 0,0 0,-1-1,3-12,-2 15,-9 46,-1-24,-2 32,10 116,-7-149,0 0,1 1,0-1,0 0,0 0,1-1,0 1,-1 0,2-1,-1 0,0 0,1 0,0 0,0 0,0-1,0 1,1-1,-1-1,1 1,0 0,0-1,0 0,0 0,0-1,0 1,4-1,3 1,1-2,0 0,-1 0,1-1,0-1,-1 0,1 0,-1-2,0 1,0-2,0 1,0-2,-1 0,0 0,0-1,0 0,1-3,12-4,190-160,-177 140,-2-1,-1-2,-2-1,-2-2,1-4,-20 26,0 0,-1-1,-1 0,-1-1,-1 1,0-1,-2-1,0 1,-1-1,-1-10,-2 27,-1 0,1 0,-1 1,0-1,0 0,-1 0,1 1,-1-1,0 0,0 1,0-1,-1 1,1-1,-1 1,0 0,1-1,-2 1,1 0,0 0,-1 0,1 1,-1-1,0 1,0-1,0 1,0 0,0 0,0 0,-1 0,1 1,-1 0,1-1,-1 1,1 0,-1 1,0-1,1 1,-1-1,0 1,0 0,0 1,1-1,-1 1,0-1,1 1,-1 0,1 0,-2 1,-9 8,1 1,0 0,1 1,0 0,1 1,0 0,1 1,1 0,0 1,1 0,1 0,-5 14,2-7,1 0,1 1,1-1,1 1,1 1,1-1,1 1,1 0,2-1,0 1,1 0,1 0,2-1,4 18,-3-28,0-1,1 0,0-1,1 0,0 0,1 0,0-1,1 0,0 0,1-1,-1 0,2-1,-1 0,1-1,1 0,-1-1,1 0,0-1,0 0,1-1,-1 0,1-1,0 0,0-1,0-1,3 0,-8 0,0 0,1-1,-1-1,0 1,0-1,0-1,0 1,0-1,0-1,0 1,0-1,-1-1,1 0,-1 0,0 0,-1-1,1 1,-1-2,1 1,-2-1,1 0,-1 0,1-1,-2 1,1-1,0-2,-1 2,0 1,-1-1,0 0,0 1,0-1,-1-1,0 1,-1 0,1 0,-2-1,1 1,-1-1,0 1,0 0,-1-1,0 1,0 0,-1-1,0 1,0 0,-1 0,1 0,-2 1,1-1,-1 1,0-1,0 1,-1 0,0 1,-2-3,-3 2,0 0,0 0,-1 1,0 0,0 0,-1 2,1-1,-1 1,0 1,0 0,0 1,0 0,0 1,0 0,0 1,0 1,1-1,-1 2,0 0,1 0,-1 1,1 0,0 1,0 1,1 0,0 0,0 0,0 2,1-1,0 1,-4 5,-9 5</inkml:trace>
  <inkml:trace contextRef="#ctx0" brushRef="#br0" timeOffset="415.177">1696 442,'-10'15,"0"1,1 0,1 0,0 1,1 0,1 0,1 1,0 0,2 0,0 0,0 0,2 1,1-1,0 1,1 7,2-21,-1 0,1 1,0-1,0 0,1-1,0 1,-1-1,1 1,1-1,-1 0,1-1,-1 1,1-1,0 0,0 0,1 0,-1-1,1 0,-1 0,1 0,-1-1,1 0,0 0,0 0,0-1,0 0,-1 0,1 0,0-1,0 0,0 0,-1 0,1-1,0 0,-1 0,0 0,3-2,-1 1,0 0,-1 0,0-1,0 0,0 0,0-1,-1 1,0-1,0-1,0 1,0 0,-1-1,0 0,0 0,-1-1,1 1,-1-1,-1 1,1-1,-1 0,-1 0,1 0,-1 0,0 0,-1 0,1-1,-1 1,-1 0,0 0,0 0,0 0,-1 0,0 0,0 0,0 0,-1 0,0 1,-2-3,-1 2,1 0,-2 0,1 0,-1 0,0 1,0 1,0-1,-1 1,0 0,0 1,0 0,-1 0,0 1,1 0,-1 0,-7-1,-8 1</inkml:trace>
  <inkml:trace contextRef="#ctx0" brushRef="#br0" timeOffset="1136.033">1979 555,'-2'6,"1"0,1 0,-1 0,1 0,0 0,0 0,0 0,1 1,0-1,0 0,1 0,0-1,0 1,0 0,1-1,0 1,0-1,0 0,0 0,1 0,0 0,0 0,0-1,1 0,0 0,0 0,0-1,0 1,0-1,0 0,1-1,0 1,-1-1,1 0,0-1,1 1,10-4,1 0,-1-1,0-1,0-1,-1 0,1-1,-1-1,0 0,-1-1,0-1,0 0,-1-1,0-1,0 0,0-2,16-10,-30 24,0-1,0 0,0 1,0-1,0 0,0 1,0-1,0 0,0 1,1-1,-1 0,0 0,0 1,0-1,1 0,-1 0,0 1,0-1,1 0,-1 0,0 0,0 1,1-1,-1 0,0 0,1 0,-12 18,10-16,-1 1,1 0,0 0,0 0,0 0,1 0,-1 1,1-1,-1 0,1 0,0 0,0 0,1 1,-1-1,1 0,-1 0,1 0,0 0,0 0,0 0,1 0,-1 0,1-1,-1 1,1 0,0-1,0 1,0-1,1 0,-1 0,0 0,1 0,0 0,-1 0,1 0,0-1,0 0,0 1,0-1,0 0,0-1,0 1,0 0,0-1,0 0,2 1,11-3,1 0,-1 0,1-2,-1 0,0 0,0-2,-1 0,0-1,0 0,0-1,-1-1,0 0,-1-1,0-1,-1 0,5-5,3 1,0-2,-2 0,0 0,-1-2,0 0,-2-1,0-1,-1 0,-2-1,0 0,-1-1,-1-1,-1 1,-2-1,1-3,-7-107,-1 130,-1-1,0 1,0-1,0 1,-1-1,1 1,-1 0,0 0,-1 0,1 0,0 0,-1 0,0 1,0-1,0 1,-1 0,1 0,-1 0,1 0,-1 0,0 1,0 0,0 0,-1 0,1 0,0 1,-2-1,-1 3,1 0,0 1,-1 0,1 0,0 0,0 1,0 0,0 0,1 0,-1 1,1 0,0 0,0 0,0 1,0 0,1 0,0 0,0 0,0 0,1 1,0 0,0 0,0 0,1 0,0 0,-1 2,-2 8,0 0,1 1,0-1,1 1,1 0,1-1,0 1,2 0,-1 0,2 0,0 0,2-1,-1 1,2-1,0 0,1 0,1-1,0 1,1-1,0-1,2 1,6 10,-8-12,0 1,1-2,0 1,1-1,0-1,1 0,10 7,-3-16,-17-10</inkml:trace>
  <inkml:trace contextRef="#ctx0" brushRef="#br0" timeOffset="1387.476">2487 300,'43'-5,"38"-1,16 0,-5 1,-8 2,-14 0,-9 2,-9 1,-10 0,-7 0,-9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2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 87,'-27'6,"1"2,-1 0,2 1,-1 2,1 1,1 0,0 2,1 1,1 1,0 1,1 0,1 2,-6 7,18-16,1 0,0 0,1 1,0-1,0 2,1-1,0 1,1-1,1 1,0 0,0 1,1-1,1 0,0 1,1-1,0 0,1 1,0-1,1 1,0-1,1 0,1 0,0 0,1 1,1-6,1 0,0-1,0 0,0 0,1-1,0 0,0-1,0 1,0-2,1 1,0-1,-1 0,1-1,0 0,1 0,-1-1,0 0,0-1,0 0,1 0,-1-1,5-1,22-6,-1-1,0-1,0-2,-1-2,-1-1,0-1,-1-2,-1-1,10-10,-21 17,-1-2,0 0,-1-2,0 0,-2 0,13-17,-24 26,0 0,0 0,0-1,-1 0,0 0,-1 0,0-1,0 1,-1-1,0 0,0 1,-1-1,0 0,-1 0,0 0,0 0,-1 0,0 0,-2-5,0 4,-1-1,0 1,0 0,-1 0,-1 0,1 1,-2-1,1 1,-1 1,0-1,-1 1,0 1,-1 0,1 0,-1 0,-1 1,1 0,-1 1,0 0,0 1,0 0,-1 0,-2 0,0 0,0 1,-1 0,1 1,-1 0,1 1,-1 0,0 1,1 1,-1 0,1 1,-1 0,1 1,0 1,0 0,0 1,1 0,-1 1,-10 6,-21 31,31-21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8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4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344 257,'30'92,"-5"1,-4 2,-4 0,-4 0,-4 2,-5-1,-4 1,-5 15,6-98,-1 0,-1 0,0 1,-1-1,-1 0,0-1,0 1,-2 0,0-1,0 0,-1 0,-1-1,0 1,0-2,-2 1,-2 3,6-11,0-1,0 1,-1-1,1 1,-1-2,1 1,-1-1,0 1,0-2,-1 1,1-1,0 0,0 0,-1 0,1-1,0 0,-1 0,1-1,0 0,0 0,-1 0,1-1,0 0,0 0,0-1,1 1,-1-1,1-1,-1 1,1-1,0 0,-1-1,-13-15,0 0,2-1,0-1,2-1,0 0,2-1,0 0,2-1,0 0,2-1,1-1,1 1,1-1,2 0,0 0,2-1,1 1,1 0,2-1,0 1,2 0,6-21,-2 7,2 0,1 1,3 1,1 0,1 0,2 2,2 0,2 2,1 0,2 1,1 2,1 0,2 2,1 1,1 1,1 2,2 2,0 0,2 2,27-11,-40 22,0 2,1 0,0 2,0 1,1 0,-1 2,1 1,8 1,-30 1,1 2,0-1,0 0,0 1,-1 0,1 0,0 0,-1 0,1 0,0 1,-1 0,0 0,1 0,-1 0,0 0,0 0,0 1,-1 0,1-1,-1 1,1 0,-1 0,0 1,0-1,0 0,0 1,-1-1,1 1,-1-1,0 1,0 0,-1 0,1-1,-1 1,1 0,-1 0,0 0,-1-1,1 1,-1 0,0 0,0 0,0 1,-6 16,-1-1,-1 0,0-1,-2 1,0-2,-1 0,-1 0,-1-1,-10 9,-1 5,-282 315,302-341,-1 0,1 1,0 0,0 0,1 0,-1 0,1 1,1-1,-1 1,1 0,1 0,-1 0,1 1,0-1,1 0,0 1,0-1,0 1,1 0,0-1,1 1,0-1,0 1,0-1,1 1,0-1,1 0,-1 0,1 0,1 0,-1 0,1-1,2 2,16 11,1-1,0-1,2-1,0-1,0-1,5 1,114 71,-114-68,-20-17</inkml:trace>
  <inkml:trace contextRef="#ctx0" brushRef="#br0" timeOffset="371.736">965 1103,'25'-6,"0"0,-1-2,0-1,-1-1,0-1,0-1,-1 0,-1-2,0-1,-1-1,0 0,8-11,-25 25,-1 0,1-1,-1 1,1-1,-1 0,0 0,0 0,0 0,-1 0,1-1,-1 1,1 0,-1-1,0 1,-1-1,1 1,0-1,-1 1,0-1,0 1,0-1,0 0,-1 1,1-1,-1 1,0-1,0 1,0 0,-1-1,1 1,-1 0,0 0,1 0,-2 0,1 0,0 0,0 0,-1 1,0-1,1 1,-1 0,-3-2,0 1,-1 0,0 0,0 1,1 0,-1 0,-1 1,1-1,0 2,0-1,0 1,-1 0,1 0,0 1,0 0,0 1,0-1,0 1,0 1,0-1,1 1,-1 0,1 1,-1-1,-3 4,-2 2,0 0,0 0,1 1,0 1,1 0,0 0,1 1,0 0,1 1,0 0,-3 8,7-9,-1-1,1 1,1 0,0 0,1 0,0 0,1 0,0 1,1-1,1 0,0 0,2 13,-2-19,0 0,1-1,0 1,0 0,0-1,0 1,1-1,0 0,0 0,1 0,-1 0,1-1,0 1,0-1,1 0,-1 0,1 0,0-1,0 0,0 0,0 0,1 0,-1-1,1 0,-1 0,1-1,2 1,11 0,0-1,1 0,-1-2,0 0,1-1,-1-1,0-1,-1-1,1 0,-1-2,0 0,0-1,-1 0,7-5,0 1</inkml:trace>
  <inkml:trace contextRef="#ctx0" brushRef="#br0" timeOffset="641.001">1754 821,'-34'26,"0"2,2 0,0 3,3 0,0 2,2 1,-2 8,26-40,0 0,0 1,1 0,0 0,-1-1,1 1,0 0,0 1,1-1,-1 0,1 1,-1-1,1 1,0-1,0 1,1-1,-1 1,1 0,0-1,0 1,0 0,0-1,0 1,1 0,0-1,0 1,0-1,0 1,0-1,1 0,0 1,-1-1,1 0,0 0,1 0,-1 0,0 0,1-1,0 1,-1-1,1 0,0 1,3 0,12 1,-1-1,1 0,-1-2,1 0,0-1,0-1,-1 0,1-2,0 0,-1 0,10-5,103-48,-105 39</inkml:trace>
  <inkml:trace contextRef="#ctx0" brushRef="#br0" timeOffset="923.616">2291 201,'-56'134,"7"3,-26 114,68-223,2-1,0 1,2 0,1 0,1 0,1 0,4 22,-4-49,-1-1,1 1,0 0,-1 0,1 0,0 0,0 0,0-1,0 1,0 0,0 0,0 0,0 0,0 0,0 0,1 0,-1-1,0 1,1 0,-1 0,0 0,1-1,-1 1,1 0,-1 0,1-1,-1 1,1 0,0-1,-1 1,1-1,0 1,0-1,-1 1,1-1,0 1,0-1,0 0,-1 0,1 1,0-1,0 0,0 0,0 0,0 0,0 0,0 0,-1 0,1 0,0 0,0 0,0 0,0-1,0 1,-1 0,1-1,0 1,0-1,0 1,-1-1,1 1,0-1,-1 1,1-1,0 0,-1 1,1-1,-1 0,135-193,-120 169</inkml:trace>
  <inkml:trace contextRef="#ctx0" brushRef="#br0" timeOffset="1176.518">2404 624,'-45'37,"2"1,2 2,1 3,-5 9,43-51,-1 1,1 0,-1 1,1-1,0 0,0 1,0-1,0 1,0 0,0 0,1-1,-1 1,1 0,0 0,0 1,0-1,0 0,1 0,-1 0,1 0,0 1,0-1,0 0,0 1,1-1,-1 0,1 0,0 0,0 0,0 0,0 0,0 0,1 0,-1 0,1 0,0 0,0-1,0 1,0-1,0 0,1 1,-1-1,1 0,-1 0,1-1,1 2,116 14,-96-12,1-1,0-2,0 0,0-2,0 0,0-2,3-1,-4-4</inkml:trace>
  <inkml:trace contextRef="#ctx0" brushRef="#br0" timeOffset="1466.347">2771 737,'-13'32,"1"1,2-1,1 2,2 0,1 0,2 0,1 3,2-33,1 0,0 1,0-1,1 0,-1 0,1 0,0 0,0 1,0-1,1 0,0-1,-1 1,1 0,0 0,1-1,-1 1,1-1,-1 0,1 0,0 0,0 0,1 0,-1-1,0 1,1-1,0 0,-1 0,1 0,0-1,0 1,0-1,0 0,0 0,0 0,1-1,-1 0,0 1,0-1,0-1,1 1,-1-1,0 1,5-2,0 1,0-2,0 1,-1-1,1 0,-1-1,0 0,0 0,0 0,-1-1,0-1,1 1,-2-1,1 0,-1-1,0 0,0 0,-1 0,0 0,0-1,-1 0,0 0,0 0,-1 0,0-1,0 0,-1 1,0-1,-1 0,0 0,0 0,-1 0,0 0,0 0,-1 0,-1 0,1 0,-3-6,2 9,-1-1,0 1,0-1,0 1,-1 0,0 0,0 0,0 0,-1 1,0 0,0 0,0 0,-1 1,1-1,-1 1,0 1,-1-1,1 1,-1 0,1 0,-1 1,-19-5</inkml:trace>
  <inkml:trace contextRef="#ctx0" brushRef="#br0" timeOffset="1915.481">3054 1075,'146'-250,"-123"216,-23 34,0-1,0 1,1-1,-1 1,0-1,1 1,-1-1,0 1,1-1,-1 1,0-1,1 1,-1 0,1-1,-1 1,1 0,-1-1,1 1,-1 0,1 0,-1-1,1 1,0 0,-1 0,1 0,-1 0,1 0,-1 0,1 0,0 0,-1 0,1 0,-1 0,1 0,-1 0,1 1,-1-1,1 0,0 0,-1 1,1-1,-1 0,0 1,1-1,-1 0,1 1,-1-1,1 1,-1-1,0 0,1 1,-1-1,0 1,0-1,1 1,-1-1,0 1,0 0,0-1,1 1,-1 0,8 59,-9-57,0 1,1 0,-1 0,1-1,0 1,0 0,0 0,1 0,-1 0,1-1,0 1,0 0,0-1,0 1,1-1,0 1,0-1,0 1,0-1,0 0,0 0,1 0,-1-1,1 1,0 0,0-1,0 0,0 0,1 0,-1 0,0 0,1 0,-1-1,1 0,0 0,-1 0,1 0,0 0,1-1,3-1,0-1,1 0,-1-1,0 1,0-2,0 1,0-1,-1 0,1-1,-1 1,0-2,-1 1,1-1,-1 0,0 0,-1 0,1-1,-1 0,0 0,-1-1,0 1,0-1,-1 0,0 0,0 0,-1 0,0-1,0 1,-1-1,0 1,0-1,-1-4,1-9</inkml:trace>
  <inkml:trace contextRef="#ctx0" brushRef="#br0" timeOffset="2169.155">3702 821,'-5'39,"-1"17,0-6,1-11</inkml:trace>
  <inkml:trace contextRef="#ctx0" brushRef="#br0" timeOffset="2335.154">3702 426,'0'0</inkml:trace>
  <inkml:trace contextRef="#ctx0" brushRef="#br0" timeOffset="2673.028">3815 991,'156'-194,"-155"193,-1 0,1 0,-1 0,1 0,0 0,-1 1,1-1,0 0,-1 0,1 1,0-1,0 1,0-1,0 0,0 1,0 0,0-1,0 1,0 0,0-1,0 1,0 0,0 0,0 0,0 0,0 0,0 0,0 0,0 0,0 0,0 1,0-1,0 0,0 1,0-1,0 0,0 1,0-1,0 1,-1 0,1-1,0 1,0 0,0-1,-1 1,1 0,0 0,-1 0,1 0,-1 0,1-1,-1 1,0 0,1 0,-1 0,0 0,1 0,-1 0,0 1,0-1,0 0,0 0,0 0,0 0,0 0,-1 0,1 1,2 46,-3-42,0-1,0 1,1 0,0 0,0-1,0 1,0 0,1-1,0 1,0 0,1-1,0 1,0-1,0 0,0 1,1-1,0 0,0-1,0 1,1 0,-1-1,1 0,0 0,1 0,-1 0,0-1,1 1,0-1,0 0,0-1,0 1,0-2,-1-1,0 1,0-1,0 0,0 0,0 0,0-1,1 1,-1-1,0 0,0 0,0-1,-1 1,1-1,0 0,0 0,-1 0,1 0,-1-1,0 1,0-1,0 0,0 0,0 0,63-87,-57 74,53-61,-40 59</inkml:trace>
  <inkml:trace contextRef="#ctx0" brushRef="#br0" timeOffset="3169.251">4633 765,'-13'3,"-1"1,1 1,0 0,0 1,1 0,-1 1,1 0,1 1,0 0,0 1,0 0,1 1,0 0,1 1,1 0,-1 0,2 1,-1 0,2 0,0 1,-1 2,6-13,1 1,-1-1,1 1,-1 0,1-1,0 1,0-1,0 1,0 0,0-1,0 1,1 0,0-1,-1 1,1-1,0 1,0-1,0 1,1-1,-1 0,1 1,-1-1,1 0,0 0,-1 0,1 0,0-1,0 1,1 0,-1-1,0 1,0-1,1 0,-1 0,1 0,-1 0,1 0,-1-1,1 1,0-1,-1 1,1-1,0 0,-1 0,1 0,0-1,-1 1,1-1,0 1,-1-1,1 0,-1 0,1 0,-1 0,0 0,1-1,0 0,220-184,-220 184,0 0,1 0,0 1,-1 0,1 0,0 0,-1 0,1 0,0 1,0 0,0-1,0 2,-1-1,1 0,0 1,0-1,0 1,-1 0,1 1,0-1,-1 1,1-1,-1 1,0 0,1 0,-1 0,0 1,0-1,-1 1,1 0,0 0,-1 0,0 0,1 0,-1 0,-1 1,1-1,0 1,-1-1,0 1,1-1,-1 1,0 2,4 23,-1 0,-1 1,-2 0,-1 0,-3 28,0 7,3-18,-3-1,-1 0,-2-1,-3 1,-1-1,-2-1,-2 0,-2 0,-2-2,-5 6,20-41,-1-1,0 1,0-1,0 0,-1 0,0-1,0 1,0-1,-1 0,1-1,-1 1,0-1,-1 0,1 0,-1-1,0 0,1 0,-1-1,-1 0,1 0,0 0,0-1,-1 0,1-1,-1 0,1 0,0 0,-1-1,1 0,0 0,-1-1,1 0,0 0,0-1,0 0,1 0,-1-1,1 0,0 0,-4-3,8 5,0 0,1-1,-1 1,1-1,0 1,0-1,0 1,0-1,0 1,0-1,1 0,-1 0,1 1,0-1,0 0,0 0,0 1,1-1,-1 0,0 1,1-1,0 0,0 1,0-1,0 0,0 1,0 0,1-1,0 0,53-66,-51 65,44-38,3 2,1 2,1 2,2 2,2 3,1 3,21-6,-53 21,147-65,-143 66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1,'0'9,"0"9,-5 5,-1 4,0 2,1 1,6-9,8-14,2-12,0-5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28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25,'6'-25,"-4"34,-10 264,36-18,-27-240,-1 0,0 1,-2-1,1 0,-2 0,0 0,-1 0,-1 0,-5 11,0-8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58:2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48,'-1'-2,"0"0,-1 0,1 1,-1-1,0 0,1 1,-1-1,0 1,0-1,0 1,0 0,0 0,0 0,0 0,0 0,-1 0,1 1,0-1,0 1,-1-1,1 1,0 0,-1 0,1 0,-2 0,1 0,-3-1,1-1,-1 1,0 0,0 1,0 0,0 0,0 0,0 0,0 1,0 0,0 1,0-1,1 1,-1 0,0 0,1 1,0 0,-1 0,1 0,0 0,1 1,-1 0,1 0,-1 0,1 1,0-1,1 1,-1 0,1 0,0 0,0 0,1 1,-2 3,3-6,-1 0,1 0,0 1,0-1,1 0,-1 1,1-1,-1 1,1-1,0 0,1 1,-1-1,0 1,1-1,0 0,0 1,0-1,0 0,0 0,1 0,-1 0,1 0,0 0,0 0,0 0,0-1,1 1,-1-1,1 0,-1 1,1-1,0 0,0-1,0 1,0 0,0-1,0 0,0 1,0-1,1-1,6 0,-1 0,1-1,-1-1,1 1,-1-2,1 1,-1-1,0-1,0 1,0-2,-1 1,1-1,-1 0,0-1,-1 0,1 0,-1-1,-1 0,6-7,23-16,115-66,-147 94,0 1,0 0,1 0,-1 0,0 0,0 1,1 0,-1-1,1 1,-1 0,0 0,1 1,-1-1,0 1,1 0,-1 0,0 0,0 0,1 0,-1 1,0-1,0 1,-1 0,1 0,0 0,-1 0,1 0,-1 1,0-1,1 1,-1 0,0 0,-1-1,1 1,0 1,40 117,-38 101,-5-208,-1-1,0 1,-1-1,-1 0,0 0,0 0,-1 0,-1-1,0 1,-1-2,0 1,-1-1,0 0,-1 0,0-1,-1 0,0-1,0 0,-1-1,0 0,0 0,-1-1,-3 0,-6 8,5-3</inkml:trace>
  <inkml:trace contextRef="#ctx0" brushRef="#br0" timeOffset="332.06">825 528,'-16'13,"1"1,1 0,0 1,1 1,0 0,1 1,1 0,1 0,0 1,2 1,0 0,0 0,-2 14,9-29,0 0,0 0,1 0,-1 0,1 0,0 0,0 0,0 1,0-1,1 0,-1 0,1 0,0 0,1 0,-1-1,1 1,0 0,-1-1,1 1,1-1,-1 1,1-1,-1 0,1 0,0 0,0 0,0-1,0 1,1-1,-1 0,1 0,-1 0,1 0,0-1,0 1,0-1,0 0,3 0,14 3,-1-2,1 0,0-2,0 0,0-1,0-1,0-1,0-1,-1-1,2-1,-14 3,0-1,-1 0,1 0,-1 0,0-1,0 0,-1-1,0 0,1 0,-2 0,1 0,-1-1,0 0,0 0,-1 0,0-1,0 0,-1 1,0-1,-1-1,1 1,-1 0,-1 0,0-1,0 1,-1-1,0 1,0-1,-1 1,0-1,0 1,-1 0,0-1,0 1,-1 0,-1 0,-1-4,-2 5,-1-1,1 1,-1 1,-1-1,1 1,-1 1,0 0,0 0,0 1,-1 0,0 0,1 1,-1 1,0-1,-1 2,1-1,0 1,-1 1,1 0,0 1,0-1,-1 2,1 0,0 0,0 1,0 0,-5 2,-14 6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5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45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74 247,'2'1,"0"1,0-1,0 1,0-1,-1 1,1 0,-1 0,1 0,-1 0,0 0,0 0,0 0,0 0,0 0,0 0,0 1,-1-1,1 0,-1 1,0-1,0 0,1 1,-2-1,1 1,0 0,0-1,3 281,-53 139,28-279,-4 32,23-127,3-47,0 0,0-1,0 1,1 0,-1-1,0 1,0 0,1-1,-1 1,0 0,1-1,-1 1,1-1,-1 1,1-1,-1 1,1-1,-1 1,1-1,0 0,-1 1,1-1,0 0,-1 0,1 1,0-1,-1 0,1 0,0 0,-1 0,1 0,0 0,-1 0,1 0,0 0,0 0,-1 0,1 0,0 0,-1-1,1 1,0 0,-1 0,1-1,-1 1,1-1,0 1,-1 0,1-1,-1 1,1-1,-1 1,1-1,-1 1,0-1,1 0,-1 1,0-1,1 0,-1 1,0-1,0 0,0 1,1-1,-1 0,43-45,-2-1,-3-2,-1-2,-3-1,15-31,13-9,-61 92,-1-1,1 1,-1-1,1 1,0 0,-1 0,1-1,0 1,-1 0,1 0,0 0,0 0,-1 0,1 0,0 0,-1 0,1 0,0 0,0 0,-1 0,1 0,0 1,-1-1,1 0,0 0,-1 1,1-1,-1 0,1 1,0-1,-1 1,1-1,-1 1,1-1,-1 1,0-1,1 1,-1 0,1-1,-1 1,0 0,0-1,1 1,-1 0,0-1,0 1,0 0,0-1,0 1,0 0,0 0,0-1,0 1,0 0,0-1,0 1,12 53,-11-50,31 111,-31-111,1 0,0-1,0 1,1 0,-1-1,1 1,0-1,0 0,0 0,0 0,0 0,1 0,-1-1,1 0,0 1,-1-1,1-1,0 1,0 0,0-1,1 0,-1 0,0 0,0-1,5 1,5-4,0 0,0-1,0 0,0-1,-1 0,0-1,0-1,0 0,-1-1,0 0,-1-1,0-1,0 1,-1-2,0 1,4-7,-2 5,18-17,-2-2,-1-1,-1 0,-2-2,-2-1,0-1,-3-1,6-18,-17 31,-1-1,-2 0,0-1,-2 1,0-1,-2 0,-1 0,-1 0,-2 1,0-1,-1 1,-2-1,-1 1,0 1,-2 0,-1 0,-1 0,-1 1,-1 1,-1 0,0 1,-2 1,-1 0,0 1,-1 0,-1 2,-1 0,-1 2,0 0,0 1,-2 1,-6-2,8 9,0 1,0 0,0 2,0 0,-1 2,1 0,-1 2,1 0,0 1,-1 1,1 2,0 0,1 0,-1 2,1 1,1 0,-1 2,1 0,1 1,0 1,1 1,0 0,1 1,0 1,1 0,1 1,0 1,2 0,-1 1,-8 18,14-20,0 0,1 1,1-1,0 1,2 0,0 1,0-1,2 0,0 1,1-1,1 1,0-1,4 12,2 7</inkml:trace>
  <inkml:trace contextRef="#ctx0" brushRef="#br0" timeOffset="1332.469">1232 924,'-24'4,"1"1,0 1,0 1,1 1,0 1,0 1,1 1,1 0,-1 2,2 1,0 0,1 1,0 1,-5 7,18-15,1-1,1 0,-1 1,1 0,0 0,1 0,0 0,0 0,1 0,0 1,0-1,1 2,0-8,0 1,0-1,0 1,0-1,0 1,0-1,1 0,-1 1,1-1,0 1,0-1,0 0,0 1,0-1,0 0,1 0,-1 0,1 0,-1 0,1 0,0-1,-1 1,1 0,0-1,0 1,1-1,-1 0,0 0,0 0,1 0,-1 0,0 0,1 0,-1-1,1 0,-1 1,1-1,-1 0,1 0,1 0,11-3,0-1,0 0,0-1,-1 0,1-1,-1-1,-1 0,1-1,-1-1,-1 0,0-1,0 0,0-1,31-22,150-134,-193 166,1-1,-1 1,1 0,0 0,-1 0,1 0,0 0,0 0,0 0,0 0,0 0,0 0,0 0,0 1,0-1,0 0,0 1,0-1,0 1,1-1,-1 1,0-1,0 1,1 0,-1 0,0 0,1 0,-1 0,0 0,1 0,-1 0,0 0,0 0,1 1,-1-1,0 1,0-1,1 1,-1-1,0 1,0 0,0-1,0 1,0 0,0 0,0 0,0 0,0 0,-1 0,2 1,2 148,-4-134,-2-9,1-1,0 0,0 1,0 0,1-1,0 1,0-1,1 1,0-1,0 1,0-1,1 1,0-1,0 0,1 0,-1 0,1 0,1 0,-1-1,1 0,0 1,0-1,1 0,-1-1,1 1,0-1,1 1,1-6,-1 0,0 0,1 0,-1-1,0 0,0 0,0 0,0-1,0 0,-1 0,1 0,-1-1,0 0,0 0,0 0,-1-1,1 1,-1-1,0 0,0 0,-1-1,0 1,0-1,0 0,0 0,-1 0,1-4,84-195,-87 206,1-1,-1 1,1-1,-1 1,1-1,-1 1,1-1,-1 0,1 1,-1-1,1 0,0 1,-1-1,1 0,-1 0,1 1,0-1,-1 0,1 0,0 0,0 0,-1 0,1 0,0 0,-1 0,1 0,0 0,-1 0,1-1,0 1,-1 0,1 0,0-1,-1 1,1 0,-1-1,1 1,-1-1,1 1,-1-1,1 1,-1-1,1 1,-1-1,1 1,-1-1,0 1,1-1,-1 0,0 1,0-1,0 0,1 1,-1-1,0 0,0 1,0-1,0 0,0 1,0-1,0 0,0 1,0-1,-1 0,1 1,0-1,0 0,-1 1,1-1,5 95,6 22,-9-114,0 1,0-1,0 1,0-1,0 0,0 0,1 0,-1 0,0 0,1 0,0-1,-1 1,1-1,0 0,0 0,0 0,0 0,0 0,0-1,0 1,0-1,0 0,0 0,0 0,1 0,-1 0,0-1,0 0,0 1,0-1,0 0,0 0,-1-1,1 1,0-1,-1 1,1-1,-1 0,1 0,-1 0,0 0,0 0,1-1,-2 1,1-1,0 1,-1-1,1 0,-1 1,1-1,-1 0,123-200,-32 44,-91 160,0-1,0 0,0 1,0-1,0 1,-1-1,1 1,0-1,0 1,0 0,0-1,-1 1,1 0,0 0,-1-1,1 1,-1 0,1 0,-1 0,1 0,-1 0,1 0,-1 0,0 0,0 0,1 0,-1 0,0 0,0 0,0 0,0 0,0 0,0 0,0 0,-1 0,1 0,0 0,-1 0,1 0,0 0,-1 0,1 0,-1-1,0 1,1 1,8 364,4-228,-6 1,-7 21,1-153,0 0,0 0,-1 0,0 0,0 0,-1 0,0-1,0 1,0 0,-1-1,0 0,-1 1,1-1,-1-1,0 1,-1 0,1-1,-1 0,0 0,0 0,-1-1,1 0,-1 0,0 0,0-1,0 0,-1 0,1 0,-1-1,0 0,0 0,1-1,-1 0,0 0,0 0,0-1,0 0,4 0,0-1,0 1,0-1,1 1,-1-1,0 0,1 0,-1 0,0 0,1 0,-1-1,1 1,0-1,0 0,-1 0,1 1,0-1,0-1,1 1,-1 0,0 0,1-1,-1 1,1-1,0 1,0-1,0 1,0-1,0 0,1 0,-1 1,1-1,0 0,0 0,0 0,12-103,-5 82,2-1,0 1,2 1,0 0,2 0,0 1,2 1,10-12,12-12,-20 24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5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58,'0'0,"0"1,0-1,0 1,0-1,0 1,0-1,0 1,0-1,0 1,0-1,-1 1,1-1,0 1,0-1,0 0,-1 1,1-1,0 1,0-1,-1 1,1-1,0 0,-1 1,1-1,-1 0,1 1,0-1,-1 0,1 0,-1 1,1-1,-1 0,1 0,-1 0,1 1,-1-1,1 0,-1 0,1 0,-1 0,1 0,-1 0,1 0,-1 0,1 0,-1-1,1 1,-1 0,1 0,-1 0,1-1,-1 1,1 0,-1 0,1-1,0 1,-1 0,1-1,0 1,-1 0,1-1,0 1,-1-1,-7 170,5-23,-22 41,0-30,44-172,-7-3</inkml:trace>
  <inkml:trace contextRef="#ctx0" brushRef="#br0" timeOffset="247.785">1 368,'38'-5,"47"-1,13-5,-5 0,-8 1,-15 3,-14-2,-12 0,-8 1,-10-2,-10 1</inkml:trace>
  <inkml:trace contextRef="#ctx0" brushRef="#br0" timeOffset="751.915">707 1,'-62'347,"57"-330,1 1,1-1,0 1,2 0,0-1,1 1,0 0,2 0,0-1,1 1,1-1,0 1,4 6,-7-22,0 0,0 1,0-1,1 0,-1 0,1 0,-1 0,1-1,0 1,-1 0,1-1,0 1,0-1,0 0,0 1,1-1,-1 0,0 0,0 0,1-1,-1 1,0-1,1 1,-1-1,1 0,-1 0,0 0,1 0,-1 0,1 0,-1-1,1 1,-1-1,0 0,0 1,1-1,-1 0,2-2,81-55,-80 54,151-115,-156 118,1 1,0-1,-1 0,1 1,-1-1,1 1,0-1,-1 1,1-1,0 1,0-1,-1 1,1 0,0-1,0 1,0 0,-1 0,1 0,0-1,0 1,0 0,0 0,0 0,-1 0,1 1,0-1,0 0,0 0,0 0,-1 1,1-1,0 0,0 1,-1-1,1 1,0-1,0 1,-1-1,1 1,-1-1,1 1,0 0,-1-1,1 1,-1 0,0 0,1-1,-1 1,1 0,-1 0,0 0,0-1,0 1,1 0,-1 0,0 0,0 0,-6 57,3-45,2-9,0 0,1 0,-1 0,1 0,0 0,0 0,0 0,0 0,1 0,-1 0,1 0,0 0,1 0,-1 0,1 0,-1-1,1 1,0-1,0 1,1-1,-1 0,1 0,0 0,0 0,0 0,0-1,0 1,0-1,1 0,-1 0,1 0,-1 0,1-1,0 1,0-1,0 0,0 0,0-1,0 1,0-1,0 0,3 0,16-4</inkml:trace>
  <inkml:trace contextRef="#ctx0" brushRef="#br0" timeOffset="1131.17">1271 538,'24'-4,"1"-1,-2-1,1-1,-1-1,0-1,-1 0,0-2,0-1,-20 11,0 1,0-1,0 0,0 0,0 0,0 0,0 0,-1 0,1-1,0 1,-1-1,1 1,-1-1,1 1,-1-1,0 0,0 0,0 0,0 1,0-1,0 0,0 0,-1 0,1-1,-1 1,1 0,-1 0,0 0,0 0,0 0,0-1,0 1,0 0,-1 0,1 0,-1 0,1 0,-1 0,0 0,0 0,0 0,0 0,0 0,0 1,-1-1,1 0,-1 1,1-1,-1 1,1-1,-1 1,-5-2,1 1,-1 0,0 0,1 0,-1 1,0 0,0 0,0 1,0 0,0 0,0 1,0-1,1 2,-1-1,0 1,1 0,-1 0,1 1,-1 0,1 0,0 0,0 1,0 0,1 0,0 0,-1 1,1 0,1 0,-2 1,0 1,-1 0,1 1,0-1,1 1,0 0,0 1,1-1,0 1,0 0,1 0,0 0,1 0,0 1,0-1,1 1,0-1,1 1,0-1,1 1,0-1,0 2,1-5,0 0,1 0,0-1,0 1,0-1,1 0,-1 0,1 0,0 0,1-1,-1 0,1 1,0-2,0 1,0 0,1-1,-1 0,1-1,-1 1,1-1,0 0,131 24,-3-27,-107 1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6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1,'0'812,"21"-662,-17-126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812 538,'-24'-9,"0"1,-1 1,-1 1,1 2,-1 0,0 2,0 0,1 2,-1 1,0 1,0 1,1 1,-1 2,1 0,0 2,1 1,0 0,-23 14,15-8,0 1,1 1,0 2,2 1,1 2,0 0,1 2,-15 19,40-42,0 1,-1-1,1 1,0 0,0 0,0 0,0 0,1 1,-1-1,1 0,-1 1,1-1,0 1,0-1,0 1,0-1,0 1,0 0,1 0,0-1,-1 1,1 0,0 0,0 0,0-1,1 1,-1 0,1 0,0-1,-1 1,1 0,0-1,1 1,-1-1,0 1,1-1,-1 0,1 1,0-1,0 0,0 0,0 0,0 0,2 0,11 0,0-1,1-1,-1 0,1-2,-1 1,0-2,0 0,0-1,0 0,0-2,-1 1,0-2,0 0,0-1,-10 6,296-162,-180 97,-120 66,1 0,0 1,0-1,-1 0,1 1,0-1,0 1,-1-1,1 1,0-1,0 1,0 0,0-1,0 1,0 0,0-1,0 1,0 0,0 0,0 0,0 0,0 0,0 0,0 1,0-1,0 0,0 0,-1 1,1-1,0 0,0 1,0-1,0 1,0-1,-1 1,1-1,0 1,0 0,-1-1,1 1,0 0,-1 0,1 0,-1-1,1 1,-1 0,1 0,-1 0,0 0,1 0,-1 0,0 0,0 0,0 0,0 0,0 0,0 0,0 0,0 0,0 0,0 0,0 0,-1 0,1-1,0 1,-1 0,1 0,-1 1,-1 27,0-24,0 1,1 0,0 0,0 0,1 0,0 0,0 0,0 0,1 0,-1 0,1 0,1 0,-1 0,1 0,0-1,1 1,-1-1,1 1,0-1,1 0,-1 0,1 0,0-1,0 1,0-1,1 0,3 2,42 11,-26-13</inkml:trace>
  <inkml:trace contextRef="#ctx0" brushRef="#br0" timeOffset="416.382">982 820,'197'-261,"-168"213,-23 92,-6-38,-1 0,1-1,0 1,0-1,1 1,-1 0,1-1,1 0,-1 1,1-1,0 0,0 1,0-1,1 0,0 0,0-1,0 1,0-1,1 1,0-1,0 0,0-1,0 1,0-1,1 1,0-1,0-1,0 1,0-1,0 0,0 0,0 0,1 0,-1-1,1 0,-1-1,1 1,0-1,1 0,7-4,-1 0,0-2,0 1,0-1,0-1,-1-1,0 0,-1 0,0-1,0 0,0-1,-2 0,1-1,-1 0,-1 0,0-1,0 0,-1-1,1-3,1-3</inkml:trace>
  <inkml:trace contextRef="#ctx0" brushRef="#br0" timeOffset="1730.149">2026 482,'-16'1,"-1"1,1 1,-1 1,1 0,0 1,0 1,1 1,0 0,0 0,0 2,1 0,1 0,-1 2,-10 10,13-8,0 0,1 0,1 1,0 0,1 1,0 0,1 0,-2 10,8-22,0-1,0 0,0 1,0-1,0 0,1 1,-1-1,1 0,0 1,0-1,0 1,0-1,0 1,0-1,1 0,-1 1,1-1,-1 0,1 1,0-1,0 0,0 0,1 0,-1 0,0 0,1 0,-1 0,1 0,0 0,-1-1,1 1,0 0,0-1,0 0,0 1,0-1,1 0,-1 0,0-1,0 1,1 0,-1-1,0 1,1-1,-1 0,1 1,-1-1,1-1,-1 1,0 0,1 0,0-1,12-2,1 0,-1 0,0-2,-1 0,1-1,-1 0,0-1,-1 0,1-1,-1-1,-1 0,0-1,6-6,15-9,97-96,-148 232,18-106,0 0,1-1,-1 1,1 0,0 0,0-1,0 1,1-1,-1 1,1-1,0 0,1 1,-1-1,1 0,0 0,0-1,0 1,0-1,1 1,-1-1,1 0,0 0,0-1,0 1,0-1,0 0,1 0,-1 0,1-1,-1 1,1-1,-1 0,1 0,0-1,0 0,-1 0,1 0,0 0,0 0,-1-1,4-1,15-6,0-2,-1 0,0-2,-1 0,-1-1,0-2,0 0,-2-1,0 0,1-4,-2 5,5-4,0-2,-1-1,-1 0,-1-2,-1 0,-2-1,0-1,-1 0,-2-1,-1-1,-1 0,-1 0,-2-1,-1 0,-1-1,1-20,-14-61,7 108,-1 0,1 1,-1-1,0 1,0-1,0 1,0-1,0 1,-1 0,1 0,-1-1,1 1,-1 0,0 0,0 1,0-1,0 0,0 0,0 1,0 0,-1-1,1 1,-1 0,1 0,-1 0,1 0,-1 1,1-1,-1 1,0-1,1 1,-1 0,0 0,1 0,-1 1,0-1,1 1,-1-1,0 1,-10 5,0-1,1 2,0 0,0 1,1 0,-1 0,2 1,-1 1,1 0,1 0,0 1,1 0,0 1,-2 3,-3 6,0 1,1 0,2 1,0 0,2 1,0 0,2 0,0 1,2 0,1 0,1 0,0 0,3 6,0-18,0-1,2 1,-1 0,2-1,0 0,0 0,1 0,0 0,1-1,1 0,0 0,0 0,-3-5,0-1,1 0,-1 0,1 0,0 0,0-1,0 0,1 0,-1 0,1-1,0 0,0 0,1 0,-1-1,0 0,1 0,-1 0,1-1,0 0,-1-1,1 1,0-1,3-1,46-9,-31 5</inkml:trace>
  <inkml:trace contextRef="#ctx0" brushRef="#br0" timeOffset="2265.905">2844 482,'-4'9,"1"1,-1 0,1 1,1-1,0 0,0 1,1-1,1 1,-1-1,2 1,-1-1,2 1,-1-1,1 1,2 2,-3-11,0-1,0 1,0-1,0 0,0 1,1-1,-1 0,0 0,1 0,-1 0,1 0,-1 0,1 0,-1 0,1-1,0 1,-1-1,1 1,0-1,0 1,-1-1,1 0,0 0,0 0,-1 0,1 0,0-1,0 1,-1 0,1-1,0 1,-1-1,1 0,0 1,-1-1,1 0,-1 0,1-1,56-40,124-146,-182 188,0 1,0-1,0 1,0-1,1 1,-1-1,0 1,0-1,0 1,0-1,0 1,1-1,-1 0,0 1,0-1,1 1,-1-1,0 0,1 1,-1-1,0 0,1 0,-1 1,1-1,-1 0,1 0,-1 1,0-1,1 0,-1 0,1 0,-1 0,1 0,-1 0,1 0,-1 0,1 0,-1 0,1 0,-1 0,1 0,-1 0,0 0,1 0,-1 0,1-1,-1 1,1 0,-1 0,0 0,1-1,-1 1,1 0,-1-1,0 1,1 0,-1-1,0 1,0-1,1 1,-1 0,0-1,0 1,0-1,1 1,-7 39,5-38,-21 86,6-25,2 0,3 1,-1 37,-19 229,29-287,-2-1,-2 0,-2 0,-1-1,-2 0,-4 5,-33 19,47-62,-1-1,1 1,-1-1,0 0,0 0,1 0,-1 0,0 0,0 0,0 0,0-1,0 1,0-1,0 1,-1-1,1 0,0 0,0 0,0 0,0 0,0 0,0-1,-1 1,1-1,0 1,0-1,0 0,0 0,1 0,-1 0,0 0,0 0,1 0,-1-1,0 0,-3-6,1 0,0 0,0 0,1-1,0 1,1-1,0 0,0 0,1 0,0 0,1 0,0 0,0 0,1 0,0 0,1-4,22-91,-12 76</inkml:trace>
  <inkml:trace contextRef="#ctx0" brushRef="#br0" timeOffset="2727.345">3352 482,'304'-94,"-157"71,-146 23,-1 0,1 1,-1-1,1 0,-1 0,1 0,-1 1,1-1,-1 0,1 1,-1-1,1 0,-1 1,1-1,-1 1,0-1,1 0,-1 1,0-1,1 1,-1-1,0 1,0-1,1 1,-1-1,0 1,0 0,0-1,0 1,0-1,0 1,0-1,0 1,0 0,0-1,0 1,0-1,0 1,0-1,0 1,-1-1,1 1,0 0,0-1,-1 1,1-1,0 0,-1 1,1-1,-1 1,1-1,0 0,-1 1,1-1,-1 1,-24 30,23-29,-20 22,12-16,2 0,-1 1,1 0,0 0,1 1,0 0,0 0,1 1,1 0,0 0,0 0,1 1,0 0,1-1,1 1,0 2,0-9,1 0,0 0,1 0,-1 0,1 0,0 0,1 0,-1 0,1 0,0 0,0 0,0 0,1 0,0-1,0 1,0 0,0-1,1 0,-1 1,1-1,1 0,-1 0,0-1,1 1,0-1,0 0,0 0,0 0,0 0,1-1,1 2,10-1,0-1,0-1,0-1,1 0,-1 0,0-2,0 0,0-1,-1-1,1 0,3-2,-16 5,-1 1,1-1,0 0,-1 0,1 0,-1 0,0-1,1 1,-1-1,0 1,0-1,0 0,0 0,0 0,0 0,0 0,-1 0,1 0,-1-1,0 1,1-1,-1 0,0-10</inkml:trace>
  <inkml:trace contextRef="#ctx0" brushRef="#br0" timeOffset="2948.903">3522 623,'43'-10,"34"-3,13 1,-4-3,-12 2,-14 3,-11 3,-11 2,-5 3,-10 1</inkml:trace>
  <inkml:trace contextRef="#ctx0" brushRef="#br0" timeOffset="3352.089">4143 482,'37'-3,"1"-2,-1-2,-1-1,1-1,-1-3,-1-1,0-1,1-3,12-26,-47 42,-1 0,1 1,-1-1,1 0,-1 0,0 0,1-1,-1 1,0 0,1 0,-1 0,0 0,0 0,0 0,0 0,0 0,0 0,-1 0,1 0,0-1,0 1,-1 0,1 0,-1 0,1 0,-1 0,1 1,-1-1,0 0,1 0,-1 0,0 0,0 1,1-1,-1 0,0 1,0-1,0 0,0 1,0 0,0-1,0 1,0-1,0 1,0 0,0 0,0 0,0-1,-1 1,1 0,0 0,0 0,0 1,0-1,-13-1,1 1,0 1,0 0,0 1,0 0,0 1,0 0,1 1,-1 1,1 0,0 1,1 0,-1 0,1 1,0 1,1 0,0 0,0 1,1 1,0-1,0 1,1 1,1 0,0 0,0 0,1 1,1 0,0 0,0 0,-1 10,4-16,0 0,1 0,0 0,0 0,1 1,0-1,0 0,0 0,1 0,0 1,0-1,0 0,1 0,0 0,0-1,1 1,-1 0,1-1,1 1,-1-1,1 0,0 0,0-1,0 1,0-1,1 0,0 0,0 0,0 0,0-1,6 2,5 4,1-1,0 0,0-2,1 0,0-1,0-1,0 0,1-1,-1-1,6-1,32-1,-32-1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5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0,'-17'219,"6"101,6-275,-1-33</inkml:trace>
  <inkml:trace contextRef="#ctx0" brushRef="#br0" timeOffset="248.032">0 339,'39'4,"31"3,14-1,2-2,-4-5,-11-3,-8-1,-10 1,-9 0,-8 2,-4 1,-4 0,-6 1</inkml:trace>
  <inkml:trace contextRef="#ctx0" brushRef="#br0" timeOffset="498.861">763 311,'-6'9,"1"1,0-1,1 1,0 1,0-1,1 0,0 1,1 0,0 0,1-1,0 1,1 0,0 0,1 0,0 0,0 0,1 0,1-1,0 1,2 3,-3-12,-1 0,1 0,0 0,0 0,0 0,1-1,-1 1,0-1,1 0,-1 0,1 0,-1 0,1 0,-1 0,1 0,-1-1,1 0,0 1,-1-1,1 0,0 0,0 0,-1-1,1 1,0-1,-1 1,1-1,-1 0,1 0,0-1,72-40,-68 36,-1 0,0-1,0 1,-1-1,0 0,0-1,0 1,-1-1,0 0,-1 0,0 0,0-1,0-1,-2 7,0 1,-1-1,1 0,-1 0,1 0,-1 0,0 0,0 0,0 0,-1 0,1 0,-1 0,1 0,-1 0,0 0,0 0,0 0,-1 1,1-1,-1 1,1-1,-1 1,0-1,0 1,0 0,0 0,-1 0,1 0,0 0,-1 0,1 1,-1-1,0 1,1 0,-1 0,0 0,0 0,-2 0,-19-4,1 3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22 179,'-5'24,"-1"12,0 6,1-5</inkml:trace>
  <inkml:trace contextRef="#ctx0" brushRef="#br0" timeOffset="648.002">615 9,'-14'-3,"0"1,0 0,0 1,0 1,0 0,0 1,0 0,0 1,0 1,1 0,-1 1,1 0,11-4,0 1,0-1,0 1,0-1,0 1,1 0,-1-1,0 1,0 0,1 0,-1 0,1 1,-1-1,1 0,-1 1,1-1,0 1,0-1,0 1,0-1,0 1,0 0,0-1,0 1,1 0,-1 0,1 0,-1 0,1 0,0 0,-1-1,1 1,0 0,0 0,1 0,-1 0,0 0,1 0,-1 0,1 0,0 1,53 66,-31-45,-20-19,0 0,-1 0,0 0,0 0,0 1,0-1,-1 0,0 1,0-1,-1 1,0 0,1-1,-2 1,1-1,-1 1,0-1,0 1,0-1,-1 1,0-1,0 0,0 0,-1 0,1 0,-1 0,0-1,-1 1,1-1,-1 0,0 0,0 0,0 0,-1-1,1 1,-1-1,0-1,0 1,0-1,0 1,0-1,0-1,-5 2,-6 5,13-6,0 0,0 0,0 0,0 0,0 0,-1-1,1 0,0 1,-1-1,1 0,-1-1,0 1,1 0,-1-1,0 0,1 0,-1 0,0-1,1 1,-1-1,1 0,-1 0,1 0,-1 0,1 0,0-1,-1 0,1 0,-3-1,-5-8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11,'-9'-2,"0"-1,-1 1,1 1,0-1,-1 1,1 1,0 0,-1 1,1-1,0 2,-1-1,1 1,0 1,0-1,0 2,1-1,-1 1,1 1,0-1,0 1,0 1,1-1,-1 2,2-1,-1 1,1-1,-1 2,2-1,-1 1,1 0,1 0,-1 0,1 1,1-1,0 1,0 0,0 0,1 0,1 1,-1-1,1 8,1-14,1-1,-1 1,0 0,1-1,-1 1,1-1,0 1,0 0,0-1,0 0,1 1,-1-1,1 0,-1 0,1 1,0-1,0-1,0 1,0 0,0 0,0-1,0 1,1-1,-1 1,0-1,1 0,-1 0,1 0,0-1,-1 1,1-1,0 1,-1-1,1 0,0 0,-1 0,2 0,101-17,146-110,-246 124,-1 0,0 1,1-1,-1 1,1 0,-1 0,1 1,0-1,0 1,0 0,0 1,0-1,0 1,0 0,0 0,0 1,0-1,0 1,0 0,-1 0,1 1,0-1,0 1,-1 0,1 1,-1-1,0 1,3 2,118 93,-106-89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341 198,'-13'-2,"1"1,-1-1,1 2,-1 0,1 1,-1 0,1 1,-1 0,1 1,0 0,0 1,0 0,0 1,1 1,0 0,0 0,0 1,1 0,0 1,1 0,-1 1,1 0,1 0,0 1,0 0,1 0,0 1,1 0,1 0,-1 0,2 1,-2 4,4-14,1 1,0-1,0 1,0-1,0 1,0 0,0-1,1 1,-1 0,1-1,0 1,-1 0,1 0,1-1,-1 1,0 0,1 0,-1-1,1 1,0 0,0-1,0 1,0-1,0 1,1-1,-1 0,1 1,-1-1,1 0,0 0,0 0,0 0,0 0,0-1,1 1,-1-1,0 1,1-1,-1 0,1 0,0 0,-1 0,1 0,0-1,-1 1,1-1,0 0,1 0,86-54,-24 7,-2-2,-1-3,-3-3,49-58,-113 130,-5-2,1 1,0 0,1 0,1 1,0 0,1 0,1 0,1 0,0 6,21 148,-11-118,-1 0,-3 1,-3-1,-2 17,0 18,-1-36,-2-1,-3 0,-2 0,-2-1,-17 46,25-78,-2 0,0-1,-1 1,0-2,-1 1,-1-1,-1 0,0-1,-2 0,1 0,-1-2,-12 11,22-23,0 1,0-1,0 0,0 0,0 0,0 0,0 0,0-1,0 1,-1-1,1 1,0-1,-1 0,1 0,0 0,0 0,-1 0,1 0,0-1,0 1,-1-1,1 1,0-1,0 0,0 0,0 0,0 0,0 0,0-1,0 1,0-1,1 1,-1-1,1 0,-1 1,1-1,-1 0,1 0,0 0,0 0,0 0,0 0,-32-96,27 56,1 23,2 0,0-1,2 1,0-1,1 1,1-1,0 1,2-1,0 1,3-5,2 5,0 0,2 0,0 1,1 0,1 1,0 0,1 1,1 0,1 1,0 1,1 0,1 1,0 1,3-2,112-87,-113 89</inkml:trace>
  <inkml:trace contextRef="#ctx0" brushRef="#br0" timeOffset="314.818">764 226,'5'34,"2"20,-1 6,-1-2,-2-6,0-8,-2-6,-6-10,-1-4,0-7</inkml:trace>
  <inkml:trace contextRef="#ctx0" brushRef="#br0" timeOffset="586.813">737 1,'-5'9,"3"4,2-1</inkml:trace>
  <inkml:trace contextRef="#ctx0" brushRef="#br0" timeOffset="897.79">1018 85,'104'395,"-78"-349,-26-45,1-1,0 1,0 0,0-1,0 1,0-1,0 0,0 1,0-1,0 0,0 0,0 1,0-1,0 0,0 0,0 0,0 0,0 0,0-1,0 1,0 0,0 0,0-1,0 1,0 0,0-1,0 1,0-1,0 0,0 1,0-1,-1 0,1 1,0-1,0 0,-1 0,1 1,-1-1,1 0,0 0,-1 0,0 0,1 0,-1 0,0 0,1-1,64-170,-47 129,59-108,-62 133</inkml:trace>
  <inkml:trace contextRef="#ctx0" brushRef="#br0" timeOffset="1266.85">1527 339,'28'-3,"-1"-2,0-1,0-1,0-1,-1-1,0-2,19-10,-43 20,1 0,0 0,-1 0,1 0,-1-1,0 1,1-1,-1 1,0-1,0 0,0 0,0 0,0 0,0 0,-1-1,1 1,-1 0,1-1,-1 1,0-1,0 0,0 1,-1-1,1 0,0 1,-1-1,0 0,0 0,0 1,0-1,0 0,0 0,-1 0,1 1,-1-1,0 0,0 1,0-1,0 1,0-1,0 1,-1-1,0 1,1 0,-1 0,0-1,0 1,0 0,-4-1,-1 0,1 1,0-1,-1 2,0-1,1 0,-1 1,0 1,0-1,1 1,-1 0,0 0,0 1,0 0,1 0,-1 1,0 0,1 0,0 0,-1 1,1 0,0 0,0 1,1-1,-1 1,1 0,-1 1,1 0,1-1,-1 2,1-1,0 0,0 1,0 0,1 0,0 0,0 0,0 0,1 1,0-1,1 1,-1 0,1 3,-1-2,1 0,0 0,1 0,0 0,0 0,1 0,0-1,0 1,1 0,0 0,0-1,1 1,0-1,0 0,1 0,0 0,0 0,0 0,1-1,0 0,1 0,-1-1,1 1,0-1,0 0,1-1,-1 1,4 0,93 45,-79-43</inkml:trace>
  <inkml:trace contextRef="#ctx0" brushRef="#br0" timeOffset="1681.798">1978 424,'30'-18,"-2"-2,0-1,-1-2,-1 0,-1-2,12-16,24-36,-61 77,0 0,0-1,0 1,1-1,-1 1,0 0,0-1,0 1,0-1,1 1,-1 0,0-1,0 1,1 0,-1-1,0 1,1 0,-1-1,0 1,1 0,-1 0,0 0,1-1,-1 1,1 0,-1 0,1 0,-1 0,0 0,1-1,-1 1,1 0,-1 0,1 0,-1 0,0 0,1 1,-1-1,1 0,-1 0,0 0,1 0,-1 0,1 1,-1-1,0 0,1 0,-1 0,0 1,1-1,-1 0,0 1,1-1,-1 0,0 1,0-1,1 0,-1 1,0-1,0 1,0-1,1 0,-1 1,3 33,-2-23,-2-5,1 0,0 0,1 0,0 0,0 0,0-1,1 1,-1 0,1-1,1 1,-1-1,1 0,0 1,0-1,0-1,1 1,0 0,0-1,0 0,0 0,1 0,-1 0,1-1,0 0,0 0,1 0,-1 0,0-1,1 0,0 0,-1-1,1 1,0-1,0-1,0 1,3-1,3-3,1-1,-1-1,1 0,-1-1,-1 0,1 0,-1-1,0-1,-1 0,0-1,0 0,-1 0,4-5,2-1,9-6,-1-1,0-2,-2 0,-1-1,14-25,-21 26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3670 543,'-2'13,"-2"2,1-1,1 1,1 0,0 0,0 0,2 0,0 0,1 0,0-1,3 11,-4-24,-1 1,0-1,1 1,-1-1,1 1,0-1,-1 1,1-1,0 0,0 1,0-1,0 0,0 0,0 0,0 1,1-1,-1 0,0-1,0 1,1 0,-1 0,1-1,-1 1,1 0,-1-1,1 0,-1 1,1-1,-1 0,1 0,0 1,-1-1,1-1,-1 1,1 0,-1 0,1-1,0 1,-1 0,1-1,-1 0,0 1,1-1,-1 0,1 0,-1 0,0 0,54-56,-48 45,0 1,-1-2,-1 1,0-1,0 1,-2-1,1-1,-2 1,1 0,-2-1,0 1,-1-1,0 1,-1-1,0 0,0 11,0 0,-1 0,1 0,0 0,-1 0,0 1,0-1,0 0,0 1,0 0,0-1,-1 1,1 0,-1 0,0 1,1-1,-1 0,0 1,0 0,0-1,0 1,0 1,0-1,0 0,-1 1,1-1,0 1,0 0,0 0,-1 0,1 1,0-1,0 1,0-1,0 1,0 0,0 1,0-1,0 0,0 1,0-1,0 1,1 0,-1 0,1 0,0 0,-1 1,1-1,0 1,0-1,1 1,-1 0,0 0,1-2,0 0,0 1,0-1,0 0,1 0,-1 1,0-1,1 0,-1 1,1-1,0 1,-1-1,1 0,0 1,0-1,0 1,0-1,0 1,0-1,0 1,0-1,1 1,-1-1,0 0,1 1,-1-1,1 1,0-1,-1 0,1 0,0 1,0-1,0 0,0 0,0 0,0 0,0 0,0 0,1 0,-1 0,0-1,0 1,1 0,-1-1,1 1,0-1,68 15,-58-17,0 0,1 0,-1-1,-1 0,1-1,0-1,-1 1,0-2,0 0,-1 0,1-1,-1 0,-1-1,0 0,0 0,0-1,6-8,113-178,-114 171,-1 0,-2-1,0-1,-2 0,-1 0,0-5,6-30,-26 91,9 235,29-21,5 124,-32-77,2-287,0 1,-1-1,0 1,1 0,-2-1,1 1,0 0,-1-1,0 1,0-1,0 1,-1-1,0 1,0-1,0 0,0 0,0 0,-1 0,0 0,0-1,0 1,0-1,0 0,-1 0,1 0,-1 0,0 0,0-1,0 0,0 0,0 0,-1 0,1-1,-1 1,1-1,-1 0,1-1,-1 1,0-1,1 0,-1 0,1 0,-1-1,-3 0,3-2,-1-1,1 0,0 0,1 0,-1 0,1-1,0 1,0-1,0 0,0-1,1 1,0-1,0 1,1-1,-1 0,1 0,1 0,-1 0,1 0,0 0,0-1,1 1,0 0,0-1,0 1,1 0,0 0,0 0,1-1,-1 1,2 0,-1 1,1-3,11-16,0 1,2 1,1 0,0 1,1 1,2 0,0 2,16-12,-7 6</inkml:trace>
  <inkml:trace contextRef="#ctx0" brushRef="#br0" timeOffset="-2535.914">255 373,'-17'40,"-2"-1,-2-1,-1-1,-2-1,-1-1,-2-1,-7 5,-32 43,124-172,113-116,-108 127,-63 79,0-1,0 1,1-1,-1 1,0 0,0-1,0 1,1-1,-1 1,0 0,0-1,1 1,-1 0,0-1,1 1,-1 0,1 0,-1-1,0 1,1 0,-1 0,1-1,-1 1,0 0,1 0,-1 0,1 0,-1 0,1 0,-1 0,1 0,-1 0,0 0,1 0,-1 0,1 0,-1 0,1 0,-1 0,1 1,-1-1,0 0,1 0,-1 0,0 1,1-1,-1 0,1 1,-1-1,0 0,0 1,1-1,-1 0,0 1,0-1,1 0,-1 1,0-1,0 1,0-1,1 1,-1-1,0 0,0 1,0-1,0 1,0 0,2 36,-2-31,-1 37,0-25,0 1,1-1,0 0,2 0,0 0,1 0,1 0,0 0,2-1,0 1,1-2,6 12,-11-24,1 0,-1 0,1 0,-1 0,1 0,1-1,-1 0,0 1,1-1,-1 0,1-1,0 1,0-1,0 0,1 0,-1 0,0 0,1-1,-1 1,1-1,-1-1,1 1,0 0,-1-1,1 0,0 0,-1-1,1 1,-1-1,1 0,0 0,-1 0,0-1,1 0,-1 0,2-1,7-5,0-1,-1 0,0-1,0-1,-1 0,0 0,-1-1,-1-1,0 1,0-2,-1 1,-1-1,0 0,-1 0,-1-1,0 0,-1 0,0 0,-2-1,1 1,-2-1,0 1,-2-15,-10-5,4 29</inkml:trace>
  <inkml:trace contextRef="#ctx0" brushRef="#br0" timeOffset="-2034.794">1243 459,'-14'-3,"-1"1,0 1,1 0,-1 1,0 0,1 2,-1-1,1 2,-1 0,1 1,0 0,0 1,0 1,1 0,0 0,0 2,1 0,0 0,0 1,1 0,0 1,0 0,1 1,1 0,0 1,-2 4,-30 73,41-87,-1 0,1 1,-1-1,1 1,0-1,0 1,1-1,-1 0,0 1,1-1,-1 1,1-1,0 0,0 1,0-1,0 0,0 0,0 0,1 0,-1 0,1 0,-1 0,1 0,0-1,0 1,-1-1,1 1,0-1,1 1,-1-1,0 0,0 0,0 0,1-1,-1 1,1 0,-1-1,1 0,8 0,0-1,-1-1,1 0,0 0,-1-1,0 0,0-1,0 0,0-1,0 0,-1-1,0 0,0 0,0-1,-1 0,0 0,-1-1,1 0,-1 0,3-6,123-103,-131 115,1 0,-1 1,0-1,1 1,-1 0,1 0,-1 0,1 0,0 0,-1 1,1-1,0 1,-1-1,1 1,0 0,0 0,-1 1,1-1,0 0,-1 1,1 0,0-1,-1 1,1 0,-1 0,1 1,-1-1,0 0,1 1,-1 0,0-1,0 1,1 1,50 83,-27-37,-11-27,-2-3</inkml:trace>
  <inkml:trace contextRef="#ctx0" brushRef="#br0" timeOffset="-1455.31">1525 740,'77'-90,"-40"38,-23 30,2 0,0 0,1 1,1 1,1 1,1 1,17-12,-37 29,1 1,0-1,0 1,0-1,-1 0,1 1,0 0,0-1,0 1,0-1,0 1,0 0,0 0,0 0,0-1,0 1,0 0,0 0,0 0,0 1,0-1,0 0,0 0,0 0,0 1,0-1,0 1,0-1,0 1,0-1,-1 1,1-1,0 1,0 0,-1-1,1 1,0 0,-1 0,1-1,0 1,-1 0,1 0,-1 0,0 0,1 0,-1 0,0 0,1 0,-1 0,0 0,0 0,0 0,0 0,0 0,-1 60,-2-51,-5 48,8-57,0 0,0 0,0 1,1-1,-1 0,0 0,1 0,-1 0,1 0,0 1,-1-1,1 0,0 0,-1 0,1 0,0-1,0 1,0 0,0 0,0 0,0-1,0 1,0-1,0 1,0 0,0-1,1 0,-1 1,0-1,0 0,0 0,1 1,-1-1,0 0,0 0,1 0,-1-1,0 1,0 0,0 0,1-1,-1 1,1-1,9-2,1-1,0-1,-1 0,0 0,0-1,-1 0,1-1,-1 0,-1-1,4-3,77-47,-89 57,1 0,0 0,0 0,0 0,0 1,0-1,0 1,0-1,0 1,0 0,1 0,-1 0,0 0,0 0,0 0,0 1,0-1,0 1,0 0,0-1,0 1,0 0,0 0,-1 0,1 0,0 0,-1 1,1-1,0 0,-1 1,0-1,1 1,-1 0,0-1,0 1,0 0,0 0,0 0,0 0,0 0,-1 0,1 0,-1 0,1 0,-1 0,0 0,0 2,8 103,-3-87</inkml:trace>
  <inkml:trace contextRef="#ctx0" brushRef="#br0" timeOffset="-1085.419">2315 600,'46'-1,"1"-2,-1-2,0-2,0-2,-1-2,32-13,14-25,-88 48,-1-1,1 0,0 0,-1 0,0-1,1 1,-1-1,0 1,0-1,-1 0,1 1,0-1,-1 0,0 0,0 0,0 0,0 0,0-1,0 1,-1 0,0 0,1-1,-1 1,-1 0,1 0,0 0,-1-1,1 1,-2-1,-1 0,-1 0,0 1,0-1,-1 1,1 0,-1 1,0-1,0 1,0 0,0 0,0 0,0 1,0 0,0 0,-1 0,1 0,0 1,-1 0,1 0,0 1,-1-1,1 1,0 0,-1 0,1 1,-1 0,-9 3,1 0,0 0,0 1,1 1,0 0,0 1,1 0,0 1,0 0,1 1,0 1,1 0,0 0,0 1,1 0,1 0,0 1,1 0,-3 9,9-18,0 1,0 0,0-1,1 1,-1 0,1 0,1 0,-1-1,0 1,1 0,0 0,0-1,1 1,-1 0,1-1,0 0,0 1,1-1,-1 0,1 0,0 0,0 0,0-1,1 1,-1-1,1 0,0 0,-1 0,5 1,2 3,1-1,0-1,0 1,0-2,1 0,0 0,0-1,0-1,0 1,0-2,4 0,99-3,-91 1</inkml:trace>
  <inkml:trace contextRef="#ctx0" brushRef="#br0" timeOffset="29657.54">368 1870,'11'251,"-5"-207,-2 0,-3 0,-1 0,-4 27,-38 169,42-239,1 0,-1 0,0 1,0-1,0 0,0 0,0 1,0-1,0 0,0 1,0-1,-1 0,1 0,-1 0,1 1,-1-1,1 0,-1 0,1 0,-1 0,0 0,0 0,0 0,1 0,-1 0,0 0,0 0,0-1,0 1,-1 0,1-1,0 1,0-1,0 1,0-1,-1 0,1 1,0-1,0 0,-1 0,1 0,0 0,-1 0,1 0,0 0,0 0,-1 0,1-1,0 1,0-1,0 1,-1-1,1 1,0-1,0 1,0-1,0 0,0 0,0 0,0 0,0 1,0-1,1 0,-1 0,0-1,-3-17,1 1,1 0,1-1,1 0,0 1,1-1,1 1,1-1,1 1,0 0,1 0,5-9,-9 22,16-49,2 1,2 0,3 2,2 0,2 2,2 1,3 2,1 1,2 1,9-5,32-8,-75 56,0 1,1-1,-1 0,0 1,1-1,-1 1,0 0,1-1,-1 1,1 1,-1-1,0 0,1 0,-1 1,0-1,1 1,-1 0,0 0,0 0,0 0,0 0,0 0,0 1,0-1,0 1,0-1,0 1,-1 0,1-1,-1 1,1 0,-1 0,0 0,0 0,0 0,0 1,0-1,0 0,4 15,0 1,-1-1,0 1,-2 0,0 0,-1 0,-1 0,0 0,-2-1,0 1,-4 13,5-18,-1 1,0-1,-1 0,-1 0,0 0,0-1,-2 1,1-1,-2 0,1-1,-2 1,0-1,0-1,-1 0,0 0,0 0,-1-1,-1-1,1 0,-1 0,-1-1,1 0,-1-1,-1 0,1-1,-1-1,1 0,-1 0,-4-1,12-1,-1-1,0 0,1 0,-1 0,0-1,0 0,0 0,1 0,-1-1,0 0,0 0,1 0,-1-1,0 0,1 0,0 0,-1-1,1 0,0 0,0 0,1 0,-1-1,1 0,-1 0,1 0,1 0,-1-1,0 0,1 0,0 0,0 0,1 0,-2-3,-2-19,3 2</inkml:trace>
  <inkml:trace contextRef="#ctx0" brushRef="#br0" timeOffset="30172.838">1046 1277,'-31'229,"16"-92,6 1,7 100,2-217,11 39,-10-59,-1 0,1 0,-1 0,1 0,-1 0,1 0,0 0,0 0,-1 0,1-1,0 1,0 0,0 0,0-1,0 1,0 0,0-1,0 1,0-1,0 1,1-1,-1 0,0 0,0 1,0-1,0 0,1 0,-1 0,0 0,0 0,0 0,0-1,1 1,-1 0,0-1,0 1,0 0,0-1,0 0,0 1,0-1,0 1,0-1,0 0,0 0,0 0,0 1,-1-1,1-1,76-80,-68 69,1 1,0 0,1 0,0 1,1 1,0 0,0 0,1 1,4-1,-16 10,0-1,1 0,-1 0,1 0,-1 1,0-1,1 1,-1-1,1 1,0 0,-1-1,1 1,-1 0,1 0,-1 0,1 0,0 0,-1 1,1-1,-1 0,1 1,-1-1,1 1,-1-1,0 1,1 0,-1 0,1 0,-1 0,0 0,0 0,0 0,0 0,0 0,0 0,0 1,0-1,0 0,0 1,0-1,-1 0,1 1,-1-1,1 1,-1 0,0-1,1 2,4 81,-6-76,3 72,3-67</inkml:trace>
  <inkml:trace contextRef="#ctx0" brushRef="#br0" timeOffset="30760.634">1553 1813,'-10'20,"-1"-1,2 1,1 1,1 0,0 0,2 0,0 1,1-1,2 1,0 0,1 9,1-29,0 0,0 0,0 1,1-1,-1 0,0 0,1 0,0 0,0 0,-1 0,1 0,0 0,0 0,1 0,-1-1,0 1,1 0,-1-1,1 1,-1-1,1 1,0-1,0 0,-1 0,1 0,0 0,0 0,0 0,0 0,0-1,1 1,-1-1,0 1,0-1,0 0,0 0,0 0,1 0,-1 0,0-1,0 1,0-1,1 1,84-45,6-77,-28 29,-65 92,0 0,1 0,-1 0,0 0,1 1,-1-1,1 0,-1 0,1 0,-1 1,1-1,-1 0,1 0,0 1,-1-1,1 1,0-1,0 1,0-1,-1 1,1-1,0 1,0 0,0-1,0 1,0 0,0 0,0 0,0-1,0 1,-1 0,1 0,0 0,0 1,0-1,0 0,0 0,0 0,0 1,0-1,0 1,-1-1,1 0,0 1,0 0,0-1,-1 1,1-1,0 1,-1 0,1-1,0 1,-1 0,1 0,-1 0,1-1,-1 1,0 0,1 0,-1 0,0 0,0 0,1 0,-1 0,0 0,0 0,1 216,27 196,-29-387,-1 1,-1-1,-1 1,-2-1,0 0,-2-1,-1 0,-9 18,18-40,-1-1,0 1,-1-1,1 1,0-1,-1 0,1 0,-1 0,0 0,1 0,-1 0,0 0,0-1,0 1,-1-1,1 1,0-1,0 0,-1 0,1 0,-1 0,1 0,-1 0,1-1,-1 1,0-1,1 0,-1 0,0 0,1 0,-1 0,1-1,-1 1,0-1,1 1,-1-1,1 0,-3-1,-5-6,1 0,-1 0,2-1,-1 0,1-1,0 1,1-2,0 1,1-1,0 0,1 0,0-1,0 0,2 1,-1-2,1 1,1 0,0 0,1-1,1 1,0-1,0 1,1-1,1 1,0-1,1-3,0-2,0 1,0-1,2 0,1 1,0 0,1 0,0 1,1 0,9-12,-1 6,-2 3</inkml:trace>
  <inkml:trace contextRef="#ctx0" brushRef="#br0" timeOffset="31305.205">2202 1757,'-7'0,"0"0,0 1,0 0,0 0,1 1,-1 0,0 0,1 0,-1 1,1 0,0 0,0 1,0 0,1 0,-1 0,1 1,0-1,0 1,0 1,1-1,0 0,0 1,0 0,1 0,0 0,0 1,0-1,1 1,1-3,1 0,-1-1,1 1,0 0,0 0,1 0,-1-1,1 1,0 0,0-1,0 1,0 0,1-1,-1 1,1-1,0 0,0 1,0-1,0 0,1 0,-1-1,1 1,0 0,0-1,0 0,0 1,0-1,0 0,1-1,-1 1,1-1,-1 1,1-1,0 0,-1 0,1-1,0 1,0-1,3 0,65 36,-70-34,-1-1,1 1,-1 0,0-1,0 1,1 0,-1 0,0 0,-1 0,1 0,0 0,0 0,-1 0,0 0,1 0,-1 1,0-1,0 0,0 0,0 0,0 0,0 1,-1-1,1 0,-1 0,0 0,1 0,-1 0,0 0,0 0,0 0,-1 0,1-1,0 1,-1 0,1-1,-1 1,1-1,-1 1,0-1,0 0,-80 48,67-44,0-1,-1 0,1-1,0-1,-1-1,0 0,1-1,-1 0,-6-2,11-3,5-1</inkml:trace>
  <inkml:trace contextRef="#ctx0" brushRef="#br0" timeOffset="31545.284">2512 1898,'-14'33,"-5"21,-4 2,2-5,5-10</inkml:trace>
  <inkml:trace contextRef="#ctx0" brushRef="#br0" timeOffset="31724.998">2400 1587,'0'10,"0"3</inkml:trace>
  <inkml:trace contextRef="#ctx0" brushRef="#br0" timeOffset="31991.734">2908 1757,'-22'10,"0"0,1 2,0 1,1 0,1 1,0 1,1 1,0 1,1 1,1 0,-10 15,23-28,0-1,0 0,1 1,-1 0,1 0,0-1,1 1,-1 0,1 0,0 1,0-1,0 0,1 0,0 1,0-1,0 0,0 0,1 0,0 1,0-1,1 0,-1 0,1 0,0 0,1-1,-1 1,1 0,0-1,0 0,0 0,0 0,1 0,0 0,3 3,5-3,0 0,-1 0,1-1,0-1,1 0,-1 0,0-1,0-1,1 0,-1-1,0 0,1-1,-1 0,0-1,-1 0,1-1,2-1,11-4</inkml:trace>
  <inkml:trace contextRef="#ctx0" brushRef="#br0" timeOffset="32643.816">3303 1757,'-39'33,"2"1,1 3,2 0,2 2,1 2,-6 15,35-55,0 1,0 0,0-1,0 1,1 0,-1 0,1 0,-1 1,1-1,0 0,0 0,0 1,0-1,0 1,1-1,-1 0,1 1,-1-1,1 1,0 0,0-1,0 1,0-1,1 1,-1-1,1 1,-1-1,1 1,0-1,0 0,0 1,0-1,1 0,-1 0,0 0,1 0,0 0,-1 0,1 0,0 0,0-1,0 1,0-1,0 1,2 0,7-3,0 0,1 0,-1-1,-1-1,1 0,0 0,-1-1,1-1,-1 1,-1-2,1 1,-1-1,1-1,-2 0,1 0,-1 0,0-1,-1-1,0 1,3-5,-2 5,135-166,-127 155,-11 14,-9 15,-4 5,1 0,1 0,0 0,1 1,0 0,1 0,-1 16,4-28,0 1,1 0,0-1,0 1,0 0,0-1,1 1,-1-1,1 1,1-1,-1 1,0-1,1 1,0-1,0 0,1 0,-1 0,1 0,-1-1,1 1,0-1,1 1,-1-1,1 0,-1 0,1-1,0 1,0-1,0 0,4 2,6-2,0 0,1-1,-1 0,1-1,-1-1,0-1,1 0,-1 0,0-1,0-1,0-1,-1 0,1 0,-1-2,0 1,-1-2,0 0,0 0,-1-1,2-2,133-126,-130 125,-1-1,0-1,-1 0,-1-1,0 0,-1-1,-1-1,0 0,-1 0,-1-1,0 0,-2-1,0 0,-1 0,-1 0,-1-1,-1 0,0 0,-1-16,-2 31,-1-1,0 1,-1-1,0 1,1 0,-1-1,-1 1,1 0,-1 0,0 1,0-1,-1 1,1-1,-1 1,0 0,0 0,0 1,-1-1,1 1,-1 0,0 0,0 0,0 1,0 0,0 0,0 0,-1 0,1 1,-1 0,1 0,-1 1,1 0,-1-1,0 2,1-1,-1 1,1 0,-1 0,1 0,-1 1,1 0,0 0,0 0,0 1,0-1,0 1,-4 4,-3 0,0 1,1 0,0 1,0 0,1 1,0 0,0 1,1 0,1 0,0 1,1 0,0 1,0-1,2 1,-1 0,2 1,0-1,0 1,1 0,1 0,1 0,0 0,0 0,1 1,1-1,1 0,0 0,1 0,0-1,1 1,2 3,6 8,2-1,1 0,1-1,1-1,0-1,2 0,0-2,2 0,0-1,1-1,19 11,-26-18,0-1,1 0,0-1,0-1,1 0,0-2,0 0,1 0,-1-2,17 2,-10-4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424,'-16'12,"0"1,1 1,0 0,2 0,-1 2,2 0,0 0,1 1,0 0,-1 7,10-23,1 0,-1 1,1-1,0 1,-1 0,1-1,0 1,0 0,0 0,0 0,1 0,-1-1,0 1,1 0,-1 0,1 0,0 1,0-1,0 0,0 0,0 0,0 0,0 0,1 0,-1 0,1 0,-1 0,1 0,0 0,0-1,0 1,0 0,0 0,0-1,1 1,-1 0,0-1,1 1,-1-1,1 0,0 0,-1 1,1-1,0 0,0 0,0-1,0 1,0 0,0-1,0 1,1 0,10-6,-1 1,0-2,0 0,-1 0,1-1,-1 0,-1-1,1 0,-2-1,1 0,-1-1,0 0,0-2,126-143,-134 154,0 0,0 0,0 0,0 1,0-1,0 0,0 0,0 1,0-1,1 0,-1 1,0-1,0 1,1 0,-1-1,0 1,1 0,-1 0,0 0,1 0,-1 0,1 0,-1 0,0 1,1-1,-1 0,0 1,0-1,1 1,-1-1,0 1,0 0,0-1,0 1,1 0,-1 0,0 0,-1 0,1 0,0 0,0 0,0 0,0 0,-1 0,1 1,-1-1,1 1,14 67,-14-62,24 169,3 31,-25-151,-3-1,-2 0,-2 0,-3 0,-2 0,-9 28,14-65,-1-1,-1 1,-1-1,0 0,-1-1,0 1,-2-2,0 1,-1-1,0-1,-1 0,-1-1,-8 7,16-15,3-3,1 0,-1 1,1-1,-1 0,0 0,0-1,0 1,0 0,0 0,0-1,0 0,-1 1,1-1,0 0,-1 0,1 0,-1 0,1-1,-1 1,0-1,1 1,-1-1,0 0,1 0,-1 0,0-1,1 1,-1 0,1-1,-1 0,1 0,-1 0,1 0,-1 0,1 0,0 0,-1-1,1 1,-2-3,0-8,0 0,1-1,0 0,0 0,2 0,0 0,0 0,1 0,1 0,0 0,1 0,1-7,10-53,2 0,4 2,3 0,3 1,32-61,-49 115,1-1,0 2,2-1,0 1,0 1,2 0,0 1,0 0,1 1,0 0,1 2,1-1,4 0,-14 7,0 1,1 0,0 1,0 0,0 0,-1 0,2 1,-1 0,0 0,0 1,0 0,0 0,0 1,0 0,0 0,1 1,10 5</inkml:trace>
  <inkml:trace contextRef="#ctx0" brushRef="#br0" timeOffset="469.084">3727 481,'-31'-4,"1"1,-1 2,0 1,0 1,1 2,-1 1,1 1,0 2,-23 8,46-13,-1 1,1 0,0 1,0-1,1 1,-1 1,1-1,0 1,0 0,0 1,1-1,0 1,0 0,0 1,1-1,0 1,0-1,0 1,1 1,0-1,1 0,-1 1,2-1,-1 1,1 0,0-1,0 1,1 0,0 0,1 0,0 4,0-9,1 1,-1-1,1 1,-1-1,1 0,0 0,0 0,1 0,-1 0,0-1,1 1,0-1,0 1,0-1,0 0,0 0,0 0,0-1,0 1,1-1,-1 1,1-1,-1 0,1-1,0 1,-1-1,1 1,0-1,-1 0,1 0,-1-1,2 0,8 0,-1-1,1 0,-1-1,0 0,0-2,0 1,0-1,9-6,276-198,-296 208,1-1,-1 1,0-1,0 1,1-1,-1 1,1 0,-1-1,1 1,0 0,-1 0,1 0,0 0,0 1,0-1,0 0,0 1,0-1,-1 1,1 0,0 0,0 0,0 0,0 0,0 0,0 0,0 1,0-1,0 0,0 1,0 0,0 0,0-1,-1 1,1 0,0 0,-1 1,1-1,-1 0,1 0,-1 1,1-1,-1 1,0-1,0 1,0 0,0-1,0 1,0 0,0 0,0 0,-1 0,1 1,4 59,-7-55,1-1,1 0,-1 1,1-1,0 1,1-1,-1 1,1-1,0 0,1 1,0-1,0 0,0 0,0 0,1 0,0-1,1 1,-1-1,1 0,0 0,0 0,1 0,-1 0,1-1,0 0,0 0,1-1,-1 1,6 1,9 0</inkml:trace>
  <inkml:trace contextRef="#ctx0" brushRef="#br0" timeOffset="1005.519">4150 791,'9'-31,"2"0,1 0,1 1,1 1,2 0,1 1,1 1,1 0,17-16,-28 33,1 1,0 0,0 1,0-1,1 2,1 0,-1 0,1 0,0 2,1-1,-1 1,11-2,-21 7,0 0,0 0,0 0,0 0,0 0,0 0,0 0,1 0,-1 0,0 1,0-1,0 0,0 1,0-1,0 1,0-1,0 1,0 0,0-1,-1 1,1 0,0-1,0 1,-1 0,1 0,0 0,-1 0,1 0,-1 0,1 0,-1 0,1 0,-1 0,0 0,1 0,-1 0,0 0,0 1,0-1,0 0,0 0,0 0,0 0,-1 0,1 1,-10 50,3-32,-10 37,17-56,0 0,0 0,0 1,0-1,1 0,-1 0,0 0,0 0,1 1,-1-1,1 0,-1 0,1 0,-1 0,1 0,0 0,-1 0,1 0,0 0,0-1,0 1,-1 0,1 0,0-1,0 1,0-1,0 1,1 0,-1-1,0 0,0 1,0-1,0 0,0 0,0 1,1-1,-1 0,0 0,0 0,0 0,1-1,-1 1,0 0,1-1,8-1,0-1,1 0,-1-1,-1 0,1 0,-1-1,1 0,-1-1,-1 0,1-1,-1 0,0 0,23-16,89-51,-120 73,1 1,0-1,0 1,0-1,0 1,0-1,0 1,0 0,0 0,0-1,1 1,-1 0,0 0,0 0,0 0,0 0,0 0,0 1,0-1,0 0,0 0,0 1,0-1,0 1,0-1,0 1,0-1,0 1,0 0,0-1,-1 1,1 0,0 0,0-1,-1 1,1 0,-1 0,1 0,-1 0,1 0,-1 0,1 0,-1 0,0 0,1 0,-1 0,0 1,4 57,-4-51,-2 22,1-24,0 1,1 0,-1-1,1 1,0 0,1-1,0 1,0 0,0-1,1 1,0-1,0 0,1 1,1 2,8 4</inkml:trace>
  <inkml:trace contextRef="#ctx0" brushRef="#br0" timeOffset="1339.122">5053 594,'68'-8,"0"-2,-1-4,0-3,55-21,-36-11,-83 47,-1 0,1 0,-1 0,1-1,-1 1,0-1,0 0,0 0,0 0,0 0,-1 0,1 0,-1 0,0 0,0 0,0-1,0 1,-1 0,1-1,-1 1,0-1,0 1,0-1,-1 1,1 0,-1-4,-3 3,0 1,0-1,0 1,-1-1,1 1,-1 1,0-1,1 1,-1-1,0 1,-1 1,1-1,0 1,0 0,-1 0,1 0,-1 1,1 0,0 0,-1 0,1 1,-1-1,1 2,0-1,-3 1,-8 1,1 1,-1 0,1 1,0 0,0 1,1 1,0 1,0 0,1 1,0 0,0 1,1 0,0 1,1 0,0 1,1 0,0 1,1 0,1 1,0 0,1 0,-4 10,9-20,0 0,0 0,1 0,0 0,0 1,0-1,0 0,0 1,1-1,0 0,0 1,0-1,1 0,-1 1,1-1,0 0,0 1,0-1,1 0,0 0,0 0,0 0,0 0,0-1,1 1,-1-1,1 1,0-1,0 0,1 0,-1 0,0-1,1 1,0-1,1 1,14 7,1 0,0-2,0 0,1-1,0-1,0-1,0-1,1-1,0-1,-1-1,1 0,11-3,-6 2</inkml:trace>
  <inkml:trace contextRef="#ctx0" brushRef="#br0" timeOffset="-2213.046">340 86,'-26'173,"-3"19,-3 67,33-158,-1-89</inkml:trace>
  <inkml:trace contextRef="#ctx0" brushRef="#br0" timeOffset="-1949.521">1 481,'38'0,"33"-5,8-1,0-5,-8 0,-11-4,-11 2,-10 2,-6-1,-4 1,-2-3,-6-3,-1 1,-5-1,-4 2</inkml:trace>
  <inkml:trace contextRef="#ctx0" brushRef="#br0" timeOffset="-1493.619">678 1,'0'521,"-1"-516,0 0,1 0,-1 0,1 0,0 0,0 1,1-1,0 0,0 0,0 0,0 0,1 0,-1 0,2-1,-1 1,0 0,1-1,0 0,0 1,0-1,0 0,1-1,-1 1,1 0,0-1,0 0,1 0,-1 0,1-1,-1 0,1 1,0-1,0-1,-1 1,1-1,1 0,-1 0,0 0,2-1,9-4,-2-1,1 0,0-1,-1 0,0-2,-1 1,0-2,0 0,8-7,21-13,-40 27,-1 0,1 0,0 1,0-1,0 1,0-1,0 1,0 0,0 0,0 0,0 0,1 0,-1 0,0 1,1-1,-1 1,0-1,1 1,-1 0,1 0,-1 0,0 1,1-1,-1 0,1 1,-1-1,0 1,0 0,1 0,-1 0,0 0,0 0,0 1,0-1,0 0,0 1,0 0,-1-1,1 1,-1 0,1 0,0 1,9 30,32 52,-30-73</inkml:trace>
  <inkml:trace contextRef="#ctx0" brushRef="#br0" timeOffset="-1048.304">1328 678,'30'-4,"1"-1,-1-2,0-1,0-1,-1-2,0 0,-1-3,4-3,32-47,-62 63,-1-1,0 1,0-1,0 1,0-1,0 1,-1-1,1 0,0 0,-1 1,1-1,-1 0,0 0,1 0,-1 0,0 0,0 1,0-1,-1 0,1 0,0 0,-1 0,1 1,-1-1,1 0,-1 0,0 1,0-1,0 0,0 1,0-1,0 1,0-1,-1 1,1 0,0 0,-1-1,1 1,-1 0,0 0,1 0,-1 1,0-1,1 0,-2 0,-3-1,1 1,-1 0,0 0,0 0,0 0,0 1,1 0,-1 0,0 1,0 0,0 0,0 0,1 1,-1-1,0 1,1 1,0-1,-1 1,1 0,0 0,1 0,-1 1,0 0,-8 6,0 1,1 1,1 0,-1 1,2 0,0 0,-4 9,10-17,1-1,0 1,0-1,0 1,1 0,-1 0,1 0,1 1,-1-1,1 0,0 1,0-1,0 1,1-1,0 1,0-1,0 1,1-1,0 1,0-1,0 1,1-1,-1 0,1 0,0 0,1 0,0 0,-1 0,1-1,1 1,-1-1,1 0,0 0,0 0,0 0,4 2,8 2,1-1,0-1,1 0,-1-2,1 0,0-1,0 0,3-1,9 0</inkml:trace>
  <inkml:trace contextRef="#ctx0" brushRef="#br0" timeOffset="31760.218">397 1695,'-7'-3,"1"0,-1 0,0 1,0 0,0 0,0 1,0-1,0 2,0-1,0 1,0 0,0 1,0-1,0 1,0 1,0-1,0 1,0 1,0-1,1 1,-1 0,1 1,0-1,0 1,0 0,-5 6,1-5,2-1,0 0,0 0,1 0,0 1,0 0,0 0,0 1,1 0,0 0,0 1,1-1,0 1,0 0,0 1,1-1,0 1,1 0,-1 1,4-6,0 0,0 0,0-1,0 1,1 0,-1-1,1 1,-1-1,1 1,0-1,0 1,0-1,1 1,-1-1,1 0,-1 0,1 1,-1-1,1 0,0-1,0 1,0 0,0-1,1 1,-1-1,0 1,1-1,-1 0,2 0,79 27,-70-25,18 2,-24-4,0 0,0 0,0 0,-1 1,1 0,-1 0,1 0,-1 1,0 0,0 1,0-1,0 1,-1 0,-4-2,0-1,0 0,0 1,0 0,-1-1,1 1,-1-1,1 1,-1 0,1-1,-1 1,0 0,0-1,0 1,0 0,0-1,0 1,0 0,-1-1,1 1,-1 0,1-1,-1 1,0-1,1 1,-1-1,0 1,0-1,0 1,0-1,0 0,-1 0,1 1,0-1,-1 0,-51 39,-145 29,173-64</inkml:trace>
  <inkml:trace contextRef="#ctx0" brushRef="#br0" timeOffset="32350.163">735 1723,'-17'30,"2"1,1 1,2 1,1 0,1 0,2 1,-1 20,8-51,0-1,0 0,1 1,-1-1,1 0,-1 1,1-1,0 1,0-1,0 1,0-1,1 1,-1-1,0 0,1 1,0-1,0 0,0 1,0-1,0 0,0 0,0 0,1 0,-1 0,1 0,-1 0,1 0,0-1,0 1,0-1,0 1,0-1,0 0,0 0,0 1,0-2,1 1,-1 0,0 0,1-1,-1 1,1-1,-1 0,1 0,-1 0,1 0,-1 0,1 0,11-7,-1-1,1 0,-1-1,-1 0,0-1,0-1,-1 0,0 0,6-10,3 0,11-15,-1-2,-1-1,-3-1,9-18,-35 57,-1 1,1-1,0 1,0-1,0 1,0 0,0-1,0 1,0-1,0 1,0-1,0 1,0-1,0 1,0-1,0 1,0-1,0 1,1 0,-1-1,0 1,0-1,0 1,1 0,-1-1,0 1,1-1,-1 1,0 0,1 0,-1-1,0 1,1 0,-1-1,0 1,1 0,-1 0,1 0,-1 0,1-1,-1 1,1 0,-1 0,0 0,1 0,-1 0,1 0,-1 0,1 0,-1 0,1 0,-1 0,1 1,-1-1,1 0,-1 0,0 0,1 1,-1-1,1 0,-1 0,0 1,1-1,-1 0,0 1,1-1,-1 0,0 1,0-1,1 1,2 36,-7 412,2-400,-2 0,-2-1,-2 1,-2-1,-3-1,-1 0,-20 43,28-77,0-1,-1 1,0-1,-1 0,-1 0,0-1,0-1,-1 1,-2 1,9-9,-1 0,1 0,-1 0,0-1,1 1,-1-1,0 0,0 0,-1 0,1 0,0-1,-1 0,1 0,-1 0,1 0,-1-1,1 0,-1 0,1 0,-1 0,1-1,-1 0,1 0,-1 0,1 0,0-1,-1 1,1-1,0 0,-1-1,0-1,0 0,0 0,0-1,1 1,-1-1,1 0,0 0,1-1,-1 1,1-1,0 0,0 0,1 0,0 0,0 0,0 0,1-1,0 1,0-1,1 1,0-1,0 1,0-1,1 1,1-6,1-10,2 0,1 0,0 0,2 1,0 0,11-18,71-114,-77 130</inkml:trace>
  <inkml:trace contextRef="#ctx0" brushRef="#br0" timeOffset="32882.644">1384 1695,'-125'87,"123"-86,-1 0,1 0,0 0,-1 1,1-1,0 1,0-1,0 1,0 0,0 0,1 0,-1 0,1 0,-1 0,1 0,-1 1,1-1,0 0,0 1,1-1,-1 1,0-1,1 1,-1 0,1-1,0 1,0-1,0 1,0 0,1-1,-1 1,1-1,-1 1,1 0,0-1,0 0,0 1,0-1,0 0,1 1,-1-1,1 0,-1 0,1 0,0 0,0 0,0-1,0 1,64 15,-56-16,-1 1,1 0,-1 1,0-1,0 2,0-1,0 1,0 1,-1 0,1 0,-1 0,-6-3,0 0,0 0,0-1,-1 1,1 0,-1 0,1 1,-1-1,0 0,1 0,-1 1,0-1,-1 1,1-1,0 1,-1-1,1 1,-1-1,0 1,0-1,0 1,0 0,0-1,-1 1,1-1,-1 1,0-1,1 1,-1-1,0 1,0-1,-1 0,1 0,0 1,-1-1,0 0,1 0,-1-1,-2 3,-85 57,80-57,-1 0,1-1,-1 0,0-1,0 0,0 0,0-1,0-1,0 1,0-2,0 1,0-1,-1-1,-2-4,7-1</inkml:trace>
  <inkml:trace contextRef="#ctx0" brushRef="#br0" timeOffset="33263.697">1920 1271,'-1'1,"-14"15,1 0,0 0,1 1,1 1,1 0,0 1,2 0,0 1,1-1,1 2,1-1,0 1,2 0,1 0,-1 11,-1 135,-3-115,2 0,3 0,2 46,-15-13,11-79</inkml:trace>
  <inkml:trace contextRef="#ctx0" brushRef="#br0" timeOffset="33510.206">1554 1723,'38'0,"32"0,9 0,-4 0,-11 0,-5 0,-9 0,-8 0,-6 0,-5 0,-7 0</inkml:trace>
  <inkml:trace contextRef="#ctx0" brushRef="#br0" timeOffset="33860.959">2089 1949,'29'-5,"0"-1,-1-1,0-2,-1-1,0 0,0-3,-1 0,8-7,-28 17,-1-1,1-1,-1 1,0-1,-1 0,1 0,-1 0,0-1,-1 0,1 1,-1-1,2-5,-4 9,0 0,-1 0,1-1,0 1,-1 0,1-1,-1 1,0 0,0-1,0 1,0-1,0 1,0 0,-1-1,1 1,-1 0,0-1,0 1,1 0,-2 0,1-1,0 1,0 0,-1 0,1 0,-1 1,1-1,-1 0,0 0,0 1,0-1,0 1,0 0,0 0,-2-1,-4-1,-1 1,0 1,0-1,0 2,0-1,1 1,-1 0,0 1,0 0,0 1,0 0,1 0,-1 0,1 1,-1 1,1-1,0 2,0-1,-5 3,1 1,0 0,0 0,0 1,1 1,1 0,-1 0,2 1,0 0,0 1,1 0,0 0,1 1,0 0,1 0,1 1,0 0,1 0,0 0,1 0,1 0,0 9,2-18,1 0,0 0,0-1,0 1,1 0,0-1,0 1,0-1,0 0,1 1,-1-1,1 0,0 0,1-1,-1 1,0-1,1 0,0 0,0 0,0 0,0 0,0-1,1 0,-1 0,1 0,-1 0,5 0,4 2,1-1,0 0,-1-1,1-1,0 0,0 0,0-2,0 0,3-1,58-11,-44 7</inkml:trace>
  <inkml:trace contextRef="#ctx0" brushRef="#br0" timeOffset="46849.218">2823 1723,'-60'192,"35"-83,48-132,24-43,3 1,3 3,57-53,-61 83,-48 32,0-1,0 1,1 0,-1-1,0 1,0 0,0 0,1 0,-1 0,0 0,0 0,0 1,1-1,-1 0,0 1,0-1,0 0,0 1,0-1,0 1,0 0,0-1,0 1,0 0,0 0,0 0,0-1,0 1,-1 0,1 0,0 0,-1 0,1 0,0 1,-1-1,0 0,1 0,-1 0,0 0,1 0,-1 1,0-1,0 0,0 0,0 1,-1 230,1-230,-1 0,1-1,0 1,0-1,0 1,0-1,0 1,1 0,-1-1,0 1,1-1,-1 1,1-1,-1 1,1-1,0 0,0 1,-1-1,1 0,0 1,0-1,0 0,1 0,-1 0,0 0,0 0,1 0,-1 0,0-1,1 1,-1 0,1-1,-1 1,1-1,-1 1,1-1,-1 0,1 0,-1 1,1-1,0 0,-1-1,1 1,-1 0,1 0,-1-1,1 1,-1-1,1 1,-1-1,1 1,-1-1,0 0,1 0,-1 0,0 0,0 0,1 0,-1-1,133-140,60 2,-193 138,0 1,0 0,0 0,0 0,0 0,0 0,0 0,0 0,1 0,-1 0,0 1,1-1,-1 0,0 1,1-1,-1 1,1-1,-1 1,1 0,-1 0,1 0,-1 0,1 0,-1 0,1 0,-1 0,1 0,-1 1,0-1,1 1,-1-1,1 1,-1-1,0 1,1 0,-1 0,0-1,0 1,0 0,0 0,1 0,-1 1,-1-1,1 0,1 1,3 120,-7-81,5 126,3-149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8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5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58,'0'0,"0"1,0-1,0 1,0-1,0 1,0-1,0 1,0-1,0 1,0-1,-1 1,1-1,0 1,0-1,0 0,-1 1,1-1,0 1,0-1,-1 1,1-1,0 0,-1 1,1-1,-1 0,1 1,0-1,-1 0,1 0,-1 1,1-1,-1 0,1 0,-1 0,1 1,-1-1,1 0,-1 0,1 0,-1 0,1 0,-1 0,1 0,-1 0,1 0,-1-1,1 1,-1 0,1 0,-1 0,1-1,-1 1,1 0,-1 0,1-1,0 1,-1 0,1-1,0 1,-1 0,1-1,0 1,-1-1,-7 170,5-23,-22 41,0-30,44-172,-7-3</inkml:trace>
  <inkml:trace contextRef="#ctx0" brushRef="#br0" timeOffset="247.785">1 368,'38'-5,"47"-1,13-5,-5 0,-8 1,-15 3,-14-2,-12 0,-8 1,-10-2,-10 1</inkml:trace>
  <inkml:trace contextRef="#ctx0" brushRef="#br0" timeOffset="751.915">707 1,'-62'347,"57"-330,1 1,1-1,0 1,2 0,0-1,1 1,0 0,2 0,0-1,1 1,1-1,0 1,4 6,-7-22,0 0,0 1,0-1,1 0,-1 0,1 0,-1 0,1-1,0 1,-1 0,1-1,0 1,0-1,0 0,0 1,1-1,-1 0,0 0,0 0,1-1,-1 1,0-1,1 1,-1-1,1 0,-1 0,0 0,1 0,-1 0,1 0,-1-1,1 1,-1-1,0 0,0 1,1-1,-1 0,2-2,81-55,-80 54,151-115,-156 118,1 1,0-1,-1 0,1 1,-1-1,1 1,0-1,-1 1,1-1,0 1,0-1,-1 1,1 0,0-1,0 1,0 0,-1 0,1 0,0-1,0 1,0 0,0 0,0 0,-1 0,1 1,0-1,0 0,0 0,0 0,-1 1,1-1,0 0,0 1,-1-1,1 1,0-1,0 1,-1-1,1 1,-1-1,1 1,0 0,-1-1,1 1,-1 0,0 0,1-1,-1 1,1 0,-1 0,0 0,0-1,0 1,1 0,-1 0,0 0,0 0,-6 57,3-45,2-9,0 0,1 0,-1 0,1 0,0 0,0 0,0 0,0 0,1 0,-1 0,1 0,0 0,1 0,-1 0,1 0,-1-1,1 1,0-1,0 1,1-1,-1 0,1 0,0 0,0 0,0 0,0-1,0 1,0-1,1 0,-1 0,1 0,-1 0,1-1,0 1,0-1,0 0,0 0,0-1,0 1,0-1,0 0,3 0,16-4</inkml:trace>
  <inkml:trace contextRef="#ctx0" brushRef="#br0" timeOffset="1131.17">1271 538,'24'-4,"1"-1,-2-1,1-1,-1-1,0-1,-1 0,0-2,0-1,-20 11,0 1,0-1,0 0,0 0,0 0,0 0,0 0,-1 0,1-1,0 1,-1-1,1 1,-1-1,1 1,-1-1,0 0,0 0,0 0,0 1,0-1,0 0,0 0,-1 0,1-1,-1 1,1 0,-1 0,0 0,0 0,0 0,0-1,0 1,0 0,-1 0,1 0,-1 0,1 0,-1 0,0 0,0 0,0 0,0 0,0 0,0 1,-1-1,1 0,-1 1,1-1,-1 1,1-1,-1 1,-5-2,1 1,-1 0,0 0,1 0,-1 1,0 0,0 0,0 1,0 0,0 0,0 1,0-1,1 2,-1-1,0 1,1 0,-1 0,1 1,-1 0,1 0,0 0,0 1,0 0,1 0,0 0,-1 1,1 0,1 0,-2 1,0 1,-1 0,1 1,0-1,1 1,0 0,0 1,1-1,0 1,0 0,1 0,0 0,1 0,0 1,0-1,1 1,0-1,1 1,0-1,1 1,0-1,0 2,1-5,0 0,1 0,0-1,0 1,0-1,1 0,-1 0,1 0,0 0,1-1,-1 0,1 1,0-2,0 1,0 0,1-1,-1 0,1-1,-1 1,1-1,0 0,131 24,-3-27,-107 1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812 538,'-24'-9,"0"1,-1 1,-1 1,1 2,-1 0,0 2,0 0,1 2,-1 1,0 1,0 1,1 1,-1 2,1 0,0 2,1 1,0 0,-23 14,15-8,0 1,1 1,0 2,2 1,1 2,0 0,1 2,-15 19,40-42,0 1,-1-1,1 1,0 0,0 0,0 0,0 0,1 1,-1-1,1 0,-1 1,1-1,0 1,0-1,0 1,0-1,0 1,0 0,1 0,0-1,-1 1,1 0,0 0,0 0,0-1,1 1,-1 0,1 0,0-1,-1 1,1 0,0-1,1 1,-1-1,0 1,1-1,-1 0,1 1,0-1,0 0,0 0,0 0,0 0,2 0,11 0,0-1,1-1,-1 0,1-2,-1 1,0-2,0 0,0-1,0 0,0-2,-1 1,0-2,0 0,0-1,-10 6,296-162,-180 97,-120 66,1 0,0 1,0-1,-1 0,1 1,0-1,0 1,-1-1,1 1,0-1,0 1,0 0,0-1,0 1,0 0,0-1,0 1,0 0,0 0,0 0,0 0,0 0,0 0,0 1,0-1,0 0,0 0,-1 1,1-1,0 0,0 1,0-1,0 1,0-1,-1 1,1-1,0 1,0 0,-1-1,1 1,0 0,-1 0,1 0,-1-1,1 1,-1 0,1 0,-1 0,0 0,1 0,-1 0,0 0,0 0,0 0,0 0,0 0,0 0,0 0,0 0,0 0,0 0,0 0,-1 0,1-1,0 1,-1 0,1 0,-1 1,-1 27,0-24,0 1,1 0,0 0,0 0,1 0,0 0,0 0,0 0,1 0,-1 0,1 0,1 0,-1 0,1 0,0-1,1 1,-1-1,1 1,0-1,1 0,-1 0,1 0,0-1,0 1,0-1,1 0,3 2,42 11,-26-13</inkml:trace>
  <inkml:trace contextRef="#ctx0" brushRef="#br0" timeOffset="416.382">982 820,'197'-261,"-168"213,-23 92,-6-38,-1 0,1-1,0 1,0-1,1 1,-1 0,1-1,1 0,-1 1,1-1,0 0,0 1,0-1,1 0,0 0,0-1,0 1,0-1,1 1,0-1,0 0,0-1,0 1,0-1,1 1,0-1,0-1,0 1,0-1,0 0,0 0,0 0,1 0,-1-1,1 0,-1-1,1 1,0-1,1 0,7-4,-1 0,0-2,0 1,0-1,0-1,-1-1,0 0,-1 0,0-1,0 0,0-1,-2 0,1-1,-1 0,-1 0,0-1,0 0,-1-1,1-3,1-3</inkml:trace>
  <inkml:trace contextRef="#ctx0" brushRef="#br0" timeOffset="1730.149">2026 482,'-16'1,"-1"1,1 1,-1 1,1 0,0 1,0 1,1 1,0 0,0 0,0 2,1 0,1 0,-1 2,-10 10,13-8,0 0,1 0,1 1,0 0,1 1,0 0,1 0,-2 10,8-22,0-1,0 0,0 1,0-1,0 0,1 1,-1-1,1 0,0 1,0-1,0 1,0-1,0 1,0-1,1 0,-1 1,1-1,-1 0,1 1,0-1,0 0,0 0,1 0,-1 0,0 0,1 0,-1 0,1 0,0 0,-1-1,1 1,0 0,0-1,0 0,0 1,0-1,1 0,-1 0,0-1,0 1,1 0,-1-1,0 1,1-1,-1 0,1 1,-1-1,1-1,-1 1,0 0,1 0,0-1,12-2,1 0,-1 0,0-2,-1 0,1-1,-1 0,0-1,-1 0,1-1,-1-1,-1 0,0-1,6-6,15-9,97-96,-148 232,18-106,0 0,1-1,-1 1,1 0,0 0,0-1,0 1,1-1,-1 1,1-1,0 0,1 1,-1-1,1 0,0 0,0-1,0 1,0-1,1 1,-1-1,1 0,0 0,0-1,0 1,0-1,0 0,1 0,-1 0,1-1,-1 1,1-1,-1 0,1 0,0-1,0 0,-1 0,1 0,0 0,0 0,-1-1,4-1,15-6,0-2,-1 0,0-2,-1 0,-1-1,0-2,0 0,-2-1,0 0,1-4,-2 5,5-4,0-2,-1-1,-1 0,-1-2,-1 0,-2-1,0-1,-1 0,-2-1,-1-1,-1 0,-1 0,-2-1,-1 0,-1-1,1-20,-14-61,7 108,-1 0,1 1,-1-1,0 1,0-1,0 1,0-1,0 1,-1 0,1 0,-1-1,1 1,-1 0,0 0,0 1,0-1,0 0,0 0,0 1,0 0,-1-1,1 1,-1 0,1 0,-1 0,1 0,-1 1,1-1,-1 1,0-1,1 1,-1 0,0 0,1 0,-1 1,0-1,1 1,-1-1,0 1,-10 5,0-1,1 2,0 0,0 1,1 0,-1 0,2 1,-1 1,1 0,1 0,0 1,1 0,0 1,-2 3,-3 6,0 1,1 0,2 1,0 0,2 1,0 0,2 0,0 1,2 0,1 0,1 0,0 0,3 6,0-18,0-1,2 1,-1 0,2-1,0 0,0 0,1 0,0 0,1-1,1 0,0 0,0 0,-3-5,0-1,1 0,-1 0,1 0,0 0,0-1,0 0,1 0,-1 0,1-1,0 0,0 0,1 0,-1-1,0 0,1 0,-1 0,1-1,0 0,-1-1,1 1,0-1,3-1,46-9,-31 5</inkml:trace>
  <inkml:trace contextRef="#ctx0" brushRef="#br0" timeOffset="2265.905">2844 482,'-4'9,"1"1,-1 0,1 1,1-1,0 0,0 1,1-1,1 1,-1-1,2 1,-1-1,2 1,-1-1,1 1,2 2,-3-11,0-1,0 1,0-1,0 0,0 1,1-1,-1 0,0 0,1 0,-1 0,1 0,-1 0,1 0,-1 0,1-1,0 1,-1-1,1 1,0-1,0 1,-1-1,1 0,0 0,0 0,-1 0,1 0,0-1,0 1,-1 0,1-1,0 1,-1-1,1 0,0 1,-1-1,1 0,-1 0,1-1,56-40,124-146,-182 188,0 1,0-1,0 1,0-1,1 1,-1-1,0 1,0-1,0 1,0-1,0 1,1-1,-1 0,0 1,0-1,1 1,-1-1,0 0,1 1,-1-1,0 0,1 0,-1 1,1-1,-1 0,1 0,-1 1,0-1,1 0,-1 0,1 0,-1 0,1 0,-1 0,1 0,-1 0,1 0,-1 0,1 0,-1 0,1 0,-1 0,0 0,1 0,-1 0,1-1,-1 1,1 0,-1 0,0 0,1-1,-1 1,1 0,-1-1,0 1,1 0,-1-1,0 1,0-1,1 1,-1 0,0-1,0 1,0-1,1 1,-7 39,5-38,-21 86,6-25,2 0,3 1,-1 37,-19 229,29-287,-2-1,-2 0,-2 0,-1-1,-2 0,-4 5,-33 19,47-62,-1-1,1 1,-1-1,0 0,0 0,1 0,-1 0,0 0,0 0,0 0,0-1,0 1,0-1,0 1,-1-1,1 0,0 0,0 0,0 0,0 0,0 0,0-1,-1 1,1-1,0 1,0-1,0 0,0 0,1 0,-1 0,0 0,0 0,1 0,-1-1,0 0,-3-6,1 0,0 0,0 0,1-1,0 1,1-1,0 0,0 0,1 0,0 0,1 0,0 0,0 0,1 0,0 0,1-4,22-91,-12 76</inkml:trace>
  <inkml:trace contextRef="#ctx0" brushRef="#br0" timeOffset="2727.345">3352 482,'304'-94,"-157"71,-146 23,-1 0,1 1,-1-1,1 0,-1 0,1 0,-1 1,1-1,-1 0,1 1,-1-1,1 0,-1 1,1-1,-1 1,0-1,1 0,-1 1,0-1,1 1,-1-1,0 1,0-1,1 1,-1-1,0 1,0 0,0-1,0 1,0-1,0 1,0-1,0 1,0 0,0-1,0 1,0-1,0 1,0-1,0 1,-1-1,1 1,0 0,0-1,-1 1,1-1,0 0,-1 1,1-1,-1 1,1-1,0 0,-1 1,1-1,-1 1,-24 30,23-29,-20 22,12-16,2 0,-1 1,1 0,0 0,1 1,0 0,0 0,1 1,1 0,0 0,0 0,1 1,0 0,1-1,1 1,0 2,0-9,1 0,0 0,1 0,-1 0,1 0,0 0,1 0,-1 0,1 0,0 0,0 0,0 0,1 0,0-1,0 1,0 0,0-1,1 0,-1 1,1-1,1 0,-1 0,0-1,1 1,0-1,0 0,0 0,0 0,0 0,1-1,1 2,10-1,0-1,0-1,0-1,1 0,-1 0,0-2,0 0,0-1,-1-1,1 0,3-2,-16 5,-1 1,1-1,0 0,-1 0,1 0,-1 0,0-1,1 1,-1-1,0 1,0-1,0 0,0 0,0 0,0 0,0 0,-1 0,1 0,-1-1,0 1,1-1,-1 0,0-10</inkml:trace>
  <inkml:trace contextRef="#ctx0" brushRef="#br0" timeOffset="2948.903">3522 623,'43'-10,"34"-3,13 1,-4-3,-12 2,-14 3,-11 3,-11 2,-5 3,-10 1</inkml:trace>
  <inkml:trace contextRef="#ctx0" brushRef="#br0" timeOffset="3352.089">4143 482,'37'-3,"1"-2,-1-2,-1-1,1-1,-1-3,-1-1,0-1,1-3,12-26,-47 42,-1 0,1 1,-1-1,1 0,-1 0,0 0,1-1,-1 1,0 0,1 0,-1 0,0 0,0 0,0 0,0 0,0 0,0 0,-1 0,1 0,0-1,0 1,-1 0,1 0,-1 0,1 0,-1 0,1 1,-1-1,0 0,1 0,-1 0,0 0,0 1,1-1,-1 0,0 1,0-1,0 0,0 1,0 0,0-1,0 1,0-1,0 1,0 0,0 0,0 0,0-1,-1 1,1 0,0 0,0 0,0 1,0-1,-13-1,1 1,0 1,0 0,0 1,0 0,0 1,0 0,1 1,-1 1,1 0,0 1,1 0,-1 0,1 1,0 1,1 0,0 0,0 1,1 1,0-1,0 1,1 1,1 0,0 0,0 0,1 1,1 0,0 0,0 0,-1 10,4-16,0 0,1 0,0 0,0 0,1 1,0-1,0 0,0 0,1 0,0 1,0-1,0 0,1 0,0 0,0-1,1 1,-1 0,1-1,1 1,-1-1,1 0,0 0,0-1,0 1,0-1,1 0,0 0,0 0,0 0,0-1,6 2,5 4,1-1,0 0,0-2,1 0,0-1,0-1,0 0,1-1,-1-1,6-1,32-1,-32-1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5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0,'-17'219,"6"101,6-275,-1-33</inkml:trace>
  <inkml:trace contextRef="#ctx0" brushRef="#br0" timeOffset="248.032">0 339,'39'4,"31"3,14-1,2-2,-4-5,-11-3,-8-1,-10 1,-9 0,-8 2,-4 1,-4 0,-6 1</inkml:trace>
  <inkml:trace contextRef="#ctx0" brushRef="#br0" timeOffset="498.861">763 311,'-6'9,"1"1,0-1,1 1,0 1,0-1,1 0,0 1,1 0,0 0,1-1,0 1,1 0,0 0,1 0,0 0,0 0,1 0,1-1,0 1,2 3,-3-12,-1 0,1 0,0 0,0 0,0 0,1-1,-1 1,0-1,1 0,-1 0,1 0,-1 0,1 0,-1 0,1 0,-1-1,1 0,0 1,-1-1,1 0,0 0,0 0,-1-1,1 1,0-1,-1 1,1-1,-1 0,1 0,0-1,72-40,-68 36,-1 0,0-1,0 1,-1-1,0 0,0-1,0 1,-1-1,0 0,-1 0,0 0,0-1,0-1,-2 7,0 1,-1-1,1 0,-1 0,1 0,-1 0,0 0,0 0,0 0,-1 0,1 0,-1 0,1 0,-1 0,0 0,0 0,0 0,-1 1,1-1,-1 1,1-1,-1 1,0-1,0 1,0 0,0 0,-1 0,1 0,0 0,-1 0,1 1,-1-1,0 1,1 0,-1 0,0 0,0 0,-2 0,-19-4,1 3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41,'-40'413,"28"-259,7 146,6-259,-17 59,16-101,0 1,0 0,0 0,1-1,-1 1,0 0,0 0,1-1,-1 1,0 0,1 0,-1 0,0-1,0 1,1 0,-1 0,0 0,1 0,-1 0,0 0,1 0,-1 0,0 0,1 0,-1 0,0 0,1 0,-1 0,0 0,1 0,-1 0,0 0,1 0,-1 1,0-1,1 0,-1 0,0 0,0 0,1 1,-1-1,0 0,0 0,1 1,-1-1,0 0,0 1,0-1,0 0,1 0,-1 1,0-1,0 0,0 1,0-1,0 0,0 1,0-1,0 0,0 1,0-1,23-22,-8 3</inkml:trace>
  <inkml:trace contextRef="#ctx0" brushRef="#br0" timeOffset="538.589">1033 41,'-55'8,"1"2,0 3,1 2,0 2,1 2,-17 12,56-27,1 2,0-1,0 2,0 0,1 0,0 1,0 0,1 1,0 0,1 1,0 0,0 0,1 1,0 0,1 0,1 1,0 0,0 0,1 1,0 0,2-1,-1 1,1 1,1-1,1 0,-1 11,2-20,1 0,0 0,-1 0,1 0,0-1,1 1,-1 0,1-1,0 1,0-1,0 1,0-1,0 0,1 0,0 0,-1 0,1 0,0-1,0 1,1-1,-1 0,0 0,1 0,-1 0,1-1,0 1,0-1,-1 0,1 0,0 0,0-1,0 1,0-1,0 0,0 0,10 0,1-1,-1 0,0-1,0 0,0-1,0-1,0 0,-1-1,6-2,22-16,-2-1,0-2,-1-1,-2-3,-1 0,3-7,197-212,-175 201,-59 48,0 1,-1 0,1-1,0 1,0 0,-1 0,1-1,-1 1,1 0,0 0,-1 0,0 0,1 0,-1 0,1 0,-1 0,0 0,0 0,0 0,0 0,1 0,-1 0,0 0,-1 0,1 0,0 0,0 0,0 0,-1 0,1 0,0 0,-1 0,1 0,-1 0,0 2,-65 320,52-243,4 1,1 76,11 28,-2-182,0 1,0-1,1 1,-1-1,1 1,0-1,0 1,0-1,0 0,0 1,1-1,0 0,-1 0,1 0,1 0,-1-1,0 1,0 0,1-1,0 0,0 1,7-1</inkml:trace>
  <inkml:trace contextRef="#ctx0" brushRef="#br0" timeOffset="781.712">1541 690,'-10'39,"2"12,3-8,1-10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22 179,'-5'24,"-1"12,0 6,1-5</inkml:trace>
  <inkml:trace contextRef="#ctx0" brushRef="#br0" timeOffset="648.002">615 9,'-14'-3,"0"1,0 0,0 1,0 1,0 0,0 1,0 0,0 1,0 1,1 0,-1 1,1 0,11-4,0 1,0-1,0 1,0-1,0 1,1 0,-1-1,0 1,0 0,1 0,-1 0,1 1,-1-1,1 0,-1 1,1-1,0 1,0-1,0 1,0-1,0 1,0 0,0-1,0 1,1 0,-1 0,1 0,-1 0,1 0,0 0,-1-1,1 1,0 0,0 0,1 0,-1 0,0 0,1 0,-1 0,1 0,0 1,53 66,-31-45,-20-19,0 0,-1 0,0 0,0 0,0 1,0-1,-1 0,0 1,0-1,-1 1,0 0,1-1,-2 1,1-1,-1 1,0-1,0 1,0-1,-1 1,0-1,0 0,0 0,-1 0,1 0,-1 0,0-1,-1 1,1-1,-1 0,0 0,0 0,0 0,-1-1,1 1,-1-1,0-1,0 1,0-1,0 1,0-1,0-1,-5 2,-6 5,13-6,0 0,0 0,0 0,0 0,0 0,-1-1,1 0,0 1,-1-1,1 0,-1-1,0 1,1 0,-1-1,0 0,1 0,-1 0,0-1,1 1,-1-1,1 0,-1 0,1 0,-1 0,1 0,0-1,-1 0,1 0,-3-1,-5-8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11,'-9'-2,"0"-1,-1 1,1 1,0-1,-1 1,1 1,0 0,-1 1,1-1,0 2,-1-1,1 1,0 1,0-1,0 2,1-1,-1 1,1 1,0-1,0 1,0 1,1-1,-1 2,2-1,-1 1,1-1,-1 2,2-1,-1 1,1 0,1 0,-1 0,1 1,1-1,0 1,0 0,0 0,1 0,1 1,-1-1,1 8,1-14,1-1,-1 1,0 0,1-1,-1 1,1-1,0 1,0 0,0-1,0 0,1 1,-1-1,1 0,-1 0,1 1,0-1,0-1,0 1,0 0,0 0,0-1,0 1,1-1,-1 1,0-1,1 0,-1 0,1 0,0-1,-1 1,1-1,0 1,-1-1,1 0,0 0,-1 0,2 0,101-17,146-110,-246 124,-1 0,0 1,1-1,-1 1,1 0,-1 0,1 1,0-1,0 1,0 0,0 1,0-1,0 1,0 0,0 0,0 1,0-1,0 1,0 0,-1 0,1 1,0-1,0 1,-1 0,1 1,-1-1,0 1,3 2,118 93,-106-89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341 198,'-13'-2,"1"1,-1-1,1 2,-1 0,1 1,-1 0,1 1,-1 0,1 1,0 0,0 1,0 0,0 1,1 1,0 0,0 0,0 1,1 0,0 1,1 0,-1 1,1 0,1 0,0 1,0 0,1 0,0 1,1 0,1 0,-1 0,2 1,-2 4,4-14,1 1,0-1,0 1,0-1,0 1,0 0,0-1,1 1,-1 0,1-1,0 1,-1 0,1 0,1-1,-1 1,0 0,1 0,-1-1,1 1,0 0,0-1,0 1,0-1,0 1,1-1,-1 0,1 1,-1-1,1 0,0 0,0 0,0 0,0 0,0-1,1 1,-1-1,0 1,1-1,-1 0,1 0,0 0,-1 0,1 0,0-1,-1 1,1-1,0 0,1 0,86-54,-24 7,-2-2,-1-3,-3-3,49-58,-113 130,-5-2,1 1,0 0,1 0,1 1,0 0,1 0,1 0,1 0,0 6,21 148,-11-118,-1 0,-3 1,-3-1,-2 17,0 18,-1-36,-2-1,-3 0,-2 0,-2-1,-17 46,25-78,-2 0,0-1,-1 1,0-2,-1 1,-1-1,-1 0,0-1,-2 0,1 0,-1-2,-12 11,22-23,0 1,0-1,0 0,0 0,0 0,0 0,0 0,0-1,0 1,-1-1,1 1,0-1,-1 0,1 0,0 0,0 0,-1 0,1 0,0-1,0 1,-1-1,1 1,0-1,0 0,0 0,0 0,0 0,0 0,0-1,0 1,0-1,1 1,-1-1,1 0,-1 1,1-1,-1 0,1 0,0 0,0 0,0 0,0 0,-32-96,27 56,1 23,2 0,0-1,2 1,0-1,1 1,1-1,0 1,2-1,0 1,3-5,2 5,0 0,2 0,0 1,1 0,1 1,0 0,1 1,1 0,1 1,0 1,1 0,1 1,0 1,3-2,112-87,-113 89</inkml:trace>
  <inkml:trace contextRef="#ctx0" brushRef="#br0" timeOffset="314.818">764 226,'5'34,"2"20,-1 6,-1-2,-2-6,0-8,-2-6,-6-10,-1-4,0-7</inkml:trace>
  <inkml:trace contextRef="#ctx0" brushRef="#br0" timeOffset="586.813">737 1,'-5'9,"3"4,2-1</inkml:trace>
  <inkml:trace contextRef="#ctx0" brushRef="#br0" timeOffset="897.79">1018 85,'104'395,"-78"-349,-26-45,1-1,0 1,0 0,0-1,0 1,0-1,0 0,0 1,0-1,0 0,0 0,0 1,0-1,0 0,0 0,0 0,0 0,0 0,0-1,0 1,0 0,0 0,0-1,0 1,0 0,0-1,0 1,0-1,0 0,0 1,0-1,-1 0,1 1,0-1,0 0,-1 0,1 1,-1-1,1 0,0 0,-1 0,0 0,1 0,-1 0,0 0,1-1,64-170,-47 129,59-108,-62 133</inkml:trace>
  <inkml:trace contextRef="#ctx0" brushRef="#br0" timeOffset="1266.85">1527 339,'28'-3,"-1"-2,0-1,0-1,0-1,-1-1,0-2,19-10,-43 20,1 0,0 0,-1 0,1 0,-1-1,0 1,1-1,-1 1,0-1,0 0,0 0,0 0,0 0,0 0,-1-1,1 1,-1 0,1-1,-1 1,0-1,0 0,0 1,-1-1,1 0,0 1,-1-1,0 0,0 0,0 1,0-1,0 0,0 0,-1 0,1 1,-1-1,0 0,0 1,0-1,0 1,0-1,0 1,-1-1,0 1,1 0,-1 0,0-1,0 1,0 0,-4-1,-1 0,1 1,0-1,-1 2,0-1,1 0,-1 1,0 1,0-1,1 1,-1 0,0 0,0 1,0 0,1 0,-1 1,0 0,1 0,0 0,-1 1,1 0,0 0,0 1,1-1,-1 1,1 0,-1 1,1 0,1-1,-1 2,1-1,0 0,0 1,0 0,1 0,0 0,0 0,0 0,1 1,0-1,1 1,-1 0,1 3,-1-2,1 0,0 0,1 0,0 0,0 0,1 0,0-1,0 1,1 0,0 0,0-1,1 1,0-1,0 0,1 0,0 0,0 0,0 0,1-1,0 0,1 0,-1-1,1 1,0-1,0 0,1-1,-1 1,4 0,93 45,-79-43</inkml:trace>
  <inkml:trace contextRef="#ctx0" brushRef="#br0" timeOffset="1681.798">1978 424,'30'-18,"-2"-2,0-1,-1-2,-1 0,-1-2,12-16,24-36,-61 77,0 0,0-1,0 1,1-1,-1 1,0 0,0-1,0 1,0-1,1 1,-1 0,0-1,0 1,1 0,-1-1,0 1,1 0,-1-1,0 1,1 0,-1 0,0 0,1-1,-1 1,1 0,-1 0,1 0,-1 0,0 0,1-1,-1 1,1 0,-1 0,1 0,-1 0,0 0,1 1,-1-1,1 0,-1 0,0 0,1 0,-1 0,1 1,-1-1,0 0,1 0,-1 0,0 1,1-1,-1 0,0 1,1-1,-1 0,0 1,0-1,1 0,-1 1,0-1,0 1,0-1,1 0,-1 1,3 33,-2-23,-2-5,1 0,0 0,1 0,0 0,0 0,0-1,1 1,-1 0,1-1,1 1,-1-1,1 0,0 1,0-1,0-1,1 1,0 0,0-1,0 0,0 0,1 0,-1 0,1-1,0 0,0 0,1 0,-1 0,0-1,1 0,0 0,-1-1,1 1,0-1,0-1,0 1,3-1,3-3,1-1,-1-1,1 0,-1-1,-1 0,1 0,-1-1,0-1,-1 0,0-1,0 0,-1 0,4-5,2-1,9-6,-1-1,0-2,-2 0,-1-1,14-25,-21 26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3670 543,'-2'13,"-2"2,1-1,1 1,1 0,0 0,0 0,2 0,0 0,1 0,0-1,3 11,-4-24,-1 1,0-1,1 1,-1-1,1 1,0-1,-1 1,1-1,0 0,0 1,0-1,0 0,0 0,0 0,0 1,1-1,-1 0,0-1,0 1,1 0,-1 0,1-1,-1 1,1 0,-1-1,1 0,-1 1,1-1,-1 0,1 0,0 1,-1-1,1-1,-1 1,1 0,-1 0,1-1,0 1,-1 0,1-1,-1 0,0 1,1-1,-1 0,1 0,-1 0,0 0,54-56,-48 45,0 1,-1-2,-1 1,0-1,0 1,-2-1,1-1,-2 1,1 0,-2-1,0 1,-1-1,0 1,-1-1,0 0,0 11,0 0,-1 0,1 0,0 0,-1 0,0 1,0-1,0 0,0 1,0 0,0-1,-1 1,1 0,-1 0,0 1,1-1,-1 0,0 1,0 0,0-1,0 1,0 1,0-1,0 0,-1 1,1-1,0 1,0 0,0 0,-1 0,1 1,0-1,0 1,0-1,0 1,0 0,0 1,0-1,0 0,0 1,0-1,0 1,1 0,-1 0,1 0,0 0,-1 1,1-1,0 1,0-1,1 1,-1 0,0 0,1-2,0 0,0 1,0-1,0 0,1 0,-1 1,0-1,1 0,-1 1,1-1,0 1,-1-1,1 0,0 1,0-1,0 1,0-1,0 1,0-1,0 1,0-1,1 1,-1-1,0 0,1 1,-1-1,1 1,0-1,-1 0,1 0,0 1,0-1,0 0,0 0,0 0,0 0,0 0,0 0,1 0,-1 0,0-1,0 1,1 0,-1-1,1 1,0-1,68 15,-58-17,0 0,1 0,-1-1,-1 0,1-1,0-1,-1 1,0-2,0 0,-1 0,1-1,-1 0,-1-1,0 0,0 0,0-1,6-8,113-178,-114 171,-1 0,-2-1,0-1,-2 0,-1 0,0-5,6-30,-26 91,9 235,29-21,5 124,-32-77,2-287,0 1,-1-1,0 1,1 0,-2-1,1 1,0 0,-1-1,0 1,0-1,0 1,-1-1,0 1,0-1,0 0,0 0,0 0,-1 0,0 0,0-1,0 1,0-1,0 0,-1 0,1 0,-1 0,0 0,0-1,0 0,0 0,0 0,-1 0,1-1,-1 1,1-1,-1 0,1-1,-1 1,0-1,1 0,-1 0,1 0,-1-1,-3 0,3-2,-1-1,1 0,0 0,1 0,-1 0,1-1,0 1,0-1,0 0,0-1,1 1,0-1,0 1,1-1,-1 0,1 0,1 0,-1 0,1 0,0 0,0-1,1 1,0 0,0-1,0 1,1 0,0 0,0 0,1-1,-1 1,2 0,-1 1,1-3,11-16,0 1,2 1,1 0,0 1,1 1,2 0,0 2,16-12,-7 6</inkml:trace>
  <inkml:trace contextRef="#ctx0" brushRef="#br0" timeOffset="-2535.914">255 373,'-17'40,"-2"-1,-2-1,-1-1,-2-1,-1-1,-2-1,-7 5,-32 43,124-172,113-116,-108 127,-63 79,0-1,0 1,1-1,-1 1,0 0,0-1,0 1,1-1,-1 1,0 0,0-1,1 1,-1 0,0-1,1 1,-1 0,1 0,-1-1,0 1,1 0,-1 0,1-1,-1 1,0 0,1 0,-1 0,1 0,-1 0,1 0,-1 0,1 0,-1 0,0 0,1 0,-1 0,1 0,-1 0,1 0,-1 0,1 1,-1-1,0 0,1 0,-1 0,0 1,1-1,-1 0,1 1,-1-1,0 0,0 1,1-1,-1 0,0 1,0-1,1 0,-1 1,0-1,0 1,0-1,1 1,-1-1,0 0,0 1,0-1,0 1,0 0,2 36,-2-31,-1 37,0-25,0 1,1-1,0 0,2 0,0 0,1 0,1 0,0 0,2-1,0 1,1-2,6 12,-11-24,1 0,-1 0,1 0,-1 0,1 0,1-1,-1 0,0 1,1-1,-1 0,1-1,0 1,0-1,0 0,1 0,-1 0,0 0,1-1,-1 1,1-1,-1-1,1 1,0 0,-1-1,1 0,0 0,-1-1,1 1,-1-1,1 0,0 0,-1 0,0-1,1 0,-1 0,2-1,7-5,0-1,-1 0,0-1,0-1,-1 0,0 0,-1-1,-1-1,0 1,0-2,-1 1,-1-1,0 0,-1 0,-1-1,0 0,-1 0,0 0,-2-1,1 1,-2-1,0 1,-2-15,-10-5,4 29</inkml:trace>
  <inkml:trace contextRef="#ctx0" brushRef="#br0" timeOffset="-2034.794">1243 459,'-14'-3,"-1"1,0 1,1 0,-1 1,0 0,1 2,-1-1,1 2,-1 0,1 1,0 0,0 1,0 1,1 0,0 0,0 2,1 0,0 0,0 1,1 0,0 1,0 0,1 1,1 0,0 1,-2 4,-30 73,41-87,-1 0,1 1,-1-1,1 1,0-1,0 1,1-1,-1 0,0 1,1-1,-1 1,1-1,0 0,0 1,0-1,0 0,0 0,0 0,1 0,-1 0,1 0,-1 0,1 0,0-1,0 1,-1-1,1 1,0-1,1 1,-1-1,0 0,0 0,0 0,1-1,-1 1,1 0,-1-1,1 0,8 0,0-1,-1-1,1 0,0 0,-1-1,0 0,0-1,0 0,0-1,0 0,-1-1,0 0,0 0,0-1,-1 0,0 0,-1-1,1 0,-1 0,3-6,123-103,-131 115,1 0,-1 1,0-1,1 1,-1 0,1 0,-1 0,1 0,0 0,-1 1,1-1,0 1,-1-1,1 1,0 0,0 0,-1 1,1-1,0 0,-1 1,1 0,0-1,-1 1,1 0,-1 0,1 1,-1-1,0 0,1 1,-1 0,0-1,0 1,1 1,50 83,-27-37,-11-27,-2-3</inkml:trace>
  <inkml:trace contextRef="#ctx0" brushRef="#br0" timeOffset="-1455.31">1525 740,'77'-90,"-40"38,-23 30,2 0,0 0,1 1,1 1,1 1,1 1,17-12,-37 29,1 1,0-1,0 1,0-1,-1 0,1 1,0 0,0-1,0 1,0-1,0 1,0 0,0 0,0 0,0-1,0 1,0 0,0 0,0 0,0 1,0-1,0 0,0 0,0 0,0 1,0-1,0 1,0-1,0 1,0-1,-1 1,1-1,0 1,0 0,-1-1,1 1,0 0,-1 0,1-1,0 1,-1 0,1 0,-1 0,0 0,1 0,-1 0,0 0,1 0,-1 0,0 0,0 0,0 0,0 0,0 0,-1 60,-2-51,-5 48,8-57,0 0,0 0,0 1,1-1,-1 0,0 0,1 0,-1 0,1 0,0 1,-1-1,1 0,0 0,-1 0,1 0,0-1,0 1,0 0,0 0,0 0,0-1,0 1,0-1,0 1,0 0,0-1,1 0,-1 1,0-1,0 0,0 0,1 1,-1-1,0 0,0 0,1 0,-1-1,0 1,0 0,0 0,1-1,-1 1,1-1,9-2,1-1,0-1,-1 0,0 0,0-1,-1 0,1-1,-1 0,-1-1,4-3,77-47,-89 57,1 0,0 0,0 0,0 0,0 1,0-1,0 1,0-1,0 1,0 0,1 0,-1 0,0 0,0 0,0 0,0 1,0-1,0 1,0 0,0-1,0 1,0 0,0 0,-1 0,1 0,0 0,-1 1,1-1,0 0,-1 1,0-1,1 1,-1 0,0-1,0 1,0 0,0 0,0 0,0 0,0 0,-1 0,1 0,-1 0,1 0,-1 0,0 0,0 2,8 103,-3-87</inkml:trace>
  <inkml:trace contextRef="#ctx0" brushRef="#br0" timeOffset="-1085.419">2315 600,'46'-1,"1"-2,-1-2,0-2,0-2,-1-2,32-13,14-25,-88 48,-1-1,1 0,0 0,-1 0,0-1,1 1,-1-1,0 1,0-1,-1 0,1 1,0-1,-1 0,0 0,0 0,0 0,0 0,0-1,0 1,-1 0,0 0,1-1,-1 1,-1 0,1 0,0 0,-1-1,1 1,-2-1,-1 0,-1 0,0 1,0-1,-1 1,1 0,-1 1,0-1,0 1,0 0,0 0,0 0,0 1,0 0,0 0,-1 0,1 0,0 1,-1 0,1 0,0 1,-1-1,1 1,0 0,-1 0,1 1,-1 0,-9 3,1 0,0 0,0 1,1 1,0 0,0 1,1 0,0 1,0 0,1 1,0 1,1 0,0 0,0 1,1 0,1 0,0 1,1 0,-3 9,9-18,0 1,0 0,0-1,1 1,-1 0,1 0,1 0,-1-1,0 1,1 0,0 0,0-1,1 1,-1 0,1-1,0 0,0 1,1-1,-1 0,1 0,0 0,0 0,0-1,1 1,-1-1,1 0,0 0,-1 0,5 1,2 3,1-1,0-1,0 1,0-2,1 0,0 0,0-1,0-1,0 1,0-2,4 0,99-3,-91 1</inkml:trace>
  <inkml:trace contextRef="#ctx0" brushRef="#br0" timeOffset="29657.54">368 1870,'11'251,"-5"-207,-2 0,-3 0,-1 0,-4 27,-38 169,42-239,1 0,-1 0,0 1,0-1,0 0,0 0,0 1,0-1,0 0,0 1,0-1,-1 0,1 0,-1 0,1 1,-1-1,1 0,-1 0,1 0,-1 0,0 0,0 0,0 0,1 0,-1 0,0 0,0 0,0-1,0 1,-1 0,1-1,0 1,0-1,0 1,0-1,-1 0,1 1,0-1,0 0,-1 0,1 0,0 0,-1 0,1 0,0 0,0 0,-1 0,1-1,0 1,0-1,0 1,-1-1,1 1,0-1,0 1,0-1,0 0,0 0,0 0,0 0,0 1,0-1,1 0,-1 0,0-1,-3-17,1 1,1 0,1-1,1 0,0 1,1-1,1 1,1-1,1 1,0 0,1 0,5-9,-9 22,16-49,2 1,2 0,3 2,2 0,2 2,2 1,3 2,1 1,2 1,9-5,32-8,-75 56,0 1,1-1,-1 0,0 1,1-1,-1 1,0 0,1-1,-1 1,1 1,-1-1,0 0,1 0,-1 1,0-1,1 1,-1 0,0 0,0 0,0 0,0 0,0 0,0 1,0-1,0 1,0-1,0 1,-1 0,1-1,-1 1,1 0,-1 0,0 0,0 0,0 0,0 1,0-1,0 0,4 15,0 1,-1-1,0 1,-2 0,0 0,-1 0,-1 0,0 0,-2-1,0 1,-4 13,5-18,-1 1,0-1,-1 0,-1 0,0 0,0-1,-2 1,1-1,-2 0,1-1,-2 1,0-1,0-1,-1 0,0 0,0 0,-1-1,-1-1,1 0,-1 0,-1-1,1 0,-1-1,-1 0,1-1,-1-1,1 0,-1 0,-4-1,12-1,-1-1,0 0,1 0,-1 0,0-1,0 0,0 0,1 0,-1-1,0 0,0 0,1 0,-1-1,0 0,1 0,0 0,-1-1,1 0,0 0,0 0,1 0,-1-1,1 0,-1 0,1 0,1 0,-1-1,0 0,1 0,0 0,0 0,1 0,-2-3,-2-19,3 2</inkml:trace>
  <inkml:trace contextRef="#ctx0" brushRef="#br0" timeOffset="30172.838">1046 1277,'-31'229,"16"-92,6 1,7 100,2-217,11 39,-10-59,-1 0,1 0,-1 0,1 0,-1 0,1 0,0 0,0 0,-1 0,1-1,0 1,0 0,0 0,0-1,0 1,0 0,0-1,0 1,0-1,0 1,1-1,-1 0,0 0,0 1,0-1,0 0,1 0,-1 0,0 0,0 0,0 0,0-1,1 1,-1 0,0-1,0 1,0 0,0-1,0 0,0 1,0-1,0 1,0-1,0 0,0 0,0 0,0 1,-1-1,1-1,76-80,-68 69,1 1,0 0,1 0,0 1,1 1,0 0,0 0,1 1,4-1,-16 10,0-1,1 0,-1 0,1 0,-1 1,0-1,1 1,-1-1,1 1,0 0,-1-1,1 1,-1 0,1 0,-1 0,1 0,0 0,-1 1,1-1,-1 0,1 1,-1-1,1 1,-1-1,0 1,1 0,-1 0,1 0,-1 0,0 0,0 0,0 0,0 0,0 0,0 0,0 1,0-1,0 0,0 1,0-1,-1 0,1 1,-1-1,1 1,-1 0,0-1,1 2,4 81,-6-76,3 72,3-67</inkml:trace>
  <inkml:trace contextRef="#ctx0" brushRef="#br0" timeOffset="30760.634">1553 1813,'-10'20,"-1"-1,2 1,1 1,1 0,0 0,2 0,0 1,1-1,2 1,0 0,1 9,1-29,0 0,0 0,0 1,1-1,-1 0,0 0,1 0,0 0,0 0,-1 0,1 0,0 0,0 0,1 0,-1-1,0 1,1 0,-1-1,1 1,-1-1,1 1,0-1,0 0,-1 0,1 0,0 0,0 0,0 0,0 0,0-1,1 1,-1-1,0 1,0-1,0 0,0 0,0 0,1 0,-1 0,0-1,0 1,0-1,1 1,84-45,6-77,-28 29,-65 92,0 0,1 0,-1 0,0 0,1 1,-1-1,1 0,-1 0,1 0,-1 1,1-1,-1 0,1 0,0 1,-1-1,1 1,0-1,0 1,0-1,-1 1,1-1,0 1,0 0,0-1,0 1,0 0,0 0,0 0,0-1,0 1,-1 0,1 0,0 0,0 1,0-1,0 0,0 0,0 0,0 1,0-1,0 1,-1-1,1 0,0 1,0 0,0-1,-1 1,1-1,0 1,-1 0,1-1,0 1,-1 0,1 0,-1 0,1-1,-1 1,0 0,1 0,-1 0,0 0,0 0,1 0,-1 0,0 0,0 0,1 216,27 196,-29-387,-1 1,-1-1,-1 1,-2-1,0 0,-2-1,-1 0,-9 18,18-40,-1-1,0 1,-1-1,1 1,0-1,-1 0,1 0,-1 0,0 0,1 0,-1 0,0 0,0-1,0 1,-1-1,1 1,0-1,0 0,-1 0,1 0,-1 0,1 0,-1 0,1-1,-1 1,0-1,1 0,-1 0,0 0,1 0,-1 0,1-1,-1 1,0-1,1 1,-1-1,1 0,-3-1,-5-6,1 0,-1 0,2-1,-1 0,1-1,0 1,1-2,0 1,1-1,0 0,1 0,0-1,0 0,2 1,-1-2,1 1,1 0,0 0,1-1,1 1,0-1,0 1,1-1,1 1,0-1,1-3,0-2,0 1,0-1,2 0,1 1,0 0,1 0,0 1,1 0,9-12,-1 6,-2 3</inkml:trace>
  <inkml:trace contextRef="#ctx0" brushRef="#br0" timeOffset="31305.205">2202 1757,'-7'0,"0"0,0 1,0 0,0 0,1 1,-1 0,0 0,1 0,-1 1,1 0,0 0,0 1,0 0,1 0,-1 0,1 1,0-1,0 1,0 1,1-1,0 0,0 1,0 0,1 0,0 0,0 1,0-1,1 1,1-3,1 0,-1-1,1 1,0 0,0 0,1 0,-1-1,1 1,0 0,0-1,0 1,0 0,1-1,-1 1,1-1,0 0,0 1,0-1,0 0,1 0,-1-1,1 1,0 0,0-1,0 0,0 1,0-1,0 0,1-1,-1 1,1-1,-1 1,1-1,0 0,-1 0,1-1,0 1,0-1,3 0,65 36,-70-34,-1-1,1 1,-1 0,0-1,0 1,1 0,-1 0,0 0,-1 0,1 0,0 0,0 0,-1 0,0 0,1 0,-1 1,0-1,0 0,0 0,0 0,0 0,0 1,-1-1,1 0,-1 0,0 0,1 0,-1 0,0 0,0 0,0 0,-1 0,1-1,0 1,-1 0,1-1,-1 1,1-1,-1 1,0-1,0 0,-80 48,67-44,0-1,-1 0,1-1,0-1,-1-1,0 0,1-1,-1 0,-6-2,11-3,5-1</inkml:trace>
  <inkml:trace contextRef="#ctx0" brushRef="#br0" timeOffset="31545.284">2512 1898,'-14'33,"-5"21,-4 2,2-5,5-10</inkml:trace>
  <inkml:trace contextRef="#ctx0" brushRef="#br0" timeOffset="31724.998">2400 1587,'0'10,"0"3</inkml:trace>
  <inkml:trace contextRef="#ctx0" brushRef="#br0" timeOffset="31991.734">2908 1757,'-22'10,"0"0,1 2,0 1,1 0,1 1,0 1,1 1,0 1,1 1,1 0,-10 15,23-28,0-1,0 0,1 1,-1 0,1 0,0-1,1 1,-1 0,1 0,0 1,0-1,0 0,1 0,0 1,0-1,0 0,0 0,1 0,0 1,0-1,1 0,-1 0,1 0,0 0,1-1,-1 1,1 0,0-1,0 0,0 0,0 0,1 0,0 0,3 3,5-3,0 0,-1 0,1-1,0-1,1 0,-1 0,0-1,0-1,1 0,-1-1,0 0,1-1,-1 0,0-1,-1 0,1-1,2-1,11-4</inkml:trace>
  <inkml:trace contextRef="#ctx0" brushRef="#br0" timeOffset="32643.816">3303 1757,'-39'33,"2"1,1 3,2 0,2 2,1 2,-6 15,35-55,0 1,0 0,0-1,0 1,1 0,-1 0,1 0,-1 1,1-1,0 0,0 0,0 1,0-1,0 1,1-1,-1 0,1 1,-1-1,1 1,0 0,0-1,0 1,0-1,1 1,-1-1,1 1,-1-1,1 1,0-1,0 0,0 1,0-1,1 0,-1 0,0 0,1 0,0 0,-1 0,1 0,0 0,0-1,0 1,0-1,0 1,2 0,7-3,0 0,1 0,-1-1,-1-1,1 0,0 0,-1-1,1-1,-1 1,-1-2,1 1,-1-1,1-1,-2 0,1 0,-1 0,0-1,-1-1,0 1,3-5,-2 5,135-166,-127 155,-11 14,-9 15,-4 5,1 0,1 0,0 0,1 1,0 0,1 0,-1 16,4-28,0 1,1 0,0-1,0 1,0 0,0-1,1 1,-1-1,1 1,1-1,-1 1,0-1,1 1,0-1,0 0,1 0,-1 0,1 0,-1-1,1 1,0-1,1 1,-1-1,1 0,-1 0,1-1,0 1,0-1,0 0,4 2,6-2,0 0,1-1,-1 0,1-1,-1-1,0-1,1 0,-1 0,0-1,0-1,0-1,-1 0,1 0,-1-2,0 1,-1-2,0 0,0 0,-1-1,2-2,133-126,-130 125,-1-1,0-1,-1 0,-1-1,0 0,-1-1,-1-1,0 0,-1 0,-1-1,0 0,-2-1,0 0,-1 0,-1 0,-1-1,-1 0,0 0,-1-16,-2 31,-1-1,0 1,-1-1,0 1,1 0,-1-1,-1 1,1 0,-1 0,0 1,0-1,-1 1,1-1,-1 1,0 0,0 0,0 1,-1-1,1 1,-1 0,0 0,0 0,0 1,0 0,0 0,0 0,-1 0,1 1,-1 0,1 0,-1 1,1 0,-1-1,0 2,1-1,-1 1,1 0,-1 0,1 0,-1 1,1 0,0 0,0 0,0 1,0-1,0 1,-4 4,-3 0,0 1,1 0,0 1,0 0,1 1,0 0,0 1,1 0,1 0,0 1,1 0,0 1,0-1,2 1,-1 0,2 1,0-1,0 1,1 0,1 0,1 0,0 0,0 0,1 1,1-1,1 0,0 0,1 0,0-1,1 1,2 3,6 8,2-1,1 0,1-1,1-1,0-1,2 0,0-2,2 0,0-1,1-1,19 11,-26-18,0-1,1 0,0-1,0-1,1 0,0-2,0 0,1 0,-1-2,17 2,-10-4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424,'-16'12,"0"1,1 1,0 0,2 0,-1 2,2 0,0 0,1 1,0 0,-1 7,10-23,1 0,-1 1,1-1,0 1,-1 0,1-1,0 1,0 0,0 0,0 0,1 0,-1-1,0 1,1 0,-1 0,1 0,0 1,0-1,0 0,0 0,0 0,0 0,0 0,1 0,-1 0,1 0,-1 0,1 0,0 0,0-1,0 1,0 0,0 0,0-1,1 1,-1 0,0-1,1 1,-1-1,1 0,0 0,-1 1,1-1,0 0,0 0,0-1,0 1,0 0,0-1,0 1,1 0,10-6,-1 1,0-2,0 0,-1 0,1-1,-1 0,-1-1,1 0,-2-1,1 0,-1-1,0 0,0-2,126-143,-134 154,0 0,0 0,0 0,0 1,0-1,0 0,0 0,0 1,0-1,1 0,-1 1,0-1,0 1,1 0,-1-1,0 1,1 0,-1 0,0 0,1 0,-1 0,1 0,-1 0,0 1,1-1,-1 0,0 1,0-1,1 1,-1-1,0 1,0 0,0-1,0 1,1 0,-1 0,0 0,-1 0,1 0,0 0,0 0,0 0,0 0,-1 0,1 1,-1-1,1 1,14 67,-14-62,24 169,3 31,-25-151,-3-1,-2 0,-2 0,-3 0,-2 0,-9 28,14-65,-1-1,-1 1,-1-1,0 0,-1-1,0 1,-2-2,0 1,-1-1,0-1,-1 0,-1-1,-8 7,16-15,3-3,1 0,-1 1,1-1,-1 0,0 0,0-1,0 1,0 0,0 0,0-1,0 0,-1 1,1-1,0 0,-1 0,1 0,-1 0,1-1,-1 1,0-1,1 1,-1-1,0 0,1 0,-1 0,0-1,1 1,-1 0,1-1,-1 0,1 0,-1 0,1 0,-1 0,1 0,0 0,-1-1,1 1,-2-3,0-8,0 0,1-1,0 0,0 0,2 0,0 0,0 0,1 0,1 0,0 0,1 0,1-7,10-53,2 0,4 2,3 0,3 1,32-61,-49 115,1-1,0 2,2-1,0 1,0 1,2 0,0 1,0 0,1 1,0 0,1 2,1-1,4 0,-14 7,0 1,1 0,0 1,0 0,0 0,-1 0,2 1,-1 0,0 0,0 1,0 0,0 0,0 1,0 0,0 0,1 1,10 5</inkml:trace>
  <inkml:trace contextRef="#ctx0" brushRef="#br0" timeOffset="469.084">3727 481,'-31'-4,"1"1,-1 2,0 1,0 1,1 2,-1 1,1 1,0 2,-23 8,46-13,-1 1,1 0,0 1,0-1,1 1,-1 1,1-1,0 1,0 0,0 1,1-1,0 1,0 0,0 1,1-1,0 1,0-1,0 1,1 1,0-1,1 0,-1 1,2-1,-1 1,1 0,0-1,0 1,1 0,0 0,1 0,0 4,0-9,1 1,-1-1,1 1,-1-1,1 0,0 0,0 0,1 0,-1 0,0-1,1 1,0-1,0 1,0-1,0 0,0 0,0 0,0-1,0 1,1-1,-1 1,1-1,-1 0,1-1,0 1,-1-1,1 1,0-1,-1 0,1 0,-1-1,2 0,8 0,-1-1,1 0,-1-1,0 0,0-2,0 1,0-1,9-6,276-198,-296 208,1-1,-1 1,0-1,0 1,1-1,-1 1,1 0,-1-1,1 1,0 0,-1 0,1 0,0 0,0 1,0-1,0 0,0 1,0-1,-1 1,1 0,0 0,0 0,0 0,0 0,0 0,0 0,0 1,0-1,0 0,0 1,0 0,0 0,0-1,-1 1,1 0,0 0,-1 1,1-1,-1 0,1 0,-1 1,1-1,-1 1,0-1,0 1,0 0,0-1,0 1,0 0,0 0,0 0,-1 0,1 1,4 59,-7-55,1-1,1 0,-1 1,1-1,0 1,1-1,-1 1,1-1,0 0,1 1,0-1,0 0,0 0,0 0,1 0,0-1,1 1,-1-1,1 0,0 0,0 0,1 0,-1 0,1-1,0 0,0 0,1-1,-1 1,6 1,9 0</inkml:trace>
  <inkml:trace contextRef="#ctx0" brushRef="#br0" timeOffset="1005.519">4150 791,'9'-31,"2"0,1 0,1 1,1 1,2 0,1 1,1 1,1 0,17-16,-28 33,1 1,0 0,0 1,0-1,1 2,1 0,-1 0,1 0,0 2,1-1,-1 1,11-2,-21 7,0 0,0 0,0 0,0 0,0 0,0 0,0 0,1 0,-1 0,0 1,0-1,0 0,0 1,0-1,0 1,0-1,0 1,0 0,0-1,-1 1,1 0,0-1,0 1,-1 0,1 0,0 0,-1 0,1 0,-1 0,1 0,-1 0,1 0,-1 0,0 0,1 0,-1 0,0 0,0 1,0-1,0 0,0 0,0 0,0 0,-1 0,1 1,-10 50,3-32,-10 37,17-56,0 0,0 0,0 1,0-1,1 0,-1 0,0 0,0 0,1 1,-1-1,1 0,-1 0,1 0,-1 0,1 0,0 0,-1 0,1 0,0 0,0-1,0 1,-1 0,1 0,0-1,0 1,0-1,0 1,1 0,-1-1,0 0,0 1,0-1,0 0,0 0,0 1,1-1,-1 0,0 0,0 0,0 0,1-1,-1 1,0 0,1-1,8-1,0-1,1 0,-1-1,-1 0,1 0,-1-1,1 0,-1-1,-1 0,1-1,-1 0,0 0,23-16,89-51,-120 73,1 1,0-1,0 1,0-1,0 1,0-1,0 1,0 0,0 0,0-1,1 1,-1 0,0 0,0 0,0 0,0 0,0 0,0 1,0-1,0 0,0 0,0 1,0-1,0 1,0-1,0 1,0-1,0 1,0 0,0-1,-1 1,1 0,0 0,0-1,-1 1,1 0,-1 0,1 0,-1 0,1 0,-1 0,1 0,-1 0,0 0,1 0,-1 0,0 1,4 57,-4-51,-2 22,1-24,0 1,1 0,-1-1,1 1,0 0,1-1,0 1,0 0,0-1,1 1,0-1,0 0,1 1,1 2,8 4</inkml:trace>
  <inkml:trace contextRef="#ctx0" brushRef="#br0" timeOffset="1339.122">5053 594,'68'-8,"0"-2,-1-4,0-3,55-21,-36-11,-83 47,-1 0,1 0,-1 0,1-1,-1 1,0-1,0 0,0 0,0 0,0 0,-1 0,1 0,-1 0,0 0,0 0,0-1,0 1,-1 0,1-1,-1 1,0-1,0 1,0-1,-1 1,1 0,-1-4,-3 3,0 1,0-1,0 1,-1-1,1 1,-1 1,0-1,1 1,-1-1,0 1,-1 1,1-1,0 1,0 0,-1 0,1 0,-1 1,1 0,0 0,-1 0,1 1,-1-1,1 2,0-1,-3 1,-8 1,1 1,-1 0,1 1,0 0,0 1,1 1,0 1,0 0,1 1,0 0,0 1,1 0,0 1,1 0,0 1,1 0,0 1,1 0,1 1,0 0,1 0,-4 10,9-20,0 0,0 0,1 0,0 0,0 1,0-1,0 0,0 1,1-1,0 0,0 1,0-1,1 0,-1 1,1-1,0 0,0 1,0-1,1 0,0 0,0 0,0 0,0 0,0-1,1 1,-1-1,1 1,0-1,0 0,1 0,-1 0,0-1,1 1,0-1,1 1,14 7,1 0,0-2,0 0,1-1,0-1,0-1,0-1,1-1,0-1,-1-1,1 0,11-3,-6 2</inkml:trace>
  <inkml:trace contextRef="#ctx0" brushRef="#br0" timeOffset="-2213.046">340 86,'-26'173,"-3"19,-3 67,33-158,-1-89</inkml:trace>
  <inkml:trace contextRef="#ctx0" brushRef="#br0" timeOffset="-1949.521">1 481,'38'0,"33"-5,8-1,0-5,-8 0,-11-4,-11 2,-10 2,-6-1,-4 1,-2-3,-6-3,-1 1,-5-1,-4 2</inkml:trace>
  <inkml:trace contextRef="#ctx0" brushRef="#br0" timeOffset="-1493.619">678 1,'0'521,"-1"-516,0 0,1 0,-1 0,1 0,0 0,0 1,1-1,0 0,0 0,0 0,0 0,1 0,-1 0,2-1,-1 1,0 0,1-1,0 0,0 1,0-1,0 0,1-1,-1 1,1 0,0-1,0 0,1 0,-1 0,1-1,-1 0,1 1,0-1,0-1,-1 1,1-1,1 0,-1 0,0 0,2-1,9-4,-2-1,1 0,0-1,-1 0,0-2,-1 1,0-2,0 0,8-7,21-13,-40 27,-1 0,1 0,0 1,0-1,0 1,0-1,0 1,0 0,0 0,0 0,0 0,1 0,-1 0,0 1,1-1,-1 1,0-1,1 1,-1 0,1 0,-1 0,0 1,1-1,-1 0,1 1,-1-1,0 1,0 0,1 0,-1 0,0 0,0 0,0 1,0-1,0 0,0 1,0 0,-1-1,1 1,-1 0,1 0,0 1,9 30,32 52,-30-73</inkml:trace>
  <inkml:trace contextRef="#ctx0" brushRef="#br0" timeOffset="-1048.304">1328 678,'30'-4,"1"-1,-1-2,0-1,0-1,-1-2,0 0,-1-3,4-3,32-47,-62 63,-1-1,0 1,0-1,0 1,0-1,0 1,-1-1,1 0,0 0,-1 1,1-1,-1 0,0 0,1 0,-1 0,0 0,0 1,0-1,-1 0,1 0,0 0,-1 0,1 1,-1-1,1 0,-1 0,0 1,0-1,0 0,0 1,0-1,0 1,0-1,-1 1,1 0,0 0,-1-1,1 1,-1 0,0 0,1 0,-1 1,0-1,1 0,-2 0,-3-1,1 1,-1 0,0 0,0 0,0 0,0 1,1 0,-1 0,0 1,0 0,0 0,0 0,1 1,-1-1,0 1,1 1,0-1,-1 1,1 0,0 0,1 0,-1 1,0 0,-8 6,0 1,1 1,1 0,-1 1,2 0,0 0,-4 9,10-17,1-1,0 1,0-1,0 1,1 0,-1 0,1 0,1 1,-1-1,1 0,0 1,0-1,0 1,1-1,0 1,0-1,0 1,1-1,0 1,0-1,0 1,1-1,-1 0,1 0,0 0,1 0,0 0,-1 0,1-1,1 1,-1-1,1 0,0 0,0 0,0 0,4 2,8 2,1-1,0-1,1 0,-1-2,1 0,0-1,0 0,3-1,9 0</inkml:trace>
  <inkml:trace contextRef="#ctx0" brushRef="#br0" timeOffset="31760.218">397 1695,'-7'-3,"1"0,-1 0,0 1,0 0,0 0,0 1,0-1,0 2,0-1,0 1,0 0,0 1,0-1,0 1,0 1,0-1,0 1,0 1,0-1,1 1,-1 0,1 1,0-1,0 1,0 0,-5 6,1-5,2-1,0 0,0 0,1 0,0 1,0 0,0 0,0 1,1 0,0 0,0 1,1-1,0 1,0 0,0 1,1-1,0 1,1 0,-1 1,4-6,0 0,0 0,0-1,0 1,1 0,-1-1,1 1,-1-1,1 1,0-1,0 1,0-1,1 1,-1-1,1 0,-1 0,1 1,-1-1,1 0,0-1,0 1,0 0,0-1,1 1,-1-1,0 1,1-1,-1 0,2 0,79 27,-70-25,18 2,-24-4,0 0,0 0,0 0,-1 1,1 0,-1 0,1 0,-1 1,0 0,0 1,0-1,0 1,-1 0,-4-2,0-1,0 0,0 1,0 0,-1-1,1 1,-1-1,1 1,-1 0,1-1,-1 1,0 0,0-1,0 1,0 0,0-1,0 1,0 0,-1-1,1 1,-1 0,1-1,-1 1,0-1,1 1,-1-1,0 1,0-1,0 1,0-1,0 0,-1 0,1 1,0-1,-1 0,-51 39,-145 29,173-64</inkml:trace>
  <inkml:trace contextRef="#ctx0" brushRef="#br0" timeOffset="32350.163">735 1723,'-17'30,"2"1,1 1,2 1,1 0,1 0,2 1,-1 20,8-51,0-1,0 0,1 1,-1-1,1 0,-1 1,1-1,0 1,0-1,0 1,0-1,1 1,-1-1,0 0,1 1,0-1,0 0,0 1,0-1,0 0,0 0,0 0,1 0,-1 0,1 0,-1 0,1 0,0-1,0 1,0-1,0 1,0-1,0 0,0 0,0 1,0-2,1 1,-1 0,0 0,1-1,-1 1,1-1,-1 0,1 0,-1 0,1 0,-1 0,1 0,11-7,-1-1,1 0,-1-1,-1 0,0-1,0-1,-1 0,0 0,6-10,3 0,11-15,-1-2,-1-1,-3-1,9-18,-35 57,-1 1,1-1,0 1,0-1,0 1,0 0,0-1,0 1,0-1,0 1,0-1,0 1,0-1,0 1,0-1,0 1,0-1,0 1,1 0,-1-1,0 1,0-1,0 1,1 0,-1-1,0 1,1-1,-1 1,0 0,1 0,-1-1,0 1,1 0,-1-1,0 1,1 0,-1 0,1 0,-1 0,1-1,-1 1,1 0,-1 0,0 0,1 0,-1 0,1 0,-1 0,1 0,-1 0,1 0,-1 0,1 1,-1-1,1 0,-1 0,0 0,1 1,-1-1,1 0,-1 0,0 1,1-1,-1 0,0 1,1-1,-1 0,0 1,0-1,1 1,2 36,-7 412,2-400,-2 0,-2-1,-2 1,-2-1,-3-1,-1 0,-20 43,28-77,0-1,-1 1,0-1,-1 0,-1 0,0-1,0-1,-1 1,-2 1,9-9,-1 0,1 0,-1 0,0-1,1 1,-1-1,0 0,0 0,-1 0,1 0,0-1,-1 0,1 0,-1 0,1 0,-1-1,1 0,-1 0,1 0,-1 0,1-1,-1 0,1 0,-1 0,1 0,0-1,-1 1,1-1,0 0,-1-1,0-1,0 0,0 0,0-1,1 1,-1-1,1 0,0 0,1-1,-1 1,1-1,0 0,0 0,1 0,0 0,0 0,0 0,1-1,0 1,0-1,1 1,0-1,0 1,0-1,1 1,1-6,1-10,2 0,1 0,0 0,2 1,0 0,11-18,71-114,-77 130</inkml:trace>
  <inkml:trace contextRef="#ctx0" brushRef="#br0" timeOffset="32882.644">1384 1695,'-125'87,"123"-86,-1 0,1 0,0 0,-1 1,1-1,0 1,0-1,0 1,0 0,0 0,1 0,-1 0,1 0,-1 0,1 0,-1 1,1-1,0 0,0 1,1-1,-1 1,0-1,1 1,-1 0,1-1,0 1,0-1,0 1,0 0,1-1,-1 1,1-1,-1 1,1 0,0-1,0 0,0 1,0-1,0 0,1 1,-1-1,1 0,-1 0,1 0,0 0,0 0,0-1,0 1,64 15,-56-16,-1 1,1 0,-1 1,0-1,0 2,0-1,0 1,0 1,-1 0,1 0,-1 0,-6-3,0 0,0 0,0-1,-1 1,1 0,-1 0,1 1,-1-1,0 0,1 0,-1 1,0-1,-1 1,1-1,0 1,-1-1,1 1,-1-1,0 1,0-1,0 1,0 0,0-1,-1 1,1-1,-1 1,0-1,1 1,-1-1,0 1,0-1,-1 0,1 0,0 1,-1-1,0 0,1 0,-1-1,-2 3,-85 57,80-57,-1 0,1-1,-1 0,0-1,0 0,0 0,0-1,0-1,0 1,0-2,0 1,0-1,-1-1,-2-4,7-1</inkml:trace>
  <inkml:trace contextRef="#ctx0" brushRef="#br0" timeOffset="33263.697">1920 1271,'-1'1,"-14"15,1 0,0 0,1 1,1 1,1 0,0 1,2 0,0 1,1-1,1 2,1-1,0 1,2 0,1 0,-1 11,-1 135,-3-115,2 0,3 0,2 46,-15-13,11-79</inkml:trace>
  <inkml:trace contextRef="#ctx0" brushRef="#br0" timeOffset="33510.206">1554 1723,'38'0,"32"0,9 0,-4 0,-11 0,-5 0,-9 0,-8 0,-6 0,-5 0,-7 0</inkml:trace>
  <inkml:trace contextRef="#ctx0" brushRef="#br0" timeOffset="33860.959">2089 1949,'29'-5,"0"-1,-1-1,0-2,-1-1,0 0,0-3,-1 0,8-7,-28 17,-1-1,1-1,-1 1,0-1,-1 0,1 0,-1 0,0-1,-1 0,1 1,-1-1,2-5,-4 9,0 0,-1 0,1-1,0 1,-1 0,1-1,-1 1,0 0,0-1,0 1,0-1,0 1,0 0,-1-1,1 1,-1 0,0-1,0 1,1 0,-2 0,1-1,0 1,0 0,-1 0,1 0,-1 1,1-1,-1 0,0 0,0 1,0-1,0 1,0 0,0 0,-2-1,-4-1,-1 1,0 1,0-1,0 2,0-1,1 1,-1 0,0 1,0 0,0 1,0 0,1 0,-1 0,1 1,-1 1,1-1,0 2,0-1,-5 3,1 1,0 0,0 0,0 1,1 1,1 0,-1 0,2 1,0 0,0 1,1 0,0 0,1 1,0 0,1 0,1 1,0 0,1 0,0 0,1 0,1 0,0 9,2-18,1 0,0 0,0-1,0 1,1 0,0-1,0 1,0-1,0 0,1 1,-1-1,1 0,0 0,1-1,-1 1,0-1,1 0,0 0,0 0,0 0,0 0,0-1,1 0,-1 0,1 0,-1 0,5 0,4 2,1-1,0 0,-1-1,1-1,0 0,0 0,0-2,0 0,3-1,58-11,-44 7</inkml:trace>
  <inkml:trace contextRef="#ctx0" brushRef="#br0" timeOffset="46849.218">2823 1723,'-60'192,"35"-83,48-132,24-43,3 1,3 3,57-53,-61 83,-48 32,0-1,0 1,1 0,-1-1,0 1,0 0,0 0,1 0,-1 0,0 0,0 0,0 1,1-1,-1 0,0 1,0-1,0 0,0 1,0-1,0 1,0 0,0-1,0 1,0 0,0 0,0 0,0-1,0 1,-1 0,1 0,0 0,-1 0,1 0,0 1,-1-1,0 0,1 0,-1 0,0 0,1 0,-1 1,0-1,0 0,0 0,0 1,-1 230,1-230,-1 0,1-1,0 1,0-1,0 1,0-1,0 1,1 0,-1-1,0 1,1-1,-1 1,1-1,-1 1,1-1,0 0,0 1,-1-1,1 0,0 1,0-1,0 0,1 0,-1 0,0 0,0 0,1 0,-1 0,0-1,1 1,-1 0,1-1,-1 1,1-1,-1 1,1-1,-1 0,1 0,-1 1,1-1,0 0,-1-1,1 1,-1 0,1 0,-1-1,1 1,-1-1,1 1,-1-1,1 1,-1-1,0 0,1 0,-1 0,0 0,0 0,1 0,-1-1,133-140,60 2,-193 138,0 1,0 0,0 0,0 0,0 0,0 0,0 0,0 0,1 0,-1 0,0 1,1-1,-1 0,0 1,1-1,-1 1,1-1,-1 1,1 0,-1 0,1 0,-1 0,1 0,-1 0,1 0,-1 0,1 0,-1 1,0-1,1 1,-1-1,1 1,-1-1,0 1,1 0,-1 0,0-1,0 1,0 0,0 0,1 0,-1 1,-1-1,1 0,1 1,3 120,-7-81,5 126,3-149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0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562 368,'52'-35,"-53"34,1 0,0 0,0 0,0 0,-1 0,1 0,0 0,-1 0,1 0,-1 0,1 1,-1-1,0 0,1 0,-1 0,0 1,1-1,-1 0,0 1,0-1,0 0,0 1,0-1,0 1,1 0,-1-1,0 1,0 0,0-1,0 1,-1 0,1 0,0 0,0 0,0 0,0 0,0 0,0 0,0 1,0-1,0 0,-1 0,-39 0,0 2,1 1,-1 2,1 2,0 2,0 2,1 1,0 2,1 1,-8 7,17-5,28-17,1 0,-1 0,1 1,0-1,-1 0,1 0,0 1,-1-1,1 0,0 1,-1-1,1 0,0 1,0-1,-1 1,1-1,0 0,0 1,0-1,0 1,-1-1,1 1,0-1,0 0,0 1,0-1,0 1,0-1,0 1,0-1,1 1,-1-1,0 0,0 1,0-1,0 1,0-1,1 1,-1-1,0 0,0 1,1-1,-1 0,0 1,1-1,-1 0,0 1,1-1,-1 0,1 0,-1 1,0-1,1 0,-1 0,1 0,-1 0,1 0,-1 0,0 1,1-1,-1 0,1 0,-1 0,1 0,-1 0,1-1,-1 1,183 5,-165-6,-13 0,0 0,0 0,0 1,0-1,0 1,0 0,0 0,0 1,0-1,0 1,0 1,0-1,0 0,0 1,0 0,-1 0,1 1,-1-1,0 1,0 0,0 0,0 0,0 1,0 0,-5 1,1 0,-1 0,0 0,0 0,-1 0,0 0,0 0,0 0,0 0,-1-1,0 1,1-1,-2 0,1 0,0 0,-1 0,0-1,0 1,0-1,0 0,-1 0,1-1,-1 1,-3 1,-208 141,216-145,-12 7,1 1,0 0,0 1,1 1,0-1,0 1,1 1,1 0,0 0,0 1,1 0,1 0,0 0,1 1,-3 7,8-15,0 0,1-1,-1 1,1-1,0 1,0-1,0 1,1-1,0 1,-1-1,1 0,1 0,-1 0,1 0,-1-1,1 1,0 0,1-1,-1 0,0 0,1 0,0 0,0-1,2 2,104 45,-102-45,1-1,1-1,-1 1,0-1,0-1,1 0,-1 0,1-1,-1 0,1-1,-1 0,1 0,-1-1,0 0,0-1,0 0,0 0,0-1,0 0,-1 0,6-5,7-8</inkml:trace>
  <inkml:trace contextRef="#ctx0" brushRef="#br0" timeOffset="315.749">421 1,'-144'744,"38"-304,104-428,1 0,-1 1,2-1,0 1,1-1,0 1,0-1,2 0,2 10,1-4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578 403,'-19'-3,"0"1,-1 0,1 2,-1 0,1 1,0 1,-1 0,1 2,-8 3,3 0,-1 1,1 1,1 1,0 2,1 0,0 1,0 1,-18 17,38-29,-1-1,1 1,0-1,0 1,0 0,0 0,0 0,1 0,-1 0,1 0,-1 0,1 0,0 1,-1-1,1 1,0-1,1 1,-1-1,0 1,1-1,0 1,-1 0,1-1,0 1,0-1,1 1,-1 0,0-1,1 1,0-1,-1 1,1-1,0 1,0-1,1 1,-1-1,0 0,1 0,-1 0,1 1,0-2,0 1,0 0,0 0,0-1,0 1,1 0,84 35,-77-35,-1 1,1 0,-1 0,0 1,0 0,0 1,-1 0,1 0,-1 1,0 0,-1 0,1 1,-1 0,2 3,-7-7,-1 0,1-1,-1 1,1 0,-1 0,0 0,0 0,0 0,-1 0,1 1,-1-1,0 0,1 0,-1 0,-1 0,1 1,0-1,-1 0,0 0,0 0,1 0,-2 0,1 0,0 0,-1 0,1 0,-1-1,0 1,0-1,0 1,0-1,0 0,-3 2,-94 52,93-54,-10 5,-1-1,-1 0,1-1,-1-1,1-1,-1-1,0 0,0-1,0-1,0-1,-18-2,18-4</inkml:trace>
  <inkml:trace contextRef="#ctx0" brushRef="#br0" timeOffset="324.272">832 544,'-21'23,"0"2,2 0,0 0,2 2,1 0,1 1,2 1,0 0,2 3,9-29,1 0,0 0,0 0,0 0,0 0,1 0,-1 0,1 0,0 0,0 0,0 0,0 0,1 1,-1-1,1 0,-1 0,1 0,0 0,1 0,-1 0,0-1,1 1,-1 0,1-1,0 1,0-1,0 1,0-1,1 0,-1 0,0 0,1 0,0 0,-1-1,1 1,0-1,0 0,0 0,0 0,0 0,0 0,0-1,0 1,0-1,0 0,0 0,1 0,-1 0,1 0,7-2,-1-1,0 1,0-2,0 1,0-1,-1-1,0 0,0 0,0-1,0 0,-1 0,0-1,0 0,-1-1,0 1,0-2,-1 1,0 0,0-1,-1 0,0-1,-1 1,0-1,-1 0,1-3,-3 6,0-1,-1 1,1-1,-2 1,1-1,-1 1,0 0,-1-1,0 1,0 0,-1 0,1 0,-2 0,1 0,-1 1,0 0,0-1,0 1,-1 1,0-1,0 1,-1 0,1 0,-1 0,0 1,-1 0,1 0,-1 1,0-1,-5-1,-7-3</inkml:trace>
  <inkml:trace contextRef="#ctx0" brushRef="#br0" timeOffset="689.508">1228 93,'-29'260,"4"-39,9-101,0 71,27-166,-4-26</inkml:trace>
  <inkml:trace contextRef="#ctx0" brushRef="#br0" timeOffset="970.001">1425 573,'-5'21,"0"0,1 1,1-1,1 1,2 0,-1-1,2 1,1 0,1-1,1 1,1-1,-5-17,1 0,0 0,0-1,0 1,1 0,-1-1,1 1,0-1,0 1,0-1,1 0,-1 0,1 0,-1 0,1-1,0 1,0-1,0 1,1-1,-1 0,0 0,1 0,-1-1,1 1,0-1,0 0,-1 0,1 0,0-1,0 1,0-1,0 0,0 0,0-1,0 1,-1-1,1 1,0-1,0 0,0-1,-1 1,2-1,12-9,0 0,0-2,-2 1,1-2,-2 0,0-1,-1 0,0-1,-1-1,-1 0,7-13,-8 14,0 0,-1 0,-1-1,0 0,-2-1,1 0,0-7,-3 1</inkml:trace>
  <inkml:trace contextRef="#ctx0" brushRef="#br0" timeOffset="1740.407">1849 911,'43'-112,"23"-64,46-333,-110 406,-2 103,0 0,-1 1,1-1,0 0,0 0,-1 1,1-1,0 0,-1 0,1 0,0 0,-1 1,1-1,0 0,-1 0,1 0,0 0,-1 0,1 0,-1 0,1 0,0 0,-1 0,1 0,0 0,-1 0,1-1,0 1,-1 0,1 0,0 0,-1 0,1-1,0 1,-1 0,1 0,0 0,0-1,-1 1,1 0,0-1,0 1,0 0,-1-1,1 1,0 0,0-1,0 1,0 0,0-1,0 1,-1 0,1-1,0 1,0 0,0-1,0 1,0 0,1-1,-1 1,0-1,0 1,0 0,0-1,0 1,0 0,0-1,1 1,-10 27,-6 294,-14-135,23-156,1 1,1 0,2-1,1 1,2 18,-1-45,0-2,12 27,-6-34</inkml:trace>
  <inkml:trace contextRef="#ctx0" brushRef="#br0" timeOffset="1967.312">1765 347,'38'0,"32"0,9 0,0 0,-7 0,-13 0,-10 0,-10 0,-11 0</inkml:trace>
  <inkml:trace contextRef="#ctx0" brushRef="#br0" timeOffset="2270.651">2385 630,'0'33,"0"16,5 0,1-8</inkml:trace>
  <inkml:trace contextRef="#ctx0" brushRef="#br0" timeOffset="2417.5">2385 234,'0'0</inkml:trace>
  <inkml:trace contextRef="#ctx0" brushRef="#br0" timeOffset="2732.665">2724 516,'-8'11,"2"1,0-1,0 1,1 0,0 0,1 1,1-1,0 1,0 0,1 0,1 0,0 0,1 0,1 0,0 0,0 0,3 8,-3-17,1-1,0 1,0-1,0 1,0-1,0 0,1 0,0 0,-1 0,1-1,0 1,0-1,1 1,-1-1,0 0,1 0,-1-1,1 1,0-1,-1 0,1 0,0 0,0 0,0 0,0-1,-1 0,1 0,0 0,0 0,0-1,0 0,0 1,0-1,-1 0,3-1,6-2,1 0,-1-1,1 0,-1 0,-1-2,1 1,-1-2,0 1,-1-1,1-2,-2 2,-1-1,0 0,-1 0,0-1,-1 0,1 0,-2-1,0 0,0 0,2-8,-6 15,0 0,0 1,0-1,0 0,-1 0,0 0,0 0,0 0,0 0,0 0,-1 0,0 1,0-1,0 0,0 0,0 1,-1-1,0 0,0 1,0 0,0-1,0 1,-1 0,1 0,-1 0,0 1,0-1,0 1,0-1,0 1,-1 0,1 0,-4-1,-1 0,0-1,-1 2,0-1,0 1,0 1,0-1,0 2,0-1,0 1,0 1,0-1,0 2,0-1,0 1,0 0,-5 3,-5 2</inkml:trace>
  <inkml:trace contextRef="#ctx0" brushRef="#br0" timeOffset="3172.985">3147 798,'41'-42,"2"2,1 2,2 2,26-14,-72 48,1 1,0 0,0 0,0 0,0 1,0-1,1 0,-1 0,0 0,0 1,0-1,1 1,-1-1,0 1,1-1,-1 1,1 0,-1 0,0 0,1 0,-1 0,0 0,1 0,-1 0,1 0,-1 0,0 1,1-1,-1 1,0-1,0 1,1-1,-1 1,0 0,0 0,0 0,0-1,0 1,0 0,0 0,1 1,-6 46,3-44,-1 1,1 0,1-1,-1 1,1 0,0 0,0 0,0 0,1-1,-1 1,1 0,0 0,1-1,-1 1,1-1,0 1,0-1,0 0,1 1,0-1,-1 0,5 3,-1-1,1-1,0 0,0 0,1-1,0 0,0 0,0 0,0-1,0 0,1-1,-1 0,1-1,-1 1,1-1,0-1,0 0,-1 0,1-1,0 0,-1 0,1-1,-1 0,1-1,-1 0,0 0,0 0,0-1,0-1,5-3,1-1,0-1,-1 0,0-1,-1-1,0 0,0 0,-2-1,1 0,3-8,-5 4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478 701,'-5'-8,"-1"1,0 0,-1 0,0 1,0 0,0 0,-1 0,0 1,0 0,0 1,-1 0,0 0,1 0,-1 1,0 1,-1 0,1 0,0 1,-1 0,1 0,-1 1,1 0,0 1,-1 0,1 0,0 1,-1 1,1-1,0 1,1 1,-1 0,-7 4,4-3,0 0,0 1,0 0,0 1,1 0,0 1,1 0,0 1,0 0,1 1,0 0,0 0,1 1,1 0,0 0,0 1,1 0,1 0,0 0,-2 11,6-20,1 0,0 0,0 0,0 0,0 0,0 0,1 0,-1 0,1 0,0 0,0 0,0 0,0 0,1 0,-1-1,1 1,0-1,-1 1,1-1,0 0,1 1,-1-1,0 0,0-1,1 1,-1 0,1-1,0 1,-1-1,1 0,0 0,0 0,0 0,0 0,0 0,6 0,0 0,0 0,-1 0,1-1,0 0,0-1,0 0,0-1,0 1,-1-2,6-1,16-8,-2-1,0-1,-1-2,0-1,-1 0,-1-2,-1-1,18-20,176-166,-218 207,0 0,-1-1,1 1,0 0,0 0,0 0,0 0,0-1,0 1,0 0,0 0,0 0,0 0,1-1,-1 1,0 0,1 0,-1 0,0-1,1 1,-1 0,1-1,-1 1,1 0,-1-1,1 1,0 0,-1-1,1 1,0-1,-1 1,1-1,0 0,0 1,-1-1,1 0,0 1,0-1,0 0,0 0,-1 0,1 0,0 0,0 0,0 0,0 0,-1 0,1 0,0 0,0 0,0-1,0 1,-1 0,1-1,0 1,0-1,-1 1,1 0,0-1,-1 0,1 1,0-1,-1 1,1-1,-1 0,1 1,-1-1,0 0,1 0,7 143,2-59,-3 1,-4 0,-6 46,2-17,2-96,-1 0,-1 0,0 0,-1 0,-1 0,-1-1,0 1,-1-1,0 0,-2 0,0-1,0 0,-2 0,0-1,0 0,-2 0,1-1,-2 0,0-1,0-1,-2 1,-2-1,0 0,-2-1,1-1,-1-1,0-1,-1 0,-10 2,26-8,1-1,-1 0,1 1,-1-1,1 0,-1 0,1 0,-1-1,1 1,-1 0,1-1,-1 0,1 0,-1 1,1-1,0-1,0 1,-1 0,1-1,0 1,0-1,0 1,1-1,-1 0,0 0,1 0,-1 0,1 0,-1 0,1 0,0-1,0 1,0 0,0-1,1 1,-1 0,0-1,1 1,0-1,0 0,0-2,13-106,4 78,1 1,2 1,1 1,1 0,1 2,2 1,0 0,30-21,-28 22,74-61,3 4,4 5,21-7,-107 72,-1-1,0 0,-1-2,-1-1,-1 0,0-1,-2-1,6-9,-20 26,0 0,-1-1,1 0,-1 1,1-1,-1 0,0 0,0 1,0-1,0 0,-1 0,1 0,-1 0,0 0,0 0,0 0,0 0,-1 0,1 0,-1 0,1 0,-1 0,0 0,0 0,-1 0,1 1,0-1,-1 1,0-1,0 1,1-1,-1 1,-1 0,1 0,0 0,0 0,-1 0,1 0,-1 1,0-1,1 1,-1 0,0 0,-2-1,-5-2,0 1,-1 0,1 1,0 0,-1 0,1 1,-1 1,0 0,1 0,-1 1,1 0,-1 1,1 0,0 1,-1 0,1 0,0 1,1 0,-1 1,1 0,-2 2,7-3,1 0,-1 0,1 0,0 1,0-1,0 1,1-1,0 1,0 0,0 0,0 0,1 0,-1 0,2 0,-1 1,0-1,1 0,0 1,0-1,1 0,-1 0,1 1,0-1,1 0,1 8,0-1,1 0,1 0,0 0,0-1,1 1,1-1,0-1,4 5,0-2,1 0,0-1,1-1,1 0,0-1,0 0,1-1,0-1,0 0,1-1,0-1,0 0,1-1,0-1,0 0,0-2,0 0,0-1,1 0,-1-2,0 0,0 0,0-2,0 0,3-2,23-14,-1-1,-2-2,0-2,-1-1,-1-3,-2-1,0-1,-3-2,0-1,-2-2,-2-1,23-37,-27 43,-1-1,-2-1,-1-1,-2-1,-1-1,-2 0,-1-1,-1-1,-3-1,7-35,-22 9,4 63,-1-1,1 1,-1 0,1-1,-1 1,0 0,0 0,1 0,-1 0,0 0,0 0,0 0,0 0,-1 0,1 0,0 0,0 1,0-1,-1 0,1 1,0-1,-1 1,1 0,0-1,-1 1,1 0,-1 0,1 0,0 0,-1 0,1 0,-1 0,1 0,0 1,-1-1,1 0,-1 1,1-1,0 1,0 0,-1-1,1 1,0 0,-14 9,0 1,1 1,1 0,0 1,0 0,2 1,-1 0,2 1,0 1,1-1,0 1,2 1,-1 0,2 0,1 0,0 1,0 4,-4 11,3 1,0-1,2 1,2 0,1 0,2 0,1 0,6 30,49 83,-28-87,-17-20,-11-39,-1 0,0-1,0 1,1 0,-1-1,0 1,0 0,0-1,0 1,0 0,0 0,0-1,0 1,-1 0,1-1,0 1,0 0,-1-1,1 1,0 0,-1-1,1 1,0-1,-1 1,1-1,-1 1,1-1,-1 1,1-1,-1 1,1-1,-1 1,0-1,1 0,-1 1,1-1,-1 0,0 0,1 0,-1 1,0-1,0 0,1 0,-1 0,0 0,1 0,-1 0,0 0,1 0,-1-1,0 1,0 0,1 0,-17-6</inkml:trace>
  <inkml:trace contextRef="#ctx0" brushRef="#br0" timeOffset="160.371">1494 447,'38'0,"42"0,17 0,1 0,-6 0,-9-5,-10-1,-11 0,-8 1,-7 2,-8 1,-10 1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1,'-9'19,"-4"20,-4 5,1-2,8-7,9-14,6-16,1-9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0,'-10'19,"2"12,2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1,'-10'29,"-12"23,-8 9,-3-2,3-7,3-6,1-7,0-5,0-3,-1-3,0-1,-1-5,5-1,6-5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0 791,'52'-96,"-18"24,-34 72,0-1,0 1,0-1,0 1,0 0,1-1,-1 1,0-1,0 1,0-1,1 1,-1 0,0-1,1 1,-1 0,0-1,1 1,-1 0,0-1,1 1,-1 0,1 0,-1-1,1 1,-1 0,1 0,-1 0,0 0,1 0,-1 0,1 0,-1 0,1 0,-1 0,1 0,-1 0,1 0,-1 0,1 0,-1 0,1 0,-1 1,0-1,1 0,-1 0,1 0,-1 1,0-1,1 0,-1 1,0-1,1 0,-1 1,0-1,1 1,-1-1,0 0,0 1,1-1,-1 1,0-1,0 1,0-1,0 1,10 36,-8-27,-2-5,1 0,-1 0,1 0,0 0,0-1,0 1,0 0,1-1,0 1,0-1,0 1,1-1,0 0,-1 0,1 0,1 0,-1-1,0 1,1-1,0 0,0 0,0 0,0-1,0 1,0-1,1 0,-1 0,1-1,0 1,-1-1,1 0,0 0,0 0,0-1,0 0,0 0,0 0,1-4,0 0,0-1,-1 0,1 0,-1 0,0-1,0 0,-1 0,1 0,-2 0,1 0,0-1,-1 0,-1 0,1-1,5-8,78-197,-73 168,-9 24</inkml:trace>
  <inkml:trace contextRef="#ctx0" brushRef="#br0" timeOffset="331.144">847 1,'5'56,"-65"274,57-301,1-1,1 0,2 1,0-1,2 0,2 0,0 0,0-8,-4-15,-1 0,1 0,0 0,1 0,-1 0,1 0,0 0,0-1,0 1,1-1,0 0,-1 1,2-1,-1 0,0-1,1 1,0-1,3 3,3-4</inkml:trace>
  <inkml:trace contextRef="#ctx0" brushRef="#br0" timeOffset="566.911">508 396,'43'4,"48"8,13 0,-1-1,-9-2,-15 1,-12 0,-12-2,-6-3,-7-1,-10-3</inkml:trace>
  <inkml:trace contextRef="#ctx0" brushRef="#br0" timeOffset="815.305">1636 396,'-24'15,"0"2,1 1,0 1,2 1,0 1,2 1,0 0,1 2,-14 24,30-45,0 0,0 0,0 1,0-1,1 0,0 1,-1-1,1 1,1 0,-1-1,0 1,1-1,0 1,0 0,0 0,0-1,0 1,1 0,0-1,-1 1,2-1,-1 1,0-1,1 1,-1-1,1 0,0 0,0 0,0 0,0 0,1 0,-1 0,1-1,0 1,0-1,0 0,0 0,0 0,0 0,1 0,-1-1,0 0,3 1,8 2,1-1,-1-1,1 0,0-1,-1-1,1 0,0-1,0 0,-1-1,1-1,-1 0,0-1,0-1,0 0,0-1,-1 0,0-1,0-1,-1 0,0 0,0-2,-1 1,0-1,6-8,-13 14,0-1,-1 1,1-1,-1 0,0 0,0 0,0 0,-1 0,0-1,0 1,0-1,-1 1,0-1,0 0,0 0,-1 1,1-1,-2 0,1 0,0 0,-1 1,0-1,-1 0,1 1,-1-1,0 1,-1-1,1 1,-1 0,0 0,0 0,0 0,-1 1,0-1,0 1,0 0,0 0,-1 1,1-1,-1 1,0 0,0 0,-1 0,-4-1,-47-7,31 9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5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141 257,'25'8,"0"-1,0-1,0-1,1-2,0 0,0-2,-1-1,1 0,0-2,0-2,15-3,-17 3,0-1,-1-1,0 0,0-2,0-1,-1-1,20-12,-34 18,-1-1,0 1,-1-1,1 0,-1-1,0 0,-1 0,1 0,-1 0,0-1,0 0,-1 0,0 0,-1-1,1 1,-1-1,-1 0,1 0,-2 0,1 0,-1 0,0-1,0 1,-1-7,0 15,1-1,-1 0,0 0,1 1,-1-1,0 0,1 0,-1 1,0-1,0 0,0 0,1 0,-1 0,0 1,0-1,0 0,-1 0,1 0,0 0,0 1,0-1,-1 0,1 0,0 0,-1 1,1-1,0 0,-1 0,1 1,-1-1,0 1,1-1,-1 0,1 1,-1-1,0 1,1-1,-1 1,0-1,0 1,1 0,-1-1,0 1,0 0,0 0,1 0,-1-1,0 1,0 0,0 0,0 0,1 0,-1 0,0 1,0-1,0 0,0 0,1 0,-1 1,0-1,0 0,1 1,-1-1,0 1,0-1,1 1,-1-1,1 1,-1 0,0 0,-10 21,1 0,1 1,2 0,0 1,1 0,-2 21,-1-3,-119 738,119-744,-2-1,0 0,-3-1,-1-1,-1 0,-2-1,-1 0,-1-2,-2 0,-1-2,-2 0,0-2,-2-1,0-1,-4 1,21-18,0-1,-1 0,1-1,-1 0,-1 0,1-1,0 0,-1-1,0-1,-5 1,13-3,0 1,0-1,0 0,0 0,1-1,-1 1,0-1,0 0,1 0,-1 0,0 0,1-1,-1 0,1 1,-1-1,1-1,0 1,0 0,0-1,0 1,1-1,-1 0,0 0,1 0,0 0,0 0,0-1,0 1,1-1,-1 1,1-1,0 0,0 1,0-2,-1-10,2-1,0 1,0 0,1-1,1 1,1 0,0-1,1 2,1-1,0 0,1 1,6-12,8-18,1 1,3 0,1 2,2 1,2 1,1 1,3 2,0 1,2 2,2 1,1 2,23-14,-55 40,1 0,-1 0,1 1,0 0,0 0,0 0,1 1,-1 0,0 1,1-1,0 2,-1-1,1 1,-1 0,1 0,0 1,-1 0,3 1,14 4</inkml:trace>
  <inkml:trace contextRef="#ctx0" brushRef="#br0" timeOffset="315.742">1045 737,'-14'0,"1"0,0 1,0 0,0 1,0 1,0 0,0 0,0 1,1 1,0 0,0 1,0 0,1 1,0 1,0-1,-5 7,11-12,0 1,0 0,0 1,1-1,0 1,0 0,0 0,0 0,0 0,1 1,0 0,0-1,0 1,0 0,1 0,0 1,0-1,1 0,-1 1,1-1,0 1,0 0,1-1,0 1,0 0,0-1,1 1,0-1,0 1,0-1,0 1,1-1,0 0,0 1,1-1,0 0,-1 0,2-1,-1 1,0-1,1 1,0-1,0 0,0-1,0 1,2 0,4 0,1-1,1 0,-1-1,0 0,1-1,-1 0,1-1,-1 0,1-1,-1 0,1-1,-1 0,0 0,0-2,0 1,0-1,0-1,-1 0,0 0,0-1,0-1,-1 1,0-2,0 1,-1-1,0 0,0-1,-1 0,0 0,-1-1,5-9,38-104,-48 118,0 0,0 0,0 0,0 0,-1 0,0 0,0 0,-1 0,1 0,-1 0,0 0,0 1,-1-1,0 0,1 0,-2 1,1-1,0 1,-1 0,0 0,0-1,0 2,0-1,-3-2,-12-6</inkml:trace>
  <inkml:trace contextRef="#ctx0" brushRef="#br0" timeOffset="569.438">1299 1048,'0'-29,"4"-29,8-9,5 3,0 6,2 9,3 7,2 7,2 9,-3 4,-2 1,2 4,1 6,-4 3</inkml:trace>
  <inkml:trace contextRef="#ctx0" brushRef="#br0" timeOffset="1089.139">1666 963,'184'-276,"-138"237,-45 38,1 1,-1-1,0 1,1 0,-1-1,0 1,1 0,-1 0,0 0,1 0,-1 0,1 1,-1-1,0 0,1 1,-1-1,0 1,1-1,-1 1,0-1,0 1,0 0,0 0,1 0,-1 0,0 0,0 0,-1 0,1 0,0 0,0 0,0 0,-1 0,1 1,-1-1,1 0,-1 0,1 1,-1-1,0 0,1 2,8 50,-10-50,1 1,-1 0,1-1,0 1,0-1,0 1,1 0,0-1,-1 1,1-1,0 1,1-1,-1 1,0-1,1 0,0 0,0 0,0 0,0 0,0 0,1 0,-1-1,1 1,0-1,0 1,0-1,0 0,0-1,0 1,0 0,1-1,0 1,4-3,-1-1,0 1,1-1,-1-1,0 1,0-1,-1-1,1 1,-1-1,1 0,-1 0,0-1,-1 0,1 0,2-4,-1 4,43-35,2 2,1 3,2 2,41-17,-95 49,0 0,1 0,-1 0,0 0,0 0,1 0,-1 1,0-1,1 0,-1 1,1-1,-1 1,1-1,-1 1,1 0,-1 0,1 0,-1 0,1 0,-1 0,1 0,0 0,-1 0,1 1,-1-1,0 1,1-1,-1 1,1 0,-1-1,0 1,1 0,-1 0,0 0,0 0,0 0,1 0,-1 0,-1 0,1 1,0-1,0 0,0 1,0-1,-1 0,1 1,-1-1,1 1,-1-1,0 1,1-1,-1 1,0-1,0 1,0-1,0 1,0 0,-27 170,26-165,-2 3,1 1,1-1,0 1,1 0,-1-1,2 1,0 0,0-1,1 1,0-1,1 1,0-1,1 0,0 0,1 2,7 1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3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0,'-18'207,"-22"298,12-173,16-265,7-61</inkml:trace>
  <inkml:trace contextRef="#ctx0" brushRef="#br0" timeOffset="567.571">1 650,'53'3,"-1"-3,1-2,0-2,-1-3,1-2,-2 2,0-3,-1-1,0-3,-1-3,-1-1,-1-2,-1-3,0-1,-2-2,-1-3,-1-1,-2-2,-1-1,19-23,-52 50,0-1,-1 0,0 0,0 0,-1-1,1 0,-2 0,1 0,-1 0,0-1,-1 1,0-1,0 1,-1-1,0 0,-1 0,0 0,0-5,-1 13,1 1,-1-1,1 1,0-1,-1 1,1-1,-1 1,0-1,1 1,-1 0,1-1,-1 1,0 0,1 0,-1 0,0-1,1 1,-1 0,0 0,1 0,-1 0,0 0,1 0,-1 0,0 0,1 0,-1 0,0 1,1-1,-1 0,1 0,-1 1,0-1,1 0,-1 1,1-1,-1 0,1 1,-1-1,1 1,-1-1,1 1,-1-1,1 1,0-1,-1 1,1 0,0-1,-1 1,1 0,0-1,0 1,0-1,0 1,-1 0,1-1,0 1,0 0,0 0,1-1,-1 1,0 0,0-1,0 1,0-1,1 1,-1 0,0-1,0 1,1 0,-28 75,3 1,3 0,4 2,3 0,4 1,1 45,8-120,0 0,1 0,0 0,0 0,0 1,0-1,1 0,0 0,0 0,0 0,0-1,1 1,0 0,0-1,0 1,1-1,0 1,0-1,0 0,0 0,0 0,1-1,0 1,-1-1,1 0,1 0,-1 0,0-1,1 1,-1-1,1 0,0 0,0-1,-1 1,1-1,0 0,0-1,0 1,1-1,9-3,0 0,1-1,-2-1,1 0,-1-1,0 0,0-1,0-1,-1-1,0 1,-1-2,2-1,17-12,-30 21,1 0,0 0,0 0,0 1,0-1,0 0,0 1,0 0,0-1,1 1,-1 0,1 0,-1 0,0 0,1 1,0-1,-1 0,1 1,-1 0,1 0,0 0,-1 0,1 0,0 1,-1-1,1 1,-1-1,1 1,-1 0,1 0,-1 0,0 0,1 1,-1-1,0 1,0-1,0 1,0 0,0-1,0 1,0 1,23 99,-25-99,1-1,0 1,0 0,0 0,0-1,0 1,0-1,1 1,-1-1,1 1,0-1,0 0,0 0,0 0,0 0,0 0,0 0,1 0,-1-1,1 0,-1 1,1-1,0 0,-1 0,1 0,0 0,0-1,-1 1,1-1,0 0,0 0,0 0,0 0,0 0,0 0,-1-1,1 0,0 1,0-1,-1 0,1 0,1-1,9-9</inkml:trace>
  <inkml:trace contextRef="#ctx0" brushRef="#br0" timeOffset="1018.958">1694 819,'22'4,"1"-1,0-2,0 0,0-2,0 0,-1-2,2 0,-15 1,-1 1,0-1,1-1,-1 0,0 0,0 0,-1-1,1 0,-1-1,1 0,-2 0,1 0,0-1,-1 0,0 0,-1-1,1 0,-1 0,0 0,-1-1,-2 5,-1 1,1-1,-1 0,0 0,0 0,-1 0,1 0,0-1,-1 1,0 0,0 0,0 0,0 0,0 0,-1-1,1 1,-1 0,0 0,0 0,0 0,0 0,-1 1,1-1,-1 0,0 0,0 1,0-1,0 1,0 0,0 0,0 0,-1 0,1 0,-1 0,-3-3,-1 2,1-1,-1 0,0 1,0 0,0 1,0 0,0 0,-1 0,1 1,0 0,-1 1,1-1,-1 1,-5 2,1 1,-1 0,1 1,0 0,0 1,1 0,-1 1,1 0,0 0,1 2,0-1,0 1,0 1,1 0,0 0,-6 9,10-11,0 1,0 1,0-1,1 0,1 1,-1 0,1 0,1 0,0 1,0-1,1 0,0 1,0-1,1 1,1-1,-1 1,1-1,1 0,0 1,0-1,1 0,0 0,1 0,0-1,0 1,1-1,0 0,0 0,1-1,0 1,0-1,1-1,0 1,0-1,1 0,13 6,1-1,0-2,1 0,-1-1,2-1,-1-2,1 0,0-1,0-2,0 0,0-2,0 0,0-2,14-2,-10-1,-6-2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5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137 292,'0'62,"-11"178,-3-154,-4-1,-23 61,-11 27,52-174,1 1,-1-1,1 1,-1-1,1 1,-1-1,1 1,-1 0,1-1,-1 1,1 0,-1 0,1-1,0 1,-1 0,1 0,-1 0,1 0,0-1,-1 1,1 0,0 0,-1 0,1 1,0-1,-1 0,1 0,-1 0,1 0,0 1,-1-1,1 0,-1 0,1 1,-1-1,1 0,0 1,-1-1,0 1,1-1,-1 1,1-1,-1 1,0-1,1 1,-1-1,0 1,1 0,-1-1,0 1,0-1,0 1,1 0,-1-1,0 1,0 0,0-1,0 1,0-1,0 1,0 0,-1-1,1 1,0 0,10-13</inkml:trace>
  <inkml:trace contextRef="#ctx0" brushRef="#br0" timeOffset="624.55">1012 180,'-12'-7,"0"0,0 1,-1 1,1 0,-1 1,0 0,-1 1,1 0,0 1,-1 1,0 0,1 1,-1 0,1 1,-1 1,1 0,0 1,-1 0,1 1,0 0,1 2,-1-1,-1 2,1 0,1 1,0 0,0 1,1 0,0 1,0 0,1 1,0 0,1 0,1 1,-1 0,2 1,0 0,0 0,-2 9,6-18,1 1,-1-1,1 0,0 1,0 0,0-1,1 1,-1 0,1 0,1 0,-1 0,1 0,-1 0,1 0,1 0,-1 0,1 0,0 0,0 0,0-1,1 1,0 0,0 0,0-1,0 1,1-1,-1 0,1 0,0 0,1 0,-1 0,4 2,4-2,0-2,0 1,1-2,-1 1,0-2,1 1,-1-2,0 1,1-2,-1 1,0-2,0 1,0-1,0-1,-1 0,1-1,-1 0,0 0,0-1,-1 0,0-1,6-5,0 3,286-207,-209 158,-91 59,-1 0,1 0,0 0,0 0,0 0,-1 0,1 0,0 0,-1 1,1-1,-1 0,0 0,1 0,-1 1,0-1,0 0,1 1,-1-1,0 0,0 0,-1 1,1-1,0 0,0 0,-1 1,1-1,0 0,-1 0,1 0,-1 1,0-1,1-1,-72 154,-50 150,91-175,26-89,8-26</inkml:trace>
  <inkml:trace contextRef="#ctx0" brushRef="#br0" timeOffset="872.701">1605 631,'-24'33,"-3"12,2-2</inkml:trace>
  <inkml:trace contextRef="#ctx0" brushRef="#br0" timeOffset="1303.117">1858 151,'61'-28,"-14"5,0 2,2 2,0 3,1 1,44-6,-92 20,0 0,0 0,0 0,1 0,-1 1,0-1,0 1,0-1,1 1,-1 0,0 0,0 0,1 0,-1 0,0 0,0 1,1-1,-1 1,0-1,0 1,0 0,0 0,0 0,0 0,0 0,0 1,0-1,-1 1,1-1,0 1,-1-1,1 1,-1 0,0 0,1 0,-1 0,0 0,0 0,0 0,-1 0,1 0,0 0,-1 1,0-1,1 0,-1 0,0 1,0-1,0 0,0 0,-1 1,1-1,-7 16,-1 0,-1 0,0-1,-1-1,-1 1,0-2,-13 13,10-9,-81 91,66-80,1 2,2 1,1 1,1 1,-16 35,38-67,0 1,0-1,0 1,1-1,0 1,0 0,0 0,0 0,0 0,1 0,-1 0,1 0,0 0,1 0,-1 0,1 0,-1-1,1 1,1 0,-1 0,0 0,1-1,0 1,-1-1,1 1,1-1,-1 0,1 0,-1 0,1 0,0 0,0 0,0-1,0 1,0-1,1 0,1 1,22 6,0-1,0-2,1 0,0-2,0-1,0-1,0-2,0-1,1-1,-1-1,-1-1,1-2,-1 0,21-9,-12 3,-6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58,'0'0,"0"1,0-1,0 1,0-1,0 1,0-1,0 1,0-1,0 1,0-1,-1 1,1-1,0 1,0-1,0 0,-1 1,1-1,0 1,0-1,-1 1,1-1,0 0,-1 1,1-1,-1 0,1 1,0-1,-1 0,1 0,-1 1,1-1,-1 0,1 0,-1 0,1 1,-1-1,1 0,-1 0,1 0,-1 0,1 0,-1 0,1 0,-1 0,1 0,-1-1,1 1,-1 0,1 0,-1 0,1-1,-1 1,1 0,-1 0,1-1,0 1,-1 0,1-1,0 1,-1 0,1-1,0 1,-1-1,-7 170,5-23,-22 41,0-30,44-172,-7-3</inkml:trace>
  <inkml:trace contextRef="#ctx0" brushRef="#br0" timeOffset="247.785">1 368,'38'-5,"47"-1,13-5,-5 0,-8 1,-15 3,-14-2,-12 0,-8 1,-10-2,-10 1</inkml:trace>
  <inkml:trace contextRef="#ctx0" brushRef="#br0" timeOffset="751.915">707 1,'-62'347,"57"-330,1 1,1-1,0 1,2 0,0-1,1 1,0 0,2 0,0-1,1 1,1-1,0 1,4 6,-7-22,0 0,0 1,0-1,1 0,-1 0,1 0,-1 0,1-1,0 1,-1 0,1-1,0 1,0-1,0 0,0 1,1-1,-1 0,0 0,0 0,1-1,-1 1,0-1,1 1,-1-1,1 0,-1 0,0 0,1 0,-1 0,1 0,-1-1,1 1,-1-1,0 0,0 1,1-1,-1 0,2-2,81-55,-80 54,151-115,-156 118,1 1,0-1,-1 0,1 1,-1-1,1 1,0-1,-1 1,1-1,0 1,0-1,-1 1,1 0,0-1,0 1,0 0,-1 0,1 0,0-1,0 1,0 0,0 0,0 0,-1 0,1 1,0-1,0 0,0 0,0 0,-1 1,1-1,0 0,0 1,-1-1,1 1,0-1,0 1,-1-1,1 1,-1-1,1 1,0 0,-1-1,1 1,-1 0,0 0,1-1,-1 1,1 0,-1 0,0 0,0-1,0 1,1 0,-1 0,0 0,0 0,-6 57,3-45,2-9,0 0,1 0,-1 0,1 0,0 0,0 0,0 0,0 0,1 0,-1 0,1 0,0 0,1 0,-1 0,1 0,-1-1,1 1,0-1,0 1,1-1,-1 0,1 0,0 0,0 0,0 0,0-1,0 1,0-1,1 0,-1 0,1 0,-1 0,1-1,0 1,0-1,0 0,0 0,0-1,0 1,0-1,0 0,3 0,16-4</inkml:trace>
  <inkml:trace contextRef="#ctx0" brushRef="#br0" timeOffset="1131.17">1271 538,'24'-4,"1"-1,-2-1,1-1,-1-1,0-1,-1 0,0-2,0-1,-20 11,0 1,0-1,0 0,0 0,0 0,0 0,0 0,-1 0,1-1,0 1,-1-1,1 1,-1-1,1 1,-1-1,0 0,0 0,0 0,0 1,0-1,0 0,0 0,-1 0,1-1,-1 1,1 0,-1 0,0 0,0 0,0 0,0-1,0 1,0 0,-1 0,1 0,-1 0,1 0,-1 0,0 0,0 0,0 0,0 0,0 0,0 1,-1-1,1 0,-1 1,1-1,-1 1,1-1,-1 1,-5-2,1 1,-1 0,0 0,1 0,-1 1,0 0,0 0,0 1,0 0,0 0,0 1,0-1,1 2,-1-1,0 1,1 0,-1 0,1 1,-1 0,1 0,0 0,0 1,0 0,1 0,0 0,-1 1,1 0,1 0,-2 1,0 1,-1 0,1 1,0-1,1 1,0 0,0 1,1-1,0 1,0 0,1 0,0 0,1 0,0 1,0-1,1 1,0-1,1 1,0-1,1 1,0-1,0 2,1-5,0 0,1 0,0-1,0 1,0-1,1 0,-1 0,1 0,0 0,1-1,-1 0,1 1,0-2,0 1,0 0,1-1,-1 0,1-1,-1 1,1-1,0 0,131 24,-3-27,-107 1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812 538,'-24'-9,"0"1,-1 1,-1 1,1 2,-1 0,0 2,0 0,1 2,-1 1,0 1,0 1,1 1,-1 2,1 0,0 2,1 1,0 0,-23 14,15-8,0 1,1 1,0 2,2 1,1 2,0 0,1 2,-15 19,40-42,0 1,-1-1,1 1,0 0,0 0,0 0,0 0,1 1,-1-1,1 0,-1 1,1-1,0 1,0-1,0 1,0-1,0 1,0 0,1 0,0-1,-1 1,1 0,0 0,0 0,0-1,1 1,-1 0,1 0,0-1,-1 1,1 0,0-1,1 1,-1-1,0 1,1-1,-1 0,1 1,0-1,0 0,0 0,0 0,0 0,2 0,11 0,0-1,1-1,-1 0,1-2,-1 1,0-2,0 0,0-1,0 0,0-2,-1 1,0-2,0 0,0-1,-10 6,296-162,-180 97,-120 66,1 0,0 1,0-1,-1 0,1 1,0-1,0 1,-1-1,1 1,0-1,0 1,0 0,0-1,0 1,0 0,0-1,0 1,0 0,0 0,0 0,0 0,0 0,0 0,0 1,0-1,0 0,0 0,-1 1,1-1,0 0,0 1,0-1,0 1,0-1,-1 1,1-1,0 1,0 0,-1-1,1 1,0 0,-1 0,1 0,-1-1,1 1,-1 0,1 0,-1 0,0 0,1 0,-1 0,0 0,0 0,0 0,0 0,0 0,0 0,0 0,0 0,0 0,0 0,0 0,-1 0,1-1,0 1,-1 0,1 0,-1 1,-1 27,0-24,0 1,1 0,0 0,0 0,1 0,0 0,0 0,0 0,1 0,-1 0,1 0,1 0,-1 0,1 0,0-1,1 1,-1-1,1 1,0-1,1 0,-1 0,1 0,0-1,0 1,0-1,1 0,3 2,42 11,-26-13</inkml:trace>
  <inkml:trace contextRef="#ctx0" brushRef="#br0" timeOffset="416.382">982 820,'197'-261,"-168"213,-23 92,-6-38,-1 0,1-1,0 1,0-1,1 1,-1 0,1-1,1 0,-1 1,1-1,0 0,0 1,0-1,1 0,0 0,0-1,0 1,0-1,1 1,0-1,0 0,0-1,0 1,0-1,1 1,0-1,0-1,0 1,0-1,0 0,0 0,0 0,1 0,-1-1,1 0,-1-1,1 1,0-1,1 0,7-4,-1 0,0-2,0 1,0-1,0-1,-1-1,0 0,-1 0,0-1,0 0,0-1,-2 0,1-1,-1 0,-1 0,0-1,0 0,-1-1,1-3,1-3</inkml:trace>
  <inkml:trace contextRef="#ctx0" brushRef="#br0" timeOffset="1730.149">2026 482,'-16'1,"-1"1,1 1,-1 1,1 0,0 1,0 1,1 1,0 0,0 0,0 2,1 0,1 0,-1 2,-10 10,13-8,0 0,1 0,1 1,0 0,1 1,0 0,1 0,-2 10,8-22,0-1,0 0,0 1,0-1,0 0,1 1,-1-1,1 0,0 1,0-1,0 1,0-1,0 1,0-1,1 0,-1 1,1-1,-1 0,1 1,0-1,0 0,0 0,1 0,-1 0,0 0,1 0,-1 0,1 0,0 0,-1-1,1 1,0 0,0-1,0 0,0 1,0-1,1 0,-1 0,0-1,0 1,1 0,-1-1,0 1,1-1,-1 0,1 1,-1-1,1-1,-1 1,0 0,1 0,0-1,12-2,1 0,-1 0,0-2,-1 0,1-1,-1 0,0-1,-1 0,1-1,-1-1,-1 0,0-1,6-6,15-9,97-96,-148 232,18-106,0 0,1-1,-1 1,1 0,0 0,0-1,0 1,1-1,-1 1,1-1,0 0,1 1,-1-1,1 0,0 0,0-1,0 1,0-1,1 1,-1-1,1 0,0 0,0-1,0 1,0-1,0 0,1 0,-1 0,1-1,-1 1,1-1,-1 0,1 0,0-1,0 0,-1 0,1 0,0 0,0 0,-1-1,4-1,15-6,0-2,-1 0,0-2,-1 0,-1-1,0-2,0 0,-2-1,0 0,1-4,-2 5,5-4,0-2,-1-1,-1 0,-1-2,-1 0,-2-1,0-1,-1 0,-2-1,-1-1,-1 0,-1 0,-2-1,-1 0,-1-1,1-20,-14-61,7 108,-1 0,1 1,-1-1,0 1,0-1,0 1,0-1,0 1,-1 0,1 0,-1-1,1 1,-1 0,0 0,0 1,0-1,0 0,0 0,0 1,0 0,-1-1,1 1,-1 0,1 0,-1 0,1 0,-1 1,1-1,-1 1,0-1,1 1,-1 0,0 0,1 0,-1 1,0-1,1 1,-1-1,0 1,-10 5,0-1,1 2,0 0,0 1,1 0,-1 0,2 1,-1 1,1 0,1 0,0 1,1 0,0 1,-2 3,-3 6,0 1,1 0,2 1,0 0,2 1,0 0,2 0,0 1,2 0,1 0,1 0,0 0,3 6,0-18,0-1,2 1,-1 0,2-1,0 0,0 0,1 0,0 0,1-1,1 0,0 0,0 0,-3-5,0-1,1 0,-1 0,1 0,0 0,0-1,0 0,1 0,-1 0,1-1,0 0,0 0,1 0,-1-1,0 0,1 0,-1 0,1-1,0 0,-1-1,1 1,0-1,3-1,46-9,-31 5</inkml:trace>
  <inkml:trace contextRef="#ctx0" brushRef="#br0" timeOffset="2265.905">2844 482,'-4'9,"1"1,-1 0,1 1,1-1,0 0,0 1,1-1,1 1,-1-1,2 1,-1-1,2 1,-1-1,1 1,2 2,-3-11,0-1,0 1,0-1,0 0,0 1,1-1,-1 0,0 0,1 0,-1 0,1 0,-1 0,1 0,-1 0,1-1,0 1,-1-1,1 1,0-1,0 1,-1-1,1 0,0 0,0 0,-1 0,1 0,0-1,0 1,-1 0,1-1,0 1,-1-1,1 0,0 1,-1-1,1 0,-1 0,1-1,56-40,124-146,-182 188,0 1,0-1,0 1,0-1,1 1,-1-1,0 1,0-1,0 1,0-1,0 1,1-1,-1 0,0 1,0-1,1 1,-1-1,0 0,1 1,-1-1,0 0,1 0,-1 1,1-1,-1 0,1 0,-1 1,0-1,1 0,-1 0,1 0,-1 0,1 0,-1 0,1 0,-1 0,1 0,-1 0,1 0,-1 0,1 0,-1 0,0 0,1 0,-1 0,1-1,-1 1,1 0,-1 0,0 0,1-1,-1 1,1 0,-1-1,0 1,1 0,-1-1,0 1,0-1,1 1,-1 0,0-1,0 1,0-1,1 1,-7 39,5-38,-21 86,6-25,2 0,3 1,-1 37,-19 229,29-287,-2-1,-2 0,-2 0,-1-1,-2 0,-4 5,-33 19,47-62,-1-1,1 1,-1-1,0 0,0 0,1 0,-1 0,0 0,0 0,0 0,0-1,0 1,0-1,0 1,-1-1,1 0,0 0,0 0,0 0,0 0,0 0,0-1,-1 1,1-1,0 1,0-1,0 0,0 0,1 0,-1 0,0 0,0 0,1 0,-1-1,0 0,-3-6,1 0,0 0,0 0,1-1,0 1,1-1,0 0,0 0,1 0,0 0,1 0,0 0,0 0,1 0,0 0,1-4,22-91,-12 76</inkml:trace>
  <inkml:trace contextRef="#ctx0" brushRef="#br0" timeOffset="2727.345">3352 482,'304'-94,"-157"71,-146 23,-1 0,1 1,-1-1,1 0,-1 0,1 0,-1 1,1-1,-1 0,1 1,-1-1,1 0,-1 1,1-1,-1 1,0-1,1 0,-1 1,0-1,1 1,-1-1,0 1,0-1,1 1,-1-1,0 1,0 0,0-1,0 1,0-1,0 1,0-1,0 1,0 0,0-1,0 1,0-1,0 1,0-1,0 1,-1-1,1 1,0 0,0-1,-1 1,1-1,0 0,-1 1,1-1,-1 1,1-1,0 0,-1 1,1-1,-1 1,-24 30,23-29,-20 22,12-16,2 0,-1 1,1 0,0 0,1 1,0 0,0 0,1 1,1 0,0 0,0 0,1 1,0 0,1-1,1 1,0 2,0-9,1 0,0 0,1 0,-1 0,1 0,0 0,1 0,-1 0,1 0,0 0,0 0,0 0,1 0,0-1,0 1,0 0,0-1,1 0,-1 1,1-1,1 0,-1 0,0-1,1 1,0-1,0 0,0 0,0 0,0 0,1-1,1 2,10-1,0-1,0-1,0-1,1 0,-1 0,0-2,0 0,0-1,-1-1,1 0,3-2,-16 5,-1 1,1-1,0 0,-1 0,1 0,-1 0,0-1,1 1,-1-1,0 1,0-1,0 0,0 0,0 0,0 0,0 0,-1 0,1 0,-1-1,0 1,1-1,-1 0,0-10</inkml:trace>
  <inkml:trace contextRef="#ctx0" brushRef="#br0" timeOffset="2948.903">3522 623,'43'-10,"34"-3,13 1,-4-3,-12 2,-14 3,-11 3,-11 2,-5 3,-10 1</inkml:trace>
  <inkml:trace contextRef="#ctx0" brushRef="#br0" timeOffset="3352.089">4143 482,'37'-3,"1"-2,-1-2,-1-1,1-1,-1-3,-1-1,0-1,1-3,12-26,-47 42,-1 0,1 1,-1-1,1 0,-1 0,0 0,1-1,-1 1,0 0,1 0,-1 0,0 0,0 0,0 0,0 0,0 0,0 0,-1 0,1 0,0-1,0 1,-1 0,1 0,-1 0,1 0,-1 0,1 1,-1-1,0 0,1 0,-1 0,0 0,0 1,1-1,-1 0,0 1,0-1,0 0,0 1,0 0,0-1,0 1,0-1,0 1,0 0,0 0,0 0,0-1,-1 1,1 0,0 0,0 0,0 1,0-1,-13-1,1 1,0 1,0 0,0 1,0 0,0 1,0 0,1 1,-1 1,1 0,0 1,1 0,-1 0,1 1,0 1,1 0,0 0,0 1,1 1,0-1,0 1,1 1,1 0,0 0,0 0,1 1,1 0,0 0,0 0,-1 10,4-16,0 0,1 0,0 0,0 0,1 1,0-1,0 0,0 0,1 0,0 1,0-1,0 0,1 0,0 0,0-1,1 1,-1 0,1-1,1 1,-1-1,1 0,0 0,0-1,0 1,0-1,1 0,0 0,0 0,0 0,0-1,6 2,5 4,1-1,0 0,0-2,1 0,0-1,0-1,0 0,1-1,-1-1,6-1,32-1,-32-1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5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0,'-17'219,"6"101,6-275,-1-33</inkml:trace>
  <inkml:trace contextRef="#ctx0" brushRef="#br0" timeOffset="248.032">0 339,'39'4,"31"3,14-1,2-2,-4-5,-11-3,-8-1,-10 1,-9 0,-8 2,-4 1,-4 0,-6 1</inkml:trace>
  <inkml:trace contextRef="#ctx0" brushRef="#br0" timeOffset="498.861">763 311,'-6'9,"1"1,0-1,1 1,0 1,0-1,1 0,0 1,1 0,0 0,1-1,0 1,1 0,0 0,1 0,0 0,0 0,1 0,1-1,0 1,2 3,-3-12,-1 0,1 0,0 0,0 0,0 0,1-1,-1 1,0-1,1 0,-1 0,1 0,-1 0,1 0,-1 0,1 0,-1-1,1 0,0 1,-1-1,1 0,0 0,0 0,-1-1,1 1,0-1,-1 1,1-1,-1 0,1 0,0-1,72-40,-68 36,-1 0,0-1,0 1,-1-1,0 0,0-1,0 1,-1-1,0 0,-1 0,0 0,0-1,0-1,-2 7,0 1,-1-1,1 0,-1 0,1 0,-1 0,0 0,0 0,0 0,-1 0,1 0,-1 0,1 0,-1 0,0 0,0 0,0 0,-1 1,1-1,-1 1,1-1,-1 1,0-1,0 1,0 0,0 0,-1 0,1 0,0 0,-1 0,1 1,-1-1,0 1,1 0,-1 0,0 0,0 0,-2 0,-19-4,1 3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22 179,'-5'24,"-1"12,0 6,1-5</inkml:trace>
  <inkml:trace contextRef="#ctx0" brushRef="#br0" timeOffset="648.002">615 9,'-14'-3,"0"1,0 0,0 1,0 1,0 0,0 1,0 0,0 1,0 1,1 0,-1 1,1 0,11-4,0 1,0-1,0 1,0-1,0 1,1 0,-1-1,0 1,0 0,1 0,-1 0,1 1,-1-1,1 0,-1 1,1-1,0 1,0-1,0 1,0-1,0 1,0 0,0-1,0 1,1 0,-1 0,1 0,-1 0,1 0,0 0,-1-1,1 1,0 0,0 0,1 0,-1 0,0 0,1 0,-1 0,1 0,0 1,53 66,-31-45,-20-19,0 0,-1 0,0 0,0 0,0 1,0-1,-1 0,0 1,0-1,-1 1,0 0,1-1,-2 1,1-1,-1 1,0-1,0 1,0-1,-1 1,0-1,0 0,0 0,-1 0,1 0,-1 0,0-1,-1 1,1-1,-1 0,0 0,0 0,0 0,-1-1,1 1,-1-1,0-1,0 1,0-1,0 1,0-1,0-1,-5 2,-6 5,13-6,0 0,0 0,0 0,0 0,0 0,-1-1,1 0,0 1,-1-1,1 0,-1-1,0 1,1 0,-1-1,0 0,1 0,-1 0,0-1,1 1,-1-1,1 0,-1 0,1 0,-1 0,1 0,0-1,-1 0,1 0,-3-1,-5-8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11,'-9'-2,"0"-1,-1 1,1 1,0-1,-1 1,1 1,0 0,-1 1,1-1,0 2,-1-1,1 1,0 1,0-1,0 2,1-1,-1 1,1 1,0-1,0 1,0 1,1-1,-1 2,2-1,-1 1,1-1,-1 2,2-1,-1 1,1 0,1 0,-1 0,1 1,1-1,0 1,0 0,0 0,1 0,1 1,-1-1,1 8,1-14,1-1,-1 1,0 0,1-1,-1 1,1-1,0 1,0 0,0-1,0 0,1 1,-1-1,1 0,-1 0,1 1,0-1,0-1,0 1,0 0,0 0,0-1,0 1,1-1,-1 1,0-1,1 0,-1 0,1 0,0-1,-1 1,1-1,0 1,-1-1,1 0,0 0,-1 0,2 0,101-17,146-110,-246 124,-1 0,0 1,1-1,-1 1,1 0,-1 0,1 1,0-1,0 1,0 0,0 1,0-1,0 1,0 0,0 0,0 1,0-1,0 1,0 0,-1 0,1 1,0-1,0 1,-1 0,1 1,-1-1,0 1,3 2,118 93,-106-89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341 198,'-13'-2,"1"1,-1-1,1 2,-1 0,1 1,-1 0,1 1,-1 0,1 1,0 0,0 1,0 0,0 1,1 1,0 0,0 0,0 1,1 0,0 1,1 0,-1 1,1 0,1 0,0 1,0 0,1 0,0 1,1 0,1 0,-1 0,2 1,-2 4,4-14,1 1,0-1,0 1,0-1,0 1,0 0,0-1,1 1,-1 0,1-1,0 1,-1 0,1 0,1-1,-1 1,0 0,1 0,-1-1,1 1,0 0,0-1,0 1,0-1,0 1,1-1,-1 0,1 1,-1-1,1 0,0 0,0 0,0 0,0 0,0-1,1 1,-1-1,0 1,1-1,-1 0,1 0,0 0,-1 0,1 0,0-1,-1 1,1-1,0 0,1 0,86-54,-24 7,-2-2,-1-3,-3-3,49-58,-113 130,-5-2,1 1,0 0,1 0,1 1,0 0,1 0,1 0,1 0,0 6,21 148,-11-118,-1 0,-3 1,-3-1,-2 17,0 18,-1-36,-2-1,-3 0,-2 0,-2-1,-17 46,25-78,-2 0,0-1,-1 1,0-2,-1 1,-1-1,-1 0,0-1,-2 0,1 0,-1-2,-12 11,22-23,0 1,0-1,0 0,0 0,0 0,0 0,0 0,0-1,0 1,-1-1,1 1,0-1,-1 0,1 0,0 0,0 0,-1 0,1 0,0-1,0 1,-1-1,1 1,0-1,0 0,0 0,0 0,0 0,0 0,0-1,0 1,0-1,1 1,-1-1,1 0,-1 1,1-1,-1 0,1 0,0 0,0 0,0 0,0 0,-32-96,27 56,1 23,2 0,0-1,2 1,0-1,1 1,1-1,0 1,2-1,0 1,3-5,2 5,0 0,2 0,0 1,1 0,1 1,0 0,1 1,1 0,1 1,0 1,1 0,1 1,0 1,3-2,112-87,-113 89</inkml:trace>
  <inkml:trace contextRef="#ctx0" brushRef="#br0" timeOffset="314.818">764 226,'5'34,"2"20,-1 6,-1-2,-2-6,0-8,-2-6,-6-10,-1-4,0-7</inkml:trace>
  <inkml:trace contextRef="#ctx0" brushRef="#br0" timeOffset="586.813">737 1,'-5'9,"3"4,2-1</inkml:trace>
  <inkml:trace contextRef="#ctx0" brushRef="#br0" timeOffset="897.79">1018 85,'104'395,"-78"-349,-26-45,1-1,0 1,0 0,0-1,0 1,0-1,0 0,0 1,0-1,0 0,0 0,0 1,0-1,0 0,0 0,0 0,0 0,0 0,0-1,0 1,0 0,0 0,0-1,0 1,0 0,0-1,0 1,0-1,0 0,0 1,0-1,-1 0,1 1,0-1,0 0,-1 0,1 1,-1-1,1 0,0 0,-1 0,0 0,1 0,-1 0,0 0,1-1,64-170,-47 129,59-108,-62 133</inkml:trace>
  <inkml:trace contextRef="#ctx0" brushRef="#br0" timeOffset="1266.85">1527 339,'28'-3,"-1"-2,0-1,0-1,0-1,-1-1,0-2,19-10,-43 20,1 0,0 0,-1 0,1 0,-1-1,0 1,1-1,-1 1,0-1,0 0,0 0,0 0,0 0,0 0,-1-1,1 1,-1 0,1-1,-1 1,0-1,0 0,0 1,-1-1,1 0,0 1,-1-1,0 0,0 0,0 1,0-1,0 0,0 0,-1 0,1 1,-1-1,0 0,0 1,0-1,0 1,0-1,0 1,-1-1,0 1,1 0,-1 0,0-1,0 1,0 0,-4-1,-1 0,1 1,0-1,-1 2,0-1,1 0,-1 1,0 1,0-1,1 1,-1 0,0 0,0 1,0 0,1 0,-1 1,0 0,1 0,0 0,-1 1,1 0,0 0,0 1,1-1,-1 1,1 0,-1 1,1 0,1-1,-1 2,1-1,0 0,0 1,0 0,1 0,0 0,0 0,0 0,1 1,0-1,1 1,-1 0,1 3,-1-2,1 0,0 0,1 0,0 0,0 0,1 0,0-1,0 1,1 0,0 0,0-1,1 1,0-1,0 0,1 0,0 0,0 0,0 0,1-1,0 0,1 0,-1-1,1 1,0-1,0 0,1-1,-1 1,4 0,93 45,-79-43</inkml:trace>
  <inkml:trace contextRef="#ctx0" brushRef="#br0" timeOffset="1681.798">1978 424,'30'-18,"-2"-2,0-1,-1-2,-1 0,-1-2,12-16,24-36,-61 77,0 0,0-1,0 1,1-1,-1 1,0 0,0-1,0 1,0-1,1 1,-1 0,0-1,0 1,1 0,-1-1,0 1,1 0,-1-1,0 1,1 0,-1 0,0 0,1-1,-1 1,1 0,-1 0,1 0,-1 0,0 0,1-1,-1 1,1 0,-1 0,1 0,-1 0,0 0,1 1,-1-1,1 0,-1 0,0 0,1 0,-1 0,1 1,-1-1,0 0,1 0,-1 0,0 1,1-1,-1 0,0 1,1-1,-1 0,0 1,0-1,1 0,-1 1,0-1,0 1,0-1,1 0,-1 1,3 33,-2-23,-2-5,1 0,0 0,1 0,0 0,0 0,0-1,1 1,-1 0,1-1,1 1,-1-1,1 0,0 1,0-1,0-1,1 1,0 0,0-1,0 0,0 0,1 0,-1 0,1-1,0 0,0 0,1 0,-1 0,0-1,1 0,0 0,-1-1,1 1,0-1,0-1,0 1,3-1,3-3,1-1,-1-1,1 0,-1-1,-1 0,1 0,-1-1,0-1,-1 0,0-1,0 0,-1 0,4-5,2-1,9-6,-1-1,0-2,-2 0,-1-1,14-25,-21 26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3670 543,'-2'13,"-2"2,1-1,1 1,1 0,0 0,0 0,2 0,0 0,1 0,0-1,3 11,-4-24,-1 1,0-1,1 1,-1-1,1 1,0-1,-1 1,1-1,0 0,0 1,0-1,0 0,0 0,0 0,0 1,1-1,-1 0,0-1,0 1,1 0,-1 0,1-1,-1 1,1 0,-1-1,1 0,-1 1,1-1,-1 0,1 0,0 1,-1-1,1-1,-1 1,1 0,-1 0,1-1,0 1,-1 0,1-1,-1 0,0 1,1-1,-1 0,1 0,-1 0,0 0,54-56,-48 45,0 1,-1-2,-1 1,0-1,0 1,-2-1,1-1,-2 1,1 0,-2-1,0 1,-1-1,0 1,-1-1,0 0,0 11,0 0,-1 0,1 0,0 0,-1 0,0 1,0-1,0 0,0 1,0 0,0-1,-1 1,1 0,-1 0,0 1,1-1,-1 0,0 1,0 0,0-1,0 1,0 1,0-1,0 0,-1 1,1-1,0 1,0 0,0 0,-1 0,1 1,0-1,0 1,0-1,0 1,0 0,0 1,0-1,0 0,0 1,0-1,0 1,1 0,-1 0,1 0,0 0,-1 1,1-1,0 1,0-1,1 1,-1 0,0 0,1-2,0 0,0 1,0-1,0 0,1 0,-1 1,0-1,1 0,-1 1,1-1,0 1,-1-1,1 0,0 1,0-1,0 1,0-1,0 1,0-1,0 1,0-1,1 1,-1-1,0 0,1 1,-1-1,1 1,0-1,-1 0,1 0,0 1,0-1,0 0,0 0,0 0,0 0,0 0,0 0,1 0,-1 0,0-1,0 1,1 0,-1-1,1 1,0-1,68 15,-58-17,0 0,1 0,-1-1,-1 0,1-1,0-1,-1 1,0-2,0 0,-1 0,1-1,-1 0,-1-1,0 0,0 0,0-1,6-8,113-178,-114 171,-1 0,-2-1,0-1,-2 0,-1 0,0-5,6-30,-26 91,9 235,29-21,5 124,-32-77,2-287,0 1,-1-1,0 1,1 0,-2-1,1 1,0 0,-1-1,0 1,0-1,0 1,-1-1,0 1,0-1,0 0,0 0,0 0,-1 0,0 0,0-1,0 1,0-1,0 0,-1 0,1 0,-1 0,0 0,0-1,0 0,0 0,0 0,-1 0,1-1,-1 1,1-1,-1 0,1-1,-1 1,0-1,1 0,-1 0,1 0,-1-1,-3 0,3-2,-1-1,1 0,0 0,1 0,-1 0,1-1,0 1,0-1,0 0,0-1,1 1,0-1,0 1,1-1,-1 0,1 0,1 0,-1 0,1 0,0 0,0-1,1 1,0 0,0-1,0 1,1 0,0 0,0 0,1-1,-1 1,2 0,-1 1,1-3,11-16,0 1,2 1,1 0,0 1,1 1,2 0,0 2,16-12,-7 6</inkml:trace>
  <inkml:trace contextRef="#ctx0" brushRef="#br0" timeOffset="-2535.914">255 373,'-17'40,"-2"-1,-2-1,-1-1,-2-1,-1-1,-2-1,-7 5,-32 43,124-172,113-116,-108 127,-63 79,0-1,0 1,1-1,-1 1,0 0,0-1,0 1,1-1,-1 1,0 0,0-1,1 1,-1 0,0-1,1 1,-1 0,1 0,-1-1,0 1,1 0,-1 0,1-1,-1 1,0 0,1 0,-1 0,1 0,-1 0,1 0,-1 0,1 0,-1 0,0 0,1 0,-1 0,1 0,-1 0,1 0,-1 0,1 1,-1-1,0 0,1 0,-1 0,0 1,1-1,-1 0,1 1,-1-1,0 0,0 1,1-1,-1 0,0 1,0-1,1 0,-1 1,0-1,0 1,0-1,1 1,-1-1,0 0,0 1,0-1,0 1,0 0,2 36,-2-31,-1 37,0-25,0 1,1-1,0 0,2 0,0 0,1 0,1 0,0 0,2-1,0 1,1-2,6 12,-11-24,1 0,-1 0,1 0,-1 0,1 0,1-1,-1 0,0 1,1-1,-1 0,1-1,0 1,0-1,0 0,1 0,-1 0,0 0,1-1,-1 1,1-1,-1-1,1 1,0 0,-1-1,1 0,0 0,-1-1,1 1,-1-1,1 0,0 0,-1 0,0-1,1 0,-1 0,2-1,7-5,0-1,-1 0,0-1,0-1,-1 0,0 0,-1-1,-1-1,0 1,0-2,-1 1,-1-1,0 0,-1 0,-1-1,0 0,-1 0,0 0,-2-1,1 1,-2-1,0 1,-2-15,-10-5,4 29</inkml:trace>
  <inkml:trace contextRef="#ctx0" brushRef="#br0" timeOffset="-2034.794">1243 459,'-14'-3,"-1"1,0 1,1 0,-1 1,0 0,1 2,-1-1,1 2,-1 0,1 1,0 0,0 1,0 1,1 0,0 0,0 2,1 0,0 0,0 1,1 0,0 1,0 0,1 1,1 0,0 1,-2 4,-30 73,41-87,-1 0,1 1,-1-1,1 1,0-1,0 1,1-1,-1 0,0 1,1-1,-1 1,1-1,0 0,0 1,0-1,0 0,0 0,0 0,1 0,-1 0,1 0,-1 0,1 0,0-1,0 1,-1-1,1 1,0-1,1 1,-1-1,0 0,0 0,0 0,1-1,-1 1,1 0,-1-1,1 0,8 0,0-1,-1-1,1 0,0 0,-1-1,0 0,0-1,0 0,0-1,0 0,-1-1,0 0,0 0,0-1,-1 0,0 0,-1-1,1 0,-1 0,3-6,123-103,-131 115,1 0,-1 1,0-1,1 1,-1 0,1 0,-1 0,1 0,0 0,-1 1,1-1,0 1,-1-1,1 1,0 0,0 0,-1 1,1-1,0 0,-1 1,1 0,0-1,-1 1,1 0,-1 0,1 1,-1-1,0 0,1 1,-1 0,0-1,0 1,1 1,50 83,-27-37,-11-27,-2-3</inkml:trace>
  <inkml:trace contextRef="#ctx0" brushRef="#br0" timeOffset="-1455.31">1525 740,'77'-90,"-40"38,-23 30,2 0,0 0,1 1,1 1,1 1,1 1,17-12,-37 29,1 1,0-1,0 1,0-1,-1 0,1 1,0 0,0-1,0 1,0-1,0 1,0 0,0 0,0 0,0-1,0 1,0 0,0 0,0 0,0 1,0-1,0 0,0 0,0 0,0 1,0-1,0 1,0-1,0 1,0-1,-1 1,1-1,0 1,0 0,-1-1,1 1,0 0,-1 0,1-1,0 1,-1 0,1 0,-1 0,0 0,1 0,-1 0,0 0,1 0,-1 0,0 0,0 0,0 0,0 0,0 0,-1 60,-2-51,-5 48,8-57,0 0,0 0,0 1,1-1,-1 0,0 0,1 0,-1 0,1 0,0 1,-1-1,1 0,0 0,-1 0,1 0,0-1,0 1,0 0,0 0,0 0,0-1,0 1,0-1,0 1,0 0,0-1,1 0,-1 1,0-1,0 0,0 0,1 1,-1-1,0 0,0 0,1 0,-1-1,0 1,0 0,0 0,1-1,-1 1,1-1,9-2,1-1,0-1,-1 0,0 0,0-1,-1 0,1-1,-1 0,-1-1,4-3,77-47,-89 57,1 0,0 0,0 0,0 0,0 1,0-1,0 1,0-1,0 1,0 0,1 0,-1 0,0 0,0 0,0 0,0 1,0-1,0 1,0 0,0-1,0 1,0 0,0 0,-1 0,1 0,0 0,-1 1,1-1,0 0,-1 1,0-1,1 1,-1 0,0-1,0 1,0 0,0 0,0 0,0 0,0 0,-1 0,1 0,-1 0,1 0,-1 0,0 0,0 2,8 103,-3-87</inkml:trace>
  <inkml:trace contextRef="#ctx0" brushRef="#br0" timeOffset="-1085.419">2315 600,'46'-1,"1"-2,-1-2,0-2,0-2,-1-2,32-13,14-25,-88 48,-1-1,1 0,0 0,-1 0,0-1,1 1,-1-1,0 1,0-1,-1 0,1 1,0-1,-1 0,0 0,0 0,0 0,0 0,0-1,0 1,-1 0,0 0,1-1,-1 1,-1 0,1 0,0 0,-1-1,1 1,-2-1,-1 0,-1 0,0 1,0-1,-1 1,1 0,-1 1,0-1,0 1,0 0,0 0,0 0,0 1,0 0,0 0,-1 0,1 0,0 1,-1 0,1 0,0 1,-1-1,1 1,0 0,-1 0,1 1,-1 0,-9 3,1 0,0 0,0 1,1 1,0 0,0 1,1 0,0 1,0 0,1 1,0 1,1 0,0 0,0 1,1 0,1 0,0 1,1 0,-3 9,9-18,0 1,0 0,0-1,1 1,-1 0,1 0,1 0,-1-1,0 1,1 0,0 0,0-1,1 1,-1 0,1-1,0 0,0 1,1-1,-1 0,1 0,0 0,0 0,0-1,1 1,-1-1,1 0,0 0,-1 0,5 1,2 3,1-1,0-1,0 1,0-2,1 0,0 0,0-1,0-1,0 1,0-2,4 0,99-3,-91 1</inkml:trace>
  <inkml:trace contextRef="#ctx0" brushRef="#br0" timeOffset="29657.54">368 1870,'11'251,"-5"-207,-2 0,-3 0,-1 0,-4 27,-38 169,42-239,1 0,-1 0,0 1,0-1,0 0,0 0,0 1,0-1,0 0,0 1,0-1,-1 0,1 0,-1 0,1 1,-1-1,1 0,-1 0,1 0,-1 0,0 0,0 0,0 0,1 0,-1 0,0 0,0 0,0-1,0 1,-1 0,1-1,0 1,0-1,0 1,0-1,-1 0,1 1,0-1,0 0,-1 0,1 0,0 0,-1 0,1 0,0 0,0 0,-1 0,1-1,0 1,0-1,0 1,-1-1,1 1,0-1,0 1,0-1,0 0,0 0,0 0,0 0,0 1,0-1,1 0,-1 0,0-1,-3-17,1 1,1 0,1-1,1 0,0 1,1-1,1 1,1-1,1 1,0 0,1 0,5-9,-9 22,16-49,2 1,2 0,3 2,2 0,2 2,2 1,3 2,1 1,2 1,9-5,32-8,-75 56,0 1,1-1,-1 0,0 1,1-1,-1 1,0 0,1-1,-1 1,1 1,-1-1,0 0,1 0,-1 1,0-1,1 1,-1 0,0 0,0 0,0 0,0 0,0 0,0 1,0-1,0 1,0-1,0 1,-1 0,1-1,-1 1,1 0,-1 0,0 0,0 0,0 0,0 1,0-1,0 0,4 15,0 1,-1-1,0 1,-2 0,0 0,-1 0,-1 0,0 0,-2-1,0 1,-4 13,5-18,-1 1,0-1,-1 0,-1 0,0 0,0-1,-2 1,1-1,-2 0,1-1,-2 1,0-1,0-1,-1 0,0 0,0 0,-1-1,-1-1,1 0,-1 0,-1-1,1 0,-1-1,-1 0,1-1,-1-1,1 0,-1 0,-4-1,12-1,-1-1,0 0,1 0,-1 0,0-1,0 0,0 0,1 0,-1-1,0 0,0 0,1 0,-1-1,0 0,1 0,0 0,-1-1,1 0,0 0,0 0,1 0,-1-1,1 0,-1 0,1 0,1 0,-1-1,0 0,1 0,0 0,0 0,1 0,-2-3,-2-19,3 2</inkml:trace>
  <inkml:trace contextRef="#ctx0" brushRef="#br0" timeOffset="30172.838">1046 1277,'-31'229,"16"-92,6 1,7 100,2-217,11 39,-10-59,-1 0,1 0,-1 0,1 0,-1 0,1 0,0 0,0 0,-1 0,1-1,0 1,0 0,0 0,0-1,0 1,0 0,0-1,0 1,0-1,0 1,1-1,-1 0,0 0,0 1,0-1,0 0,1 0,-1 0,0 0,0 0,0 0,0-1,1 1,-1 0,0-1,0 1,0 0,0-1,0 0,0 1,0-1,0 1,0-1,0 0,0 0,0 0,0 1,-1-1,1-1,76-80,-68 69,1 1,0 0,1 0,0 1,1 1,0 0,0 0,1 1,4-1,-16 10,0-1,1 0,-1 0,1 0,-1 1,0-1,1 1,-1-1,1 1,0 0,-1-1,1 1,-1 0,1 0,-1 0,1 0,0 0,-1 1,1-1,-1 0,1 1,-1-1,1 1,-1-1,0 1,1 0,-1 0,1 0,-1 0,0 0,0 0,0 0,0 0,0 0,0 0,0 1,0-1,0 0,0 1,0-1,-1 0,1 1,-1-1,1 1,-1 0,0-1,1 2,4 81,-6-76,3 72,3-67</inkml:trace>
  <inkml:trace contextRef="#ctx0" brushRef="#br0" timeOffset="30760.634">1553 1813,'-10'20,"-1"-1,2 1,1 1,1 0,0 0,2 0,0 1,1-1,2 1,0 0,1 9,1-29,0 0,0 0,0 1,1-1,-1 0,0 0,1 0,0 0,0 0,-1 0,1 0,0 0,0 0,1 0,-1-1,0 1,1 0,-1-1,1 1,-1-1,1 1,0-1,0 0,-1 0,1 0,0 0,0 0,0 0,0 0,0-1,1 1,-1-1,0 1,0-1,0 0,0 0,0 0,1 0,-1 0,0-1,0 1,0-1,1 1,84-45,6-77,-28 29,-65 92,0 0,1 0,-1 0,0 0,1 1,-1-1,1 0,-1 0,1 0,-1 1,1-1,-1 0,1 0,0 1,-1-1,1 1,0-1,0 1,0-1,-1 1,1-1,0 1,0 0,0-1,0 1,0 0,0 0,0 0,0-1,0 1,-1 0,1 0,0 0,0 1,0-1,0 0,0 0,0 0,0 1,0-1,0 1,-1-1,1 0,0 1,0 0,0-1,-1 1,1-1,0 1,-1 0,1-1,0 1,-1 0,1 0,-1 0,1-1,-1 1,0 0,1 0,-1 0,0 0,0 0,1 0,-1 0,0 0,0 0,1 216,27 196,-29-387,-1 1,-1-1,-1 1,-2-1,0 0,-2-1,-1 0,-9 18,18-40,-1-1,0 1,-1-1,1 1,0-1,-1 0,1 0,-1 0,0 0,1 0,-1 0,0 0,0-1,0 1,-1-1,1 1,0-1,0 0,-1 0,1 0,-1 0,1 0,-1 0,1-1,-1 1,0-1,1 0,-1 0,0 0,1 0,-1 0,1-1,-1 1,0-1,1 1,-1-1,1 0,-3-1,-5-6,1 0,-1 0,2-1,-1 0,1-1,0 1,1-2,0 1,1-1,0 0,1 0,0-1,0 0,2 1,-1-2,1 1,1 0,0 0,1-1,1 1,0-1,0 1,1-1,1 1,0-1,1-3,0-2,0 1,0-1,2 0,1 1,0 0,1 0,0 1,1 0,9-12,-1 6,-2 3</inkml:trace>
  <inkml:trace contextRef="#ctx0" brushRef="#br0" timeOffset="31305.205">2202 1757,'-7'0,"0"0,0 1,0 0,0 0,1 1,-1 0,0 0,1 0,-1 1,1 0,0 0,0 1,0 0,1 0,-1 0,1 1,0-1,0 1,0 1,1-1,0 0,0 1,0 0,1 0,0 0,0 1,0-1,1 1,1-3,1 0,-1-1,1 1,0 0,0 0,1 0,-1-1,1 1,0 0,0-1,0 1,0 0,1-1,-1 1,1-1,0 0,0 1,0-1,0 0,1 0,-1-1,1 1,0 0,0-1,0 0,0 1,0-1,0 0,1-1,-1 1,1-1,-1 1,1-1,0 0,-1 0,1-1,0 1,0-1,3 0,65 36,-70-34,-1-1,1 1,-1 0,0-1,0 1,1 0,-1 0,0 0,-1 0,1 0,0 0,0 0,-1 0,0 0,1 0,-1 1,0-1,0 0,0 0,0 0,0 0,0 1,-1-1,1 0,-1 0,0 0,1 0,-1 0,0 0,0 0,0 0,-1 0,1-1,0 1,-1 0,1-1,-1 1,1-1,-1 1,0-1,0 0,-80 48,67-44,0-1,-1 0,1-1,0-1,-1-1,0 0,1-1,-1 0,-6-2,11-3,5-1</inkml:trace>
  <inkml:trace contextRef="#ctx0" brushRef="#br0" timeOffset="31545.284">2512 1898,'-14'33,"-5"21,-4 2,2-5,5-10</inkml:trace>
  <inkml:trace contextRef="#ctx0" brushRef="#br0" timeOffset="31724.998">2400 1587,'0'10,"0"3</inkml:trace>
  <inkml:trace contextRef="#ctx0" brushRef="#br0" timeOffset="31991.734">2908 1757,'-22'10,"0"0,1 2,0 1,1 0,1 1,0 1,1 1,0 1,1 1,1 0,-10 15,23-28,0-1,0 0,1 1,-1 0,1 0,0-1,1 1,-1 0,1 0,0 1,0-1,0 0,1 0,0 1,0-1,0 0,0 0,1 0,0 1,0-1,1 0,-1 0,1 0,0 0,1-1,-1 1,1 0,0-1,0 0,0 0,0 0,1 0,0 0,3 3,5-3,0 0,-1 0,1-1,0-1,1 0,-1 0,0-1,0-1,1 0,-1-1,0 0,1-1,-1 0,0-1,-1 0,1-1,2-1,11-4</inkml:trace>
  <inkml:trace contextRef="#ctx0" brushRef="#br0" timeOffset="32643.816">3303 1757,'-39'33,"2"1,1 3,2 0,2 2,1 2,-6 15,35-55,0 1,0 0,0-1,0 1,1 0,-1 0,1 0,-1 1,1-1,0 0,0 0,0 1,0-1,0 1,1-1,-1 0,1 1,-1-1,1 1,0 0,0-1,0 1,0-1,1 1,-1-1,1 1,-1-1,1 1,0-1,0 0,0 1,0-1,1 0,-1 0,0 0,1 0,0 0,-1 0,1 0,0 0,0-1,0 1,0-1,0 1,2 0,7-3,0 0,1 0,-1-1,-1-1,1 0,0 0,-1-1,1-1,-1 1,-1-2,1 1,-1-1,1-1,-2 0,1 0,-1 0,0-1,-1-1,0 1,3-5,-2 5,135-166,-127 155,-11 14,-9 15,-4 5,1 0,1 0,0 0,1 1,0 0,1 0,-1 16,4-28,0 1,1 0,0-1,0 1,0 0,0-1,1 1,-1-1,1 1,1-1,-1 1,0-1,1 1,0-1,0 0,1 0,-1 0,1 0,-1-1,1 1,0-1,1 1,-1-1,1 0,-1 0,1-1,0 1,0-1,0 0,4 2,6-2,0 0,1-1,-1 0,1-1,-1-1,0-1,1 0,-1 0,0-1,0-1,0-1,-1 0,1 0,-1-2,0 1,-1-2,0 0,0 0,-1-1,2-2,133-126,-130 125,-1-1,0-1,-1 0,-1-1,0 0,-1-1,-1-1,0 0,-1 0,-1-1,0 0,-2-1,0 0,-1 0,-1 0,-1-1,-1 0,0 0,-1-16,-2 31,-1-1,0 1,-1-1,0 1,1 0,-1-1,-1 1,1 0,-1 0,0 1,0-1,-1 1,1-1,-1 1,0 0,0 0,0 1,-1-1,1 1,-1 0,0 0,0 0,0 1,0 0,0 0,0 0,-1 0,1 1,-1 0,1 0,-1 1,1 0,-1-1,0 2,1-1,-1 1,1 0,-1 0,1 0,-1 1,1 0,0 0,0 0,0 1,0-1,0 1,-4 4,-3 0,0 1,1 0,0 1,0 0,1 1,0 0,0 1,1 0,1 0,0 1,1 0,0 1,0-1,2 1,-1 0,2 1,0-1,0 1,1 0,1 0,1 0,0 0,0 0,1 1,1-1,1 0,0 0,1 0,0-1,1 1,2 3,6 8,2-1,1 0,1-1,1-1,0-1,2 0,0-2,2 0,0-1,1-1,19 11,-26-18,0-1,1 0,0-1,0-1,1 0,0-2,0 0,1 0,-1-2,17 2,-10-4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424,'-16'12,"0"1,1 1,0 0,2 0,-1 2,2 0,0 0,1 1,0 0,-1 7,10-23,1 0,-1 1,1-1,0 1,-1 0,1-1,0 1,0 0,0 0,0 0,1 0,-1-1,0 1,1 0,-1 0,1 0,0 1,0-1,0 0,0 0,0 0,0 0,0 0,1 0,-1 0,1 0,-1 0,1 0,0 0,0-1,0 1,0 0,0 0,0-1,1 1,-1 0,0-1,1 1,-1-1,1 0,0 0,-1 1,1-1,0 0,0 0,0-1,0 1,0 0,0-1,0 1,1 0,10-6,-1 1,0-2,0 0,-1 0,1-1,-1 0,-1-1,1 0,-2-1,1 0,-1-1,0 0,0-2,126-143,-134 154,0 0,0 0,0 0,0 1,0-1,0 0,0 0,0 1,0-1,1 0,-1 1,0-1,0 1,1 0,-1-1,0 1,1 0,-1 0,0 0,1 0,-1 0,1 0,-1 0,0 1,1-1,-1 0,0 1,0-1,1 1,-1-1,0 1,0 0,0-1,0 1,1 0,-1 0,0 0,-1 0,1 0,0 0,0 0,0 0,0 0,-1 0,1 1,-1-1,1 1,14 67,-14-62,24 169,3 31,-25-151,-3-1,-2 0,-2 0,-3 0,-2 0,-9 28,14-65,-1-1,-1 1,-1-1,0 0,-1-1,0 1,-2-2,0 1,-1-1,0-1,-1 0,-1-1,-8 7,16-15,3-3,1 0,-1 1,1-1,-1 0,0 0,0-1,0 1,0 0,0 0,0-1,0 0,-1 1,1-1,0 0,-1 0,1 0,-1 0,1-1,-1 1,0-1,1 1,-1-1,0 0,1 0,-1 0,0-1,1 1,-1 0,1-1,-1 0,1 0,-1 0,1 0,-1 0,1 0,0 0,-1-1,1 1,-2-3,0-8,0 0,1-1,0 0,0 0,2 0,0 0,0 0,1 0,1 0,0 0,1 0,1-7,10-53,2 0,4 2,3 0,3 1,32-61,-49 115,1-1,0 2,2-1,0 1,0 1,2 0,0 1,0 0,1 1,0 0,1 2,1-1,4 0,-14 7,0 1,1 0,0 1,0 0,0 0,-1 0,2 1,-1 0,0 0,0 1,0 0,0 0,0 1,0 0,0 0,1 1,10 5</inkml:trace>
  <inkml:trace contextRef="#ctx0" brushRef="#br0" timeOffset="469.084">3727 481,'-31'-4,"1"1,-1 2,0 1,0 1,1 2,-1 1,1 1,0 2,-23 8,46-13,-1 1,1 0,0 1,0-1,1 1,-1 1,1-1,0 1,0 0,0 1,1-1,0 1,0 0,0 1,1-1,0 1,0-1,0 1,1 1,0-1,1 0,-1 1,2-1,-1 1,1 0,0-1,0 1,1 0,0 0,1 0,0 4,0-9,1 1,-1-1,1 1,-1-1,1 0,0 0,0 0,1 0,-1 0,0-1,1 1,0-1,0 1,0-1,0 0,0 0,0 0,0-1,0 1,1-1,-1 1,1-1,-1 0,1-1,0 1,-1-1,1 1,0-1,-1 0,1 0,-1-1,2 0,8 0,-1-1,1 0,-1-1,0 0,0-2,0 1,0-1,9-6,276-198,-296 208,1-1,-1 1,0-1,0 1,1-1,-1 1,1 0,-1-1,1 1,0 0,-1 0,1 0,0 0,0 1,0-1,0 0,0 1,0-1,-1 1,1 0,0 0,0 0,0 0,0 0,0 0,0 0,0 1,0-1,0 0,0 1,0 0,0 0,0-1,-1 1,1 0,0 0,-1 1,1-1,-1 0,1 0,-1 1,1-1,-1 1,0-1,0 1,0 0,0-1,0 1,0 0,0 0,0 0,-1 0,1 1,4 59,-7-55,1-1,1 0,-1 1,1-1,0 1,1-1,-1 1,1-1,0 0,1 1,0-1,0 0,0 0,0 0,1 0,0-1,1 1,-1-1,1 0,0 0,0 0,1 0,-1 0,1-1,0 0,0 0,1-1,-1 1,6 1,9 0</inkml:trace>
  <inkml:trace contextRef="#ctx0" brushRef="#br0" timeOffset="1005.519">4150 791,'9'-31,"2"0,1 0,1 1,1 1,2 0,1 1,1 1,1 0,17-16,-28 33,1 1,0 0,0 1,0-1,1 2,1 0,-1 0,1 0,0 2,1-1,-1 1,11-2,-21 7,0 0,0 0,0 0,0 0,0 0,0 0,0 0,1 0,-1 0,0 1,0-1,0 0,0 1,0-1,0 1,0-1,0 1,0 0,0-1,-1 1,1 0,0-1,0 1,-1 0,1 0,0 0,-1 0,1 0,-1 0,1 0,-1 0,1 0,-1 0,0 0,1 0,-1 0,0 0,0 1,0-1,0 0,0 0,0 0,0 0,-1 0,1 1,-10 50,3-32,-10 37,17-56,0 0,0 0,0 1,0-1,1 0,-1 0,0 0,0 0,1 1,-1-1,1 0,-1 0,1 0,-1 0,1 0,0 0,-1 0,1 0,0 0,0-1,0 1,-1 0,1 0,0-1,0 1,0-1,0 1,1 0,-1-1,0 0,0 1,0-1,0 0,0 0,0 1,1-1,-1 0,0 0,0 0,0 0,1-1,-1 1,0 0,1-1,8-1,0-1,1 0,-1-1,-1 0,1 0,-1-1,1 0,-1-1,-1 0,1-1,-1 0,0 0,23-16,89-51,-120 73,1 1,0-1,0 1,0-1,0 1,0-1,0 1,0 0,0 0,0-1,1 1,-1 0,0 0,0 0,0 0,0 0,0 0,0 1,0-1,0 0,0 0,0 1,0-1,0 1,0-1,0 1,0-1,0 1,0 0,0-1,-1 1,1 0,0 0,0-1,-1 1,1 0,-1 0,1 0,-1 0,1 0,-1 0,1 0,-1 0,0 0,1 0,-1 0,0 1,4 57,-4-51,-2 22,1-24,0 1,1 0,-1-1,1 1,0 0,1-1,0 1,0 0,0-1,1 1,0-1,0 0,1 1,1 2,8 4</inkml:trace>
  <inkml:trace contextRef="#ctx0" brushRef="#br0" timeOffset="1339.122">5053 594,'68'-8,"0"-2,-1-4,0-3,55-21,-36-11,-83 47,-1 0,1 0,-1 0,1-1,-1 1,0-1,0 0,0 0,0 0,0 0,-1 0,1 0,-1 0,0 0,0 0,0-1,0 1,-1 0,1-1,-1 1,0-1,0 1,0-1,-1 1,1 0,-1-4,-3 3,0 1,0-1,0 1,-1-1,1 1,-1 1,0-1,1 1,-1-1,0 1,-1 1,1-1,0 1,0 0,-1 0,1 0,-1 1,1 0,0 0,-1 0,1 1,-1-1,1 2,0-1,-3 1,-8 1,1 1,-1 0,1 1,0 0,0 1,1 1,0 1,0 0,1 1,0 0,0 1,1 0,0 1,1 0,0 1,1 0,0 1,1 0,1 1,0 0,1 0,-4 10,9-20,0 0,0 0,1 0,0 0,0 1,0-1,0 0,0 1,1-1,0 0,0 1,0-1,1 0,-1 1,1-1,0 0,0 1,0-1,1 0,0 0,0 0,0 0,0 0,0-1,1 1,-1-1,1 1,0-1,0 0,1 0,-1 0,0-1,1 1,0-1,1 1,14 7,1 0,0-2,0 0,1-1,0-1,0-1,0-1,1-1,0-1,-1-1,1 0,11-3,-6 2</inkml:trace>
  <inkml:trace contextRef="#ctx0" brushRef="#br0" timeOffset="-2213.046">340 86,'-26'173,"-3"19,-3 67,33-158,-1-89</inkml:trace>
  <inkml:trace contextRef="#ctx0" brushRef="#br0" timeOffset="-1949.521">1 481,'38'0,"33"-5,8-1,0-5,-8 0,-11-4,-11 2,-10 2,-6-1,-4 1,-2-3,-6-3,-1 1,-5-1,-4 2</inkml:trace>
  <inkml:trace contextRef="#ctx0" brushRef="#br0" timeOffset="-1493.619">678 1,'0'521,"-1"-516,0 0,1 0,-1 0,1 0,0 0,0 1,1-1,0 0,0 0,0 0,0 0,1 0,-1 0,2-1,-1 1,0 0,1-1,0 0,0 1,0-1,0 0,1-1,-1 1,1 0,0-1,0 0,1 0,-1 0,1-1,-1 0,1 1,0-1,0-1,-1 1,1-1,1 0,-1 0,0 0,2-1,9-4,-2-1,1 0,0-1,-1 0,0-2,-1 1,0-2,0 0,8-7,21-13,-40 27,-1 0,1 0,0 1,0-1,0 1,0-1,0 1,0 0,0 0,0 0,0 0,1 0,-1 0,0 1,1-1,-1 1,0-1,1 1,-1 0,1 0,-1 0,0 1,1-1,-1 0,1 1,-1-1,0 1,0 0,1 0,-1 0,0 0,0 0,0 1,0-1,0 0,0 1,0 0,-1-1,1 1,-1 0,1 0,0 1,9 30,32 52,-30-73</inkml:trace>
  <inkml:trace contextRef="#ctx0" brushRef="#br0" timeOffset="-1048.304">1328 678,'30'-4,"1"-1,-1-2,0-1,0-1,-1-2,0 0,-1-3,4-3,32-47,-62 63,-1-1,0 1,0-1,0 1,0-1,0 1,-1-1,1 0,0 0,-1 1,1-1,-1 0,0 0,1 0,-1 0,0 0,0 1,0-1,-1 0,1 0,0 0,-1 0,1 1,-1-1,1 0,-1 0,0 1,0-1,0 0,0 1,0-1,0 1,0-1,-1 1,1 0,0 0,-1-1,1 1,-1 0,0 0,1 0,-1 1,0-1,1 0,-2 0,-3-1,1 1,-1 0,0 0,0 0,0 0,0 1,1 0,-1 0,0 1,0 0,0 0,0 0,1 1,-1-1,0 1,1 1,0-1,-1 1,1 0,0 0,1 0,-1 1,0 0,-8 6,0 1,1 1,1 0,-1 1,2 0,0 0,-4 9,10-17,1-1,0 1,0-1,0 1,1 0,-1 0,1 0,1 1,-1-1,1 0,0 1,0-1,0 1,1-1,0 1,0-1,0 1,1-1,0 1,0-1,0 1,1-1,-1 0,1 0,0 0,1 0,0 0,-1 0,1-1,1 1,-1-1,1 0,0 0,0 0,0 0,4 2,8 2,1-1,0-1,1 0,-1-2,1 0,0-1,0 0,3-1,9 0</inkml:trace>
  <inkml:trace contextRef="#ctx0" brushRef="#br0" timeOffset="31760.218">397 1695,'-7'-3,"1"0,-1 0,0 1,0 0,0 0,0 1,0-1,0 2,0-1,0 1,0 0,0 1,0-1,0 1,0 1,0-1,0 1,0 1,0-1,1 1,-1 0,1 1,0-1,0 1,0 0,-5 6,1-5,2-1,0 0,0 0,1 0,0 1,0 0,0 0,0 1,1 0,0 0,0 1,1-1,0 1,0 0,0 1,1-1,0 1,1 0,-1 1,4-6,0 0,0 0,0-1,0 1,1 0,-1-1,1 1,-1-1,1 1,0-1,0 1,0-1,1 1,-1-1,1 0,-1 0,1 1,-1-1,1 0,0-1,0 1,0 0,0-1,1 1,-1-1,0 1,1-1,-1 0,2 0,79 27,-70-25,18 2,-24-4,0 0,0 0,0 0,-1 1,1 0,-1 0,1 0,-1 1,0 0,0 1,0-1,0 1,-1 0,-4-2,0-1,0 0,0 1,0 0,-1-1,1 1,-1-1,1 1,-1 0,1-1,-1 1,0 0,0-1,0 1,0 0,0-1,0 1,0 0,-1-1,1 1,-1 0,1-1,-1 1,0-1,1 1,-1-1,0 1,0-1,0 1,0-1,0 0,-1 0,1 1,0-1,-1 0,-51 39,-145 29,173-64</inkml:trace>
  <inkml:trace contextRef="#ctx0" brushRef="#br0" timeOffset="32350.163">735 1723,'-17'30,"2"1,1 1,2 1,1 0,1 0,2 1,-1 20,8-51,0-1,0 0,1 1,-1-1,1 0,-1 1,1-1,0 1,0-1,0 1,0-1,1 1,-1-1,0 0,1 1,0-1,0 0,0 1,0-1,0 0,0 0,0 0,1 0,-1 0,1 0,-1 0,1 0,0-1,0 1,0-1,0 1,0-1,0 0,0 0,0 1,0-2,1 1,-1 0,0 0,1-1,-1 1,1-1,-1 0,1 0,-1 0,1 0,-1 0,1 0,11-7,-1-1,1 0,-1-1,-1 0,0-1,0-1,-1 0,0 0,6-10,3 0,11-15,-1-2,-1-1,-3-1,9-18,-35 57,-1 1,1-1,0 1,0-1,0 1,0 0,0-1,0 1,0-1,0 1,0-1,0 1,0-1,0 1,0-1,0 1,0-1,0 1,1 0,-1-1,0 1,0-1,0 1,1 0,-1-1,0 1,1-1,-1 1,0 0,1 0,-1-1,0 1,1 0,-1-1,0 1,1 0,-1 0,1 0,-1 0,1-1,-1 1,1 0,-1 0,0 0,1 0,-1 0,1 0,-1 0,1 0,-1 0,1 0,-1 0,1 1,-1-1,1 0,-1 0,0 0,1 1,-1-1,1 0,-1 0,0 1,1-1,-1 0,0 1,1-1,-1 0,0 1,0-1,1 1,2 36,-7 412,2-400,-2 0,-2-1,-2 1,-2-1,-3-1,-1 0,-20 43,28-77,0-1,-1 1,0-1,-1 0,-1 0,0-1,0-1,-1 1,-2 1,9-9,-1 0,1 0,-1 0,0-1,1 1,-1-1,0 0,0 0,-1 0,1 0,0-1,-1 0,1 0,-1 0,1 0,-1-1,1 0,-1 0,1 0,-1 0,1-1,-1 0,1 0,-1 0,1 0,0-1,-1 1,1-1,0 0,-1-1,0-1,0 0,0 0,0-1,1 1,-1-1,1 0,0 0,1-1,-1 1,1-1,0 0,0 0,1 0,0 0,0 0,0 0,1-1,0 1,0-1,1 1,0-1,0 1,0-1,1 1,1-6,1-10,2 0,1 0,0 0,2 1,0 0,11-18,71-114,-77 130</inkml:trace>
  <inkml:trace contextRef="#ctx0" brushRef="#br0" timeOffset="32882.644">1384 1695,'-125'87,"123"-86,-1 0,1 0,0 0,-1 1,1-1,0 1,0-1,0 1,0 0,0 0,1 0,-1 0,1 0,-1 0,1 0,-1 1,1-1,0 0,0 1,1-1,-1 1,0-1,1 1,-1 0,1-1,0 1,0-1,0 1,0 0,1-1,-1 1,1-1,-1 1,1 0,0-1,0 0,0 1,0-1,0 0,1 1,-1-1,1 0,-1 0,1 0,0 0,0 0,0-1,0 1,64 15,-56-16,-1 1,1 0,-1 1,0-1,0 2,0-1,0 1,0 1,-1 0,1 0,-1 0,-6-3,0 0,0 0,0-1,-1 1,1 0,-1 0,1 1,-1-1,0 0,1 0,-1 1,0-1,-1 1,1-1,0 1,-1-1,1 1,-1-1,0 1,0-1,0 1,0 0,0-1,-1 1,1-1,-1 1,0-1,1 1,-1-1,0 1,0-1,-1 0,1 0,0 1,-1-1,0 0,1 0,-1-1,-2 3,-85 57,80-57,-1 0,1-1,-1 0,0-1,0 0,0 0,0-1,0-1,0 1,0-2,0 1,0-1,-1-1,-2-4,7-1</inkml:trace>
  <inkml:trace contextRef="#ctx0" brushRef="#br0" timeOffset="33263.697">1920 1271,'-1'1,"-14"15,1 0,0 0,1 1,1 1,1 0,0 1,2 0,0 1,1-1,1 2,1-1,0 1,2 0,1 0,-1 11,-1 135,-3-115,2 0,3 0,2 46,-15-13,11-79</inkml:trace>
  <inkml:trace contextRef="#ctx0" brushRef="#br0" timeOffset="33510.206">1554 1723,'38'0,"32"0,9 0,-4 0,-11 0,-5 0,-9 0,-8 0,-6 0,-5 0,-7 0</inkml:trace>
  <inkml:trace contextRef="#ctx0" brushRef="#br0" timeOffset="33860.959">2089 1949,'29'-5,"0"-1,-1-1,0-2,-1-1,0 0,0-3,-1 0,8-7,-28 17,-1-1,1-1,-1 1,0-1,-1 0,1 0,-1 0,0-1,-1 0,1 1,-1-1,2-5,-4 9,0 0,-1 0,1-1,0 1,-1 0,1-1,-1 1,0 0,0-1,0 1,0-1,0 1,0 0,-1-1,1 1,-1 0,0-1,0 1,1 0,-2 0,1-1,0 1,0 0,-1 0,1 0,-1 1,1-1,-1 0,0 0,0 1,0-1,0 1,0 0,0 0,-2-1,-4-1,-1 1,0 1,0-1,0 2,0-1,1 1,-1 0,0 1,0 0,0 1,0 0,1 0,-1 0,1 1,-1 1,1-1,0 2,0-1,-5 3,1 1,0 0,0 0,0 1,1 1,1 0,-1 0,2 1,0 0,0 1,1 0,0 0,1 1,0 0,1 0,1 1,0 0,1 0,0 0,1 0,1 0,0 9,2-18,1 0,0 0,0-1,0 1,1 0,0-1,0 1,0-1,0 0,1 1,-1-1,1 0,0 0,1-1,-1 1,0-1,1 0,0 0,0 0,0 0,0 0,0-1,1 0,-1 0,1 0,-1 0,5 0,4 2,1-1,0 0,-1-1,1-1,0 0,0 0,0-2,0 0,3-1,58-11,-44 7</inkml:trace>
  <inkml:trace contextRef="#ctx0" brushRef="#br0" timeOffset="46849.218">2823 1723,'-60'192,"35"-83,48-132,24-43,3 1,3 3,57-53,-61 83,-48 32,0-1,0 1,1 0,-1-1,0 1,0 0,0 0,1 0,-1 0,0 0,0 0,0 1,1-1,-1 0,0 1,0-1,0 0,0 1,0-1,0 1,0 0,0-1,0 1,0 0,0 0,0 0,0-1,0 1,-1 0,1 0,0 0,-1 0,1 0,0 1,-1-1,0 0,1 0,-1 0,0 0,1 0,-1 1,0-1,0 0,0 0,0 1,-1 230,1-230,-1 0,1-1,0 1,0-1,0 1,0-1,0 1,1 0,-1-1,0 1,1-1,-1 1,1-1,-1 1,1-1,0 0,0 1,-1-1,1 0,0 1,0-1,0 0,1 0,-1 0,0 0,0 0,1 0,-1 0,0-1,1 1,-1 0,1-1,-1 1,1-1,-1 1,1-1,-1 0,1 0,-1 1,1-1,0 0,-1-1,1 1,-1 0,1 0,-1-1,1 1,-1-1,1 1,-1-1,1 1,-1-1,0 0,1 0,-1 0,0 0,0 0,1 0,-1-1,133-140,60 2,-193 138,0 1,0 0,0 0,0 0,0 0,0 0,0 0,0 0,1 0,-1 0,0 1,1-1,-1 0,0 1,1-1,-1 1,1-1,-1 1,1 0,-1 0,1 0,-1 0,1 0,-1 0,1 0,-1 0,1 0,-1 1,0-1,1 1,-1-1,1 1,-1-1,0 1,1 0,-1 0,0-1,0 1,0 0,0 0,1 0,-1 1,-1-1,1 0,1 1,3 120,-7-81,5 126,3-149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13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400 341,'5'15,"0"2,-1-1,0 0,-2 1,1 0,-2-1,-1 1,0 8,-4 38,-2 0,-3 0,-3-1,-10 29,4-15,-39 144,56-218,-1 1,1 0,-1 0,1-1,0 1,0 0,0 0,1 0,-1 1,1-1,-1 0,1 0,0 0,0 0,0 0,1 0,-1 0,1 0,0 0,0 0,0 0,0 0,0 0,1 0,-1 0,1-1,0 1,0-1,0 1,0-1,0 0,0 0,1 0,-1 0,1 0,-1 0,1-1,0 1,0-1,0 0,-1 1,1-2,3 2,7-3,-1 0,1 0,-1-2,1 1,-1-2,0 0,0 0,0-1,3-2,38-13,81-14,8 8,1-3,-111 15,-27 8</inkml:trace>
  <inkml:trace contextRef="#ctx0" brushRef="#br0" timeOffset="642.175">1161 510,'8'-9,"0"1,0 0,1 0,0 1,0 0,1 1,0 0,0 0,0 1,1 0,-1 1,1 0,0 1,1 0,-1 1,9-1,-8 0,167-33,-85 37,-92 0,0-1,0 1,0-1,0 1,0 0,-1 0,1 0,0 0,0 0,-1 0,1 0,-1 1,1-1,-1 1,1-1,-1 1,0-1,0 1,0 0,0 0,0-1,0 1,0 0,0 0,-1 0,1 0,-1 0,0 0,1 0,-1 0,0 0,0 0,0 0,-1 0,1 0,0 0,-1 0,1 0,-1 0,0 0,0 0,1 0,-2 1,-9 18,0 0,-2-1,0 0,-1-1,-1 0,-1-1,-1-1,0-1,-1 0,-3 0,-12 14,29-27,1 1,-1-1,1 1,0-1,0 1,0 0,1 0,-1 1,1-1,0 0,0 1,1 0,-1-1,1 1,0 0,0-1,1 1,0 0,-1 0,1 0,1-1,-1 1,1 0,0 0,0 0,0-1,1 1,-1-1,1 1,1-1,-1 0,0 1,1-1,0-1,0 1,0 0,0-1,1 1,2 2,155 146,-158-147,1 0,-1 1,-1 0,1-1,-1 1,0 0,-1 0,1 0,-1 0,0 0,-1 1,1-1,-1 0,-1 0,1 0,-1 1,0-1,0 0,-1 0,1 0,-2 0,1 0,-1-1,1 1,-1-1,-1 0,1 1,-1-1,0-1,0 1,0-1,-1 1,0-1,0-1,0 1,0-1,0 1,-1-1,0-1,-5 6,-1-2,0 1,-1-2,1 1,-1-2,0 0,0 0,0-1,0-1,-1 0,1-1,-1-1,1 0,-3 0,-2-6</inkml:trace>
  <inkml:trace contextRef="#ctx0" brushRef="#br0" timeOffset="1217.277">1979 510,'27'-10,"1"-4,2 2,-1 1,2 1,-1 1,1 2,0 1,1 2,-1 1,1 1,9 2,-38 0,-1 0,1 0,0 1,-1-1,1 0,-1 1,1 0,-1-1,1 1,-1 0,1 0,-1 1,0-1,0 0,0 1,1 0,-1-1,-1 1,1 0,0 0,0 0,-1 0,1 0,-1 0,1 0,-1 1,0-1,0 1,0-1,0 1,-1-1,1 1,-1-1,1 1,-1-1,0 1,0 0,0-1,0 1,-1-1,1 1,-1 0,1-1,-1 1,-1 1,-6 14,-1-1,-1 0,-1-1,0 0,-1-1,-13 14,-5 6,-11 15,7-10,1 1,2 2,2 0,2 2,-19 44,44-86,0 0,0 1,1-1,-1 0,1 1,-1-1,1 1,0 0,0-1,1 1,-1 0,1 0,0-1,0 1,0 0,0 0,1-1,-1 1,1 0,0-1,0 1,1 0,-1-1,1 1,0-1,-1 0,1 0,1 0,-1 0,0 0,1 0,0 0,-1-1,1 1,0-1,0 0,1 0,-1 0,3 1,6-1,-1-1,1-1,-1 0,1-1,0 0,-1 0,0-1,1-1,-1 0,0 0,0-1,-1-1,1 0,-1 0,0-1,0 0,-1-1,0 0,0 0,6-8,10-6</inkml:trace>
  <inkml:trace contextRef="#ctx0" brushRef="#br0" timeOffset="2444.625">2826 1,'0'678,"30"-268,-31-140,2-267,-1 0,0 0,1 0,-1 0,0 0,0 0,-1 0,1 0,-1 0,1 0,-1 0,0 0,0 0,-1 0,1-1,0 1,-1 0,0-1,1 1,-1-1,0 0,0 1,-1-1,1 0,0 0,-1-1,1 1,-1 0,0-1,1 1,-1-1,0 0,0 0,0 0,0 0,0-1,-13 2,1-2,0 0,-1 0,1-2,0 0,-1 0,1-2,-1 0,-67-11,-442 11,-753 62,587-30,688-27,0-1,0 1,0-1,0 0,0 0,0-1,0 1,0 0,1-1,-1 0,0 0,0 0,0 0,1 0,-1 0,0-1,1 1,-1-1,1 0,0 0,0 0,0 0,0 0,0 0,0 0,0-1,0 1,1-1,0 0,-1 1,1-1,0 0,0 0,0 1,1-1,-1-1,0-14,0 0,2 0,0 0,1 1,1-1,0 1,2-1,3-10,3-13,39-261,-24 157,-7 0,-7-1,-5-6,19-79,-24 226,0 1,1 0,0 0,0 0,0 0,0 0,1 1,-1-1,1 1,0 0,0 0,0 0,0 1,1-1,-1 1,1 0,0 1,-1-1,1 1,0 0,0 0,0 0,0 0,0 1,0 0,-1 0,1 1,0-1,0 1,0 0,0 0,0 1,2 0,15-1,330-8,140-28,263 23,-580 13,321 28,-252-1,-217-27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0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562 368,'52'-35,"-53"34,1 0,0 0,0 0,0 0,-1 0,1 0,0 0,-1 0,1 0,-1 0,1 1,-1-1,0 0,1 0,-1 0,0 1,1-1,-1 0,0 1,0-1,0 0,0 1,0-1,0 1,1 0,-1-1,0 1,0 0,0-1,0 1,-1 0,1 0,0 0,0 0,0 0,0 0,0 0,0 0,0 1,0-1,0 0,-1 0,-39 0,0 2,1 1,-1 2,1 2,0 2,0 2,1 1,0 2,1 1,-8 7,17-5,28-17,1 0,-1 0,1 1,0-1,-1 0,1 0,0 1,-1-1,1 0,0 1,-1-1,1 0,0 1,0-1,-1 1,1-1,0 0,0 1,0-1,0 1,-1-1,1 1,0-1,0 0,0 1,0-1,0 1,0-1,0 1,0-1,1 1,-1-1,0 0,0 1,0-1,0 1,0-1,1 1,-1-1,0 0,0 1,1-1,-1 0,0 1,1-1,-1 0,0 1,1-1,-1 0,1 0,-1 1,0-1,1 0,-1 0,1 0,-1 0,1 0,-1 0,0 1,1-1,-1 0,1 0,-1 0,1 0,-1 0,1-1,-1 1,183 5,-165-6,-13 0,0 0,0 0,0 1,0-1,0 1,0 0,0 0,0 1,0-1,0 1,0 1,0-1,0 0,0 1,0 0,-1 0,1 1,-1-1,0 1,0 0,0 0,0 0,0 1,0 0,-5 1,1 0,-1 0,0 0,0 0,-1 0,0 0,0 0,0 0,0 0,-1-1,0 1,1-1,-2 0,1 0,0 0,-1 0,0-1,0 1,0-1,0 0,-1 0,1-1,-1 1,-3 1,-208 141,216-145,-12 7,1 1,0 0,0 1,1 1,0-1,0 1,1 1,1 0,0 0,0 1,1 0,1 0,0 0,1 1,-3 7,8-15,0 0,1-1,-1 1,1-1,0 1,0-1,0 1,1-1,0 1,-1-1,1 0,1 0,-1 0,1 0,-1-1,1 1,0 0,1-1,-1 0,0 0,1 0,0 0,0-1,2 2,104 45,-102-45,1-1,1-1,-1 1,0-1,0-1,1 0,-1 0,1-1,-1 0,1-1,-1 0,1 0,-1-1,0 0,0-1,0 0,0 0,0-1,0 0,-1 0,6-5,7-8</inkml:trace>
  <inkml:trace contextRef="#ctx0" brushRef="#br0" timeOffset="315.749">421 1,'-144'744,"38"-304,104-428,1 0,-1 1,2-1,0 1,1-1,0 1,0-1,2 0,2 10,1-4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578 403,'-19'-3,"0"1,-1 0,1 2,-1 0,1 1,0 1,-1 0,1 2,-8 3,3 0,-1 1,1 1,1 1,0 2,1 0,0 1,0 1,-18 17,38-29,-1-1,1 1,0-1,0 1,0 0,0 0,0 0,1 0,-1 0,1 0,-1 0,1 0,0 1,-1-1,1 1,0-1,1 1,-1-1,0 1,1-1,0 1,-1 0,1-1,0 1,0-1,1 1,-1 0,0-1,1 1,0-1,-1 1,1-1,0 1,0-1,1 1,-1-1,0 0,1 0,-1 0,1 1,0-2,0 1,0 0,0 0,0-1,0 1,1 0,84 35,-77-35,-1 1,1 0,-1 0,0 1,0 0,0 1,-1 0,1 0,-1 1,0 0,-1 0,1 1,-1 0,2 3,-7-7,-1 0,1-1,-1 1,1 0,-1 0,0 0,0 0,0 0,-1 0,1 1,-1-1,0 0,1 0,-1 0,-1 0,1 1,0-1,-1 0,0 0,0 0,1 0,-2 0,1 0,0 0,-1 0,1 0,-1-1,0 1,0-1,0 1,0-1,0 0,-3 2,-94 52,93-54,-10 5,-1-1,-1 0,1-1,-1-1,1-1,-1-1,0 0,0-1,0-1,0-1,-18-2,18-4</inkml:trace>
  <inkml:trace contextRef="#ctx0" brushRef="#br0" timeOffset="324.272">832 544,'-21'23,"0"2,2 0,0 0,2 2,1 0,1 1,2 1,0 0,2 3,9-29,1 0,0 0,0 0,0 0,0 0,1 0,-1 0,1 0,0 0,0 0,0 0,0 0,1 1,-1-1,1 0,-1 0,1 0,0 0,1 0,-1 0,0-1,1 1,-1 0,1-1,0 1,0-1,0 1,0-1,1 0,-1 0,0 0,1 0,0 0,-1-1,1 1,0-1,0 0,0 0,0 0,0 0,0 0,0-1,0 1,0-1,0 0,0 0,1 0,-1 0,1 0,7-2,-1-1,0 1,0-2,0 1,0-1,-1-1,0 0,0 0,0-1,0 0,-1 0,0-1,0 0,-1-1,0 1,0-2,-1 1,0 0,0-1,-1 0,0-1,-1 1,0-1,-1 0,1-3,-3 6,0-1,-1 1,1-1,-2 1,1-1,-1 1,0 0,-1-1,0 1,0 0,-1 0,1 0,-2 0,1 0,-1 1,0 0,0-1,0 1,-1 1,0-1,0 1,-1 0,1 0,-1 0,0 1,-1 0,1 0,-1 1,0-1,-5-1,-7-3</inkml:trace>
  <inkml:trace contextRef="#ctx0" brushRef="#br0" timeOffset="689.508">1228 93,'-29'260,"4"-39,9-101,0 71,27-166,-4-26</inkml:trace>
  <inkml:trace contextRef="#ctx0" brushRef="#br0" timeOffset="970.001">1425 573,'-5'21,"0"0,1 1,1-1,1 1,2 0,-1-1,2 1,1 0,1-1,1 1,1-1,-5-17,1 0,0 0,0-1,0 1,1 0,-1-1,1 1,0-1,0 1,0-1,1 0,-1 0,1 0,-1 0,1-1,0 1,0-1,0 1,1-1,-1 0,0 0,1 0,-1-1,1 1,0-1,0 0,-1 0,1 0,0-1,0 1,0-1,0 0,0 0,0-1,0 1,-1-1,1 1,0-1,0 0,0-1,-1 1,2-1,12-9,0 0,0-2,-2 1,1-2,-2 0,0-1,-1 0,0-1,-1-1,-1 0,7-13,-8 14,0 0,-1 0,-1-1,0 0,-2-1,1 0,0-7,-3 1</inkml:trace>
  <inkml:trace contextRef="#ctx0" brushRef="#br0" timeOffset="1740.407">1849 911,'43'-112,"23"-64,46-333,-110 406,-2 103,0 0,-1 1,1-1,0 0,0 0,-1 1,1-1,0 0,-1 0,1 0,0 0,-1 1,1-1,0 0,-1 0,1 0,0 0,-1 0,1 0,-1 0,1 0,0 0,-1 0,1 0,0 0,-1 0,1-1,0 1,-1 0,1 0,0 0,-1 0,1-1,0 1,-1 0,1 0,0 0,0-1,-1 1,1 0,0-1,0 1,0 0,-1-1,1 1,0 0,0-1,0 1,0 0,0-1,0 1,-1 0,1-1,0 1,0 0,0-1,0 1,0 0,1-1,-1 1,0-1,0 1,0 0,0-1,0 1,0 0,0-1,1 1,-10 27,-6 294,-14-135,23-156,1 1,1 0,2-1,1 1,2 18,-1-45,0-2,12 27,-6-34</inkml:trace>
  <inkml:trace contextRef="#ctx0" brushRef="#br0" timeOffset="1967.312">1765 347,'38'0,"32"0,9 0,0 0,-7 0,-13 0,-10 0,-10 0,-11 0</inkml:trace>
  <inkml:trace contextRef="#ctx0" brushRef="#br0" timeOffset="2270.651">2385 630,'0'33,"0"16,5 0,1-8</inkml:trace>
  <inkml:trace contextRef="#ctx0" brushRef="#br0" timeOffset="2417.5">2385 234,'0'0</inkml:trace>
  <inkml:trace contextRef="#ctx0" brushRef="#br0" timeOffset="2732.665">2724 516,'-8'11,"2"1,0-1,0 1,1 0,0 0,1 1,1-1,0 1,0 0,1 0,1 0,0 0,1 0,1 0,0 0,0 0,3 8,-3-17,1-1,0 1,0-1,0 1,0-1,0 0,1 0,0 0,-1 0,1-1,0 1,0-1,1 1,-1-1,0 0,1 0,-1-1,1 1,0-1,-1 0,1 0,0 0,0 0,0 0,0-1,-1 0,1 0,0 0,0 0,0-1,0 0,0 1,0-1,-1 0,3-1,6-2,1 0,-1-1,1 0,-1 0,-1-2,1 1,-1-2,0 1,-1-1,1-2,-2 2,-1-1,0 0,-1 0,0-1,-1 0,1 0,-2-1,0 0,0 0,2-8,-6 15,0 0,0 1,0-1,0 0,-1 0,0 0,0 0,0 0,0 0,0 0,-1 0,0 1,0-1,0 0,0 0,0 1,-1-1,0 0,0 1,0 0,0-1,0 1,-1 0,1 0,-1 0,0 1,0-1,0 1,0-1,0 1,-1 0,1 0,-4-1,-1 0,0-1,-1 2,0-1,0 1,0 1,0-1,0 2,0-1,0 1,0 1,0-1,0 2,0-1,0 1,0 0,-5 3,-5 2</inkml:trace>
  <inkml:trace contextRef="#ctx0" brushRef="#br0" timeOffset="3172.985">3147 798,'41'-42,"2"2,1 2,2 2,26-14,-72 48,1 1,0 0,0 0,0 0,0 1,0-1,1 0,-1 0,0 0,0 1,0-1,1 1,-1-1,0 1,1-1,-1 1,1 0,-1 0,0 0,1 0,-1 0,0 0,1 0,-1 0,1 0,-1 0,0 1,1-1,-1 1,0-1,0 1,1-1,-1 1,0 0,0 0,0 0,0-1,0 1,0 0,0 0,1 1,-6 46,3-44,-1 1,1 0,1-1,-1 1,1 0,0 0,0 0,0 0,1-1,-1 1,1 0,0 0,1-1,-1 1,1-1,0 1,0-1,0 0,1 1,0-1,-1 0,5 3,-1-1,1-1,0 0,0 0,1-1,0 0,0 0,0 0,0-1,0 0,1-1,-1 0,1-1,-1 1,1-1,0-1,0 0,-1 0,1-1,0 0,-1 0,1-1,-1 0,1-1,-1 0,0 0,0 0,0-1,0-1,5-3,1-1,0-1,-1 0,0-1,-1-1,0 0,0 0,-2-1,1 0,3-8,-5 4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478 701,'-5'-8,"-1"1,0 0,-1 0,0 1,0 0,0 0,-1 0,0 1,0 0,0 1,-1 0,0 0,1 0,-1 1,0 1,-1 0,1 0,0 1,-1 0,1 0,-1 1,1 0,0 1,-1 0,1 0,0 1,-1 1,1-1,0 1,1 1,-1 0,-7 4,4-3,0 0,0 1,0 0,0 1,1 0,0 1,1 0,0 1,0 0,1 1,0 0,0 0,1 1,1 0,0 0,0 1,1 0,1 0,0 0,-2 11,6-20,1 0,0 0,0 0,0 0,0 0,0 0,1 0,-1 0,1 0,0 0,0 0,0 0,0 0,1 0,-1-1,1 1,0-1,-1 1,1-1,0 0,1 1,-1-1,0 0,0-1,1 1,-1 0,1-1,0 1,-1-1,1 0,0 0,0 0,0 0,0 0,0 0,6 0,0 0,0 0,-1 0,1-1,0 0,0-1,0 0,0-1,0 1,-1-2,6-1,16-8,-2-1,0-1,-1-2,0-1,-1 0,-1-2,-1-1,18-20,176-166,-218 207,0 0,-1-1,1 1,0 0,0 0,0 0,0 0,0-1,0 1,0 0,0 0,0 0,0 0,1-1,-1 1,0 0,1 0,-1 0,0-1,1 1,-1 0,1-1,-1 1,1 0,-1-1,1 1,0 0,-1-1,1 1,0-1,-1 1,1-1,0 0,0 1,-1-1,1 0,0 1,0-1,0 0,0 0,-1 0,1 0,0 0,0 0,0 0,0 0,-1 0,1 0,0 0,0 0,0-1,0 1,-1 0,1-1,0 1,0-1,-1 1,1 0,0-1,-1 0,1 1,0-1,-1 1,1-1,-1 0,1 1,-1-1,0 0,1 0,7 143,2-59,-3 1,-4 0,-6 46,2-17,2-96,-1 0,-1 0,0 0,-1 0,-1 0,-1-1,0 1,-1-1,0 0,-2 0,0-1,0 0,-2 0,0-1,0 0,-2 0,1-1,-2 0,0-1,0-1,-2 1,-2-1,0 0,-2-1,1-1,-1-1,0-1,-1 0,-10 2,26-8,1-1,-1 0,1 1,-1-1,1 0,-1 0,1 0,-1-1,1 1,-1 0,1-1,-1 0,1 0,-1 1,1-1,0-1,0 1,-1 0,1-1,0 1,0-1,0 1,1-1,-1 0,0 0,1 0,-1 0,1 0,-1 0,1 0,0-1,0 1,0 0,0-1,1 1,-1 0,0-1,1 1,0-1,0 0,0-2,13-106,4 78,1 1,2 1,1 1,1 0,1 2,2 1,0 0,30-21,-28 22,74-61,3 4,4 5,21-7,-107 72,-1-1,0 0,-1-2,-1-1,-1 0,0-1,-2-1,6-9,-20 26,0 0,-1-1,1 0,-1 1,1-1,-1 0,0 0,0 1,0-1,0 0,-1 0,1 0,-1 0,0 0,0 0,0 0,0 0,-1 0,1 0,-1 0,1 0,-1 0,0 0,0 0,-1 0,1 1,0-1,-1 1,0-1,0 1,1-1,-1 1,-1 0,1 0,0 0,0 0,-1 0,1 0,-1 1,0-1,1 1,-1 0,0 0,-2-1,-5-2,0 1,-1 0,1 1,0 0,-1 0,1 1,-1 1,0 0,1 0,-1 1,1 0,-1 1,1 0,0 1,-1 0,1 0,0 1,1 0,-1 1,1 0,-2 2,7-3,1 0,-1 0,1 0,0 1,0-1,0 1,1-1,0 1,0 0,0 0,0 0,1 0,-1 0,2 0,-1 1,0-1,1 0,0 1,0-1,1 0,-1 0,1 1,0-1,1 0,1 8,0-1,1 0,1 0,0 0,0-1,1 1,1-1,0-1,4 5,0-2,1 0,0-1,1-1,1 0,0-1,0 0,1-1,0-1,0 0,1-1,0-1,0 0,1-1,0-1,0 0,0-2,0 0,0-1,1 0,-1-2,0 0,0 0,0-2,0 0,3-2,23-14,-1-1,-2-2,0-2,-1-1,-1-3,-2-1,0-1,-3-2,0-1,-2-2,-2-1,23-37,-27 43,-1-1,-2-1,-1-1,-2-1,-1-1,-2 0,-1-1,-1-1,-3-1,7-35,-22 9,4 63,-1-1,1 1,-1 0,1-1,-1 1,0 0,0 0,1 0,-1 0,0 0,0 0,0 0,0 0,-1 0,1 0,0 0,0 1,0-1,-1 0,1 1,0-1,-1 1,1 0,0-1,-1 1,1 0,-1 0,1 0,0 0,-1 0,1 0,-1 0,1 0,0 1,-1-1,1 0,-1 1,1-1,0 1,0 0,-1-1,1 1,0 0,-14 9,0 1,1 1,1 0,0 1,0 0,2 1,-1 0,2 1,0 1,1-1,0 1,2 1,-1 0,2 0,1 0,0 1,0 4,-4 11,3 1,0-1,2 1,2 0,1 0,2 0,1 0,6 30,49 83,-28-87,-17-20,-11-39,-1 0,0-1,0 1,1 0,-1-1,0 1,0 0,0-1,0 1,0 0,0 0,0-1,0 1,-1 0,1-1,0 1,0 0,-1-1,1 1,0 0,-1-1,1 1,0-1,-1 1,1-1,-1 1,1-1,-1 1,1-1,-1 1,1-1,-1 1,0-1,1 0,-1 1,1-1,-1 0,0 0,1 0,-1 1,0-1,0 0,1 0,-1 0,0 0,1 0,-1 0,0 0,1 0,-1-1,0 1,0 0,1 0,-17-6</inkml:trace>
  <inkml:trace contextRef="#ctx0" brushRef="#br0" timeOffset="160.371">1494 447,'38'0,"42"0,17 0,1 0,-6 0,-9-5,-10-1,-11 0,-8 1,-7 2,-8 1,-10 1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1,'-9'19,"-4"20,-4 5,1-2,8-7,9-14,6-16,1-9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0,'-10'19,"2"12,2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0 791,'52'-96,"-18"24,-34 72,0-1,0 1,0-1,0 1,0 0,1-1,-1 1,0-1,0 1,0-1,1 1,-1 0,0-1,1 1,-1 0,0-1,1 1,-1 0,0-1,1 1,-1 0,1 0,-1-1,1 1,-1 0,1 0,-1 0,0 0,1 0,-1 0,1 0,-1 0,1 0,-1 0,1 0,-1 0,1 0,-1 0,1 0,-1 0,1 0,-1 1,0-1,1 0,-1 0,1 0,-1 1,0-1,1 0,-1 1,0-1,1 0,-1 1,0-1,1 1,-1-1,0 0,0 1,1-1,-1 1,0-1,0 1,0-1,0 1,10 36,-8-27,-2-5,1 0,-1 0,1 0,0 0,0-1,0 1,0 0,1-1,0 1,0-1,0 1,1-1,0 0,-1 0,1 0,1 0,-1-1,0 1,1-1,0 0,0 0,0 0,0-1,0 1,0-1,1 0,-1 0,1-1,0 1,-1-1,1 0,0 0,0 0,0-1,0 0,0 0,0 0,1-4,0 0,0-1,-1 0,1 0,-1 0,0-1,0 0,-1 0,1 0,-2 0,1 0,0-1,-1 0,-1 0,1-1,5-8,78-197,-73 168,-9 24</inkml:trace>
  <inkml:trace contextRef="#ctx0" brushRef="#br0" timeOffset="331.144">847 1,'5'56,"-65"274,57-301,1-1,1 0,2 1,0-1,2 0,2 0,0 0,0-8,-4-15,-1 0,1 0,0 0,1 0,-1 0,1 0,0 0,0-1,0 1,1-1,0 0,-1 1,2-1,-1 0,0-1,1 1,0-1,3 3,3-4</inkml:trace>
  <inkml:trace contextRef="#ctx0" brushRef="#br0" timeOffset="566.911">508 396,'43'4,"48"8,13 0,-1-1,-9-2,-15 1,-12 0,-12-2,-6-3,-7-1,-10-3</inkml:trace>
  <inkml:trace contextRef="#ctx0" brushRef="#br0" timeOffset="815.305">1636 396,'-24'15,"0"2,1 1,0 1,2 1,0 1,2 1,0 0,1 2,-14 24,30-45,0 0,0 0,0 1,0-1,1 0,0 1,-1-1,1 1,1 0,-1-1,0 1,1-1,0 1,0 0,0 0,0-1,0 1,1 0,0-1,-1 1,2-1,-1 1,0-1,1 1,-1-1,1 0,0 0,0 0,0 0,0 0,1 0,-1 0,1-1,0 1,0-1,0 0,0 0,0 0,0 0,1 0,-1-1,0 0,3 1,8 2,1-1,-1-1,1 0,0-1,-1-1,1 0,0-1,0 0,-1-1,1-1,-1 0,0-1,0-1,0 0,0-1,-1 0,0-1,0-1,-1 0,0 0,0-2,-1 1,0-1,6-8,-13 14,0-1,-1 1,1-1,-1 0,0 0,0 0,0 0,-1 0,0-1,0 1,0-1,-1 1,0-1,0 0,0 0,-1 1,1-1,-2 0,1 0,0 0,-1 1,0-1,-1 0,1 1,-1-1,0 1,-1-1,1 1,-1 0,0 0,0 0,0 0,-1 1,0-1,0 1,0 0,0 0,-1 1,1-1,-1 1,0 0,0 0,-1 0,-4-1,-47-7,31 9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5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141 257,'25'8,"0"-1,0-1,0-1,1-2,0 0,0-2,-1-1,1 0,0-2,0-2,15-3,-17 3,0-1,-1-1,0 0,0-2,0-1,-1-1,20-12,-34 18,-1-1,0 1,-1-1,1 0,-1-1,0 0,-1 0,1 0,-1 0,0-1,0 0,-1 0,0 0,-1-1,1 1,-1-1,-1 0,1 0,-2 0,1 0,-1 0,0-1,0 1,-1-7,0 15,1-1,-1 0,0 0,1 1,-1-1,0 0,1 0,-1 1,0-1,0 0,0 0,1 0,-1 0,0 1,0-1,0 0,-1 0,1 0,0 0,0 1,0-1,-1 0,1 0,0 0,-1 1,1-1,0 0,-1 0,1 1,-1-1,0 1,1-1,-1 0,1 1,-1-1,0 1,1-1,-1 1,0-1,0 1,1 0,-1-1,0 1,0 0,0 0,1 0,-1-1,0 1,0 0,0 0,0 0,1 0,-1 0,0 1,0-1,0 0,0 0,1 0,-1 1,0-1,0 0,1 1,-1-1,0 1,0-1,1 1,-1-1,1 1,-1 0,0 0,-10 21,1 0,1 1,2 0,0 1,1 0,-2 21,-1-3,-119 738,119-744,-2-1,0 0,-3-1,-1-1,-1 0,-2-1,-1 0,-1-2,-2 0,-1-2,-2 0,0-2,-2-1,0-1,-4 1,21-18,0-1,-1 0,1-1,-1 0,-1 0,1-1,0 0,-1-1,0-1,-5 1,13-3,0 1,0-1,0 0,0 0,1-1,-1 1,0-1,0 0,1 0,-1 0,0 0,1-1,-1 0,1 1,-1-1,1-1,0 1,0 0,0-1,0 1,1-1,-1 0,0 0,1 0,0 0,0 0,0-1,0 1,1-1,-1 1,1-1,0 0,0 1,0-2,-1-10,2-1,0 1,0 0,1-1,1 1,1 0,0-1,1 2,1-1,0 0,1 1,6-12,8-18,1 1,3 0,1 2,2 1,2 1,1 1,3 2,0 1,2 2,2 1,1 2,23-14,-55 40,1 0,-1 0,1 1,0 0,0 0,0 0,1 1,-1 0,0 1,1-1,0 2,-1-1,1 1,-1 0,1 0,0 1,-1 0,3 1,14 4</inkml:trace>
  <inkml:trace contextRef="#ctx0" brushRef="#br0" timeOffset="315.742">1045 737,'-14'0,"1"0,0 1,0 0,0 1,0 1,0 0,0 0,0 1,1 1,0 0,0 1,0 0,1 1,0 1,0-1,-5 7,11-12,0 1,0 0,0 1,1-1,0 1,0 0,0 0,0 0,0 0,1 1,0 0,0-1,0 1,0 0,1 0,0 1,0-1,1 0,-1 1,1-1,0 1,0 0,1-1,0 1,0 0,0-1,1 1,0-1,0 1,0-1,0 1,1-1,0 0,0 1,1-1,0 0,-1 0,2-1,-1 1,0-1,1 1,0-1,0 0,0-1,0 1,2 0,4 0,1-1,1 0,-1-1,0 0,1-1,-1 0,1-1,-1 0,1-1,-1 0,1-1,-1 0,0 0,0-2,0 1,0-1,0-1,-1 0,0 0,0-1,0-1,-1 1,0-2,0 1,-1-1,0 0,0-1,-1 0,0 0,-1-1,5-9,38-104,-48 118,0 0,0 0,0 0,0 0,-1 0,0 0,0 0,-1 0,1 0,-1 0,0 0,0 1,-1-1,0 0,1 0,-2 1,1-1,0 1,-1 0,0 0,0-1,0 2,0-1,-3-2,-12-6</inkml:trace>
  <inkml:trace contextRef="#ctx0" brushRef="#br0" timeOffset="569.438">1299 1048,'0'-29,"4"-29,8-9,5 3,0 6,2 9,3 7,2 7,2 9,-3 4,-2 1,2 4,1 6,-4 3</inkml:trace>
  <inkml:trace contextRef="#ctx0" brushRef="#br0" timeOffset="1089.139">1666 963,'184'-276,"-138"237,-45 38,1 1,-1-1,0 1,1 0,-1-1,0 1,1 0,-1 0,0 0,1 0,-1 0,1 1,-1-1,0 0,1 1,-1-1,0 1,1-1,-1 1,0-1,0 1,0 0,0 0,1 0,-1 0,0 0,0 0,-1 0,1 0,0 0,0 0,0 0,-1 0,1 1,-1-1,1 0,-1 0,1 1,-1-1,0 0,1 2,8 50,-10-50,1 1,-1 0,1-1,0 1,0-1,0 1,1 0,0-1,-1 1,1-1,0 1,1-1,-1 1,0-1,1 0,0 0,0 0,0 0,0 0,0 0,1 0,-1-1,1 1,0-1,0 1,0-1,0 0,0-1,0 1,0 0,1-1,0 1,4-3,-1-1,0 1,1-1,-1-1,0 1,0-1,-1-1,1 1,-1-1,1 0,-1 0,0-1,-1 0,1 0,2-4,-1 4,43-35,2 2,1 3,2 2,41-17,-95 49,0 0,1 0,-1 0,0 0,0 0,1 0,-1 1,0-1,1 0,-1 1,1-1,-1 1,1-1,-1 1,1 0,-1 0,1 0,-1 0,1 0,-1 0,1 0,0 0,-1 0,1 1,-1-1,0 1,1-1,-1 1,1 0,-1-1,0 1,1 0,-1 0,0 0,0 0,0 0,1 0,-1 0,-1 0,1 1,0-1,0 0,0 1,0-1,-1 0,1 1,-1-1,1 1,-1-1,0 1,1-1,-1 1,0-1,0 1,0-1,0 1,0 0,-27 170,26-165,-2 3,1 1,1-1,0 1,1 0,-1-1,2 1,0 0,0-1,1 1,0-1,1 1,0-1,1 0,0 0,1 2,7 1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3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0,'-18'207,"-22"298,12-173,16-265,7-61</inkml:trace>
  <inkml:trace contextRef="#ctx0" brushRef="#br0" timeOffset="567.571">1 650,'53'3,"-1"-3,1-2,0-2,-1-3,1-2,-2 2,0-3,-1-1,0-3,-1-3,-1-1,-1-2,-1-3,0-1,-2-2,-1-3,-1-1,-2-2,-1-1,19-23,-52 50,0-1,-1 0,0 0,0 0,-1-1,1 0,-2 0,1 0,-1 0,0-1,-1 1,0-1,0 1,-1-1,0 0,-1 0,0 0,0-5,-1 13,1 1,-1-1,1 1,0-1,-1 1,1-1,-1 1,0-1,1 1,-1 0,1-1,-1 1,0 0,1 0,-1 0,0-1,1 1,-1 0,0 0,1 0,-1 0,0 0,1 0,-1 0,0 0,1 0,-1 0,0 1,1-1,-1 0,1 0,-1 1,0-1,1 0,-1 1,1-1,-1 0,1 1,-1-1,1 1,-1-1,1 1,-1-1,1 1,0-1,-1 1,1 0,0-1,-1 1,1 0,0-1,0 1,0-1,0 1,-1 0,1-1,0 1,0 0,0 0,1-1,-1 1,0 0,0-1,0 1,0-1,1 1,-1 0,0-1,0 1,1 0,-28 75,3 1,3 0,4 2,3 0,4 1,1 45,8-120,0 0,1 0,0 0,0 0,0 1,0-1,1 0,0 0,0 0,0 0,0-1,1 1,0 0,0-1,0 1,1-1,0 1,0-1,0 0,0 0,0 0,1-1,0 1,-1-1,1 0,1 0,-1 0,0-1,1 1,-1-1,1 0,0 0,0-1,-1 1,1-1,0 0,0-1,0 1,1-1,9-3,0 0,1-1,-2-1,1 0,-1-1,0 0,0-1,0-1,-1-1,0 1,-1-2,2-1,17-12,-30 21,1 0,0 0,0 0,0 1,0-1,0 0,0 1,0 0,0-1,1 1,-1 0,1 0,-1 0,0 0,1 1,0-1,-1 0,1 1,-1 0,1 0,0 0,-1 0,1 0,0 1,-1-1,1 1,-1-1,1 1,-1 0,1 0,-1 0,0 0,1 1,-1-1,0 1,0-1,0 1,0 0,0-1,0 1,0 1,23 99,-25-99,1-1,0 1,0 0,0 0,0-1,0 1,0-1,1 1,-1-1,1 1,0-1,0 0,0 0,0 0,0 0,0 0,0 0,1 0,-1-1,1 0,-1 1,1-1,0 0,-1 0,1 0,0 0,0-1,-1 1,1-1,0 0,0 0,0 0,0 0,0 0,0 0,-1-1,1 0,0 1,0-1,-1 0,1 0,1-1,9-9</inkml:trace>
  <inkml:trace contextRef="#ctx0" brushRef="#br0" timeOffset="1018.958">1694 819,'22'4,"1"-1,0-2,0 0,0-2,0 0,-1-2,2 0,-15 1,-1 1,0-1,1-1,-1 0,0 0,0 0,-1-1,1 0,-1-1,1 0,-2 0,1 0,0-1,-1 0,0 0,-1-1,1 0,-1 0,0 0,-1-1,-2 5,-1 1,1-1,-1 0,0 0,0 0,-1 0,1 0,0-1,-1 1,0 0,0 0,0 0,0 0,0 0,-1-1,1 1,-1 0,0 0,0 0,0 0,0 0,-1 1,1-1,-1 0,0 0,0 1,0-1,0 1,0 0,0 0,0 0,-1 0,1 0,-1 0,-3-3,-1 2,1-1,-1 0,0 1,0 0,0 1,0 0,0 0,-1 0,1 1,0 0,-1 1,1-1,-1 1,-5 2,1 1,-1 0,1 1,0 0,0 1,1 0,-1 1,1 0,0 0,1 2,0-1,0 1,0 1,1 0,0 0,-6 9,10-11,0 1,0 1,0-1,1 0,1 1,-1 0,1 0,1 0,0 1,0-1,1 0,0 1,0-1,1 1,1-1,-1 1,1-1,1 0,0 1,0-1,1 0,0 0,1 0,0-1,0 1,1-1,0 0,0 0,1-1,0 1,0-1,1-1,0 1,0-1,1 0,13 6,1-1,0-2,1 0,-1-1,2-1,-1-2,1 0,0-1,0-2,0 0,0-2,0 0,0-2,14-2,-10-1,-6-2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85,'-69'116,"-10"23,-5-4,-6-4,-60 63,-17-33,105-119,55-53,12 1</inkml:trace>
  <inkml:trace contextRef="#ctx0" brushRef="#br0" timeOffset="412.967">59 1,'235'441,"-51"-120,-165-278,-7-17,0 0,1-1,2 0,0-1,2-1,13 15,-29-38,-5-8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29,'39'0,"26"-5,8-1,-4 0,-9 1,-10 2,-9 0,-11 2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1,'0'2,"16"80,-3 0,-4 1,-3 0,-4 0,-4 0,-11 76,-85 256,86-345,12-69,0 0,0 0,0 0,-1 0,1 0,0 0,1 0,-1 1,0-1,0 0,0 0,1 0,-1 0,0 0,1 0,-1 0,1 0,-1 0,1 0,0 0,-1 0,1-1,0 1,0 0,0 0,0-1,-1 1,1 0,0-1,0 1,0-1,0 1,0-1,0 1,0-1,1 0,-1 0,0 0,0 1,0-1,0 0,0 0,0 0,0-1,1 1,-1 0,0 0,0-1,0 1,0 0,0-1,0 1,0-1,0 1,0-1,0 0,0 0,14-8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29,'43'0,"34"-5,8-1,-5 0,-12 1,-12 2,-11 1,-9 1,-10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7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31,'7'-4,"0"0,0 0,1 1,0 0,-1 0,1 1,0-1,0 2,1 0,-1 0,0 0,0 1,0 0,6 1,1-1,14-2,82 10,-109-8,-1 1,1 0,0 0,0-1,-1 1,1 0,-1 1,1-1,-1 0,1 0,-1 1,0-1,1 1,-1-1,0 1,0-1,0 1,0 0,0 0,-1-1,1 1,-1 0,1 0,-1 0,1 0,-1 0,0-1,0 1,0 0,0 0,0 0,0 0,-1 0,1 0,-1 0,1-1,-1 1,0 0,0 0,0 0,-44 68,42-67,-90 127,91-128,0 1,0 0,0 0,1 0,-1 0,1 0,0 1,-1-1,2 0,-1 1,0-1,1 1,-1-1,1 0,0 1,0-1,1 1,-1-1,1 1,-1-1,1 0,0 1,0-1,1 0,-1 0,1 0,-1 1,1-2,0 1,0 0,0 0,1-1,-1 1,1-1,2 2,2 1,-1-1,1 0,0 0,1-1,-1 0,0 0,1-1,0 0,-1 0,1-1,0 0,0 0,0-1,0 0,0 0,0-1,0 0,0-1,-1 1,1-2,0 1,-1-1,0 0,1 0,-1-1,0 0,1-2,8-3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0,'-41'88,"-4"-3,-3-2,-22 25,19-29,-170 267,191-311,26-40</inkml:trace>
  <inkml:trace contextRef="#ctx0" brushRef="#br0" timeOffset="501.219">30 0,'54'85,"4"-3,3-3,38 36,121 150,-214-259,-3-4,0 0,0 0,0 1,0-1,-1 1,1 0,-1 0,0 0,0 0,0 0,0 0,0 0,-1 1,1-1,-1 0,0 1,0 0,0-1,-1 2,-4 4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0 482,'39'0,"31"0,9-5,-5-1,-4 0,-10 1,-10 2,-14 1</inkml:trace>
  <inkml:trace contextRef="#ctx0" brushRef="#br0" timeOffset="960.603">762 624,'94'-24,"-1"-5,-2-3,-1-4,6-8,-89 41,24-8,-1-1,-1-1,0-2,-1 0,0-2,-1-1,-1-2,-1 0,-1-2,-1 0,-1-2,-1 0,-1-1,-1-2,-1 0,0-3,-16 27,-1 0,1 0,-1 1,0-2,0 1,0 0,0 0,-1 0,1 0,-1 0,0-1,0 1,0 0,0 0,0 0,-1-1,1 1,-1 0,0 0,0 0,0 0,-1 0,1 0,-1 0,1 1,-1-1,0 0,0 1,0 0,0-1,-1 1,1 0,-1 0,1 0,-1 0,0 1,0-1,0 1,0-1,0 1,0 0,0 0,0 1,0-1,0 1,0-1,-1 1,-1 0,-11 2,0 1,0 1,0 0,0 1,1 0,0 2,0 0,0 0,1 2,0-1,1 2,0 0,1 0,-1 1,-5 8,3-5,1 0,0 1,1 0,0 1,2 0,0 1,0 1,2 0,0 0,1 1,1-1,1 2,0-1,0 8,6-21,0-1,0 1,0-1,1 1,0-1,0 0,0 1,1-1,0 0,0 0,0 0,0 0,1 0,0 0,0-1,0 1,1-1,-1 0,1 0,0 0,0 0,0-1,1 0,-1 1,1-2,0 1,0-1,0 1,15 6,1-1,0 0,0-2,1-1,0 0,9 0,6-2,0-2,0-1,1-2,-1-1,0-2,-1-2,1-1,-1-2,-1-1,0-2,-1-1,0-2,19-13,-38 22,-1 0,0-1,0 0,-1-1,0 0,0-1,-1-1,-1 0,0-1,0 0,-1 0,-1-1,0 0,-1-1,0 0,-1-1,-1 1,0-1,-1 0,0-1,1-14,-5 29,-1 0,0-1,0 1,0 0,0-1,0 1,0 0,0-1,0 1,-1 0,1-1,0 1,-1 0,1 0,-1 0,0-1,1 1,-1 0,0 0,0 0,1 0,-1 0,0 0,0 0,0 0,0 1,0-1,-1 0,1 0,0 1,0-1,0 1,-1-1,1 1,0 0,0-1,-1 1,1 0,0 0,-1 0,1 0,0 0,-1 0,1 0,0 0,-1 1,1-1,0 1,0-1,-1 0,1 1,0 0,-1 0,-61 39,53-32,2 0,-1 1,1-1,0 1,1 1,0 0,0 0,1 0,0 1,1 0,0 0,1 0,1 0,-1 1,2 0,-1 0,2 0,0-1,0 1,1 1,0-1,1 0,1-1,0 3,1-8,0 0,0-1,1 0,0 0,0 0,0 0,0 0,1-1,0 0,0 0,0 0,0 0,1-1,-1 0,1 0,0-1,0 0,0 1,0-2,0 1,0-1,5 0,143-3,-128-1,-1-1,1-1,-1-1,0-1,-1-2,0-1,0 0,-1-2,0 0,-1-2,0 0,-2-2,1 0,-2-1,0-2,4-6,-12 11,-1 0,-1-1,0 0,-1 0,-1-1,0 0,2-11,-7 23,-1 0,0 0,0-1,0 1,-1-1,1 1,-1-1,0 1,0-1,-1 1,1-1,-1 1,0-1,-1 1,1 0,-1 0,1 0,-1-1,0 2,-1-1,1 0,-1 0,0 1,0-1,0 1,0 0,0 0,-1 0,1 0,-1 1,-2-2,2 2,0 1,0-1,0 1,-1-1,1 1,0 1,-1-1,1 1,-1-1,1 1,-1 1,1-1,-1 0,1 1,0 0,-1 0,1 1,0-1,0 1,0 0,0 0,0 0,0 0,0 1,-1 1,-82 81,80-75,0 0,0 1,1 0,0 1,1-1,0 1,1 0,0 0,1 0,0 1,1-1,1 1,0-1,0 1,2 0,-1-1,1 1,1 0,1-1,-1 0,2 1,0-1,0-1,1 1,1 0,0-1,0 0,1-1,7 8,0-5,1-1,1 0,0-1,1-1,0-1,0 0,1-1,0-1,0-1,1 0,0-1,0-1,0-1,0-1,1-1,-1 0,0-2,1 0,-1-1,0-1,0-1,0 0,11-5,-11-2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85,'-5'0,"-6"5,-6 1,-1 5,4-5,8-3,6-6,7-9,7-6,2-5,2 2,-6 3,-10 11,-6 10,4 6,0 1</inkml:trace>
  <inkml:trace contextRef="#ctx0" brushRef="#br0" timeOffset="371.194">439 1,'-19'14,"-16"10,-2 5,9-7,16-7,13-11,13-6,2-7,5-3,-2-4,0 1,-7 3,-6 9,-9 4,-3 7,-6 2,-2 4,3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5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0 120,'47'-22,"1"2,1 2,0 2,1 3,1 2,9 0,-58 10,1-1,0 1,0 0,0 0,0 0,0 1,0-1,1 1,-1-1,0 1,0 0,0 0,0 1,0-1,0 1,1-1,-1 1,0 0,0 0,-1 0,1 1,0-1,0 1,0 0,-1-1,1 1,-1 0,0 0,1 1,-1-1,0 0,0 1,-1 0,1-1,0 1,-1 0,0 0,1 0,-1 0,0 0,-1 0,1 1,-4 13,-1 0,0 0,-2-1,0 1,-1-1,0-1,-1 1,-1-1,0-1,-2 0,1 0,-2-1,-9 10,-13 14,-56 79,87-110,0 0,0 0,1 0,0 0,0 0,0 0,1 1,0-1,0 1,0-1,1 1,0-1,0 1,1-1,0 1,0-1,1 1,-1-1,1 0,2 4,4 5,1-2,0 1,0-1,1-1,1 0,0 0,1-1,0 0,10 6,-10-9,-1 1,0 0,-1 1,0 0,0 1,-1 0,0 0,-1 1,-1 0,0 0,0 1,3 10,-7-12,0 0,-1 0,0 1,-1-1,0 0,-1 1,0-1,-1 1,0-1,-1 0,0 0,0 0,-1 0,-1 0,0 0,-1-1,0 1,0-1,-1-1,0 1,-1-1,0 0,-1 0,1-1,-2 0,1-1,-1 1,0-2,-1 1,1-1,-1-1,-1 0,1 0,-1-1,1 0,-1-1,0 0,-1-1,1 0,0-1,-9 0,13-2,1 0,-1-1,0 0,1 0,-1-1,1 0,0 0,0 0,0-1,0 0,0 0,1 0,0-1,0 0,0 0,0 0,1 0,0-1,0 0,1 0,-2-3,-11-13,3 6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58,'0'0,"0"1,0-1,0 1,0-1,0 1,0-1,0 1,0-1,0 1,0-1,-1 1,1-1,0 1,0-1,0 0,-1 1,1-1,0 1,0-1,-1 1,1-1,0 0,-1 1,1-1,-1 0,1 1,0-1,-1 0,1 0,-1 1,1-1,-1 0,1 0,-1 0,1 1,-1-1,1 0,-1 0,1 0,-1 0,1 0,-1 0,1 0,-1 0,1 0,-1-1,1 1,-1 0,1 0,-1 0,1-1,-1 1,1 0,-1 0,1-1,0 1,-1 0,1-1,0 1,-1 0,1-1,0 1,-1-1,-7 170,5-23,-22 41,0-30,44-172,-7-3</inkml:trace>
  <inkml:trace contextRef="#ctx0" brushRef="#br0" timeOffset="247.785">1 368,'38'-5,"47"-1,13-5,-5 0,-8 1,-15 3,-14-2,-12 0,-8 1,-10-2,-10 1</inkml:trace>
  <inkml:trace contextRef="#ctx0" brushRef="#br0" timeOffset="751.915">707 1,'-62'347,"57"-330,1 1,1-1,0 1,2 0,0-1,1 1,0 0,2 0,0-1,1 1,1-1,0 1,4 6,-7-22,0 0,0 1,0-1,1 0,-1 0,1 0,-1 0,1-1,0 1,-1 0,1-1,0 1,0-1,0 0,0 1,1-1,-1 0,0 0,0 0,1-1,-1 1,0-1,1 1,-1-1,1 0,-1 0,0 0,1 0,-1 0,1 0,-1-1,1 1,-1-1,0 0,0 1,1-1,-1 0,2-2,81-55,-80 54,151-115,-156 118,1 1,0-1,-1 0,1 1,-1-1,1 1,0-1,-1 1,1-1,0 1,0-1,-1 1,1 0,0-1,0 1,0 0,-1 0,1 0,0-1,0 1,0 0,0 0,0 0,-1 0,1 1,0-1,0 0,0 0,0 0,-1 1,1-1,0 0,0 1,-1-1,1 1,0-1,0 1,-1-1,1 1,-1-1,1 1,0 0,-1-1,1 1,-1 0,0 0,1-1,-1 1,1 0,-1 0,0 0,0-1,0 1,1 0,-1 0,0 0,0 0,-6 57,3-45,2-9,0 0,1 0,-1 0,1 0,0 0,0 0,0 0,0 0,1 0,-1 0,1 0,0 0,1 0,-1 0,1 0,-1-1,1 1,0-1,0 1,1-1,-1 0,1 0,0 0,0 0,0 0,0-1,0 1,0-1,1 0,-1 0,1 0,-1 0,1-1,0 1,0-1,0 0,0 0,0-1,0 1,0-1,0 0,3 0,16-4</inkml:trace>
  <inkml:trace contextRef="#ctx0" brushRef="#br0" timeOffset="1131.17">1271 538,'24'-4,"1"-1,-2-1,1-1,-1-1,0-1,-1 0,0-2,0-1,-20 11,0 1,0-1,0 0,0 0,0 0,0 0,0 0,-1 0,1-1,0 1,-1-1,1 1,-1-1,1 1,-1-1,0 0,0 0,0 0,0 1,0-1,0 0,0 0,-1 0,1-1,-1 1,1 0,-1 0,0 0,0 0,0 0,0-1,0 1,0 0,-1 0,1 0,-1 0,1 0,-1 0,0 0,0 0,0 0,0 0,0 0,0 1,-1-1,1 0,-1 1,1-1,-1 1,1-1,-1 1,-5-2,1 1,-1 0,0 0,1 0,-1 1,0 0,0 0,0 1,0 0,0 0,0 1,0-1,1 2,-1-1,0 1,1 0,-1 0,1 1,-1 0,1 0,0 0,0 1,0 0,1 0,0 0,-1 1,1 0,1 0,-2 1,0 1,-1 0,1 1,0-1,1 1,0 0,0 1,1-1,0 1,0 0,1 0,0 0,1 0,0 1,0-1,1 1,0-1,1 1,0-1,1 1,0-1,0 2,1-5,0 0,1 0,0-1,0 1,0-1,1 0,-1 0,1 0,0 0,1-1,-1 0,1 1,0-2,0 1,0 0,1-1,-1 0,1-1,-1 1,1-1,0 0,131 24,-3-27,-107 1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812 538,'-24'-9,"0"1,-1 1,-1 1,1 2,-1 0,0 2,0 0,1 2,-1 1,0 1,0 1,1 1,-1 2,1 0,0 2,1 1,0 0,-23 14,15-8,0 1,1 1,0 2,2 1,1 2,0 0,1 2,-15 19,40-42,0 1,-1-1,1 1,0 0,0 0,0 0,0 0,1 1,-1-1,1 0,-1 1,1-1,0 1,0-1,0 1,0-1,0 1,0 0,1 0,0-1,-1 1,1 0,0 0,0 0,0-1,1 1,-1 0,1 0,0-1,-1 1,1 0,0-1,1 1,-1-1,0 1,1-1,-1 0,1 1,0-1,0 0,0 0,0 0,0 0,2 0,11 0,0-1,1-1,-1 0,1-2,-1 1,0-2,0 0,0-1,0 0,0-2,-1 1,0-2,0 0,0-1,-10 6,296-162,-180 97,-120 66,1 0,0 1,0-1,-1 0,1 1,0-1,0 1,-1-1,1 1,0-1,0 1,0 0,0-1,0 1,0 0,0-1,0 1,0 0,0 0,0 0,0 0,0 0,0 0,0 1,0-1,0 0,0 0,-1 1,1-1,0 0,0 1,0-1,0 1,0-1,-1 1,1-1,0 1,0 0,-1-1,1 1,0 0,-1 0,1 0,-1-1,1 1,-1 0,1 0,-1 0,0 0,1 0,-1 0,0 0,0 0,0 0,0 0,0 0,0 0,0 0,0 0,0 0,0 0,0 0,-1 0,1-1,0 1,-1 0,1 0,-1 1,-1 27,0-24,0 1,1 0,0 0,0 0,1 0,0 0,0 0,0 0,1 0,-1 0,1 0,1 0,-1 0,1 0,0-1,1 1,-1-1,1 1,0-1,1 0,-1 0,1 0,0-1,0 1,0-1,1 0,3 2,42 11,-26-13</inkml:trace>
  <inkml:trace contextRef="#ctx0" brushRef="#br0" timeOffset="416.382">982 820,'197'-261,"-168"213,-23 92,-6-38,-1 0,1-1,0 1,0-1,1 1,-1 0,1-1,1 0,-1 1,1-1,0 0,0 1,0-1,1 0,0 0,0-1,0 1,0-1,1 1,0-1,0 0,0-1,0 1,0-1,1 1,0-1,0-1,0 1,0-1,0 0,0 0,0 0,1 0,-1-1,1 0,-1-1,1 1,0-1,1 0,7-4,-1 0,0-2,0 1,0-1,0-1,-1-1,0 0,-1 0,0-1,0 0,0-1,-2 0,1-1,-1 0,-1 0,0-1,0 0,-1-1,1-3,1-3</inkml:trace>
  <inkml:trace contextRef="#ctx0" brushRef="#br0" timeOffset="1730.149">2026 482,'-16'1,"-1"1,1 1,-1 1,1 0,0 1,0 1,1 1,0 0,0 0,0 2,1 0,1 0,-1 2,-10 10,13-8,0 0,1 0,1 1,0 0,1 1,0 0,1 0,-2 10,8-22,0-1,0 0,0 1,0-1,0 0,1 1,-1-1,1 0,0 1,0-1,0 1,0-1,0 1,0-1,1 0,-1 1,1-1,-1 0,1 1,0-1,0 0,0 0,1 0,-1 0,0 0,1 0,-1 0,1 0,0 0,-1-1,1 1,0 0,0-1,0 0,0 1,0-1,1 0,-1 0,0-1,0 1,1 0,-1-1,0 1,1-1,-1 0,1 1,-1-1,1-1,-1 1,0 0,1 0,0-1,12-2,1 0,-1 0,0-2,-1 0,1-1,-1 0,0-1,-1 0,1-1,-1-1,-1 0,0-1,6-6,15-9,97-96,-148 232,18-106,0 0,1-1,-1 1,1 0,0 0,0-1,0 1,1-1,-1 1,1-1,0 0,1 1,-1-1,1 0,0 0,0-1,0 1,0-1,1 1,-1-1,1 0,0 0,0-1,0 1,0-1,0 0,1 0,-1 0,1-1,-1 1,1-1,-1 0,1 0,0-1,0 0,-1 0,1 0,0 0,0 0,-1-1,4-1,15-6,0-2,-1 0,0-2,-1 0,-1-1,0-2,0 0,-2-1,0 0,1-4,-2 5,5-4,0-2,-1-1,-1 0,-1-2,-1 0,-2-1,0-1,-1 0,-2-1,-1-1,-1 0,-1 0,-2-1,-1 0,-1-1,1-20,-14-61,7 108,-1 0,1 1,-1-1,0 1,0-1,0 1,0-1,0 1,-1 0,1 0,-1-1,1 1,-1 0,0 0,0 1,0-1,0 0,0 0,0 1,0 0,-1-1,1 1,-1 0,1 0,-1 0,1 0,-1 1,1-1,-1 1,0-1,1 1,-1 0,0 0,1 0,-1 1,0-1,1 1,-1-1,0 1,-10 5,0-1,1 2,0 0,0 1,1 0,-1 0,2 1,-1 1,1 0,1 0,0 1,1 0,0 1,-2 3,-3 6,0 1,1 0,2 1,0 0,2 1,0 0,2 0,0 1,2 0,1 0,1 0,0 0,3 6,0-18,0-1,2 1,-1 0,2-1,0 0,0 0,1 0,0 0,1-1,1 0,0 0,0 0,-3-5,0-1,1 0,-1 0,1 0,0 0,0-1,0 0,1 0,-1 0,1-1,0 0,0 0,1 0,-1-1,0 0,1 0,-1 0,1-1,0 0,-1-1,1 1,0-1,3-1,46-9,-31 5</inkml:trace>
  <inkml:trace contextRef="#ctx0" brushRef="#br0" timeOffset="2265.905">2844 482,'-4'9,"1"1,-1 0,1 1,1-1,0 0,0 1,1-1,1 1,-1-1,2 1,-1-1,2 1,-1-1,1 1,2 2,-3-11,0-1,0 1,0-1,0 0,0 1,1-1,-1 0,0 0,1 0,-1 0,1 0,-1 0,1 0,-1 0,1-1,0 1,-1-1,1 1,0-1,0 1,-1-1,1 0,0 0,0 0,-1 0,1 0,0-1,0 1,-1 0,1-1,0 1,-1-1,1 0,0 1,-1-1,1 0,-1 0,1-1,56-40,124-146,-182 188,0 1,0-1,0 1,0-1,1 1,-1-1,0 1,0-1,0 1,0-1,0 1,1-1,-1 0,0 1,0-1,1 1,-1-1,0 0,1 1,-1-1,0 0,1 0,-1 1,1-1,-1 0,1 0,-1 1,0-1,1 0,-1 0,1 0,-1 0,1 0,-1 0,1 0,-1 0,1 0,-1 0,1 0,-1 0,1 0,-1 0,0 0,1 0,-1 0,1-1,-1 1,1 0,-1 0,0 0,1-1,-1 1,1 0,-1-1,0 1,1 0,-1-1,0 1,0-1,1 1,-1 0,0-1,0 1,0-1,1 1,-7 39,5-38,-21 86,6-25,2 0,3 1,-1 37,-19 229,29-287,-2-1,-2 0,-2 0,-1-1,-2 0,-4 5,-33 19,47-62,-1-1,1 1,-1-1,0 0,0 0,1 0,-1 0,0 0,0 0,0 0,0-1,0 1,0-1,0 1,-1-1,1 0,0 0,0 0,0 0,0 0,0 0,0-1,-1 1,1-1,0 1,0-1,0 0,0 0,1 0,-1 0,0 0,0 0,1 0,-1-1,0 0,-3-6,1 0,0 0,0 0,1-1,0 1,1-1,0 0,0 0,1 0,0 0,1 0,0 0,0 0,1 0,0 0,1-4,22-91,-12 76</inkml:trace>
  <inkml:trace contextRef="#ctx0" brushRef="#br0" timeOffset="2727.345">3352 482,'304'-94,"-157"71,-146 23,-1 0,1 1,-1-1,1 0,-1 0,1 0,-1 1,1-1,-1 0,1 1,-1-1,1 0,-1 1,1-1,-1 1,0-1,1 0,-1 1,0-1,1 1,-1-1,0 1,0-1,1 1,-1-1,0 1,0 0,0-1,0 1,0-1,0 1,0-1,0 1,0 0,0-1,0 1,0-1,0 1,0-1,0 1,-1-1,1 1,0 0,0-1,-1 1,1-1,0 0,-1 1,1-1,-1 1,1-1,0 0,-1 1,1-1,-1 1,-24 30,23-29,-20 22,12-16,2 0,-1 1,1 0,0 0,1 1,0 0,0 0,1 1,1 0,0 0,0 0,1 1,0 0,1-1,1 1,0 2,0-9,1 0,0 0,1 0,-1 0,1 0,0 0,1 0,-1 0,1 0,0 0,0 0,0 0,1 0,0-1,0 1,0 0,0-1,1 0,-1 1,1-1,1 0,-1 0,0-1,1 1,0-1,0 0,0 0,0 0,0 0,1-1,1 2,10-1,0-1,0-1,0-1,1 0,-1 0,0-2,0 0,0-1,-1-1,1 0,3-2,-16 5,-1 1,1-1,0 0,-1 0,1 0,-1 0,0-1,1 1,-1-1,0 1,0-1,0 0,0 0,0 0,0 0,0 0,-1 0,1 0,-1-1,0 1,1-1,-1 0,0-10</inkml:trace>
  <inkml:trace contextRef="#ctx0" brushRef="#br0" timeOffset="2948.903">3522 623,'43'-10,"34"-3,13 1,-4-3,-12 2,-14 3,-11 3,-11 2,-5 3,-10 1</inkml:trace>
  <inkml:trace contextRef="#ctx0" brushRef="#br0" timeOffset="3352.089">4143 482,'37'-3,"1"-2,-1-2,-1-1,1-1,-1-3,-1-1,0-1,1-3,12-26,-47 42,-1 0,1 1,-1-1,1 0,-1 0,0 0,1-1,-1 1,0 0,1 0,-1 0,0 0,0 0,0 0,0 0,0 0,0 0,-1 0,1 0,0-1,0 1,-1 0,1 0,-1 0,1 0,-1 0,1 1,-1-1,0 0,1 0,-1 0,0 0,0 1,1-1,-1 0,0 1,0-1,0 0,0 1,0 0,0-1,0 1,0-1,0 1,0 0,0 0,0 0,0-1,-1 1,1 0,0 0,0 0,0 1,0-1,-13-1,1 1,0 1,0 0,0 1,0 0,0 1,0 0,1 1,-1 1,1 0,0 1,1 0,-1 0,1 1,0 1,1 0,0 0,0 1,1 1,0-1,0 1,1 1,1 0,0 0,0 0,1 1,1 0,0 0,0 0,-1 10,4-16,0 0,1 0,0 0,0 0,1 1,0-1,0 0,0 0,1 0,0 1,0-1,0 0,1 0,0 0,0-1,1 1,-1 0,1-1,1 1,-1-1,1 0,0 0,0-1,0 1,0-1,1 0,0 0,0 0,0 0,0-1,6 2,5 4,1-1,0 0,0-2,1 0,0-1,0-1,0 0,1-1,-1-1,6-1,32-1,-32-1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5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0,'-17'219,"6"101,6-275,-1-33</inkml:trace>
  <inkml:trace contextRef="#ctx0" brushRef="#br0" timeOffset="248.032">0 339,'39'4,"31"3,14-1,2-2,-4-5,-11-3,-8-1,-10 1,-9 0,-8 2,-4 1,-4 0,-6 1</inkml:trace>
  <inkml:trace contextRef="#ctx0" brushRef="#br0" timeOffset="498.861">763 311,'-6'9,"1"1,0-1,1 1,0 1,0-1,1 0,0 1,1 0,0 0,1-1,0 1,1 0,0 0,1 0,0 0,0 0,1 0,1-1,0 1,2 3,-3-12,-1 0,1 0,0 0,0 0,0 0,1-1,-1 1,0-1,1 0,-1 0,1 0,-1 0,1 0,-1 0,1 0,-1-1,1 0,0 1,-1-1,1 0,0 0,0 0,-1-1,1 1,0-1,-1 1,1-1,-1 0,1 0,0-1,72-40,-68 36,-1 0,0-1,0 1,-1-1,0 0,0-1,0 1,-1-1,0 0,-1 0,0 0,0-1,0-1,-2 7,0 1,-1-1,1 0,-1 0,1 0,-1 0,0 0,0 0,0 0,-1 0,1 0,-1 0,1 0,-1 0,0 0,0 0,0 0,-1 1,1-1,-1 1,1-1,-1 1,0-1,0 1,0 0,0 0,-1 0,1 0,0 0,-1 0,1 1,-1-1,0 1,1 0,-1 0,0 0,0 0,-2 0,-19-4,1 3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22 179,'-5'24,"-1"12,0 6,1-5</inkml:trace>
  <inkml:trace contextRef="#ctx0" brushRef="#br0" timeOffset="648.002">615 9,'-14'-3,"0"1,0 0,0 1,0 1,0 0,0 1,0 0,0 1,0 1,1 0,-1 1,1 0,11-4,0 1,0-1,0 1,0-1,0 1,1 0,-1-1,0 1,0 0,1 0,-1 0,1 1,-1-1,1 0,-1 1,1-1,0 1,0-1,0 1,0-1,0 1,0 0,0-1,0 1,1 0,-1 0,1 0,-1 0,1 0,0 0,-1-1,1 1,0 0,0 0,1 0,-1 0,0 0,1 0,-1 0,1 0,0 1,53 66,-31-45,-20-19,0 0,-1 0,0 0,0 0,0 1,0-1,-1 0,0 1,0-1,-1 1,0 0,1-1,-2 1,1-1,-1 1,0-1,0 1,0-1,-1 1,0-1,0 0,0 0,-1 0,1 0,-1 0,0-1,-1 1,1-1,-1 0,0 0,0 0,0 0,-1-1,1 1,-1-1,0-1,0 1,0-1,0 1,0-1,0-1,-5 2,-6 5,13-6,0 0,0 0,0 0,0 0,0 0,-1-1,1 0,0 1,-1-1,1 0,-1-1,0 1,1 0,-1-1,0 0,1 0,-1 0,0-1,1 1,-1-1,1 0,-1 0,1 0,-1 0,1 0,0-1,-1 0,1 0,-3-1,-5-8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11,'-9'-2,"0"-1,-1 1,1 1,0-1,-1 1,1 1,0 0,-1 1,1-1,0 2,-1-1,1 1,0 1,0-1,0 2,1-1,-1 1,1 1,0-1,0 1,0 1,1-1,-1 2,2-1,-1 1,1-1,-1 2,2-1,-1 1,1 0,1 0,-1 0,1 1,1-1,0 1,0 0,0 0,1 0,1 1,-1-1,1 8,1-14,1-1,-1 1,0 0,1-1,-1 1,1-1,0 1,0 0,0-1,0 0,1 1,-1-1,1 0,-1 0,1 1,0-1,0-1,0 1,0 0,0 0,0-1,0 1,1-1,-1 1,0-1,1 0,-1 0,1 0,0-1,-1 1,1-1,0 1,-1-1,1 0,0 0,-1 0,2 0,101-17,146-110,-246 124,-1 0,0 1,1-1,-1 1,1 0,-1 0,1 1,0-1,0 1,0 0,0 1,0-1,0 1,0 0,0 0,0 1,0-1,0 1,0 0,-1 0,1 1,0-1,0 1,-1 0,1 1,-1-1,0 1,3 2,118 93,-106-89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341 198,'-13'-2,"1"1,-1-1,1 2,-1 0,1 1,-1 0,1 1,-1 0,1 1,0 0,0 1,0 0,0 1,1 1,0 0,0 0,0 1,1 0,0 1,1 0,-1 1,1 0,1 0,0 1,0 0,1 0,0 1,1 0,1 0,-1 0,2 1,-2 4,4-14,1 1,0-1,0 1,0-1,0 1,0 0,0-1,1 1,-1 0,1-1,0 1,-1 0,1 0,1-1,-1 1,0 0,1 0,-1-1,1 1,0 0,0-1,0 1,0-1,0 1,1-1,-1 0,1 1,-1-1,1 0,0 0,0 0,0 0,0 0,0-1,1 1,-1-1,0 1,1-1,-1 0,1 0,0 0,-1 0,1 0,0-1,-1 1,1-1,0 0,1 0,86-54,-24 7,-2-2,-1-3,-3-3,49-58,-113 130,-5-2,1 1,0 0,1 0,1 1,0 0,1 0,1 0,1 0,0 6,21 148,-11-118,-1 0,-3 1,-3-1,-2 17,0 18,-1-36,-2-1,-3 0,-2 0,-2-1,-17 46,25-78,-2 0,0-1,-1 1,0-2,-1 1,-1-1,-1 0,0-1,-2 0,1 0,-1-2,-12 11,22-23,0 1,0-1,0 0,0 0,0 0,0 0,0 0,0-1,0 1,-1-1,1 1,0-1,-1 0,1 0,0 0,0 0,-1 0,1 0,0-1,0 1,-1-1,1 1,0-1,0 0,0 0,0 0,0 0,0 0,0-1,0 1,0-1,1 1,-1-1,1 0,-1 1,1-1,-1 0,1 0,0 0,0 0,0 0,0 0,-32-96,27 56,1 23,2 0,0-1,2 1,0-1,1 1,1-1,0 1,2-1,0 1,3-5,2 5,0 0,2 0,0 1,1 0,1 1,0 0,1 1,1 0,1 1,0 1,1 0,1 1,0 1,3-2,112-87,-113 89</inkml:trace>
  <inkml:trace contextRef="#ctx0" brushRef="#br0" timeOffset="314.818">764 226,'5'34,"2"20,-1 6,-1-2,-2-6,0-8,-2-6,-6-10,-1-4,0-7</inkml:trace>
  <inkml:trace contextRef="#ctx0" brushRef="#br0" timeOffset="586.813">737 1,'-5'9,"3"4,2-1</inkml:trace>
  <inkml:trace contextRef="#ctx0" brushRef="#br0" timeOffset="897.79">1018 85,'104'395,"-78"-349,-26-45,1-1,0 1,0 0,0-1,0 1,0-1,0 0,0 1,0-1,0 0,0 0,0 1,0-1,0 0,0 0,0 0,0 0,0 0,0-1,0 1,0 0,0 0,0-1,0 1,0 0,0-1,0 1,0-1,0 0,0 1,0-1,-1 0,1 1,0-1,0 0,-1 0,1 1,-1-1,1 0,0 0,-1 0,0 0,1 0,-1 0,0 0,1-1,64-170,-47 129,59-108,-62 133</inkml:trace>
  <inkml:trace contextRef="#ctx0" brushRef="#br0" timeOffset="1266.85">1527 339,'28'-3,"-1"-2,0-1,0-1,0-1,-1-1,0-2,19-10,-43 20,1 0,0 0,-1 0,1 0,-1-1,0 1,1-1,-1 1,0-1,0 0,0 0,0 0,0 0,0 0,-1-1,1 1,-1 0,1-1,-1 1,0-1,0 0,0 1,-1-1,1 0,0 1,-1-1,0 0,0 0,0 1,0-1,0 0,0 0,-1 0,1 1,-1-1,0 0,0 1,0-1,0 1,0-1,0 1,-1-1,0 1,1 0,-1 0,0-1,0 1,0 0,-4-1,-1 0,1 1,0-1,-1 2,0-1,1 0,-1 1,0 1,0-1,1 1,-1 0,0 0,0 1,0 0,1 0,-1 1,0 0,1 0,0 0,-1 1,1 0,0 0,0 1,1-1,-1 1,1 0,-1 1,1 0,1-1,-1 2,1-1,0 0,0 1,0 0,1 0,0 0,0 0,0 0,1 1,0-1,1 1,-1 0,1 3,-1-2,1 0,0 0,1 0,0 0,0 0,1 0,0-1,0 1,1 0,0 0,0-1,1 1,0-1,0 0,1 0,0 0,0 0,0 0,1-1,0 0,1 0,-1-1,1 1,0-1,0 0,1-1,-1 1,4 0,93 45,-79-43</inkml:trace>
  <inkml:trace contextRef="#ctx0" brushRef="#br0" timeOffset="1681.798">1978 424,'30'-18,"-2"-2,0-1,-1-2,-1 0,-1-2,12-16,24-36,-61 77,0 0,0-1,0 1,1-1,-1 1,0 0,0-1,0 1,0-1,1 1,-1 0,0-1,0 1,1 0,-1-1,0 1,1 0,-1-1,0 1,1 0,-1 0,0 0,1-1,-1 1,1 0,-1 0,1 0,-1 0,0 0,1-1,-1 1,1 0,-1 0,1 0,-1 0,0 0,1 1,-1-1,1 0,-1 0,0 0,1 0,-1 0,1 1,-1-1,0 0,1 0,-1 0,0 1,1-1,-1 0,0 1,1-1,-1 0,0 1,0-1,1 0,-1 1,0-1,0 1,0-1,1 0,-1 1,3 33,-2-23,-2-5,1 0,0 0,1 0,0 0,0 0,0-1,1 1,-1 0,1-1,1 1,-1-1,1 0,0 1,0-1,0-1,1 1,0 0,0-1,0 0,0 0,1 0,-1 0,1-1,0 0,0 0,1 0,-1 0,0-1,1 0,0 0,-1-1,1 1,0-1,0-1,0 1,3-1,3-3,1-1,-1-1,1 0,-1-1,-1 0,1 0,-1-1,0-1,-1 0,0-1,0 0,-1 0,4-5,2-1,9-6,-1-1,0-2,-2 0,-1-1,14-25,-21 26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41,'-40'413,"28"-259,7 146,6-259,-17 59,16-101,0 1,0 0,0 0,1-1,-1 1,0 0,0 0,1-1,-1 1,0 0,1 0,-1 0,0-1,0 1,1 0,-1 0,0 0,1 0,-1 0,0 0,1 0,-1 0,0 0,1 0,-1 0,0 0,1 0,-1 0,0 0,1 0,-1 0,0 0,1 0,-1 1,0-1,1 0,-1 0,0 0,0 0,1 1,-1-1,0 0,0 0,1 1,-1-1,0 0,0 1,0-1,0 0,1 0,-1 1,0-1,0 0,0 1,0-1,0 0,0 1,0-1,0 0,0 1,0-1,23-22,-8 3</inkml:trace>
  <inkml:trace contextRef="#ctx0" brushRef="#br0" timeOffset="538.589">1033 41,'-55'8,"1"2,0 3,1 2,0 2,1 2,-17 12,56-27,1 2,0-1,0 2,0 0,1 0,0 1,0 0,1 1,0 0,1 1,0 0,0 0,1 1,0 0,1 0,1 1,0 0,0 0,1 1,0 0,2-1,-1 1,1 1,1-1,1 0,-1 11,2-20,1 0,0 0,-1 0,1 0,0-1,1 1,-1 0,1-1,0 1,0-1,0 1,0-1,0 0,1 0,0 0,-1 0,1 0,0-1,0 1,1-1,-1 0,0 0,1 0,-1 0,1-1,0 1,0-1,-1 0,1 0,0 0,0-1,0 1,0-1,0 0,0 0,10 0,1-1,-1 0,0-1,0 0,0-1,0-1,0 0,-1-1,6-2,22-16,-2-1,0-2,-1-1,-2-3,-1 0,3-7,197-212,-175 201,-59 48,0 1,-1 0,1-1,0 1,0 0,-1 0,1-1,-1 1,1 0,0 0,-1 0,0 0,1 0,-1 0,1 0,-1 0,0 0,0 0,0 0,0 0,1 0,-1 0,0 0,-1 0,1 0,0 0,0 0,0 0,-1 0,1 0,0 0,-1 0,1 0,-1 0,0 2,-65 320,52-243,4 1,1 76,11 28,-2-182,0 1,0-1,1 1,-1-1,1 1,0-1,0 1,0-1,0 0,0 1,1-1,0 0,-1 0,1 0,1 0,-1-1,0 1,0 0,1-1,0 0,0 1,7-1</inkml:trace>
  <inkml:trace contextRef="#ctx0" brushRef="#br0" timeOffset="781.712">1541 690,'-10'39,"2"12,3-8,1-10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16,'-28'-5,"1"0,0 2,-1 1,0 2,0 0,1 2,-1 0,1 3,0 0,0 1,0 2,-22 9,38-11,1 0,-1 0,1 1,0 0,1 1,0 0,0 1,1 0,0 0,0 0,1 1,0 1,1-1,0 1,1 0,0 0,1 1,0-1,0 1,2 0,-1 0,2 0,-1 0,1 11,3-17,-1 0,1 0,0-1,0 1,1 0,0-1,0 1,0-1,0 0,1 0,0 0,0 0,0-1,1 0,-1 0,1 0,0 0,0-1,1 1,-1-2,1 1,-1 0,1-1,0 0,0 0,0-1,0 0,0 0,0 0,0-1,1 0,-1 0,0 0,0-1,0 0,0 0,0-1,0 0,0 0,4-2,41-15,-1-3,0-2,-2-2,-2-2,0-2,-2-2,34-33,-32 26,-34 27,1 1,0 0,1 0,0 1,0 1,1 1,1 0,10-4,-25 12,0-1,1 1,-1-1,0 1,1-1,-1 1,0 0,1 0,-1-1,0 1,1 0,-1 0,0 1,1-1,-1 0,0 0,1 1,-1-1,0 1,0-1,1 1,-1-1,0 1,0 0,0-1,0 1,0 0,0 0,0 0,0 0,0 0,0 0,0 0,-1 0,1 0,0 1,-1-1,1 0,-1 0,1 1,-1-1,0 0,1 1,-1-1,0 0,0 1,0-1,0 0,0 1,0-1,-1 1,-13 73,-126 305,138-374,-20 57,3 1,3 1,3 1,2 0,1 40,15-56,2-32</inkml:trace>
  <inkml:trace contextRef="#ctx0" brushRef="#br0" timeOffset="249.03">1074 723,'-14'33,"-5"16,5 0,11-8,5-12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3670 543,'-2'13,"-2"2,1-1,1 1,1 0,0 0,0 0,2 0,0 0,1 0,0-1,3 11,-4-24,-1 1,0-1,1 1,-1-1,1 1,0-1,-1 1,1-1,0 0,0 1,0-1,0 0,0 0,0 0,0 1,1-1,-1 0,0-1,0 1,1 0,-1 0,1-1,-1 1,1 0,-1-1,1 0,-1 1,1-1,-1 0,1 0,0 1,-1-1,1-1,-1 1,1 0,-1 0,1-1,0 1,-1 0,1-1,-1 0,0 1,1-1,-1 0,1 0,-1 0,0 0,54-56,-48 45,0 1,-1-2,-1 1,0-1,0 1,-2-1,1-1,-2 1,1 0,-2-1,0 1,-1-1,0 1,-1-1,0 0,0 11,0 0,-1 0,1 0,0 0,-1 0,0 1,0-1,0 0,0 1,0 0,0-1,-1 1,1 0,-1 0,0 1,1-1,-1 0,0 1,0 0,0-1,0 1,0 1,0-1,0 0,-1 1,1-1,0 1,0 0,0 0,-1 0,1 1,0-1,0 1,0-1,0 1,0 0,0 1,0-1,0 0,0 1,0-1,0 1,1 0,-1 0,1 0,0 0,-1 1,1-1,0 1,0-1,1 1,-1 0,0 0,1-2,0 0,0 1,0-1,0 0,1 0,-1 1,0-1,1 0,-1 1,1-1,0 1,-1-1,1 0,0 1,0-1,0 1,0-1,0 1,0-1,0 1,0-1,1 1,-1-1,0 0,1 1,-1-1,1 1,0-1,-1 0,1 0,0 1,0-1,0 0,0 0,0 0,0 0,0 0,0 0,1 0,-1 0,0-1,0 1,1 0,-1-1,1 1,0-1,68 15,-58-17,0 0,1 0,-1-1,-1 0,1-1,0-1,-1 1,0-2,0 0,-1 0,1-1,-1 0,-1-1,0 0,0 0,0-1,6-8,113-178,-114 171,-1 0,-2-1,0-1,-2 0,-1 0,0-5,6-30,-26 91,9 235,29-21,5 124,-32-77,2-287,0 1,-1-1,0 1,1 0,-2-1,1 1,0 0,-1-1,0 1,0-1,0 1,-1-1,0 1,0-1,0 0,0 0,0 0,-1 0,0 0,0-1,0 1,0-1,0 0,-1 0,1 0,-1 0,0 0,0-1,0 0,0 0,0 0,-1 0,1-1,-1 1,1-1,-1 0,1-1,-1 1,0-1,1 0,-1 0,1 0,-1-1,-3 0,3-2,-1-1,1 0,0 0,1 0,-1 0,1-1,0 1,0-1,0 0,0-1,1 1,0-1,0 1,1-1,-1 0,1 0,1 0,-1 0,1 0,0 0,0-1,1 1,0 0,0-1,0 1,1 0,0 0,0 0,1-1,-1 1,2 0,-1 1,1-3,11-16,0 1,2 1,1 0,0 1,1 1,2 0,0 2,16-12,-7 6</inkml:trace>
  <inkml:trace contextRef="#ctx0" brushRef="#br0" timeOffset="-2535.914">255 373,'-17'40,"-2"-1,-2-1,-1-1,-2-1,-1-1,-2-1,-7 5,-32 43,124-172,113-116,-108 127,-63 79,0-1,0 1,1-1,-1 1,0 0,0-1,0 1,1-1,-1 1,0 0,0-1,1 1,-1 0,0-1,1 1,-1 0,1 0,-1-1,0 1,1 0,-1 0,1-1,-1 1,0 0,1 0,-1 0,1 0,-1 0,1 0,-1 0,1 0,-1 0,0 0,1 0,-1 0,1 0,-1 0,1 0,-1 0,1 1,-1-1,0 0,1 0,-1 0,0 1,1-1,-1 0,1 1,-1-1,0 0,0 1,1-1,-1 0,0 1,0-1,1 0,-1 1,0-1,0 1,0-1,1 1,-1-1,0 0,0 1,0-1,0 1,0 0,2 36,-2-31,-1 37,0-25,0 1,1-1,0 0,2 0,0 0,1 0,1 0,0 0,2-1,0 1,1-2,6 12,-11-24,1 0,-1 0,1 0,-1 0,1 0,1-1,-1 0,0 1,1-1,-1 0,1-1,0 1,0-1,0 0,1 0,-1 0,0 0,1-1,-1 1,1-1,-1-1,1 1,0 0,-1-1,1 0,0 0,-1-1,1 1,-1-1,1 0,0 0,-1 0,0-1,1 0,-1 0,2-1,7-5,0-1,-1 0,0-1,0-1,-1 0,0 0,-1-1,-1-1,0 1,0-2,-1 1,-1-1,0 0,-1 0,-1-1,0 0,-1 0,0 0,-2-1,1 1,-2-1,0 1,-2-15,-10-5,4 29</inkml:trace>
  <inkml:trace contextRef="#ctx0" brushRef="#br0" timeOffset="-2034.794">1243 459,'-14'-3,"-1"1,0 1,1 0,-1 1,0 0,1 2,-1-1,1 2,-1 0,1 1,0 0,0 1,0 1,1 0,0 0,0 2,1 0,0 0,0 1,1 0,0 1,0 0,1 1,1 0,0 1,-2 4,-30 73,41-87,-1 0,1 1,-1-1,1 1,0-1,0 1,1-1,-1 0,0 1,1-1,-1 1,1-1,0 0,0 1,0-1,0 0,0 0,0 0,1 0,-1 0,1 0,-1 0,1 0,0-1,0 1,-1-1,1 1,0-1,1 1,-1-1,0 0,0 0,0 0,1-1,-1 1,1 0,-1-1,1 0,8 0,0-1,-1-1,1 0,0 0,-1-1,0 0,0-1,0 0,0-1,0 0,-1-1,0 0,0 0,0-1,-1 0,0 0,-1-1,1 0,-1 0,3-6,123-103,-131 115,1 0,-1 1,0-1,1 1,-1 0,1 0,-1 0,1 0,0 0,-1 1,1-1,0 1,-1-1,1 1,0 0,0 0,-1 1,1-1,0 0,-1 1,1 0,0-1,-1 1,1 0,-1 0,1 1,-1-1,0 0,1 1,-1 0,0-1,0 1,1 1,50 83,-27-37,-11-27,-2-3</inkml:trace>
  <inkml:trace contextRef="#ctx0" brushRef="#br0" timeOffset="-1455.31">1525 740,'77'-90,"-40"38,-23 30,2 0,0 0,1 1,1 1,1 1,1 1,17-12,-37 29,1 1,0-1,0 1,0-1,-1 0,1 1,0 0,0-1,0 1,0-1,0 1,0 0,0 0,0 0,0-1,0 1,0 0,0 0,0 0,0 1,0-1,0 0,0 0,0 0,0 1,0-1,0 1,0-1,0 1,0-1,-1 1,1-1,0 1,0 0,-1-1,1 1,0 0,-1 0,1-1,0 1,-1 0,1 0,-1 0,0 0,1 0,-1 0,0 0,1 0,-1 0,0 0,0 0,0 0,0 0,0 0,-1 60,-2-51,-5 48,8-57,0 0,0 0,0 1,1-1,-1 0,0 0,1 0,-1 0,1 0,0 1,-1-1,1 0,0 0,-1 0,1 0,0-1,0 1,0 0,0 0,0 0,0-1,0 1,0-1,0 1,0 0,0-1,1 0,-1 1,0-1,0 0,0 0,1 1,-1-1,0 0,0 0,1 0,-1-1,0 1,0 0,0 0,1-1,-1 1,1-1,9-2,1-1,0-1,-1 0,0 0,0-1,-1 0,1-1,-1 0,-1-1,4-3,77-47,-89 57,1 0,0 0,0 0,0 0,0 1,0-1,0 1,0-1,0 1,0 0,1 0,-1 0,0 0,0 0,0 0,0 1,0-1,0 1,0 0,0-1,0 1,0 0,0 0,-1 0,1 0,0 0,-1 1,1-1,0 0,-1 1,0-1,1 1,-1 0,0-1,0 1,0 0,0 0,0 0,0 0,0 0,-1 0,1 0,-1 0,1 0,-1 0,0 0,0 2,8 103,-3-87</inkml:trace>
  <inkml:trace contextRef="#ctx0" brushRef="#br0" timeOffset="-1085.419">2315 600,'46'-1,"1"-2,-1-2,0-2,0-2,-1-2,32-13,14-25,-88 48,-1-1,1 0,0 0,-1 0,0-1,1 1,-1-1,0 1,0-1,-1 0,1 1,0-1,-1 0,0 0,0 0,0 0,0 0,0-1,0 1,-1 0,0 0,1-1,-1 1,-1 0,1 0,0 0,-1-1,1 1,-2-1,-1 0,-1 0,0 1,0-1,-1 1,1 0,-1 1,0-1,0 1,0 0,0 0,0 0,0 1,0 0,0 0,-1 0,1 0,0 1,-1 0,1 0,0 1,-1-1,1 1,0 0,-1 0,1 1,-1 0,-9 3,1 0,0 0,0 1,1 1,0 0,0 1,1 0,0 1,0 0,1 1,0 1,1 0,0 0,0 1,1 0,1 0,0 1,1 0,-3 9,9-18,0 1,0 0,0-1,1 1,-1 0,1 0,1 0,-1-1,0 1,1 0,0 0,0-1,1 1,-1 0,1-1,0 0,0 1,1-1,-1 0,1 0,0 0,0 0,0-1,1 1,-1-1,1 0,0 0,-1 0,5 1,2 3,1-1,0-1,0 1,0-2,1 0,0 0,0-1,0-1,0 1,0-2,4 0,99-3,-91 1</inkml:trace>
  <inkml:trace contextRef="#ctx0" brushRef="#br0" timeOffset="29657.54">368 1870,'11'251,"-5"-207,-2 0,-3 0,-1 0,-4 27,-38 169,42-239,1 0,-1 0,0 1,0-1,0 0,0 0,0 1,0-1,0 0,0 1,0-1,-1 0,1 0,-1 0,1 1,-1-1,1 0,-1 0,1 0,-1 0,0 0,0 0,0 0,1 0,-1 0,0 0,0 0,0-1,0 1,-1 0,1-1,0 1,0-1,0 1,0-1,-1 0,1 1,0-1,0 0,-1 0,1 0,0 0,-1 0,1 0,0 0,0 0,-1 0,1-1,0 1,0-1,0 1,-1-1,1 1,0-1,0 1,0-1,0 0,0 0,0 0,0 0,0 1,0-1,1 0,-1 0,0-1,-3-17,1 1,1 0,1-1,1 0,0 1,1-1,1 1,1-1,1 1,0 0,1 0,5-9,-9 22,16-49,2 1,2 0,3 2,2 0,2 2,2 1,3 2,1 1,2 1,9-5,32-8,-75 56,0 1,1-1,-1 0,0 1,1-1,-1 1,0 0,1-1,-1 1,1 1,-1-1,0 0,1 0,-1 1,0-1,1 1,-1 0,0 0,0 0,0 0,0 0,0 0,0 1,0-1,0 1,0-1,0 1,-1 0,1-1,-1 1,1 0,-1 0,0 0,0 0,0 0,0 1,0-1,0 0,4 15,0 1,-1-1,0 1,-2 0,0 0,-1 0,-1 0,0 0,-2-1,0 1,-4 13,5-18,-1 1,0-1,-1 0,-1 0,0 0,0-1,-2 1,1-1,-2 0,1-1,-2 1,0-1,0-1,-1 0,0 0,0 0,-1-1,-1-1,1 0,-1 0,-1-1,1 0,-1-1,-1 0,1-1,-1-1,1 0,-1 0,-4-1,12-1,-1-1,0 0,1 0,-1 0,0-1,0 0,0 0,1 0,-1-1,0 0,0 0,1 0,-1-1,0 0,1 0,0 0,-1-1,1 0,0 0,0 0,1 0,-1-1,1 0,-1 0,1 0,1 0,-1-1,0 0,1 0,0 0,0 0,1 0,-2-3,-2-19,3 2</inkml:trace>
  <inkml:trace contextRef="#ctx0" brushRef="#br0" timeOffset="30172.838">1046 1277,'-31'229,"16"-92,6 1,7 100,2-217,11 39,-10-59,-1 0,1 0,-1 0,1 0,-1 0,1 0,0 0,0 0,-1 0,1-1,0 1,0 0,0 0,0-1,0 1,0 0,0-1,0 1,0-1,0 1,1-1,-1 0,0 0,0 1,0-1,0 0,1 0,-1 0,0 0,0 0,0 0,0-1,1 1,-1 0,0-1,0 1,0 0,0-1,0 0,0 1,0-1,0 1,0-1,0 0,0 0,0 0,0 1,-1-1,1-1,76-80,-68 69,1 1,0 0,1 0,0 1,1 1,0 0,0 0,1 1,4-1,-16 10,0-1,1 0,-1 0,1 0,-1 1,0-1,1 1,-1-1,1 1,0 0,-1-1,1 1,-1 0,1 0,-1 0,1 0,0 0,-1 1,1-1,-1 0,1 1,-1-1,1 1,-1-1,0 1,1 0,-1 0,1 0,-1 0,0 0,0 0,0 0,0 0,0 0,0 0,0 1,0-1,0 0,0 1,0-1,-1 0,1 1,-1-1,1 1,-1 0,0-1,1 2,4 81,-6-76,3 72,3-67</inkml:trace>
  <inkml:trace contextRef="#ctx0" brushRef="#br0" timeOffset="30760.634">1553 1813,'-10'20,"-1"-1,2 1,1 1,1 0,0 0,2 0,0 1,1-1,2 1,0 0,1 9,1-29,0 0,0 0,0 1,1-1,-1 0,0 0,1 0,0 0,0 0,-1 0,1 0,0 0,0 0,1 0,-1-1,0 1,1 0,-1-1,1 1,-1-1,1 1,0-1,0 0,-1 0,1 0,0 0,0 0,0 0,0 0,0-1,1 1,-1-1,0 1,0-1,0 0,0 0,0 0,1 0,-1 0,0-1,0 1,0-1,1 1,84-45,6-77,-28 29,-65 92,0 0,1 0,-1 0,0 0,1 1,-1-1,1 0,-1 0,1 0,-1 1,1-1,-1 0,1 0,0 1,-1-1,1 1,0-1,0 1,0-1,-1 1,1-1,0 1,0 0,0-1,0 1,0 0,0 0,0 0,0-1,0 1,-1 0,1 0,0 0,0 1,0-1,0 0,0 0,0 0,0 1,0-1,0 1,-1-1,1 0,0 1,0 0,0-1,-1 1,1-1,0 1,-1 0,1-1,0 1,-1 0,1 0,-1 0,1-1,-1 1,0 0,1 0,-1 0,0 0,0 0,1 0,-1 0,0 0,0 0,1 216,27 196,-29-387,-1 1,-1-1,-1 1,-2-1,0 0,-2-1,-1 0,-9 18,18-40,-1-1,0 1,-1-1,1 1,0-1,-1 0,1 0,-1 0,0 0,1 0,-1 0,0 0,0-1,0 1,-1-1,1 1,0-1,0 0,-1 0,1 0,-1 0,1 0,-1 0,1-1,-1 1,0-1,1 0,-1 0,0 0,1 0,-1 0,1-1,-1 1,0-1,1 1,-1-1,1 0,-3-1,-5-6,1 0,-1 0,2-1,-1 0,1-1,0 1,1-2,0 1,1-1,0 0,1 0,0-1,0 0,2 1,-1-2,1 1,1 0,0 0,1-1,1 1,0-1,0 1,1-1,1 1,0-1,1-3,0-2,0 1,0-1,2 0,1 1,0 0,1 0,0 1,1 0,9-12,-1 6,-2 3</inkml:trace>
  <inkml:trace contextRef="#ctx0" brushRef="#br0" timeOffset="31305.205">2202 1757,'-7'0,"0"0,0 1,0 0,0 0,1 1,-1 0,0 0,1 0,-1 1,1 0,0 0,0 1,0 0,1 0,-1 0,1 1,0-1,0 1,0 1,1-1,0 0,0 1,0 0,1 0,0 0,0 1,0-1,1 1,1-3,1 0,-1-1,1 1,0 0,0 0,1 0,-1-1,1 1,0 0,0-1,0 1,0 0,1-1,-1 1,1-1,0 0,0 1,0-1,0 0,1 0,-1-1,1 1,0 0,0-1,0 0,0 1,0-1,0 0,1-1,-1 1,1-1,-1 1,1-1,0 0,-1 0,1-1,0 1,0-1,3 0,65 36,-70-34,-1-1,1 1,-1 0,0-1,0 1,1 0,-1 0,0 0,-1 0,1 0,0 0,0 0,-1 0,0 0,1 0,-1 1,0-1,0 0,0 0,0 0,0 0,0 1,-1-1,1 0,-1 0,0 0,1 0,-1 0,0 0,0 0,0 0,-1 0,1-1,0 1,-1 0,1-1,-1 1,1-1,-1 1,0-1,0 0,-80 48,67-44,0-1,-1 0,1-1,0-1,-1-1,0 0,1-1,-1 0,-6-2,11-3,5-1</inkml:trace>
  <inkml:trace contextRef="#ctx0" brushRef="#br0" timeOffset="31545.284">2512 1898,'-14'33,"-5"21,-4 2,2-5,5-10</inkml:trace>
  <inkml:trace contextRef="#ctx0" brushRef="#br0" timeOffset="31724.998">2400 1587,'0'10,"0"3</inkml:trace>
  <inkml:trace contextRef="#ctx0" brushRef="#br0" timeOffset="31991.734">2908 1757,'-22'10,"0"0,1 2,0 1,1 0,1 1,0 1,1 1,0 1,1 1,1 0,-10 15,23-28,0-1,0 0,1 1,-1 0,1 0,0-1,1 1,-1 0,1 0,0 1,0-1,0 0,1 0,0 1,0-1,0 0,0 0,1 0,0 1,0-1,1 0,-1 0,1 0,0 0,1-1,-1 1,1 0,0-1,0 0,0 0,0 0,1 0,0 0,3 3,5-3,0 0,-1 0,1-1,0-1,1 0,-1 0,0-1,0-1,1 0,-1-1,0 0,1-1,-1 0,0-1,-1 0,1-1,2-1,11-4</inkml:trace>
  <inkml:trace contextRef="#ctx0" brushRef="#br0" timeOffset="32643.816">3303 1757,'-39'33,"2"1,1 3,2 0,2 2,1 2,-6 15,35-55,0 1,0 0,0-1,0 1,1 0,-1 0,1 0,-1 1,1-1,0 0,0 0,0 1,0-1,0 1,1-1,-1 0,1 1,-1-1,1 1,0 0,0-1,0 1,0-1,1 1,-1-1,1 1,-1-1,1 1,0-1,0 0,0 1,0-1,1 0,-1 0,0 0,1 0,0 0,-1 0,1 0,0 0,0-1,0 1,0-1,0 1,2 0,7-3,0 0,1 0,-1-1,-1-1,1 0,0 0,-1-1,1-1,-1 1,-1-2,1 1,-1-1,1-1,-2 0,1 0,-1 0,0-1,-1-1,0 1,3-5,-2 5,135-166,-127 155,-11 14,-9 15,-4 5,1 0,1 0,0 0,1 1,0 0,1 0,-1 16,4-28,0 1,1 0,0-1,0 1,0 0,0-1,1 1,-1-1,1 1,1-1,-1 1,0-1,1 1,0-1,0 0,1 0,-1 0,1 0,-1-1,1 1,0-1,1 1,-1-1,1 0,-1 0,1-1,0 1,0-1,0 0,4 2,6-2,0 0,1-1,-1 0,1-1,-1-1,0-1,1 0,-1 0,0-1,0-1,0-1,-1 0,1 0,-1-2,0 1,-1-2,0 0,0 0,-1-1,2-2,133-126,-130 125,-1-1,0-1,-1 0,-1-1,0 0,-1-1,-1-1,0 0,-1 0,-1-1,0 0,-2-1,0 0,-1 0,-1 0,-1-1,-1 0,0 0,-1-16,-2 31,-1-1,0 1,-1-1,0 1,1 0,-1-1,-1 1,1 0,-1 0,0 1,0-1,-1 1,1-1,-1 1,0 0,0 0,0 1,-1-1,1 1,-1 0,0 0,0 0,0 1,0 0,0 0,0 0,-1 0,1 1,-1 0,1 0,-1 1,1 0,-1-1,0 2,1-1,-1 1,1 0,-1 0,1 0,-1 1,1 0,0 0,0 0,0 1,0-1,0 1,-4 4,-3 0,0 1,1 0,0 1,0 0,1 1,0 0,0 1,1 0,1 0,0 1,1 0,0 1,0-1,2 1,-1 0,2 1,0-1,0 1,1 0,1 0,1 0,0 0,0 0,1 1,1-1,1 0,0 0,1 0,0-1,1 1,2 3,6 8,2-1,1 0,1-1,1-1,0-1,2 0,0-2,2 0,0-1,1-1,19 11,-26-18,0-1,1 0,0-1,0-1,1 0,0-2,0 0,1 0,-1-2,17 2,-10-4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424,'-16'12,"0"1,1 1,0 0,2 0,-1 2,2 0,0 0,1 1,0 0,-1 7,10-23,1 0,-1 1,1-1,0 1,-1 0,1-1,0 1,0 0,0 0,0 0,1 0,-1-1,0 1,1 0,-1 0,1 0,0 1,0-1,0 0,0 0,0 0,0 0,0 0,1 0,-1 0,1 0,-1 0,1 0,0 0,0-1,0 1,0 0,0 0,0-1,1 1,-1 0,0-1,1 1,-1-1,1 0,0 0,-1 1,1-1,0 0,0 0,0-1,0 1,0 0,0-1,0 1,1 0,10-6,-1 1,0-2,0 0,-1 0,1-1,-1 0,-1-1,1 0,-2-1,1 0,-1-1,0 0,0-2,126-143,-134 154,0 0,0 0,0 0,0 1,0-1,0 0,0 0,0 1,0-1,1 0,-1 1,0-1,0 1,1 0,-1-1,0 1,1 0,-1 0,0 0,1 0,-1 0,1 0,-1 0,0 1,1-1,-1 0,0 1,0-1,1 1,-1-1,0 1,0 0,0-1,0 1,1 0,-1 0,0 0,-1 0,1 0,0 0,0 0,0 0,0 0,-1 0,1 1,-1-1,1 1,14 67,-14-62,24 169,3 31,-25-151,-3-1,-2 0,-2 0,-3 0,-2 0,-9 28,14-65,-1-1,-1 1,-1-1,0 0,-1-1,0 1,-2-2,0 1,-1-1,0-1,-1 0,-1-1,-8 7,16-15,3-3,1 0,-1 1,1-1,-1 0,0 0,0-1,0 1,0 0,0 0,0-1,0 0,-1 1,1-1,0 0,-1 0,1 0,-1 0,1-1,-1 1,0-1,1 1,-1-1,0 0,1 0,-1 0,0-1,1 1,-1 0,1-1,-1 0,1 0,-1 0,1 0,-1 0,1 0,0 0,-1-1,1 1,-2-3,0-8,0 0,1-1,0 0,0 0,2 0,0 0,0 0,1 0,1 0,0 0,1 0,1-7,10-53,2 0,4 2,3 0,3 1,32-61,-49 115,1-1,0 2,2-1,0 1,0 1,2 0,0 1,0 0,1 1,0 0,1 2,1-1,4 0,-14 7,0 1,1 0,0 1,0 0,0 0,-1 0,2 1,-1 0,0 0,0 1,0 0,0 0,0 1,0 0,0 0,1 1,10 5</inkml:trace>
  <inkml:trace contextRef="#ctx0" brushRef="#br0" timeOffset="469.084">3727 481,'-31'-4,"1"1,-1 2,0 1,0 1,1 2,-1 1,1 1,0 2,-23 8,46-13,-1 1,1 0,0 1,0-1,1 1,-1 1,1-1,0 1,0 0,0 1,1-1,0 1,0 0,0 1,1-1,0 1,0-1,0 1,1 1,0-1,1 0,-1 1,2-1,-1 1,1 0,0-1,0 1,1 0,0 0,1 0,0 4,0-9,1 1,-1-1,1 1,-1-1,1 0,0 0,0 0,1 0,-1 0,0-1,1 1,0-1,0 1,0-1,0 0,0 0,0 0,0-1,0 1,1-1,-1 1,1-1,-1 0,1-1,0 1,-1-1,1 1,0-1,-1 0,1 0,-1-1,2 0,8 0,-1-1,1 0,-1-1,0 0,0-2,0 1,0-1,9-6,276-198,-296 208,1-1,-1 1,0-1,0 1,1-1,-1 1,1 0,-1-1,1 1,0 0,-1 0,1 0,0 0,0 1,0-1,0 0,0 1,0-1,-1 1,1 0,0 0,0 0,0 0,0 0,0 0,0 0,0 1,0-1,0 0,0 1,0 0,0 0,0-1,-1 1,1 0,0 0,-1 1,1-1,-1 0,1 0,-1 1,1-1,-1 1,0-1,0 1,0 0,0-1,0 1,0 0,0 0,0 0,-1 0,1 1,4 59,-7-55,1-1,1 0,-1 1,1-1,0 1,1-1,-1 1,1-1,0 0,1 1,0-1,0 0,0 0,0 0,1 0,0-1,1 1,-1-1,1 0,0 0,0 0,1 0,-1 0,1-1,0 0,0 0,1-1,-1 1,6 1,9 0</inkml:trace>
  <inkml:trace contextRef="#ctx0" brushRef="#br0" timeOffset="1005.519">4150 791,'9'-31,"2"0,1 0,1 1,1 1,2 0,1 1,1 1,1 0,17-16,-28 33,1 1,0 0,0 1,0-1,1 2,1 0,-1 0,1 0,0 2,1-1,-1 1,11-2,-21 7,0 0,0 0,0 0,0 0,0 0,0 0,0 0,1 0,-1 0,0 1,0-1,0 0,0 1,0-1,0 1,0-1,0 1,0 0,0-1,-1 1,1 0,0-1,0 1,-1 0,1 0,0 0,-1 0,1 0,-1 0,1 0,-1 0,1 0,-1 0,0 0,1 0,-1 0,0 0,0 1,0-1,0 0,0 0,0 0,0 0,-1 0,1 1,-10 50,3-32,-10 37,17-56,0 0,0 0,0 1,0-1,1 0,-1 0,0 0,0 0,1 1,-1-1,1 0,-1 0,1 0,-1 0,1 0,0 0,-1 0,1 0,0 0,0-1,0 1,-1 0,1 0,0-1,0 1,0-1,0 1,1 0,-1-1,0 0,0 1,0-1,0 0,0 0,0 1,1-1,-1 0,0 0,0 0,0 0,1-1,-1 1,0 0,1-1,8-1,0-1,1 0,-1-1,-1 0,1 0,-1-1,1 0,-1-1,-1 0,1-1,-1 0,0 0,23-16,89-51,-120 73,1 1,0-1,0 1,0-1,0 1,0-1,0 1,0 0,0 0,0-1,1 1,-1 0,0 0,0 0,0 0,0 0,0 0,0 1,0-1,0 0,0 0,0 1,0-1,0 1,0-1,0 1,0-1,0 1,0 0,0-1,-1 1,1 0,0 0,0-1,-1 1,1 0,-1 0,1 0,-1 0,1 0,-1 0,1 0,-1 0,0 0,1 0,-1 0,0 1,4 57,-4-51,-2 22,1-24,0 1,1 0,-1-1,1 1,0 0,1-1,0 1,0 0,0-1,1 1,0-1,0 0,1 1,1 2,8 4</inkml:trace>
  <inkml:trace contextRef="#ctx0" brushRef="#br0" timeOffset="1339.122">5053 594,'68'-8,"0"-2,-1-4,0-3,55-21,-36-11,-83 47,-1 0,1 0,-1 0,1-1,-1 1,0-1,0 0,0 0,0 0,0 0,-1 0,1 0,-1 0,0 0,0 0,0-1,0 1,-1 0,1-1,-1 1,0-1,0 1,0-1,-1 1,1 0,-1-4,-3 3,0 1,0-1,0 1,-1-1,1 1,-1 1,0-1,1 1,-1-1,0 1,-1 1,1-1,0 1,0 0,-1 0,1 0,-1 1,1 0,0 0,-1 0,1 1,-1-1,1 2,0-1,-3 1,-8 1,1 1,-1 0,1 1,0 0,0 1,1 1,0 1,0 0,1 1,0 0,0 1,1 0,0 1,1 0,0 1,1 0,0 1,1 0,1 1,0 0,1 0,-4 10,9-20,0 0,0 0,1 0,0 0,0 1,0-1,0 0,0 1,1-1,0 0,0 1,0-1,1 0,-1 1,1-1,0 0,0 1,0-1,1 0,0 0,0 0,0 0,0 0,0-1,1 1,-1-1,1 1,0-1,0 0,1 0,-1 0,0-1,1 1,0-1,1 1,14 7,1 0,0-2,0 0,1-1,0-1,0-1,0-1,1-1,0-1,-1-1,1 0,11-3,-6 2</inkml:trace>
  <inkml:trace contextRef="#ctx0" brushRef="#br0" timeOffset="-2213.046">340 86,'-26'173,"-3"19,-3 67,33-158,-1-89</inkml:trace>
  <inkml:trace contextRef="#ctx0" brushRef="#br0" timeOffset="-1949.521">1 481,'38'0,"33"-5,8-1,0-5,-8 0,-11-4,-11 2,-10 2,-6-1,-4 1,-2-3,-6-3,-1 1,-5-1,-4 2</inkml:trace>
  <inkml:trace contextRef="#ctx0" brushRef="#br0" timeOffset="-1493.619">678 1,'0'521,"-1"-516,0 0,1 0,-1 0,1 0,0 0,0 1,1-1,0 0,0 0,0 0,0 0,1 0,-1 0,2-1,-1 1,0 0,1-1,0 0,0 1,0-1,0 0,1-1,-1 1,1 0,0-1,0 0,1 0,-1 0,1-1,-1 0,1 1,0-1,0-1,-1 1,1-1,1 0,-1 0,0 0,2-1,9-4,-2-1,1 0,0-1,-1 0,0-2,-1 1,0-2,0 0,8-7,21-13,-40 27,-1 0,1 0,0 1,0-1,0 1,0-1,0 1,0 0,0 0,0 0,0 0,1 0,-1 0,0 1,1-1,-1 1,0-1,1 1,-1 0,1 0,-1 0,0 1,1-1,-1 0,1 1,-1-1,0 1,0 0,1 0,-1 0,0 0,0 0,0 1,0-1,0 0,0 1,0 0,-1-1,1 1,-1 0,1 0,0 1,9 30,32 52,-30-73</inkml:trace>
  <inkml:trace contextRef="#ctx0" brushRef="#br0" timeOffset="-1048.304">1328 678,'30'-4,"1"-1,-1-2,0-1,0-1,-1-2,0 0,-1-3,4-3,32-47,-62 63,-1-1,0 1,0-1,0 1,0-1,0 1,-1-1,1 0,0 0,-1 1,1-1,-1 0,0 0,1 0,-1 0,0 0,0 1,0-1,-1 0,1 0,0 0,-1 0,1 1,-1-1,1 0,-1 0,0 1,0-1,0 0,0 1,0-1,0 1,0-1,-1 1,1 0,0 0,-1-1,1 1,-1 0,0 0,1 0,-1 1,0-1,1 0,-2 0,-3-1,1 1,-1 0,0 0,0 0,0 0,0 1,1 0,-1 0,0 1,0 0,0 0,0 0,1 1,-1-1,0 1,1 1,0-1,-1 1,1 0,0 0,1 0,-1 1,0 0,-8 6,0 1,1 1,1 0,-1 1,2 0,0 0,-4 9,10-17,1-1,0 1,0-1,0 1,1 0,-1 0,1 0,1 1,-1-1,1 0,0 1,0-1,0 1,1-1,0 1,0-1,0 1,1-1,0 1,0-1,0 1,1-1,-1 0,1 0,0 0,1 0,0 0,-1 0,1-1,1 1,-1-1,1 0,0 0,0 0,0 0,4 2,8 2,1-1,0-1,1 0,-1-2,1 0,0-1,0 0,3-1,9 0</inkml:trace>
  <inkml:trace contextRef="#ctx0" brushRef="#br0" timeOffset="31760.218">397 1695,'-7'-3,"1"0,-1 0,0 1,0 0,0 0,0 1,0-1,0 2,0-1,0 1,0 0,0 1,0-1,0 1,0 1,0-1,0 1,0 1,0-1,1 1,-1 0,1 1,0-1,0 1,0 0,-5 6,1-5,2-1,0 0,0 0,1 0,0 1,0 0,0 0,0 1,1 0,0 0,0 1,1-1,0 1,0 0,0 1,1-1,0 1,1 0,-1 1,4-6,0 0,0 0,0-1,0 1,1 0,-1-1,1 1,-1-1,1 1,0-1,0 1,0-1,1 1,-1-1,1 0,-1 0,1 1,-1-1,1 0,0-1,0 1,0 0,0-1,1 1,-1-1,0 1,1-1,-1 0,2 0,79 27,-70-25,18 2,-24-4,0 0,0 0,0 0,-1 1,1 0,-1 0,1 0,-1 1,0 0,0 1,0-1,0 1,-1 0,-4-2,0-1,0 0,0 1,0 0,-1-1,1 1,-1-1,1 1,-1 0,1-1,-1 1,0 0,0-1,0 1,0 0,0-1,0 1,0 0,-1-1,1 1,-1 0,1-1,-1 1,0-1,1 1,-1-1,0 1,0-1,0 1,0-1,0 0,-1 0,1 1,0-1,-1 0,-51 39,-145 29,173-64</inkml:trace>
  <inkml:trace contextRef="#ctx0" brushRef="#br0" timeOffset="32350.163">735 1723,'-17'30,"2"1,1 1,2 1,1 0,1 0,2 1,-1 20,8-51,0-1,0 0,1 1,-1-1,1 0,-1 1,1-1,0 1,0-1,0 1,0-1,1 1,-1-1,0 0,1 1,0-1,0 0,0 1,0-1,0 0,0 0,0 0,1 0,-1 0,1 0,-1 0,1 0,0-1,0 1,0-1,0 1,0-1,0 0,0 0,0 1,0-2,1 1,-1 0,0 0,1-1,-1 1,1-1,-1 0,1 0,-1 0,1 0,-1 0,1 0,11-7,-1-1,1 0,-1-1,-1 0,0-1,0-1,-1 0,0 0,6-10,3 0,11-15,-1-2,-1-1,-3-1,9-18,-35 57,-1 1,1-1,0 1,0-1,0 1,0 0,0-1,0 1,0-1,0 1,0-1,0 1,0-1,0 1,0-1,0 1,0-1,0 1,1 0,-1-1,0 1,0-1,0 1,1 0,-1-1,0 1,1-1,-1 1,0 0,1 0,-1-1,0 1,1 0,-1-1,0 1,1 0,-1 0,1 0,-1 0,1-1,-1 1,1 0,-1 0,0 0,1 0,-1 0,1 0,-1 0,1 0,-1 0,1 0,-1 0,1 1,-1-1,1 0,-1 0,0 0,1 1,-1-1,1 0,-1 0,0 1,1-1,-1 0,0 1,1-1,-1 0,0 1,0-1,1 1,2 36,-7 412,2-400,-2 0,-2-1,-2 1,-2-1,-3-1,-1 0,-20 43,28-77,0-1,-1 1,0-1,-1 0,-1 0,0-1,0-1,-1 1,-2 1,9-9,-1 0,1 0,-1 0,0-1,1 1,-1-1,0 0,0 0,-1 0,1 0,0-1,-1 0,1 0,-1 0,1 0,-1-1,1 0,-1 0,1 0,-1 0,1-1,-1 0,1 0,-1 0,1 0,0-1,-1 1,1-1,0 0,-1-1,0-1,0 0,0 0,0-1,1 1,-1-1,1 0,0 0,1-1,-1 1,1-1,0 0,0 0,1 0,0 0,0 0,0 0,1-1,0 1,0-1,1 1,0-1,0 1,0-1,1 1,1-6,1-10,2 0,1 0,0 0,2 1,0 0,11-18,71-114,-77 130</inkml:trace>
  <inkml:trace contextRef="#ctx0" brushRef="#br0" timeOffset="32882.644">1384 1695,'-125'87,"123"-86,-1 0,1 0,0 0,-1 1,1-1,0 1,0-1,0 1,0 0,0 0,1 0,-1 0,1 0,-1 0,1 0,-1 1,1-1,0 0,0 1,1-1,-1 1,0-1,1 1,-1 0,1-1,0 1,0-1,0 1,0 0,1-1,-1 1,1-1,-1 1,1 0,0-1,0 0,0 1,0-1,0 0,1 1,-1-1,1 0,-1 0,1 0,0 0,0 0,0-1,0 1,64 15,-56-16,-1 1,1 0,-1 1,0-1,0 2,0-1,0 1,0 1,-1 0,1 0,-1 0,-6-3,0 0,0 0,0-1,-1 1,1 0,-1 0,1 1,-1-1,0 0,1 0,-1 1,0-1,-1 1,1-1,0 1,-1-1,1 1,-1-1,0 1,0-1,0 1,0 0,0-1,-1 1,1-1,-1 1,0-1,1 1,-1-1,0 1,0-1,-1 0,1 0,0 1,-1-1,0 0,1 0,-1-1,-2 3,-85 57,80-57,-1 0,1-1,-1 0,0-1,0 0,0 0,0-1,0-1,0 1,0-2,0 1,0-1,-1-1,-2-4,7-1</inkml:trace>
  <inkml:trace contextRef="#ctx0" brushRef="#br0" timeOffset="33263.697">1920 1271,'-1'1,"-14"15,1 0,0 0,1 1,1 1,1 0,0 1,2 0,0 1,1-1,1 2,1-1,0 1,2 0,1 0,-1 11,-1 135,-3-115,2 0,3 0,2 46,-15-13,11-79</inkml:trace>
  <inkml:trace contextRef="#ctx0" brushRef="#br0" timeOffset="33510.206">1554 1723,'38'0,"32"0,9 0,-4 0,-11 0,-5 0,-9 0,-8 0,-6 0,-5 0,-7 0</inkml:trace>
  <inkml:trace contextRef="#ctx0" brushRef="#br0" timeOffset="33860.959">2089 1949,'29'-5,"0"-1,-1-1,0-2,-1-1,0 0,0-3,-1 0,8-7,-28 17,-1-1,1-1,-1 1,0-1,-1 0,1 0,-1 0,0-1,-1 0,1 1,-1-1,2-5,-4 9,0 0,-1 0,1-1,0 1,-1 0,1-1,-1 1,0 0,0-1,0 1,0-1,0 1,0 0,-1-1,1 1,-1 0,0-1,0 1,1 0,-2 0,1-1,0 1,0 0,-1 0,1 0,-1 1,1-1,-1 0,0 0,0 1,0-1,0 1,0 0,0 0,-2-1,-4-1,-1 1,0 1,0-1,0 2,0-1,1 1,-1 0,0 1,0 0,0 1,0 0,1 0,-1 0,1 1,-1 1,1-1,0 2,0-1,-5 3,1 1,0 0,0 0,0 1,1 1,1 0,-1 0,2 1,0 0,0 1,1 0,0 0,1 1,0 0,1 0,1 1,0 0,1 0,0 0,1 0,1 0,0 9,2-18,1 0,0 0,0-1,0 1,1 0,0-1,0 1,0-1,0 0,1 1,-1-1,1 0,0 0,1-1,-1 1,0-1,1 0,0 0,0 0,0 0,0 0,0-1,1 0,-1 0,1 0,-1 0,5 0,4 2,1-1,0 0,-1-1,1-1,0 0,0 0,0-2,0 0,3-1,58-11,-44 7</inkml:trace>
  <inkml:trace contextRef="#ctx0" brushRef="#br0" timeOffset="46849.218">2823 1723,'-60'192,"35"-83,48-132,24-43,3 1,3 3,57-53,-61 83,-48 32,0-1,0 1,1 0,-1-1,0 1,0 0,0 0,1 0,-1 0,0 0,0 0,0 1,1-1,-1 0,0 1,0-1,0 0,0 1,0-1,0 1,0 0,0-1,0 1,0 0,0 0,0 0,0-1,0 1,-1 0,1 0,0 0,-1 0,1 0,0 1,-1-1,0 0,1 0,-1 0,0 0,1 0,-1 1,0-1,0 0,0 0,0 1,-1 230,1-230,-1 0,1-1,0 1,0-1,0 1,0-1,0 1,1 0,-1-1,0 1,1-1,-1 1,1-1,-1 1,1-1,0 0,0 1,-1-1,1 0,0 1,0-1,0 0,1 0,-1 0,0 0,0 0,1 0,-1 0,0-1,1 1,-1 0,1-1,-1 1,1-1,-1 1,1-1,-1 0,1 0,-1 1,1-1,0 0,-1-1,1 1,-1 0,1 0,-1-1,1 1,-1-1,1 1,-1-1,1 1,-1-1,0 0,1 0,-1 0,0 0,0 0,1 0,-1-1,133-140,60 2,-193 138,0 1,0 0,0 0,0 0,0 0,0 0,0 0,0 0,1 0,-1 0,0 1,1-1,-1 0,0 1,1-1,-1 1,1-1,-1 1,1 0,-1 0,1 0,-1 0,1 0,-1 0,1 0,-1 0,1 0,-1 1,0-1,1 1,-1-1,1 1,-1-1,0 1,1 0,-1 0,0-1,0 1,0 0,0 0,1 0,-1 1,-1-1,1 0,1 1,3 120,-7-81,5 126,3-149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0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562 368,'52'-35,"-53"34,1 0,0 0,0 0,0 0,-1 0,1 0,0 0,-1 0,1 0,-1 0,1 1,-1-1,0 0,1 0,-1 0,0 1,1-1,-1 0,0 1,0-1,0 0,0 1,0-1,0 1,1 0,-1-1,0 1,0 0,0-1,0 1,-1 0,1 0,0 0,0 0,0 0,0 0,0 0,0 0,0 1,0-1,0 0,-1 0,-39 0,0 2,1 1,-1 2,1 2,0 2,0 2,1 1,0 2,1 1,-8 7,17-5,28-17,1 0,-1 0,1 1,0-1,-1 0,1 0,0 1,-1-1,1 0,0 1,-1-1,1 0,0 1,0-1,-1 1,1-1,0 0,0 1,0-1,0 1,-1-1,1 1,0-1,0 0,0 1,0-1,0 1,0-1,0 1,0-1,1 1,-1-1,0 0,0 1,0-1,0 1,0-1,1 1,-1-1,0 0,0 1,1-1,-1 0,0 1,1-1,-1 0,0 1,1-1,-1 0,1 0,-1 1,0-1,1 0,-1 0,1 0,-1 0,1 0,-1 0,0 1,1-1,-1 0,1 0,-1 0,1 0,-1 0,1-1,-1 1,183 5,-165-6,-13 0,0 0,0 0,0 1,0-1,0 1,0 0,0 0,0 1,0-1,0 1,0 1,0-1,0 0,0 1,0 0,-1 0,1 1,-1-1,0 1,0 0,0 0,0 0,0 1,0 0,-5 1,1 0,-1 0,0 0,0 0,-1 0,0 0,0 0,0 0,0 0,-1-1,0 1,1-1,-2 0,1 0,0 0,-1 0,0-1,0 1,0-1,0 0,-1 0,1-1,-1 1,-3 1,-208 141,216-145,-12 7,1 1,0 0,0 1,1 1,0-1,0 1,1 1,1 0,0 0,0 1,1 0,1 0,0 0,1 1,-3 7,8-15,0 0,1-1,-1 1,1-1,0 1,0-1,0 1,1-1,0 1,-1-1,1 0,1 0,-1 0,1 0,-1-1,1 1,0 0,1-1,-1 0,0 0,1 0,0 0,0-1,2 2,104 45,-102-45,1-1,1-1,-1 1,0-1,0-1,1 0,-1 0,1-1,-1 0,1-1,-1 0,1 0,-1-1,0 0,0-1,0 0,0 0,0-1,0 0,-1 0,6-5,7-8</inkml:trace>
  <inkml:trace contextRef="#ctx0" brushRef="#br0" timeOffset="315.749">421 1,'-144'744,"38"-304,104-428,1 0,-1 1,2-1,0 1,1-1,0 1,0-1,2 0,2 10,1-4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578 403,'-19'-3,"0"1,-1 0,1 2,-1 0,1 1,0 1,-1 0,1 2,-8 3,3 0,-1 1,1 1,1 1,0 2,1 0,0 1,0 1,-18 17,38-29,-1-1,1 1,0-1,0 1,0 0,0 0,0 0,1 0,-1 0,1 0,-1 0,1 0,0 1,-1-1,1 1,0-1,1 1,-1-1,0 1,1-1,0 1,-1 0,1-1,0 1,0-1,1 1,-1 0,0-1,1 1,0-1,-1 1,1-1,0 1,0-1,1 1,-1-1,0 0,1 0,-1 0,1 1,0-2,0 1,0 0,0 0,0-1,0 1,1 0,84 35,-77-35,-1 1,1 0,-1 0,0 1,0 0,0 1,-1 0,1 0,-1 1,0 0,-1 0,1 1,-1 0,2 3,-7-7,-1 0,1-1,-1 1,1 0,-1 0,0 0,0 0,0 0,-1 0,1 1,-1-1,0 0,1 0,-1 0,-1 0,1 1,0-1,-1 0,0 0,0 0,1 0,-2 0,1 0,0 0,-1 0,1 0,-1-1,0 1,0-1,0 1,0-1,0 0,-3 2,-94 52,93-54,-10 5,-1-1,-1 0,1-1,-1-1,1-1,-1-1,0 0,0-1,0-1,0-1,-18-2,18-4</inkml:trace>
  <inkml:trace contextRef="#ctx0" brushRef="#br0" timeOffset="324.272">832 544,'-21'23,"0"2,2 0,0 0,2 2,1 0,1 1,2 1,0 0,2 3,9-29,1 0,0 0,0 0,0 0,0 0,1 0,-1 0,1 0,0 0,0 0,0 0,0 0,1 1,-1-1,1 0,-1 0,1 0,0 0,1 0,-1 0,0-1,1 1,-1 0,1-1,0 1,0-1,0 1,0-1,1 0,-1 0,0 0,1 0,0 0,-1-1,1 1,0-1,0 0,0 0,0 0,0 0,0 0,0-1,0 1,0-1,0 0,0 0,1 0,-1 0,1 0,7-2,-1-1,0 1,0-2,0 1,0-1,-1-1,0 0,0 0,0-1,0 0,-1 0,0-1,0 0,-1-1,0 1,0-2,-1 1,0 0,0-1,-1 0,0-1,-1 1,0-1,-1 0,1-3,-3 6,0-1,-1 1,1-1,-2 1,1-1,-1 1,0 0,-1-1,0 1,0 0,-1 0,1 0,-2 0,1 0,-1 1,0 0,0-1,0 1,-1 1,0-1,0 1,-1 0,1 0,-1 0,0 1,-1 0,1 0,-1 1,0-1,-5-1,-7-3</inkml:trace>
  <inkml:trace contextRef="#ctx0" brushRef="#br0" timeOffset="689.508">1228 93,'-29'260,"4"-39,9-101,0 71,27-166,-4-26</inkml:trace>
  <inkml:trace contextRef="#ctx0" brushRef="#br0" timeOffset="970.001">1425 573,'-5'21,"0"0,1 1,1-1,1 1,2 0,-1-1,2 1,1 0,1-1,1 1,1-1,-5-17,1 0,0 0,0-1,0 1,1 0,-1-1,1 1,0-1,0 1,0-1,1 0,-1 0,1 0,-1 0,1-1,0 1,0-1,0 1,1-1,-1 0,0 0,1 0,-1-1,1 1,0-1,0 0,-1 0,1 0,0-1,0 1,0-1,0 0,0 0,0-1,0 1,-1-1,1 1,0-1,0 0,0-1,-1 1,2-1,12-9,0 0,0-2,-2 1,1-2,-2 0,0-1,-1 0,0-1,-1-1,-1 0,7-13,-8 14,0 0,-1 0,-1-1,0 0,-2-1,1 0,0-7,-3 1</inkml:trace>
  <inkml:trace contextRef="#ctx0" brushRef="#br0" timeOffset="1740.407">1849 911,'43'-112,"23"-64,46-333,-110 406,-2 103,0 0,-1 1,1-1,0 0,0 0,-1 1,1-1,0 0,-1 0,1 0,0 0,-1 1,1-1,0 0,-1 0,1 0,0 0,-1 0,1 0,-1 0,1 0,0 0,-1 0,1 0,0 0,-1 0,1-1,0 1,-1 0,1 0,0 0,-1 0,1-1,0 1,-1 0,1 0,0 0,0-1,-1 1,1 0,0-1,0 1,0 0,-1-1,1 1,0 0,0-1,0 1,0 0,0-1,0 1,-1 0,1-1,0 1,0 0,0-1,0 1,0 0,1-1,-1 1,0-1,0 1,0 0,0-1,0 1,0 0,0-1,1 1,-10 27,-6 294,-14-135,23-156,1 1,1 0,2-1,1 1,2 18,-1-45,0-2,12 27,-6-34</inkml:trace>
  <inkml:trace contextRef="#ctx0" brushRef="#br0" timeOffset="1967.312">1765 347,'38'0,"32"0,9 0,0 0,-7 0,-13 0,-10 0,-10 0,-11 0</inkml:trace>
  <inkml:trace contextRef="#ctx0" brushRef="#br0" timeOffset="2270.651">2385 630,'0'33,"0"16,5 0,1-8</inkml:trace>
  <inkml:trace contextRef="#ctx0" brushRef="#br0" timeOffset="2417.5">2385 234,'0'0</inkml:trace>
  <inkml:trace contextRef="#ctx0" brushRef="#br0" timeOffset="2732.665">2724 516,'-8'11,"2"1,0-1,0 1,1 0,0 0,1 1,1-1,0 1,0 0,1 0,1 0,0 0,1 0,1 0,0 0,0 0,3 8,-3-17,1-1,0 1,0-1,0 1,0-1,0 0,1 0,0 0,-1 0,1-1,0 1,0-1,1 1,-1-1,0 0,1 0,-1-1,1 1,0-1,-1 0,1 0,0 0,0 0,0 0,0-1,-1 0,1 0,0 0,0 0,0-1,0 0,0 1,0-1,-1 0,3-1,6-2,1 0,-1-1,1 0,-1 0,-1-2,1 1,-1-2,0 1,-1-1,1-2,-2 2,-1-1,0 0,-1 0,0-1,-1 0,1 0,-2-1,0 0,0 0,2-8,-6 15,0 0,0 1,0-1,0 0,-1 0,0 0,0 0,0 0,0 0,0 0,-1 0,0 1,0-1,0 0,0 0,0 1,-1-1,0 0,0 1,0 0,0-1,0 1,-1 0,1 0,-1 0,0 1,0-1,0 1,0-1,0 1,-1 0,1 0,-4-1,-1 0,0-1,-1 2,0-1,0 1,0 1,0-1,0 2,0-1,0 1,0 1,0-1,0 2,0-1,0 1,0 0,-5 3,-5 2</inkml:trace>
  <inkml:trace contextRef="#ctx0" brushRef="#br0" timeOffset="3172.985">3147 798,'41'-42,"2"2,1 2,2 2,26-14,-72 48,1 1,0 0,0 0,0 0,0 1,0-1,1 0,-1 0,0 0,0 1,0-1,1 1,-1-1,0 1,1-1,-1 1,1 0,-1 0,0 0,1 0,-1 0,0 0,1 0,-1 0,1 0,-1 0,0 1,1-1,-1 1,0-1,0 1,1-1,-1 1,0 0,0 0,0 0,0-1,0 1,0 0,0 0,1 1,-6 46,3-44,-1 1,1 0,1-1,-1 1,1 0,0 0,0 0,0 0,1-1,-1 1,1 0,0 0,1-1,-1 1,1-1,0 1,0-1,0 0,1 1,0-1,-1 0,5 3,-1-1,1-1,0 0,0 0,1-1,0 0,0 0,0 0,0-1,0 0,1-1,-1 0,1-1,-1 1,1-1,0-1,0 0,-1 0,1-1,0 0,-1 0,1-1,-1 0,1-1,-1 0,0 0,0 0,0-1,0-1,5-3,1-1,0-1,-1 0,0-1,-1-1,0 0,0 0,-2-1,1 0,3-8,-5 4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478 701,'-5'-8,"-1"1,0 0,-1 0,0 1,0 0,0 0,-1 0,0 1,0 0,0 1,-1 0,0 0,1 0,-1 1,0 1,-1 0,1 0,0 1,-1 0,1 0,-1 1,1 0,0 1,-1 0,1 0,0 1,-1 1,1-1,0 1,1 1,-1 0,-7 4,4-3,0 0,0 1,0 0,0 1,1 0,0 1,1 0,0 1,0 0,1 1,0 0,0 0,1 1,1 0,0 0,0 1,1 0,1 0,0 0,-2 11,6-20,1 0,0 0,0 0,0 0,0 0,0 0,1 0,-1 0,1 0,0 0,0 0,0 0,0 0,1 0,-1-1,1 1,0-1,-1 1,1-1,0 0,1 1,-1-1,0 0,0-1,1 1,-1 0,1-1,0 1,-1-1,1 0,0 0,0 0,0 0,0 0,0 0,6 0,0 0,0 0,-1 0,1-1,0 0,0-1,0 0,0-1,0 1,-1-2,6-1,16-8,-2-1,0-1,-1-2,0-1,-1 0,-1-2,-1-1,18-20,176-166,-218 207,0 0,-1-1,1 1,0 0,0 0,0 0,0 0,0-1,0 1,0 0,0 0,0 0,0 0,1-1,-1 1,0 0,1 0,-1 0,0-1,1 1,-1 0,1-1,-1 1,1 0,-1-1,1 1,0 0,-1-1,1 1,0-1,-1 1,1-1,0 0,0 1,-1-1,1 0,0 1,0-1,0 0,0 0,-1 0,1 0,0 0,0 0,0 0,0 0,-1 0,1 0,0 0,0 0,0-1,0 1,-1 0,1-1,0 1,0-1,-1 1,1 0,0-1,-1 0,1 1,0-1,-1 1,1-1,-1 0,1 1,-1-1,0 0,1 0,7 143,2-59,-3 1,-4 0,-6 46,2-17,2-96,-1 0,-1 0,0 0,-1 0,-1 0,-1-1,0 1,-1-1,0 0,-2 0,0-1,0 0,-2 0,0-1,0 0,-2 0,1-1,-2 0,0-1,0-1,-2 1,-2-1,0 0,-2-1,1-1,-1-1,0-1,-1 0,-10 2,26-8,1-1,-1 0,1 1,-1-1,1 0,-1 0,1 0,-1-1,1 1,-1 0,1-1,-1 0,1 0,-1 1,1-1,0-1,0 1,-1 0,1-1,0 1,0-1,0 1,1-1,-1 0,0 0,1 0,-1 0,1 0,-1 0,1 0,0-1,0 1,0 0,0-1,1 1,-1 0,0-1,1 1,0-1,0 0,0-2,13-106,4 78,1 1,2 1,1 1,1 0,1 2,2 1,0 0,30-21,-28 22,74-61,3 4,4 5,21-7,-107 72,-1-1,0 0,-1-2,-1-1,-1 0,0-1,-2-1,6-9,-20 26,0 0,-1-1,1 0,-1 1,1-1,-1 0,0 0,0 1,0-1,0 0,-1 0,1 0,-1 0,0 0,0 0,0 0,0 0,-1 0,1 0,-1 0,1 0,-1 0,0 0,0 0,-1 0,1 1,0-1,-1 1,0-1,0 1,1-1,-1 1,-1 0,1 0,0 0,0 0,-1 0,1 0,-1 1,0-1,1 1,-1 0,0 0,-2-1,-5-2,0 1,-1 0,1 1,0 0,-1 0,1 1,-1 1,0 0,1 0,-1 1,1 0,-1 1,1 0,0 1,-1 0,1 0,0 1,1 0,-1 1,1 0,-2 2,7-3,1 0,-1 0,1 0,0 1,0-1,0 1,1-1,0 1,0 0,0 0,0 0,1 0,-1 0,2 0,-1 1,0-1,1 0,0 1,0-1,1 0,-1 0,1 1,0-1,1 0,1 8,0-1,1 0,1 0,0 0,0-1,1 1,1-1,0-1,4 5,0-2,1 0,0-1,1-1,1 0,0-1,0 0,1-1,0-1,0 0,1-1,0-1,0 0,1-1,0-1,0 0,0-2,0 0,0-1,1 0,-1-2,0 0,0 0,0-2,0 0,3-2,23-14,-1-1,-2-2,0-2,-1-1,-1-3,-2-1,0-1,-3-2,0-1,-2-2,-2-1,23-37,-27 43,-1-1,-2-1,-1-1,-2-1,-1-1,-2 0,-1-1,-1-1,-3-1,7-35,-22 9,4 63,-1-1,1 1,-1 0,1-1,-1 1,0 0,0 0,1 0,-1 0,0 0,0 0,0 0,0 0,-1 0,1 0,0 0,0 1,0-1,-1 0,1 1,0-1,-1 1,1 0,0-1,-1 1,1 0,-1 0,1 0,0 0,-1 0,1 0,-1 0,1 0,0 1,-1-1,1 0,-1 1,1-1,0 1,0 0,-1-1,1 1,0 0,-14 9,0 1,1 1,1 0,0 1,0 0,2 1,-1 0,2 1,0 1,1-1,0 1,2 1,-1 0,2 0,1 0,0 1,0 4,-4 11,3 1,0-1,2 1,2 0,1 0,2 0,1 0,6 30,49 83,-28-87,-17-20,-11-39,-1 0,0-1,0 1,1 0,-1-1,0 1,0 0,0-1,0 1,0 0,0 0,0-1,0 1,-1 0,1-1,0 1,0 0,-1-1,1 1,0 0,-1-1,1 1,0-1,-1 1,1-1,-1 1,1-1,-1 1,1-1,-1 1,1-1,-1 1,0-1,1 0,-1 1,1-1,-1 0,0 0,1 0,-1 1,0-1,0 0,1 0,-1 0,0 0,1 0,-1 0,0 0,1 0,-1-1,0 1,0 0,1 0,-17-6</inkml:trace>
  <inkml:trace contextRef="#ctx0" brushRef="#br0" timeOffset="160.371">1494 447,'38'0,"42"0,17 0,1 0,-6 0,-9-5,-10-1,-11 0,-8 1,-7 2,-8 1,-10 1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1,'-9'19,"-4"20,-4 5,1-2,8-7,9-14,6-16,1-9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0,'-10'19,"2"12,2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0 791,'52'-96,"-18"24,-34 72,0-1,0 1,0-1,0 1,0 0,1-1,-1 1,0-1,0 1,0-1,1 1,-1 0,0-1,1 1,-1 0,0-1,1 1,-1 0,0-1,1 1,-1 0,1 0,-1-1,1 1,-1 0,1 0,-1 0,0 0,1 0,-1 0,1 0,-1 0,1 0,-1 0,1 0,-1 0,1 0,-1 0,1 0,-1 0,1 0,-1 1,0-1,1 0,-1 0,1 0,-1 1,0-1,1 0,-1 1,0-1,1 0,-1 1,0-1,1 1,-1-1,0 0,0 1,1-1,-1 1,0-1,0 1,0-1,0 1,10 36,-8-27,-2-5,1 0,-1 0,1 0,0 0,0-1,0 1,0 0,1-1,0 1,0-1,0 1,1-1,0 0,-1 0,1 0,1 0,-1-1,0 1,1-1,0 0,0 0,0 0,0-1,0 1,0-1,1 0,-1 0,1-1,0 1,-1-1,1 0,0 0,0 0,0-1,0 0,0 0,0 0,1-4,0 0,0-1,-1 0,1 0,-1 0,0-1,0 0,-1 0,1 0,-2 0,1 0,0-1,-1 0,-1 0,1-1,5-8,78-197,-73 168,-9 24</inkml:trace>
  <inkml:trace contextRef="#ctx0" brushRef="#br0" timeOffset="331.144">847 1,'5'56,"-65"274,57-301,1-1,1 0,2 1,0-1,2 0,2 0,0 0,0-8,-4-15,-1 0,1 0,0 0,1 0,-1 0,1 0,0 0,0-1,0 1,1-1,0 0,-1 1,2-1,-1 0,0-1,1 1,0-1,3 3,3-4</inkml:trace>
  <inkml:trace contextRef="#ctx0" brushRef="#br0" timeOffset="566.911">508 396,'43'4,"48"8,13 0,-1-1,-9-2,-15 1,-12 0,-12-2,-6-3,-7-1,-10-3</inkml:trace>
  <inkml:trace contextRef="#ctx0" brushRef="#br0" timeOffset="815.305">1636 396,'-24'15,"0"2,1 1,0 1,2 1,0 1,2 1,0 0,1 2,-14 24,30-45,0 0,0 0,0 1,0-1,1 0,0 1,-1-1,1 1,1 0,-1-1,0 1,1-1,0 1,0 0,0 0,0-1,0 1,1 0,0-1,-1 1,2-1,-1 1,0-1,1 1,-1-1,1 0,0 0,0 0,0 0,0 0,1 0,-1 0,1-1,0 1,0-1,0 0,0 0,0 0,0 0,1 0,-1-1,0 0,3 1,8 2,1-1,-1-1,1 0,0-1,-1-1,1 0,0-1,0 0,-1-1,1-1,-1 0,0-1,0-1,0 0,0-1,-1 0,0-1,0-1,-1 0,0 0,0-2,-1 1,0-1,6-8,-13 14,0-1,-1 1,1-1,-1 0,0 0,0 0,0 0,-1 0,0-1,0 1,0-1,-1 1,0-1,0 0,0 0,-1 1,1-1,-2 0,1 0,0 0,-1 1,0-1,-1 0,1 1,-1-1,0 1,-1-1,1 1,-1 0,0 0,0 0,0 0,-1 1,0-1,0 1,0 0,0 0,-1 1,1-1,-1 1,0 0,0 0,-1 0,-4-1,-47-7,31 9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5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141 257,'25'8,"0"-1,0-1,0-1,1-2,0 0,0-2,-1-1,1 0,0-2,0-2,15-3,-17 3,0-1,-1-1,0 0,0-2,0-1,-1-1,20-12,-34 18,-1-1,0 1,-1-1,1 0,-1-1,0 0,-1 0,1 0,-1 0,0-1,0 0,-1 0,0 0,-1-1,1 1,-1-1,-1 0,1 0,-2 0,1 0,-1 0,0-1,0 1,-1-7,0 15,1-1,-1 0,0 0,1 1,-1-1,0 0,1 0,-1 1,0-1,0 0,0 0,1 0,-1 0,0 1,0-1,0 0,-1 0,1 0,0 0,0 1,0-1,-1 0,1 0,0 0,-1 1,1-1,0 0,-1 0,1 1,-1-1,0 1,1-1,-1 0,1 1,-1-1,0 1,1-1,-1 1,0-1,0 1,1 0,-1-1,0 1,0 0,0 0,1 0,-1-1,0 1,0 0,0 0,0 0,1 0,-1 0,0 1,0-1,0 0,0 0,1 0,-1 1,0-1,0 0,1 1,-1-1,0 1,0-1,1 1,-1-1,1 1,-1 0,0 0,-10 21,1 0,1 1,2 0,0 1,1 0,-2 21,-1-3,-119 738,119-744,-2-1,0 0,-3-1,-1-1,-1 0,-2-1,-1 0,-1-2,-2 0,-1-2,-2 0,0-2,-2-1,0-1,-4 1,21-18,0-1,-1 0,1-1,-1 0,-1 0,1-1,0 0,-1-1,0-1,-5 1,13-3,0 1,0-1,0 0,0 0,1-1,-1 1,0-1,0 0,1 0,-1 0,0 0,1-1,-1 0,1 1,-1-1,1-1,0 1,0 0,0-1,0 1,1-1,-1 0,0 0,1 0,0 0,0 0,0-1,0 1,1-1,-1 1,1-1,0 0,0 1,0-2,-1-10,2-1,0 1,0 0,1-1,1 1,1 0,0-1,1 2,1-1,0 0,1 1,6-12,8-18,1 1,3 0,1 2,2 1,2 1,1 1,3 2,0 1,2 2,2 1,1 2,23-14,-55 40,1 0,-1 0,1 1,0 0,0 0,0 0,1 1,-1 0,0 1,1-1,0 2,-1-1,1 1,-1 0,1 0,0 1,-1 0,3 1,14 4</inkml:trace>
  <inkml:trace contextRef="#ctx0" brushRef="#br0" timeOffset="315.742">1045 737,'-14'0,"1"0,0 1,0 0,0 1,0 1,0 0,0 0,0 1,1 1,0 0,0 1,0 0,1 1,0 1,0-1,-5 7,11-12,0 1,0 0,0 1,1-1,0 1,0 0,0 0,0 0,0 0,1 1,0 0,0-1,0 1,0 0,1 0,0 1,0-1,1 0,-1 1,1-1,0 1,0 0,1-1,0 1,0 0,0-1,1 1,0-1,0 1,0-1,0 1,1-1,0 0,0 1,1-1,0 0,-1 0,2-1,-1 1,0-1,1 1,0-1,0 0,0-1,0 1,2 0,4 0,1-1,1 0,-1-1,0 0,1-1,-1 0,1-1,-1 0,1-1,-1 0,1-1,-1 0,0 0,0-2,0 1,0-1,0-1,-1 0,0 0,0-1,0-1,-1 1,0-2,0 1,-1-1,0 0,0-1,-1 0,0 0,-1-1,5-9,38-104,-48 118,0 0,0 0,0 0,0 0,-1 0,0 0,0 0,-1 0,1 0,-1 0,0 0,0 1,-1-1,0 0,1 0,-2 1,1-1,0 1,-1 0,0 0,0-1,0 2,0-1,-3-2,-12-6</inkml:trace>
  <inkml:trace contextRef="#ctx0" brushRef="#br0" timeOffset="569.438">1299 1048,'0'-29,"4"-29,8-9,5 3,0 6,2 9,3 7,2 7,2 9,-3 4,-2 1,2 4,1 6,-4 3</inkml:trace>
  <inkml:trace contextRef="#ctx0" brushRef="#br0" timeOffset="1089.139">1666 963,'184'-276,"-138"237,-45 38,1 1,-1-1,0 1,1 0,-1-1,0 1,1 0,-1 0,0 0,1 0,-1 0,1 1,-1-1,0 0,1 1,-1-1,0 1,1-1,-1 1,0-1,0 1,0 0,0 0,1 0,-1 0,0 0,0 0,-1 0,1 0,0 0,0 0,0 0,-1 0,1 1,-1-1,1 0,-1 0,1 1,-1-1,0 0,1 2,8 50,-10-50,1 1,-1 0,1-1,0 1,0-1,0 1,1 0,0-1,-1 1,1-1,0 1,1-1,-1 1,0-1,1 0,0 0,0 0,0 0,0 0,0 0,1 0,-1-1,1 1,0-1,0 1,0-1,0 0,0-1,0 1,0 0,1-1,0 1,4-3,-1-1,0 1,1-1,-1-1,0 1,0-1,-1-1,1 1,-1-1,1 0,-1 0,0-1,-1 0,1 0,2-4,-1 4,43-35,2 2,1 3,2 2,41-17,-95 49,0 0,1 0,-1 0,0 0,0 0,1 0,-1 1,0-1,1 0,-1 1,1-1,-1 1,1-1,-1 1,1 0,-1 0,1 0,-1 0,1 0,-1 0,1 0,0 0,-1 0,1 1,-1-1,0 1,1-1,-1 1,1 0,-1-1,0 1,1 0,-1 0,0 0,0 0,0 0,1 0,-1 0,-1 0,1 1,0-1,0 0,0 1,0-1,-1 0,1 1,-1-1,1 1,-1-1,0 1,1-1,-1 1,0-1,0 1,0-1,0 1,0 0,-27 170,26-165,-2 3,1 1,1-1,0 1,1 0,-1-1,2 1,0 0,0-1,1 1,0-1,1 1,0-1,1 0,0 0,1 2,7 1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3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0,'-18'207,"-22"298,12-173,16-265,7-61</inkml:trace>
  <inkml:trace contextRef="#ctx0" brushRef="#br0" timeOffset="567.571">1 650,'53'3,"-1"-3,1-2,0-2,-1-3,1-2,-2 2,0-3,-1-1,0-3,-1-3,-1-1,-1-2,-1-3,0-1,-2-2,-1-3,-1-1,-2-2,-1-1,19-23,-52 50,0-1,-1 0,0 0,0 0,-1-1,1 0,-2 0,1 0,-1 0,0-1,-1 1,0-1,0 1,-1-1,0 0,-1 0,0 0,0-5,-1 13,1 1,-1-1,1 1,0-1,-1 1,1-1,-1 1,0-1,1 1,-1 0,1-1,-1 1,0 0,1 0,-1 0,0-1,1 1,-1 0,0 0,1 0,-1 0,0 0,1 0,-1 0,0 0,1 0,-1 0,0 1,1-1,-1 0,1 0,-1 1,0-1,1 0,-1 1,1-1,-1 0,1 1,-1-1,1 1,-1-1,1 1,-1-1,1 1,0-1,-1 1,1 0,0-1,-1 1,1 0,0-1,0 1,0-1,0 1,-1 0,1-1,0 1,0 0,0 0,1-1,-1 1,0 0,0-1,0 1,0-1,1 1,-1 0,0-1,0 1,1 0,-28 75,3 1,3 0,4 2,3 0,4 1,1 45,8-120,0 0,1 0,0 0,0 0,0 1,0-1,1 0,0 0,0 0,0 0,0-1,1 1,0 0,0-1,0 1,1-1,0 1,0-1,0 0,0 0,0 0,1-1,0 1,-1-1,1 0,1 0,-1 0,0-1,1 1,-1-1,1 0,0 0,0-1,-1 1,1-1,0 0,0-1,0 1,1-1,9-3,0 0,1-1,-2-1,1 0,-1-1,0 0,0-1,0-1,-1-1,0 1,-1-2,2-1,17-12,-30 21,1 0,0 0,0 0,0 1,0-1,0 0,0 1,0 0,0-1,1 1,-1 0,1 0,-1 0,0 0,1 1,0-1,-1 0,1 1,-1 0,1 0,0 0,-1 0,1 0,0 1,-1-1,1 1,-1-1,1 1,-1 0,1 0,-1 0,0 0,1 1,-1-1,0 1,0-1,0 1,0 0,0-1,0 1,0 1,23 99,-25-99,1-1,0 1,0 0,0 0,0-1,0 1,0-1,1 1,-1-1,1 1,0-1,0 0,0 0,0 0,0 0,0 0,0 0,1 0,-1-1,1 0,-1 1,1-1,0 0,-1 0,1 0,0 0,0-1,-1 1,1-1,0 0,0 0,0 0,0 0,0 0,0 0,-1-1,1 0,0 1,0-1,-1 0,1 0,1-1,9-9</inkml:trace>
  <inkml:trace contextRef="#ctx0" brushRef="#br0" timeOffset="1018.958">1694 819,'22'4,"1"-1,0-2,0 0,0-2,0 0,-1-2,2 0,-15 1,-1 1,0-1,1-1,-1 0,0 0,0 0,-1-1,1 0,-1-1,1 0,-2 0,1 0,0-1,-1 0,0 0,-1-1,1 0,-1 0,0 0,-1-1,-2 5,-1 1,1-1,-1 0,0 0,0 0,-1 0,1 0,0-1,-1 1,0 0,0 0,0 0,0 0,0 0,-1-1,1 1,-1 0,0 0,0 0,0 0,0 0,-1 1,1-1,-1 0,0 0,0 1,0-1,0 1,0 0,0 0,0 0,-1 0,1 0,-1 0,-3-3,-1 2,1-1,-1 0,0 1,0 0,0 1,0 0,0 0,-1 0,1 1,0 0,-1 1,1-1,-1 1,-5 2,1 1,-1 0,1 1,0 0,0 1,1 0,-1 1,1 0,0 0,1 2,0-1,0 1,0 1,1 0,0 0,-6 9,10-11,0 1,0 1,0-1,1 0,1 1,-1 0,1 0,1 0,0 1,0-1,1 0,0 1,0-1,1 1,1-1,-1 1,1-1,1 0,0 1,0-1,1 0,0 0,1 0,0-1,0 1,1-1,0 0,0 0,1-1,0 1,0-1,1-1,0 1,0-1,1 0,13 6,1-1,0-2,1 0,-1-1,2-1,-1-2,1 0,0-1,0-2,0 0,0-2,0 0,0-2,14-2,-10-1,-6-2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48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875 187,'-63'132,"6"2,6 2,6 3,-5 48,-57 88,166-394,97-205,-79 175,109-177,-134 264,-51 62,0 0,0 0,0 1,-1-1,1 0,0 1,0-1,0 0,-1 1,1-1,0 1,-1-1,1 1,0-1,-1 1,1 0,-1-1,1 1,-1 0,1-1,-1 1,1 0,-1 0,0-1,1 1,-1 0,0 0,0 0,1 0,-1-1,0 1,0 0,0 0,0 0,0 0,0 0,-1-1,1 1,0 0,0 0,0 0,-1 0,1 0,-24 199,4 75,9-138,6 135,4-270,0 0,0 0,1 0,-1 0,1 0,-1 0,1 0,0 0,0 0,0 0,0 0,0 0,0 0,1 0,-1 0,1 0,-1 0,1 0,0 0,0 0,0-1,0 1,0 0,0 0,0-1,1 1,-1-1,0 1,1-1,-1 0,1 1,0-1,-1 0,1 0,0 0,0 0,0-1,0 1,0 0,0-1,0 1,0-1,0 0,0 0,0 1,0-1,0-1,0 1,0 0,0 0,11-10,-1-1,0 0,-1 0,0-1,-1 0,-1-1,0 0,0 0,2-8,0 3,330-586,-221 389,-120 214,0 0,0 0,0 0,0 0,0 0,0 0,0 0,1 0,-1 0,0 0,1 0,-1 0,1 0,-1 1,1-1,-1 0,1 0,0 0,-1 1,1-1,0 0,0 1,-1-1,1 0,0 1,0-1,0 1,0 0,0-1,0 1,0 0,0-1,0 1,0 0,0 0,0 0,0 0,0 0,0 0,0 0,0 0,0 0,0 1,0-1,0 0,0 1,0-1,-1 0,1 1,0-1,0 1,0 0,0-1,-1 1,1 0,0-1,-1 1,1 0,0 0,-1-1,1 1,-1 0,1 0,0 1,-17 133,7-58,-22 331,34-179,33-126,-28-87</inkml:trace>
  <inkml:trace contextRef="#ctx0" brushRef="#br0" timeOffset="365.628">2089 753,'-14'34,"2"2,2 0,1 0,2 1,1 0,0 38,5-71,0 0,1 0,-1 0,1 0,1 0,-1 0,0 0,1 0,0 0,0 0,0 0,0 0,1 0,-1-1,1 1,0 0,0-1,1 0,-1 1,1-1,-1 0,1 0,0 0,0-1,0 1,1-1,-1 1,0-1,1 0,0-1,-1 1,1 0,2-1,4 0,0 0,0-1,0 0,1-1,-1 0,0-1,0 0,0-1,-1 0,1 0,-1-1,1 0,-1-1,0 0,-1 0,1-1,-1 0,0 0,-1-1,1 0,-1-1,-1 1,1-1,-1-1,-1 1,0-1,0 0,0 0,-1-1,-1 6,1-1,-1 0,0 0,-1 0,1 0,-1 0,0-1,0 1,-1-1,1 1,-1-1,0 0,-1 1,0-1,1 0,-2 0,1 1,-1-1,0 0,0 0,0 1,-1-1,0 1,0 0,-1-1,1 1,-1 0,0 0,0 1,-1-1,1 0,-1 1,0 0,-1 0,-1-2,-5 3,-1-1,1 1,0 1,-1 0,1 0,-1 1,0 1,1 0,-3 1,11-1,-29 0</inkml:trace>
  <inkml:trace contextRef="#ctx0" brushRef="#br0" timeOffset="897.951">2456 1175,'21'-13,"0"-1,-1 0,-1-2,0 0,-1-1,0-2,8-6,163-180,-189 204,1 0,-1 0,0 0,0 0,0 0,1 0,-1 0,0 0,1 1,-1-1,1 0,-1 0,1 0,-1 0,1 1,0-1,-1 0,1 1,0-1,0 0,0 1,-1-1,1 1,0-1,0 1,0 0,0-1,0 1,0 0,0 0,0-1,0 1,0 0,0 0,0 0,0 0,-1 0,1 1,0-1,0 0,0 0,0 1,0-1,0 0,0 1,0-1,0 1,-1-1,1 1,0-1,0 1,-1 0,1-1,0 1,-1 0,1 0,0-1,-1 1,1 0,-1 0,0 0,1 0,-1 0,0 0,1 0,-1 0,0 0,2 59,7 32,-8-89,0 0,1 0,-1 0,1 0,0-1,-1 1,1-1,0 1,0-1,1 0,-1 0,0 1,1-2,-1 1,1 0,0 0,0-1,-1 0,1 1,0-1,0 0,0-1,0 1,0 0,1-1,-1 0,2 1,5-3,0 0,-1-1,1 0,-1-1,0 0,0 0,0-1,0 0,-1 0,0-1,0 0,0-1,-1 0,0 0,0 0,-1-1,0 0,0 0,-1-1,0 0,-1 0,1-1,14-18,53-58,-62 73</inkml:trace>
  <inkml:trace contextRef="#ctx0" brushRef="#br0" timeOffset="1361.79">3359 753,'-18'19,"2"1,0 1,1 0,1 2,1-1,1 2,1-1,1 2,-6 20,15-43,0 1,1-1,-1 0,1 1,-1-1,1 0,0 1,0-1,0 0,0 1,0-1,1 0,-1 1,1-1,-1 0,1 1,0-1,0 0,0 0,0 0,0 0,0 0,1 0,-1 0,1 0,0-1,-1 1,1 0,0-1,0 0,0 1,0-1,0 0,0 0,0 0,0 0,0 0,1-1,-1 1,0 0,1-1,-1 0,1 0,12 1,0 0,0-2,0 0,1-1,-1 0,-1-1,1-1,0 0,-1-1,0 0,0-1,0-1,-1-1,0 0,-1 0,1-1,-2-1,1 0,-1 0,6-9,23-20,-2-1,-2-3,-2 0,10-21,-31 44,-2 0,0 0,-1-1,-1-1,-1 1,-1-1,-1-1,-1 1,-1-1,-1 0,0-21,-3 36,-1 1,1 0,-1 0,0 0,0 0,-1 0,0 0,-1 0,1 0,-1 1,0-1,-1 1,0 0,0 0,0 0,-1 0,1 1,-1 0,-1 0,1 0,-1 0,0 1,0 0,0 0,0 1,-1 0,1 0,-1 0,0 1,0 0,0 0,0 1,0 0,0 0,0 1,-1 0,1 0,0 0,0 1,-4 1,-5 3,1 2,0-1,1 2,-1 0,1 1,1 0,0 1,0 0,1 1,0 1,1 0,0 0,1 1,1 1,0-1,0 1,2 1,0 0,0 0,2 0,-1 1,2 0,0 0,1 0,1 0,1 0,0 1,1 11,1-15,0 1,1-1,0 0,1-1,1 1,0 0,1-1,0 0,1 0,0 0,0-1,2 0,-1 0,2-1,-1 0,1 0,1-1,-1 0,12 6,-4-2,2-1,0-1,0-1,1-1,0-1,1 0,0-2,0 0,0-2,0 0,16 0,48 0,-51-3</inkml:trace>
  <inkml:trace contextRef="#ctx0" brushRef="#br0" timeOffset="2416.321">4234 667,'-30'11,"1"1,0 2,1 0,1 2,0 2,1 0,1 1,1 2,-15 15,36-33,1-1,-1 1,1 0,0 1,-1-1,1 0,1 1,-1-1,0 1,1-1,0 1,0 0,0-1,0 1,0 0,1 0,0 0,0 0,0 0,0 0,0-1,1 1,0 0,0 0,0 0,0-1,1 1,-1-1,1 1,0-1,0 1,0-1,0 0,1 0,-1 0,1 0,0-1,0 1,0-1,0 1,0-1,1 0,-1 0,0-1,1 1,0-1,2 1,3 1,0 0,1-1,-1 0,0-1,1 0,-1-1,1 0,-1 0,1-1,-1 0,1-1,-1 0,0 0,0-1,0 0,0-1,-1 0,1 0,2-3,149-116,-111 79,67-58,-116 101,0 0,0 0,1 1,-1-1,0 0,1 0,-1 1,1-1,-1 0,0 1,1-1,0 0,-1 1,1-1,-1 1,1-1,0 1,-1-1,1 1,0-1,0 1,-1 0,1-1,0 1,0 0,0 0,-1 0,1 0,0-1,0 1,0 0,0 0,-1 0,1 1,0-1,0 0,0 0,-1 0,1 1,0-1,0 0,-1 1,1-1,0 1,0-1,-1 0,1 1,0 0,-1-1,1 1,-1-1,1 1,-1 0,1-1,-1 1,0 0,1 0,-1-1,0 1,1 0,-1 0,0 0,0-1,0 1,0 1,-5 24,1-15,2-1,0 0,0 1,1-1,0 1,0-1,1 1,1 0,0-1,1 6,-1-14,0 1,0-1,0 0,0 0,1 0,-1 0,0 0,1 0,0 0,-1 0,1-1,0 1,0 0,0-1,0 0,0 1,0-1,0 0,0 0,1 0,-1-1,0 1,1 0,-1-1,0 0,1 1,-1-1,1 0,-1 0,0 0,1-1,-1 1,1 0,-1-1,2 0,79-38,-31-1,-3-3,-1-2,-2-1,30-41,-51 41,-67 149,39-95,1 0,0 0,1 1,-1-1,2 0,-1 1,1-1,1 1,-1-1,1 0,1 0,0 1,1 2,-2-8,0 1,0-1,0 0,1 1,-1-1,1 0,0 0,0 0,0 0,1 0,-1 0,1 0,-1-1,1 0,0 1,0-1,0 0,0 0,1-1,-1 1,0-1,1 1,-1-1,1 0,-1 0,1-1,0 1,-1-1,1 0,0 0,0 0,5-3,-1 0,0 0,0-1,0 0,-1-1,1 0,-1 0,0 0,-1-1,1 0,-1-1,0 1,-1-1,0 0,0-1,0 1,-1-1,2-4,9-11,171-196,-185 217,-1 1,1 0,0 0,0-1,-1 1,1 0,0 0,0 0,0 0,1 0,-1 0,0 0,0 0,0 0,1 0,-1 1,0-1,1 1,-1-1,1 1,-1-1,1 1,-1 0,1 0,-1 0,1 0,-1 0,1 0,-1 0,0 0,1 0,-1 1,1-1,-1 1,1-1,-1 1,0-1,1 1,-1 0,0 0,0-1,1 1,-1 0,0 0,0 0,0 1,0-1,0 0,86 164,14 28,-74-136,-2 2,-3 1,-2 1,7 45,-24-95,0 0,-1 1,0-1,-1 0,0 1,-1-1,0 1,-1-1,0 1,-1-1,0 0,-1 0,0 0,-1 0,0 0,-1-1,0 1,0-1,-1-1,-2 4,-4-1,1 0,-2 0,0-1,0 0,-1-1,0-1,-1 0,1-1,-2-1,1 0,-1-1,0-1,-1 0,1-1,-1-1,0-1,0 0,1-1,-8-1,18 0,0 0,-1-1,1 0,1 0,-1 0,0-1,0 0,0 0,1 0,-1-1,1 1,0-1,0-1,0 1,0-1,0 0,1 0,-1 0,1-1,1 1,-1-1,0 0,1 0,0 0,0-1,1 1,0-1,0 0,0 1,0-1,1 0,0 0,0 0,1 0,-1 0,1 0,1 0,-1 0,1 0,0 0,0 0,1 0,1-3,13-19,2 1,1 1,0 0,2 2,1 0,1 1,1 2,1 0,1 2,1 0,0 2,1 1,1 1,0 2,1 1,16-4,21-7,-40 16</inkml:trace>
  <inkml:trace contextRef="#ctx0" brushRef="#br0" timeOffset="3205.602">0 1514,'341'-21,"99"15,-105 3,295-21,481-6,-295 40,51 26,106-26,-513-37,-87-3,-362 30</inkml:trace>
  <inkml:trace contextRef="#ctx0" brushRef="#br0" timeOffset="3963.053">6887 159,'20'71,"-19"-57,3 79,-4-1,-4 1,-5-1,-3-1,-15 49,8-27,7 53,12-164,-1-1,1 1,0-1,0 1,0-1,1 1,-1-1,0 1,0-1,1 1,-1-1,1 0,0 1,-1-1,1 1,0-1,0 0,-1 0,1 0,0 1,0-1,0 0,1 0,-1 0,0 0,0-1,1 1,-1 0,0 0,1-1,-1 1,0-1,1 1,-1-1,1 0,-1 1,1-1,-1 0,1 0,-1 0,1 0,-1 0,1-1,0 1,61-30,-59 27,21-13</inkml:trace>
  <inkml:trace contextRef="#ctx0" brushRef="#br0" timeOffset="4533.496">7761 273,'-34'1,"0"3,-1 1,2 1,-1 2,1 1,-30 13,55-20,1 1,-1 0,1 0,0 0,0 1,1 0,-1 0,1 1,-1 0,2 0,-1 1,0-1,1 1,0 0,1 1,-1-1,1 1,0 0,1 0,0 0,0 0,0 1,1-1,0 1,1-1,-1 1,1 0,1 4,-1 3,1 1,1-1,0 1,1-1,1 1,0-1,1 0,6 14,-8-24,0-1,0 0,0 1,1-1,-1 0,1 0,0-1,0 1,1 0,-1-1,1 0,0 0,0 0,0 0,0-1,0 0,0 1,1-1,-1-1,1 1,0-1,-1 0,1 0,0 0,0-1,0 1,-1-1,1 0,0-1,2 1,7-4,0 0,0 0,-1-2,0 1,0-2,0 1,-1-2,0 0,0 0,-1-1,0-1,2-3,7-3,18-19,-1-2,-2-2,-1-2,23-37,70-81,-127 158,0 1,0-1,0 0,0 1,0-1,0 1,1-1,-1 1,0-1,0 1,1-1,-1 1,0-1,1 1,-1-1,1 1,-1-1,0 1,1 0,-1-1,1 1,-1 0,1-1,-1 1,1 0,0-1,-1 1,1 0,-1 0,1 0,-1 0,1 0,0 0,-1 0,1 0,-1 0,1 0,0 0,-1 0,1 0,-1 0,1 0,-1 1,1-1,0 0,-1 0,1 1,-1-1,1 0,-1 1,1-1,-1 0,0 1,1-1,-1 1,0-1,1 1,-1-1,0 1,1-1,-1 1,0-1,0 1,1 0,-1-1,0 1,0-1,0 1,0 0,-2 44,-72 258,12 49,57-127,5-221,0-1,1 1,-1-1,1 1,-1-1,1 1,0-1,1 1,-1-1,0 0,1 0,0 0,0 0,0 0,0 0,0 0,1-1,-1 1,1-1,0 1,-1-1,8 0</inkml:trace>
  <inkml:trace contextRef="#ctx0" brushRef="#br0" timeOffset="5200.998">8524 1006,'0'10,"0"3</inkml:trace>
  <inkml:trace contextRef="#ctx0" brushRef="#br0" timeOffset="5730.374">8778 329,'33'-39,"1"2,2 1,1 2,2 2,2 1,0 2,35-16,-67 38,1 2,0-1,0 2,0-1,1 1,-1 1,1 0,0 0,0 1,0 1,1-1,-1 2,0 0,0 0,0 1,1 0,-1 1,0 1,0-1,-1 2,1-1,0 2,-8-2,1-1,-2 1,1 0,0 0,0 0,-1 1,0-1,0 0,0 1,0 0,0-1,-1 1,0 0,1 0,-2 0,1 0,0 0,-1 0,1 0,-1 0,0 0,-1 0,1 0,-1 0,0 2,-32 100,33-105,-34 72,-4-2,-2-2,-17 19,-62 108,94-152,16-31,0 0,0 0,2 1,-1 0,2 1,0 0,1 0,0 0,1 0,1 1,1-1,0 1,1 0,0 0,1 0,3 15,-2-28,1 1,-1 0,1-1,0 1,0-1,1 0,-1 0,1 0,-1 0,1 0,0 0,0-1,0 1,1-1,-1 0,0 0,1 0,0 0,-1-1,1 0,0 1,0-1,0-1,-1 1,1 0,3-1,107-7,-31-14,-1-3,65-30,-123 43,-6 0</inkml:trace>
  <inkml:trace contextRef="#ctx0" brushRef="#br0" timeOffset="6214.788">10189 893,'-29'29,"-19"19,-1 6,2-6,10-6,11-11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85,'-69'116,"-10"23,-5-4,-6-4,-60 63,-17-33,105-119,55-53,12 1</inkml:trace>
  <inkml:trace contextRef="#ctx0" brushRef="#br0" timeOffset="412.967">59 1,'235'441,"-51"-120,-165-278,-7-17,0 0,1-1,2 0,0-1,2-1,13 15,-29-38,-5-8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29,'39'0,"26"-5,8-1,-4 0,-9 1,-10 2,-9 0,-11 2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29,'43'0,"34"-5,8-1,-5 0,-12 1,-12 2,-11 1,-9 1,-10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7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31,'7'-4,"0"0,0 0,1 1,0 0,-1 0,1 1,0-1,0 2,1 0,-1 0,0 0,0 1,0 0,6 1,1-1,14-2,82 10,-109-8,-1 1,1 0,0 0,0-1,-1 1,1 0,-1 1,1-1,-1 0,1 0,-1 1,0-1,1 1,-1-1,0 1,0-1,0 1,0 0,0 0,-1-1,1 1,-1 0,1 0,-1 0,1 0,-1 0,0-1,0 1,0 0,0 0,0 0,0 0,-1 0,1 0,-1 0,1-1,-1 1,0 0,0 0,0 0,-44 68,42-67,-90 127,91-128,0 1,0 0,0 0,1 0,-1 0,1 0,0 1,-1-1,2 0,-1 1,0-1,1 1,-1-1,1 0,0 1,0-1,1 1,-1-1,1 1,-1-1,1 0,0 1,0-1,1 0,-1 0,1 0,-1 1,1-2,0 1,0 0,0 0,1-1,-1 1,1-1,2 2,2 1,-1-1,1 0,0 0,1-1,-1 0,0 0,1-1,0 0,-1 0,1-1,0 0,0 0,0-1,0 0,0 0,0-1,0 0,0-1,-1 1,1-2,0 1,-1-1,0 0,1 0,-1-1,0 0,1-2,8-3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0,'-41'88,"-4"-3,-3-2,-22 25,19-29,-170 267,191-311,26-40</inkml:trace>
  <inkml:trace contextRef="#ctx0" brushRef="#br0" timeOffset="501.219">30 0,'54'85,"4"-3,3-3,38 36,121 150,-214-259,-3-4,0 0,0 0,0 1,0-1,-1 1,1 0,-1 0,0 0,0 0,0 0,0 0,0 0,-1 1,1-1,-1 0,0 1,0 0,0-1,-1 2,-4 4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0 482,'39'0,"31"0,9-5,-5-1,-4 0,-10 1,-10 2,-14 1</inkml:trace>
  <inkml:trace contextRef="#ctx0" brushRef="#br0" timeOffset="960.603">762 624,'94'-24,"-1"-5,-2-3,-1-4,6-8,-89 41,24-8,-1-1,-1-1,0-2,-1 0,0-2,-1-1,-1-2,-1 0,-1-2,-1 0,-1-2,-1 0,-1-1,-1-2,-1 0,0-3,-16 27,-1 0,1 0,-1 1,0-2,0 1,0 0,0 0,-1 0,1 0,-1 0,0-1,0 1,0 0,0 0,0 0,-1-1,1 1,-1 0,0 0,0 0,0 0,-1 0,1 0,-1 0,1 1,-1-1,0 0,0 1,0 0,0-1,-1 1,1 0,-1 0,1 0,-1 0,0 1,0-1,0 1,0-1,0 1,0 0,0 0,0 1,0-1,0 1,0-1,-1 1,-1 0,-11 2,0 1,0 1,0 0,0 1,1 0,0 2,0 0,0 0,1 2,0-1,1 2,0 0,1 0,-1 1,-5 8,3-5,1 0,0 1,1 0,0 1,2 0,0 1,0 1,2 0,0 0,1 1,1-1,1 2,0-1,0 8,6-21,0-1,0 1,0-1,1 1,0-1,0 0,0 1,1-1,0 0,0 0,0 0,0 0,1 0,0 0,0-1,0 1,1-1,-1 0,1 0,0 0,0 0,0-1,1 0,-1 1,1-2,0 1,0-1,0 1,15 6,1-1,0 0,0-2,1-1,0 0,9 0,6-2,0-2,0-1,1-2,-1-1,0-2,-1-2,1-1,-1-2,-1-1,0-2,-1-1,0-2,19-13,-38 22,-1 0,0-1,0 0,-1-1,0 0,0-1,-1-1,-1 0,0-1,0 0,-1 0,-1-1,0 0,-1-1,0 0,-1-1,-1 1,0-1,-1 0,0-1,1-14,-5 29,-1 0,0-1,0 1,0 0,0-1,0 1,0 0,0-1,0 1,-1 0,1-1,0 1,-1 0,1 0,-1 0,0-1,1 1,-1 0,0 0,0 0,1 0,-1 0,0 0,0 0,0 0,0 1,0-1,-1 0,1 0,0 1,0-1,0 1,-1-1,1 1,0 0,0-1,-1 1,1 0,0 0,-1 0,1 0,0 0,-1 0,1 0,0 0,-1 1,1-1,0 1,0-1,-1 0,1 1,0 0,-1 0,-61 39,53-32,2 0,-1 1,1-1,0 1,1 1,0 0,0 0,1 0,0 1,1 0,0 0,1 0,1 0,-1 1,2 0,-1 0,2 0,0-1,0 1,1 1,0-1,1 0,1-1,0 3,1-8,0 0,0-1,1 0,0 0,0 0,0 0,0 0,1-1,0 0,0 0,0 0,0 0,1-1,-1 0,1 0,0-1,0 0,0 1,0-2,0 1,0-1,5 0,143-3,-128-1,-1-1,1-1,-1-1,0-1,-1-2,0-1,0 0,-1-2,0 0,-1-2,0 0,-2-2,1 0,-2-1,0-2,4-6,-12 11,-1 0,-1-1,0 0,-1 0,-1-1,0 0,2-11,-7 23,-1 0,0 0,0-1,0 1,-1-1,1 1,-1-1,0 1,0-1,-1 1,1-1,-1 1,0-1,-1 1,1 0,-1 0,1 0,-1-1,0 2,-1-1,1 0,-1 0,0 1,0-1,0 1,0 0,0 0,-1 0,1 0,-1 1,-2-2,2 2,0 1,0-1,0 1,-1-1,1 1,0 1,-1-1,1 1,-1-1,1 1,-1 1,1-1,-1 0,1 1,0 0,-1 0,1 1,0-1,0 1,0 0,0 0,0 0,0 0,0 1,-1 1,-82 81,80-75,0 0,0 1,1 0,0 1,1-1,0 1,1 0,0 0,1 0,0 1,1-1,1 1,0-1,0 1,2 0,-1-1,1 1,1 0,1-1,-1 0,2 1,0-1,0-1,1 1,1 0,0-1,0 0,1-1,7 8,0-5,1-1,1 0,0-1,1-1,0-1,0 0,1-1,0-1,0-1,1 0,0-1,0-1,0-1,0-1,1-1,-1 0,0-2,1 0,-1-1,0-1,0-1,0 0,11-5,-11-2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85,'-5'0,"-6"5,-6 1,-1 5,4-5,8-3,6-6,7-9,7-6,2-5,2 2,-6 3,-10 11,-6 10,4 6,0 1</inkml:trace>
  <inkml:trace contextRef="#ctx0" brushRef="#br0" timeOffset="371.194">439 1,'-19'14,"-16"10,-2 5,9-7,16-7,13-11,13-6,2-7,5-3,-2-4,0 1,-7 3,-6 9,-9 4,-3 7,-6 2,-2 4,3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04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288 426,'-12'0,"1"1,0 0,-1 1,1 0,0 1,0 0,0 0,1 1,-1 1,1 0,0 0,0 1,1 0,-1 1,2 0,-1 0,1 1,0 0,0 1,1 0,0 0,1 0,0 1,0 0,1 0,0 1,1 1,-4 6,1 0,1 0,1 0,0 1,2 0,0 0,1 0,1 0,0 0,2 0,0 0,1 0,1 0,1 0,1 0,5 14,-6-26,0-1,0 0,0 0,0 0,1-1,0 1,1-1,-1 0,1-1,0 1,0-1,0 0,0-1,1 1,0-1,0-1,0 1,0-1,0 0,0-1,5 1,8 1,1-2,-1 0,1-1,-1-1,0 0,1-2,4-2,0-2,-1-1,0-1,0-1,-1-1,-1-1,0-1,0-1,-2-1,1 0,-2-2,0-1,-2 0,0-1,0-1,-2 0,3-7,-13 19,0 1,-1-1,0 0,0 0,-1-1,0 1,-1-1,0 1,0-1,-1 0,0 1,0-1,-1 0,-1 0,1 0,-1 0,-1 0,1 1,-1-1,-1 1,0-1,0 1,-1 0,0 0,0 0,-1 1,0-1,0 1,-6-6,-3-4,1 2,-2 0,0 0,-1 2,-1 0,0 0,0 2,-1 0,-1 1,1 1,-10-3,25 11,1-1,0 1,0 0,0 0,-1 0,1 0,0 0,-1 0,1 0,-1 1,1-1,-1 1,1 0,-1 0,1 0,-1 0,1 0,-1 1,1-1,-1 1,1-1,-1 1,1 0,0 0,-1 0,1 0,0 0,0 1,0-1,0 1,0 0,0-1,0 1,0 0,1 0,-1 0,1 0,0 0,-1 0,1 1,0-1,0 0,0 1,0-1,1 1,-1-1,1 1,0-1,-1 1,1-1,0 1,0-1,1 1,-1-1,0 1,1-1,0 2,6 5,1 1,1-1,-1 0,1-1,1 0,0-1,0 0,0 0,1-1,-1 0,2-1,-1 0,0-1,1 0,0-1,0 0,0-1,0-1,1 1,6-2,19 7,-9-1,40 10,-1-3,2-4,-1-2,48-3,-86-8,-1-1,0-1,0-2,-1-1,0-1,0-2,-1 0,-1-2,0-1,-1-2,-1 0,0-1,-1-2,10-12,-16 16,-1-2,-2 0,1-1,-2 0,-1-1,0-1,1-5,-10 18,0 1,0-1,-1 0,-1 0,1 0,-1-1,-1 1,1 0,-1-1,-1 1,0-1,0 1,0-1,-1 1,-1 0,1-1,-1 1,-1 0,1 0,-2 0,1 0,-1 0,2 4,-1 0,1 1,-1-1,0 1,0-1,0 1,-1 0,1 0,-1 1,1-1,-1 1,0-1,0 1,0 1,0-1,0 0,-1 1,1 0,0 0,-1 0,1 1,-1-1,1 1,-1 0,1 0,0 1,-1-1,1 1,-1 0,1 0,0 1,-1-1,-10 5,-1 0,1 1,1 1,-1 0,1 1,1 0,0 1,-1 2,1-2,1 1,1 1,0 0,1 0,0 1,1 1,0-1,1 1,-3 7,8-14,1-1,0 0,0 1,0-1,1 1,-1-1,2 1,-1 0,1-1,0 1,0 0,1 0,0-1,0 1,0-1,1 1,0-1,1 1,-1-1,1 0,0 0,1 0,2 4,8 5,0-1,1 0,0-1,1 0,0-2,1 0,0 0,1-2,0 0,1-1,0-1,0-1,0-1,1 0,11 0,16 8,-41-12,-1 0,0 0,1 0,-1 0,0 1,0 0,0 0,0 1,-1-1,1 1,-1 0,1 0,-1 1,0-1,0 1,0 0,-1 0,1 0,-1 1,0-1,-1 1,1 0,-1-1,1 1,-1 0,-1 1,1-1,-1 0,0 0,0 2,-10 56,7-58,-1 0,1-1,1 1,-1 0,1 1,0-1,0 0,0 0,1 1,-1-1,1 0,1 0,-1 1,1-1,0 0,0 0,0 0,1 1,0-1,0-1,0 1,1 0,-1-1,1 1,0-1,1 0,-1 0,1 0,-1 0,1 0,0-1,1 0,-1 0,17 4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0 663,'1'-20,"1"-1,1 0,1 1,0 0,2 0,0 0,1 1,1 0,1 0,0 1,2 0,0 0,1 1,9-9,143-146,-164 170,1 1,0 0,-1-1,1 1,0 0,0 0,0 0,0-1,0 1,0 0,0 0,1 1,-1-1,0 0,1 0,-1 0,0 1,1-1,-1 1,1-1,-1 1,1 0,-1-1,1 1,-1 0,1 0,-1 0,1 0,-1 0,1 1,-1-1,1 0,-1 1,1-1,-1 1,0-1,1 1,-1 0,0-1,1 1,-1 0,0 0,0 0,0 0,0 0,0 0,1 1,4 122,-9-84,3-37,6 75,-6-77,0 0,1 1,-1-1,1 0,-1 1,1-1,-1 0,1 0,0 1,-1-1,1 0,0 0,0 0,0 0,0 0,0 0,0 0,0 0,0-1,0 1,1 0,-1-1,0 1,0-1,1 1,-1-1,0 1,1-1,-1 0,0 0,1 0,-1 0,1 0,-1 0,0 0,1 0,-1 0,0-1,1 1,-1 0,0-1,1 1,-1-1,0 0,0 1,0-1,1 0,-1 0,0 0,0 0,0 0,0 0,190-173,-180 164,0 1,1 1,1 0,0 0,0 1,0 1,1 0,12-3,-25 9,1 0,-1 0,1 0,-1 0,1 0,-1 0,1 0,0 0,-1 1,1-1,-1 0,0 1,1 0,-1-1,1 1,-1 0,0-1,1 1,-1 0,0 0,0 0,0 0,0 1,0-1,0 0,0 0,0 0,0 1,0-1,-1 1,1-1,-1 0,1 1,-1-1,1 1,-1-1,0 1,0 0,0 0,4 69,-4-60,-2 135,2-144,0-1,0 1,0 0,0-1,0 1,1-1,-1 1,0 0,1-1,-1 1,1-1,0 1,-1-1,1 0,0 1,0-1,0 0,0 1,0-1,0 0,1 0,-1 0,0 0,0 0,1 0,-1 0,1 0,-1-1,1 1,-1-1,1 1,-1-1,1 1,0-1,15 1</inkml:trace>
  <inkml:trace contextRef="#ctx0" brushRef="#br0" timeOffset="432.042">1327 156,'-70'47,"38"-26,0 0,2 2,0 2,2 0,1 2,-1 3,-6 33,33-62,0 1,1-1,-1 1,1 0,0-1,-1 1,1-1,0 1,0 0,0-1,0 1,0 0,1-1,-1 1,0 0,1-1,-1 1,1-1,-1 1,1-1,0 1,0-1,0 1,0-1,0 0,0 1,0-1,0 0,0 0,1 0,-1 0,0 0,1 0,-1 0,1 0,-1-1,1 1,-1-1,2 1,4-1,0 0,1 0,-1-1,0 0,0 0,1-1,-1 0,0 0,-1-1,1 0,0 0,-1 0,0-1,0 0,0 0,0-1,1-1,5-2,177-129,-188 135,1 0,-1 0,1 0,0 1,0-1,-1 0,1 1,0 0,0-1,0 1,1 0,-1 0,0 0,0 0,0 1,1-1,-1 0,1 1,-1 0,0-1,1 1,-1 0,1 0,-1 1,0-1,1 0,-1 1,0 0,1-1,-1 1,0 0,0 0,1 0,-1 0,0 1,0-1,0 1,-1-1,1 1,0-1,-1 1,1 0,-1 0,1 0,-1 0,0 0,0 0,0 0,0 1,0-1,0 0,0 0,-1 1,1 0,4 20,-3-12,0 0,0 0,1-1,1 1,0-1,0 1,1-1,0 0,1-1,0 1,1-1,0-1,1 2,9 5</inkml:trace>
  <inkml:trace contextRef="#ctx0" brushRef="#br0" timeOffset="895.458">1722 353,'102'-92,"17"-29,-119 120,0 0,1 0,-1 1,1-1,-1 0,1 0,-1 1,1-1,-1 0,1 1,-1-1,1 1,0-1,0 1,-1-1,1 1,0-1,0 1,-1-1,1 1,0 0,0 0,0-1,0 1,0 0,-1 0,1 0,0 0,0 0,0 0,0 0,0 0,0 1,-1-1,1 0,0 0,0 1,0-1,0 1,-1-1,1 0,0 1,-1 0,1-1,0 1,-1-1,1 1,0 0,-1-1,1 1,-1 0,1 0,-1-1,0 1,1 0,-1 0,0 0,0-1,1 1,-1 0,0 0,0 0,0 0,0 0,0 0,0-1,0 1,0 0,-1 0,1 0,0 55,-2-49,1 0,1 0,-1 0,1 0,1 0,-1 0,1 0,0 0,1-1,0 1,0 0,0 0,1-1,0 0,0 1,0-1,1 0,2 2,-3-4,0-1,0 0,0 0,1-1,-1 1,1-1,0 1,0-1,0 0,0 0,0-1,0 1,0-1,0 0,1 0,-1-1,0 1,1-1,-1 0,0 0,1 0,-1-1,1 1,-1-1,0 0,0 0,0-1,1 1,-1-1,0 0,-1 0,1-1,0 1,2-2,68-55,-60 47</inkml:trace>
  <inkml:trace contextRef="#ctx0" brushRef="#br0" timeOffset="1444.08">2456 70,'-5'15,"-1"-4,1 1,1 0,0 0,0 0,1 1,1-1,0 1,1 0,0 0,1-1,0 1,1 0,1 0,0-1,1 1,0-1,2 4,-4-13,0-1,1 1,-1-1,1 0,-1 0,1 0,0 0,0 0,0 0,0 0,0 0,1-1,-1 1,1-1,-1 0,0 0,1 0,0 0,-1 0,1 0,0-1,-1 1,1-1,0 0,0 1,-1-1,1-1,0 1,0 0,-1-1,1 1,0-1,-1 0,1 0,0 0,-1 0,2-2,84-62,135-165,-218 224,29-27,-33 32,-1 1,1-1,-1 1,1-1,0 1,-1-1,1 1,0 0,-1-1,1 1,0 0,0 0,-1 0,1-1,0 1,0 0,0 0,-1 0,1 0,0 0,0 0,-1 1,1-1,0 0,0 0,-1 1,1-1,0 0,0 1,-1-1,1 0,-1 1,1-1,0 1,-1-1,1 1,-1-1,1 1,-1 0,1-1,-1 1,1 0,-1-1,0 1,0 0,1 0,-1-1,0 1,0 0,0 0,1 0,2 16,-1 1,0-1,-1 1,-1-1,-1 1,0 0,-1-1,-2 3,3-11,-14 116,6 0,5 0,5 1,6-1,14 69,-18-175,8 37,-3 1,-2 1,-3 0,-3 24,0-80,0 1,0 0,-1 0,1 0,-1-1,0 1,1 0,-1 0,0-1,-1 1,1-1,0 1,-1-1,1 0,-1 1,0-1,0 0,0 0,0 0,0 0,0-1,-1 1,1-1,0 1,-1-1,1 0,-1 1,0-1,1-1,-1 1,0 0,0-1,1 1,-1-1,0 0,0 0,0 0,1 0,-1-1,0 1,0-1,0 1,1-1,-1 0,0 0,1-1,-1 1,0-1,-10-5,0-1,1-1,0 0,1 0,0-2,0 1,1-1,0-1,1 1,1-2,0 1,0-1,1 0,1-1,0 0,1 0,-3-14,5 19,2 1,-1-1,1 1,0-1,1 0,0 1,0-1,1 0,0 1,1-1,0 1,0-1,1 1,0 0,0 0,1 0,0 0,0 1,1-1,0 1,0 0,1 1,0-1,2 0,19-19,1 1,2 1,1 2,31-18,-54 35,106-51,-87 43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0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263 164,'136'-20,"-1"-5,-2-6,110-42,-241 71,0 1,0-1,0 1,1 0,-1 0,0 0,0 0,1 0,-1 0,0 0,1 1,-1 0,1-1,-1 1,1 0,-1 0,1 0,-1 0,0 1,1-1,-1 1,1-1,-1 1,0 0,1 0,-1 0,0 0,0 0,0 1,0-1,0 0,0 1,0 0,0 0,-1-1,1 1,-1 0,1 0,-1 0,0 0,0 1,1-1,-2 0,1 1,0-1,0 0,-1 1,1 17,-1 0,-1-1,-1 1,0 0,-2-1,-5 16,-2 19,-24 217,6 64,29-192,-64-245,55 93,-1 0,0 1,-1 1,0 0,0 0,0 1,-1 0,0 1,0 1,0 0,-1 0,1 1,-1 1,0 0,0 0,0 2,0 0,0 0,0 1,1 0,-1 1,0 1,0 0,1 1,0 0,-7 4,-51 23,1 3,2 4,2 2,-48 39,-8 16,121-94,-1-1,1 0,-1 0,1 0,-1 0,1 0,-1 1,1-1,-1 0,1 0,0 1,-1-1,1 0,-1 0,1 1,0-1,-1 1,1-1,0 0,0 1,-1-1,1 1,0-1,0 1,-1-1,1 1,0-1,0 0,0 1,0-1,0 1,0-1,0 1,0-1,0 1,0-1,0 1,0-1,0 1,0-1,0 1,1-1,-1 1,0-1,0 1,1-1,-1 1,0-1,0 0,1 1,-1-1,0 0,1 1,-1-1,1 0,-1 1,0-1,1 0,-1 0,1 1,-1-1,1 0,-1 0,1 0,-1 0,1 0,-1 0,1 0,0 0,13 2</inkml:trace>
  <inkml:trace contextRef="#ctx0" brushRef="#br0" timeOffset="447.719">433 587,'620'-207,"-470"184,-147 23,-1 1,1-1,-1 1,0-1,1 1,-1 0,0 0,1 0,-1 0,0 0,0 1,0-1,0 1,0-1,0 1,0 0,-1 0,1 0,0 0,-1 0,0 0,0 0,1 0,-1 1,0-1,-1 0,1 1,0-1,-1 1,1-1,-1 3,0 87,-1-67,-2 13,7 91,-4-128,0 0,0-1,0 1,0 0,1 0,-1-1,0 1,0 0,1-1,-1 1,0 0,1-1,-1 1,1 0,-1-1,1 1,-1-1,1 1,0-1,-1 1,1-1,-1 0,1 1,0-1,-1 0,1 1,0-1,0 0,-1 0,1 1,0-1,0 0,-1 0,1 0,0 0,0 0,-1 0,1 0,0-1,0 1,-1 0,1 0,0-1,0 1,-1 0,1-1,0 1,-1 0,1-1,9-7</inkml:trace>
  <inkml:trace contextRef="#ctx0" brushRef="#br0" timeOffset="864.468">1731 558,'-30'22,"2"2,0 1,2 1,0 1,2 1,1 1,-9 18,28-44,1 1,-1-1,1 1,0 0,0 0,1 1,-1-1,1 1,0-1,0 1,1 0,-1-1,1 1,0 0,0 0,1 0,-1 0,1 0,0 0,0 0,1 0,0 0,0 0,0 0,0 0,1 0,-1-1,1 1,1-1,-1 1,1-1,-1 0,1 0,0 0,2 2,1-3,-1 0,1 0,-1 0,1-1,0 0,0 0,0 0,0-1,0 0,0 0,0-1,0 1,1-1,-1-1,0 1,0-1,0 0,0 0,0-1,0 0,0 0,0 0,-1-1,1 0,-1 0,0 0,0-1,1-1,3-2,0 0,0-1,-1 0,0 0,-1-1,0 0,0-1,-1 0,0 0,0 0,-2 0,1-1,-1 0,-1 0,0 0,0 0,-1-1,0 1,-1 0,-1-1,0 0,0 1,-1-1,-1 1,0 0,0-1,-1 1,-1 0,0 0,0 0,-1 1,0 0,-1 0,0 0,-1 0,0 0,5 8,-1 0,1 0,0 0,0 0,-1 0,1 1,-1-1,0 1,1-1,-1 1,0 0,0 0,0 0,0 1,0-1,0 1,0-1,0 1,0 0,0 0,0 0,0 1,0-1,-1 1,-12 4</inkml:trace>
  <inkml:trace contextRef="#ctx0" brushRef="#br0" timeOffset="1197.93">1928 982,'34'-104,"-20"68,2-1,1 2,1 0,3 1,0 1,2 1,6-4,28 4,-41 33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1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1524 900,'-29'489,"30"-239,-27-113,1-56,21-73</inkml:trace>
  <inkml:trace contextRef="#ctx0" brushRef="#br0" timeOffset="364.828">423 1098,'71'-21,"329"-97,181-20,-32 41,-255 56,-290 41,66-4,-69 4,1 0,-1 1,1-1,-1 1,1-1,-1 1,0-1,1 1,-1 0,0-1,1 1,-1 0,0 0,0 0,0 0,0 0,0 0,0 1,0-1,0 0,0 0,-1 1,1-1,0 1,-1-1,1 0,-1 1,0-1,1 1,-1-1,0 1,0-1,0 1,0-1,0 1,0-1,-1 1,1-1,0 1,-1-1,1 1,-1 0,-40 64,26-45</inkml:trace>
  <inkml:trace contextRef="#ctx0" brushRef="#br0" timeOffset="611.856">565 2001,'38'5,"71"-13,31-10,5-7,-6-3,-13-3,-14 5,-11 2,-13-1,-13 0,-8 4,-12 6,-5 0,-6 3,-2-1,-2 2,-9 2</inkml:trace>
  <inkml:trace contextRef="#ctx0" brushRef="#br0" timeOffset="1453.071">2371 1888,'29'-59,"3"2,3 1,2 2,2 1,2 2,48-45,-81 87,-8 7,1 1,-1-1,1 1,-1 0,1-1,-1 1,1 0,0-1,-1 1,1 0,0 0,0 0,0 0,0 0,0 0,0 0,1 0,-1 0,0 0,0 0,1 1,-1-1,0 1,1-1,-1 1,0-1,1 1,-1 0,1 0,-1-1,1 1,-1 0,1 0,-1 1,0-1,1 0,-1 0,1 1,-1-1,0 1,1-1,-1 1,0 0,1-1,-1 1,0 0,0 0,0 0,0 0,0 0,0 0,0 0,1 1,40 128,-41-127,0 1,1-1,-1 0,1 1,0-1,0 0,0 0,1-1,-1 1,1 0,-1-1,1 1,0-1,0 0,0 0,0 0,1 0,-1-1,0 1,1-1,-1 0,1 0,-1 0,1-1,0 1,-1-1,1 1,-1-1,1-1,0 1,-1 0,1-1,0 0,-1 0,1 0,-1 0,1 0,-1-1,0 1,0-1,3-2,188-132,-103 85,-90 52,1 0,0 0,0 0,0 1,-1-1,1 0,0 1,-1 0,0-1,1 1,-1 0,0 0,0 0,0 0,0 0,0 0,0 0,-1 0,1 0,-1 0,1 0,-1 1,0-1,0 0,0 0,0 0,0 1,-1-1,1 0,-1 1,1 1,0 33,-1-31,0 1,0 0,1 0,0 0,0 0,1 0,-1 0,2 0,-1 0,1-1,0 1,0 0,1-1,0 1,0-1,0 0,1 0,0-1,0 1,1-1,-1 1,1-1,1 0,15 8</inkml:trace>
  <inkml:trace contextRef="#ctx0" brushRef="#br0" timeOffset="1908.063">3641 1436,'-21'114,"4"1,5 0,6 1,6 67,4-226,2 1,1 0,3 1,1 0,3 0,0 1,3 1,1 1,2 0,2 2,1 0,25-29,-29 41,0 0,2 1,0 1,2 1,0 0,1 2,1 1,1 2,1 0,11-4,-35 17,0 1,0 0,1 1,-1-1,0 0,1 1,-1 0,1 0,-1 0,1 0,-1 0,1 1,0-1,-1 1,1 0,0 1,0-1,-1 0,1 1,-1 0,1 0,0 0,-1 0,0 1,1-1,-1 1,0 0,0 0,0 0,0 0,0 1,0-1,-1 1,1-1,-1 1,0 0,1 0,-1 0,-1 1,1-1,1 3,-3 5,0 0,0 1,-1-1,-1 0,0 0,0 0,-1 0,0 0,-1-1,0 1,-1-1,0 0,-1 0,0-1,-1 0,1 0,-2 0,-6 6,0 2,-1-1,0-1,-1 0,0-1,-2-1,1-1,-2 0,1-2,-1 0,-1-1,0 0,-9 1,10-5</inkml:trace>
  <inkml:trace contextRef="#ctx0" brushRef="#br0" timeOffset="2265.078">4600 1324,'-36'17,"1"2,1 1,0 1,2 2,0 2,2 1,-1 2,27-25,0 0,1 0,-1 0,0 0,1 0,0 1,0 0,0 0,0 0,1 0,0 0,-1 0,1 1,1-1,-1 1,1-1,0 1,0 0,0-1,0 1,1 0,0 0,0-1,0 1,1 0,-1 0,1-1,0 1,1 0,-1-1,1 1,0-1,0 0,0 1,1-1,-1 0,1 0,0-1,2 3,7-2,-1 0,1-1,0 0,0-1,0 0,0-1,1 0,-1-1,0 0,1-1,-1-1,0 0,0 0,0-1,0-1,-1 0,1 0,-1-1,0-1,-1 0,1-1,-1 1,0-2,-1 0,1 0,3-5,-4 3,0 1,-1-2,0 1,0-1,-1 0,-1-1,0 0,0 0,-1 0,-1 0,0-1,-1 0,0 0,-1 0,0 0,-1 0,-1 0,0-1,-2-10,-14-17,3 29</inkml:trace>
  <inkml:trace contextRef="#ctx0" brushRef="#br0" timeOffset="2533.144">4798 1606,'0'0,"1"0,0 0,-1 1,1-1,-1 0,1 0,0 0,-1 0,1 0,0 0,-1 0,1 0,0 0,-1 0,1 0,0 0,-1 0,1 0,-1 0,1-1,0 1,-1 0,1-1,-1 1,1 0,-1-1,1 1,-1 0,1-1,-1 1,1-1,-1 1,1-1,-1 1,0-1,1 0,-1 1,0-1,0 1,1-1,-1 0,0 1,0-1,0 0,0 1,81-156,-70 139,0 0,0 1,2 0,0 1,1 0,0 1,1 1,0 0,2 1,-1 1,1 1,1 0,4-1,3 2</inkml:trace>
  <inkml:trace contextRef="#ctx0" brushRef="#br0" timeOffset="3194.339">5504 561,'-10'63,"3"0,3 1,3-1,2 1,7 39,5 261,-13-299,0-41</inkml:trace>
  <inkml:trace contextRef="#ctx0" brushRef="#br0" timeOffset="3443.897">5109 1154,'43'-5,"39"-6,14-1,-4 1,-8 2,-14 4,-8 1,-11 3,-9 0,-2 2,-3-1,-8-4,-9-2</inkml:trace>
  <inkml:trace contextRef="#ctx0" brushRef="#br0" timeOffset="3778.505">6209 985,'-45'22,"2"3,1 1,0 2,2 2,2 1,-22 24,55-50,0-1,0 1,0 0,1 0,0 0,0 0,0 1,1 0,0 0,0 0,0 0,1 0,-1 0,2 1,-1-1,1 1,0 0,0-1,1 5,2-8,0 0,0-1,0 1,1-1,-1 0,1 0,0 0,0 0,0 0,0 0,0-1,0 1,0-1,0 0,0 0,1 0,-1-1,0 1,1-1,-1 1,1-1,-1 0,0-1,1 1,-1 0,1-1,-1 0,0 0,0 0,1 0,-1 0,0-1,0 0,0 1,0-2,27-11,0-1,-1-2,-1-1,-1-2,-1 0,0-2,-2-1,13-15,-35 37,-2-1,1-1,0 1,0 0,0 0,1 0,-1 0,1 0,-1 0,1 0,-1 0,1 1,0-1,0 1,0-1,0 1,0 0,0 0,0 0,0 0,1 0,-1 0,0 0,1 1,-1-1,0 1,1 0,-1 0,1 0,-1 0,0 0,1 0,-1 0,0 1,1 0,-1-1,0 1,1 0,-1 0,0 0,0 0,0 0,0 1,2 0,7 19,-3 0</inkml:trace>
  <inkml:trace contextRef="#ctx0" brushRef="#br0" timeOffset="4143.497">6435 1352,'22'-53,"2"1,2 1,2 2,19-24,-2 32,-44 41,0-1,0 1,0-1,0 1,0 0,0 0,0-1,0 1,0 0,0 0,0 0,0 0,0 0,0 0,0 1,1-1,-1 0,0 1,0-1,0 0,0 1,0-1,0 1,-1-1,1 1,0 0,0-1,0 1,0 0,-1 0,1 0,0-1,-1 1,1 0,-1 0,1 0,-1 0,1 0,-1 0,1 0,-1 0,0 0,0 0,0 0,0 1,1-1,-1 0,-1 0,1 0,0 0,0 0,2 9,-2-4,0 1,0-1,1 0,0 1,0-1,1 0,0 0,0 0,0 0,1 0,0-1,0 1,0-1,1 1,0-1,0 0,0-1,1 1,-1-1,1 0,0 0,0 0,1-1,3 3,-4-6,0 0,0 0,0-1,0 1,-1-1,1 0,0-1,-1 1,1-1,0 0,-1 0,0 0,1 0,-1-1,0 0,0 0,-1 0,1 0,-1-1,1 0,-1 1,0-1,0 0,-1-1,13-10,14-15,67-52,-79 75</inkml:trace>
  <inkml:trace contextRef="#ctx0" brushRef="#br0" timeOffset="4595.293">7366 110,'30'143,"-6"1,-6 1,-2 142,-19-72,3-212,-1-1,1 1,0-1,-1 0,0 1,1-1,-1 0,0 1,0-1,0 0,-1 0,1 0,0 0,-1 0,0 0,1 0,-1 0,0-1,0 1,0-1,0 1,0-1,0 0,-1 1,-14 4</inkml:trace>
  <inkml:trace contextRef="#ctx0" brushRef="#br0" timeOffset="4845.53">7112 787,'44'-9,"37"-4,10-4,0 1,-7 3,-7-1,-13 2,-7 2,-8 4,-13 3</inkml:trace>
  <inkml:trace contextRef="#ctx0" brushRef="#br0" timeOffset="5627.16">9117 844,'-25'4,"0"1,1 1,0 1,0 2,1 0,0 1,0 1,1 2,1 0,0 1,1 1,0 1,2 1,-11 11,22-19,1-1,0 1,0 0,1 0,0 0,1 1,0 0,1 0,-1 0,2 0,0 0,0 1,1-1,0 1,1-1,0 1,1 7,0-11,0 0,0-1,1 1,-1 0,1-1,1 1,0-1,0 0,0 0,0 0,1 0,0 0,0-1,1 0,0 0,-1 0,2 0,-1-1,0 0,1 0,0 0,0-1,0 0,0 0,1-1,-1 1,3-1,7 2,-1-2,1 0,-1-1,1 0,0-2,-1 0,1 0,-1-1,1-1,-1-1,0 0,0-1,-1-1,1 0,-1-1,-1 0,10-7,15-11,-2-1,-1-2,-2-1,0-2,16-21,-22 24,-1-1,-1-1,-2-1,-1-1,-2-1,-1-1,-1 0,-2-2,-1 0,-2-1,-2 0,-2 0,3-23,-8 27,-2 0,-1 0,-2-1,-1 1,-5-22,5 43,-1-1,0 1,0 0,-2 0,1 0,-1 0,-1 1,0 0,-1 0,0 0,-1 1,0 0,0 1,-1-1,0 2,-3-3,5 7,0 0,0 0,-1 1,1 0,-1 0,1 1,-1-1,0 2,0-1,0 1,0 1,0-1,0 1,0 1,0-1,0 2,0-1,0 1,0 0,0 0,1 1,-1 0,1 1,0-1,0 1,0 1,0-1,1 1,0 1,0-1,0 1,1 0,0 0,0 0,-4 7,-4 5,1 0,0 1,1 1,1-1,2 2,-1-1,2 1,1 0,1 1,0 0,2 0,0 0,2 0,0 0,2 0,0 0,2 0,0 0,1 0,1-1,1 0,2 0,-1 0,2-1,1 0,1 0,0-1,1-1,1 0,1-1,1 0,0-1,1-1,5 4,3-2,0 0,1-2,1-1,1 0,-1-2,2-2,0 0,0-2,0 0,1-3,0 0,1-2,-1-1,24-1,-10-3,0-2,-1-1,0-3,0-1,-1-2,28-12,-33 10</inkml:trace>
  <inkml:trace contextRef="#ctx0" brushRef="#br0" timeOffset="6246.851">10471 759,'-47'20,"0"2,1 2,1 3,2 1,1 2,-37 34,76-61,-59 63,60-65,1 1,0-1,0 1,0 0,0-1,0 1,1 0,-1 0,0 0,1-1,-1 1,1 0,0 0,0 0,-1 0,1 0,1 0,-1 0,0 0,0 0,1 0,-1-1,1 1,-1 0,1 0,0 0,0-1,0 1,0 0,0-1,0 1,0-1,1 1,-1-1,0 0,1 1,-1-1,1 0,0 0,-1 0,1 0,1 0,7 1,0 0,1 0,-1-2,1 1,0-1,-1-1,1 0,-1 0,0-1,1 0,-1-1,0 0,0-1,0 0,-1 0,0-1,7-4,-16 8,67-32,-1-3,-1-3,34-29,-93 64,0-2,0 1,0 0,0 1,1-1,0 1,0 0,0 1,0 0,1 0,-1 1,1-1,-1 2,1-1,0 1,0 0,8 1,-13 2,0 1,0 0,1 0,-1 0,-1 0,1 0,-1 1,1-1,-1 1,0 0,0-1,0 1,-1 0,1 0,-1 0,0 1,0-1,-1 0,1 0,-1 0,0 1,0-1,0 0,-1 0,1 1,-1-1,-1 3,2 18,-1-17,1-1,-1 1,2 0,-1 0,1 0,0-1,1 1,0 0,0-1,1 1,0-1,0 0,1 0,-1 0,2-1,-1 1,1-1,0 0,0 0,0 0,1-1,0 0,0 0,1-1,-1 1,1-1,0-1,0 1,0-1,0 0,1-1,-1 0,1 0,0-1,-1 1,1-2,0 1,0-1,2-1,6-4,0-1,0-1,0-1,-1 0,-1-1,1 0,-2-1,1-1,-1 0,-1-1,0 0,0-1,4-8,17-14,-11 12,-1 0,-1-1,-1-2,-1 0,-1 0,-2-2,7-14,4-27,-3 0,-2-1,-4-1,-3-1,-3 0,-3 0,-3-1,-5-63,-7 78,7 57,0 0,0 0,0 0,-1 0,1 0,0 0,0 0,-1 1,1-1,-1 0,1 0,0 0,-1 0,0 0,1 0,-1 1,1-1,-1 0,0 1,0-1,1 0,-1 1,0-1,0 1,0-1,0 1,0-1,0 1,0 0,1-1,-1 1,0 0,0 0,0 0,0 0,0 0,0 0,0 0,0 0,0 0,0 0,0 1,0-1,0 0,0 1,0-1,0 1,0-1,0 1,1-1,-1 1,0-1,0 1,0 0,-6 7,0 1,1 0,0 0,0 0,1 1,0 0,1 0,0 0,0 1,1-1,0 1,-1 4,-8 33,2 1,3 1,2-1,2 1,2 0,2 0,3 0,1 0,3-1,6 17,-8-32,1 0,2 0,1 0,2-2,2 1,0-2,2 0,2 0,13 16,28 8,-44-47</inkml:trace>
  <inkml:trace contextRef="#ctx0" brushRef="#br0" timeOffset="6710.349">11036 787,'269'22,"264"-15,-345-8,-180 2,-1-1,1 1,-1-2,1 1,0-1,-1 0,0-1,1 1,-1-2,0 1,0-1,0 0,0 0,0-1,-1 0,0 0,0 0,0-1,0 0,-1 0,1-1,-1 0,-1 0,1 0,-1 0,0 0,-1-1,1 0,-1 0,0 0,-1 0,0 0,1-4,-4 6,1-1,-1 1,0 0,0-1,-1 1,1 0,-1 0,0 0,-1 0,1 0,-1 1,0-1,0 1,0 0,-1 0,0 0,1 0,-1 0,-1 1,1-1,0 1,-1 1,0-1,1 0,-1 1,0 0,0 0,-1 1,1-1,0 1,0 0,-1 1,1-1,-1 1,1 0,0 1,-1-1,1 1,0 0,-1 0,1 0,0 1,0 0,0 0,0 0,0 1,1 0,-2 0,-5 5,0-1,0 2,1-1,0 2,1-1,0 1,0 0,1 1,1 0,0 0,0 1,1 0,0 0,1 1,1-1,0 1,1 0,0 0,1 0,0 1,1-1,0 0,1 1,2 9,-1-17,0 1,0-1,1 1,0-1,0 0,1 1,0-1,0 0,0-1,0 1,1-1,0 1,1-1,-1 0,1 0,0-1,0 0,0 0,0 0,1 0,0-1,0 0,0 0,0 0,0-1,0 0,1 0,-1-1,4 1,13 2,0-1,1-1,0 0,-1-2,1-1,0-1,16-4,22-8,-1-2,0-3,33-17,-17 7,-42 16</inkml:trace>
  <inkml:trace contextRef="#ctx0" brushRef="#br0" timeOffset="6993.892">13095 505,'-31'11,"1"1,0 2,1 1,0 2,2 0,0 2,1 1,-9 9,31-26,1 0,-1 0,1 0,0 0,0 0,0 0,0 1,0 0,1-1,0 1,-1 0,1 0,1 0,-1 1,1-1,-1 0,1 1,1-1,-1 0,0 1,1-1,0 1,0-1,1 1,-1-1,1 1,0-1,0 1,0-1,1 0,-1 0,1 1,0-1,0-1,1 1,-1 0,1 0,0-1,0 0,0 1,3 1,53 40,64 60,-119-100,0 1,1 0,-2 0,1 0,-1 0,0 0,0 1,-1-1,1 1,-2 0,1 0,-1 0,0 0,0 0,-1 0,0 0,0 0,-1 0,0 0,0 0,-1 1,-2 0,0 0,-1 0,1-1,-2 1,1-1,-1-1,0 1,-1-1,1 0,-1 0,-1-1,1 0,-1 0,1-1,-1 0,-1 0,1-1,0 0,-6 1,-15 9,-137 39,138-43</inkml:trace>
  <inkml:trace contextRef="#ctx0" brushRef="#br0" timeOffset="7747.379">1 2509,'1488'-177,"79"40,-260 20,2531-296,-586 93,-1338 166,-1277 113,-396 27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53 698,'-7'10,"0"0,1 1,1 0,0 0,0 0,1 1,1-1,0 1,0 0,1 0,1 0,0 0,0 0,2 1,-1-1,1 0,1 0,1 1,-2-11,-1 0,1 0,0 0,1 0,-1 0,0-1,0 1,1-1,-1 1,1-1,0 1,-1-1,1 0,0 0,0 0,0 0,-1 0,1 0,0 0,0 0,0-1,1 1,-1-1,0 0,0 0,0 0,0 0,0 0,0 0,0 0,1 0,-1-1,0 1,0-1,0 0,0 0,0 1,-1-1,1-1,0 1,0 0,0-1,72-60,-63 48,0 0,-1-1,-1 0,0 0,-1-1,-1 0,0 0,-2-1,0 0,0 0,-2 0,0-1,-1 1,-1-1,0 0,-2-16,-30-43,29 75,1 0,0 0,0 1,-1-1,1 0,-1 1,0-1,1 1,-1-1,0 1,0 0,0 0,0 0,0 0,0 0,0 0,0 1,0-1,-1 1,1-1,0 1,0 0,-1 0,1 0,0 0,0 0,0 0,-1 1,1-1,0 1,0 0,0 0,0-1,0 1,-1 1,2-1,-1 0,0 0,1 1,-1-1,1 1,-1 0,1-1,0 1,-1 0,1 0,0 0,0 0,1 0,-1 0,0 0,1 0,-1 0,1 0,-1 0,1 0,0 0,0 0,0 1,0-1,1 0,-1 0,0 0,1 0,0 0,-1 0,1 0,0 0,0 0,0 0,0 0,0 0,1-1,-1 1,0 0,1-1,0 1,-1-1,1 0,0 1,-1-1,1 0,0 0,0 0,0 0,0-1,0 1,0 0,0-1,0 1,1-1,-1 0,0 0,0 0,0 0,0 0,1 0,11-3,0 0,0-1,0 0,-1-1,1 0,-1-1,-1-1,1 0,-1-1,0 0,-1 0,0-2,0 1,-1-1,2-3,11-7,-1 0,0-1,-2-1,0-1,-1 0,-1-2,-2 0,0-1,-2 0,-1-1,-1-1,-1 0,-1 0,-2-1,-1-1,-1 1,-1-7,-8 164,6 0,6-1,6 6,62 505,-75-615,2-4,-2-1,0 1,-1-1,-1 1,0-1,-2 1,0-1,-1 1,-1-1,0 0,-5 8,9-24,-1 1,0-1,1 0,-1 0,0 0,-1 0,1 0,0 0,0 0,-1 0,0 0,1 0,-1-1,0 1,0 0,0-1,1 0,-2 0,1 1,0-1,0 0,0 0,0-1,-1 1,1 0,0-1,-1 0,1 1,0-1,-1 0,1 0,-1 0,1-1,0 1,-1 0,1-1,0 0,-1 1,1-1,0 0,0 0,0 0,0-1,0 1,0 0,0-1,0 1,0-1,0-1,-5-7,1 1,0-2,0 1,1 0,1-1,0 0,0 0,1-1,1 1,0-1,0 1,1-1,0 1,1-1,1 0,0 1,0-1,3-14,0 1,2 0,1 0,0 0,2 1,1 0,5-6,31-44,-23 45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1,'-28'10,"-1"0,1 1,0 2,1 0,0 2,-10 8,36-23,-1 1,0-1,1 1,-1 0,0 0,1-1,-1 1,1 0,-1 0,1 1,0-1,-1 0,1 0,0 1,0-1,0 1,0-1,0 1,0-1,1 1,-1-1,0 1,1 0,-1-1,1 1,0 0,-1 0,1-1,0 1,0 0,0 0,0 0,0-1,1 1,-1 0,1 0,-1-1,1 1,-1 0,1-1,0 1,0-1,0 1,0-1,0 1,0-1,0 0,0 1,1-1,-1 0,1 0,-1 0,0 0,1 0,1 1,71 24,-67-25,1 0,-1 1,0 0,1 0,-1 1,0 0,0 0,-1 1,1 0,-1 0,0 0,0 1,0 0,0 0,-1 0,0 1,0 0,1 2,-5-6,0 0,-1 0,1 0,0-1,-1 1,1 0,-1 0,0 0,0 0,0 0,0 0,0 0,0 1,0-1,-1-1,1 1,-1 0,1 0,-1 0,0 0,0 0,0 0,0-1,0 1,0 0,0-1,-1 1,1-1,-1 1,1-1,-1 0,1 0,-1 1,0-1,1 0,-2 0,-68 27,-16-21,61-7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9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183 565,'0'1,"-22"22,0 0,2 2,1 0,1 1,2 1,0 1,2 0,0 1,-2 12,15-39,1 0,-1 0,0 0,0 0,1 0,-1 0,1 0,0 0,0 0,0 0,0 0,0 0,0 0,0 1,1-1,-1 0,1 0,-1 0,1 0,0 0,0-1,0 1,0 0,0 0,0 0,0-1,1 1,-1-1,1 1,-1-1,1 1,-1-1,1 0,0 0,0 0,0 0,-1 0,1 0,0 0,0-1,0 1,0-1,1 1,-1-1,0 0,0 0,0 0,0 0,0 0,0 0,1-1,5-1,1-1,-1-1,0 1,0-1,0-1,0 1,-1-1,1-1,-1 1,-1-1,1-1,-1 1,0-1,0 0,-1 0,0-1,0 0,-1 0,0 0,-1 0,1 0,-2-1,1 0,-1 1,0-1,-1 0,0 0,0 0,-1 0,0 0,-1 0,0 0,-1 0,1 0,-1 1,-1-1,0 0,0 1,-1 0,0 0,0 0,-1 0,0 1,0-1,-1 1,-2-2,-16-8,1 6</inkml:trace>
  <inkml:trace contextRef="#ctx0" brushRef="#br0" timeOffset="536.78">523 143,'-63'336,"21"-76,42-259,-3 36,3-36,0-1,0 1,0-1,0 1,0-1,0 1,0-1,0 1,0-1,0 1,1-1,-1 1,0-1,0 1,1-1,-1 1,0-1,0 1,1-1,-1 0,0 1,1-1,-1 0,1 1,-1-1,1 0,-1 1,0-1,1 0,-1 0,1 0,-1 1,1-1,-1 0,1 0,-1 0,1 0,0 0,-1 0,1 0,-1 0,1 0,-1 0,1 0,-1 0,1-1,-1 1,1 0,-1 0,1 0,-1-1,0 1,1 0,-1-1,1 1,-1 0,0-1,1 1,-1 0,0-1,1 1,-1-1,0 1,82-72,39-24,-113 89,1 2,0-1,1 1,-1 1,1-1,0 2,0-1,0 2,0-1,1 1,-1 1,1 0,-1 0,1 1,-1 0,1 1,-1 0,1 1,-1 0,8 3,-15-3,-1 0,1 0,-1 0,0 0,0 1,0-1,0 1,0-1,0 1,-1 0,0 0,1 0,-1 0,0 0,0 0,0 0,-1 0,1 0,-1 0,0 0,0 0,0 1,0-1,0 0,-1 0,1 0,-1 0,0 0,0 0,0 0,0 0,-1 0,1 0,-1 0,0-1,0 1,0 0,-83 91,78-87,0 0,-1-1,-1 0,1 0,-1-1,0 0,0 0,0-1,-1 0,1-1,-1 0,0 0,0-1,0-1,0 0,0 0,0-1,-1 0,1 0,0-1,-4-2,-26-25,28 10</inkml:trace>
  <inkml:trace contextRef="#ctx0" brushRef="#br0" timeOffset="852.965">1171 1,'-45'94,"3"2,-24 90,59-155,1 0,2 1,1-1,1 1,2 0,3 27,-2-29,-9 42,7-62,4-14</inkml:trace>
  <inkml:trace contextRef="#ctx0" brushRef="#br0" timeOffset="1168.735">1171 622,'27'3,"-1"0,1-2,-1-1,1-1,-1-1,1-2,-1 0,0-2,0-1,-1-1,22-10,-39 14,-1 0,-1-1,1 0,0-1,-1 1,0-1,-1 0,1-1,-1 1,0-1,-1 0,1 0,1-7,-4 11,-1 0,1 0,-1 0,0-1,0 1,0 0,0-1,-1 1,1-1,-1 1,0-1,0 1,0 0,-1-1,1 1,-1-1,0 1,0-1,0 1,0 0,-1 0,1 0,-1 0,0 0,0 0,0 0,0 0,0 0,0 1,-1 0,0-1,1 1,-2-1,-4 1,-1 0,1 0,-1 0,1 1,-1 0,0 1,1 0,-1 0,0 1,1 0,-1 1,1 0,-1 0,1 1,0 0,0 0,0 1,0 0,1 0,-1 1,1 0,0 0,6-4,-10 4,0 0,0 1,1 0,0 1,0 0,0 1,1 0,1 0,-1 1,1 0,1 1,-1-1,2 1,-1 1,1-1,1 1,0 0,1 1,0-1,1 1,-1 1,5-8,-1-1,1 1,0 0,0-1,0 0,1 1,0-1,-1 0,1 1,1-1,-1-1,1 1,0 0,-1 0,2-1,-1 0,0 1,1-1,-1 0,1-1,3 2,10 9</inkml:trace>
  <inkml:trace contextRef="#ctx0" brushRef="#br0" timeOffset="1702.841">1651 735,'71'-74,"-38"37,2 1,1 3,2 0,1 3,22-13,-60 42,-1 0,1 1,-1-1,1 0,-1 0,1 1,-1-1,1 0,0 1,-1-1,1 1,0-1,-1 1,1-1,0 1,0-1,0 1,-1 0,1 0,0-1,0 1,0 0,0 0,0 0,-1 0,1 0,0 0,0 0,0 0,0 0,0 0,0 1,-1-1,1 0,0 0,0 1,0-1,-1 1,1-1,0 1,0-1,-1 1,1-1,0 1,-1 0,1-1,-1 1,1 0,-1-1,1 1,-1 0,0 0,1 0,-1-1,0 1,1 0,-1 0,0 0,0 0,0 0,0-1,0 2,-7 21,6-22,0 1,-1-1,1 1,0 0,0-1,0 1,0 0,0-1,0 1,0 0,1 0,-1 0,1 0,-1 0,1 0,0 0,0 0,0 0,0 0,0 0,0 0,0 0,1 0,-1-1,1 1,0 0,-1 0,1 0,0 0,0-1,0 1,0 0,0-1,0 1,1-1,-1 1,1-1,-1 0,1 1,-1-1,1 0,0 0,-1 0,1 0,0 0,0-1,0 1,0 0,0-1,195-47,-194 47,0 0,0 1,0-1,-1 1,1-1,0 1,-1 0,1 0,0 0,-1 1,1-1,-1 0,0 1,1 0,-1-1,0 1,0 0,0 0,0 0,-1 1,1-1,0 0,-1 1,1-1,-1 1,0-1,0 1,0-1,0 1,-1 0,1 0,-1-1,0 1,1 0,-1 0,0 0,-1-1,1 1,0 0,-1 0,0 1,16 60,-4-51</inkml:trace>
  <inkml:trace contextRef="#ctx0" brushRef="#br0" timeOffset="3119.279">1341 707,'-5'0,"3"0,3 5,4 1,8 5,6 0,4-1,3-3,-2-2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8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0 362,'75'-81,"-54"55,1 1,1 1,2 2,0 0,14-8,-37 28,-1 0,1 1,0-1,0 1,0-1,0 1,0 0,0 0,0 0,0 0,0 0,0 0,1 1,-1-1,0 1,0-1,1 1,-1 0,1 0,-1 0,0 0,1 0,-1 1,0-1,0 1,1-1,-1 1,0 0,0 0,0 0,0 0,1 0,-2 1,1-1,0 0,0 1,0 0,-1-1,1 1,-1 0,1 0,-1 0,0 0,0 0,0 0,0 0,1 1,4 21,-1-1,-1 1,-1-1,-1 1,-1 0,-1 0,-1 0,-1 0,-1 0,-5 18,4-10,-1 1,-1 0,-2-1,-1 0,-2-1,-1 0,-1-1,-1 0,-2-1,-1-1,-2-1,-8 10,25-34,0-1,0 1,0-1,0 0,0 1,-1-1,1 0,-1 0,0-1,1 1,-1 0,0-1,0 0,0 1,0-1,0-1,0 1,-1 0,1-1,0 1,0-1,0 0,-1 0,1 0,0-1,0 1,0-1,0 0,-1 0,1 0,0 0,0 0,1-1,-1 1,0-1,0 0,1 0,-1 0,1 0,-1 0,1 0,0-1,0 1,0-1,0 0,1 1,-1-1,1 0,-1 0,1 0,0 0,0-1,-1-14,1 0,1-1,1 1,0 0,1 0,1 0,1 0,0 0,2 1,0 0,1 0,0 0,1 1,1 0,1 1,0 0,3-2,14-24,1 1,2 2,2 1,1 1,2 2,1 2,2 1,1 2,1 1,42-20,-70 42,0 0,1 2,-1-1,1 1,0 1,0 0,1 1,-1 1,0 0,1 1,12 1,-23-1,-1 0,1 1,-1-1,1 1,-1 0,1-1,-1 1,0 1,1-1,-1 0,0 0,0 1,0-1,0 1,0 0,0 0,0 0,-1 0,1 0,-1 0,1 0,-1 0,0 0,0 1,0-1,0 1,0-1,0 1,-1-1,1 1,-1-1,0 1,0-1,0 1,0-1,0 1,0 0,-1-1,0 1,-36 97,20-79,-1 0,-1-2,-1 0,0-1,-1-1,-2-1,-2 1,-10 8,-3 1,-1-2,-1-1,0-2,-21 6,34-17</inkml:trace>
  <inkml:trace contextRef="#ctx0" brushRef="#br0" timeOffset="480.429">678 418,'41'-6,"-1"-1,1-2,-2-2,1-1,-1-2,-1-2,-1-2,1-1,-24 11,-1 0,0-1,-1 0,0-1,-1 0,0-1,-1-1,0 1,0-1,-1-1,-1 0,0 0,-1-1,0 0,-1 0,-1 0,0-1,-1 0,-1 0,0-1,-3 15,1-1,-1 0,0 1,0-1,1 0,-1 0,-1 1,1-1,0 0,0 1,-1-1,1 0,-1 1,1-1,-1 1,0-1,1 1,-1-1,0 1,0-1,0 1,0 0,0-1,-1 1,1 0,0 0,0 0,-1 0,1 0,-1 0,1 1,-1-1,1 0,-1 1,0-1,1 1,-1-1,0 1,1 0,-2 0,-67 17,61-13,0 1,-1 0,2 1,-1-1,1 1,0 1,0 0,0 0,1 1,0-1,1 2,0-1,0 1,1 0,0 0,0 0,1 0,0 1,4-8,-1 1,1-1,0 0,0 0,0 0,0 1,0-1,0 0,0 0,1 0,-1 0,1 1,0-1,0 0,0 0,0 0,0 0,0-1,0 1,0 0,1 0,-1-1,1 1,-1-1,1 1,0-1,0 1,0-1,-1 0,1 0,0 0,0 0,0 0,1-1,-1 1,0-1,0 1,0-1,1 0,97 5,-82-6,202-2,-219 3,1 0,0 0,-1 0,1 0,0 0,0 0,-1 0,1 1,0-1,-1 1,1-1,-1 1,1 0,0 0,-1 0,0 0,1 0,-1 0,0 0,1 0,-1 0,0 1,0-1,0 0,0 1,0-1,0 1,0-1,-1 1,1-1,0 1,-1 0,0-1,1 1,-1 0,0 0,0-1,0 1,0 0,0-1,0 1,0 0,0 0,-1-1,1 1,-1 0,0-1,1 1,-1-1,0 1,0-1,0 1,0 0,-79 112,75-95,6-4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06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58,'-26'254,"-6"117,33-299,-1-61</inkml:trace>
  <inkml:trace contextRef="#ctx0" brushRef="#br0" timeOffset="246.901">0 452,'39'-5,"31"-6,13-1,-1-4,-12 1,-6 4,-11-2,-9 1,-6-1,-7 1,-7-3,-3 2,-1-1,1-4,-2 1</inkml:trace>
  <inkml:trace contextRef="#ctx0" brushRef="#br0" timeOffset="661.885">734 1,'0'459,"-1"-454,0-1,0 0,0 1,1-1,-1 1,1-1,1 1,-1-1,0 0,1 1,0-1,0 0,0 1,1-1,-1 0,1 0,0 0,0 0,1 0,-1-1,1 1,-1 0,1-1,0 0,1 0,-1 0,1 0,-1-1,1 1,0-1,0 0,0 0,0 0,0 0,0-1,0 0,1 0,3 1,162-65,-168 63,1 1,0-1,0 0,-1 1,1 0,-1-1,1 1,0 0,-1 0,1 1,-1-1,0 1,1-1,-1 1,0-1,0 1,0 0,0 0,-1 0,1 0,0 1,-1-1,1 0,-1 1,0-1,0 1,0-1,0 1,0-1,-1 1,1 0,-1 0,1-1,-1 1,0 0,0 0,-1-1,1 1,0 1,1 1,0-1,-1 0,1 0,1 1,-1-1,1 0,-1 0,1 0,0 0,0-1,1 1,-1 0,1-1,0 0,0 0,0 1,13 4</inkml:trace>
  <inkml:trace contextRef="#ctx0" brushRef="#br0" timeOffset="1078.58">1326 594,'18'-1,"0"-1,-1 0,1-1,-1-2,1 1,-1-2,-1 0,1-1,-1-1,0 0,-1-1,0-1,-1-1,5-3,-16 10,1 0,-1 0,1 0,-1-1,0 0,-1 1,1-1,-1 0,0 0,0 0,0 0,-1-1,0 1,0 0,0-1,-1-2,0 6,0 0,0-1,0 1,0 0,0 0,-1 0,1-1,-1 1,1 0,-1 0,0 0,0 0,0 0,0 0,0 0,-1 0,1 1,0-1,-1 0,1 1,-1-1,0 1,0-1,1 1,-1 0,0 0,0 0,0 0,0 0,0 0,-1 1,1-1,0 0,0 1,0 0,-1 0,1 0,0 0,-3 0,-5 2,-1 1,1 0,-1 1,1 0,0 0,0 1,1 1,-1 0,1 0,1 1,-1 0,1 0,0 1,1 0,-2 2,-16 13,15-14,1 0,1 1,-1 0,1 0,1 0,0 1,0 0,1 1,-2 7,6-15,0 0,1 1,0-1,0 0,0 0,0 1,1-1,0 0,0 1,0-1,0 0,1 1,-1-1,1 0,0 1,1-1,-1 0,1 0,0 0,0 0,0 0,0-1,0 1,1-1,0 1,0-1,0 0,0 0,3 2,12 6,1-2,0 0,0-1,0-1,1-1,0-1,1 0,-1-2,1 0,-1-1,1-1,0-2,0 0,-1 0,1-2,-1-1,14-4,-1 1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1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1,'-39'29,"-26"19,-8 6,4-2,14-8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0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58,'0'0,"0"1,0-1,0 1,0-1,0 1,0-1,0 1,0-1,0 1,0-1,-1 1,1-1,0 1,0-1,0 0,-1 1,1-1,0 1,0-1,-1 1,1-1,0 0,-1 1,1-1,-1 0,1 1,0-1,-1 0,1 0,-1 1,1-1,-1 0,1 0,-1 0,1 1,-1-1,1 0,-1 0,1 0,-1 0,1 0,-1 0,1 0,-1 0,1 0,-1-1,1 1,-1 0,1 0,-1 0,1-1,-1 1,1 0,-1 0,1-1,0 1,-1 0,1-1,0 1,-1 0,1-1,0 1,-1-1,-7 170,5-23,-22 41,0-30,44-172,-7-3</inkml:trace>
  <inkml:trace contextRef="#ctx0" brushRef="#br0" timeOffset="247.785">1 368,'38'-5,"47"-1,13-5,-5 0,-8 1,-15 3,-14-2,-12 0,-8 1,-10-2,-10 1</inkml:trace>
  <inkml:trace contextRef="#ctx0" brushRef="#br0" timeOffset="751.915">707 1,'-62'347,"57"-330,1 1,1-1,0 1,2 0,0-1,1 1,0 0,2 0,0-1,1 1,1-1,0 1,4 6,-7-22,0 0,0 1,0-1,1 0,-1 0,1 0,-1 0,1-1,0 1,-1 0,1-1,0 1,0-1,0 0,0 1,1-1,-1 0,0 0,0 0,1-1,-1 1,0-1,1 1,-1-1,1 0,-1 0,0 0,1 0,-1 0,1 0,-1-1,1 1,-1-1,0 0,0 1,1-1,-1 0,2-2,81-55,-80 54,151-115,-156 118,1 1,0-1,-1 0,1 1,-1-1,1 1,0-1,-1 1,1-1,0 1,0-1,-1 1,1 0,0-1,0 1,0 0,-1 0,1 0,0-1,0 1,0 0,0 0,0 0,-1 0,1 1,0-1,0 0,0 0,0 0,-1 1,1-1,0 0,0 1,-1-1,1 1,0-1,0 1,-1-1,1 1,-1-1,1 1,0 0,-1-1,1 1,-1 0,0 0,1-1,-1 1,1 0,-1 0,0 0,0-1,0 1,1 0,-1 0,0 0,0 0,-6 57,3-45,2-9,0 0,1 0,-1 0,1 0,0 0,0 0,0 0,0 0,1 0,-1 0,1 0,0 0,1 0,-1 0,1 0,-1-1,1 1,0-1,0 1,1-1,-1 0,1 0,0 0,0 0,0 0,0-1,0 1,0-1,1 0,-1 0,1 0,-1 0,1-1,0 1,0-1,0 0,0 0,0-1,0 1,0-1,0 0,3 0,16-4</inkml:trace>
  <inkml:trace contextRef="#ctx0" brushRef="#br0" timeOffset="1131.17">1271 538,'24'-4,"1"-1,-2-1,1-1,-1-1,0-1,-1 0,0-2,0-1,-20 11,0 1,0-1,0 0,0 0,0 0,0 0,0 0,-1 0,1-1,0 1,-1-1,1 1,-1-1,1 1,-1-1,0 0,0 0,0 0,0 1,0-1,0 0,0 0,-1 0,1-1,-1 1,1 0,-1 0,0 0,0 0,0 0,0-1,0 1,0 0,-1 0,1 0,-1 0,1 0,-1 0,0 0,0 0,0 0,0 0,0 0,0 1,-1-1,1 0,-1 1,1-1,-1 1,1-1,-1 1,-5-2,1 1,-1 0,0 0,1 0,-1 1,0 0,0 0,0 1,0 0,0 0,0 1,0-1,1 2,-1-1,0 1,1 0,-1 0,1 1,-1 0,1 0,0 0,0 1,0 0,1 0,0 0,-1 1,1 0,1 0,-2 1,0 1,-1 0,1 1,0-1,1 1,0 0,0 1,1-1,0 1,0 0,1 0,0 0,1 0,0 1,0-1,1 1,0-1,1 1,0-1,1 1,0-1,0 2,1-5,0 0,1 0,0-1,0 1,0-1,1 0,-1 0,1 0,0 0,1-1,-1 0,1 1,0-2,0 1,0 0,1-1,-1 0,1-1,-1 1,1-1,0 0,131 24,-3-27,-107 1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812 538,'-24'-9,"0"1,-1 1,-1 1,1 2,-1 0,0 2,0 0,1 2,-1 1,0 1,0 1,1 1,-1 2,1 0,0 2,1 1,0 0,-23 14,15-8,0 1,1 1,0 2,2 1,1 2,0 0,1 2,-15 19,40-42,0 1,-1-1,1 1,0 0,0 0,0 0,0 0,1 1,-1-1,1 0,-1 1,1-1,0 1,0-1,0 1,0-1,0 1,0 0,1 0,0-1,-1 1,1 0,0 0,0 0,0-1,1 1,-1 0,1 0,0-1,-1 1,1 0,0-1,1 1,-1-1,0 1,1-1,-1 0,1 1,0-1,0 0,0 0,0 0,0 0,2 0,11 0,0-1,1-1,-1 0,1-2,-1 1,0-2,0 0,0-1,0 0,0-2,-1 1,0-2,0 0,0-1,-10 6,296-162,-180 97,-120 66,1 0,0 1,0-1,-1 0,1 1,0-1,0 1,-1-1,1 1,0-1,0 1,0 0,0-1,0 1,0 0,0-1,0 1,0 0,0 0,0 0,0 0,0 0,0 0,0 1,0-1,0 0,0 0,-1 1,1-1,0 0,0 1,0-1,0 1,0-1,-1 1,1-1,0 1,0 0,-1-1,1 1,0 0,-1 0,1 0,-1-1,1 1,-1 0,1 0,-1 0,0 0,1 0,-1 0,0 0,0 0,0 0,0 0,0 0,0 0,0 0,0 0,0 0,0 0,0 0,-1 0,1-1,0 1,-1 0,1 0,-1 1,-1 27,0-24,0 1,1 0,0 0,0 0,1 0,0 0,0 0,0 0,1 0,-1 0,1 0,1 0,-1 0,1 0,0-1,1 1,-1-1,1 1,0-1,1 0,-1 0,1 0,0-1,0 1,0-1,1 0,3 2,42 11,-26-13</inkml:trace>
  <inkml:trace contextRef="#ctx0" brushRef="#br0" timeOffset="416.382">982 820,'197'-261,"-168"213,-23 92,-6-38,-1 0,1-1,0 1,0-1,1 1,-1 0,1-1,1 0,-1 1,1-1,0 0,0 1,0-1,1 0,0 0,0-1,0 1,0-1,1 1,0-1,0 0,0-1,0 1,0-1,1 1,0-1,0-1,0 1,0-1,0 0,0 0,0 0,1 0,-1-1,1 0,-1-1,1 1,0-1,1 0,7-4,-1 0,0-2,0 1,0-1,0-1,-1-1,0 0,-1 0,0-1,0 0,0-1,-2 0,1-1,-1 0,-1 0,0-1,0 0,-1-1,1-3,1-3</inkml:trace>
  <inkml:trace contextRef="#ctx0" brushRef="#br0" timeOffset="1730.149">2026 482,'-16'1,"-1"1,1 1,-1 1,1 0,0 1,0 1,1 1,0 0,0 0,0 2,1 0,1 0,-1 2,-10 10,13-8,0 0,1 0,1 1,0 0,1 1,0 0,1 0,-2 10,8-22,0-1,0 0,0 1,0-1,0 0,1 1,-1-1,1 0,0 1,0-1,0 1,0-1,0 1,0-1,1 0,-1 1,1-1,-1 0,1 1,0-1,0 0,0 0,1 0,-1 0,0 0,1 0,-1 0,1 0,0 0,-1-1,1 1,0 0,0-1,0 0,0 1,0-1,1 0,-1 0,0-1,0 1,1 0,-1-1,0 1,1-1,-1 0,1 1,-1-1,1-1,-1 1,0 0,1 0,0-1,12-2,1 0,-1 0,0-2,-1 0,1-1,-1 0,0-1,-1 0,1-1,-1-1,-1 0,0-1,6-6,15-9,97-96,-148 232,18-106,0 0,1-1,-1 1,1 0,0 0,0-1,0 1,1-1,-1 1,1-1,0 0,1 1,-1-1,1 0,0 0,0-1,0 1,0-1,1 1,-1-1,1 0,0 0,0-1,0 1,0-1,0 0,1 0,-1 0,1-1,-1 1,1-1,-1 0,1 0,0-1,0 0,-1 0,1 0,0 0,0 0,-1-1,4-1,15-6,0-2,-1 0,0-2,-1 0,-1-1,0-2,0 0,-2-1,0 0,1-4,-2 5,5-4,0-2,-1-1,-1 0,-1-2,-1 0,-2-1,0-1,-1 0,-2-1,-1-1,-1 0,-1 0,-2-1,-1 0,-1-1,1-20,-14-61,7 108,-1 0,1 1,-1-1,0 1,0-1,0 1,0-1,0 1,-1 0,1 0,-1-1,1 1,-1 0,0 0,0 1,0-1,0 0,0 0,0 1,0 0,-1-1,1 1,-1 0,1 0,-1 0,1 0,-1 1,1-1,-1 1,0-1,1 1,-1 0,0 0,1 0,-1 1,0-1,1 1,-1-1,0 1,-10 5,0-1,1 2,0 0,0 1,1 0,-1 0,2 1,-1 1,1 0,1 0,0 1,1 0,0 1,-2 3,-3 6,0 1,1 0,2 1,0 0,2 1,0 0,2 0,0 1,2 0,1 0,1 0,0 0,3 6,0-18,0-1,2 1,-1 0,2-1,0 0,0 0,1 0,0 0,1-1,1 0,0 0,0 0,-3-5,0-1,1 0,-1 0,1 0,0 0,0-1,0 0,1 0,-1 0,1-1,0 0,0 0,1 0,-1-1,0 0,1 0,-1 0,1-1,0 0,-1-1,1 1,0-1,3-1,46-9,-31 5</inkml:trace>
  <inkml:trace contextRef="#ctx0" brushRef="#br0" timeOffset="2265.905">2844 482,'-4'9,"1"1,-1 0,1 1,1-1,0 0,0 1,1-1,1 1,-1-1,2 1,-1-1,2 1,-1-1,1 1,2 2,-3-11,0-1,0 1,0-1,0 0,0 1,1-1,-1 0,0 0,1 0,-1 0,1 0,-1 0,1 0,-1 0,1-1,0 1,-1-1,1 1,0-1,0 1,-1-1,1 0,0 0,0 0,-1 0,1 0,0-1,0 1,-1 0,1-1,0 1,-1-1,1 0,0 1,-1-1,1 0,-1 0,1-1,56-40,124-146,-182 188,0 1,0-1,0 1,0-1,1 1,-1-1,0 1,0-1,0 1,0-1,0 1,1-1,-1 0,0 1,0-1,1 1,-1-1,0 0,1 1,-1-1,0 0,1 0,-1 1,1-1,-1 0,1 0,-1 1,0-1,1 0,-1 0,1 0,-1 0,1 0,-1 0,1 0,-1 0,1 0,-1 0,1 0,-1 0,1 0,-1 0,0 0,1 0,-1 0,1-1,-1 1,1 0,-1 0,0 0,1-1,-1 1,1 0,-1-1,0 1,1 0,-1-1,0 1,0-1,1 1,-1 0,0-1,0 1,0-1,1 1,-7 39,5-38,-21 86,6-25,2 0,3 1,-1 37,-19 229,29-287,-2-1,-2 0,-2 0,-1-1,-2 0,-4 5,-33 19,47-62,-1-1,1 1,-1-1,0 0,0 0,1 0,-1 0,0 0,0 0,0 0,0-1,0 1,0-1,0 1,-1-1,1 0,0 0,0 0,0 0,0 0,0 0,0-1,-1 1,1-1,0 1,0-1,0 0,0 0,1 0,-1 0,0 0,0 0,1 0,-1-1,0 0,-3-6,1 0,0 0,0 0,1-1,0 1,1-1,0 0,0 0,1 0,0 0,1 0,0 0,0 0,1 0,0 0,1-4,22-91,-12 76</inkml:trace>
  <inkml:trace contextRef="#ctx0" brushRef="#br0" timeOffset="2727.345">3352 482,'304'-94,"-157"71,-146 23,-1 0,1 1,-1-1,1 0,-1 0,1 0,-1 1,1-1,-1 0,1 1,-1-1,1 0,-1 1,1-1,-1 1,0-1,1 0,-1 1,0-1,1 1,-1-1,0 1,0-1,1 1,-1-1,0 1,0 0,0-1,0 1,0-1,0 1,0-1,0 1,0 0,0-1,0 1,0-1,0 1,0-1,0 1,-1-1,1 1,0 0,0-1,-1 1,1-1,0 0,-1 1,1-1,-1 1,1-1,0 0,-1 1,1-1,-1 1,-24 30,23-29,-20 22,12-16,2 0,-1 1,1 0,0 0,1 1,0 0,0 0,1 1,1 0,0 0,0 0,1 1,0 0,1-1,1 1,0 2,0-9,1 0,0 0,1 0,-1 0,1 0,0 0,1 0,-1 0,1 0,0 0,0 0,0 0,1 0,0-1,0 1,0 0,0-1,1 0,-1 1,1-1,1 0,-1 0,0-1,1 1,0-1,0 0,0 0,0 0,0 0,1-1,1 2,10-1,0-1,0-1,0-1,1 0,-1 0,0-2,0 0,0-1,-1-1,1 0,3-2,-16 5,-1 1,1-1,0 0,-1 0,1 0,-1 0,0-1,1 1,-1-1,0 1,0-1,0 0,0 0,0 0,0 0,0 0,-1 0,1 0,-1-1,0 1,1-1,-1 0,0-10</inkml:trace>
  <inkml:trace contextRef="#ctx0" brushRef="#br0" timeOffset="2948.903">3522 623,'43'-10,"34"-3,13 1,-4-3,-12 2,-14 3,-11 3,-11 2,-5 3,-10 1</inkml:trace>
  <inkml:trace contextRef="#ctx0" brushRef="#br0" timeOffset="3352.089">4143 482,'37'-3,"1"-2,-1-2,-1-1,1-1,-1-3,-1-1,0-1,1-3,12-26,-47 42,-1 0,1 1,-1-1,1 0,-1 0,0 0,1-1,-1 1,0 0,1 0,-1 0,0 0,0 0,0 0,0 0,0 0,0 0,-1 0,1 0,0-1,0 1,-1 0,1 0,-1 0,1 0,-1 0,1 1,-1-1,0 0,1 0,-1 0,0 0,0 1,1-1,-1 0,0 1,0-1,0 0,0 1,0 0,0-1,0 1,0-1,0 1,0 0,0 0,0 0,0-1,-1 1,1 0,0 0,0 0,0 1,0-1,-13-1,1 1,0 1,0 0,0 1,0 0,0 1,0 0,1 1,-1 1,1 0,0 1,1 0,-1 0,1 1,0 1,1 0,0 0,0 1,1 1,0-1,0 1,1 1,1 0,0 0,0 0,1 1,1 0,0 0,0 0,-1 10,4-16,0 0,1 0,0 0,0 0,1 1,0-1,0 0,0 0,1 0,0 1,0-1,0 0,1 0,0 0,0-1,1 1,-1 0,1-1,1 1,-1-1,1 0,0 0,0-1,0 1,0-1,1 0,0 0,0 0,0 0,0-1,6 2,5 4,1-1,0 0,0-2,1 0,0-1,0-1,0 0,1-1,-1-1,6-1,32-1,-32-1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5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0,'-17'219,"6"101,6-275,-1-33</inkml:trace>
  <inkml:trace contextRef="#ctx0" brushRef="#br0" timeOffset="248.032">0 339,'39'4,"31"3,14-1,2-2,-4-5,-11-3,-8-1,-10 1,-9 0,-8 2,-4 1,-4 0,-6 1</inkml:trace>
  <inkml:trace contextRef="#ctx0" brushRef="#br0" timeOffset="498.861">763 311,'-6'9,"1"1,0-1,1 1,0 1,0-1,1 0,0 1,1 0,0 0,1-1,0 1,1 0,0 0,1 0,0 0,0 0,1 0,1-1,0 1,2 3,-3-12,-1 0,1 0,0 0,0 0,0 0,1-1,-1 1,0-1,1 0,-1 0,1 0,-1 0,1 0,-1 0,1 0,-1-1,1 0,0 1,-1-1,1 0,0 0,0 0,-1-1,1 1,0-1,-1 1,1-1,-1 0,1 0,0-1,72-40,-68 36,-1 0,0-1,0 1,-1-1,0 0,0-1,0 1,-1-1,0 0,-1 0,0 0,0-1,0-1,-2 7,0 1,-1-1,1 0,-1 0,1 0,-1 0,0 0,0 0,0 0,-1 0,1 0,-1 0,1 0,-1 0,0 0,0 0,0 0,-1 1,1-1,-1 1,1-1,-1 1,0-1,0 1,0 0,0 0,-1 0,1 0,0 0,-1 0,1 1,-1-1,0 1,1 0,-1 0,0 0,0 0,-2 0,-19-4,1 3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35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1048 58,'-35'113,"-12"-13,-4-2,-4-3,-5-2,-3-2,-5-4,-30 29,73-88,0-1,-1-2,-2 0,-1-2,0-1,-2-1,-24 12,26-17,8-2</inkml:trace>
  <inkml:trace contextRef="#ctx0" brushRef="#br0" timeOffset="280.853">31 452,'78'39,"1"-4,1-3,2-4,73 14,191 20,-140-31,72 36,-217-50,-49-18</inkml:trace>
  <inkml:trace contextRef="#ctx0" brushRef="#br0" timeOffset="511.938">1415 452,'-202'49,"-85"37,-30 8,-128 9,306-71,115-29</inkml:trace>
  <inkml:trace contextRef="#ctx0" brushRef="#br0" timeOffset="896.113">511 1,'1'0,"0"0,0-1,0 1,0 0,0 0,0 0,0 0,0 0,0 0,0 0,0 1,0-1,0 0,0 0,0 1,0-1,0 1,0-1,0 1,0-1,0 1,-1 0,1-1,0 1,0 0,-1-1,1 1,-1 0,1 0,0 0,-1 0,1 0,-1-1,0 1,1 0,-1 0,0 0,0 0,0 0,1 0,-1 0,0 0,0 0,0 0,-1 0,1 0,0 0,0 0,0 0,1 6,76 385,5 151,-22-268,-57-252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33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22 179,'-5'24,"-1"12,0 6,1-5</inkml:trace>
  <inkml:trace contextRef="#ctx0" brushRef="#br0" timeOffset="648.002">615 9,'-14'-3,"0"1,0 0,0 1,0 1,0 0,0 1,0 0,0 1,0 1,1 0,-1 1,1 0,11-4,0 1,0-1,0 1,0-1,0 1,1 0,-1-1,0 1,0 0,1 0,-1 0,1 1,-1-1,1 0,-1 1,1-1,0 1,0-1,0 1,0-1,0 1,0 0,0-1,0 1,1 0,-1 0,1 0,-1 0,1 0,0 0,-1-1,1 1,0 0,0 0,1 0,-1 0,0 0,1 0,-1 0,1 0,0 1,53 66,-31-45,-20-19,0 0,-1 0,0 0,0 0,0 1,0-1,-1 0,0 1,0-1,-1 1,0 0,1-1,-2 1,1-1,-1 1,0-1,0 1,0-1,-1 1,0-1,0 0,0 0,-1 0,1 0,-1 0,0-1,-1 1,1-1,-1 0,0 0,0 0,0 0,-1-1,1 1,-1-1,0-1,0 1,0-1,0 1,0-1,0-1,-5 2,-6 5,13-6,0 0,0 0,0 0,0 0,0 0,-1-1,1 0,0 1,-1-1,1 0,-1-1,0 1,1 0,-1-1,0 0,1 0,-1 0,0-1,1 1,-1-1,1 0,-1 0,1 0,-1 0,1 0,0-1,-1 0,1 0,-3-1,-5-8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11,'-9'-2,"0"-1,-1 1,1 1,0-1,-1 1,1 1,0 0,-1 1,1-1,0 2,-1-1,1 1,0 1,0-1,0 2,1-1,-1 1,1 1,0-1,0 1,0 1,1-1,-1 2,2-1,-1 1,1-1,-1 2,2-1,-1 1,1 0,1 0,-1 0,1 1,1-1,0 1,0 0,0 0,1 0,1 1,-1-1,1 8,1-14,1-1,-1 1,0 0,1-1,-1 1,1-1,0 1,0 0,0-1,0 0,1 1,-1-1,1 0,-1 0,1 1,0-1,0-1,0 1,0 0,0 0,0-1,0 1,1-1,-1 1,0-1,1 0,-1 0,1 0,0-1,-1 1,1-1,0 1,-1-1,1 0,0 0,-1 0,2 0,101-17,146-110,-246 124,-1 0,0 1,1-1,-1 1,1 0,-1 0,1 1,0-1,0 1,0 0,0 1,0-1,0 1,0 0,0 0,0 1,0-1,0 1,0 0,-1 0,1 1,0-1,0 1,-1 0,1 1,-1-1,0 1,3 2,118 93,-106-89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4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341 198,'-13'-2,"1"1,-1-1,1 2,-1 0,1 1,-1 0,1 1,-1 0,1 1,0 0,0 1,0 0,0 1,1 1,0 0,0 0,0 1,1 0,0 1,1 0,-1 1,1 0,1 0,0 1,0 0,1 0,0 1,1 0,1 0,-1 0,2 1,-2 4,4-14,1 1,0-1,0 1,0-1,0 1,0 0,0-1,1 1,-1 0,1-1,0 1,-1 0,1 0,1-1,-1 1,0 0,1 0,-1-1,1 1,0 0,0-1,0 1,0-1,0 1,1-1,-1 0,1 1,-1-1,1 0,0 0,0 0,0 0,0 0,0-1,1 1,-1-1,0 1,1-1,-1 0,1 0,0 0,-1 0,1 0,0-1,-1 1,1-1,0 0,1 0,86-54,-24 7,-2-2,-1-3,-3-3,49-58,-113 130,-5-2,1 1,0 0,1 0,1 1,0 0,1 0,1 0,1 0,0 6,21 148,-11-118,-1 0,-3 1,-3-1,-2 17,0 18,-1-36,-2-1,-3 0,-2 0,-2-1,-17 46,25-78,-2 0,0-1,-1 1,0-2,-1 1,-1-1,-1 0,0-1,-2 0,1 0,-1-2,-12 11,22-23,0 1,0-1,0 0,0 0,0 0,0 0,0 0,0-1,0 1,-1-1,1 1,0-1,-1 0,1 0,0 0,0 0,-1 0,1 0,0-1,0 1,-1-1,1 1,0-1,0 0,0 0,0 0,0 0,0 0,0-1,0 1,0-1,1 1,-1-1,1 0,-1 1,1-1,-1 0,1 0,0 0,0 0,0 0,0 0,-32-96,27 56,1 23,2 0,0-1,2 1,0-1,1 1,1-1,0 1,2-1,0 1,3-5,2 5,0 0,2 0,0 1,1 0,1 1,0 0,1 1,1 0,1 1,0 1,1 0,1 1,0 1,3-2,112-87,-113 89</inkml:trace>
  <inkml:trace contextRef="#ctx0" brushRef="#br0" timeOffset="314.818">764 226,'5'34,"2"20,-1 6,-1-2,-2-6,0-8,-2-6,-6-10,-1-4,0-7</inkml:trace>
  <inkml:trace contextRef="#ctx0" brushRef="#br0" timeOffset="586.813">737 1,'-5'9,"3"4,2-1</inkml:trace>
  <inkml:trace contextRef="#ctx0" brushRef="#br0" timeOffset="897.79">1018 85,'104'395,"-78"-349,-26-45,1-1,0 1,0 0,0-1,0 1,0-1,0 0,0 1,0-1,0 0,0 0,0 1,0-1,0 0,0 0,0 0,0 0,0 0,0-1,0 1,0 0,0 0,0-1,0 1,0 0,0-1,0 1,0-1,0 0,0 1,0-1,-1 0,1 1,0-1,0 0,-1 0,1 1,-1-1,1 0,0 0,-1 0,0 0,1 0,-1 0,0 0,1-1,64-170,-47 129,59-108,-62 133</inkml:trace>
  <inkml:trace contextRef="#ctx0" brushRef="#br0" timeOffset="1266.85">1527 339,'28'-3,"-1"-2,0-1,0-1,0-1,-1-1,0-2,19-10,-43 20,1 0,0 0,-1 0,1 0,-1-1,0 1,1-1,-1 1,0-1,0 0,0 0,0 0,0 0,0 0,-1-1,1 1,-1 0,1-1,-1 1,0-1,0 0,0 1,-1-1,1 0,0 1,-1-1,0 0,0 0,0 1,0-1,0 0,0 0,-1 0,1 1,-1-1,0 0,0 1,0-1,0 1,0-1,0 1,-1-1,0 1,1 0,-1 0,0-1,0 1,0 0,-4-1,-1 0,1 1,0-1,-1 2,0-1,1 0,-1 1,0 1,0-1,1 1,-1 0,0 0,0 1,0 0,1 0,-1 1,0 0,1 0,0 0,-1 1,1 0,0 0,0 1,1-1,-1 1,1 0,-1 1,1 0,1-1,-1 2,1-1,0 0,0 1,0 0,1 0,0 0,0 0,0 0,1 1,0-1,1 1,-1 0,1 3,-1-2,1 0,0 0,1 0,0 0,0 0,1 0,0-1,0 1,1 0,0 0,0-1,1 1,0-1,0 0,1 0,0 0,0 0,0 0,1-1,0 0,1 0,-1-1,1 1,0-1,0 0,1-1,-1 1,4 0,93 45,-79-43</inkml:trace>
  <inkml:trace contextRef="#ctx0" brushRef="#br0" timeOffset="1681.798">1978 424,'30'-18,"-2"-2,0-1,-1-2,-1 0,-1-2,12-16,24-36,-61 77,0 0,0-1,0 1,1-1,-1 1,0 0,0-1,0 1,0-1,1 1,-1 0,0-1,0 1,1 0,-1-1,0 1,1 0,-1-1,0 1,1 0,-1 0,0 0,1-1,-1 1,1 0,-1 0,1 0,-1 0,0 0,1-1,-1 1,1 0,-1 0,1 0,-1 0,0 0,1 1,-1-1,1 0,-1 0,0 0,1 0,-1 0,1 1,-1-1,0 0,1 0,-1 0,0 1,1-1,-1 0,0 1,1-1,-1 0,0 1,0-1,1 0,-1 1,0-1,0 1,0-1,1 0,-1 1,3 33,-2-23,-2-5,1 0,0 0,1 0,0 0,0 0,0-1,1 1,-1 0,1-1,1 1,-1-1,1 0,0 1,0-1,0-1,1 1,0 0,0-1,0 0,0 0,1 0,-1 0,1-1,0 0,0 0,1 0,-1 0,0-1,1 0,0 0,-1-1,1 1,0-1,0-1,0 1,3-1,3-3,1-1,-1-1,1 0,-1-1,-1 0,1 0,-1-1,0-1,-1 0,0-1,0 0,-1 0,4-5,2-1,9-6,-1-1,0-2,-2 0,-1-1,14-25,-21 26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3670 543,'-2'13,"-2"2,1-1,1 1,1 0,0 0,0 0,2 0,0 0,1 0,0-1,3 11,-4-24,-1 1,0-1,1 1,-1-1,1 1,0-1,-1 1,1-1,0 0,0 1,0-1,0 0,0 0,0 0,0 1,1-1,-1 0,0-1,0 1,1 0,-1 0,1-1,-1 1,1 0,-1-1,1 0,-1 1,1-1,-1 0,1 0,0 1,-1-1,1-1,-1 1,1 0,-1 0,1-1,0 1,-1 0,1-1,-1 0,0 1,1-1,-1 0,1 0,-1 0,0 0,54-56,-48 45,0 1,-1-2,-1 1,0-1,0 1,-2-1,1-1,-2 1,1 0,-2-1,0 1,-1-1,0 1,-1-1,0 0,0 11,0 0,-1 0,1 0,0 0,-1 0,0 1,0-1,0 0,0 1,0 0,0-1,-1 1,1 0,-1 0,0 1,1-1,-1 0,0 1,0 0,0-1,0 1,0 1,0-1,0 0,-1 1,1-1,0 1,0 0,0 0,-1 0,1 1,0-1,0 1,0-1,0 1,0 0,0 1,0-1,0 0,0 1,0-1,0 1,1 0,-1 0,1 0,0 0,-1 1,1-1,0 1,0-1,1 1,-1 0,0 0,1-2,0 0,0 1,0-1,0 0,1 0,-1 1,0-1,1 0,-1 1,1-1,0 1,-1-1,1 0,0 1,0-1,0 1,0-1,0 1,0-1,0 1,0-1,1 1,-1-1,0 0,1 1,-1-1,1 1,0-1,-1 0,1 0,0 1,0-1,0 0,0 0,0 0,0 0,0 0,0 0,1 0,-1 0,0-1,0 1,1 0,-1-1,1 1,0-1,68 15,-58-17,0 0,1 0,-1-1,-1 0,1-1,0-1,-1 1,0-2,0 0,-1 0,1-1,-1 0,-1-1,0 0,0 0,0-1,6-8,113-178,-114 171,-1 0,-2-1,0-1,-2 0,-1 0,0-5,6-30,-26 91,9 235,29-21,5 124,-32-77,2-287,0 1,-1-1,0 1,1 0,-2-1,1 1,0 0,-1-1,0 1,0-1,0 1,-1-1,0 1,0-1,0 0,0 0,0 0,-1 0,0 0,0-1,0 1,0-1,0 0,-1 0,1 0,-1 0,0 0,0-1,0 0,0 0,0 0,-1 0,1-1,-1 1,1-1,-1 0,1-1,-1 1,0-1,1 0,-1 0,1 0,-1-1,-3 0,3-2,-1-1,1 0,0 0,1 0,-1 0,1-1,0 1,0-1,0 0,0-1,1 1,0-1,0 1,1-1,-1 0,1 0,1 0,-1 0,1 0,0 0,0-1,1 1,0 0,0-1,0 1,1 0,0 0,0 0,1-1,-1 1,2 0,-1 1,1-3,11-16,0 1,2 1,1 0,0 1,1 1,2 0,0 2,16-12,-7 6</inkml:trace>
  <inkml:trace contextRef="#ctx0" brushRef="#br0" timeOffset="-2535.914">255 373,'-17'40,"-2"-1,-2-1,-1-1,-2-1,-1-1,-2-1,-7 5,-32 43,124-172,113-116,-108 127,-63 79,0-1,0 1,1-1,-1 1,0 0,0-1,0 1,1-1,-1 1,0 0,0-1,1 1,-1 0,0-1,1 1,-1 0,1 0,-1-1,0 1,1 0,-1 0,1-1,-1 1,0 0,1 0,-1 0,1 0,-1 0,1 0,-1 0,1 0,-1 0,0 0,1 0,-1 0,1 0,-1 0,1 0,-1 0,1 1,-1-1,0 0,1 0,-1 0,0 1,1-1,-1 0,1 1,-1-1,0 0,0 1,1-1,-1 0,0 1,0-1,1 0,-1 1,0-1,0 1,0-1,1 1,-1-1,0 0,0 1,0-1,0 1,0 0,2 36,-2-31,-1 37,0-25,0 1,1-1,0 0,2 0,0 0,1 0,1 0,0 0,2-1,0 1,1-2,6 12,-11-24,1 0,-1 0,1 0,-1 0,1 0,1-1,-1 0,0 1,1-1,-1 0,1-1,0 1,0-1,0 0,1 0,-1 0,0 0,1-1,-1 1,1-1,-1-1,1 1,0 0,-1-1,1 0,0 0,-1-1,1 1,-1-1,1 0,0 0,-1 0,0-1,1 0,-1 0,2-1,7-5,0-1,-1 0,0-1,0-1,-1 0,0 0,-1-1,-1-1,0 1,0-2,-1 1,-1-1,0 0,-1 0,-1-1,0 0,-1 0,0 0,-2-1,1 1,-2-1,0 1,-2-15,-10-5,4 29</inkml:trace>
  <inkml:trace contextRef="#ctx0" brushRef="#br0" timeOffset="-2034.794">1243 459,'-14'-3,"-1"1,0 1,1 0,-1 1,0 0,1 2,-1-1,1 2,-1 0,1 1,0 0,0 1,0 1,1 0,0 0,0 2,1 0,0 0,0 1,1 0,0 1,0 0,1 1,1 0,0 1,-2 4,-30 73,41-87,-1 0,1 1,-1-1,1 1,0-1,0 1,1-1,-1 0,0 1,1-1,-1 1,1-1,0 0,0 1,0-1,0 0,0 0,0 0,1 0,-1 0,1 0,-1 0,1 0,0-1,0 1,-1-1,1 1,0-1,1 1,-1-1,0 0,0 0,0 0,1-1,-1 1,1 0,-1-1,1 0,8 0,0-1,-1-1,1 0,0 0,-1-1,0 0,0-1,0 0,0-1,0 0,-1-1,0 0,0 0,0-1,-1 0,0 0,-1-1,1 0,-1 0,3-6,123-103,-131 115,1 0,-1 1,0-1,1 1,-1 0,1 0,-1 0,1 0,0 0,-1 1,1-1,0 1,-1-1,1 1,0 0,0 0,-1 1,1-1,0 0,-1 1,1 0,0-1,-1 1,1 0,-1 0,1 1,-1-1,0 0,1 1,-1 0,0-1,0 1,1 1,50 83,-27-37,-11-27,-2-3</inkml:trace>
  <inkml:trace contextRef="#ctx0" brushRef="#br0" timeOffset="-1455.31">1525 740,'77'-90,"-40"38,-23 30,2 0,0 0,1 1,1 1,1 1,1 1,17-12,-37 29,1 1,0-1,0 1,0-1,-1 0,1 1,0 0,0-1,0 1,0-1,0 1,0 0,0 0,0 0,0-1,0 1,0 0,0 0,0 0,0 1,0-1,0 0,0 0,0 0,0 1,0-1,0 1,0-1,0 1,0-1,-1 1,1-1,0 1,0 0,-1-1,1 1,0 0,-1 0,1-1,0 1,-1 0,1 0,-1 0,0 0,1 0,-1 0,0 0,1 0,-1 0,0 0,0 0,0 0,0 0,0 0,-1 60,-2-51,-5 48,8-57,0 0,0 0,0 1,1-1,-1 0,0 0,1 0,-1 0,1 0,0 1,-1-1,1 0,0 0,-1 0,1 0,0-1,0 1,0 0,0 0,0 0,0-1,0 1,0-1,0 1,0 0,0-1,1 0,-1 1,0-1,0 0,0 0,1 1,-1-1,0 0,0 0,1 0,-1-1,0 1,0 0,0 0,1-1,-1 1,1-1,9-2,1-1,0-1,-1 0,0 0,0-1,-1 0,1-1,-1 0,-1-1,4-3,77-47,-89 57,1 0,0 0,0 0,0 0,0 1,0-1,0 1,0-1,0 1,0 0,1 0,-1 0,0 0,0 0,0 0,0 1,0-1,0 1,0 0,0-1,0 1,0 0,0 0,-1 0,1 0,0 0,-1 1,1-1,0 0,-1 1,0-1,1 1,-1 0,0-1,0 1,0 0,0 0,0 0,0 0,0 0,-1 0,1 0,-1 0,1 0,-1 0,0 0,0 2,8 103,-3-87</inkml:trace>
  <inkml:trace contextRef="#ctx0" brushRef="#br0" timeOffset="-1085.419">2315 600,'46'-1,"1"-2,-1-2,0-2,0-2,-1-2,32-13,14-25,-88 48,-1-1,1 0,0 0,-1 0,0-1,1 1,-1-1,0 1,0-1,-1 0,1 1,0-1,-1 0,0 0,0 0,0 0,0 0,0-1,0 1,-1 0,0 0,1-1,-1 1,-1 0,1 0,0 0,-1-1,1 1,-2-1,-1 0,-1 0,0 1,0-1,-1 1,1 0,-1 1,0-1,0 1,0 0,0 0,0 0,0 1,0 0,0 0,-1 0,1 0,0 1,-1 0,1 0,0 1,-1-1,1 1,0 0,-1 0,1 1,-1 0,-9 3,1 0,0 0,0 1,1 1,0 0,0 1,1 0,0 1,0 0,1 1,0 1,1 0,0 0,0 1,1 0,1 0,0 1,1 0,-3 9,9-18,0 1,0 0,0-1,1 1,-1 0,1 0,1 0,-1-1,0 1,1 0,0 0,0-1,1 1,-1 0,1-1,0 0,0 1,1-1,-1 0,1 0,0 0,0 0,0-1,1 1,-1-1,1 0,0 0,-1 0,5 1,2 3,1-1,0-1,0 1,0-2,1 0,0 0,0-1,0-1,0 1,0-2,4 0,99-3,-91 1</inkml:trace>
  <inkml:trace contextRef="#ctx0" brushRef="#br0" timeOffset="29657.54">368 1870,'11'251,"-5"-207,-2 0,-3 0,-1 0,-4 27,-38 169,42-239,1 0,-1 0,0 1,0-1,0 0,0 0,0 1,0-1,0 0,0 1,0-1,-1 0,1 0,-1 0,1 1,-1-1,1 0,-1 0,1 0,-1 0,0 0,0 0,0 0,1 0,-1 0,0 0,0 0,0-1,0 1,-1 0,1-1,0 1,0-1,0 1,0-1,-1 0,1 1,0-1,0 0,-1 0,1 0,0 0,-1 0,1 0,0 0,0 0,-1 0,1-1,0 1,0-1,0 1,-1-1,1 1,0-1,0 1,0-1,0 0,0 0,0 0,0 0,0 1,0-1,1 0,-1 0,0-1,-3-17,1 1,1 0,1-1,1 0,0 1,1-1,1 1,1-1,1 1,0 0,1 0,5-9,-9 22,16-49,2 1,2 0,3 2,2 0,2 2,2 1,3 2,1 1,2 1,9-5,32-8,-75 56,0 1,1-1,-1 0,0 1,1-1,-1 1,0 0,1-1,-1 1,1 1,-1-1,0 0,1 0,-1 1,0-1,1 1,-1 0,0 0,0 0,0 0,0 0,0 0,0 1,0-1,0 1,0-1,0 1,-1 0,1-1,-1 1,1 0,-1 0,0 0,0 0,0 0,0 1,0-1,0 0,4 15,0 1,-1-1,0 1,-2 0,0 0,-1 0,-1 0,0 0,-2-1,0 1,-4 13,5-18,-1 1,0-1,-1 0,-1 0,0 0,0-1,-2 1,1-1,-2 0,1-1,-2 1,0-1,0-1,-1 0,0 0,0 0,-1-1,-1-1,1 0,-1 0,-1-1,1 0,-1-1,-1 0,1-1,-1-1,1 0,-1 0,-4-1,12-1,-1-1,0 0,1 0,-1 0,0-1,0 0,0 0,1 0,-1-1,0 0,0 0,1 0,-1-1,0 0,1 0,0 0,-1-1,1 0,0 0,0 0,1 0,-1-1,1 0,-1 0,1 0,1 0,-1-1,0 0,1 0,0 0,0 0,1 0,-2-3,-2-19,3 2</inkml:trace>
  <inkml:trace contextRef="#ctx0" brushRef="#br0" timeOffset="30172.838">1046 1277,'-31'229,"16"-92,6 1,7 100,2-217,11 39,-10-59,-1 0,1 0,-1 0,1 0,-1 0,1 0,0 0,0 0,-1 0,1-1,0 1,0 0,0 0,0-1,0 1,0 0,0-1,0 1,0-1,0 1,1-1,-1 0,0 0,0 1,0-1,0 0,1 0,-1 0,0 0,0 0,0 0,0-1,1 1,-1 0,0-1,0 1,0 0,0-1,0 0,0 1,0-1,0 1,0-1,0 0,0 0,0 0,0 1,-1-1,1-1,76-80,-68 69,1 1,0 0,1 0,0 1,1 1,0 0,0 0,1 1,4-1,-16 10,0-1,1 0,-1 0,1 0,-1 1,0-1,1 1,-1-1,1 1,0 0,-1-1,1 1,-1 0,1 0,-1 0,1 0,0 0,-1 1,1-1,-1 0,1 1,-1-1,1 1,-1-1,0 1,1 0,-1 0,1 0,-1 0,0 0,0 0,0 0,0 0,0 0,0 0,0 1,0-1,0 0,0 1,0-1,-1 0,1 1,-1-1,1 1,-1 0,0-1,1 2,4 81,-6-76,3 72,3-67</inkml:trace>
  <inkml:trace contextRef="#ctx0" brushRef="#br0" timeOffset="30760.634">1553 1813,'-10'20,"-1"-1,2 1,1 1,1 0,0 0,2 0,0 1,1-1,2 1,0 0,1 9,1-29,0 0,0 0,0 1,1-1,-1 0,0 0,1 0,0 0,0 0,-1 0,1 0,0 0,0 0,1 0,-1-1,0 1,1 0,-1-1,1 1,-1-1,1 1,0-1,0 0,-1 0,1 0,0 0,0 0,0 0,0 0,0-1,1 1,-1-1,0 1,0-1,0 0,0 0,0 0,1 0,-1 0,0-1,0 1,0-1,1 1,84-45,6-77,-28 29,-65 92,0 0,1 0,-1 0,0 0,1 1,-1-1,1 0,-1 0,1 0,-1 1,1-1,-1 0,1 0,0 1,-1-1,1 1,0-1,0 1,0-1,-1 1,1-1,0 1,0 0,0-1,0 1,0 0,0 0,0 0,0-1,0 1,-1 0,1 0,0 0,0 1,0-1,0 0,0 0,0 0,0 1,0-1,0 1,-1-1,1 0,0 1,0 0,0-1,-1 1,1-1,0 1,-1 0,1-1,0 1,-1 0,1 0,-1 0,1-1,-1 1,0 0,1 0,-1 0,0 0,0 0,1 0,-1 0,0 0,0 0,1 216,27 196,-29-387,-1 1,-1-1,-1 1,-2-1,0 0,-2-1,-1 0,-9 18,18-40,-1-1,0 1,-1-1,1 1,0-1,-1 0,1 0,-1 0,0 0,1 0,-1 0,0 0,0-1,0 1,-1-1,1 1,0-1,0 0,-1 0,1 0,-1 0,1 0,-1 0,1-1,-1 1,0-1,1 0,-1 0,0 0,1 0,-1 0,1-1,-1 1,0-1,1 1,-1-1,1 0,-3-1,-5-6,1 0,-1 0,2-1,-1 0,1-1,0 1,1-2,0 1,1-1,0 0,1 0,0-1,0 0,2 1,-1-2,1 1,1 0,0 0,1-1,1 1,0-1,0 1,1-1,1 1,0-1,1-3,0-2,0 1,0-1,2 0,1 1,0 0,1 0,0 1,1 0,9-12,-1 6,-2 3</inkml:trace>
  <inkml:trace contextRef="#ctx0" brushRef="#br0" timeOffset="31305.205">2202 1757,'-7'0,"0"0,0 1,0 0,0 0,1 1,-1 0,0 0,1 0,-1 1,1 0,0 0,0 1,0 0,1 0,-1 0,1 1,0-1,0 1,0 1,1-1,0 0,0 1,0 0,1 0,0 0,0 1,0-1,1 1,1-3,1 0,-1-1,1 1,0 0,0 0,1 0,-1-1,1 1,0 0,0-1,0 1,0 0,1-1,-1 1,1-1,0 0,0 1,0-1,0 0,1 0,-1-1,1 1,0 0,0-1,0 0,0 1,0-1,0 0,1-1,-1 1,1-1,-1 1,1-1,0 0,-1 0,1-1,0 1,0-1,3 0,65 36,-70-34,-1-1,1 1,-1 0,0-1,0 1,1 0,-1 0,0 0,-1 0,1 0,0 0,0 0,-1 0,0 0,1 0,-1 1,0-1,0 0,0 0,0 0,0 0,0 1,-1-1,1 0,-1 0,0 0,1 0,-1 0,0 0,0 0,0 0,-1 0,1-1,0 1,-1 0,1-1,-1 1,1-1,-1 1,0-1,0 0,-80 48,67-44,0-1,-1 0,1-1,0-1,-1-1,0 0,1-1,-1 0,-6-2,11-3,5-1</inkml:trace>
  <inkml:trace contextRef="#ctx0" brushRef="#br0" timeOffset="31545.284">2512 1898,'-14'33,"-5"21,-4 2,2-5,5-10</inkml:trace>
  <inkml:trace contextRef="#ctx0" brushRef="#br0" timeOffset="31724.998">2400 1587,'0'10,"0"3</inkml:trace>
  <inkml:trace contextRef="#ctx0" brushRef="#br0" timeOffset="31991.734">2908 1757,'-22'10,"0"0,1 2,0 1,1 0,1 1,0 1,1 1,0 1,1 1,1 0,-10 15,23-28,0-1,0 0,1 1,-1 0,1 0,0-1,1 1,-1 0,1 0,0 1,0-1,0 0,1 0,0 1,0-1,0 0,0 0,1 0,0 1,0-1,1 0,-1 0,1 0,0 0,1-1,-1 1,1 0,0-1,0 0,0 0,0 0,1 0,0 0,3 3,5-3,0 0,-1 0,1-1,0-1,1 0,-1 0,0-1,0-1,1 0,-1-1,0 0,1-1,-1 0,0-1,-1 0,1-1,2-1,11-4</inkml:trace>
  <inkml:trace contextRef="#ctx0" brushRef="#br0" timeOffset="32643.816">3303 1757,'-39'33,"2"1,1 3,2 0,2 2,1 2,-6 15,35-55,0 1,0 0,0-1,0 1,1 0,-1 0,1 0,-1 1,1-1,0 0,0 0,0 1,0-1,0 1,1-1,-1 0,1 1,-1-1,1 1,0 0,0-1,0 1,0-1,1 1,-1-1,1 1,-1-1,1 1,0-1,0 0,0 1,0-1,1 0,-1 0,0 0,1 0,0 0,-1 0,1 0,0 0,0-1,0 1,0-1,0 1,2 0,7-3,0 0,1 0,-1-1,-1-1,1 0,0 0,-1-1,1-1,-1 1,-1-2,1 1,-1-1,1-1,-2 0,1 0,-1 0,0-1,-1-1,0 1,3-5,-2 5,135-166,-127 155,-11 14,-9 15,-4 5,1 0,1 0,0 0,1 1,0 0,1 0,-1 16,4-28,0 1,1 0,0-1,0 1,0 0,0-1,1 1,-1-1,1 1,1-1,-1 1,0-1,1 1,0-1,0 0,1 0,-1 0,1 0,-1-1,1 1,0-1,1 1,-1-1,1 0,-1 0,1-1,0 1,0-1,0 0,4 2,6-2,0 0,1-1,-1 0,1-1,-1-1,0-1,1 0,-1 0,0-1,0-1,0-1,-1 0,1 0,-1-2,0 1,-1-2,0 0,0 0,-1-1,2-2,133-126,-130 125,-1-1,0-1,-1 0,-1-1,0 0,-1-1,-1-1,0 0,-1 0,-1-1,0 0,-2-1,0 0,-1 0,-1 0,-1-1,-1 0,0 0,-1-16,-2 31,-1-1,0 1,-1-1,0 1,1 0,-1-1,-1 1,1 0,-1 0,0 1,0-1,-1 1,1-1,-1 1,0 0,0 0,0 1,-1-1,1 1,-1 0,0 0,0 0,0 1,0 0,0 0,0 0,-1 0,1 1,-1 0,1 0,-1 1,1 0,-1-1,0 2,1-1,-1 1,1 0,-1 0,1 0,-1 1,1 0,0 0,0 0,0 1,0-1,0 1,-4 4,-3 0,0 1,1 0,0 1,0 0,1 1,0 0,0 1,1 0,1 0,0 1,1 0,0 1,0-1,2 1,-1 0,2 1,0-1,0 1,1 0,1 0,1 0,0 0,0 0,1 1,1-1,1 0,0 0,1 0,0-1,1 1,2 3,6 8,2-1,1 0,1-1,1-1,0-1,2 0,0-2,2 0,0-1,1-1,19 11,-26-18,0-1,1 0,0-1,0-1,1 0,0-2,0 0,1 0,-1-2,17 2,-10-4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0:2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424,'-16'12,"0"1,1 1,0 0,2 0,-1 2,2 0,0 0,1 1,0 0,-1 7,10-23,1 0,-1 1,1-1,0 1,-1 0,1-1,0 1,0 0,0 0,0 0,1 0,-1-1,0 1,1 0,-1 0,1 0,0 1,0-1,0 0,0 0,0 0,0 0,0 0,1 0,-1 0,1 0,-1 0,1 0,0 0,0-1,0 1,0 0,0 0,0-1,1 1,-1 0,0-1,1 1,-1-1,1 0,0 0,-1 1,1-1,0 0,0 0,0-1,0 1,0 0,0-1,0 1,1 0,10-6,-1 1,0-2,0 0,-1 0,1-1,-1 0,-1-1,1 0,-2-1,1 0,-1-1,0 0,0-2,126-143,-134 154,0 0,0 0,0 0,0 1,0-1,0 0,0 0,0 1,0-1,1 0,-1 1,0-1,0 1,1 0,-1-1,0 1,1 0,-1 0,0 0,1 0,-1 0,1 0,-1 0,0 1,1-1,-1 0,0 1,0-1,1 1,-1-1,0 1,0 0,0-1,0 1,1 0,-1 0,0 0,-1 0,1 0,0 0,0 0,0 0,0 0,-1 0,1 1,-1-1,1 1,14 67,-14-62,24 169,3 31,-25-151,-3-1,-2 0,-2 0,-3 0,-2 0,-9 28,14-65,-1-1,-1 1,-1-1,0 0,-1-1,0 1,-2-2,0 1,-1-1,0-1,-1 0,-1-1,-8 7,16-15,3-3,1 0,-1 1,1-1,-1 0,0 0,0-1,0 1,0 0,0 0,0-1,0 0,-1 1,1-1,0 0,-1 0,1 0,-1 0,1-1,-1 1,0-1,1 1,-1-1,0 0,1 0,-1 0,0-1,1 1,-1 0,1-1,-1 0,1 0,-1 0,1 0,-1 0,1 0,0 0,-1-1,1 1,-2-3,0-8,0 0,1-1,0 0,0 0,2 0,0 0,0 0,1 0,1 0,0 0,1 0,1-7,10-53,2 0,4 2,3 0,3 1,32-61,-49 115,1-1,0 2,2-1,0 1,0 1,2 0,0 1,0 0,1 1,0 0,1 2,1-1,4 0,-14 7,0 1,1 0,0 1,0 0,0 0,-1 0,2 1,-1 0,0 0,0 1,0 0,0 0,0 1,0 0,0 0,1 1,10 5</inkml:trace>
  <inkml:trace contextRef="#ctx0" brushRef="#br0" timeOffset="469.084">3727 481,'-31'-4,"1"1,-1 2,0 1,0 1,1 2,-1 1,1 1,0 2,-23 8,46-13,-1 1,1 0,0 1,0-1,1 1,-1 1,1-1,0 1,0 0,0 1,1-1,0 1,0 0,0 1,1-1,0 1,0-1,0 1,1 1,0-1,1 0,-1 1,2-1,-1 1,1 0,0-1,0 1,1 0,0 0,1 0,0 4,0-9,1 1,-1-1,1 1,-1-1,1 0,0 0,0 0,1 0,-1 0,0-1,1 1,0-1,0 1,0-1,0 0,0 0,0 0,0-1,0 1,1-1,-1 1,1-1,-1 0,1-1,0 1,-1-1,1 1,0-1,-1 0,1 0,-1-1,2 0,8 0,-1-1,1 0,-1-1,0 0,0-2,0 1,0-1,9-6,276-198,-296 208,1-1,-1 1,0-1,0 1,1-1,-1 1,1 0,-1-1,1 1,0 0,-1 0,1 0,0 0,0 1,0-1,0 0,0 1,0-1,-1 1,1 0,0 0,0 0,0 0,0 0,0 0,0 0,0 1,0-1,0 0,0 1,0 0,0 0,0-1,-1 1,1 0,0 0,-1 1,1-1,-1 0,1 0,-1 1,1-1,-1 1,0-1,0 1,0 0,0-1,0 1,0 0,0 0,0 0,-1 0,1 1,4 59,-7-55,1-1,1 0,-1 1,1-1,0 1,1-1,-1 1,1-1,0 0,1 1,0-1,0 0,0 0,0 0,1 0,0-1,1 1,-1-1,1 0,0 0,0 0,1 0,-1 0,1-1,0 0,0 0,1-1,-1 1,6 1,9 0</inkml:trace>
  <inkml:trace contextRef="#ctx0" brushRef="#br0" timeOffset="1005.519">4150 791,'9'-31,"2"0,1 0,1 1,1 1,2 0,1 1,1 1,1 0,17-16,-28 33,1 1,0 0,0 1,0-1,1 2,1 0,-1 0,1 0,0 2,1-1,-1 1,11-2,-21 7,0 0,0 0,0 0,0 0,0 0,0 0,0 0,1 0,-1 0,0 1,0-1,0 0,0 1,0-1,0 1,0-1,0 1,0 0,0-1,-1 1,1 0,0-1,0 1,-1 0,1 0,0 0,-1 0,1 0,-1 0,1 0,-1 0,1 0,-1 0,0 0,1 0,-1 0,0 0,0 1,0-1,0 0,0 0,0 0,0 0,-1 0,1 1,-10 50,3-32,-10 37,17-56,0 0,0 0,0 1,0-1,1 0,-1 0,0 0,0 0,1 1,-1-1,1 0,-1 0,1 0,-1 0,1 0,0 0,-1 0,1 0,0 0,0-1,0 1,-1 0,1 0,0-1,0 1,0-1,0 1,1 0,-1-1,0 0,0 1,0-1,0 0,0 0,0 1,1-1,-1 0,0 0,0 0,0 0,1-1,-1 1,0 0,1-1,8-1,0-1,1 0,-1-1,-1 0,1 0,-1-1,1 0,-1-1,-1 0,1-1,-1 0,0 0,23-16,89-51,-120 73,1 1,0-1,0 1,0-1,0 1,0-1,0 1,0 0,0 0,0-1,1 1,-1 0,0 0,0 0,0 0,0 0,0 0,0 1,0-1,0 0,0 0,0 1,0-1,0 1,0-1,0 1,0-1,0 1,0 0,0-1,-1 1,1 0,0 0,0-1,-1 1,1 0,-1 0,1 0,-1 0,1 0,-1 0,1 0,-1 0,0 0,1 0,-1 0,0 1,4 57,-4-51,-2 22,1-24,0 1,1 0,-1-1,1 1,0 0,1-1,0 1,0 0,0-1,1 1,0-1,0 0,1 1,1 2,8 4</inkml:trace>
  <inkml:trace contextRef="#ctx0" brushRef="#br0" timeOffset="1339.122">5053 594,'68'-8,"0"-2,-1-4,0-3,55-21,-36-11,-83 47,-1 0,1 0,-1 0,1-1,-1 1,0-1,0 0,0 0,0 0,0 0,-1 0,1 0,-1 0,0 0,0 0,0-1,0 1,-1 0,1-1,-1 1,0-1,0 1,0-1,-1 1,1 0,-1-4,-3 3,0 1,0-1,0 1,-1-1,1 1,-1 1,0-1,1 1,-1-1,0 1,-1 1,1-1,0 1,0 0,-1 0,1 0,-1 1,1 0,0 0,-1 0,1 1,-1-1,1 2,0-1,-3 1,-8 1,1 1,-1 0,1 1,0 0,0 1,1 1,0 1,0 0,1 1,0 0,0 1,1 0,0 1,1 0,0 1,1 0,0 1,1 0,1 1,0 0,1 0,-4 10,9-20,0 0,0 0,1 0,0 0,0 1,0-1,0 0,0 1,1-1,0 0,0 1,0-1,1 0,-1 1,1-1,0 0,0 1,0-1,1 0,0 0,0 0,0 0,0 0,0-1,1 1,-1-1,1 1,0-1,0 0,1 0,-1 0,0-1,1 1,0-1,1 1,14 7,1 0,0-2,0 0,1-1,0-1,0-1,0-1,1-1,0-1,-1-1,1 0,11-3,-6 2</inkml:trace>
  <inkml:trace contextRef="#ctx0" brushRef="#br0" timeOffset="-2213.046">340 86,'-26'173,"-3"19,-3 67,33-158,-1-89</inkml:trace>
  <inkml:trace contextRef="#ctx0" brushRef="#br0" timeOffset="-1949.521">1 481,'38'0,"33"-5,8-1,0-5,-8 0,-11-4,-11 2,-10 2,-6-1,-4 1,-2-3,-6-3,-1 1,-5-1,-4 2</inkml:trace>
  <inkml:trace contextRef="#ctx0" brushRef="#br0" timeOffset="-1493.619">678 1,'0'521,"-1"-516,0 0,1 0,-1 0,1 0,0 0,0 1,1-1,0 0,0 0,0 0,0 0,1 0,-1 0,2-1,-1 1,0 0,1-1,0 0,0 1,0-1,0 0,1-1,-1 1,1 0,0-1,0 0,1 0,-1 0,1-1,-1 0,1 1,0-1,0-1,-1 1,1-1,1 0,-1 0,0 0,2-1,9-4,-2-1,1 0,0-1,-1 0,0-2,-1 1,0-2,0 0,8-7,21-13,-40 27,-1 0,1 0,0 1,0-1,0 1,0-1,0 1,0 0,0 0,0 0,0 0,1 0,-1 0,0 1,1-1,-1 1,0-1,1 1,-1 0,1 0,-1 0,0 1,1-1,-1 0,1 1,-1-1,0 1,0 0,1 0,-1 0,0 0,0 0,0 1,0-1,0 0,0 1,0 0,-1-1,1 1,-1 0,1 0,0 1,9 30,32 52,-30-73</inkml:trace>
  <inkml:trace contextRef="#ctx0" brushRef="#br0" timeOffset="-1048.304">1328 678,'30'-4,"1"-1,-1-2,0-1,0-1,-1-2,0 0,-1-3,4-3,32-47,-62 63,-1-1,0 1,0-1,0 1,0-1,0 1,-1-1,1 0,0 0,-1 1,1-1,-1 0,0 0,1 0,-1 0,0 0,0 1,0-1,-1 0,1 0,0 0,-1 0,1 1,-1-1,1 0,-1 0,0 1,0-1,0 0,0 1,0-1,0 1,0-1,-1 1,1 0,0 0,-1-1,1 1,-1 0,0 0,1 0,-1 1,0-1,1 0,-2 0,-3-1,1 1,-1 0,0 0,0 0,0 0,0 1,1 0,-1 0,0 1,0 0,0 0,0 0,1 1,-1-1,0 1,1 1,0-1,-1 1,1 0,0 0,1 0,-1 1,0 0,-8 6,0 1,1 1,1 0,-1 1,2 0,0 0,-4 9,10-17,1-1,0 1,0-1,0 1,1 0,-1 0,1 0,1 1,-1-1,1 0,0 1,0-1,0 1,1-1,0 1,0-1,0 1,1-1,0 1,0-1,0 1,1-1,-1 0,1 0,0 0,1 0,0 0,-1 0,1-1,1 1,-1-1,1 0,0 0,0 0,0 0,4 2,8 2,1-1,0-1,1 0,-1-2,1 0,0-1,0 0,3-1,9 0</inkml:trace>
  <inkml:trace contextRef="#ctx0" brushRef="#br0" timeOffset="31760.218">397 1695,'-7'-3,"1"0,-1 0,0 1,0 0,0 0,0 1,0-1,0 2,0-1,0 1,0 0,0 1,0-1,0 1,0 1,0-1,0 1,0 1,0-1,1 1,-1 0,1 1,0-1,0 1,0 0,-5 6,1-5,2-1,0 0,0 0,1 0,0 1,0 0,0 0,0 1,1 0,0 0,0 1,1-1,0 1,0 0,0 1,1-1,0 1,1 0,-1 1,4-6,0 0,0 0,0-1,0 1,1 0,-1-1,1 1,-1-1,1 1,0-1,0 1,0-1,1 1,-1-1,1 0,-1 0,1 1,-1-1,1 0,0-1,0 1,0 0,0-1,1 1,-1-1,0 1,1-1,-1 0,2 0,79 27,-70-25,18 2,-24-4,0 0,0 0,0 0,-1 1,1 0,-1 0,1 0,-1 1,0 0,0 1,0-1,0 1,-1 0,-4-2,0-1,0 0,0 1,0 0,-1-1,1 1,-1-1,1 1,-1 0,1-1,-1 1,0 0,0-1,0 1,0 0,0-1,0 1,0 0,-1-1,1 1,-1 0,1-1,-1 1,0-1,1 1,-1-1,0 1,0-1,0 1,0-1,0 0,-1 0,1 1,0-1,-1 0,-51 39,-145 29,173-64</inkml:trace>
  <inkml:trace contextRef="#ctx0" brushRef="#br0" timeOffset="32350.163">735 1723,'-17'30,"2"1,1 1,2 1,1 0,1 0,2 1,-1 20,8-51,0-1,0 0,1 1,-1-1,1 0,-1 1,1-1,0 1,0-1,0 1,0-1,1 1,-1-1,0 0,1 1,0-1,0 0,0 1,0-1,0 0,0 0,0 0,1 0,-1 0,1 0,-1 0,1 0,0-1,0 1,0-1,0 1,0-1,0 0,0 0,0 1,0-2,1 1,-1 0,0 0,1-1,-1 1,1-1,-1 0,1 0,-1 0,1 0,-1 0,1 0,11-7,-1-1,1 0,-1-1,-1 0,0-1,0-1,-1 0,0 0,6-10,3 0,11-15,-1-2,-1-1,-3-1,9-18,-35 57,-1 1,1-1,0 1,0-1,0 1,0 0,0-1,0 1,0-1,0 1,0-1,0 1,0-1,0 1,0-1,0 1,0-1,0 1,1 0,-1-1,0 1,0-1,0 1,1 0,-1-1,0 1,1-1,-1 1,0 0,1 0,-1-1,0 1,1 0,-1-1,0 1,1 0,-1 0,1 0,-1 0,1-1,-1 1,1 0,-1 0,0 0,1 0,-1 0,1 0,-1 0,1 0,-1 0,1 0,-1 0,1 1,-1-1,1 0,-1 0,0 0,1 1,-1-1,1 0,-1 0,0 1,1-1,-1 0,0 1,1-1,-1 0,0 1,0-1,1 1,2 36,-7 412,2-400,-2 0,-2-1,-2 1,-2-1,-3-1,-1 0,-20 43,28-77,0-1,-1 1,0-1,-1 0,-1 0,0-1,0-1,-1 1,-2 1,9-9,-1 0,1 0,-1 0,0-1,1 1,-1-1,0 0,0 0,-1 0,1 0,0-1,-1 0,1 0,-1 0,1 0,-1-1,1 0,-1 0,1 0,-1 0,1-1,-1 0,1 0,-1 0,1 0,0-1,-1 1,1-1,0 0,-1-1,0-1,0 0,0 0,0-1,1 1,-1-1,1 0,0 0,1-1,-1 1,1-1,0 0,0 0,1 0,0 0,0 0,0 0,1-1,0 1,0-1,1 1,0-1,0 1,0-1,1 1,1-6,1-10,2 0,1 0,0 0,2 1,0 0,11-18,71-114,-77 130</inkml:trace>
  <inkml:trace contextRef="#ctx0" brushRef="#br0" timeOffset="32882.644">1384 1695,'-125'87,"123"-86,-1 0,1 0,0 0,-1 1,1-1,0 1,0-1,0 1,0 0,0 0,1 0,-1 0,1 0,-1 0,1 0,-1 1,1-1,0 0,0 1,1-1,-1 1,0-1,1 1,-1 0,1-1,0 1,0-1,0 1,0 0,1-1,-1 1,1-1,-1 1,1 0,0-1,0 0,0 1,0-1,0 0,1 1,-1-1,1 0,-1 0,1 0,0 0,0 0,0-1,0 1,64 15,-56-16,-1 1,1 0,-1 1,0-1,0 2,0-1,0 1,0 1,-1 0,1 0,-1 0,-6-3,0 0,0 0,0-1,-1 1,1 0,-1 0,1 1,-1-1,0 0,1 0,-1 1,0-1,-1 1,1-1,0 1,-1-1,1 1,-1-1,0 1,0-1,0 1,0 0,0-1,-1 1,1-1,-1 1,0-1,1 1,-1-1,0 1,0-1,-1 0,1 0,0 1,-1-1,0 0,1 0,-1-1,-2 3,-85 57,80-57,-1 0,1-1,-1 0,0-1,0 0,0 0,0-1,0-1,0 1,0-2,0 1,0-1,-1-1,-2-4,7-1</inkml:trace>
  <inkml:trace contextRef="#ctx0" brushRef="#br0" timeOffset="33263.697">1920 1271,'-1'1,"-14"15,1 0,0 0,1 1,1 1,1 0,0 1,2 0,0 1,1-1,1 2,1-1,0 1,2 0,1 0,-1 11,-1 135,-3-115,2 0,3 0,2 46,-15-13,11-79</inkml:trace>
  <inkml:trace contextRef="#ctx0" brushRef="#br0" timeOffset="33510.206">1554 1723,'38'0,"32"0,9 0,-4 0,-11 0,-5 0,-9 0,-8 0,-6 0,-5 0,-7 0</inkml:trace>
  <inkml:trace contextRef="#ctx0" brushRef="#br0" timeOffset="33860.959">2089 1949,'29'-5,"0"-1,-1-1,0-2,-1-1,0 0,0-3,-1 0,8-7,-28 17,-1-1,1-1,-1 1,0-1,-1 0,1 0,-1 0,0-1,-1 0,1 1,-1-1,2-5,-4 9,0 0,-1 0,1-1,0 1,-1 0,1-1,-1 1,0 0,0-1,0 1,0-1,0 1,0 0,-1-1,1 1,-1 0,0-1,0 1,1 0,-2 0,1-1,0 1,0 0,-1 0,1 0,-1 1,1-1,-1 0,0 0,0 1,0-1,0 1,0 0,0 0,-2-1,-4-1,-1 1,0 1,0-1,0 2,0-1,1 1,-1 0,0 1,0 0,0 1,0 0,1 0,-1 0,1 1,-1 1,1-1,0 2,0-1,-5 3,1 1,0 0,0 0,0 1,1 1,1 0,-1 0,2 1,0 0,0 1,1 0,0 0,1 1,0 0,1 0,1 1,0 0,1 0,0 0,1 0,1 0,0 9,2-18,1 0,0 0,0-1,0 1,1 0,0-1,0 1,0-1,0 0,1 1,-1-1,1 0,0 0,1-1,-1 1,0-1,1 0,0 0,0 0,0 0,0 0,0-1,1 0,-1 0,1 0,-1 0,5 0,4 2,1-1,0 0,-1-1,1-1,0 0,0 0,0-2,0 0,3-1,58-11,-44 7</inkml:trace>
  <inkml:trace contextRef="#ctx0" brushRef="#br0" timeOffset="46849.218">2823 1723,'-60'192,"35"-83,48-132,24-43,3 1,3 3,57-53,-61 83,-48 32,0-1,0 1,1 0,-1-1,0 1,0 0,0 0,1 0,-1 0,0 0,0 0,0 1,1-1,-1 0,0 1,0-1,0 0,0 1,0-1,0 1,0 0,0-1,0 1,0 0,0 0,0 0,0-1,0 1,-1 0,1 0,0 0,-1 0,1 0,0 1,-1-1,0 0,1 0,-1 0,0 0,1 0,-1 1,0-1,0 0,0 0,0 1,-1 230,1-230,-1 0,1-1,0 1,0-1,0 1,0-1,0 1,1 0,-1-1,0 1,1-1,-1 1,1-1,-1 1,1-1,0 0,0 1,-1-1,1 0,0 1,0-1,0 0,1 0,-1 0,0 0,0 0,1 0,-1 0,0-1,1 1,-1 0,1-1,-1 1,1-1,-1 1,1-1,-1 0,1 0,-1 1,1-1,0 0,-1-1,1 1,-1 0,1 0,-1-1,1 1,-1-1,1 1,-1-1,1 1,-1-1,0 0,1 0,-1 0,0 0,0 0,1 0,-1-1,133-140,60 2,-193 138,0 1,0 0,0 0,0 0,0 0,0 0,0 0,0 0,1 0,-1 0,0 1,1-1,-1 0,0 1,1-1,-1 1,1-1,-1 1,1 0,-1 0,1 0,-1 0,1 0,-1 0,1 0,-1 0,1 0,-1 1,0-1,1 1,-1-1,1 1,-1-1,0 1,1 0,-1 0,0-1,0 1,0 0,0 0,1 0,-1 1,-1-1,1 0,1 1,3 120,-7-81,5 126,3-149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0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562 368,'52'-35,"-53"34,1 0,0 0,0 0,0 0,-1 0,1 0,0 0,-1 0,1 0,-1 0,1 1,-1-1,0 0,1 0,-1 0,0 1,1-1,-1 0,0 1,0-1,0 0,0 1,0-1,0 1,1 0,-1-1,0 1,0 0,0-1,0 1,-1 0,1 0,0 0,0 0,0 0,0 0,0 0,0 0,0 1,0-1,0 0,-1 0,-39 0,0 2,1 1,-1 2,1 2,0 2,0 2,1 1,0 2,1 1,-8 7,17-5,28-17,1 0,-1 0,1 1,0-1,-1 0,1 0,0 1,-1-1,1 0,0 1,-1-1,1 0,0 1,0-1,-1 1,1-1,0 0,0 1,0-1,0 1,-1-1,1 1,0-1,0 0,0 1,0-1,0 1,0-1,0 1,0-1,1 1,-1-1,0 0,0 1,0-1,0 1,0-1,1 1,-1-1,0 0,0 1,1-1,-1 0,0 1,1-1,-1 0,0 1,1-1,-1 0,1 0,-1 1,0-1,1 0,-1 0,1 0,-1 0,1 0,-1 0,0 1,1-1,-1 0,1 0,-1 0,1 0,-1 0,1-1,-1 1,183 5,-165-6,-13 0,0 0,0 0,0 1,0-1,0 1,0 0,0 0,0 1,0-1,0 1,0 1,0-1,0 0,0 1,0 0,-1 0,1 1,-1-1,0 1,0 0,0 0,0 0,0 1,0 0,-5 1,1 0,-1 0,0 0,0 0,-1 0,0 0,0 0,0 0,0 0,-1-1,0 1,1-1,-2 0,1 0,0 0,-1 0,0-1,0 1,0-1,0 0,-1 0,1-1,-1 1,-3 1,-208 141,216-145,-12 7,1 1,0 0,0 1,1 1,0-1,0 1,1 1,1 0,0 0,0 1,1 0,1 0,0 0,1 1,-3 7,8-15,0 0,1-1,-1 1,1-1,0 1,0-1,0 1,1-1,0 1,-1-1,1 0,1 0,-1 0,1 0,-1-1,1 1,0 0,1-1,-1 0,0 0,1 0,0 0,0-1,2 2,104 45,-102-45,1-1,1-1,-1 1,0-1,0-1,1 0,-1 0,1-1,-1 0,1-1,-1 0,1 0,-1-1,0 0,0-1,0 0,0 0,0-1,0 0,-1 0,6-5,7-8</inkml:trace>
  <inkml:trace contextRef="#ctx0" brushRef="#br0" timeOffset="315.749">421 1,'-144'744,"38"-304,104-428,1 0,-1 1,2-1,0 1,1-1,0 1,0-1,2 0,2 10,1-4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578 403,'-19'-3,"0"1,-1 0,1 2,-1 0,1 1,0 1,-1 0,1 2,-8 3,3 0,-1 1,1 1,1 1,0 2,1 0,0 1,0 1,-18 17,38-29,-1-1,1 1,0-1,0 1,0 0,0 0,0 0,1 0,-1 0,1 0,-1 0,1 0,0 1,-1-1,1 1,0-1,1 1,-1-1,0 1,1-1,0 1,-1 0,1-1,0 1,0-1,1 1,-1 0,0-1,1 1,0-1,-1 1,1-1,0 1,0-1,1 1,-1-1,0 0,1 0,-1 0,1 1,0-2,0 1,0 0,0 0,0-1,0 1,1 0,84 35,-77-35,-1 1,1 0,-1 0,0 1,0 0,0 1,-1 0,1 0,-1 1,0 0,-1 0,1 1,-1 0,2 3,-7-7,-1 0,1-1,-1 1,1 0,-1 0,0 0,0 0,0 0,-1 0,1 1,-1-1,0 0,1 0,-1 0,-1 0,1 1,0-1,-1 0,0 0,0 0,1 0,-2 0,1 0,0 0,-1 0,1 0,-1-1,0 1,0-1,0 1,0-1,0 0,-3 2,-94 52,93-54,-10 5,-1-1,-1 0,1-1,-1-1,1-1,-1-1,0 0,0-1,0-1,0-1,-18-2,18-4</inkml:trace>
  <inkml:trace contextRef="#ctx0" brushRef="#br0" timeOffset="324.272">832 544,'-21'23,"0"2,2 0,0 0,2 2,1 0,1 1,2 1,0 0,2 3,9-29,1 0,0 0,0 0,0 0,0 0,1 0,-1 0,1 0,0 0,0 0,0 0,0 0,1 1,-1-1,1 0,-1 0,1 0,0 0,1 0,-1 0,0-1,1 1,-1 0,1-1,0 1,0-1,0 1,0-1,1 0,-1 0,0 0,1 0,0 0,-1-1,1 1,0-1,0 0,0 0,0 0,0 0,0 0,0-1,0 1,0-1,0 0,0 0,1 0,-1 0,1 0,7-2,-1-1,0 1,0-2,0 1,0-1,-1-1,0 0,0 0,0-1,0 0,-1 0,0-1,0 0,-1-1,0 1,0-2,-1 1,0 0,0-1,-1 0,0-1,-1 1,0-1,-1 0,1-3,-3 6,0-1,-1 1,1-1,-2 1,1-1,-1 1,0 0,-1-1,0 1,0 0,-1 0,1 0,-2 0,1 0,-1 1,0 0,0-1,0 1,-1 1,0-1,0 1,-1 0,1 0,-1 0,0 1,-1 0,1 0,-1 1,0-1,-5-1,-7-3</inkml:trace>
  <inkml:trace contextRef="#ctx0" brushRef="#br0" timeOffset="689.508">1228 93,'-29'260,"4"-39,9-101,0 71,27-166,-4-26</inkml:trace>
  <inkml:trace contextRef="#ctx0" brushRef="#br0" timeOffset="970.001">1425 573,'-5'21,"0"0,1 1,1-1,1 1,2 0,-1-1,2 1,1 0,1-1,1 1,1-1,-5-17,1 0,0 0,0-1,0 1,1 0,-1-1,1 1,0-1,0 1,0-1,1 0,-1 0,1 0,-1 0,1-1,0 1,0-1,0 1,1-1,-1 0,0 0,1 0,-1-1,1 1,0-1,0 0,-1 0,1 0,0-1,0 1,0-1,0 0,0 0,0-1,0 1,-1-1,1 1,0-1,0 0,0-1,-1 1,2-1,12-9,0 0,0-2,-2 1,1-2,-2 0,0-1,-1 0,0-1,-1-1,-1 0,7-13,-8 14,0 0,-1 0,-1-1,0 0,-2-1,1 0,0-7,-3 1</inkml:trace>
  <inkml:trace contextRef="#ctx0" brushRef="#br0" timeOffset="1740.407">1849 911,'43'-112,"23"-64,46-333,-110 406,-2 103,0 0,-1 1,1-1,0 0,0 0,-1 1,1-1,0 0,-1 0,1 0,0 0,-1 1,1-1,0 0,-1 0,1 0,0 0,-1 0,1 0,-1 0,1 0,0 0,-1 0,1 0,0 0,-1 0,1-1,0 1,-1 0,1 0,0 0,-1 0,1-1,0 1,-1 0,1 0,0 0,0-1,-1 1,1 0,0-1,0 1,0 0,-1-1,1 1,0 0,0-1,0 1,0 0,0-1,0 1,-1 0,1-1,0 1,0 0,0-1,0 1,0 0,1-1,-1 1,0-1,0 1,0 0,0-1,0 1,0 0,0-1,1 1,-10 27,-6 294,-14-135,23-156,1 1,1 0,2-1,1 1,2 18,-1-45,0-2,12 27,-6-34</inkml:trace>
  <inkml:trace contextRef="#ctx0" brushRef="#br0" timeOffset="1967.312">1765 347,'38'0,"32"0,9 0,0 0,-7 0,-13 0,-10 0,-10 0,-11 0</inkml:trace>
  <inkml:trace contextRef="#ctx0" brushRef="#br0" timeOffset="2270.651">2385 630,'0'33,"0"16,5 0,1-8</inkml:trace>
  <inkml:trace contextRef="#ctx0" brushRef="#br0" timeOffset="2417.5">2385 234,'0'0</inkml:trace>
  <inkml:trace contextRef="#ctx0" brushRef="#br0" timeOffset="2732.665">2724 516,'-8'11,"2"1,0-1,0 1,1 0,0 0,1 1,1-1,0 1,0 0,1 0,1 0,0 0,1 0,1 0,0 0,0 0,3 8,-3-17,1-1,0 1,0-1,0 1,0-1,0 0,1 0,0 0,-1 0,1-1,0 1,0-1,1 1,-1-1,0 0,1 0,-1-1,1 1,0-1,-1 0,1 0,0 0,0 0,0 0,0-1,-1 0,1 0,0 0,0 0,0-1,0 0,0 1,0-1,-1 0,3-1,6-2,1 0,-1-1,1 0,-1 0,-1-2,1 1,-1-2,0 1,-1-1,1-2,-2 2,-1-1,0 0,-1 0,0-1,-1 0,1 0,-2-1,0 0,0 0,2-8,-6 15,0 0,0 1,0-1,0 0,-1 0,0 0,0 0,0 0,0 0,0 0,-1 0,0 1,0-1,0 0,0 0,0 1,-1-1,0 0,0 1,0 0,0-1,0 1,-1 0,1 0,-1 0,0 1,0-1,0 1,0-1,0 1,-1 0,1 0,-4-1,-1 0,0-1,-1 2,0-1,0 1,0 1,0-1,0 2,0-1,0 1,0 1,0-1,0 2,0-1,0 1,0 0,-5 3,-5 2</inkml:trace>
  <inkml:trace contextRef="#ctx0" brushRef="#br0" timeOffset="3172.985">3147 798,'41'-42,"2"2,1 2,2 2,26-14,-72 48,1 1,0 0,0 0,0 0,0 1,0-1,1 0,-1 0,0 0,0 1,0-1,1 1,-1-1,0 1,1-1,-1 1,1 0,-1 0,0 0,1 0,-1 0,0 0,1 0,-1 0,1 0,-1 0,0 1,1-1,-1 1,0-1,0 1,1-1,-1 1,0 0,0 0,0 0,0-1,0 1,0 0,0 0,1 1,-6 46,3-44,-1 1,1 0,1-1,-1 1,1 0,0 0,0 0,0 0,1-1,-1 1,1 0,0 0,1-1,-1 1,1-1,0 1,0-1,0 0,1 1,0-1,-1 0,5 3,-1-1,1-1,0 0,0 0,1-1,0 0,0 0,0 0,0-1,0 0,1-1,-1 0,1-1,-1 1,1-1,0-1,0 0,-1 0,1-1,0 0,-1 0,1-1,-1 0,1-1,-1 0,0 0,0 0,0-1,0-1,5-3,1-1,0-1,-1 0,0-1,-1-1,0 0,0 0,-2-1,1 0,3-8,-5 4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3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478 701,'-5'-8,"-1"1,0 0,-1 0,0 1,0 0,0 0,-1 0,0 1,0 0,0 1,-1 0,0 0,1 0,-1 1,0 1,-1 0,1 0,0 1,-1 0,1 0,-1 1,1 0,0 1,-1 0,1 0,0 1,-1 1,1-1,0 1,1 1,-1 0,-7 4,4-3,0 0,0 1,0 0,0 1,1 0,0 1,1 0,0 1,0 0,1 1,0 0,0 0,1 1,1 0,0 0,0 1,1 0,1 0,0 0,-2 11,6-20,1 0,0 0,0 0,0 0,0 0,0 0,1 0,-1 0,1 0,0 0,0 0,0 0,0 0,1 0,-1-1,1 1,0-1,-1 1,1-1,0 0,1 1,-1-1,0 0,0-1,1 1,-1 0,1-1,0 1,-1-1,1 0,0 0,0 0,0 0,0 0,0 0,6 0,0 0,0 0,-1 0,1-1,0 0,0-1,0 0,0-1,0 1,-1-2,6-1,16-8,-2-1,0-1,-1-2,0-1,-1 0,-1-2,-1-1,18-20,176-166,-218 207,0 0,-1-1,1 1,0 0,0 0,0 0,0 0,0-1,0 1,0 0,0 0,0 0,0 0,1-1,-1 1,0 0,1 0,-1 0,0-1,1 1,-1 0,1-1,-1 1,1 0,-1-1,1 1,0 0,-1-1,1 1,0-1,-1 1,1-1,0 0,0 1,-1-1,1 0,0 1,0-1,0 0,0 0,-1 0,1 0,0 0,0 0,0 0,0 0,-1 0,1 0,0 0,0 0,0-1,0 1,-1 0,1-1,0 1,0-1,-1 1,1 0,0-1,-1 0,1 1,0-1,-1 1,1-1,-1 0,1 1,-1-1,0 0,1 0,7 143,2-59,-3 1,-4 0,-6 46,2-17,2-96,-1 0,-1 0,0 0,-1 0,-1 0,-1-1,0 1,-1-1,0 0,-2 0,0-1,0 0,-2 0,0-1,0 0,-2 0,1-1,-2 0,0-1,0-1,-2 1,-2-1,0 0,-2-1,1-1,-1-1,0-1,-1 0,-10 2,26-8,1-1,-1 0,1 1,-1-1,1 0,-1 0,1 0,-1-1,1 1,-1 0,1-1,-1 0,1 0,-1 1,1-1,0-1,0 1,-1 0,1-1,0 1,0-1,0 1,1-1,-1 0,0 0,1 0,-1 0,1 0,-1 0,1 0,0-1,0 1,0 0,0-1,1 1,-1 0,0-1,1 1,0-1,0 0,0-2,13-106,4 78,1 1,2 1,1 1,1 0,1 2,2 1,0 0,30-21,-28 22,74-61,3 4,4 5,21-7,-107 72,-1-1,0 0,-1-2,-1-1,-1 0,0-1,-2-1,6-9,-20 26,0 0,-1-1,1 0,-1 1,1-1,-1 0,0 0,0 1,0-1,0 0,-1 0,1 0,-1 0,0 0,0 0,0 0,0 0,-1 0,1 0,-1 0,1 0,-1 0,0 0,0 0,-1 0,1 1,0-1,-1 1,0-1,0 1,1-1,-1 1,-1 0,1 0,0 0,0 0,-1 0,1 0,-1 1,0-1,1 1,-1 0,0 0,-2-1,-5-2,0 1,-1 0,1 1,0 0,-1 0,1 1,-1 1,0 0,1 0,-1 1,1 0,-1 1,1 0,0 1,-1 0,1 0,0 1,1 0,-1 1,1 0,-2 2,7-3,1 0,-1 0,1 0,0 1,0-1,0 1,1-1,0 1,0 0,0 0,0 0,1 0,-1 0,2 0,-1 1,0-1,1 0,0 1,0-1,1 0,-1 0,1 1,0-1,1 0,1 8,0-1,1 0,1 0,0 0,0-1,1 1,1-1,0-1,4 5,0-2,1 0,0-1,1-1,1 0,0-1,0 0,1-1,0-1,0 0,1-1,0-1,0 0,1-1,0-1,0 0,0-2,0 0,0-1,1 0,-1-2,0 0,0 0,0-2,0 0,3-2,23-14,-1-1,-2-2,0-2,-1-1,-1-3,-2-1,0-1,-3-2,0-1,-2-2,-2-1,23-37,-27 43,-1-1,-2-1,-1-1,-2-1,-1-1,-2 0,-1-1,-1-1,-3-1,7-35,-22 9,4 63,-1-1,1 1,-1 0,1-1,-1 1,0 0,0 0,1 0,-1 0,0 0,0 0,0 0,0 0,-1 0,1 0,0 0,0 1,0-1,-1 0,1 1,0-1,-1 1,1 0,0-1,-1 1,1 0,-1 0,1 0,0 0,-1 0,1 0,-1 0,1 0,0 1,-1-1,1 0,-1 1,1-1,0 1,0 0,-1-1,1 1,0 0,-14 9,0 1,1 1,1 0,0 1,0 0,2 1,-1 0,2 1,0 1,1-1,0 1,2 1,-1 0,2 0,1 0,0 1,0 4,-4 11,3 1,0-1,2 1,2 0,1 0,2 0,1 0,6 30,49 83,-28-87,-17-20,-11-39,-1 0,0-1,0 1,1 0,-1-1,0 1,0 0,0-1,0 1,0 0,0 0,0-1,0 1,-1 0,1-1,0 1,0 0,-1-1,1 1,0 0,-1-1,1 1,0-1,-1 1,1-1,-1 1,1-1,-1 1,1-1,-1 1,1-1,-1 1,0-1,1 0,-1 1,1-1,-1 0,0 0,1 0,-1 1,0-1,0 0,1 0,-1 0,0 0,1 0,-1 0,0 0,1 0,-1-1,0 1,0 0,1 0,-17-6</inkml:trace>
  <inkml:trace contextRef="#ctx0" brushRef="#br0" timeOffset="160.371">1494 447,'38'0,"42"0,17 0,1 0,-6 0,-9-5,-10-1,-11 0,-8 1,-7 2,-8 1,-10 1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1,'-9'19,"-4"20,-4 5,1-2,8-7,9-14,6-16,1-9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0,'-10'19,"2"12,2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37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12 278,'335'-136,"-272"107,143-70,-205 98,1 0,-1-1,1 1,0 0,-1 0,1 0,0 0,-1 0,1 0,0 1,0-1,0 1,0-1,0 1,0-1,0 1,0 0,0 0,0 0,0 0,-1 1,1-1,0 0,0 1,0-1,0 1,0 0,0 0,-1 0,1 0,0 0,-1 0,1 0,-1 0,1 0,-1 1,1-1,-1 1,0-1,0 1,0 0,0-1,0 1,0 0,0 1,2 17,-1 1,-2 0,0-1,-1 1,-1-1,-1 1,-4 16,-1 10,-14 118,8 1,6 18,5-145,2 0,2 1,1-1,2 0,2 0,1-1,2 1,2-2,1 1,2-2,10 18,50 50,-116-123,13 7,-1 1,0 2,-1 1,0 2,-9-1,40 7,-38-4,-1 1,1 3,0 0,-1 3,1 1,0 2,-32 10,-110 34,147-34,27-11</inkml:trace>
  <inkml:trace contextRef="#ctx0" brushRef="#br0" timeOffset="417.735">238 786,'646'-221,"-518"168,-127 53,1-1,-1 1,0 0,1-1,-1 1,1 0,-1 0,1 0,-1 0,1 0,-1 1,1-1,-1 0,1 1,-1-1,0 1,1-1,-1 1,0-1,1 1,-1 0,0 0,0 0,0 0,0 0,1 0,-2 0,1 0,0 0,0 0,0 1,0-1,-1 0,1 1,0-1,-1 0,0 1,1-1,-1 1,0-1,1 1,-1-1,0 1,0 0,-7 70,7-68,-33 162,43 31,7-129,-5-56</inkml:trace>
  <inkml:trace contextRef="#ctx0" brushRef="#br0" timeOffset="817.709">1282 1322,'-33'69,"38"-130,-3 51,11-44,3 1,2 0,1 1,26-45,62-83,-107 179,0 0,1 0,-1 1,0-1,0 0,1 1,-1-1,0 0,1 1,-1-1,1 1,-1-1,1 1,-1-1,1 1,-1-1,1 1,0-1,-1 1,1-1,0 1,-1 0,1 0,0-1,-1 1,1 0,0 0,-1 0,1 0,0 0,0 0,-1 0,1 0,0 0,0 0,-1 0,1 0,0 0,-1 1,1-1,0 0,-1 0,1 1,0-1,-1 1,1-1,-1 0,1 1,0-1,-1 1,1 0,3 10</inkml:trace>
  <inkml:trace contextRef="#ctx0" brushRef="#br0" timeOffset="1017.598">1706 1096,'0'34,"5"20,6 6,1-7</inkml:trace>
  <inkml:trace contextRef="#ctx0" brushRef="#br0" timeOffset="1195.627">1706 673,'14'0,"5"0</inkml:trace>
  <inkml:trace contextRef="#ctx0" brushRef="#br0" timeOffset="1645.098">2214 899,'-30'46,"3"2,1 1,3 1,2 1,-1 8,20-55,0 1,0-1,1 1,-1-1,1 1,0-1,0 1,1 0,-1-1,1 1,0 0,0 0,1-1,0 1,-1 0,1-1,1 1,-1-1,1 1,0-1,0 0,0 1,0-1,1 0,0-1,-1 1,1 0,1-1,-1 1,1-1,-1 0,1 0,0-1,0 1,0-1,0 0,2 1,7 0,0-1,-1-1,1 0,0-1,0 0,0-1,0 0,0-1,-1 0,1-1,-1-1,0 0,0-1,0 0,0 0,-1-1,0-1,0 0,6-6,11-9,-1-1,-1-1,-1-2,-1 0,-2-2,10-15,-8 13,-1-1,-1-1,-2 0,-1-2,-2 0,-1-2,-2 1,-1-2,-2 1,5-33,-12 36,-2 1,-1-1,-2 0,0 0,-7-29,7 54,-1 0,0 0,0-1,0 1,-1 0,-1 1,1-1,-1 1,0-1,-1 1,0 0,0 1,-1-1,1 1,-1 0,-1 1,1-1,-1 1,0 0,0 1,0 0,-1 0,0 0,1 1,-5-1,-1 3,1 1,0 0,-1 1,1 0,-1 0,1 2,0-1,0 2,0 0,1 0,-1 1,1 0,0 1,0 0,1 1,0 0,0 1,0 0,1 1,0-1,1 2,0-1,1 1,0 0,0 1,1 0,-4 10,-1-5,1 1,1 0,1 1,1 0,0 0,1 1,1 0,1 0,0 0,2 1,0-1,1 0,1 1,1 0,1-1,0 0,2 1,0-1,1 0,1-1,1 0,0 1,9 12,-5-14,1 0,1-1,1-1,0 0,1-1,1 0,0-2,0 1,1-2,1-1,0 0,0-1,1-1,0 0,1-2,0 0,0-1,0-1,0-1,0-1,1-1,-1-1,1 0,-1-2,1 0,-1-1,3-2,6-2</inkml:trace>
  <inkml:trace contextRef="#ctx0" brushRef="#br0" timeOffset="2585.303">3258 870,'-33'14,"2"2,0 1,0 2,2 0,0 2,1 1,2 2,-16 17,39-38,-1-1,1 2,0-1,0 0,1 0,-1 1,1 0,-1-1,1 1,0 0,1 0,-1 0,1 1,-1-1,1 0,1 0,-1 1,0-1,1 0,0 1,0-1,1 1,-1-1,1 0,0 1,0-1,0 0,0 0,1 0,0 0,0 0,0 0,0 0,1-1,-1 1,1-1,0 1,0-1,0 0,0 0,1-1,-1 1,1-1,0 1,0-1,0 0,2 0,5-1,1-1,-1-1,0 0,1-1,-1 0,0-1,0 0,0 0,-1-1,1-1,-1 0,0 0,-1-1,1 0,-1-1,0 0,0-1,-1 1,0-1,-1-1,1 0,-1 0,50-43,73-46,-129 97,-1 1,1-1,0 1,0-1,0 1,0-1,-1 1,1-1,0 1,0 0,0-1,0 1,0 0,0 0,0 0,0 0,0 0,0 0,0 0,0 0,0 0,0 0,0 1,0-1,0 0,0 1,-1-1,1 0,0 1,0 0,0-1,0 1,-1-1,1 1,0 0,-1-1,1 1,0 0,-1 0,1 0,-1-1,1 1,-1 0,0 0,1 0,-1 0,0 0,1 0,4 55,-5-40,0-10,0 0,0-1,0 1,0 0,1 0,0-1,0 1,1-1,-1 1,1-1,1 0,-1 1,1-1,-1 0,1 0,1-1,-1 1,1-1,0 0,0 0,0 0,0 0,1 0,0-1,-1 0,1 0,0-1,1 1,-1-1,0 0,1 0,-1-1,1 1,-1-1,1-1,0 1,0-1,-1 0,10-4,0-1,0-1,-1 0,0-1,0 0,-1-1,0-1,-1 0,1-1,-2 0,1-1,-2 0,1-1,-2 0,1 0,-2-1,0-1,6-12,20-22,-34 48,0-1,0 1,0-1,0 1,0-1,0 1,0-1,0 1,0-1,0 1,0-1,1 1,-1-1,0 1,0 0,0-1,1 1,-1-1,0 1,1 0,-1-1,0 1,1 0,-1-1,1 1,-1 0,0 0,1-1,-1 1,1 0,-1 0,1 0,-1-1,1 1,-1 0,0 0,1 0,-1 0,1 0,-1 0,1 0,-1 0,1 0,-1 0,1 0,-1 1,1-1,-1 0,1 0,-1 0,1 1,-1-1,0 0,1 0,-1 1,1-1,-1 0,0 1,1-1,-1 0,0 1,0-1,1 1,-1-1,0 1,0-1,0 0,1 1,1 37,-2-34,-1 1,0-1,1 1,-1 0,1 0,0-1,0 1,1 0,-1 0,1-1,0 1,0 0,1-1,-1 1,1-1,0 0,0 0,1 1,-1-1,1 0,0-1,0 1,0-1,1 1,-1-1,1 0,-1 0,1 0,0-1,0 1,1-1,-1 0,0 0,1-1,-1 1,1-1,0 0,-1 0,1 0,0-1,2 0,2-3,0 0,-1-1,1 0,-1-1,0 0,0 0,-1-1,1 0,-1 0,0-1,-1 0,0 0,0 0,0-1,-1 0,0 0,-1 0,0-1,0 1,0-5,22-32,61-98,-87 142,1 0,-1 0,1 0,-1 0,0-1,1 1,0 0,-1 0,1 1,0-1,-1 0,1 0,0 0,0 0,0 1,0-1,0 0,0 1,0-1,0 1,0-1,0 1,0-1,0 1,0 0,0-1,1 1,-1 0,0 0,0 0,0 0,0 0,0 0,1 0,-1 1,0-1,0 0,0 1,0-1,0 0,0 1,0 0,0-1,0 1,0-1,0 1,0 0,0 0,0 0,-1-1,1 1,0 0,0 0,-1 0,1 0,-1 0,1 0,-1 0,0 0,1 1,-1-1,0 0,1 0,-1 0,0 0,0 0,0 1,0-1,5 21,-1 0,-1 0,-1 1,-1-1,0 0,-3 18,1 33,25 279,-21-307,-2-1,-2 1,-1 0,-3-1,-2 0,-2 0,-1-1,-3 0,-9 20,18-50,-1 0,-1 0,0-1,-1 1,0-2,-1 1,0-1,0 0,-2-1,1 0,-1 0,-1-1,1 0,-2-1,1 0,-1-1,0 0,-1-1,-5 2,16-8,-1 1,0-1,0 0,1 0,-1 0,0 0,0 0,1-1,-1 1,0-1,1 0,-1 0,0 0,1 0,-1 0,1 0,0-1,-1 1,1-1,0 0,0 1,0-1,0 0,0 0,0 0,1-1,-1 1,1 0,-1-1,1 1,0-1,0 1,0-1,0 1,1-2,-14-97,15 70,1-1,2 1,1 0,2 0,1 0,1 1,2 0,1 1,1 0,1 1,2 1,1 0,1 1,1 1,1 0,4-1,-11 12,-1 0,2 2,0 0,1 0,0 1,0 1,1 1,13-6,-5 6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1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0 791,'52'-96,"-18"24,-34 72,0-1,0 1,0-1,0 1,0 0,1-1,-1 1,0-1,0 1,0-1,1 1,-1 0,0-1,1 1,-1 0,0-1,1 1,-1 0,0-1,1 1,-1 0,1 0,-1-1,1 1,-1 0,1 0,-1 0,0 0,1 0,-1 0,1 0,-1 0,1 0,-1 0,1 0,-1 0,1 0,-1 0,1 0,-1 0,1 0,-1 1,0-1,1 0,-1 0,1 0,-1 1,0-1,1 0,-1 1,0-1,1 0,-1 1,0-1,1 1,-1-1,0 0,0 1,1-1,-1 1,0-1,0 1,0-1,0 1,10 36,-8-27,-2-5,1 0,-1 0,1 0,0 0,0-1,0 1,0 0,1-1,0 1,0-1,0 1,1-1,0 0,-1 0,1 0,1 0,-1-1,0 1,1-1,0 0,0 0,0 0,0-1,0 1,0-1,1 0,-1 0,1-1,0 1,-1-1,1 0,0 0,0 0,0-1,0 0,0 0,0 0,1-4,0 0,0-1,-1 0,1 0,-1 0,0-1,0 0,-1 0,1 0,-2 0,1 0,0-1,-1 0,-1 0,1-1,5-8,78-197,-73 168,-9 24</inkml:trace>
  <inkml:trace contextRef="#ctx0" brushRef="#br0" timeOffset="331.144">847 1,'5'56,"-65"274,57-301,1-1,1 0,2 1,0-1,2 0,2 0,0 0,0-8,-4-15,-1 0,1 0,0 0,1 0,-1 0,1 0,0 0,0-1,0 1,1-1,0 0,-1 1,2-1,-1 0,0-1,1 1,0-1,3 3,3-4</inkml:trace>
  <inkml:trace contextRef="#ctx0" brushRef="#br0" timeOffset="566.911">508 396,'43'4,"48"8,13 0,-1-1,-9-2,-15 1,-12 0,-12-2,-6-3,-7-1,-10-3</inkml:trace>
  <inkml:trace contextRef="#ctx0" brushRef="#br0" timeOffset="815.305">1636 396,'-24'15,"0"2,1 1,0 1,2 1,0 1,2 1,0 0,1 2,-14 24,30-45,0 0,0 0,0 1,0-1,1 0,0 1,-1-1,1 1,1 0,-1-1,0 1,1-1,0 1,0 0,0 0,0-1,0 1,1 0,0-1,-1 1,2-1,-1 1,0-1,1 1,-1-1,1 0,0 0,0 0,0 0,0 0,1 0,-1 0,1-1,0 1,0-1,0 0,0 0,0 0,0 0,1 0,-1-1,0 0,3 1,8 2,1-1,-1-1,1 0,0-1,-1-1,1 0,0-1,0 0,-1-1,1-1,-1 0,0-1,0-1,0 0,0-1,-1 0,0-1,0-1,-1 0,0 0,0-2,-1 1,0-1,6-8,-13 14,0-1,-1 1,1-1,-1 0,0 0,0 0,0 0,-1 0,0-1,0 1,0-1,-1 1,0-1,0 0,0 0,-1 1,1-1,-2 0,1 0,0 0,-1 1,0-1,-1 0,1 1,-1-1,0 1,-1-1,1 1,-1 0,0 0,0 0,0 0,-1 1,0-1,0 1,0 0,0 0,-1 1,1-1,-1 1,0 0,0 0,-1 0,-4-1,-47-7,31 9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5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141 257,'25'8,"0"-1,0-1,0-1,1-2,0 0,0-2,-1-1,1 0,0-2,0-2,15-3,-17 3,0-1,-1-1,0 0,0-2,0-1,-1-1,20-12,-34 18,-1-1,0 1,-1-1,1 0,-1-1,0 0,-1 0,1 0,-1 0,0-1,0 0,-1 0,0 0,-1-1,1 1,-1-1,-1 0,1 0,-2 0,1 0,-1 0,0-1,0 1,-1-7,0 15,1-1,-1 0,0 0,1 1,-1-1,0 0,1 0,-1 1,0-1,0 0,0 0,1 0,-1 0,0 1,0-1,0 0,-1 0,1 0,0 0,0 1,0-1,-1 0,1 0,0 0,-1 1,1-1,0 0,-1 0,1 1,-1-1,0 1,1-1,-1 0,1 1,-1-1,0 1,1-1,-1 1,0-1,0 1,1 0,-1-1,0 1,0 0,0 0,1 0,-1-1,0 1,0 0,0 0,0 0,1 0,-1 0,0 1,0-1,0 0,0 0,1 0,-1 1,0-1,0 0,1 1,-1-1,0 1,0-1,1 1,-1-1,1 1,-1 0,0 0,-10 21,1 0,1 1,2 0,0 1,1 0,-2 21,-1-3,-119 738,119-744,-2-1,0 0,-3-1,-1-1,-1 0,-2-1,-1 0,-1-2,-2 0,-1-2,-2 0,0-2,-2-1,0-1,-4 1,21-18,0-1,-1 0,1-1,-1 0,-1 0,1-1,0 0,-1-1,0-1,-5 1,13-3,0 1,0-1,0 0,0 0,1-1,-1 1,0-1,0 0,1 0,-1 0,0 0,1-1,-1 0,1 1,-1-1,1-1,0 1,0 0,0-1,0 1,1-1,-1 0,0 0,1 0,0 0,0 0,0-1,0 1,1-1,-1 1,1-1,0 0,0 1,0-2,-1-10,2-1,0 1,0 0,1-1,1 1,1 0,0-1,1 2,1-1,0 0,1 1,6-12,8-18,1 1,3 0,1 2,2 1,2 1,1 1,3 2,0 1,2 2,2 1,1 2,23-14,-55 40,1 0,-1 0,1 1,0 0,0 0,0 0,1 1,-1 0,0 1,1-1,0 2,-1-1,1 1,-1 0,1 0,0 1,-1 0,3 1,14 4</inkml:trace>
  <inkml:trace contextRef="#ctx0" brushRef="#br0" timeOffset="315.742">1045 737,'-14'0,"1"0,0 1,0 0,0 1,0 1,0 0,0 0,0 1,1 1,0 0,0 1,0 0,1 1,0 1,0-1,-5 7,11-12,0 1,0 0,0 1,1-1,0 1,0 0,0 0,0 0,0 0,1 1,0 0,0-1,0 1,0 0,1 0,0 1,0-1,1 0,-1 1,1-1,0 1,0 0,1-1,0 1,0 0,0-1,1 1,0-1,0 1,0-1,0 1,1-1,0 0,0 1,1-1,0 0,-1 0,2-1,-1 1,0-1,1 1,0-1,0 0,0-1,0 1,2 0,4 0,1-1,1 0,-1-1,0 0,1-1,-1 0,1-1,-1 0,1-1,-1 0,1-1,-1 0,0 0,0-2,0 1,0-1,0-1,-1 0,0 0,0-1,0-1,-1 1,0-2,0 1,-1-1,0 0,0-1,-1 0,0 0,-1-1,5-9,38-104,-48 118,0 0,0 0,0 0,0 0,-1 0,0 0,0 0,-1 0,1 0,-1 0,0 0,0 1,-1-1,0 0,1 0,-2 1,1-1,0 1,-1 0,0 0,0-1,0 2,0-1,-3-2,-12-6</inkml:trace>
  <inkml:trace contextRef="#ctx0" brushRef="#br0" timeOffset="569.438">1299 1048,'0'-29,"4"-29,8-9,5 3,0 6,2 9,3 7,2 7,2 9,-3 4,-2 1,2 4,1 6,-4 3</inkml:trace>
  <inkml:trace contextRef="#ctx0" brushRef="#br0" timeOffset="1089.139">1666 963,'184'-276,"-138"237,-45 38,1 1,-1-1,0 1,1 0,-1-1,0 1,1 0,-1 0,0 0,1 0,-1 0,1 1,-1-1,0 0,1 1,-1-1,0 1,1-1,-1 1,0-1,0 1,0 0,0 0,1 0,-1 0,0 0,0 0,-1 0,1 0,0 0,0 0,0 0,-1 0,1 1,-1-1,1 0,-1 0,1 1,-1-1,0 0,1 2,8 50,-10-50,1 1,-1 0,1-1,0 1,0-1,0 1,1 0,0-1,-1 1,1-1,0 1,1-1,-1 1,0-1,1 0,0 0,0 0,0 0,0 0,0 0,1 0,-1-1,1 1,0-1,0 1,0-1,0 0,0-1,0 1,0 0,1-1,0 1,4-3,-1-1,0 1,1-1,-1-1,0 1,0-1,-1-1,1 1,-1-1,1 0,-1 0,0-1,-1 0,1 0,2-4,-1 4,43-35,2 2,1 3,2 2,41-17,-95 49,0 0,1 0,-1 0,0 0,0 0,1 0,-1 1,0-1,1 0,-1 1,1-1,-1 1,1-1,-1 1,1 0,-1 0,1 0,-1 0,1 0,-1 0,1 0,0 0,-1 0,1 1,-1-1,0 1,1-1,-1 1,1 0,-1-1,0 1,1 0,-1 0,0 0,0 0,0 0,1 0,-1 0,-1 0,1 1,0-1,0 0,0 1,0-1,-1 0,1 1,-1-1,1 1,-1-1,0 1,1-1,-1 1,0-1,0 1,0-1,0 1,0 0,-27 170,26-165,-2 3,1 1,1-1,0 1,1 0,-1-1,2 1,0 0,0-1,1 1,0-1,1 1,0-1,1 0,0 0,1 2,7 1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43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0,'-18'207,"-22"298,12-173,16-265,7-61</inkml:trace>
  <inkml:trace contextRef="#ctx0" brushRef="#br0" timeOffset="567.571">1 650,'53'3,"-1"-3,1-2,0-2,-1-3,1-2,-2 2,0-3,-1-1,0-3,-1-3,-1-1,-1-2,-1-3,0-1,-2-2,-1-3,-1-1,-2-2,-1-1,19-23,-52 50,0-1,-1 0,0 0,0 0,-1-1,1 0,-2 0,1 0,-1 0,0-1,-1 1,0-1,0 1,-1-1,0 0,-1 0,0 0,0-5,-1 13,1 1,-1-1,1 1,0-1,-1 1,1-1,-1 1,0-1,1 1,-1 0,1-1,-1 1,0 0,1 0,-1 0,0-1,1 1,-1 0,0 0,1 0,-1 0,0 0,1 0,-1 0,0 0,1 0,-1 0,0 1,1-1,-1 0,1 0,-1 1,0-1,1 0,-1 1,1-1,-1 0,1 1,-1-1,1 1,-1-1,1 1,-1-1,1 1,0-1,-1 1,1 0,0-1,-1 1,1 0,0-1,0 1,0-1,0 1,-1 0,1-1,0 1,0 0,0 0,1-1,-1 1,0 0,0-1,0 1,0-1,1 1,-1 0,0-1,0 1,1 0,-28 75,3 1,3 0,4 2,3 0,4 1,1 45,8-120,0 0,1 0,0 0,0 0,0 1,0-1,1 0,0 0,0 0,0 0,0-1,1 1,0 0,0-1,0 1,1-1,0 1,0-1,0 0,0 0,0 0,1-1,0 1,-1-1,1 0,1 0,-1 0,0-1,1 1,-1-1,1 0,0 0,0-1,-1 1,1-1,0 0,0-1,0 1,1-1,9-3,0 0,1-1,-2-1,1 0,-1-1,0 0,0-1,0-1,-1-1,0 1,-1-2,2-1,17-12,-30 21,1 0,0 0,0 0,0 1,0-1,0 0,0 1,0 0,0-1,1 1,-1 0,1 0,-1 0,0 0,1 1,0-1,-1 0,1 1,-1 0,1 0,0 0,-1 0,1 0,0 1,-1-1,1 1,-1-1,1 1,-1 0,1 0,-1 0,0 0,1 1,-1-1,0 1,0-1,0 1,0 0,0-1,0 1,0 1,23 99,-25-99,1-1,0 1,0 0,0 0,0-1,0 1,0-1,1 1,-1-1,1 1,0-1,0 0,0 0,0 0,0 0,0 0,0 0,1 0,-1-1,1 0,-1 1,1-1,0 0,-1 0,1 0,0 0,0-1,-1 1,1-1,0 0,0 0,0 0,0 0,0 0,0 0,-1-1,1 0,0 1,0-1,-1 0,1 0,1-1,9-9</inkml:trace>
  <inkml:trace contextRef="#ctx0" brushRef="#br0" timeOffset="1018.958">1694 819,'22'4,"1"-1,0-2,0 0,0-2,0 0,-1-2,2 0,-15 1,-1 1,0-1,1-1,-1 0,0 0,0 0,-1-1,1 0,-1-1,1 0,-2 0,1 0,0-1,-1 0,0 0,-1-1,1 0,-1 0,0 0,-1-1,-2 5,-1 1,1-1,-1 0,0 0,0 0,-1 0,1 0,0-1,-1 1,0 0,0 0,0 0,0 0,0 0,-1-1,1 1,-1 0,0 0,0 0,0 0,0 0,-1 1,1-1,-1 0,0 0,0 1,0-1,0 1,0 0,0 0,0 0,-1 0,1 0,-1 0,-3-3,-1 2,1-1,-1 0,0 1,0 0,0 1,0 0,0 0,-1 0,1 1,0 0,-1 1,1-1,-1 1,-5 2,1 1,-1 0,1 1,0 0,0 1,1 0,-1 1,1 0,0 0,1 2,0-1,0 1,0 1,1 0,0 0,-6 9,10-11,0 1,0 1,0-1,1 0,1 1,-1 0,1 0,1 0,0 1,0-1,1 0,0 1,0-1,1 1,1-1,-1 1,1-1,1 0,0 1,0-1,1 0,0 0,1 0,0-1,0 1,1-1,0 0,0 0,1-1,0 1,0-1,1-1,0 1,0-1,1 0,13 6,1-1,0-2,1 0,-1-1,2-1,-1-2,1 0,0-1,0-2,0 0,0-2,0 0,0-2,14-2,-10-1,-6-2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708 85,'-69'116,"-10"23,-5-4,-6-4,-60 63,-17-33,105-119,55-53,12 1</inkml:trace>
  <inkml:trace contextRef="#ctx0" brushRef="#br0" timeOffset="412.967">59 1,'235'441,"-51"-120,-165-278,-7-17,0 0,1-1,2 0,0-1,2-1,13 15,-29-38,-5-8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29,'39'0,"26"-5,8-1,-4 0,-9 1,-10 2,-9 0,-11 2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29,'43'0,"34"-5,8-1,-5 0,-12 1,-12 2,-11 1,-9 1,-10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7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31,'7'-4,"0"0,0 0,1 1,0 0,-1 0,1 1,0-1,0 2,1 0,-1 0,0 0,0 1,0 0,6 1,1-1,14-2,82 10,-109-8,-1 1,1 0,0 0,0-1,-1 1,1 0,-1 1,1-1,-1 0,1 0,-1 1,0-1,1 1,-1-1,0 1,0-1,0 1,0 0,0 0,-1-1,1 1,-1 0,1 0,-1 0,1 0,-1 0,0-1,0 1,0 0,0 0,0 0,0 0,-1 0,1 0,-1 0,1-1,-1 1,0 0,0 0,0 0,-44 68,42-67,-90 127,91-128,0 1,0 0,0 0,1 0,-1 0,1 0,0 1,-1-1,2 0,-1 1,0-1,1 1,-1-1,1 0,0 1,0-1,1 1,-1-1,1 1,-1-1,1 0,0 1,0-1,1 0,-1 0,1 0,-1 1,1-2,0 1,0 0,0 0,1-1,-1 1,1-1,2 2,2 1,-1-1,1 0,0 0,1-1,-1 0,0 0,1-1,0 0,-1 0,1-1,0 0,0 0,0-1,0 0,0 0,0-1,0 0,0-1,-1 1,1-2,0 1,-1-1,0 0,1 0,-1-1,0 0,1-2,8-3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0,'-41'88,"-4"-3,-3-2,-22 25,19-29,-170 267,191-311,26-40</inkml:trace>
  <inkml:trace contextRef="#ctx0" brushRef="#br0" timeOffset="501.219">30 0,'54'85,"4"-3,3-3,38 36,121 150,-214-259,-3-4,0 0,0 0,0 1,0-1,-1 1,1 0,-1 0,0 0,0 0,0 0,0 0,0 0,-1 1,1-1,-1 0,0 1,0 0,0-1,-1 2,-4 4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5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0 482,'39'0,"31"0,9-5,-5-1,-4 0,-10 1,-10 2,-14 1</inkml:trace>
  <inkml:trace contextRef="#ctx0" brushRef="#br0" timeOffset="960.603">762 624,'94'-24,"-1"-5,-2-3,-1-4,6-8,-89 41,24-8,-1-1,-1-1,0-2,-1 0,0-2,-1-1,-1-2,-1 0,-1-2,-1 0,-1-2,-1 0,-1-1,-1-2,-1 0,0-3,-16 27,-1 0,1 0,-1 1,0-2,0 1,0 0,0 0,-1 0,1 0,-1 0,0-1,0 1,0 0,0 0,0 0,-1-1,1 1,-1 0,0 0,0 0,0 0,-1 0,1 0,-1 0,1 1,-1-1,0 0,0 1,0 0,0-1,-1 1,1 0,-1 0,1 0,-1 0,0 1,0-1,0 1,0-1,0 1,0 0,0 0,0 1,0-1,0 1,0-1,-1 1,-1 0,-11 2,0 1,0 1,0 0,0 1,1 0,0 2,0 0,0 0,1 2,0-1,1 2,0 0,1 0,-1 1,-5 8,3-5,1 0,0 1,1 0,0 1,2 0,0 1,0 1,2 0,0 0,1 1,1-1,1 2,0-1,0 8,6-21,0-1,0 1,0-1,1 1,0-1,0 0,0 1,1-1,0 0,0 0,0 0,0 0,1 0,0 0,0-1,0 1,1-1,-1 0,1 0,0 0,0 0,0-1,1 0,-1 1,1-2,0 1,0-1,0 1,15 6,1-1,0 0,0-2,1-1,0 0,9 0,6-2,0-2,0-1,1-2,-1-1,0-2,-1-2,1-1,-1-2,-1-1,0-2,-1-1,0-2,19-13,-38 22,-1 0,0-1,0 0,-1-1,0 0,0-1,-1-1,-1 0,0-1,0 0,-1 0,-1-1,0 0,-1-1,0 0,-1-1,-1 1,0-1,-1 0,0-1,1-14,-5 29,-1 0,0-1,0 1,0 0,0-1,0 1,0 0,0-1,0 1,-1 0,1-1,0 1,-1 0,1 0,-1 0,0-1,1 1,-1 0,0 0,0 0,1 0,-1 0,0 0,0 0,0 0,0 1,0-1,-1 0,1 0,0 1,0-1,0 1,-1-1,1 1,0 0,0-1,-1 1,1 0,0 0,-1 0,1 0,0 0,-1 0,1 0,0 0,-1 1,1-1,0 1,0-1,-1 0,1 1,0 0,-1 0,-61 39,53-32,2 0,-1 1,1-1,0 1,1 1,0 0,0 0,1 0,0 1,1 0,0 0,1 0,1 0,-1 1,2 0,-1 0,2 0,0-1,0 1,1 1,0-1,1 0,1-1,0 3,1-8,0 0,0-1,1 0,0 0,0 0,0 0,0 0,1-1,0 0,0 0,0 0,0 0,1-1,-1 0,1 0,0-1,0 0,0 1,0-2,0 1,0-1,5 0,143-3,-128-1,-1-1,1-1,-1-1,0-1,-1-2,0-1,0 0,-1-2,0 0,-1-2,0 0,-2-2,1 0,-2-1,0-2,4-6,-12 11,-1 0,-1-1,0 0,-1 0,-1-1,0 0,2-11,-7 23,-1 0,0 0,0-1,0 1,-1-1,1 1,-1-1,0 1,0-1,-1 1,1-1,-1 1,0-1,-1 1,1 0,-1 0,1 0,-1-1,0 2,-1-1,1 0,-1 0,0 1,0-1,0 1,0 0,0 0,-1 0,1 0,-1 1,-2-2,2 2,0 1,0-1,0 1,-1-1,1 1,0 1,-1-1,1 1,-1-1,1 1,-1 1,1-1,-1 0,1 1,0 0,-1 0,1 1,0-1,0 1,0 0,0 0,0 0,0 0,0 1,-1 1,-82 81,80-75,0 0,0 1,1 0,0 1,1-1,0 1,1 0,0 0,1 0,0 1,1-1,1 1,0-1,0 1,2 0,-1-1,1 1,1 0,1-1,-1 0,2 1,0-1,0-1,1 1,1 0,0-1,0 0,1-1,7 8,0-5,1-1,1 0,0-1,1-1,0-1,0 0,1-1,0-1,0-1,1 0,0-1,0-1,0-1,0-1,1-1,-1 0,0-2,1 0,-1-1,0-1,0-1,0 0,11-5,-11-2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1:5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85,'-5'0,"-6"5,-6 1,-1 5,4-5,8-3,6-6,7-9,7-6,2-5,2 2,-6 3,-10 11,-6 10,4 6,0 1</inkml:trace>
  <inkml:trace contextRef="#ctx0" brushRef="#br0" timeOffset="371.194">439 1,'-19'14,"-16"10,-2 5,9-7,16-7,13-11,13-6,2-7,5-3,-2-4,0 1,-7 3,-6 9,-9 4,-3 7,-6 2,-2 4,3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47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115 367,'88'-37,"2"3,83-18,-55 42,-115 10,0 0,0 1,0-1,0 1,-1-1,1 1,0 0,-1 0,1 1,0-1,-1 0,1 1,-1-1,0 1,0 0,1 0,-1 0,0 0,-1 0,1 1,0-1,-1 0,1 1,-1-1,0 1,1 0,-1-1,-1 1,1 0,0 0,-1 0,1-1,-1 1,0 0,0 0,0 0,0 0,-1 0,1 0,-5 13,0 0,0-1,-2 1,0-1,0-1,-2 0,0 0,0 0,-1-1,-1-1,0 0,-6 5,1 1,-148 160,77-88,4 4,-44 67,75-62,50-96,1 0,0 0,0 0,1 1,-1-1,1 0,0 0,0 1,0-1,0 0,0 0,0 1,1-1,0 0,0 0,0 0,0 0,0 0,1 0,-1 0,1 0,0 0,-1-1,1 1,1 0,-1-1,0 0,1 0,-1 1,1-2,-1 1,1 0,16 6,1-1,-1 0,1-2,0 0,1-1,-1-1,1-1,-1-1,1-1,0-1,-1 0,3-2,0 1,1-1,-1-1,0-1,0-1,0 0,-1-2,0-1,-1-1,16-9,-16 4</inkml:trace>
  <inkml:trace contextRef="#ctx0" brushRef="#br0" timeOffset="502.862">1018 312,'163'-21,"118"-33,-242 40,-33 11,-1 0,1 1,0-1,-1 1,1 1,0-1,0 1,0 0,0 0,1 1,-1 0,0 0,4 1,-8 1,1 1,-1 0,0 0,-1 0,1 0,0 0,-1 0,1 0,-1 0,0 0,0 1,-1-1,1 1,-1-1,1 0,-1 1,0-1,0 1,-1-1,1 1,-1-1,1 0,-1 1,0-1,-1 0,1 1,0-1,-1 0,0 0,-1 1,1 2,-103 275,-102 227,197-478,6-23,1 1,0-1,0 1,0 0,1 0,1 0,-1 0,1 0,1 1,0-1,0 0,0 0,1 1,0-1,2 4,-2-11,0-1,0 0,0 1,0-1,0 0,0 0,0 1,0-1,0 0,0 0,0 0,0-1,0 1,0 0,0 0,0 0,0-1,0 1,0 0,0-1,0 1,-1-1,1 0,0 1,0-1,0 1,0-1,-1 0,1 0,0 1,-1-1,1 0,-1 0,1 0,-1 0,1 0,-1 0,0 0,1 0,-1 0,0 0,0 0,1 0,-1 0,0 0,6-17</inkml:trace>
  <inkml:trace contextRef="#ctx0" brushRef="#br0" timeOffset="754.834">962 791,'38'0,"33"-5,12-1,-2 0,-5 1,-11 2,-7-5,-9 1,-7 0,-7 2,-3-3,-9 0</inkml:trace>
  <inkml:trace contextRef="#ctx0" brushRef="#br0" timeOffset="1089.815">2118 0,'8'15,"-1"-1,-1 1,0 0,-2 1,1-1,-2 1,0 0,-1 0,0 0,-2 0,0 1,0-1,-2 0,0 0,-1 0,0 0,-1-1,-1 1,-1 1,-33 150,29-55,9-87</inkml:trace>
  <inkml:trace contextRef="#ctx0" brushRef="#br0" timeOffset="1312.585">1780 367,'39'-4,"26"-7,8-7,-5 1,-8 3,-10-2,-8 3,-7-1,-5 1,-7-2,-3-3,1 2,-5 3</inkml:trace>
  <inkml:trace contextRef="#ctx0" brushRef="#br0" timeOffset="1601.159">2485 0,'-50'260,"50"-256,-1 0,0 0,1 0,0 0,0 0,1 1,-1-1,1 0,0 0,0 0,0 0,0 0,1 0,-1 0,1-1,0 1,0-1,1 1,-1-1,1 0,0 1,0-2,0 1,0 0,0 0,0-1,1 0,-1 1,1-2,0 1,0 0,0-1,0 1,0-1,0 0,0 0,0-1,0 1,0-1,0 0,4 0,196-34,-201 34,0 1,0-1,0 1,0 0,0 0,0 0,0 0,-1 0,1 1,0-1,-1 1,1 0,-1 0,1 0,-1 0,0 0,0 1,0-1,0 0,0 1,0 0,-1-1,1 1,-1 0,0 0,0 1,13 19,-1-5</inkml:trace>
  <inkml:trace contextRef="#ctx0" brushRef="#br0" timeOffset="1922.492">2005 763,'29'5,"34"1,10 0,3-1,-2-2,-4-5,-4-4,-4 1,-3-5,-7 0,-2 1,-5 3,-11 2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04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288 426,'-12'0,"1"1,0 0,-1 1,1 0,0 1,0 0,0 0,1 1,-1 1,1 0,0 0,0 1,1 0,-1 1,2 0,-1 0,1 1,0 0,0 1,1 0,0 0,1 0,0 1,0 0,1 0,0 1,1 1,-4 6,1 0,1 0,1 0,0 1,2 0,0 0,1 0,1 0,0 0,2 0,0 0,1 0,1 0,1 0,1 0,5 14,-6-26,0-1,0 0,0 0,0 0,1-1,0 1,1-1,-1 0,1-1,0 1,0-1,0 0,0-1,1 1,0-1,0-1,0 1,0-1,0 0,0-1,5 1,8 1,1-2,-1 0,1-1,-1-1,0 0,1-2,4-2,0-2,-1-1,0-1,0-1,-1-1,-1-1,0-1,0-1,-2-1,1 0,-2-2,0-1,-2 0,0-1,0-1,-2 0,3-7,-13 19,0 1,-1-1,0 0,0 0,-1-1,0 1,-1-1,0 1,0-1,-1 0,0 1,0-1,-1 0,-1 0,1 0,-1 0,-1 0,1 1,-1-1,-1 1,0-1,0 1,-1 0,0 0,0 0,-1 1,0-1,0 1,-6-6,-3-4,1 2,-2 0,0 0,-1 2,-1 0,0 0,0 2,-1 0,-1 1,1 1,-10-3,25 11,1-1,0 1,0 0,0 0,-1 0,1 0,0 0,-1 0,1 0,-1 1,1-1,-1 1,1 0,-1 0,1 0,-1 0,1 0,-1 1,1-1,-1 1,1-1,-1 1,1 0,0 0,-1 0,1 0,0 0,0 1,0-1,0 1,0 0,0-1,0 1,0 0,1 0,-1 0,1 0,0 0,-1 0,1 1,0-1,0 0,0 1,0-1,1 1,-1-1,1 1,0-1,-1 1,1-1,0 1,0-1,1 1,-1-1,0 1,1-1,0 2,6 5,1 1,1-1,-1 0,1-1,1 0,0-1,0 0,0 0,1-1,-1 0,2-1,-1 0,0-1,1 0,0-1,0 0,0-1,0-1,1 1,6-2,19 7,-9-1,40 10,-1-3,2-4,-1-2,48-3,-86-8,-1-1,0-1,0-2,-1-1,0-1,0-2,-1 0,-1-2,0-1,-1-2,-1 0,0-1,-1-2,10-12,-16 16,-1-2,-2 0,1-1,-2 0,-1-1,0-1,1-5,-10 18,0 1,0-1,-1 0,-1 0,1 0,-1-1,-1 1,1 0,-1-1,-1 1,0-1,0 1,0-1,-1 1,-1 0,1-1,-1 1,-1 0,1 0,-2 0,1 0,-1 0,2 4,-1 0,1 1,-1-1,0 1,0-1,0 1,-1 0,1 0,-1 1,1-1,-1 1,0-1,0 1,0 1,0-1,0 0,-1 1,1 0,0 0,-1 0,1 1,-1-1,1 1,-1 0,1 0,0 1,-1-1,1 1,-1 0,1 0,0 1,-1-1,-10 5,-1 0,1 1,1 1,-1 0,1 1,1 0,0 1,-1 2,1-2,1 1,1 1,0 0,1 0,0 1,1 1,0-1,1 1,-3 7,8-14,1-1,0 0,0 1,0-1,1 1,-1-1,2 1,-1 0,1-1,0 1,0 0,1 0,0-1,0 1,0-1,1 1,0-1,1 1,-1-1,1 0,0 0,1 0,2 4,8 5,0-1,1 0,0-1,1 0,0-2,1 0,0 0,1-2,0 0,1-1,0-1,0-1,0-1,1 0,11 0,16 8,-41-12,-1 0,0 0,1 0,-1 0,0 1,0 0,0 0,0 1,-1-1,1 1,-1 0,1 0,-1 1,0-1,0 1,0 0,-1 0,1 0,-1 1,0-1,-1 1,1 0,-1-1,1 1,-1 0,-1 1,1-1,-1 0,0 0,0 2,-10 56,7-58,-1 0,1-1,1 1,-1 0,1 1,0-1,0 0,0 0,1 1,-1-1,1 0,1 0,-1 1,1-1,0 0,0 0,0 0,1 1,0-1,0-1,0 1,1 0,-1-1,1 1,0-1,1 0,-1 0,1 0,-1 0,1 0,0-1,1 0,-1 0,17 4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58,'-18'0,"0"1,0 0,0 2,0 0,1 1,-1 1,1 0,0 1,0 1,1 1,-1 1,2 0,-1 0,2 2,-1 0,1 1,1 0,0 1,1 0,0 1,1 1,1 0,-2 4,-8 13,1 1,2 0,1 2,2 0,1 0,2 2,2-1,1 1,2 1,-2 30,8-54,0 0,0 0,1-1,1 1,0-1,1 1,1-1,0 0,1 0,0 0,1 0,0-1,1 0,0-1,1 1,0-1,1-1,0 0,1 0,0-1,1 0,-1 0,2-1,-1-1,1 0,0-1,1 0,0 0,-1-2,8 2,12-3,1-2,0-1,0-1,0-2,-1-2,1-1,-1-1,0-1,-1-2,0-2,-1 0,0-2,22-15,-5 6,0-3,-2-2,-1-1,-1-3,-2-1,-1-2,-2-2,-1-1,3-8,-29 34,-1 1,-1-1,0 0,-1-1,0 0,-1-1,-1 1,0-1,0-1,-2 1,0-1,0 0,-1 0,-1 0,-1 0,0 0,-1 0,0 0,-2 0,0-1,0 2,-1-1,-1 0,0 0,-1 1,-1 0,0 0,-1 1,-8-11,5 11,-1 1,0 0,-1 1,0 0,-1 1,0 1,0 0,-1 0,-1 2,1 0,-1 0,0 1,-1 1,1 1,-1 0,0 1,0 1,-14-1,4 2,0 1,0 1,0 1,1 1,-1 2,1 0,0 2,0 1,1 1,0 0,-11 8,-94 62,77-44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1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1 200,'27'-27,"2"1,1 1,1 1,0 2,2 1,29-13,-57 31,0 1,0-1,0 1,0 0,0 0,1 0,-1 1,1 0,-1 0,1 0,-1 1,1 0,-1 0,1 0,-1 1,1 0,-1 0,1 0,-1 0,0 1,1 0,-1 0,0 1,0-1,-1 1,1 0,0 1,-1-1,0 1,4 4,9 9,-9-7,1 0,0 0,1-1,0 0,0-1,1 0,0 0,1-1,-1-1,1 0,1-1,3 1,15 0,0-1,1-2,0-1,-1-1,1-2,2-2,27 1,-54 3,0-1,-1-1,1 1,-1-1,1 0,-1-1,1 1,-1-1,0-1,0 1,0-1,0 0,0 0,-1-1,1 0,-1 0,0 0,0 0,1-3,4-7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23,'29'0,"33"-4,11-3,-2 1,-8 1,-15 6,-11 3,-7 1,-3 0,-2-1,-1-2,1-1,1 0,1-1,-4-5,-12-1,-6-1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7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1,'19'4,"26"3,9-1,1-1,-4-1,-6-2,-6-1,-5 0,-3-1,-2-1,-2-4,0-2,-4 1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7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1 794,'9'0,"23"0,10 0,8 0,1-5,0-2,-3 1,0 1,-4 2,-4-4,-5-1,-2 2,-4 1,0 2,-1 1,-6 1</inkml:trace>
  <inkml:trace contextRef="#ctx0" brushRef="#br0" timeOffset="898.072">368 1104,'73'-11,"1"-3,-2-3,0-4,-1-2,-2-4,28-16,-77 32,-1 0,0-2,-1 0,0-2,-1 1,-1-2,0-1,-1 0,-1 0,-1-2,0 1,-1-2,-1 0,-1 0,-1-1,3-11,-4-43,-9 74,1-1,0 0,0 0,-1 1,1-1,-1 0,1 1,-1-1,0 0,0 1,0-1,0 1,0 0,0-1,0 1,0 0,0-1,-1 1,1 0,-1 0,1 0,-1 0,1 0,-1 1,1-1,-1 0,0 1,1-1,-1 1,0 0,1-1,-1 1,0 0,0 0,1 0,-1 0,0 0,0 1,1-1,-2 1,-8 3,0 0,1 1,0 0,0 1,0 0,1 1,0 0,0 0,1 1,-1 0,2 0,-1 1,1 0,-2 5,3-6,-8 9,0 1,2 0,0 1,1 1,2 0,-1 0,2 1,1 0,-3 15,8-28,0 0,1 0,0 0,0 0,1 0,0 0,1 0,-1 0,1 0,1 0,0 0,0 0,0 0,1 0,0-1,1 0,0 1,0-1,0 0,1-1,0 1,0-1,1 0,0 0,0-1,0 0,6 4,1-1,0-1,1 0,0-1,0-1,0 0,1-1,0 0,0-1,0-1,0 0,0-1,0-1,0 0,1-1,-1-1,0 0,0-1,8-3,23-8,-1-2,-1-1,0-3,-2-1,13-10,-16 8,-1 0,-2-3,0-1,-2-1,5-7,-27 23,0-1,-1 0,0 0,-1-1,0-1,-1 1,-1-2,-1 1,0-1,-1 0,0 0,-1-1,-1 0,1-15,-4 29,0 1,-1-1,1 0,-1 0,0 0,0 1,0-1,0 0,0 0,0 0,-1 1,0-1,1 0,-1 1,0-1,0 0,0 1,-1-1,1 1,-1 0,1-1,-1 1,0 0,0 0,0 0,0 0,0 0,0 1,-1-1,1 0,0 1,-1 0,1 0,-1 0,0 0,1 0,-1 0,0 1,0-1,1 1,-1 0,0-1,0 1,0 1,1-1,-1 0,0 1,-1 0,-8 5,0 1,0 1,1 0,0 1,0 0,1 1,0 0,0 0,1 1,-5 9,3-7,1 1,1 1,0 0,1 0,0 0,2 1,0 0,0 1,-1 11,5-21,1 0,0 0,0 0,1 0,0 1,0-1,1 0,0 0,0 0,1 0,0 0,0 0,0-1,1 1,0-1,0 1,1-1,0 0,0 0,0-1,1 1,0-1,0 0,2 2,4 1,0 0,0 0,1-1,0-1,0 0,0-1,1 0,0 0,0-2,0 1,0-2,1 0,-1 0,1-1,-1-1,1-1,-1 1,14-4,-4 0,0-2,-1 0,1-1,-1-2,-1 0,0-1,0-1,-1-1,0-1,9-8,-8 4,-1 0,0-1,-2-1,0 0,-1-2,-1 0,-1 0,-1-2,-1 0,-1 0,-1-1,-1-1,-1 0,-1 0,1-11,-9-24,0 59,0 0,0 0,0 0,0-1,0 1,0 0,-1 0,1 0,0 0,0 0,-1 0,1 0,-1 1,1-1,-1 0,1 0,-1 0,1 0,-1 0,0 1,1-1,-1 0,0 1,0-1,0 0,0 1,1-1,-1 1,0-1,0 1,0 0,0-1,0 1,0 0,0 0,0-1,0 1,0 0,0 0,0 0,0 1,-1-1,1 0,0 0,0 0,0 1,1-1,-1 0,0 1,0-1,0 1,0-1,0 1,0 0,-6 6,0 0,0 1,1 0,0 0,1 1,-1-1,2 1,-1 0,1 1,0-1,1 1,1 0,-1-1,1 1,1 0,0 0,0 1,1-1,0 1,-2 3,1 1,0-1,1 0,1 0,0 1,1-1,0 0,1 0,0 0,2-1,-1 1,2-1,0 0,6 10,-7-16,0 0,0 0,1 0,0 0,0-1,1 0,-1-1,1 1,1-1,-1-1,1 1,0-1,0-1,0 1,0-2,0 1,1-1,0 0,-1 0,1-1,0-1,-1 1,1-1,0-1,0 0,7-1,23-27,-25 11</inkml:trace>
  <inkml:trace contextRef="#ctx0" brushRef="#br0" timeOffset="1284.36">2540 60,'38'-14,"1"2,-1 1,2 3,-1 1,22-1,23 19,-82-11,-1 1,1-1,0 1,-1 0,1 0,-1 0,1 0,-1 0,0 0,1 0,-1 0,0 1,0-1,0 0,0 1,0-1,0 1,0 0,0-1,-1 1,1-1,0 1,-1 0,0 0,1-1,-1 1,0 0,0 0,0-1,0 1,0 0,0 0,0-1,-1 1,1 0,-1 0,1-1,-1 1,0-1,0 1,0 0,0-1,0 1,0 0,-137 169,136-168,1 1,-1-1,1 1,0-1,0 1,1 0,-1 0,1-1,-1 1,1 0,0 0,1-1,-1 1,1 0,-1-1,1 1,0 0,1-1,-1 1,1-1,-1 1,1-1,0 0,0 0,0 0,1 0,-1 0,1 0,0-1,-1 1,1-1,0 0,0 0,1 0,-1 0,0 0,1-1,-1 1,1-1,0 0,-1 0,1-1,0 1,-1-1,1 1,0-1,0 0,2-1,50 3,-31-2</inkml:trace>
  <inkml:trace contextRef="#ctx0" brushRef="#br0" timeOffset="1746.817">3979 116,'-51'24,"2"2,0 2,2 2,1 3,1 1,3 2,0 2,3 1,-26 35,50-55,1 1,1 0,1 1,1 1,1 0,1 0,0 1,2 0,1 0,1 1,1 0,-1 21,4-31,0 1,2-1,0 0,0 1,1-1,1 0,1 0,0 0,0 0,2-1,-1 1,2-1,0-1,0 1,1-1,1-1,0 1,0-1,1-1,1 0,10 8,-4-6,1-1,0-1,1-1,-1 0,2-1,-1-2,1 0,1 0,-1-2,1-1,-1 0,1-2,0 0,4-2,20-1,0-2,0-2,-1-2,0-2,-1-2,4-3,-8 2,0-2,-1-2,-1-1,0-2,-1-1,-2-2,20-17,-38 26,1-1,-2 0,0-2,-1 1,-1-2,-1 0,0 0,-1-1,-1 0,-1-1,-1 0,0-1,-2 0,0 0,0-7,-4 10,-1 1,0-1,-1 0,-1 1,-1-1,-1 1,0 0,-1 0,-1 0,0 0,-1 1,-1 0,-1 0,0 0,-1 1,-1 0,0 1,-7-7,2 3,-2 0,0 0,-1 2,0 0,-1 2,-1 0,-1 1,0 0,0 2,-1 1,-1 0,0 2,-4 0,-6 0,-1 1,0 3,-1 0,1 2,-1 2,1 1,0 2,-1 1,1 2,1 1,-10 4,-19 9</inkml:trace>
  <inkml:trace contextRef="#ctx0" brushRef="#br0" timeOffset="2081.015">3331 765,'131'-67,"-26"11,2 6,45-13,-3 38,-143 24,1 2,-1-1,0 1,0-1,0 2,0-1,0 1,0 0,0 0,0 0,-1 1,1 0,-1 0,0 1,0-1,0 1,0 0,-1 1,1-1,-1 1,0 0,1 3,29 63,-31-61,1-1,0 1,0-1,0 0,1 0,1-1,-1 1,1-1,1 0,0-1,0 1,0-2,1 1,0-1,0 0,3 1,7 1,0-1,1 0,0-2,0 0,1-1,-1-1,1-1,0-1,0 0,-1-2,1 0,0-1,0-1,-1-1,0 0,0-2,17-7,10-15,-28 11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02:1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0,'-14'10,"-10"7,-1 7,9-2,7-9,10-7,5-9,1 1,-1 0</inkml:trace>
  <inkml:trace contextRef="#ctx0" brushRef="#br0" timeOffset="4207.128">540 84,'-1'0,"0"-1,1 0,-1 0,0 1,0-1,1 0,-1 0,0 0,1 0,-1 0,1 0,-1 0,1 0,-1 0,1 0,0 0,0 0,-1 0,1-1,0 1,0 0,0 0,0 0,0 0,1 0,-1 0,0-1,0 1,1 0,-1 0,1 0,-1 0,1 0,-1 0,1 0,-1 0,1 0,0 1,0-1,-1 0,1 0,0 1,0-1,0 0,0 1,0-1,0 1,0-1,0 1,0-1,0 1,0 0,0 0,1-1,-1 1,0 0,0 0,0 0,0 0,0 0,0 1,1-1,-1 0,0 1,-3-2,0 0,0 1,0-1,0 1,-1 0,1 0,0 0,0 0,0 0,-1 0,1 1,0-1,0 1,0-1,0 1,0 0,0 0,0 0,0 0,0 0,0 0,0 1,1-1,-1 1,0-1,1 1,0-1,-1 1,1 0,1 0,0-1,1 0,-1 0,1 0,-1 0,1 0,-1 0,1 1,0-1,0-1,-1 1,1 0,0 0,0 0,0 0,0 0,0-1,0 1,0-1,0 1,0 0,1-1,-1 0,0 1,0-1,0 0,1 0,-1 1,0-1,0 0,1 0,-1 0,0 0,19 3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4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53,'-184'354,"-8"32,137-297,71-131,373-583,-278 431,-94 174,-8 29,-5 40,-4-47,-30 410,50-276,-18-131,-1 0,1 0,0 0,0 0,1-1,-1 1,1 0,0-1,0 0,1 0,-1 0,1 0,0 0,0-1,1 1,-1-1,0 0,1-1,0 1,0-1,0 0,0 0,5 1,-2-4,1 0,0 0,-1-1,1 0,-1 0,0-1,0-1,0 1,0-1,0 0,-1-1,0 0,0 0,0-1,0 1,-1-1,0-1,0 1,-1-1,0 0,0-1,4-7,22-37,-1-1,-3-1,-3-1,9-33,-25 62,-1 0,-1-1,-2 0,-1-1,0 1,-3-16,0 14</inkml:trace>
  <inkml:trace contextRef="#ctx0" brushRef="#br0" timeOffset="4250.192">1250 504,'-30'29,"17"-17,0-1,1 2,1-1,0 2,1 0,0 0,1 0,0 1,2 1,0-1,0 1,1 1,1-1,-1 11,5-22,0-1,0 1,1 0,0-1,0 1,0 0,1 0,-1-1,1 1,0 0,0-1,1 1,0-1,-1 1,1-1,1 0,-1 0,1 0,-1 0,1 0,0 0,1-1,-1 0,0 1,1-1,0 0,0-1,0 1,0-1,0 0,1 0,-1 0,0 0,1-1,0 0,-1 0,1 0,0 0,-1-1,2 0,9-1,0-2,0 0,-1-1,1-1,-1 0,0-1,0 0,0-1,-1 0,0-2,-1 1,0-1,0-1,-1 0,0-1,0 0,-1-1,-1 0,6-10,38-82,-52 100,1 1,-1-1,-1 0,1 1,0-1,-1 0,0 0,0 0,0 0,0 0,-1 1,1-1,-1 0,0 0,0 1,0-1,-1 0,1 1,-1-1,0 1,0 0,0 0,-1 0,1 0,-1 0,1 0,-1 0,-2 0,1-1,-1 0,-1 0,1 1,0 0,-1 0,0 0,0 1,0 0,0 0,0 0,0 1,0 0,0 0,0 1,-1-1,1 1,0 1,-1-1,1 1,0 0,0 1,-5 1,-12 6</inkml:trace>
  <inkml:trace contextRef="#ctx0" brushRef="#br0" timeOffset="4664.774">1617 448,'48'183,"-44"-167,2 10,0 0,2 0,1 0,1-1,1 0,7 8,-18-32,0 0,1 0,-1 0,1 0,-1 0,1-1,-1 1,1 0,0 0,0 0,-1-1,1 1,0 0,0-1,0 1,0 0,0-1,-1 0,1 1,0-1,0 1,0-1,0 0,1 0,-1 0,0 1,0-1,0 0,0 0,0 0,0-1,0 1,0 0,0 0,0-1,0 1,0 0,0-1,0 1,0-1,0 1,0-1,-1 1,1-1,0 0,0 0,0 1,-1-1,1 0,-1 0,1 0,0 0,-1 0,1 0,-1 1,1-2,28-61,-26 56,28-92,-24 72,1 0,1 1,2-1,0 2,2-1,2-1,-1 9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4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4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51,'-44'67,"-167"329,98-184,104-190,48-48,26-47,-4-3,-3-2,-2-6,-17 26,-2-2,-3-1,-2-1,-4-2,13-42,-50 160,5-34,1-1,0 1,2 0,0 1,1-1,1 0,1 0,1 0,0 0,2-1,0 1,1-1,1 0,1-1,1 1,0-2,1 1,1-1,1-1,0 0,1-1,1 0,0-1,1 0,15 10,-17-18,0-1,1 0,-1-1,1 0,0-1,0-1,0 0,0-1,0-1,0 0,0-1,0 0,8-2,-9-1,-1-1,1-1,-1 0,1 0,-2-1,1-1,-1 0,0 0,-1-1,0-1,0 1,-1-2,0 1,-1-1,0-1,-1 1,0-1,-1-1,-1 1,0-1,0 0,2-11,5-89,-12 88</inkml:trace>
  <inkml:trace contextRef="#ctx0" brushRef="#br0" timeOffset="309.428">1421 192,'-17'51,"2"1,2 0,3 1,0 11,12 75,-1-134,0 0,0 1,1-1,0 0,0 0,0 0,1 0,0-1,0 1,0-1,0 1,1-1,-1 0,1 0,0-1,0 1,1-1,-1 0,1 0,0 0,-1-1,1 0,0 1,2-1,-1 0,1 0,0-1,0 1,1-2,-1 1,0-1,0 0,0 0,1-1,-1 0,0 0,0 0,0-1,0 0,-1-1,1 0,0 0,-1 0,0-1,0 1,0-2,0 1,-1-1,1 1,-1-2,0 1,-1 0,4-6,1-2,0-1,0-1,-2 0,0 0,0-1,-2 1,0-1,0-1,-2 1,0-1,1-15,-4 21,1 0,-1 0,-1 0,0-1,-1 1,0 0,-1 0,0 1,0-1,-2 0,1 1,-1 0,0 0,-1 1,0-1,-1 1,0 0,0 1,-1 0,0 0,0 1,-1-1,0 2,-1-1,1 2,-1-1,0 1,0 1,-1 0,1 0,-10-1,-5 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9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4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9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0,'0'5,"5"2,1 4,0 5,-1 5,-1 3,-2 3,-1 1,0 1,-1 0,0 1,-1-2,1 1,5-5,1-7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0,0-3,0-1,0-7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3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0,'-31'5,"0"0,1 2,-1 2,2 0,-1 2,1 2,1 0,0 2,0 1,14-8,1 1,0 1,1 0,0 1,1 0,0 0,0 1,1 1,1 0,0 0,1 1,0 0,1 0,1 1,0 0,1 0,1 0,-2 9,6-13,0 0,0 1,1-1,1 0,0 0,0 0,1 0,1 0,0-1,0 1,1-1,0 0,1 0,0-1,0 0,1 0,1 0,-1-1,1 0,1 0,-1-1,1 0,1-1,-1 0,1 0,0-1,0-1,1 1,-1-2,1 1,0-1,0-1,0 0,0-1,0 0,1 0,8-2,7-1,0-1,-1-1,0-1,0-1,0-2,-1 0,0-2,0-1,-1-1,-1-1,0-1,9-7,-3-1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1,'-4'28,"-3"20,-4 2,0-4,1-4,3-5,8-8,2-10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1,'-5'19,"-2"11,1 6,1 1,1-1,2-1,1-8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1,'0'33,"0"22,0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0,'0'24,"0"8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1,'-5'19,"3"11,3 1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6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1,'-4'24,"-8"12,0 6,1-1,2-1,4-4,1-7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1,'-57'236,"10"-45,-11 120,51-257,3 0,2 1,3-1,3 11,-4-63,0 0,0 0,0 1,0-1,0 0,1 0,-1 1,1-1,-1 0,1 0,0 0,0 0,0 0,0 0,0 0,1 0,-1 0,0 0,1-1,0 1,-1-1,1 1,0-1,0 1,0-1,1 1,9-3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4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9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0,'0'5,"5"2,1 4,0 5,-1 5,-1 3,-2 3,-1 1,0 1,-1 0,0 1,-1-2,1 1,5-5,1-7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0,0-3,0-1,0-7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1,'-4'28,"-3"20,-4 2,0-4,1-4,3-5,8-8,2-10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1,'-5'19,"-2"11,1 6,1 1,1-1,2-1,1-8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1,'0'33,"0"22,0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0,'0'24,"0"8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1,'-5'19,"3"11,3 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1,'-10'29,"-12"23,-8 9,-3-2,3-7,3-6,1-7,0-5,0-3,-1-3,0-1,-1-5,5-1,6-5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0,'-28'13,"1"2,0 0,0 2,2 1,0 1,1 1,2 1,-19 20,39-38,-1-1,1 1,0 0,0 0,0 0,0 0,0 0,1 0,-1 0,1 1,0-1,0 1,0-1,1 1,-1-1,1 1,0-1,-1 1,2-1,-1 1,0-1,1 1,0-1,-1 1,2-1,-1 1,0-1,0 0,1 0,0 0,0 0,0 0,0 0,0 0,0 0,1-1,0 1,42 34,-40-35,0 0,0 0,0 1,-1 0,1 0,0 0,-1 1,0-1,0 1,0 0,-1 0,1 0,-1 1,0-1,0 1,0 0,-1 0,1 0,-1 0,-1 0,1 0,-1 1,0-1,0 1,0-1,-1 1,0-1,0 1,0-1,-1 1,1-1,-2 1,1-1,0 0,-3 4,-3 0,0-1,-1-1,-1 1,1-1,-1-1,0 1,-1-2,0 1,0-1,0-1,0 0,0 0,-1-1,0 0,0-1,0 0,0-1,0 0,0-1,-7-1,-7 3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6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1,'-4'24,"-8"12,0 6,1-1,2-1,4-4,1-7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23,'5'0,"6"0,7 0,4 0,4 0,1-5,2-1,1-1,-6 2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339 156,'0'-2,"-1"0,1 0,0 0,0 0,-1 0,0-1,1 1,-1 0,0 0,0 1,0-1,0 0,0 0,-1 0,1 1,0-1,-1 0,1 1,-1 0,0-1,1 1,-1 0,0 0,0 0,0 0,0 0,0 0,0 0,0 1,0-1,0 1,0-1,0 1,-1 0,1 0,-1 0,-77 13,69-7,1 1,0 0,0 1,1 0,0 1,0 0,1 0,0 1,1 0,0 0,1 1,0 0,0 0,1 0,1 1,0-1,0 1,1 0,1 0,0 1,1-1,0 1,-1-4,1 0,0 0,1 0,-1 0,2 0,-1 0,2 0,-1 0,1-1,0 1,1 0,0-1,0 0,1 1,0-1,0-1,1 1,0-1,1 1,-1-2,1 1,1-1,-1 1,1-2,2 2,-3-2,0 0,0-1,0 0,0 0,1-1,0 0,0 0,0 0,0-1,0 0,0 0,0-1,1 0,-1 0,1-1,-1 0,0 0,1-1,-1 0,0 0,1-1,-1 0,0 0,0 0,0-1,0 0,1-2,4-1,0-2,0 1,-1-2,-1 1,1-1,-1-1,-1 0,0-1,0 1,-1-2,-1 1,0-1,0 0,-1 0,0-1,-2 0,1 0,-1 0,-1-1,-1 1,0-1,0-3,-2 9,-1 0,0 1,-1-1,0 0,0 1,0 0,-1-1,0 1,-1 0,1 0,-1 1,-1-1,1 1,-1 0,0 0,-1 0,1 1,-1 0,0 0,0 0,-1 1,0 0,1 0,-1 1,0-1,-1 1,1 1,-1 0,-5-1,-3 0,-1 1,0 1,0 1,0 1,0 0,0 1,0 0,1 2,-1 0,1 1,0 0,-1 2,-12 5</inkml:trace>
  <inkml:trace contextRef="#ctx0" brushRef="#br0" timeOffset="482.558">1 410,'4'-6,"0"1,1-1,0 1,0 0,1 0,-1 0,1 1,0 0,1 0,-1 0,0 1,1 0,0 0,0 1,0 0,0 0,0 1,0-1,0 2,1-1,-1 1,0 0,0 0,1 1,-1 0,0 1,0-1,0 1,0 1,0-1,0 1,-1 0,1 1,-1-1,4 4,-6-2,0 0,1 0,-1 0,1-1,0 1,0-1,1-1,-1 1,1-1,0 0,0 0,0-1,0 1,0-1,1-1,-1 1,0-1,1 0,-1-1,1 1,0-1,-1-1,1 1,-1-1,1 0,-1-1,0 1,1-1,3-2,9-8</inkml:trace>
  <inkml:trace contextRef="#ctx0" brushRef="#br0" timeOffset="2917.005">565 269,'20'-3,"1"-2,-1 0,0-1,-1-1,1-1,-1-1,-1 0,0-2,0 0,-1-1,0 0,8-10,77-63,-101 85,0 0,0-1,0 1,0 0,0-1,0 1,0-1,0 1,0-1,0 1,-1-1,1 1,0-1,0 0,-1 0,1 1,0-1,-1 0,1 0,0 0,-1 0,0 1,1-1,-1 0,1 0,-1 0,0 0,0 0,0 0,1 0,-1 0,0 0,0 0,0 0,-1 0,1-1,0 1,0 0,0 1,-1-1,1 0,-1 0,1 0,-1 0,1 0,-1 0,1 0,-1 0,0 1,1-1,-1 0,0 1,0-1,1 0,-1 1,0-1,0 1,-101-17,100 16,0 1,0-1,0 1,0 0,0 0,0 0,0 0,0 0,0 0,-1 1,1-1,0 1,0-1,1 1,-1 0,0 0,0 0,0 0,0 0,1 0,-1 0,0 0,1 1,-1-1,1 1,0-1,-1 1,1 0,0 0,0-1,0 1,0 0,0 0,1 0,-1 0,1 0,-1 0,1 0,-1 0,1 0,0 0,0 0,0 0,0 0,1 0,-1 0,0 0,1 0,0 0,-1 0,1 1,37 125,3 30,-37-139,2-22,5-32,-9 29,66-156,-40 71,-21 74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4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9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7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570 198,'2'-4,"0"1,-1-1,1 0,-1-1,0 1,0 0,-1 0,1 0,-1-1,0 1,0 0,0-1,0 1,-1 0,0 0,0-1,0 1,0 0,-1 0,0 0,0 0,0 1,0-1,0 0,-1 1,1 0,-1-1,0 1,0 0,0 0,-1 1,1-1,-1 1,1 0,-1-1,0 2,0-1,0 0,0 1,0 0,0 0,0 0,-1 0,-2 0,-14 4,0 0,0 1,0 1,0 1,1 1,0 1,0 1,1 0,0 1,-16 13,16-13,0 2,1 0,1 1,0 1,1 1,0 0,1 1,1 0,0 1,1 1,1 0,1 1,1 0,0 1,1 0,2 1,-2 6,7-22,1 0,1 0,-1 0,1 0,-1 0,1 0,1 0,-1 0,1 0,0 0,0 0,0-1,1 1,0 0,0-1,0 1,0-1,1 1,-1-1,1 0,0 0,1 0,-1-1,1 1,-1-1,1 0,0 0,0 0,1 0,-1-1,0 0,1 0,0 0,-1 0,1-1,2 1,14 1,-1-1,1-1,0-1,0-1,0-1,-1 0,1-2,-1 0,1-2,-2 0,1-1,-1-1,0 0,5-5,13-7,-1-2,-1-2,-1-2,-1 0,-1-3,-2 0,-1-2,21-28,18-55,-66 107,-10 29,5-12,1-1,0 1,1 0,0 0,0 0,1-1,0 1,1 0,0 0,1 0,0-1,0 1,1-1,0 1,1-1,0 0,0 0,1-1,0 1,1-1,0 0,0-1,1 1,0-1,0 0,0-1,1 0,0 0,0-1,1 1,0-2,-1 0,3 1,15 1,-3-2</inkml:trace>
  <inkml:trace contextRef="#ctx0" brushRef="#br0" timeOffset="431.381">1501 1,'-49'26,"36"-21,0 1,0 0,1 1,0 0,0 1,0 0,1 1,1 1,-1-1,1 2,1-1,0 1,1 1,-6 10,12-17,1 1,1-1,-1 1,1-1,0 1,0-1,0 1,1-1,0 1,0-1,1 1,-1-1,1 0,0 0,0 0,1 0,0 0,0 0,0 0,0-1,1 0,-1 0,1 0,0 0,1 0,-1-1,1 1,-1-1,1-1,0 1,0-1,0 1,0-1,1-1,-1 1,0-1,2 0,9 4,-11-5,-1 1,1 0,-1 0,1 0,-1 0,0 1,1 0,-1 0,0 0,0 0,0 1,0-1,-1 1,1 0,-1 0,0 1,0-1,0 1,0-1,1 4,-4-4,-1 1,0-1,0 0,-1 1,1-1,-1 0,1 0,-1 0,0 0,0 0,-1-1,1 1,0-1,-1 1,0-1,1 0,-1 0,0 0,0 0,0 0,-2 0,-4 4,0 1,-1-1,0 1,-1-2,1 1,-1-2,0 1,0-1,-1-1,1 0,-1-1,0 0,-5 0,16-2,0-1,0 1,1 0,-1 0,0-1,0 1,0 0,1-1,-1 1,0-1,0 1,1-1,-1 1,0-1,1 1,-1-1,1 0,-1 1,1-1,-1 0,1 1,-1-1,1 0,0 0,-1 0,1 1,0-1,0 0,0 0,0 0,0 0,-1 0,1 1,1-1,-1 0,0 0,0 0,0 0,0 1,1-1,-1 0,0 0,1 0,-1 1,0-1,1 0,-1 0,1 1,-1-1,1 1,0-1,-1 0,1 1,0-1,-1 1,1-1,0 1,0-1,8-13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0,'0'5,"5"2,1 4,0 5,-1 5,-1 3,-2 3,-1 1,0 1,-1 0,0 1,-1-2,1 1,5-5,1-7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0,0-3,0-1,0-7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1,'-4'28,"-3"20,-4 2,0-4,1-4,3-5,8-8,2-10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1,'-5'19,"-2"11,1 6,1 1,1-1,2-1,1-8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1,'0'33,"0"22,0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0,'0'24,"0"8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1,'-5'19,"3"11,3 1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6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1,'-4'24,"-8"12,0 6,1-1,2-1,4-4,1-7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23,'5'0,"6"0,7 0,4 0,4 0,1-5,2-1,1-1,-6 2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339 156,'0'-2,"-1"0,1 0,0 0,0 0,-1 0,0-1,1 1,-1 0,0 0,0 1,0-1,0 0,0 0,-1 0,1 1,0-1,-1 0,1 1,-1 0,0-1,1 1,-1 0,0 0,0 0,0 0,0 0,0 0,0 0,0 1,0-1,0 1,0-1,0 1,-1 0,1 0,-1 0,-77 13,69-7,1 1,0 0,0 1,1 0,0 1,0 0,1 0,0 1,1 0,0 0,1 1,0 0,0 0,1 0,1 1,0-1,0 1,1 0,1 0,0 1,1-1,0 1,-1-4,1 0,0 0,1 0,-1 0,2 0,-1 0,2 0,-1 0,1-1,0 1,1 0,0-1,0 0,1 1,0-1,0-1,1 1,0-1,1 1,-1-2,1 1,1-1,-1 1,1-2,2 2,-3-2,0 0,0-1,0 0,0 0,1-1,0 0,0 0,0 0,0-1,0 0,0 0,0-1,1 0,-1 0,1-1,-1 0,0 0,1-1,-1 0,0 0,1-1,-1 0,0 0,0 0,0-1,0 0,1-2,4-1,0-2,0 1,-1-2,-1 1,1-1,-1-1,-1 0,0-1,0 1,-1-2,-1 1,0-1,0 0,-1 0,0-1,-2 0,1 0,-1 0,-1-1,-1 1,0-1,0-3,-2 9,-1 0,0 1,-1-1,0 0,0 1,0 0,-1-1,0 1,-1 0,1 0,-1 1,-1-1,1 1,-1 0,0 0,-1 0,1 1,-1 0,0 0,0 0,-1 1,0 0,1 0,-1 1,0-1,-1 1,1 1,-1 0,-5-1,-3 0,-1 1,0 1,0 1,0 1,0 0,0 1,0 0,1 2,-1 0,1 1,0 0,-1 2,-12 5</inkml:trace>
  <inkml:trace contextRef="#ctx0" brushRef="#br0" timeOffset="482.558">1 410,'4'-6,"0"1,1-1,0 1,0 0,1 0,-1 0,1 1,0 0,1 0,-1 0,0 1,1 0,0 0,0 1,0 0,0 0,0 1,0-1,0 2,1-1,-1 1,0 0,0 0,1 1,-1 0,0 1,0-1,0 1,0 1,0-1,0 1,-1 0,1 1,-1-1,4 4,-6-2,0 0,1 0,-1 0,1-1,0 1,0-1,1-1,-1 1,1-1,0 0,0 0,0-1,0 1,0-1,1-1,-1 1,0-1,1 0,-1-1,1 1,0-1,-1-1,1 1,-1-1,1 0,-1-1,0 1,1-1,3-2,9-8</inkml:trace>
  <inkml:trace contextRef="#ctx0" brushRef="#br0" timeOffset="2917.005">565 269,'20'-3,"1"-2,-1 0,0-1,-1-1,1-1,-1-1,-1 0,0-2,0 0,-1-1,0 0,8-10,77-63,-101 85,0 0,0-1,0 1,0 0,0-1,0 1,0-1,0 1,0-1,0 1,-1-1,1 1,0-1,0 0,-1 0,1 1,0-1,-1 0,1 0,0 0,-1 0,0 1,1-1,-1 0,1 0,-1 0,0 0,0 0,0 0,1 0,-1 0,0 0,0 0,0 0,-1 0,1-1,0 1,0 0,0 1,-1-1,1 0,-1 0,1 0,-1 0,1 0,-1 0,1 0,-1 0,0 1,1-1,-1 0,0 1,0-1,1 0,-1 1,0-1,0 1,-101-17,100 16,0 1,0-1,0 1,0 0,0 0,0 0,0 0,0 0,0 0,-1 1,1-1,0 1,0-1,1 1,-1 0,0 0,0 0,0 0,0 0,1 0,-1 0,0 0,1 1,-1-1,1 1,0-1,-1 1,1 0,0 0,0-1,0 1,0 0,0 0,1 0,-1 0,1 0,-1 0,1 0,-1 0,1 0,0 0,0 0,0 0,0 0,1 0,-1 0,0 0,1 0,0 0,-1 0,1 1,37 125,3 30,-37-139,2-22,5-32,-9 29,66-156,-40 71,-21 74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03.3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1078 6,'-30'-3,"1"1,-1 2,0 1,0 1,0 1,1 2,-1 1,1 2,1 0,-1 2,2 1,-1 1,2 2,-1 0,2 2,0 1,1 1,1 1,-20 20,-21 28,3 2,3 3,3 3,4 1,2 3,2 8,28-55,2 1,2 1,1 1,1 0,3 1,0 0,2 0,2 1,2 0,1 0,1 1,3 21,2-45,0 0,0 0,1 0,1 0,0-1,1 0,0 0,1-1,1 1,0-1,0-1,1 0,1 0,0-1,0 0,1-1,0 0,1 0,0-1,0-1,5 2,13 6,0-2,1 0,0-2,1-2,1-1,-1-1,1-2,24 1,-5-6,0-2,-1-3,1-1,-1-3,-1-2,0-3,0-1,-2-3,0-2,-1-2,11-8,5-5,-2-2,-2-3,50-43,-86 63,-2 0,0-1,-1-2,-1 0,-2-1,0-1,-1 0,-2-1,0-1,-2 0,-1-1,-2 0,0-1,-2 1,-1-2,-1 1,-2-1,-1 0,-1 1,-1-1,-2 0,-1 0,-1 1,-2 0,-1 0,-1 0,-2 1,0 0,-4-4,2 11,0 1,-2 0,0 0,-1 1,-1 1,-1 1,0 0,-1 1,-1 1,-1 1,0 1,-1 0,0 2,0 0,-2 1,1 2,-1 0,0 1,-1 2,1 0,-1 1,-23 0,4 5,1 1,-1 2,0 2,1 2,1 1,-1 3,2 1,-1 2,2 1,0 3,-3 3,-10 8</inkml:trace>
  <inkml:trace contextRef="#ctx0" brushRef="#br0" timeOffset="364.209">682 712,'5'0,"7"0,0 0</inkml:trace>
  <inkml:trace contextRef="#ctx0" brushRef="#br0" timeOffset="614.013">1135 514,'0'9,"0"9,4 1,3-3</inkml:trace>
  <inkml:trace contextRef="#ctx0" brushRef="#br0" timeOffset="1029.283">626 1023,'12'11,"1"1,1-1,0-1,0-1,1 0,0-1,1 0,0-1,0-1,0 0,1-2,-1 0,1 0,0-2,1 0,-1-1,4-1,-14 2,0-2,0 1,0-1,0 0,0-1,0 0,0 0,-1 0,1-1,0 0,-1 0,1-1,-1 1,1-2,-1 1,0-1,0 0,-1 0,1 0,-1-1,0 0,0 0,-1 0,1 0,0-3,36-122,-33 105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0,'-10'226,"-26"-55,26-87,9-60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0 102,'408'-62,"-267"47,1 7,75 7,-122-14,-96 15,1 1,0-1,-1 1,1-1,0 1,0-1,0 1,-1-1,1 1,0-1,0 1,0-1,0 1,0-1,0 1,0 0,0-1,0 1,0-1,1 1,-1-1,0 1,0-1,0 1,1-1,-1 1,0-1,0 1,1-1,-1 1,0-1,1 0,-1 1,1-1,-1 1,1-1,-1 0,0 0,1 1,-1-1,1 0,-1 0,1 1,0-1,-1 0,1 0,-1 0,1 0,-1 0,1 0,-16 10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8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98,'273'-11,"39"-8,-104-8,-68 16,-11-16,-112 25,-3 2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119 139,'-61'97,"3"-31,267-251,-209 185,1-1,-1 0,1 0,0 0,-1 0,1 1,0-1,-1 0,1 0,0 1,0-1,0 1,-1-1,1 1,0-1,0 1,0-1,0 1,0 0,0 0,0-1,0 1,0 0,0 0,0 0,0 0,0 0,0 0,0 0,0 1,0-1,0 0,0 0,0 1,0-1,0 1,0-1,0 1,-1-1,1 1,0-1,0 1,0 0,-1 0,1-1,0 1,-1 0,1 0,-1 0,1 0,-1 0,11 56,-10-43,-1-11,0 0,-1 1,1-1,1 0,-1 0,0 1,1-1,0 0,-1 0,1 0,1 0,-1 1,0-2,1 1,-1 0,1 0,0 0,0-1,0 1,1-1,-1 1,0-1,1 0,-1 0,1 0,0-1,0 1,0 0,0-1,0 0,0 0,0 0,0 0,0 0,1-1,-1 1,0-1,0 0,1 0,-1 0,0 0,1-1,-1 1,3-2,7-6,0 0,0-1,-1-1,0 0,-1-1,0 0,-1 0,0-1,-1-1,0 1,-1-2,0-1,15-19,16-37,-31 48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6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94 193,'38'1,"0"-2,0-2,0-1,0-2,-1-1,0-3,0 0,33-16,-66 24,16-5,-1-2,0 0,-1-1,0-1,0 0,-1-1,-1-1,0-1,0-1,-11 1,-30 38,3 10,1 0,3 2,0 0,3 2,1-1,1 2,3 0,1 0,2 1,-1 15,-10 40,-1-3,-4-1,-3-1,-5-1,-3-2,-4-1,-10 8,-28 2,73-94,1 1,-1-1,0 0,0 0,0 0,0 0,0 0,0-1,0 1,-1-1,1 0,-1 0,1 0,-1 0,1-1,-1 0,1 1,-1-1,1 0,-1-1,1 1,-1-1,1 1,-1-1,1 0,-1 0,1-1,0 1,0-1,0 0,0 1,-1-2,-2-5,0 1,1-2,0 1,1-1,0 1,0-1,1 0,0-1,0 1,1-1,0 1,1-1,0 1,1-1,0 0,0 1,1-1,0 0,2-5,-2-11,0-1,-3 16,1 0,0 0,1 0,0 1,1-1,0 0,0 0,2 0,-1 0,1 1,1-1,-1 1,2 0,0 0,0 0,1 1,0 0,0 0,1 0,0 1,1 0,0 0,0 1,5-3,166-49,-75 30,67-22,-149 45,-1 3</inkml:trace>
  <inkml:trace contextRef="#ctx0" brushRef="#br0" timeOffset="262.181">800 588,'-9'38,"-9"23,-1 5,3-3,4-8,4-14</inkml:trace>
  <inkml:trace contextRef="#ctx0" brushRef="#br0" timeOffset="512.155">687 363,'0'14,"0"5</inkml:trace>
  <inkml:trace contextRef="#ctx0" brushRef="#br0" timeOffset="982.031">856 898,'27'-25,"66"-118,-78 117,88-121,-107 178,4-31,-3 12,0 0,1 0,1 1,-1-1,2 1,0-1,0 0,1 1,1-1,0 1,1-1,0 0,1 0,0-1,1 1,0-1,1 0,0 0,-5-8,1-1,-1 1,1-1,0 0,0 0,0 1,0-1,0-1,0 1,0 0,1 0,-1-1,0 1,1-1,0 0,-1 0,1 0,0 0,-1 0,1-1,0 1,0-1,0 0,0 0,-1 0,1 0,0 0,0-1,0 1,0-1,-1 0,1 1,0-1,-1-1,1 1,-1 0,1-1,-1 1,1-1,-1 0,0 1,0-1,0 0,1-1,6-10,0 1,-1-1,-1 0,0 0,0-1,-1 0,-1 0,-1-1,0 1,0-5,2-6</inkml:trace>
  <inkml:trace contextRef="#ctx0" brushRef="#br0" timeOffset="1601.945">1590 644,'-13'11,"1"1,0 0,1 1,0 0,1 1,1 0,0 0,1 1,1 0,0 0,1 1,0 3,5-17,0 0,1 0,-1 0,1 0,0 0,0 0,0 0,0 0,0 1,0-1,0 0,1 0,-1 0,1 0,0 0,-1 0,1 0,0 0,0 0,0 0,0-1,1 1,-1 0,0-1,1 1,-1-1,1 1,0-1,-1 0,1 1,0-1,0 0,0 0,0 0,0-1,0 1,0 0,0-1,0 1,0-1,0 0,0 0,0 0,1 0,-1 0,0 0,0 0,0-1,0 1,0-1,0 1,2-2,7-4,1 0,-1 0,0-1,-1-1,0 0,0 0,-1-1,0 0,0-1,-1 0,0 0,-1-1,1-2,16-18,-4 3,-1-1,-1-1,-1 0,-2-1,-1-1,-1 0,-2-1,6-30,-15 55,0-1,0 1,-1 0,0 0,0-1,-1 1,0-1,0 1,-1 0,0-1,-1 1,0 0,0 0,0 0,-1 0,-1 0,1 1,-1-1,0 1,-1 0,0 0,0 0,0 1,-1 0,0 0,0 0,-1 1,0 0,1 0,-2 0,-1 4,0 0,0 1,0 0,-1 1,1-1,0 2,0-1,0 1,0 1,0-1,1 2,-1-1,1 1,0 0,0 1,0 0,0 0,1 1,0 0,0 0,1 1,0-1,0 1,0 1,1-1,-1 2,-1 4,1 1,0-1,1 1,1 0,0 1,1-1,0 1,1-1,1 1,0 0,1 0,1-1,0 1,1 0,0 1,3-1,1 0,0 1,1-2,1 1,0-1,1 0,1-1,0 0,0-1,2 0,-1 0,1-1,1-1,0 0,0 0,1-2,1 0,3 2,255 105,-255-106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4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13688 134,'-3'2,"1"0,-1 0,0 0,1 1,-1-1,1 1,0-1,0 1,0 0,0 0,1 0,-1 0,1 0,-1 0,1 1,0-1,0 0,1 1,-2-1,-158 509,142-444,18-66,0 0,0 0,1-1,-1 1,0 0,1 0,-1 0,1 0,0-1,0 1,0 0,0-1,0 1,0-1,0 1,0-1,0 1,1-1,-1 0,1 1,-1-1,1 0,-1 0,1 0,0 0,-1-1,1 1,0 0,0-1,0 1,-1-1,1 0,0 1,0-1,0 0,14 0,0 0,1-1,-1-1,-1-1,1 0,0-1,-1-1,1 0,-1-1,7-4,-2 2,-1 0,0-2,-1 0,0 0,0-2,-2 0,1-1,-2 0,0-2,0 0,-1 0,2-5,23-18,-53 63,-8 11,2 1,2 0,1 1,-6 25,21-60,1 0,0 1,0-1,0 0,0 1,1-1,0 1,-1-1,1 1,0-1,1 1,-1 0,1-1,-1 0,1 1,0-1,0 1,0-1,1 0,-1 0,1 0,0 0,0 0,0 0,0 0,1 0,-1-1,1 1,-1-1,1 0,0 0,0 0,0 0,0 0,0-1,0 1,1-1,-1 0,0 0,1 0,-1 0,1-1,1 1,12 0,1 0,-1-1,1-1,-1-1,1 0,-1-2,0 0,0 0,-1-2,1 0,-1-1,0 0,-1-1,9-7,-19 13,0 0,0-1,-1 1,1-1,-1 0,0-1,0 1,0-1,0 0,0 0,-1 0,0 0,0 0,0-1,0 0,-1 1,0-1,0 0,0 0,0 0,-1 0,0-1,0 1,0 0,-1-1,0 1,0 0,0-1,-1 1,1 0,-1 0,0-1,-1 1,0 0,1 0,-2 0,1 0,0 1,-1-1,0 1,0-1,-5-3,0 0,0 0,0 1,-1 0,0 0,0 1,-1 1,0-1,0 2,0-1,-1 1,1 1,-1 0,0 0,0 1,0 1,0 0,0 0,0 1,0 0,0 1,-1 0,1 1,1 1,-1-1,0 2,-6 2,3 5,6 0</inkml:trace>
  <inkml:trace contextRef="#ctx0" brushRef="#br0" timeOffset="348.824">13462 388,'5'0,"16"0,9 0,4 0,7 0,0-5,3-1,-1 0,2 1,-2 2,1 1,-2 1,-4 0,-2-4,-9-1</inkml:trace>
  <inkml:trace contextRef="#ctx0" brushRef="#br0" timeOffset="-19361.11">142 642,'-2'1,"0"1,0-1,0 1,0-1,1 1,-1 0,0-1,1 1,0 0,-1 0,1 0,0 0,0 1,0-1,0 0,1 0,-1 1,1-1,-1 0,1 1,0-1,0 0,0 1,0-1,0 1,0 0,-14 366,-30-142,24-171,10-83,11-3,1 0,1 0,2 0,1 1,1-1,2 2,1-1,1 1,2-2,28-54,3 1,44-59,-27 45,-56 86,1 1,-1 0,2 1,-1-1,1 1,1 1,0-1,0 1,0 1,1-1,0 1,1 1,-1 0,1 0,1 1,-1 0,1 1,-9 4,0-1,0 1,0 0,0 0,0 0,0 0,0 0,1 0,-1 1,0-1,0 1,0-1,0 1,0 0,0 0,-1 0,1 0,0 0,0 0,-1 1,1-1,0 0,-1 1,0-1,1 1,-1 0,0-1,0 1,0 0,0 0,0 0,0 0,0 0,-1 0,1 0,-1 0,1 0,-1 0,0 0,0 0,0 1,-5 91,-2-60,-1 0,-2 0,-1-1,-2 0,-1-1,-7 11,-65 59,82-99,-1 1,1-1,-1 0,1 0,-1 0,0-1,0 0,0 0,0 0,0-1,-1 1,1-1,0 0,-1-1,1 1,-1-1,1 0,-1-1,1 1,-1-1,1 0,-5-2,6-1,-1-1,1 0,-1 0,1 0,1-1,-1 1,1-1,0 0,0 0,1 0,0-1,0 1,0 0,1-1,0 1,0-1,0 1,1-1,0 0,1 1,-1-1,1 1,1-1,-1 1,1-2,10-50,-5 33</inkml:trace>
  <inkml:trace contextRef="#ctx0" brushRef="#br0" timeOffset="-18069.926">1045 642,'-9'-2,"0"-1,0 2,-1 0,1 0,0 0,-1 2,1-1,0 1,0 0,-1 1,1 0,0 0,0 1,0 0,1 1,-1 0,1 0,0 1,0 0,1 0,-1 1,1 0,0 0,1 1,-1 0,1 0,1 0,-1 1,-47 91,51-96,0 0,1 0,-1-1,1 1,0 0,0 1,0-1,0 0,0 0,1 0,-1 0,1 1,0-1,0 0,0 0,0 1,1-1,-1 0,1 0,0 0,0 1,0-1,0 0,1 0,-1-1,1 1,0 0,0 0,0-1,0 1,0-1,0 0,1 1,-1-1,1 0,0-1,-1 1,1 0,0-1,0 1,0-1,0 0,0 0,1 0,-1-1,0 1,0-1,0 0,1 1,-1-1,0-1,0 1,1 0,1-1,8-6,1 0,-1-1,0 0,-1-1,0 0,0-1,-1 0,0-1,-1 0,2-4,11-10,129-148,-144 163,1-2,-12 20,-2 3,1 1,0-1,0 0,1 1,1 0,0 0,1 0,0 0,0 0,2 0,-1 0,1 0,1 0,1 0,-1-1,2 1,-2-8,0-1,0 0,0 0,1 0,-1 0,1 0,0-1,0 1,0-1,0 0,0 0,0 0,1 0,-1 0,1-1,-1 1,1-1,0 0,0 0,-1-1,1 1,0-1,0 0,0 0,1 0,97-15,-71 3,0-2,-1-1,-1-1,0-2,-1-1,-1-1,-1-1,-1-2,-1 0,-1-1,10-16,-28 35,1 0,-1-1,-1 0,1 0,-1 0,0 0,-1-1,1 0,-1 1,-1-1,1 0,-1-1,0 1,-1 0,0-1,0 1,-1-1,1 1,-2 0,1-1,-1 1,-1-4,0 8,-1 1,0-1,0 1,0 0,-1 0,1 0,0 0,-1 1,1-1,-1 1,0 0,0 0,1 0,-1 0,0 1,0-1,0 1,1 0,-1 1,0-1,0 0,0 1,0 0,1 0,-1 0,0 1,1-1,-1 1,1-1,0 1,-1 1,1-1,0 0,0 1,0 0,-7 3,0 0,0 1,0 0,1 1,0 0,1 1,0 0,0 0,1 0,0 1,1 0,-3 5,8-13,1 1,0-1,-1 0,1 0,0 0,0 0,0 0,0 0,0 0,0 1,1-1,-1 0,1 0,-1 0,1 0,0 0,0 0,0-1,0 1,0 0,1 0,-1-1,0 1,1 0,-1-1,1 1,-1-1,1 0,0 0,0 0,0 0,-1 0,1 0,0 0,0 0,0-1,0 1,1-1,-1 1,84 8,90-34,-175 25,1-1,-1 1,1 0,0 0,-1 0,1 0,0 1,-1-1,1 0,0 1,-1-1,1 1,-1-1,1 1,-1 0,1 0,-1 0,0 0,1 0,-1 0,0 0,0 0,0 0,0 0,0 1,0-1,0 0,0 1,0-1,0 1,-1-1,1 1,-1-1,1 1,-1 0,0-1,0 1,1 1,-19 65,6-34,11-32,0 1,0 0,1-1,-1 1,1-1,-1 1,1 0,0-1,0 1,0 0,0-1,1 1,-1 0,1-1,0 1,-1 0,1-1,0 1,1-1,-1 0,0 1,1-1,-1 0,1 0,0 0,0 0,0 0,0 0,0 0,0-1,0 1,0-1,1 0,-1 1,0-1,1 0,0 0,-1-1,1 1,-1 0,1-1,0 0,-1 1,1-1,0 0,-1-1,1 1,0 0,-1-1,1 1,0-1,-1 0,1 0,-1 0,1 0,-1 0,0-1,1 0,20-12,0-2,-1-1,-1-1,0 0,-2-2,0 0,-1-1,-1-1,0-2,15-16,0 0,-3-1,-1-2,-1 0,-3-2,-2-1,-2 0,-1-2,-3 0,4-24,-18 64,-1 4,1-1,-1 1,0-1,0 0,0 0,-1 1,1-1,-1 0,-1 0,1 0,0 1,-1-1,0 0,0 0,-1 1,0 4,0 0,1 0,-1 0,0 1,0-1,0 1,1-1,-1 1,0 0,1-1,-1 1,0 0,1 0,-1 0,1 0,-1 1,1-1,0 0,-1 1,1-1,0 1,0-1,0 1,0-1,0 1,1 0,-1 0,-9 17,2 0,0 1,1 0,1 0,0 1,2-1,0 10,-4 36,3 0,3 0,6 42,-2 8,-1-78,-13 93,12-131,-1 0,1-1,0 1,0 0,0-1,-1 1,1 0,0 0,-1 0,1-1,0 1,-1 0,1 0,0 0,-1 0,1-1,0 1,-1 0,1 0,0 0,-1 0,1 0,0 0,-1 0,1 0,-1 0,1 0,0 0,-1 0,1 1,0-1,-1 0,1 0,0 0,-1 0,1 1,0-1,-1 0,1 0,0 0,0 1,-1-1,1 0,0 1,-4-39,4 15</inkml:trace>
  <inkml:trace contextRef="#ctx0" brushRef="#br0" timeOffset="-17822.58">1976 388,'43'0,"44"-5,15-6,-3-1,-15 1,-12 2,-13 4,-12 1,-9 3,-7 0,-8-3,-8-2</inkml:trace>
  <inkml:trace contextRef="#ctx0" brushRef="#br0" timeOffset="-12800.854">3387 275,'0'296,"-26"-121,-4-32,32-142,-1 0,0 0,0 0,1-1,-1 1,0 0,1-1,-1 1,1-1,-1 1,1-1,-1 0,1 0,-1 0,1 0,-1 0,1 0,-1 0,1 0,-1 0,1-1,-1 1,1-1,-1 1,0-1,1 0,-1 1,0-1,1 0,-1 0,0 0,0 0,0 0,0 0,0 0,0 0,4-2,195-112,-193 109,1 1,1 1,-1 0,1 0,0 0,0 1,0 1,0-1,0 1,1 1,-1 0,1 0,-1 1,1 0,-1 1,0 0,3 1,-9 1,1 0,-1 0,0 1,0-1,-1 1,1 0,-1 0,1 0,-1 0,-1 0,1 0,0 1,-1-1,0 0,0 1,0-1,-1 1,0 0,0-1,0 1,0-1,-1 1,1-1,-1 1,0-1,-1 1,1-1,-1 0,0 1,0-1,0 0,0 0,-1 0,-2 2,-7 12,0-1,-2-1,0-1,0 0,-2 0,1-2,-2 0,0 0,-1-2,0 0,-14 6,25-14,1 0,-1 0,1 0,-1-1,0 0,0 0,0 0,0-1,0-1,0 1,0-1,0 0,-1 0,1-1,0 0,0-1,0 1,0-1,1-1,-1 1,0-1,1 0,0-1,-1 1,2-1,-1 0,0-1,1 0,0 1,0-2,0 1,0-1,1 1,0-1,0 0,1-1,-1 0,-1-101,6 83</inkml:trace>
  <inkml:trace contextRef="#ctx0" brushRef="#br0" timeOffset="-10570.245">4742 558,'-2'0,"0"0,-1 0,1 0,0 0,0 1,0-1,0 1,-1 0,1 0,0-1,0 1,0 1,1-1,-1 0,0 0,0 1,1-1,-1 1,0-1,1 1,0 0,-1-1,1 1,0 0,0 0,0 0,0 0,0 0,0 0,1 1,-1-1,1 0,0 0,-1 0,1 1,-2 2,-1 1,-6 11,1 0,0 1,1 0,1 1,1-1,1 1,0 0,2 0,-1 11,3-27,0-1,0 0,0 1,1-1,-1 0,1 1,-1-1,1 0,0 1,0-1,0 0,0 0,0 0,0 0,1 0,-1 0,1 0,0 0,-1-1,1 1,0 0,0-1,0 0,0 1,0-1,0 0,0 0,0 0,1 0,-1-1,0 1,1 0,-1-1,0 0,1 0,-1 1,1-1,-1-1,0 1,1 0,1-1,96-35,-61 6,-1-3,-1 0,-3-3,19-23,46-72,-99 132,0-1,0 0,0 0,0 1,0-1,0 0,0 1,0-1,1 0,-1 1,0-1,0 0,0 1,0-1,0 0,0 0,1 1,-1-1,0 0,0 0,0 1,1-1,-1 0,0 0,0 0,1 1,-1-1,0 0,0 0,1 0,-1 0,0 0,1 0,-1 1,0-1,1 0,-1 0,0 0,0 0,1 0,-1 0,0 0,1 0,-1 0,0-1,1 1,-1 0,0 0,0 0,1 0,-1 0,0 0,1-1,-1 1,0 0,-6 31,6-30,-11 56,4 1,1 0,3 0,3 0,3 17,-1 33,1-84,-2 0,-1 0,0 0,-2 0,-1 0,-1 0,-1-1,-1 0,0 0,-2 0,-1-1,-1 0,-1 0,-1-1,-7 10,17-29,1 0,-1 0,1 0,-1 0,0 0,0-1,0 1,0 0,0-1,0 0,0 1,0-1,-1 0,1 0,0 0,-1 0,1-1,-1 1,1-1,-1 1,1-1,-1 0,1 0,-1 0,1 0,-1-1,1 1,-1-1,1 1,-1-1,1 0,0 0,-1 0,1 0,0 0,0-1,0 1,0-1,0 1,0-1,0 0,0 0,1 0,-1 0,0-1,-2-11,1-1,0 1,1-1,0 0,1 0,1 0,1 1,0-1,1-3,0-26,0 26,0-1,1 1,1 1,0-1,1 1,1-1,1 1,1 1,0-1,1 2,0-1,2 0,3-2</inkml:trace>
  <inkml:trace contextRef="#ctx0" brushRef="#br0" timeOffset="-10170.093">5504 530,'-14'16,"1"2,1-1,1 1,0 1,1 0,1 1,1 0,1 0,1 0,1 1,0 0,2 0,0 1,1 3,2-21,0-1,0 0,1 1,-1-1,1 0,0 0,0 0,0 1,0-1,0 0,1 0,0 0,-1-1,1 1,0 0,0-1,0 1,1-1,-1 1,1-1,-1 0,1 0,0 0,0-1,0 1,0-1,0 1,0-1,0 0,0 0,0 0,1-1,-1 1,0-1,1 0,-1 0,0 0,1 0,-1 0,0-1,0 0,1 1,-1-1,0 0,0-1,2 0,4-2,0 0,1-1,-1-1,-1 1,1-1,-1-1,0 1,-1-1,1-1,-1 0,-1 0,0 0,0 0,0-1,-1 0,0-1,-1 1,0-1,-1 1,0-1,0 0,-1-1,0 1,-1 0,0 0,-1-11,-1 15,0-1,0 0,-1 0,0 1,0-1,-1 1,0-1,0 1,0 0,-1 0,1 0,-2 1,1-1,0 1,-1 0,0 0,-1 1,1 0,-1 0,1 0,-1 0,0 1,-1 0,1 0,0 1,-1-1,0 1,1 1,-1 0,0-1,0 2,0-1,0 1,0 0,1 1,-1 0,0 0,0 0,0 1,1 0,-1 0,-5 3,-13 9</inkml:trace>
  <inkml:trace contextRef="#ctx0" brushRef="#br0" timeOffset="-9254.871">5871 614,'-4'9,"0"0,1 1,0-1,1 0,0 1,0 0,1-1,0 1,1 0,0 0,1 4,-1-11,1 1,-1 0,1-1,0 1,-1-1,2 0,-1 1,0-1,1 0,-1 1,1-1,0 0,0 0,0-1,0 1,1 0,-1-1,1 1,0-1,-1 0,1 0,0 0,1 0,-1 0,0-1,0 1,1-1,-1 0,0 0,1 0,3 0,1-3,1 0,0 0,-1-1,1 0,-1 0,0-1,0 0,0-1,-1 0,0 0,1 0,-2-1,1 0,-1-1,0 1,0-1,-1 0,1 0,-2-1,1 0,-1 0,0 0,-1 0,0-1,2-6,3-3,-5 13,0 0,0 0,-1 0,0-1,0 1,0 0,-1-1,0 1,0-1,0 1,-1-1,0 0,0-4,0 10,-1 0,1 1,0-1,0 0,0 0,-1 0,1 0,0 0,0 0,-1 1,1-1,0 0,-1 0,1 0,0 0,0 0,-1 0,1 0,0 0,0 0,-1 0,1 0,0 0,0 0,-1-1,1 1,0 0,0 0,-1 0,1 0,0 0,0 0,-1-1,1 1,0 0,0 0,0 0,0-1,-1 1,1 0,0 0,0-1,0 1,0 0,0 0,0-1,-1 1,1 0,0 0,0-1,0 1,0 0,0-1,-7 26,5-8,-2-2,1 1,1-1,1 1,0-1,1 1,1-1,0 1,1 0,0-1,2 0,0 0,1 2,23 13,-12-21</inkml:trace>
  <inkml:trace contextRef="#ctx0" brushRef="#br0" timeOffset="-6083.774">7198 558,'-20'0,"0"1,0 0,0 2,0 1,1 0,-1 1,1 2,-2 0,14-4,1 0,0 0,0 0,0 1,0-1,0 1,1 1,0-1,-1 1,2 0,-1 0,1 1,0-1,0 1,0 0,1 0,-1 0,2 0,-1 1,1-1,0 1,0 0,1-1,-1 8,2-11,0 1,0-1,0 1,0-1,1 1,0-1,-1 0,1 1,1-1,-1 0,0 0,1 0,0 0,-1 0,1 0,0 0,1 0,-1-1,0 1,1-1,0 0,-1 1,1-1,0-1,0 1,0 0,0-1,0 1,1-1,-1 0,0 0,1 0,-1-1,0 1,1-1,-1 0,1 0,-1 0,1 0,-1 0,0-1,1 0,-1 1,1-1,0-1,21-7,0-2,-1 0,0-2,-1 0,-1-2,0 0,-1-1,-1-2,0 0,-1-1,-1-1,2-5,-20 25,1-1,-1 0,0 1,0-1,1 1,-1-1,0 0,1 1,-1-1,1 1,-1-1,1 1,-1-1,1 1,-1 0,1-1,-1 1,1 0,-1-1,1 1,0 0,-1-1,1 1,0 0,-1 0,1 0,0 0,-1 0,1 0,0 0,-1 0,1 0,0 0,-1 0,1 0,0 0,-1 1,1-1,-1 0,1 0,0 1,-1-1,1 0,-1 1,1-1,-1 1,1-1,-1 1,1-1,-1 1,1-1,-1 1,0-1,10 41,-7-22,-1-11,-2-2,1 0,0-1,0 1,0 0,1-1,0 0,0 1,0-1,1 0,-1 0,1 0,1 0,-1 0,1-1,-1 0,1 0,0 0,1 0,-1 0,1-1,0 0,-1 0,2 0,2 1,2-1,-1-2,1 1,0-1,0 0,0-1,-1 0,1-1,0 0,0 0,-1-1,1-1,0 1,-1-1,0-1,0 0,0 0,0-1,-1 0,0-1,5-3,167-143,-160 135,-1-1,0-1,-2 0,0-2,-1 0,-1 0,-1-2,8-18,-20 39,-1 0,1 0,-1 1,0-1,0 0,0 0,0 0,0 0,-1 0,1-1,-1 1,1 0,-1 0,0 0,0 0,1-1,-2 1,1 0,0 0,0 0,-1-1,1 1,-1 0,0 0,1 0,-1 0,0 0,0 0,-1 0,1 0,0 1,0-1,-1 0,1 1,-1-1,0 1,1-1,-1 1,0 0,0 0,0 0,0 0,0 0,0 0,0 0,0 1,0-1,0 1,-2-1,-8 3,0-1,0 2,0 0,1 0,-1 1,1 0,0 1,0 0,0 1,1 0,0 1,0 0,0 0,1 1,1 1,-1-1,1 1,0 1,1-1,0 1,-1 4,7-12,-1 0,1-1,0 1,-1 0,1 0,0 0,0 1,0-1,1 0,-1 0,0 0,1 1,0-1,-1 0,1 1,0-1,0 0,0 1,0-1,1 0,-1 1,1-1,-1 0,1 0,0 1,0-1,0 0,0 0,0 0,1 0,-1 0,0-1,1 1,0 0,-1 0,1-1,0 1,0-1,0 0,0 0,0 1,0-1,0 0,0-1,0 1,1 0,-1-1,0 1,0-1,1 1,0-1,125-8,-79-1,-45 8,-1 1,1 0,-1 0,1 0,-1 1,1-1,-1 1,0 0,1 0,-1 0,0 0,0 0,1 1,-1-1,0 1,0 0,-1 0,1 0,0 0,-1 1,1-1,-1 1,0 0,0-1,0 1,0 0,0 0,-1 0,1 1,-1-1,0 0,0 0,0 1,0-1,-1 1,1-1,-1 0,0 1,0-1,0 1,0-1,-1 3,1 22,-1-24,0 0,0 0,1 1,0-1,-1 0,2 1,-1-1,0 0,1 1,0-1,0 0,0 0,0 0,1 0,-1 0,1 0,0 0,0 0,1-1,-1 1,1-1,0 1,0-1,0 0,0 0,0 0,1-1,-1 1,1-1,0 0,1 1,7-2,-1 0,1-1,-1 0,1-1,-1 0,0-1,1 0,-1-1,0 0,0-1,0 0,-1-1,0 0,0-1,0 0,0 0,-1-1,2-1,36-21,-30 19,0 0,-1-1,0-1,-1 0,0-2,-1 1,-1-2,10-13,-21 27,0-1,-1 1,1-1,-1 0,1 1,-1-1,0 0,0 0,0 0,0 0,0 0,0 0,0 0,-1 0,1 0,-1 0,1 0,-1 0,0 0,0-1,0 1,0 0,0 0,-1 0,1 0,-1-1,1 1,-1 0,0 0,0 0,0 0,0 0,0 1,0-1,0 0,-1 0,1 1,-1-1,1 1,-1-1,0 1,1-1,-1 1,0 0,0 0,0 0,0 0,0 0,0 1,0-1,0 1,0-1,0 1,-1 0,-10 2,1 2,0 0,0 0,1 1,-1 1,1 0,0 0,1 1,-1 0,1 1,1 0,-6 7,6-7,1 1,1 0,0 0,0 1,0-1,1 2,1-1,0 0,0 1,1 0,-2 11,4-17,1-1,0 1,0 0,1 0,-1 0,1 0,0 0,1 0,-1 0,1-1,0 1,0 0,0 0,1-1,0 1,0 0,0-1,0 0,1 1,-1-1,1 0,0-1,1 1,-1 0,1-1,-1 0,1 1,0-2,1 2,9 1,0 1,0-2,1 0,-1 0,1-2,0 0,0 0,0-2,0 1,0-2,1 0,3-2,22 1,60-11,-75 7</inkml:trace>
  <inkml:trace contextRef="#ctx0" brushRef="#br0" timeOffset="-4238.037">9681 530,'-22'0,"0"1,1 1,-1 2,1 0,0 1,0 0,0 2,1 1,0 0,0 2,1 0,-14 11,27-17,0 0,0 1,0 0,0 0,1 0,0 1,0 0,1 0,0 0,0 0,0 1,1-1,0 1,0 0,0 0,1 1,0-1,1 0,0 1,-1 4,3-9,0-1,-1 0,1 0,0 0,0 0,1 0,-1 0,0 0,1 0,-1-1,1 1,-1-1,1 1,0-1,0 1,0-1,0 0,0 0,0 0,0 0,0 0,0 0,0-1,0 1,1-1,-1 1,0-1,0 0,1 0,-1 0,2 0,72-11,-56 2,-1-1,0 0,-1-1,0-1,-1-1,-1-1,0 0,10-12,8-5,46-45,-79 76,-1-1,1 1,0-1,0 1,-1 0,1-1,0 1,0 0,-1-1,1 1,0 0,0 0,0 0,0 0,-1-1,1 1,0 0,0 1,0-1,0 0,-1 0,1 0,0 0,0 1,0-1,-1 0,1 1,0-1,0 1,-1-1,1 1,0-1,-1 1,1-1,0 1,-1-1,1 1,-1 0,1 0,-1-1,0 1,1 0,-1 0,0-1,1 1,-1 0,0 0,0 0,0-1,0 1,1 0,-1 0,0 0,-1 0,1 0,0 0,3 58,-3-53,16 110,-15-112,0-1,1 0,0 1,0-1,0 0,0 0,0 0,0 0,1 0,0 0,-1-1,1 0,0 1,0-1,0 0,1 0,-1 0,0-1,1 1,-1-1,1 0,-1 0,1 0,0 0,0-1,-1 0,1 1,0-1,-1-1,1 1,9-3,0 0,-1-1,0 0,0-1,0 0,0-1,-1-1,0 0,0 0,-1-1,0 0,0-1,-1 0,6-8,26-19,134-111,-174 146,1-1,0 0,-1 1,1-1,0 1,0-1,0 1,0 0,0 0,1 0,-1 0,0 0,1 0,-1 1,0-1,1 1,-1-1,0 1,1 0,-1 0,1 0,-1 1,0-1,1 0,-1 1,1 0,-1-1,0 1,0 0,1 0,-1 0,0 1,0-1,0 0,0 1,-1-1,1 1,0 0,0-1,-1 1,1 0,0 2,1 5,0 1,-1-1,-1 1,1-1,-1 1,-1-1,0 1,0 0,-1-1,0 1,-1-1,0 1,0-1,-1 0,0 0,-1 0,0 0,0-1,-1 1,0-1,-1 0,0-1,0 1,0-1,-1 0,0-1,0 1,-1-2,0 1,0-1,0 0,-9 3,16-7,0 0,-1 0,1 0,0-1,-1 1,1-1,0 1,-1-1,1 1,-1-1,1 0,-1 0,1 0,-1 0,1 0,-1 0,1 0,-1 0,1 0,-1-1,1 1,0-1,-1 1,1-1,-1 0,1 1,0-1,0 0,-1 0,1 0,0 0,0 0,0 0,0 0,0 0,0 0,0-1,1 1,-1-1,6-2,0 0,0 1,0-1,0 1,1 0,0 0,-1 0,1 1,0 0,0 0,0 1,1 0,-1 0,0 0,1 1,-1-1,5 2,-9-1,89-2,-70 4,0-2,-1 0,1-2,0 0,-1-1,0-1,1-1,14-6,-4-3,0-1,-1-1,-1-2,-1-1,0-1,20-19,-19 14,-1-1,-1-1,-1-2,-1 0,-2-2,-1-1,-2 0,7-16,-17 28,-1-1,-1-1,-1 0,0 0,-2 0,-1-1,-1 0,0 0,-2 0,-1-17,0 38,0 1,0-1,0 0,0 0,0 0,-1 1,1-1,0 0,-1 0,0 1,1-1,-1 0,0 1,0-1,0 1,0-1,0 1,0-1,0 1,0 0,0-1,-1 1,1 0,-1 0,1 0,-1 0,1 0,-1 1,0-1,1 0,-1 1,0-1,1 1,-1-1,0 1,0 0,0 0,1 0,-1 0,0 0,0 0,0 0,1 1,-1-1,0 1,1-1,-1 1,0 0,1 0,-1-1,1 1,-1 0,0 1,-6 3,1 1,-1-1,2 1,-1 1,0-1,1 1,1 0,-1 1,1 0,0-1,1 1,0 1,0-1,1 1,0-1,0 1,1 0,-1 3,-9 168,43 102,-30-259,0-15,0 0,-1 1,0-1,0 1,-1-1,0 1,0-1,-1 0,0 0,-1 0,0 0,0 0,-2 2,1-8,0-6</inkml:trace>
  <inkml:trace contextRef="#ctx0" brushRef="#br0" timeOffset="-3821.655">11233 332,'-39'19,"-17"11,1 6,15-4,18-7,14-3,12-5,11-1,7-3,1 1,0-2,2 2,1-2,-4 3,-1-2,-4 1,-4 0</inkml:trace>
  <inkml:trace contextRef="#ctx0" brushRef="#br0" timeOffset="-3381.996">11543 614,'15'-9,"-1"0,0-1,-1-1,0 0,-1-1,0 0,-1-1,0-1,0-1,-10 14,0 0,0 0,0 0,0 0,-1 0,1 0,0 0,-1 0,1 0,0 0,-1-1,0 1,1 0,-1 0,0-1,1 1,-1 0,0 0,0-1,0 1,0 0,0-1,-1 1,1 0,0-1,0 1,-1 0,1 0,-1 0,1-1,-1 1,0 0,1 0,-1 0,0 0,0 0,0 0,0 0,0 0,0 0,0 1,0-1,0 0,0 1,0-1,-1 0,1 1,-1-1,-64 5,53 1,0 1,1 0,-1 0,1 2,1-1,-1 1,1 1,1 0,-1 1,2 0,-1 0,2 1,-1 0,1 1,1 0,-5 10,7-12,3-7,-1 0,1 0,-1 0,1 1,0-1,1 1,-1 0,1 0,-1-1,1 1,0 0,0 0,1 0,-1 0,1 0,0 0,0 0,0 0,1 0,-1 0,1 0,0 0,0 0,1 0,-1-1,1 1,-1 0,1-1,0 1,1-1,-1 0,1 0,-1 0,2 2,7 2,0-1,0 0,0 0,0-1,1-1,0 0,0 0,0-1,1-1,-1 0,1 0,-1-2,1 1,-1-2,1 1,-1-2,1 0,1 0,53-17,-39 10</inkml:trace>
  <inkml:trace contextRef="#ctx0" brushRef="#br0" timeOffset="-2902.209">11939 501,'-16'18,"1"1,1 1,1 0,0 1,2 0,0 1,2 0,0 1,2 0,-5 22,11-43,1 1,0 0,0-1,0 1,0-1,1 1,-1 0,1-1,-1 1,1-1,0 0,0 1,0-1,0 1,0-1,1 0,-1 0,1 0,-1 0,1 0,0 0,0 0,0-1,0 1,0 0,0-1,0 0,1 1,-1-1,0 0,1 0,-1-1,1 1,-1 0,1-1,0 0,-1 1,1-1,-1 0,1 0,2-1,110-15,-83 3,-1-1,-1-2,0-1,-1-1,0-1,-2-2,0 0,-2-2,0-1,-2-1,9-14,-10 17,-5 6,0-1,-1 0,-1-1,0-1,-1 0,-1-1,-2 0,1-1,-2-1,-1 1,-1-2,-1 1,0-1,2-22,-9 40,0 0,-1 0,1 0,-1-1,0 1,0 0,-1 0,0 1,1-1,-2 0,1 0,-1 1,1-1,-1 1,0 0,-1 0,1 0,-1 0,1 1,-1-1,0 1,-1 0,1 0,0 1,-1-1,0 1,1 0,-1 0,0 1,0-1,0 1,0 0,-1 0,1 1,0-1,0 1,0 1,0-1,-1 1,1-1,0 1,0 1,-17 4,1 1,1 1,0 1,0 0,0 2,1 0,1 1,0 1,1 1,0 1,1 0,0 1,2 0,0 2,1-1,0 2,2-1,-9 20,13-24,2 0,-1 0,2 1,0 0,1 0,0 0,1 0,1 0,1 0,0 0,1 1,0-1,1 0,1 0,0 0,1-1,1 1,0-1,1 0,1 0,0-1,0 1,2-2,0 1,0-1,6 5,6 2,1-1,0-1,1-2,1 0,0-1,1-1,0-2,1-1,1 0,-1-2,2-1,-1-1,0-2,1 0,0-2,0-1,0-2,21-2,-26-2,-6-2</inkml:trace>
  <inkml:trace contextRef="#ctx0" brushRef="#br0" timeOffset="6351.873">395 1686,'-16'96,"3"156,-12-90,-29 40,59-179,1-27</inkml:trace>
  <inkml:trace contextRef="#ctx0" brushRef="#br0" timeOffset="6653.769">1 2138,'38'-9,"32"-4,9-4,-4 1,-10 2,-12 5,-9 3,-8 3,-5 2,-4 1,0 0,-1 1,-5-5,-5-2</inkml:trace>
  <inkml:trace contextRef="#ctx0" brushRef="#br0" timeOffset="7170.846">762 1715,'-18'198,"8"149,10-345,-1-1,1 1,-1 0,1 0,0 0,-1 0,1 0,0 0,0 0,0 0,1 0,-1-1,0 1,1 0,-1 0,1 0,0 0,0-1,-1 1,1 0,0-1,0 1,1 0,-1-1,0 1,0-1,1 0,-1 1,1-1,-1 0,1 0,0 0,-1 0,1 0,0-1,0 1,-1 0,1-1,0 1,0-1,12-3,-1 0,1-1,-1 0,-1-1,1-1,0 0,-1 0,-1-1,2-2,22-11,-17 10,-12 6,0 0,1 0,-1 1,1 0,0 0,0 0,0 1,0 0,0 1,0-1,1 2,2-1,-9 1,1 1,0-1,0 1,0-1,-1 1,1 0,0 0,-1 0,1 0,-1 0,1 0,-1 0,1 0,-1 1,0-1,0 0,1 1,-1-1,0 1,0 0,-1-1,1 1,0 0,0 0,-1-1,1 1,-1 0,0 0,1 0,-1-1,0 1,0 0,0 0,-1 1,-8 64,7-63,1-1,-1 1,1 0,1 1,-1-1,0 0,1 0,0 0,0 0,0 0,0 1,1-1,0 0,0 0,0 0,0 0,1 0,0 2,8 6</inkml:trace>
  <inkml:trace contextRef="#ctx0" brushRef="#br0" timeOffset="7654.338">1327 2336,'23'-2,"1"0,0-2,-1 0,0-2,0-1,0 0,-1-2,11-6,-25 11,-1 0,0 0,0-1,0 0,-1-1,0 1,0-1,0 0,0-1,-1 0,0 1,1-4,-5 7,1 0,0 0,-1 0,1 0,-1 0,0 0,0-1,0 1,-1 0,1-1,-1 1,1-1,-1 1,0 0,-1-1,1 1,-1-1,1 1,-1 0,0-1,0 1,0 0,-1 0,1 0,-1 0,0 0,0 0,0 0,0 1,-2-3,1 2,-1 0,1 1,-1-1,0 1,1 0,-1 0,0 0,0 0,0 1,0 0,-1 0,1 0,0 0,0 1,-1-1,1 1,0 0,-1 1,1-1,0 1,-1-1,1 1,0 1,0-1,0 1,-1-1,-94 65,88-52,0 0,1 0,0 1,1 1,0-1,2 2,0-1,1 1,0 0,-1 11,5-23,1 1,1-1,-1 1,1-1,0 1,0-1,1 1,-1 0,1-1,1 0,-1 1,1-1,0 0,0 1,0-1,1 0,-1-1,1 1,1 0,-1-1,0 0,1 1,0-2,0 1,1 0,-1-1,1 0,-1 0,1 0,0 0,0-1,0 0,0 0,1 0,1 0,6 1,0 0,1-1,0 0,-1-1,1-1,0 0,-1-1,1 0,0-1,-1-1,10-2,4 0,-3 0</inkml:trace>
  <inkml:trace contextRef="#ctx0" brushRef="#br0" timeOffset="9684.465">2681 2138,'-8'0,"0"-1,0 1,-1 1,1-1,0 1,0 1,0 0,0 0,0 0,0 1,0 0,1 1,-1 0,1 0,0 0,0 1,1 0,0 0,-1 1,-1 1,1 1,1 0,-1 0,1 0,1 1,-1-1,1 1,1 1,0-1,0 1,1-1,0 1,1 0,0 0,0 1,1-1,1 0,-1 0,2 0,0 1,0-1,0 0,1 0,1 0,1 3,-1-10,0 1,0-1,1 0,-1 0,1 0,0 0,0-1,0 1,0-1,0 0,0 0,1-1,-1 1,0-1,1 0,0 0,-1-1,1 1,0-1,-1 0,1 0,-1-1,1 1,0-1,-1 0,1 0,-1-1,1 1,-1-1,0 0,0 0,0 0,0-1,0 1,0-1,-1 0,1 0,-1-1,1 0,152-163,-155 166,-1 0,1 0,0 0,-1 0,1 0,0 0,0 0,0 0,0 0,0 1,0-1,0 0,0 0,0 1,0-1,0 1,0-1,1 1,-1-1,0 1,0 0,0 0,1-1,-1 1,0 0,0 0,1 0,-1 0,0 1,1-1,-1 0,0 1,0-1,0 0,0 1,1-1,-1 1,0 0,0-1,0 1,0 0,0 0,31 51,-20-30,-10-16,1 0,0 0,0-1,0 0,0 0,1 1,0-2,0 1,0 0,1-1,-1 0,1 0,0 0,0-1,1 0,-1 0,1 0,-1 0,1-1,0 0,0 0,0-1,0 0,0 0,0 0,1-1,-1 1,0-1,0-1,0 0,1 1,-1-2,0 1,0-1,0 0,-1 0,1-1,0 1,1-2,129-121,-120 111,1 1,0 0,1 2,0 0,1 1,0 1,0 1,1 0,0 1,1 2,0 0,29 18,-62-37,7 20,-1 1,1 1,0-1,-1 1,1 0,-1 0,1 1,-1 0,0 0,0 0,0 1,0-1,1 1,-1 1,0-1,0 1,0 0,1 0,-1 1,0 0,1 0,-1 0,1 1,0-1,0 1,0 1,0-1,0 1,1-1,0 1,0 1,0-1,0 1,0-1,1 1,0 0,0 0,0 0,1 1,0-1,0 1,0-1,0 4,0-2,1 0,0 0,0 0,1 0,0 0,0 0,1 0,-1 1,2-1,-1 0,1-1,0 1,0 0,1 0,0-1,0 1,1-1,-1 0,1 0,1-1,-1 1,1-1,0 0,0 0,1 0,-1-1,1 0,0 0,0 0,1-1,-1 0,1 0,-1 0,1-1,0 0,0 0,0-1,0 0,0 0,0-1,5 0,3-3,1 0,-1-1,0 0,0-1,-1-1,1-1,-2 0,1 0,1-3,12-4,2-4,-2-1,0-1,-1-1,-1-1,-1-2,40-34,-56 51,1-2,0 1,1 0,0 0,0 1,1 0,0 1,0 0,0 1,1 0,-1 1,1 0,2 1,-12 3,-1-1,1 1,-1 0,1 0,-1 0,1 0,-1 1,1-1,-1 0,1 1,-1-1,1 1,-1-1,0 1,1 0,-1-1,0 1,1 0,-1 0,0 0,0 0,0 0,0 0,0 0,0 1,0-1,0 0,-1 1,1-1,0 0,-1 1,-1-1,1 0,-1 0,0 0,0 0,-1 0,1 0,0-1,0 1,0 0,0-1,-1 1,1 0,0-1,-1 0,1 1,0-1,-1 0,1 0,-1 1,1-1,0 0,-1 0,1-1,-1 1,1 0,0 0,-1-1,1 1,0-1,-1 0,-3 1,-1-1,0-1,0 2,0-1,0 0,0 1,0 0,0 1,1-1,-1 1,0 0,0 1,0 0,1-1,-1 2,1-1,-1 1,1-1,0 1,0 1,0-1,1 1,-1 0,1 0,0 0,0 1,0-1,0 1,1 0,-2 3,2-2,1 0,-1 0,1 0,0 0,0 0,1 1,0-1,0 0,0 1,1-1,0 0,0 1,1-1,0 1,0-1,0 0,1 0,0 1,0-1,0 0,1-1,0 1,0 0,1-1,-1 0,1 0,4 5,0-5,0-1,0 0,0 0,0 0,0-1,1 0,-1-1,1 0,0 0,0-1,0 0,0 0,0-1,0-1,0 1,-1-1,1-1,0 0,0 0,-1-1,1 0,207-50,-198 46</inkml:trace>
  <inkml:trace contextRef="#ctx0" brushRef="#br0" timeOffset="10866.747">4177 2336,'20'0,"0"0,0-1,0-1,0-1,0-1,-1-1,1-1,-1 0,0-1,2-3,0 0,0-1,-1-2,-1 0,0 0,-1-2,0 0,14-17,-31 31,1 0,0-1,-1 1,0 0,1-1,-1 1,0-1,1 0,-1 1,0-1,0 0,-1 0,1 1,0-1,0 0,-1 0,1 0,-1 0,0 0,0 0,0 0,0 0,0 0,0 0,0 0,0 0,-1 0,1 0,-1 0,1 0,-1 0,0 1,0-1,0 0,0 0,0 1,0-1,-1 1,1-1,0 1,-1-1,1 1,-1 0,0 0,1 0,-1 0,0 0,0 0,1 0,-1 0,0 1,-1-1,-7 0,0 0,0 1,0 0,0 0,0 1,0 1,0 0,0 0,0 1,1 0,-1 1,1 0,0 0,0 1,0 0,1 1,0-1,0 2,0-1,1 1,0 0,0 1,1 0,0 0,-5 8,9-11,-1-1,1 1,0 0,0 0,1 0,-1 0,1 0,0 0,1 0,-1 1,1-1,0 0,0 0,1 1,-1-1,1 0,0 0,1 0,-1 0,1 0,0 0,0 0,1-1,-1 1,1-1,0 1,0-1,1 0,-1 0,3 1,1 3,1-1,1 0,-1-1,1 0,0 0,0-1,1 0,0-1,0 0,0 0,0-1,0 0,1-1,7 1,23-4,0-2,0-2,-1-2,0-1,0-2,0-2,-2-1,1-2,-2-2,0-1,-1-2,-1-2,9-8,-14 12,-1-2,0-1,-2-1,-1-1,0-2,-2 0,1-4,-15 17,-1 0,0-1,-1 0,0-1,-1 0,0 0,-1-1,-1 0,-1 0,0 0,0 0,-2-1,0 1,-1-1,0 1,-2-16,1 28,-1 0,1 0,-1 1,0-1,1 0,-1 0,-1 1,1-1,0 0,-1 1,1-1,-1 1,0 0,1-1,-1 1,0 0,-1 0,1 0,0 0,-1 1,1-1,-1 1,1-1,-1 1,1 0,-1 0,0 0,0 0,0 1,0-1,1 1,-1 0,0-1,0 1,0 1,0-1,0 0,0 1,-2 0,-7 1,0 0,1 1,-1 0,0 1,1 0,0 1,0 0,1 1,-3 2,0 2,0 1,1 1,0 0,2 1,-1 0,1 0,1 1,0 1,1-1,1 2,1-1,0 1,0-1,2 2,0-1,1 0,0 1,1 0,1-1,1 1,1 0,0-1,1 1,0 0,2-1,4 13,2-7,2 0,0 0,2-1,0-1,1 0,1-1,1-1,1 0,0-2,1 0,8 5,91 43,-81-65,-21-4</inkml:trace>
  <inkml:trace contextRef="#ctx0" brushRef="#br0" timeOffset="12022.217">5730 2223,'0'2,"0"1,1-1,0 1,-1-1,1 0,0 1,0-1,0 0,0 0,0 1,1-1,-1 0,1 0,-1-1,1 1,0 0,0 0,0-1,0 1,0-1,0 0,0 1,0-1,1 0,-1 0,0 0,1-1,-1 1,1-1,-1 1,1-1,-1 0,2 0,2 1,-1 0,1-1,0 0,-1 0,1-1,-1 1,1-1,-1-1,1 1,-1-1,1 1,-1-2,0 1,5-3,-7 3,0 0,0 0,-1 0,1 0,0 0,-1 0,1-1,-1 0,0 1,0-1,0 0,0 0,0 0,-1 0,1 0,-1-1,0 1,0 0,0-1,0 1,-1-1,1 1,-1-1,0 1,0-1,0 1,-1-1,1 1,-1-1,0 1,0 0,0-1,0 1,-1 0,1 0,-1 0,0 0,0 0,0 0,0 0,0 1,-1-1,1 1,-1-1,1 1,-1 0,0 0,0 0,0 1,-11-3,0 1,1 0,-1 1,0 1,0 0,-1 1,1 0,0 1,0 1,0 0,1 1,-1 1,-1 0,7-2,0 1,0 0,0 0,0 1,1 0,0 1,-1-1,1 1,1 0,-1 1,1 0,0 0,0 0,1 1,0 0,0 0,1 0,-1 1,2-1,-1 1,1 0,0 0,1 0,0 0,0 1,0-1,1 1,1-1,-1 1,2-1,-1 1,1 1,4-1,0-1,1 0,-1 0,2-1,-1 0,1 0,0 0,0-1,1 0,0 0,0-1,0 0,1-1,0 0,0 0,0 0,0-2,0 1,1-1,-1 0,1-1,-1 0,1 0,8-2,18 3,0-2,0-2,0-1,-1-2,1-1,-1-2,0-2,-1-1,23-10,-37 10,-1 0,0-1,0-1,-1-1,-1 0,0-1,-1-1,0-1,-2 0,8-12,-14 18,-1-1,0-1,0 1,-1-1,-1 0,0 0,-1-1,0 0,-1 0,-1 1,0-1,0-1,-2 1,0 0,-1-3,0 13,-1 0,0 0,0 1,0-1,-1 1,1-1,-1 1,0 0,0 0,0 0,0 1,0-1,-1 1,1-1,-1 1,0 0,1 0,-1 1,0-1,0 1,0 0,0 0,0 0,-1 1,1-1,0 1,0 0,0 0,-1 1,1-1,0 1,0 0,0 0,0 0,0 1,0-1,0 1,1 0,-1 0,0 0,1 1,0-1,-1 1,1 0,0 0,1 0,-1 0,0 0,1 1,0-1,-1 1,1 1,-1-2,1 1,0 0,0 0,0-1,1 1,-1 0,1 1,0-1,0 0,0 0,0 0,1 1,0-1,0 0,0 0,0 1,1-1,0 0,0 0,0 0,0 1,1-1,-1-1,1 1,0 0,0 0,0-1,1 1,-1-1,1 1,0-1,0 0,0 0,1-1,-1 1,1 0,-1-1,1 0,3 1,111 21,-43-15,-71-9,-1 1,0 1,1-1,-1 1,0-1,0 1,0 0,0 0,0 0,0 0,0 1,-1-1,1 1,-1 0,0-1,1 1,-2 0,1 0,0 1,0-1,-1 0,0 1,0-1,0 0,0 1,0 0,-1-1,1 1,-1-1,0 1,0 0,0-1,-1 1,1-1,-1 1,0-1,0 1,0-1,-1 0,1 1,-1-1,-17 47,14-42,2 0,-1 0,1 0,0 0,0 0,1 1,1-1,-1 1,1-1,0 1,1 0,0-1,1 1,0 3,8 5,3-5</inkml:trace>
  <inkml:trace contextRef="#ctx0" brushRef="#br0" timeOffset="12900.134">7084 2082,'-33'10,"1"1,0 2,0 1,2 2,0 1,0 1,2 2,0 0,2 2,-6 7,28-24,-1 1,1 0,0 0,0 0,0 1,1-1,0 1,1 0,-1 0,1 0,1 0,-2 6,3-10,0-1,0 0,0 1,0-1,0 0,1 0,-1 1,0-1,1 0,0 0,0 0,-1 1,1-1,1 0,-1 0,0 0,0 0,1-1,-1 1,1 0,-1-1,1 1,0-1,0 1,0-1,0 0,0 1,0-1,0 0,0-1,0 1,0 0,0-1,1 1,-1-1,0 1,0-1,1 0,-1 0,0 0,1 0,11-2,0 0,0 0,-1-2,1 1,-1-2,0 0,0 0,0-1,-1-1,0 0,0-1,6-6,23-11,157-102,-198 128,-1 0,0 0,1 0,-1-1,1 1,-1 0,1 0,-1 0,1 0,0 0,0 0,-1 1,1-1,0 0,0 0,0 0,0 0,0 0,0 0,1 0,-1 0,0 0,0 0,1 0,-1 0,1 0,-1 0,1 0,-1 0,1 0,-1 0,1-1,0 1,0 0,-1 0,1-1,0 1,0 0,0-1,0 1,0-1,0 1,0-1,0 0,0 1,0-1,0 0,0 1,0-1,0 0,0 0,0 0,0 0,0 0,0 0,0-1,0 1,0 0,0 0,0-1,0 1,0-1,0 1,0-1,0 1,0-1,0 1,0-1,-1 0,1 0,-14 127,14-122,-1 0,1 0,0 0,0 0,1 0,-1 0,1 0,0 0,0 0,0-1,0 1,1-1,-1 1,1-1,0 0,0 0,0 0,1 0,-1-1,1 0,-1 1,1-1,0 0,-1-1,1 1,0-1,1 1,1-1,3 1,0-1,0 0,0 0,1-1,-1-1,0 1,0-1,0-1,0 0,-1 0,1 0,0-1,-1-1,0 0,1 0,-1 0,-1-1,5-3,124-116,-103 90,-8 8,-2 0,0-2,-2-1,-1 0,-2-1,-1-2,-1 1,-1-2,-2 0,1-9,-2 7,-2-1,-1 0,-2 0,-1-1,-2 0,-1-29,-3 63,1 0,-1 0,0 0,0-1,-1 1,1 0,-1 0,0 0,0 0,0 0,0 0,0 0,0 0,-1 0,0 0,1 1,-1-1,0 1,0-1,-1 1,1 0,0 0,-1 0,1 0,-1 0,0 0,1 1,-1-1,0 1,0 0,0 0,0 0,0 0,0 1,-1-1,1 1,0 0,0-1,0 2,0-1,-1 0,1 1,0-1,0 1,0 0,0 0,0 0,0 0,0 1,-7 7,1 0,0 0,1 1,0 1,0-1,1 1,1 1,0-1,0 1,1 0,1 0,0 1,1-1,0 1,1 0,0 0,1 0,0 0,1 0,1 0,0 0,1 4,1 462,-13-417,-6-72,6-4</inkml:trace>
  <inkml:trace contextRef="#ctx0" brushRef="#br0" timeOffset="13205.321">7338 2053,'75'6,"-1"-3,1-4,22-4,128-25,-168 19,36 4,-77 12</inkml:trace>
  <inkml:trace contextRef="#ctx0" brushRef="#br0" timeOffset="13478.933">8241 2166,'0'34,"0"15,0 0</inkml:trace>
  <inkml:trace contextRef="#ctx0" brushRef="#br0" timeOffset="13719.304">8185 1912,'-9'-29,"-4"-4,1 8,2 13,3 8</inkml:trace>
  <inkml:trace contextRef="#ctx0" brushRef="#br0" timeOffset="14317.078">8636 2025,'-14'8,"1"-1,-1 2,1 0,1 0,0 1,0 1,1 0,0 0,1 1,0 0,1 1,0 0,1 1,1 0,-6 13,12-23,1 0,-1 0,1 0,-1 0,1 0,0 0,0-1,1 1,-1 0,1 0,0 0,0 0,0 0,1-1,-1 1,1-1,0 1,0-1,0 1,0-1,1 0,-1 0,1 0,0 0,0-1,0 1,0-1,0 0,0 0,1 0,-1 0,1 0,0-1,-1 1,1-1,0 0,0-1,0 1,0 0,0-1,0 0,7 1,1-1,-1 0,1-1,-1 0,0-1,0 0,0-1,0 0,0-1,0 0,-1 0,0-1,0-1,0 0,0 0,-1-1,0 0,-1 0,0-1,0-1,0 1,-1-1,0 0,2-6,-6 11,0 0,-1 0,1-1,-1 1,0-1,0 1,-1-1,1 0,-1 0,0 0,-1 0,1 0,-1 0,0 0,0 0,0 0,-1 0,0 0,0 0,0 1,0-1,-1 0,0 0,0 1,0-1,-1 1,1 0,-1 0,0 0,0 0,-1 0,1 0,-1 1,1 0,-1 0,0 0,-1 0,1 0,0 1,-1 0,1 0,-1 0,0 1,0-1,-1 1,-72 21,59-8</inkml:trace>
  <inkml:trace contextRef="#ctx0" brushRef="#br0" timeOffset="14816.761">8947 2364,'5'-29,"-2"10,0 1,1-1,1 1,0 0,2 0,0 1,1 0,1 0,1 0,-10 16,1-1,0 1,-1 0,1 0,0-1,0 1,0 0,0 0,0 0,0 0,0 0,1 0,-1 1,0-1,0 0,1 0,-1 1,1-1,-1 1,0 0,1-1,-1 1,1 0,-1 0,1-1,-1 1,1 1,-1-1,1 0,-1 0,1 0,-1 1,0-1,1 1,-1-1,1 1,-1 0,0-1,0 1,1 0,-1 0,0 0,0 0,0 0,0 0,0 0,0 0,0 0,0 1,-1-1,1 0,0 1,-1-1,1 0,-1 1,7 9,-4-3,0 0,0 0,1 0,1 0,-1-1,1 1,0-1,1-1,0 1,0-1,0 0,1 0,0 0,0-1,0 0,1-1,0 0,0 0,0 0,0-1,0 0,1-1,-1 0,1 0,8 0,-1-5,0 0,0-1,0 0,-1-1,1-1,-1-1,0 0,-1-1,0 0,0-1,-1-1,0 0,0-1,-2 0,1-1,-1 0,-1-1,0 0,-1-1,0 0,0-3,6-33,-16 31</inkml:trace>
  <inkml:trace contextRef="#ctx0" brushRef="#br0" timeOffset="18053.749">10386 2082,'-11'7,"2"1,-1 1,1 0,0 0,0 0,1 1,1 1,0-1,0 1,1 0,0 1,1-1,0 1,1 0,0 2,1-10,1 0,-1 1,1-1,0 0,0 1,1-1,-1 1,1-1,0 1,1 0,-1 0,1-1,0 1,0 0,0 0,0 0,1-1,0 1,0 0,0-1,1 1,0-1,-1 1,2-1,-1 0,0 0,1 0,0 0,0 0,0 0,0-1,1 1,-1-1,1 0,0 0,0-1,0 1,0-1,0 0,1 0,-1 0,2 0,6-3,0 0,0 0,0-2,0 1,0-2,-1 1,1-2,-1 1,0-2,0 1,-1-1,0-1,0 0,0-1,-1 1,0-2,-1 1,0-1,0-1,0 1,-2-1,2-2,1 1,-1 1,0-1,-1 0,0-1,-1 0,0 0,-1-1,0 1,-1-1,0 0,-1 0,0 0,-2-1,1 1,-1-1,-1 1,-1-1,0 1,0 0,-3-9,-1 16,0 1,0 0,0 0,-1 0,1 0,-1 1,0 0,0 0,-1 1,1-1,-1 1,0 1,0-1,0 1,0 1,0-1,0 1,-1 0,1 1,0 0,0 0,-1 1,1-1,0 1,0 1,0 0,0 0,0 0,0 1,0 0,1 0,-1 0,1 1,-5 4,10-8,1 0,-1 0,0 0,0 0,0 0,0 0,0 0,1 0,-1 1,0-1,0 0,0 1,1-1,-1 0,0 1,0-1,1 1,-1-1,0 1,1 0,-1-1,1 1,-1 0,1-1,-1 1,1 0,-1-1,1 1,0 0,-1 0,1 0,0 0,0-1,-1 1,1 0,0 0,0 0,0 0,0 0,0-1,0 1,0 0,1 0,-1 0,0 0,0-1,1 1,-1 0,0 0,1 0,-1-1,1 1,-1 0,1-1,-1 1,1 0,0-1,-1 1,1-1,0 1,-1-1,1 1,0-1,0 0,0 1,0-1,14-2,1 0,-1-2,0 0,-1 0,1-2,-1 0,0 0,0-1,0-1,-8 5,16-7,0 0,0-1,-1-1,-1-1,0-1,0-1,-2 0,0-2,-1 0,0-1,-1 0,-2-1,0-1,-1-1,0 0,-2 0,-1-1,6-17,15-119,-31 158,0 0,0 1,0-1,0 0,-1 1,1-1,0 0,0 0,0 1,0-1,0 0,0 0,0 1,0-1,-1 0,1 0,0 1,0-1,0 0,-1 0,1 0,0 1,0-1,0 0,-1 0,1 0,0 0,0 0,-1 1,1-1,0 0,-1 0,1 0,0 0,0 0,-1 0,1 0,0 0,-1 0,1 0,0 0,0 0,-1 0,1 0,0 0,0-1,-1 1,1 0,0 0,0 0,-1 0,1 0,0-1,0 1,-6 22,1-1,0 1,2 0,1 0,1 0,1 1,0-1,2 4,51 438,-19-11,-34-453,1 18,-1-1,0 1,-1 0,-1-1,0 1,-2-1,0 1,-1-1,-1 0,0-1,-4 6,9-19,-1-1,1 0,-1 0,0 1,0-1,0 0,0-1,-1 1,1 0,0-1,-1 1,1-1,-1 1,1-1,-1 0,0 0,0-1,1 1,-1 0,0-1,0 0,0 0,1 0,-1 0,0 0,0 0,0-1,0 1,1-1,-1 0,0 0,1 0,-1 0,0 0,1 0,0-1,-1 0,1 1,0-1,0 0,-1 0,2 0,-1 0,0 0,0-1,1 1,-1-1,1 1,0-1,-1 1,1-1,1 0,-1 0,-5-17,2-1,0 0,1 0,1 0,1 0,1 0,1 0,1 0,2-5,-1 4,1 0,1 0,1 1,1 0,1 0,1 0,1 1,1 0,0 1,3-2,-1 1</inkml:trace>
  <inkml:trace contextRef="#ctx0" brushRef="#br0" timeOffset="18889.858">11854 1658,'0'0,"0"0,1-1,-1 1,1 0,-1-1,1 1,-1 0,1-1,-1 1,1 0,-1 0,1 0,-1 0,1-1,0 1,-1 0,1 0,-1 0,1 0,-1 0,1 0,0 0,-1 1,1-1,-1 0,1 0,-1 0,1 0,-1 1,1-1,-1 0,1 1,-1-1,1 0,-1 1,1-1,-1 0,0 1,1-1,-1 1,0-1,1 1,-1-1,0 1,0-1,1 1,-1-1,0 1,0 0,0-1,0 1,0-1,0 1,0-1,0 1,0 0,0-1,0 1,0 0,6 39,-6-39,0 455,0-241,0-226</inkml:trace>
  <inkml:trace contextRef="#ctx0" brushRef="#br0" timeOffset="19173.828">11627 2138,'29'-9,"24"-4,13-4,-1 1,-1 2,-7 5,-9-2,-7 2,-1 2,-2 2,-4 2,-2 2,-2-5,-1 0,-6 0</inkml:trace>
  <inkml:trace contextRef="#ctx0" brushRef="#br0" timeOffset="19656.512">12361 1602,'-48'326,"21"-104,25-217,0 1,1 0,-1 0,2 0,-1 0,1 0,-1 0,2 1,-1-1,1 0,0 0,0 0,0-1,1 1,0 0,0 0,1-1,0 1,0-1,0 0,0 0,1 0,0 0,2 2,-1-6,0 0,0 0,0-1,0 0,0 0,-1 0,1-1,0 0,0 1,0-2,-1 1,1-1,-1 1,1-1,-1 0,1-1,-1 1,0-1,0 0,0 0,0-1,7-2,12-9,113-52,-134 66,1 0,-1 0,1 1,-1-1,1 1,-1 0,1 0,0 0,-1 0,1 0,-1 0,1 1,-1-1,1 1,-1 0,1 0,-1 0,0 0,1 0,-1 0,0 1,0-1,0 1,0-1,0 1,0 0,0 0,-1 0,1 0,-1 0,1 0,-1 0,0 1,0-1,0 0,0 1,1 1,7 103,-9-72,3-15,3-7</inkml:trace>
  <inkml:trace contextRef="#ctx0" brushRef="#br0" timeOffset="20075.14">12927 2307,'42'-4,"0"-2,0-2,-1-2,0-1,0-3,15-8,-52 21,0 0,-1 0,1-1,-1 0,1 0,-1 0,0 0,1 0,-1-1,0 1,-1-1,1 0,0 0,-1 0,0 0,1 0,-1-1,-1 1,1-1,0 1,-1-1,0 1,0-1,0 0,0 0,0 0,-1 0,0 0,0 1,0-1,0 0,0 0,-1 0,0 0,0 0,0 1,0-1,-1 0,1 1,-1-1,0 1,-2-3,1 3,0 0,0 0,0 1,0-1,0 1,-1 0,1 0,-1 1,0-1,0 1,1-1,-1 1,0 0,0 1,0-1,0 1,0 0,0 0,0 0,0 0,0 0,0 1,0 0,0 0,0 0,0 1,1-1,-3 2,-100 60,94-53,1 1,0 0,1 1,0 0,1 0,1 1,-1 1,2-1,0 1,1 0,-3 12,7-21,0 1,0 0,1 0,0 0,0 0,1 0,0 0,0 0,0 0,0 0,1 0,0-1,1 1,-1 0,1 0,0-1,1 1,-1-1,1 1,0-1,0 0,1 0,-1-1,1 1,0-1,1 1,-1-1,1 0,-1-1,1 1,2 0,5 2,0-1,0 1,0-2,1 0,0 0,0-2,0 1,0-1,0-1,0-1,1 0,-1 0,0-1,0-1,0 0,0-1,0-1,4-1,7-1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5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1,'-11'125,"-19"100,-24 71,24-170,24-92,6-35,0 1,0 0,0-1,1 1,-1 0,0-1,0 1,1 0,-1 0,0-1,1 1,-1 0,0 0,1-1,-1 1,0 0,1 0,-1 0,0 0,1-1,-1 1,1 0,-1 0,0 0,1 0,-1 0,1 0,-1 0,0 0,1 0,-1 0,1 0,-1 1,0-1,1 0,-1 0,1 0,-1 0,0 1,1-1,-1 0,0 0,1 1,-1-1,0 0,0 0,1 1,-1-1,0 0,0 1,0-1,1 0,-1 1,0-1,0 1,0-1,0 0,0 1,0-1,1 1,-1-1,0 0,0 1,44-46,-32 29,1 2,0-1,0 2,2 0,0 0,0 2,1 0,0 1,1 0,0 1,1 1,0 1,0 0,0 2,15-3,-29 8,1 0,-1 0,1 1,-1-1,1 1,-1 0,1 0,-1 1,0 0,0-1,0 1,0 1,0-1,0 0,0 1,-1 0,1 0,-1 0,0 0,0 1,0-1,0 1,-1 0,1 0,-1 0,0 0,0 0,-1 0,1 1,-1-1,1 5,0-1,0 0,0 1,-1-1,0 1,-1-1,0 1,0 0,-1-1,0 1,0-1,-1 1,0-1,-1 0,0 0,0 0,-4 7,-3-3,0 0,-1-1,0-1,0 0,-1 0,-1-1,1-1,-1 0,-1 0,0-2,0 0,0 0,-1-1,1-1,-1 0,0-1,0-1,-1-1,1 0,0 0,0-2,-1 0,1 0,-8-3,19 3,0 1,-1-1,1 0,0 0,0 0,0-1,0 0,0 1,1-1,-1-1,1 1,-1 0,1-1,-1 0,1 0,0 0,1 0,-1 0,0 0,1-1,0 1,0-1,0 0,0 0,0 0,1 0,0 0,0 0,0 0,0 0,0 0,1-1,0 1,0 0,0 0,1-1,-1 1,1 0,0 0,0 0,0 0,1 0,5-15</inkml:trace>
  <inkml:trace contextRef="#ctx0" brushRef="#br0" timeOffset="1049.59">797 565,'-11'11,"0"1,1 0,0 1,0 0,1 0,1 1,1 0,0 0,0 1,2 0,0 0,0 1,2-1,0 1,1 0,-1 14,3-28,0 0,0 0,0 1,0-1,0 0,0 0,1 0,-1 0,1 0,-1 0,1 0,0 0,0 0,0 0,0-1,0 1,0 0,0 0,1-1,-1 1,1-1,-1 1,1-1,-1 0,1 0,0 1,0-1,0 0,0 0,0-1,0 1,0 0,0-1,0 1,0-1,0 0,0 0,0 0,0 0,0 0,0 0,0 0,0 0,1-1,-1 0,90-40,-77 28,0 0,0-1,-2 0,0-1,0-1,-2 0,0 0,-1-1,0-1,4-13,-12 28,0-1,0 1,0-1,-1 0,0 0,0 0,0 0,0 0,0 0,-1 0,0 0,0 0,0-1,0 1,-1 0,1 0,-1 0,0 0,-1 0,1 0,0 1,-1-1,0 0,0 1,0-1,-1 1,1-1,-1 1,1 0,-1 0,0 0,-1 1,1-1,0 1,-1 0,1 0,-1 0,1 0,-1 0,0 1,0 0,0 0,-1-1,0 2,0-1,0 0,0 1,0 0,0 0,0 0,0 1,0 0,0 0,0 0,1 0,-1 1,0 0,1 0,-1 0,1 1,-1-1,1 1,0 0,0 0,0 1,1-1,-1 1,1 0,0 0,-2 2,5-5,0 0,0 0,-1 0,1 0,0 0,0 1,0-1,0 0,0 0,0 0,1 0,-1 0,0 0,0 0,1 0,-1 0,1 0,-1 0,1 0,-1 0,1 0,0 0,0 0,-1 0,1-1,0 1,0 0,0 0,0-1,-1 1,1-1,0 1,0-1,0 1,0-1,1 0,-1 1,0-1,0 0,0 0,0 0,0 0,0 0,53 7,-52-7,26-3,0 0,-1-2,0-1,0-2,0 0,-1-2,0 0,-1-2,0-1,-1-1,0-1,-2-1,1-1,-2-1,5-6,-12 13,0 0,-1-1,0-1,-1 0,0-1,-1 0,0-1,-2 0,0 0,0-1,-1 0,-1-1,-1 0,-1 0,0 0,-1-1,0 1,-2-1,0 0,-1-8,-1 25,0-1,1 1,-1-1,0 1,0-1,0 1,-1-1,1 1,0-1,0 1,-1-1,1 1,-1 0,1-1,-1 1,0-1,1 1,-1 0,0 0,0-1,0 1,0 0,0 0,0 0,0 0,-1 0,1 0,0 1,0-1,-1 0,1 1,-1-1,1 0,0 1,-1 0,1-1,-1 1,1 0,-1 0,1 0,-1 0,1 0,-1 0,1 0,-1 0,1 1,-1-1,1 1,-1-1,1 1,0-1,-1 1,1 0,0 0,-1 0,1 0,0 0,0 0,0 0,0 0,0 0,0 0,0 0,0 1,1-1,-1 0,0 1,1-1,-1 0,1 2,-68 139,32 19,35 33,2-181,0 0,2-1,-1 1,2-1,-1 0,2 0,-1 0,2-1,0 0,0 0,4 5,-5-11,-1-1,1 0,1 0,-1-1,0 1,1-1,0 0,0 0,0-1,0 0,0 0,0-1,1 1,-1-1,0 0,1-1,-1 0,1 0,-1 0,1-1,-1 0,0 0,1 0,-1-1,0 0,0-1,0 1,0-1,-1 0,1 0,-1-1,0 0,1 0,-2 0,1 0,0-1,-1 0,4-5,-2 3,1-1,-1 0,0-1,-1 0,0 0,0 0,-1 0,0-1,-1 0,0 0,0 0,-1 0,-1 0,1 0,-2 0,1-1,-2 1,1 0,-1 0,-1-1,0 1,0 6,0 0,-1-1,1 1,-1 0,0 0,-1 1,1-1,0 1,-1 0,0-1,0 2,0-1,0 0,0 1,-1 0,1 0,-1 0,1 0,-1 1,0 0,0 0,0 0,1 0,-6 1,-2-1,1 1,-1 0,0 0,0 1,1 1,-1 0,1 1,-1 0,1 0,0 2,-3 1,0 1,1 1,0 0,1 1,-1 0,2 1,-1 0,1 1,1 0,0 1,0 1,-2 5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09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876 57,'-22'17,"-13"8,2 2,1 1,1 1,-15 19,-78 117,79-100,-4-2,-2-3,-7 4,-124 105,155-153,3-4</inkml:trace>
  <inkml:trace contextRef="#ctx0" brushRef="#br0" timeOffset="312.341">1 284,'54'48,"3"-2,1-2,3-3,27 12,17 13,179 138,-247-182,-26-15,0 1,0-2,1 0,0 0,0-1,0 0,1-1,0-1,7 1,-3-4</inkml:trace>
  <inkml:trace contextRef="#ctx0" brushRef="#br0" timeOffset="693.843">396 1,'39'191,"-28"-119,-4 1,-2 0,-4 0,-4 31,0 16,2-44,13 181,-8-235,4 100,-13-104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4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9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0,'0'5,"5"2,1 4,0 5,-1 5,-1 3,-2 3,-1 1,0 1,-1 0,0 1,-1-2,1 1,5-5,1-7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0,0-3,0-1,0-7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1,'-4'28,"-3"20,-4 2,0-4,1-4,3-5,8-8,2-10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1,'-5'19,"-2"11,1 6,1 1,1-1,2-1,1-8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1,'0'33,"0"22,0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0,'0'24,"0"8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13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92,'-11'15,"0"0,1 0,1 1,0 0,1 1,1 0,1 0,-1 5,-3 3,-166 562,83-373,93-215,0 1,-1 0,1 0,0 0,-1 0,1 0,0 0,-1-1,1 1,-1 0,1 0,0 0,-1 0,1 0,0 1,-1-1,1 0,0 0,-1 0,1 0,0 0,-1 0,1 1,0-1,-1 0,1 0,8-41,95-237,76-183,-136 380,-43 80,0 0,1 1,-1-1,1 0,-1 0,1 1,0-1,-1 0,1 1,0-1,-1 0,1 1,0-1,0 1,0-1,0 1,-1 0,1-1,0 1,0 0,0 0,0-1,0 1,0 0,0 0,0 0,0 0,0 0,-1 0,1 1,0-1,0 0,0 0,0 1,0-1,0 0,0 1,-1-1,1 1,0-1,0 1,-1-1,1 1,0 0,-1-1,1 1,0 0,-1 0,1 0,-1-1,0 1,1 0,-1 0,1 0,-1 0,0 0,17 53,-1 347,-10-340,-5-43,0 0,2 0,0 0,1 0,0 0,2-1,7 17,-12-31,0-1,0 0,0 1,0-1,1 0,-1 0,1 1,-1-1,1-1,0 1,0 0,0 0,0-1,0 1,0-1,0 1,1-1,-1 0,0 0,1 0,-1 0,1 0,-1-1,1 1,-1-1,1 0,0 0,-1 1,1-2,0 1,-1 0,1-1,-1 1,1-1,-1 1,1-1,-1 0,1 0,-1-1,0 1,0 0,1-1,-1 1,0-1,0 0,-1 1,1-1,0-1,25-31,-1-1,-2-2,-1 0,14-35,-19 37,159-342,-176 375,12-27,-13 29,0 0,0 1,0-1,-1 0,1 1,0-1,0 0,0 1,0-1,0 0,0 1,0-1,0 0,0 1,0-1,1 0,-1 1,0-1,0 0,0 1,0-1,0 0,1 0,-1 1,0-1,0 0,0 0,1 1,-1-1,0 0,0 0,1 1,-1-1,0 0,1 0,-1 0,0 0,0 0,1 0,-1 1,0-1,1 0,-1 0,0 0,1 0,-1 0,0 0,1 0,-1 0,0 0,1 0,-1-1,0 1,1 0,-2 127,10 87,55 27,-45-205,-11-20</inkml:trace>
  <inkml:trace contextRef="#ctx0" brushRef="#br0" timeOffset="318.968">1355 629,'-14'36,"2"1,1 0,2 1,2 0,2 0,1 0,1 3,3-37,-1 0,0 1,1-1,0 1,0-1,0 0,1 1,-1-1,1 1,0-1,0 0,1 0,-1 0,1 1,0-1,0-1,1 1,-1 0,1 0,-1-1,1 0,0 1,1-1,-1 0,0-1,1 1,0 0,-1-1,1 0,0 0,0 0,0-1,1 1,-1-1,0 0,1 0,-1 0,0-1,1 1,-1-1,1 0,-1-1,0 1,1-1,-1 0,0 0,1 0,0-1,6-5,0-1,0 0,-1-1,-1 0,1 0,-1-1,-1-1,0 1,0-1,-1-1,-1 1,0-1,0 0,-1-1,-1 1,1-6,1 6,-2-1,0 0,0 1,-1-1,-1-1,0 1,-1 0,0 0,-1-1,0 1,-1 0,-1 0,0-1,-1 1,0 0,-1 1,-1-1,0 1,0 0,-1 0,-7-10,10 19,-1 0,1 0,-1 0,0 0,1 1,-1 0,0 0,0 0,-1 0,1 1,0-1,-1 1,1 0,-1 0,1 1,-1-1,1 1,-1 0,1 0,-1 1,1-1,-1 1,1 0,-1 0,-2 2,-12 4</inkml:trace>
  <inkml:trace contextRef="#ctx0" brushRef="#br0" timeOffset="779.014">1665 1109,'136'-327,"-131"317,-4 6,0 1,0-1,1 1,-1 0,1 0,0 0,0 0,0 0,0 0,0 0,1 1,-1-1,1 1,0 0,0 0,0 0,1-1,-2 4,-1-1,0 1,0 0,1 0,-1 0,0 0,0 0,0 0,0 0,0 1,0-1,0 0,0 0,-1 1,1-1,0 1,-1-1,1 0,-1 1,0-1,1 1,-1 0,0-1,0 1,0-1,0 1,0-1,0 1,-1-1,2 1,2 50,-4-42,0 0,1 0,0 0,1 0,0-1,1 1,0 0,1 0,0-1,0 0,1 1,0-1,0-1,1 1,0-1,1 1,0-2,0 1,1-1,1 1,-6-6,1 0,0-1,0 1,0-1,0 0,1 0,-1 0,0 0,0 0,1-1,-1 0,0 1,1-1,-1 0,0-1,1 1,-1-1,0 1,1-1,-1 0,0 0,0 0,0-1,0 1,0-1,0 0,0 0,-1 0,1 0,0 0,70-76,-58 55,-2-1,0 0,-2-1,0 0,-2-1,-1 0,1-7,-4 9</inkml:trace>
  <inkml:trace contextRef="#ctx0" brushRef="#br0" timeOffset="1250.052">2568 685,'-25'23,"1"1,2 1,0 0,1 2,1 1,2 0,1 1,1 1,-2 9,17-37,-1 0,1 0,-1 0,1 0,-1 1,1-1,0 1,0-1,0 1,1 0,-1-1,1 1,-1-1,1 1,0 0,0 0,0-1,0 1,0 0,1-1,-1 1,1 0,0-1,0 1,0-1,0 1,0-1,0 0,1 1,-1-1,1 0,0 0,0 0,-1 0,1 0,1 0,-1-1,0 1,0-1,0 1,1-1,-1 0,1 0,9 1,1 0,-1-1,0-1,1 0,-1-1,0 0,1-1,-1 0,0-1,0 0,0-1,-1-1,1 0,-1 0,0-1,-1 0,1-1,-1 0,5-6,8-7,-1-1,0-1,-2-1,0 0,-2-2,-1 0,-1-1,12-27,-28 53,23-44,-3-1,-2 0,-2-2,-1 0,-3 0,4-35,-13 51,-1 0,-2 1,-1-1,-1 0,-5-20,5 41,0-1,-1 0,0 0,0 1,-1 0,-1 0,0 0,0 0,-1 1,0 0,-1 0,0 0,0 1,-1 0,0 1,0-1,-4-1,7 6,0 0,0 0,-1 0,1 0,-1 1,0 0,1 0,-1 1,0-1,0 1,0 0,0 1,0 0,0 0,0 0,0 1,0-1,0 2,0-1,0 0,1 1,-1 0,0 1,1-1,0 1,-1 0,1 0,0 1,1 0,-1-1,1 2,-1-1,-8 9,1 1,0 1,0-1,2 2,0-1,1 2,0-1,2 1,-6 16,5-15,0 1,2 0,0 0,1 1,1 0,0 0,2 0,1 0,0 0,1 0,1 1,1-1,1 0,1 0,1-1,0 1,1-1,2 0,6 13,-4-17,0-2,0 1,1-2,1 1,0-2,1 1,0-2,1 0,0 0,0-1,1-1,0-1,1 0,0 0,0-2,0 0,1-1,-1-1,1 0,0-1,2-1,14 1</inkml:trace>
  <inkml:trace contextRef="#ctx0" brushRef="#br0" timeOffset="2232.411">3387 432,'-50'42,"2"3,2 1,3 3,1 1,-7 16,43-57,1 0,0 1,0 0,1 0,0 0,1 1,0-1,1 1,0 0,0 2,1-10,1 1,0-1,0 0,0 1,0-1,1 0,-1 1,1-1,0 0,0 0,0 1,1-1,-1 0,1 0,-1 0,1-1,0 1,0 0,0-1,0 1,1-1,-1 0,1 1,-1-1,1-1,0 1,0 0,0-1,0 1,0-1,0 0,0 0,1 0,0 0,8-1,1-1,-1 0,1-1,-1-1,0 0,0 0,0-2,0 1,-1-1,0-1,0 0,0 0,0-1,-1-1,-1 0,1 0,-1-1,0 0,-1 0,0-1,6-10,111-149,-102 148,-16 39,-15 16,4-23,0 1,1-1,0 1,1 0,0 0,1 0,0 0,1 0,0 0,1 0,0 0,1 0,0 0,1 0,1-1,0 1,0-1,1 0,0 0,3 2,-4-9,1-1,-1 0,1 0,0-1,0 1,0-1,0 0,0-1,0 1,0-1,1 0,-1 0,0-1,1 0,-1 0,1 0,-1 0,1-1,-1 0,0 0,0 0,1-1,-1 0,0 0,0 0,0 0,-1-1,1 0,-1 0,1 0,-1-1,0 1,0-1,-1 0,1 0,-1 0,0-1,0 1,0-1,0 0,-1 0,2-3,21-32,-1-1,-2 0,-2-2,0-4,-24 58,-1 1,1 0,-1 0,2 0,0 0,0 1,1-1,1 1,0 0,0-1,2 1,-1 0,2-1,0 1,1 3,-2-13,0 0,1-1,-1 1,1-1,0 1,0-1,0 1,0-1,0 0,1 0,-1 0,1 0,-1 0,1-1,0 1,-1-1,1 0,0 0,0 0,0 0,0 0,0-1,0 1,0-1,0 0,0 1,1-2,-1 1,0 0,0-1,0 1,0-1,0 0,95-46,-81 31,-1-2,-1 0,0-1,-2-1,0 0,-1 0,-1-2,4-10,38-65,12 2,-64 95,0 0,-1 1,1-1,0 0,0 1,-1-1,1 0,0 1,-1-1,1 1,0-1,-1 1,1 0,-1-1,1 1,-1 0,1-1,-1 1,1 0,-1-1,0 1,1 0,-1 0,0-1,0 1,0 0,1 0,-1 0,0-1,0 1,0 0,0 0,0 0,0 0,-1-1,1 1,0 0,0 0,-1 0,1 0,78 527,-70-422,1-12,-4 0,-4 1,-8 56,6-130,-1 0,-1-1,0 1,-2-1,0 0,-1 0,-1 0,-1-1,-1 0,-1 0,0-1,-2-1,0 1,0-2,-2 0,-7 7,9-12,1 0,-2-2,1 1,-1-2,-1 1,1-2,-1 0,-1 0,1-2,-1 0,0 0,0-1,-1-1,1-1,-1 0,-3-1,15-1,-1-1,0 0,0 0,0 0,1-1,-1 0,0 0,1 0,-1 0,1-1,0 1,0-1,0 0,0 0,1-1,-1 1,1-1,0 0,0 0,0 0,0 0,1 0,0-1,0 1,0-1,0 1,1-1,0 0,-1 0,2 0,-1 0,1 1,0-1,0 0,0 0,0 0,1 0,0 0,1-4,8-29,1 0,2 0,1 1,2 1,2 0,5-5,0-5,29-49,3 2,38-44,-66 100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1,'-5'19,"3"11,3 1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6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1,'-4'24,"-8"12,0 6,1-1,2-1,4-4,1-7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23,'5'0,"6"0,7 0,4 0,4 0,1-5,2-1,1-1,-6 2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339 156,'0'-2,"-1"0,1 0,0 0,0 0,-1 0,0-1,1 1,-1 0,0 0,0 1,0-1,0 0,0 0,-1 0,1 1,0-1,-1 0,1 1,-1 0,0-1,1 1,-1 0,0 0,0 0,0 0,0 0,0 0,0 0,0 1,0-1,0 1,0-1,0 1,-1 0,1 0,-1 0,-77 13,69-7,1 1,0 0,0 1,1 0,0 1,0 0,1 0,0 1,1 0,0 0,1 1,0 0,0 0,1 0,1 1,0-1,0 1,1 0,1 0,0 1,1-1,0 1,-1-4,1 0,0 0,1 0,-1 0,2 0,-1 0,2 0,-1 0,1-1,0 1,1 0,0-1,0 0,1 1,0-1,0-1,1 1,0-1,1 1,-1-2,1 1,1-1,-1 1,1-2,2 2,-3-2,0 0,0-1,0 0,0 0,1-1,0 0,0 0,0 0,0-1,0 0,0 0,0-1,1 0,-1 0,1-1,-1 0,0 0,1-1,-1 0,0 0,1-1,-1 0,0 0,0 0,0-1,0 0,1-2,4-1,0-2,0 1,-1-2,-1 1,1-1,-1-1,-1 0,0-1,0 1,-1-2,-1 1,0-1,0 0,-1 0,0-1,-2 0,1 0,-1 0,-1-1,-1 1,0-1,0-3,-2 9,-1 0,0 1,-1-1,0 0,0 1,0 0,-1-1,0 1,-1 0,1 0,-1 1,-1-1,1 1,-1 0,0 0,-1 0,1 1,-1 0,0 0,0 0,-1 1,0 0,1 0,-1 1,0-1,-1 1,1 1,-1 0,-5-1,-3 0,-1 1,0 1,0 1,0 1,0 0,0 1,0 0,1 2,-1 0,1 1,0 0,-1 2,-12 5</inkml:trace>
  <inkml:trace contextRef="#ctx0" brushRef="#br0" timeOffset="482.558">1 410,'4'-6,"0"1,1-1,0 1,0 0,1 0,-1 0,1 1,0 0,1 0,-1 0,0 1,1 0,0 0,0 1,0 0,0 0,0 1,0-1,0 2,1-1,-1 1,0 0,0 0,1 1,-1 0,0 1,0-1,0 1,0 1,0-1,0 1,-1 0,1 1,-1-1,4 4,-6-2,0 0,1 0,-1 0,1-1,0 1,0-1,1-1,-1 1,1-1,0 0,0 0,0-1,0 1,0-1,1-1,-1 1,0-1,1 0,-1-1,1 1,0-1,-1-1,1 1,-1-1,1 0,-1-1,0 1,1-1,3-2,9-8</inkml:trace>
  <inkml:trace contextRef="#ctx0" brushRef="#br0" timeOffset="2917.005">565 269,'20'-3,"1"-2,-1 0,0-1,-1-1,1-1,-1-1,-1 0,0-2,0 0,-1-1,0 0,8-10,77-63,-101 85,0 0,0-1,0 1,0 0,0-1,0 1,0-1,0 1,0-1,0 1,-1-1,1 1,0-1,0 0,-1 0,1 1,0-1,-1 0,1 0,0 0,-1 0,0 1,1-1,-1 0,1 0,-1 0,0 0,0 0,0 0,1 0,-1 0,0 0,0 0,0 0,-1 0,1-1,0 1,0 0,0 1,-1-1,1 0,-1 0,1 0,-1 0,1 0,-1 0,1 0,-1 0,0 1,1-1,-1 0,0 1,0-1,1 0,-1 1,0-1,0 1,-101-17,100 16,0 1,0-1,0 1,0 0,0 0,0 0,0 0,0 0,0 0,-1 1,1-1,0 1,0-1,1 1,-1 0,0 0,0 0,0 0,0 0,1 0,-1 0,0 0,1 1,-1-1,1 1,0-1,-1 1,1 0,0 0,0-1,0 1,0 0,0 0,1 0,-1 0,1 0,-1 0,1 0,-1 0,1 0,0 0,0 0,0 0,0 0,1 0,-1 0,0 0,1 0,0 0,-1 0,1 1,37 125,3 30,-37-139,2-22,5-32,-9 29,66-156,-40 71,-21 74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0,'-10'226,"-26"-55,26-87,9-60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0 102,'408'-62,"-267"47,1 7,75 7,-122-14,-96 15,1 1,0-1,-1 1,1-1,0 1,0-1,0 1,-1-1,1 1,0-1,0 1,0-1,0 1,0-1,0 1,0 0,0-1,0 1,0-1,1 1,-1-1,0 1,0-1,0 1,1-1,-1 1,0-1,0 1,1-1,-1 1,0-1,1 0,-1 1,1-1,-1 1,1-1,-1 0,0 0,1 1,-1-1,1 0,-1 0,1 1,0-1,-1 0,1 0,-1 0,1 0,-1 0,1 0,-16 10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8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98,'273'-11,"39"-8,-104-8,-68 16,-11-16,-112 25,-3 2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119 139,'-61'97,"3"-31,267-251,-209 185,1-1,-1 0,1 0,0 0,-1 0,1 1,0-1,-1 0,1 0,0 1,0-1,0 1,-1-1,1 1,0-1,0 1,0-1,0 1,0 0,0 0,0-1,0 1,0 0,0 0,0 0,0 0,0 0,0 0,0 0,0 1,0-1,0 0,0 0,0 1,0-1,0 1,0-1,0 1,-1-1,1 1,0-1,0 1,0 0,-1 0,1-1,0 1,-1 0,1 0,-1 0,1 0,-1 0,11 56,-10-43,-1-11,0 0,-1 1,1-1,1 0,-1 0,0 1,1-1,0 0,-1 0,1 0,1 0,-1 1,0-2,1 1,-1 0,1 0,0 0,0-1,0 1,1-1,-1 1,0-1,1 0,-1 0,1 0,0-1,0 1,0 0,0-1,0 0,0 0,0 0,0 0,0 0,1-1,-1 1,0-1,0 0,1 0,-1 0,0 0,1-1,-1 1,3-2,7-6,0 0,0-1,-1-1,0 0,-1-1,0 0,-1 0,0-1,-1-1,0 1,-1-2,0-1,15-19,16-37,-31 48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6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94 193,'38'1,"0"-2,0-2,0-1,0-2,-1-1,0-3,0 0,33-16,-66 24,16-5,-1-2,0 0,-1-1,0-1,0 0,-1-1,-1-1,0-1,0-1,-11 1,-30 38,3 10,1 0,3 2,0 0,3 2,1-1,1 2,3 0,1 0,2 1,-1 15,-10 40,-1-3,-4-1,-3-1,-5-1,-3-2,-4-1,-10 8,-28 2,73-94,1 1,-1-1,0 0,0 0,0 0,0 0,0 0,0-1,0 1,-1-1,1 0,-1 0,1 0,-1 0,1-1,-1 0,1 1,-1-1,1 0,-1-1,1 1,-1-1,1 1,-1-1,1 0,-1 0,1-1,0 1,0-1,0 0,0 1,-1-2,-2-5,0 1,1-2,0 1,1-1,0 1,0-1,1 0,0-1,0 1,1-1,0 1,1-1,0 1,1-1,0 0,0 1,1-1,0 0,2-5,-2-11,0-1,-3 16,1 0,0 0,1 0,0 1,1-1,0 0,0 0,2 0,-1 0,1 1,1-1,-1 1,2 0,0 0,0 0,1 1,0 0,0 0,1 0,0 1,1 0,0 0,0 1,5-3,166-49,-75 30,67-22,-149 45,-1 3</inkml:trace>
  <inkml:trace contextRef="#ctx0" brushRef="#br0" timeOffset="262.181">800 588,'-9'38,"-9"23,-1 5,3-3,4-8,4-14</inkml:trace>
  <inkml:trace contextRef="#ctx0" brushRef="#br0" timeOffset="512.155">687 363,'0'14,"0"5</inkml:trace>
  <inkml:trace contextRef="#ctx0" brushRef="#br0" timeOffset="982.031">856 898,'27'-25,"66"-118,-78 117,88-121,-107 178,4-31,-3 12,0 0,1 0,1 1,-1-1,2 1,0-1,0 0,1 1,1-1,0 1,1-1,0 0,1 0,0-1,1 1,0-1,1 0,0 0,-5-8,1-1,-1 1,1-1,0 0,0 0,0 1,0-1,0-1,0 1,0 0,1 0,-1-1,0 1,1-1,0 0,-1 0,1 0,0 0,-1 0,1-1,0 1,0-1,0 0,0 0,-1 0,1 0,0 0,0-1,0 1,0-1,-1 0,1 1,0-1,-1-1,1 1,-1 0,1-1,-1 1,1-1,-1 0,0 1,0-1,0 0,1-1,6-10,0 1,-1-1,-1 0,0 0,0-1,-1 0,-1 0,-1-1,0 1,0-5,2-6</inkml:trace>
  <inkml:trace contextRef="#ctx0" brushRef="#br0" timeOffset="1601.945">1590 644,'-13'11,"1"1,0 0,1 1,0 0,1 1,1 0,0 0,1 1,1 0,0 0,1 1,0 3,5-17,0 0,1 0,-1 0,1 0,0 0,0 0,0 0,0 0,0 1,0-1,0 0,1 0,-1 0,1 0,0 0,-1 0,1 0,0 0,0 0,0 0,0-1,1 1,-1 0,0-1,1 1,-1-1,1 1,0-1,-1 0,1 1,0-1,0 0,0 0,0 0,0-1,0 1,0 0,0-1,0 1,0-1,0 0,0 0,0 0,1 0,-1 0,0 0,0 0,0-1,0 1,0-1,0 1,2-2,7-4,1 0,-1 0,0-1,-1-1,0 0,0 0,-1-1,0 0,0-1,-1 0,0 0,-1-1,1-2,16-18,-4 3,-1-1,-1-1,-1 0,-2-1,-1-1,-1 0,-2-1,6-30,-15 55,0-1,0 1,-1 0,0 0,0-1,-1 1,0-1,0 1,-1 0,0-1,-1 1,0 0,0 0,0 0,-1 0,-1 0,1 1,-1-1,0 1,-1 0,0 0,0 0,0 1,-1 0,0 0,0 0,-1 1,0 0,1 0,-2 0,-1 4,0 0,0 1,0 0,-1 1,1-1,0 2,0-1,0 1,0 1,0-1,1 2,-1-1,1 1,0 0,0 1,0 0,0 0,1 1,0 0,0 0,1 1,0-1,0 1,0 1,1-1,-1 2,-1 4,1 1,0-1,1 1,1 0,0 1,1-1,0 1,1-1,1 1,0 0,1 0,1-1,0 1,1 0,0 1,3-1,1 0,0 1,1-2,1 1,0-1,1 0,1-1,0 0,0-1,2 0,-1 0,1-1,1-1,0 0,0 0,1-2,1 0,3 2,255 105,-255-106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4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13688 134,'-3'2,"1"0,-1 0,0 0,1 1,-1-1,1 1,0-1,0 1,0 0,0 0,1 0,-1 0,1 0,-1 0,1 1,0-1,0 0,1 1,-2-1,-158 509,142-444,18-66,0 0,0 0,1-1,-1 1,0 0,1 0,-1 0,1 0,0-1,0 1,0 0,0-1,0 1,0-1,0 1,0-1,0 1,1-1,-1 0,1 1,-1-1,1 0,-1 0,1 0,0 0,-1-1,1 1,0 0,0-1,0 1,-1-1,1 0,0 1,0-1,0 0,14 0,0 0,1-1,-1-1,-1-1,1 0,0-1,-1-1,1 0,-1-1,7-4,-2 2,-1 0,0-2,-1 0,0 0,0-2,-2 0,1-1,-2 0,0-2,0 0,-1 0,2-5,23-18,-53 63,-8 11,2 1,2 0,1 1,-6 25,21-60,1 0,0 1,0-1,0 0,0 1,1-1,0 1,-1-1,1 1,0-1,1 1,-1 0,1-1,-1 0,1 1,0-1,0 1,0-1,1 0,-1 0,1 0,0 0,0 0,0 0,0 0,1 0,-1-1,1 1,-1-1,1 0,0 0,0 0,0 0,0 0,0-1,0 1,1-1,-1 0,0 0,1 0,-1 0,1-1,1 1,12 0,1 0,-1-1,1-1,-1-1,1 0,-1-2,0 0,0 0,-1-2,1 0,-1-1,0 0,-1-1,9-7,-19 13,0 0,0-1,-1 1,1-1,-1 0,0-1,0 1,0-1,0 0,0 0,-1 0,0 0,0 0,0-1,0 0,-1 1,0-1,0 0,0 0,0 0,-1 0,0-1,0 1,0 0,-1-1,0 1,0 0,0-1,-1 1,1 0,-1 0,0-1,-1 1,0 0,1 0,-2 0,1 0,0 1,-1-1,0 1,0-1,-5-3,0 0,0 0,0 1,-1 0,0 0,0 1,-1 1,0-1,0 2,0-1,-1 1,1 1,-1 0,0 0,0 1,0 1,0 0,0 0,0 1,0 0,0 1,-1 0,1 1,1 1,-1-1,0 2,-6 2,3 5,6 0</inkml:trace>
  <inkml:trace contextRef="#ctx0" brushRef="#br0" timeOffset="348.824">13462 388,'5'0,"16"0,9 0,4 0,7 0,0-5,3-1,-1 0,2 1,-2 2,1 1,-2 1,-4 0,-2-4,-9-1</inkml:trace>
  <inkml:trace contextRef="#ctx0" brushRef="#br0" timeOffset="-19361.11">142 642,'-2'1,"0"1,0-1,0 1,0-1,1 1,-1 0,0-1,1 1,0 0,-1 0,1 0,0 0,0 1,0-1,0 0,1 0,-1 1,1-1,-1 0,1 1,0-1,0 0,0 1,0-1,0 1,0 0,-14 366,-30-142,24-171,10-83,11-3,1 0,1 0,2 0,1 1,1-1,2 2,1-1,1 1,2-2,28-54,3 1,44-59,-27 45,-56 86,1 1,-1 0,2 1,-1-1,1 1,1 1,0-1,0 1,0 1,1-1,0 1,1 1,-1 0,1 0,1 1,-1 0,1 1,-9 4,0-1,0 1,0 0,0 0,0 0,0 0,0 0,1 0,-1 1,0-1,0 1,0-1,0 1,0 0,0 0,-1 0,1 0,0 0,0 0,-1 1,1-1,0 0,-1 1,0-1,1 1,-1 0,0-1,0 1,0 0,0 0,0 0,0 0,0 0,-1 0,1 0,-1 0,1 0,-1 0,0 0,0 0,0 1,-5 91,-2-60,-1 0,-2 0,-1-1,-2 0,-1-1,-7 11,-65 59,82-99,-1 1,1-1,-1 0,1 0,-1 0,0-1,0 0,0 0,0 0,0-1,-1 1,1-1,0 0,-1-1,1 1,-1-1,1 0,-1-1,1 1,-1-1,1 0,-5-2,6-1,-1-1,1 0,-1 0,1 0,1-1,-1 1,1-1,0 0,0 0,1 0,0-1,0 1,0 0,1-1,0 1,0-1,0 1,1-1,0 0,1 1,-1-1,1 1,1-1,-1 1,1-2,10-50,-5 33</inkml:trace>
  <inkml:trace contextRef="#ctx0" brushRef="#br0" timeOffset="-18069.926">1045 642,'-9'-2,"0"-1,0 2,-1 0,1 0,0 0,-1 2,1-1,0 1,0 0,-1 1,1 0,0 0,0 1,0 0,1 1,-1 0,1 0,0 1,0 0,1 0,-1 1,1 0,0 0,1 1,-1 0,1 0,1 0,-1 1,-47 91,51-96,0 0,1 0,-1-1,1 1,0 0,0 1,0-1,0 0,0 0,1 0,-1 0,1 1,0-1,0 0,0 0,0 1,1-1,-1 0,1 0,0 0,0 1,0-1,0 0,1 0,-1-1,1 1,0 0,0 0,0-1,0 1,0-1,0 0,1 1,-1-1,1 0,0-1,-1 1,1 0,0-1,0 1,0-1,0 0,0 0,1 0,-1-1,0 1,0-1,0 0,1 1,-1-1,0-1,0 1,1 0,1-1,8-6,1 0,-1-1,0 0,-1-1,0 0,0-1,-1 0,0-1,-1 0,2-4,11-10,129-148,-144 163,1-2,-12 20,-2 3,1 1,0-1,0 0,1 1,1 0,0 0,1 0,0 0,0 0,2 0,-1 0,1 0,1 0,1 0,-1-1,2 1,-2-8,0-1,0 0,0 0,1 0,-1 0,1 0,0-1,0 1,0-1,0 0,0 0,0 0,1 0,-1 0,1-1,-1 1,1-1,0 0,0 0,-1-1,1 1,0-1,0 0,0 0,1 0,97-15,-71 3,0-2,-1-1,-1-1,0-2,-1-1,-1-1,-1-1,-1-2,-1 0,-1-1,10-16,-28 35,1 0,-1-1,-1 0,1 0,-1 0,0 0,-1-1,1 0,-1 1,-1-1,1 0,-1-1,0 1,-1 0,0-1,0 1,-1-1,1 1,-2 0,1-1,-1 1,-1-4,0 8,-1 1,0-1,0 1,0 0,-1 0,1 0,0 0,-1 1,1-1,-1 1,0 0,0 0,1 0,-1 0,0 1,0-1,0 1,1 0,-1 1,0-1,0 0,0 1,0 0,1 0,-1 0,0 1,1-1,-1 1,1-1,0 1,-1 1,1-1,0 0,0 1,0 0,-7 3,0 0,0 1,0 0,1 1,0 0,1 1,0 0,0 0,1 0,0 1,1 0,-3 5,8-13,1 1,0-1,-1 0,1 0,0 0,0 0,0 0,0 0,0 0,0 1,1-1,-1 0,1 0,-1 0,1 0,0 0,0 0,0-1,0 1,0 0,1 0,-1-1,0 1,1 0,-1-1,1 1,-1-1,1 0,0 0,0 0,0 0,-1 0,1 0,0 0,0 0,0-1,0 1,1-1,-1 1,84 8,90-34,-175 25,1-1,-1 1,1 0,0 0,-1 0,1 0,0 1,-1-1,1 0,0 1,-1-1,1 1,-1-1,1 1,-1 0,1 0,-1 0,0 0,1 0,-1 0,0 0,0 0,0 0,0 0,0 1,0-1,0 0,0 1,0-1,0 1,-1-1,1 1,-1-1,1 1,-1 0,0-1,0 1,1 1,-19 65,6-34,11-32,0 1,0 0,1-1,-1 1,1-1,-1 1,1 0,0-1,0 1,0 0,0-1,1 1,-1 0,1-1,0 1,-1 0,1-1,0 1,1-1,-1 0,0 1,1-1,-1 0,1 0,0 0,0 0,0 0,0 0,0 0,0-1,0 1,0-1,1 0,-1 1,0-1,1 0,0 0,-1-1,1 1,-1 0,1-1,0 0,-1 1,1-1,0 0,-1-1,1 1,0 0,-1-1,1 1,0-1,-1 0,1 0,-1 0,1 0,-1 0,0-1,1 0,20-12,0-2,-1-1,-1-1,0 0,-2-2,0 0,-1-1,-1-1,0-2,15-16,0 0,-3-1,-1-2,-1 0,-3-2,-2-1,-2 0,-1-2,-3 0,4-24,-18 64,-1 4,1-1,-1 1,0-1,0 0,0 0,-1 1,1-1,-1 0,-1 0,1 0,0 1,-1-1,0 0,0 0,-1 1,0 4,0 0,1 0,-1 0,0 1,0-1,0 1,1-1,-1 1,0 0,1-1,-1 1,0 0,1 0,-1 0,1 0,-1 1,1-1,0 0,-1 1,1-1,0 1,0-1,0 1,0-1,0 1,1 0,-1 0,-9 17,2 0,0 1,1 0,1 0,0 1,2-1,0 10,-4 36,3 0,3 0,6 42,-2 8,-1-78,-13 93,12-131,-1 0,1-1,0 1,0 0,0-1,-1 1,1 0,0 0,-1 0,1-1,0 1,-1 0,1 0,0 0,-1 0,1-1,0 1,-1 0,1 0,0 0,-1 0,1 0,0 0,-1 0,1 0,-1 0,1 0,0 0,-1 0,1 1,0-1,-1 0,1 0,0 0,-1 0,1 1,0-1,-1 0,1 0,0 0,0 1,-1-1,1 0,0 1,-4-39,4 15</inkml:trace>
  <inkml:trace contextRef="#ctx0" brushRef="#br0" timeOffset="-17822.58">1976 388,'43'0,"44"-5,15-6,-3-1,-15 1,-12 2,-13 4,-12 1,-9 3,-7 0,-8-3,-8-2</inkml:trace>
  <inkml:trace contextRef="#ctx0" brushRef="#br0" timeOffset="-12800.854">3387 275,'0'296,"-26"-121,-4-32,32-142,-1 0,0 0,0 0,1-1,-1 1,0 0,1-1,-1 1,1-1,-1 1,1-1,-1 0,1 0,-1 0,1 0,-1 0,1 0,-1 0,1 0,-1 0,1-1,-1 1,1-1,-1 1,0-1,1 0,-1 1,0-1,1 0,-1 0,0 0,0 0,0 0,0 0,0 0,0 0,4-2,195-112,-193 109,1 1,1 1,-1 0,1 0,0 0,0 1,0 1,0-1,0 1,1 1,-1 0,1 0,-1 1,1 0,-1 1,0 0,3 1,-9 1,1 0,-1 0,0 1,0-1,-1 1,1 0,-1 0,1 0,-1 0,-1 0,1 0,0 1,-1-1,0 0,0 1,0-1,-1 1,0 0,0-1,0 1,0-1,-1 1,1-1,-1 1,0-1,-1 1,1-1,-1 0,0 1,0-1,0 0,0 0,-1 0,-2 2,-7 12,0-1,-2-1,0-1,0 0,-2 0,1-2,-2 0,0 0,-1-2,0 0,-14 6,25-14,1 0,-1 0,1 0,-1-1,0 0,0 0,0 0,0-1,0-1,0 1,0-1,0 0,-1 0,1-1,0 0,0-1,0 1,0-1,1-1,-1 1,0-1,1 0,0-1,-1 1,2-1,-1 0,0-1,1 0,0 1,0-2,0 1,0-1,1 1,0-1,0 0,1-1,-1 0,-1-101,6 83</inkml:trace>
  <inkml:trace contextRef="#ctx0" brushRef="#br0" timeOffset="-10570.245">4742 558,'-2'0,"0"0,-1 0,1 0,0 0,0 1,0-1,0 1,-1 0,1 0,0-1,0 1,0 1,1-1,-1 0,0 0,0 1,1-1,-1 1,0-1,1 1,0 0,-1-1,1 1,0 0,0 0,0 0,0 0,0 0,0 0,1 1,-1-1,1 0,0 0,-1 0,1 1,-2 2,-1 1,-6 11,1 0,0 1,1 0,1 1,1-1,1 1,0 0,2 0,-1 11,3-27,0-1,0 0,0 1,1-1,-1 0,1 1,-1-1,1 0,0 1,0-1,0 0,0 0,0 0,0 0,1 0,-1 0,1 0,0 0,-1-1,1 1,0 0,0-1,0 0,0 1,0-1,0 0,0 0,0 0,1 0,-1-1,0 1,1 0,-1-1,0 0,1 0,-1 1,1-1,-1-1,0 1,1 0,1-1,96-35,-61 6,-1-3,-1 0,-3-3,19-23,46-72,-99 132,0-1,0 0,0 0,0 1,0-1,0 0,0 1,0-1,1 0,-1 1,0-1,0 0,0 1,0-1,0 0,0 0,1 1,-1-1,0 0,0 0,0 1,1-1,-1 0,0 0,0 0,1 1,-1-1,0 0,0 0,1 0,-1 0,0 0,1 0,-1 1,0-1,1 0,-1 0,0 0,0 0,1 0,-1 0,0 0,1 0,-1 0,0-1,1 1,-1 0,0 0,0 0,1 0,-1 0,0 0,1-1,-1 1,0 0,-6 31,6-30,-11 56,4 1,1 0,3 0,3 0,3 17,-1 33,1-84,-2 0,-1 0,0 0,-2 0,-1 0,-1 0,-1-1,-1 0,0 0,-2 0,-1-1,-1 0,-1 0,-1-1,-7 10,17-29,1 0,-1 0,1 0,-1 0,0 0,0-1,0 1,0 0,0-1,0 0,0 1,0-1,-1 0,1 0,0 0,-1 0,1-1,-1 1,1-1,-1 1,1-1,-1 0,1 0,-1 0,1 0,-1-1,1 1,-1-1,1 1,-1-1,1 0,0 0,-1 0,1 0,0 0,0-1,0 1,0-1,0 1,0-1,0 0,0 0,1 0,-1 0,0-1,-2-11,1-1,0 1,1-1,0 0,1 0,1 0,1 1,0-1,1-3,0-26,0 26,0-1,1 1,1 1,0-1,1 1,1-1,1 1,1 1,0-1,1 2,0-1,2 0,3-2</inkml:trace>
  <inkml:trace contextRef="#ctx0" brushRef="#br0" timeOffset="-10170.093">5504 530,'-14'16,"1"2,1-1,1 1,0 1,1 0,1 1,1 0,1 0,1 0,1 1,0 0,2 0,0 1,1 3,2-21,0-1,0 0,1 1,-1-1,1 0,0 0,0 0,0 1,0-1,0 0,1 0,0 0,-1-1,1 1,0 0,0-1,0 1,1-1,-1 1,1-1,-1 0,1 0,0 0,0-1,0 1,0-1,0 1,0-1,0 0,0 0,0 0,1-1,-1 1,0-1,1 0,-1 0,0 0,1 0,-1 0,0-1,0 0,1 1,-1-1,0 0,0-1,2 0,4-2,0 0,1-1,-1-1,-1 1,1-1,-1-1,0 1,-1-1,1-1,-1 0,-1 0,0 0,0 0,0-1,-1 0,0-1,-1 1,0-1,-1 1,0-1,0 0,-1-1,0 1,-1 0,0 0,-1-11,-1 15,0-1,0 0,-1 0,0 1,0-1,-1 1,0-1,0 1,0 0,-1 0,1 0,-2 1,1-1,0 1,-1 0,0 0,-1 1,1 0,-1 0,1 0,-1 0,0 1,-1 0,1 0,0 1,-1-1,0 1,1 1,-1 0,0-1,0 2,0-1,0 1,0 0,1 1,-1 0,0 0,0 0,0 1,1 0,-1 0,-5 3,-13 9</inkml:trace>
  <inkml:trace contextRef="#ctx0" brushRef="#br0" timeOffset="-9254.871">5871 614,'-4'9,"0"0,1 1,0-1,1 0,0 1,0 0,1-1,0 1,1 0,0 0,1 4,-1-11,1 1,-1 0,1-1,0 1,-1-1,2 0,-1 1,0-1,1 0,-1 1,1-1,0 0,0 0,0-1,0 1,1 0,-1-1,1 1,0-1,-1 0,1 0,0 0,1 0,-1 0,0-1,0 1,1-1,-1 0,0 0,1 0,3 0,1-3,1 0,0 0,-1-1,1 0,-1 0,0-1,0 0,0-1,-1 0,0 0,1 0,-2-1,1 0,-1-1,0 1,0-1,-1 0,1 0,-2-1,1 0,-1 0,0 0,-1 0,0-1,2-6,3-3,-5 13,0 0,0 0,-1 0,0-1,0 1,0 0,-1-1,0 1,0-1,0 1,-1-1,0 0,0-4,0 10,-1 0,1 1,0-1,0 0,0 0,-1 0,1 0,0 0,0 0,-1 1,1-1,0 0,-1 0,1 0,0 0,0 0,-1 0,1 0,0 0,0 0,-1 0,1 0,0 0,0 0,-1-1,1 1,0 0,0 0,-1 0,1 0,0 0,0 0,-1-1,1 1,0 0,0 0,0 0,0-1,-1 1,1 0,0 0,0-1,0 1,0 0,0 0,0-1,-1 1,1 0,0 0,0-1,0 1,0 0,0-1,-7 26,5-8,-2-2,1 1,1-1,1 1,0-1,1 1,1-1,0 1,1 0,0-1,2 0,0 0,1 2,23 13,-12-21</inkml:trace>
  <inkml:trace contextRef="#ctx0" brushRef="#br0" timeOffset="-6083.774">7198 558,'-20'0,"0"1,0 0,0 2,0 1,1 0,-1 1,1 2,-2 0,14-4,1 0,0 0,0 0,0 1,0-1,0 1,1 1,0-1,-1 1,2 0,-1 0,1 1,0-1,0 1,0 0,1 0,-1 0,2 0,-1 1,1-1,0 1,0 0,1-1,-1 8,2-11,0 1,0-1,0 1,0-1,1 1,0-1,-1 0,1 1,1-1,-1 0,0 0,1 0,0 0,-1 0,1 0,0 0,1 0,-1-1,0 1,1-1,0 0,-1 1,1-1,0-1,0 1,0 0,0-1,0 1,1-1,-1 0,0 0,1 0,-1-1,0 1,1-1,-1 0,1 0,-1 0,1 0,-1 0,0-1,1 0,-1 1,1-1,0-1,21-7,0-2,-1 0,0-2,-1 0,-1-2,0 0,-1-1,-1-2,0 0,-1-1,-1-1,2-5,-20 25,1-1,-1 0,0 1,0-1,1 1,-1-1,0 0,1 1,-1-1,1 1,-1-1,1 1,-1-1,1 1,-1 0,1-1,-1 1,1 0,-1-1,1 1,0 0,-1-1,1 1,0 0,-1 0,1 0,0 0,-1 0,1 0,0 0,-1 0,1 0,0 0,-1 0,1 0,0 0,-1 1,1-1,-1 0,1 0,0 1,-1-1,1 0,-1 1,1-1,-1 1,1-1,-1 1,1-1,-1 1,1-1,-1 1,0-1,10 41,-7-22,-1-11,-2-2,1 0,0-1,0 1,0 0,1-1,0 0,0 1,0-1,1 0,-1 0,1 0,1 0,-1 0,1-1,-1 0,1 0,0 0,1 0,-1 0,1-1,0 0,-1 0,2 0,2 1,2-1,-1-2,1 1,0-1,0 0,0-1,-1 0,1-1,0 0,0 0,-1-1,1-1,0 1,-1-1,0-1,0 0,0 0,0-1,-1 0,0-1,5-3,167-143,-160 135,-1-1,0-1,-2 0,0-2,-1 0,-1 0,-1-2,8-18,-20 39,-1 0,1 0,-1 1,0-1,0 0,0 0,0 0,0 0,-1 0,1-1,-1 1,1 0,-1 0,0 0,0 0,1-1,-2 1,1 0,0 0,0 0,-1-1,1 1,-1 0,0 0,1 0,-1 0,0 0,0 0,-1 0,1 0,0 1,0-1,-1 0,1 1,-1-1,0 1,1-1,-1 1,0 0,0 0,0 0,0 0,0 0,0 0,0 0,0 1,0-1,0 1,-2-1,-8 3,0-1,0 2,0 0,1 0,-1 1,1 0,0 1,0 0,0 1,1 0,0 1,0 0,0 0,1 1,1 1,-1-1,1 1,0 1,1-1,0 1,-1 4,7-12,-1 0,1-1,0 1,-1 0,1 0,0 0,0 1,0-1,1 0,-1 0,0 0,1 1,0-1,-1 0,1 1,0-1,0 0,0 1,0-1,1 0,-1 1,1-1,-1 0,1 0,0 1,0-1,0 0,0 0,0 0,1 0,-1 0,0-1,1 1,0 0,-1 0,1-1,0 1,0-1,0 0,0 0,0 1,0-1,0 0,0-1,0 1,1 0,-1-1,0 1,0-1,1 1,0-1,125-8,-79-1,-45 8,-1 1,1 0,-1 0,1 0,-1 1,1-1,-1 1,0 0,1 0,-1 0,0 0,0 0,1 1,-1-1,0 1,0 0,-1 0,1 0,0 0,-1 1,1-1,-1 1,0 0,0-1,0 1,0 0,0 0,-1 0,1 1,-1-1,0 0,0 0,0 1,0-1,-1 1,1-1,-1 0,0 1,0-1,0 1,0-1,-1 3,1 22,-1-24,0 0,0 0,1 1,0-1,-1 0,2 1,-1-1,0 0,1 1,0-1,0 0,0 0,0 0,1 0,-1 0,1 0,0 0,0 0,1-1,-1 1,1-1,0 1,0-1,0 0,0 0,0 0,1-1,-1 1,1-1,0 0,1 1,7-2,-1 0,1-1,-1 0,1-1,-1 0,0-1,1 0,-1-1,0 0,0-1,0 0,-1-1,0 0,0-1,0 0,0 0,-1-1,2-1,36-21,-30 19,0 0,-1-1,0-1,-1 0,0-2,-1 1,-1-2,10-13,-21 27,0-1,-1 1,1-1,-1 0,1 1,-1-1,0 0,0 0,0 0,0 0,0 0,0 0,0 0,-1 0,1 0,-1 0,1 0,-1 0,0 0,0-1,0 1,0 0,0 0,-1 0,1 0,-1-1,1 1,-1 0,0 0,0 0,0 0,0 0,0 1,0-1,0 0,-1 0,1 1,-1-1,1 1,-1-1,0 1,1-1,-1 1,0 0,0 0,0 0,0 0,0 0,0 1,0-1,0 1,0-1,0 1,-1 0,-10 2,1 2,0 0,0 0,1 1,-1 1,1 0,0 0,1 1,-1 0,1 1,1 0,-6 7,6-7,1 1,1 0,0 0,0 1,0-1,1 2,1-1,0 0,0 1,1 0,-2 11,4-17,1-1,0 1,0 0,1 0,-1 0,1 0,0 0,1 0,-1 0,1-1,0 1,0 0,0 0,1-1,0 1,0 0,0-1,0 0,1 1,-1-1,1 0,0-1,1 1,-1 0,1-1,-1 0,1 1,0-2,1 2,9 1,0 1,0-2,1 0,-1 0,1-2,0 0,0 0,0-2,0 1,0-2,1 0,3-2,22 1,60-11,-75 7</inkml:trace>
  <inkml:trace contextRef="#ctx0" brushRef="#br0" timeOffset="-4238.037">9681 530,'-22'0,"0"1,1 1,-1 2,1 0,0 1,0 0,0 2,1 1,0 0,0 2,1 0,-14 11,27-17,0 0,0 1,0 0,0 0,1 0,0 1,0 0,1 0,0 0,0 0,0 1,1-1,0 1,0 0,0 0,1 1,0-1,1 0,0 1,-1 4,3-9,0-1,-1 0,1 0,0 0,0 0,1 0,-1 0,0 0,1 0,-1-1,1 1,-1-1,1 1,0-1,0 1,0-1,0 0,0 0,0 0,0 0,0 0,0 0,0-1,0 1,1-1,-1 1,0-1,0 0,1 0,-1 0,2 0,72-11,-56 2,-1-1,0 0,-1-1,0-1,-1-1,-1-1,0 0,10-12,8-5,46-45,-79 76,-1-1,1 1,0-1,0 1,-1 0,1-1,0 1,0 0,-1-1,1 1,0 0,0 0,0 0,0 0,-1-1,1 1,0 0,0 1,0-1,0 0,-1 0,1 0,0 0,0 1,0-1,-1 0,1 1,0-1,0 1,-1-1,1 1,0-1,-1 1,1-1,0 1,-1-1,1 1,-1 0,1 0,-1-1,0 1,1 0,-1 0,0-1,1 1,-1 0,0 0,0 0,0-1,0 1,1 0,-1 0,0 0,-1 0,1 0,0 0,3 58,-3-53,16 110,-15-112,0-1,1 0,0 1,0-1,0 0,0 0,0 0,0 0,1 0,0 0,-1-1,1 0,0 1,0-1,0 0,1 0,-1 0,0-1,1 1,-1-1,1 0,-1 0,1 0,0 0,0-1,-1 0,1 1,0-1,-1-1,1 1,9-3,0 0,-1-1,0 0,0-1,0 0,0-1,-1-1,0 0,0 0,-1-1,0 0,0-1,-1 0,6-8,26-19,134-111,-174 146,1-1,0 0,-1 1,1-1,0 1,0-1,0 1,0 0,0 0,1 0,-1 0,0 0,1 0,-1 1,0-1,1 1,-1-1,0 1,1 0,-1 0,1 0,-1 1,0-1,1 0,-1 1,1 0,-1-1,0 1,0 0,1 0,-1 0,0 1,0-1,0 0,0 1,-1-1,1 1,0 0,0-1,-1 1,1 0,0 2,1 5,0 1,-1-1,-1 1,1-1,-1 1,-1-1,0 1,0 0,-1-1,0 1,-1-1,0 1,0-1,-1 0,0 0,-1 0,0 0,0-1,-1 1,0-1,-1 0,0-1,0 1,0-1,-1 0,0-1,0 1,-1-2,0 1,0-1,0 0,-9 3,16-7,0 0,-1 0,1 0,0-1,-1 1,1-1,0 1,-1-1,1 1,-1-1,1 0,-1 0,1 0,-1 0,1 0,-1 0,1 0,-1 0,1 0,-1-1,1 1,0-1,-1 1,1-1,-1 0,1 1,0-1,0 0,-1 0,1 0,0 0,0 0,0 0,0 0,0 0,0 0,0-1,1 1,-1-1,6-2,0 0,0 1,0-1,0 1,1 0,0 0,-1 0,1 1,0 0,0 0,0 1,1 0,-1 0,0 0,1 1,-1-1,5 2,-9-1,89-2,-70 4,0-2,-1 0,1-2,0 0,-1-1,0-1,1-1,14-6,-4-3,0-1,-1-1,-1-2,-1-1,0-1,20-19,-19 14,-1-1,-1-1,-1-2,-1 0,-2-2,-1-1,-2 0,7-16,-17 28,-1-1,-1-1,-1 0,0 0,-2 0,-1-1,-1 0,0 0,-2 0,-1-17,0 38,0 1,0-1,0 0,0 0,0 0,-1 1,1-1,0 0,-1 0,0 1,1-1,-1 0,0 1,0-1,0 1,0-1,0 1,0-1,0 1,0 0,0-1,-1 1,1 0,-1 0,1 0,-1 0,1 0,-1 1,0-1,1 0,-1 1,0-1,1 1,-1-1,0 1,0 0,0 0,1 0,-1 0,0 0,0 0,0 0,1 1,-1-1,0 1,1-1,-1 1,0 0,1 0,-1-1,1 1,-1 0,0 1,-6 3,1 1,-1-1,2 1,-1 1,0-1,1 1,1 0,-1 1,1 0,0-1,1 1,0 1,0-1,1 1,0-1,0 1,1 0,-1 3,-9 168,43 102,-30-259,0-15,0 0,-1 1,0-1,0 1,-1-1,0 1,0-1,-1 0,0 0,-1 0,0 0,0 0,-2 2,1-8,0-6</inkml:trace>
  <inkml:trace contextRef="#ctx0" brushRef="#br0" timeOffset="-3821.655">11233 332,'-39'19,"-17"11,1 6,15-4,18-7,14-3,12-5,11-1,7-3,1 1,0-2,2 2,1-2,-4 3,-1-2,-4 1,-4 0</inkml:trace>
  <inkml:trace contextRef="#ctx0" brushRef="#br0" timeOffset="-3381.996">11543 614,'15'-9,"-1"0,0-1,-1-1,0 0,-1-1,0 0,-1-1,0-1,0-1,-10 14,0 0,0 0,0 0,0 0,-1 0,1 0,0 0,-1 0,1 0,0 0,-1-1,0 1,1 0,-1 0,0-1,1 1,-1 0,0 0,0-1,0 1,0 0,0-1,-1 1,1 0,0-1,0 1,-1 0,1 0,-1 0,1-1,-1 1,0 0,1 0,-1 0,0 0,0 0,0 0,0 0,0 0,0 0,0 1,0-1,0 0,0 1,0-1,-1 0,1 1,-1-1,-64 5,53 1,0 1,1 0,-1 0,1 2,1-1,-1 1,1 1,1 0,-1 1,2 0,-1 0,2 1,-1 0,1 1,1 0,-5 10,7-12,3-7,-1 0,1 0,-1 0,1 1,0-1,1 1,-1 0,1 0,-1-1,1 1,0 0,0 0,1 0,-1 0,1 0,0 0,0 0,0 0,1 0,-1 0,1 0,0 0,0 0,1 0,-1-1,1 1,-1 0,1-1,0 1,1-1,-1 0,1 0,-1 0,2 2,7 2,0-1,0 0,0 0,0-1,1-1,0 0,0 0,0-1,1-1,-1 0,1 0,-1-2,1 1,-1-2,1 1,-1-2,1 0,1 0,53-17,-39 10</inkml:trace>
  <inkml:trace contextRef="#ctx0" brushRef="#br0" timeOffset="-2902.209">11939 501,'-16'18,"1"1,1 1,1 0,0 1,2 0,0 1,2 0,0 1,2 0,-5 22,11-43,1 1,0 0,0-1,0 1,0-1,1 1,-1 0,1-1,-1 1,1-1,0 0,0 1,0-1,0 1,0-1,1 0,-1 0,1 0,-1 0,1 0,0 0,0 0,0-1,0 1,0 0,0-1,0 0,1 1,-1-1,0 0,1 0,-1-1,1 1,-1 0,1-1,0 0,-1 1,1-1,-1 0,1 0,2-1,110-15,-83 3,-1-1,-1-2,0-1,-1-1,0-1,-2-2,0 0,-2-2,0-1,-2-1,9-14,-10 17,-5 6,0-1,-1 0,-1-1,0-1,-1 0,-1-1,-2 0,1-1,-2-1,-1 1,-1-2,-1 1,0-1,2-22,-9 40,0 0,-1 0,1 0,-1-1,0 1,0 0,-1 0,0 1,1-1,-2 0,1 0,-1 1,1-1,-1 1,0 0,-1 0,1 0,-1 0,1 1,-1-1,0 1,-1 0,1 0,0 1,-1-1,0 1,1 0,-1 0,0 1,0-1,0 1,0 0,-1 0,1 1,0-1,0 1,0 1,0-1,-1 1,1-1,0 1,0 1,-17 4,1 1,1 1,0 1,0 0,0 2,1 0,1 1,0 1,1 1,0 1,1 0,0 1,2 0,0 2,1-1,0 2,2-1,-9 20,13-24,2 0,-1 0,2 1,0 0,1 0,0 0,1 0,1 0,1 0,0 0,1 1,0-1,1 0,1 0,0 0,1-1,1 1,0-1,1 0,1 0,0-1,0 1,2-2,0 1,0-1,6 5,6 2,1-1,0-1,1-2,1 0,0-1,1-1,0-2,1-1,1 0,-1-2,2-1,-1-1,0-2,1 0,0-2,0-1,0-2,21-2,-26-2,-6-2</inkml:trace>
  <inkml:trace contextRef="#ctx0" brushRef="#br0" timeOffset="6351.873">395 1686,'-16'96,"3"156,-12-90,-29 40,59-179,1-27</inkml:trace>
  <inkml:trace contextRef="#ctx0" brushRef="#br0" timeOffset="6653.769">1 2138,'38'-9,"32"-4,9-4,-4 1,-10 2,-12 5,-9 3,-8 3,-5 2,-4 1,0 0,-1 1,-5-5,-5-2</inkml:trace>
  <inkml:trace contextRef="#ctx0" brushRef="#br0" timeOffset="7170.846">762 1715,'-18'198,"8"149,10-345,-1-1,1 1,-1 0,1 0,0 0,-1 0,1 0,0 0,0 0,0 0,1 0,-1-1,0 1,1 0,-1 0,1 0,0 0,0-1,-1 1,1 0,0-1,0 1,1 0,-1-1,0 1,0-1,1 0,-1 1,1-1,-1 0,1 0,0 0,-1 0,1 0,0-1,0 1,-1 0,1-1,0 1,0-1,12-3,-1 0,1-1,-1 0,-1-1,1-1,0 0,-1 0,-1-1,2-2,22-11,-17 10,-12 6,0 0,1 0,-1 1,1 0,0 0,0 0,0 1,0 0,0 1,0-1,1 2,2-1,-9 1,1 1,0-1,0 1,0-1,-1 1,1 0,0 0,-1 0,1 0,-1 0,1 0,-1 0,1 0,-1 1,0-1,0 0,1 1,-1-1,0 1,0 0,-1-1,1 1,0 0,0 0,-1-1,1 1,-1 0,0 0,1 0,-1-1,0 1,0 0,0 0,-1 1,-8 64,7-63,1-1,-1 1,1 0,1 1,-1-1,0 0,1 0,0 0,0 0,0 0,0 1,1-1,0 0,0 0,0 0,0 0,1 0,0 2,8 6</inkml:trace>
  <inkml:trace contextRef="#ctx0" brushRef="#br0" timeOffset="7654.338">1327 2336,'23'-2,"1"0,0-2,-1 0,0-2,0-1,0 0,-1-2,11-6,-25 11,-1 0,0 0,0-1,0 0,-1-1,0 1,0-1,0 0,0-1,-1 0,0 1,1-4,-5 7,1 0,0 0,-1 0,1 0,-1 0,0 0,0-1,0 1,-1 0,1-1,-1 1,1-1,-1 1,0 0,-1-1,1 1,-1-1,1 1,-1 0,0-1,0 1,0 0,-1 0,1 0,-1 0,0 0,0 0,0 0,0 1,-2-3,1 2,-1 0,1 1,-1-1,0 1,1 0,-1 0,0 0,0 0,0 1,0 0,-1 0,1 0,0 0,0 1,-1-1,1 1,0 0,-1 1,1-1,0 1,-1-1,1 1,0 1,0-1,0 1,-1-1,-94 65,88-52,0 0,1 0,0 1,1 1,0-1,2 2,0-1,1 1,0 0,-1 11,5-23,1 1,1-1,-1 1,1-1,0 1,0-1,1 1,-1 0,1-1,1 0,-1 1,1-1,0 0,0 1,0-1,1 0,-1-1,1 1,1 0,-1-1,0 0,1 1,0-2,0 1,1 0,-1-1,1 0,-1 0,1 0,0 0,0-1,0 0,0 0,1 0,1 0,6 1,0 0,1-1,0 0,-1-1,1-1,0 0,-1-1,1 0,0-1,-1-1,10-2,4 0,-3 0</inkml:trace>
  <inkml:trace contextRef="#ctx0" brushRef="#br0" timeOffset="9684.465">2681 2138,'-8'0,"0"-1,0 1,-1 1,1-1,0 1,0 1,0 0,0 0,0 0,0 1,0 0,1 1,-1 0,1 0,0 0,0 1,1 0,0 0,-1 1,-1 1,1 1,1 0,-1 0,1 0,1 1,-1-1,1 1,1 1,0-1,0 1,1-1,0 1,1 0,0 0,0 1,1-1,1 0,-1 0,2 0,0 1,0-1,0 0,1 0,1 0,1 3,-1-10,0 1,0-1,1 0,-1 0,1 0,0 0,0-1,0 1,0-1,0 0,0 0,1-1,-1 1,0-1,1 0,0 0,-1-1,1 1,0-1,-1 0,1 0,-1-1,1 1,0-1,-1 0,1 0,-1-1,1 1,-1-1,0 0,0 0,0 0,0-1,0 1,0-1,-1 0,1 0,-1-1,1 0,152-163,-155 166,-1 0,1 0,0 0,-1 0,1 0,0 0,0 0,0 0,0 0,0 1,0-1,0 0,0 0,0 1,0-1,0 1,0-1,1 1,-1-1,0 1,0 0,0 0,1-1,-1 1,0 0,0 0,1 0,-1 0,0 1,1-1,-1 0,0 1,0-1,0 0,0 1,1-1,-1 1,0 0,0-1,0 1,0 0,0 0,31 51,-20-30,-10-16,1 0,0 0,0-1,0 0,0 0,1 1,0-2,0 1,0 0,1-1,-1 0,1 0,0 0,0-1,1 0,-1 0,1 0,-1 0,1-1,0 0,0 0,0-1,0 0,0 0,0 0,1-1,-1 1,0-1,0-1,0 0,1 1,-1-2,0 1,0-1,0 0,-1 0,1-1,0 1,1-2,129-121,-120 111,1 1,0 0,1 2,0 0,1 1,0 1,0 1,1 0,0 1,1 2,0 0,29 18,-62-37,7 20,-1 1,1 1,0-1,-1 1,1 0,-1 0,1 1,-1 0,0 0,0 0,0 1,0-1,1 1,-1 1,0-1,0 1,0 0,1 0,-1 1,0 0,1 0,-1 0,1 1,0-1,0 1,0 1,0-1,0 1,1-1,0 1,0 1,0-1,0 1,0-1,1 1,0 0,0 0,0 0,1 1,0-1,0 1,0-1,0 4,0-2,1 0,0 0,0 0,1 0,0 0,0 0,1 0,-1 1,2-1,-1 0,1-1,0 1,0 0,1 0,0-1,0 1,1-1,-1 0,1 0,1-1,-1 1,1-1,0 0,0 0,1 0,-1-1,1 0,0 0,0 0,1-1,-1 0,1 0,-1 0,1-1,0 0,0 0,0-1,0 0,0 0,0-1,5 0,3-3,1 0,-1-1,0 0,0-1,-1-1,1-1,-2 0,1 0,1-3,12-4,2-4,-2-1,0-1,-1-1,-1-1,-1-2,40-34,-56 51,1-2,0 1,1 0,0 0,0 1,1 0,0 1,0 0,0 1,1 0,-1 1,1 0,2 1,-12 3,-1-1,1 1,-1 0,1 0,-1 0,1 0,-1 1,1-1,-1 0,1 1,-1-1,1 1,-1-1,0 1,1 0,-1-1,0 1,1 0,-1 0,0 0,0 0,0 0,0 0,0 0,0 1,0-1,0 0,-1 1,1-1,0 0,-1 1,-1-1,1 0,-1 0,0 0,0 0,-1 0,1 0,0-1,0 1,0 0,0-1,-1 1,1 0,0-1,-1 0,1 1,0-1,-1 0,1 0,-1 1,1-1,0 0,-1 0,1-1,-1 1,1 0,0 0,-1-1,1 1,0-1,-1 0,-3 1,-1-1,0-1,0 2,0-1,0 0,0 1,0 0,0 1,1-1,-1 1,0 0,0 1,0 0,1-1,-1 2,1-1,-1 1,1-1,0 1,0 1,0-1,1 1,-1 0,1 0,0 0,0 1,0-1,0 1,1 0,-2 3,2-2,1 0,-1 0,1 0,0 0,0 0,1 1,0-1,0 0,0 1,1-1,0 0,0 1,1-1,0 1,0-1,0 0,1 0,0 1,0-1,0 0,1-1,0 1,0 0,1-1,-1 0,1 0,4 5,0-5,0-1,0 0,0 0,0 0,0-1,1 0,-1-1,1 0,0 0,0-1,0 0,0 0,0-1,0-1,0 1,-1-1,1-1,0 0,0 0,-1-1,1 0,207-50,-198 46</inkml:trace>
  <inkml:trace contextRef="#ctx0" brushRef="#br0" timeOffset="10866.747">4177 2336,'20'0,"0"0,0-1,0-1,0-1,0-1,-1-1,1-1,-1 0,0-1,2-3,0 0,0-1,-1-2,-1 0,0 0,-1-2,0 0,14-17,-31 31,1 0,0-1,-1 1,0 0,1-1,-1 1,0-1,1 0,-1 1,0-1,0 0,-1 0,1 1,0-1,0 0,-1 0,1 0,-1 0,0 0,0 0,0 0,0 0,0 0,0 0,0 0,0 0,-1 0,1 0,-1 0,1 0,-1 0,0 1,0-1,0 0,0 0,0 1,0-1,-1 1,1-1,0 1,-1-1,1 1,-1 0,0 0,1 0,-1 0,0 0,0 0,1 0,-1 0,0 1,-1-1,-7 0,0 0,0 1,0 0,0 0,0 1,0 1,0 0,0 0,0 1,1 0,-1 1,1 0,0 0,0 1,0 0,1 1,0-1,0 2,0-1,1 1,0 0,0 1,1 0,0 0,-5 8,9-11,-1-1,1 1,0 0,0 0,1 0,-1 0,1 0,0 0,1 0,-1 1,1-1,0 0,0 0,1 1,-1-1,1 0,0 0,1 0,-1 0,1 0,0 0,0 0,1-1,-1 1,1-1,0 1,0-1,1 0,-1 0,3 1,1 3,1-1,1 0,-1-1,1 0,0 0,0-1,1 0,0-1,0 0,0 0,0-1,0 0,1-1,7 1,23-4,0-2,0-2,-1-2,0-1,0-2,0-2,-2-1,1-2,-2-2,0-1,-1-2,-1-2,9-8,-14 12,-1-2,0-1,-2-1,-1-1,0-2,-2 0,1-4,-15 17,-1 0,0-1,-1 0,0-1,-1 0,0 0,-1-1,-1 0,-1 0,0 0,0 0,-2-1,0 1,-1-1,0 1,-2-16,1 28,-1 0,1 0,-1 1,0-1,1 0,-1 0,-1 1,1-1,0 0,-1 1,1-1,-1 1,0 0,1-1,-1 1,0 0,-1 0,1 0,0 0,-1 1,1-1,-1 1,1-1,-1 1,1 0,-1 0,0 0,0 0,0 1,0-1,1 1,-1 0,0-1,0 1,0 1,0-1,0 0,0 1,-2 0,-7 1,0 0,1 1,-1 0,0 1,1 0,0 1,0 0,1 1,-3 2,0 2,0 1,1 1,0 0,2 1,-1 0,1 0,1 1,0 1,1-1,1 2,1-1,0 1,0-1,2 2,0-1,1 0,0 1,1 0,1-1,1 1,1 0,0-1,1 1,0 0,2-1,4 13,2-7,2 0,0 0,2-1,0-1,1 0,1-1,1-1,1 0,0-2,1 0,8 5,91 43,-81-65,-21-4</inkml:trace>
  <inkml:trace contextRef="#ctx0" brushRef="#br0" timeOffset="12022.217">5730 2223,'0'2,"0"1,1-1,0 1,-1-1,1 0,0 1,0-1,0 0,0 0,0 1,1-1,-1 0,1 0,-1-1,1 1,0 0,0 0,0-1,0 1,0-1,0 0,0 1,0-1,1 0,-1 0,0 0,1-1,-1 1,1-1,-1 1,1-1,-1 0,2 0,2 1,-1 0,1-1,0 0,-1 0,1-1,-1 1,1-1,-1-1,1 1,-1-1,1 1,-1-2,0 1,5-3,-7 3,0 0,0 0,-1 0,1 0,0 0,-1 0,1-1,-1 0,0 1,0-1,0 0,0 0,0 0,-1 0,1 0,-1-1,0 1,0 0,0-1,0 1,-1-1,1 1,-1-1,0 1,0-1,0 1,-1-1,1 1,-1-1,0 1,0 0,0-1,0 1,-1 0,1 0,-1 0,0 0,0 0,0 0,0 0,0 1,-1-1,1 1,-1-1,1 1,-1 0,0 0,0 0,0 1,-11-3,0 1,1 0,-1 1,0 1,0 0,-1 1,1 0,0 1,0 1,0 0,1 1,-1 1,-1 0,7-2,0 1,0 0,0 0,0 1,1 0,0 1,-1-1,1 1,1 0,-1 1,1 0,0 0,0 0,1 1,0 0,0 0,1 0,-1 1,2-1,-1 1,1 0,0 0,1 0,0 0,0 1,0-1,1 1,1-1,-1 1,2-1,-1 1,1 1,4-1,0-1,1 0,-1 0,2-1,-1 0,1 0,0 0,0-1,1 0,0 0,0-1,0 0,1-1,0 0,0 0,0 0,0-2,0 1,1-1,-1 0,1-1,-1 0,1 0,8-2,18 3,0-2,0-2,0-1,-1-2,1-1,-1-2,0-2,-1-1,23-10,-37 10,-1 0,0-1,0-1,-1-1,-1 0,0-1,-1-1,0-1,-2 0,8-12,-14 18,-1-1,0-1,0 1,-1-1,-1 0,0 0,-1-1,0 0,-1 0,-1 1,0-1,0-1,-2 1,0 0,-1-3,0 13,-1 0,0 0,0 1,0-1,-1 1,1-1,-1 1,0 0,0 0,0 0,0 1,0-1,-1 1,1-1,-1 1,0 0,1 0,-1 1,0-1,0 1,0 0,0 0,0 0,-1 1,1-1,0 1,0 0,0 0,-1 1,1-1,0 1,0 0,0 0,0 0,0 1,0-1,0 1,1 0,-1 0,0 0,1 1,0-1,-1 1,1 0,0 0,1 0,-1 0,0 0,1 1,0-1,-1 1,1 1,-1-2,1 1,0 0,0 0,0-1,1 1,-1 0,1 1,0-1,0 0,0 0,0 0,1 1,0-1,0 0,0 0,0 1,1-1,0 0,0 0,0 0,0 1,1-1,-1-1,1 1,0 0,0 0,0-1,1 1,-1-1,1 1,0-1,0 0,0 0,1-1,-1 1,1 0,-1-1,1 0,3 1,111 21,-43-15,-71-9,-1 1,0 1,1-1,-1 1,0-1,0 1,0 0,0 0,0 0,0 0,0 1,-1-1,1 1,-1 0,0-1,1 1,-2 0,1 0,0 1,0-1,-1 0,0 1,0-1,0 0,0 1,0 0,-1-1,1 1,-1-1,0 1,0 0,0-1,-1 1,1-1,-1 1,0-1,0 1,0-1,-1 0,1 1,-1-1,-17 47,14-42,2 0,-1 0,1 0,0 0,0 0,1 1,1-1,-1 1,1-1,0 1,1 0,0-1,1 1,0 3,8 5,3-5</inkml:trace>
  <inkml:trace contextRef="#ctx0" brushRef="#br0" timeOffset="12900.134">7084 2082,'-33'10,"1"1,0 2,0 1,2 2,0 1,0 1,2 2,0 0,2 2,-6 7,28-24,-1 1,1 0,0 0,0 0,0 1,1-1,0 1,1 0,-1 0,1 0,1 0,-2 6,3-10,0-1,0 0,0 1,0-1,0 0,1 0,-1 1,0-1,1 0,0 0,0 0,-1 1,1-1,1 0,-1 0,0 0,0 0,1-1,-1 1,1 0,-1-1,1 1,0-1,0 1,0-1,0 0,0 1,0-1,0 0,0-1,0 1,0 0,0-1,1 1,-1-1,0 1,0-1,1 0,-1 0,0 0,1 0,11-2,0 0,0 0,-1-2,1 1,-1-2,0 0,0 0,0-1,-1-1,0 0,0-1,6-6,23-11,157-102,-198 128,-1 0,0 0,1 0,-1-1,1 1,-1 0,1 0,-1 0,1 0,0 0,0 0,-1 1,1-1,0 0,0 0,0 0,0 0,0 0,0 0,1 0,-1 0,0 0,0 0,1 0,-1 0,1 0,-1 0,1 0,-1 0,1 0,-1 0,1-1,0 1,0 0,-1 0,1-1,0 1,0 0,0-1,0 1,0-1,0 1,0-1,0 0,0 1,0-1,0 0,0 1,0-1,0 0,0 0,0 0,0 0,0 0,0 0,0-1,0 1,0 0,0 0,0-1,0 1,0-1,0 1,0-1,0 1,0-1,0 1,0-1,-1 0,1 0,-14 127,14-122,-1 0,1 0,0 0,0 0,1 0,-1 0,1 0,0 0,0 0,0-1,0 1,1-1,-1 1,1-1,0 0,0 0,0 0,1 0,-1-1,1 0,-1 1,1-1,0 0,-1-1,1 1,0-1,1 1,1-1,3 1,0-1,0 0,0 0,1-1,-1-1,0 1,0-1,0-1,0 0,-1 0,1 0,0-1,-1-1,0 0,1 0,-1 0,-1-1,5-3,124-116,-103 90,-8 8,-2 0,0-2,-2-1,-1 0,-2-1,-1-2,-1 1,-1-2,-2 0,1-9,-2 7,-2-1,-1 0,-2 0,-1-1,-2 0,-1-29,-3 63,1 0,-1 0,0 0,0-1,-1 1,1 0,-1 0,0 0,0 0,0 0,0 0,0 0,0 0,-1 0,0 0,1 1,-1-1,0 1,0-1,-1 1,1 0,0 0,-1 0,1 0,-1 0,0 0,1 1,-1-1,0 1,0 0,0 0,0 0,0 0,0 1,-1-1,1 1,0 0,0-1,0 2,0-1,-1 0,1 1,0-1,0 1,0 0,0 0,0 0,0 0,0 1,-7 7,1 0,0 0,1 1,0 1,0-1,1 1,1 1,0-1,0 1,1 0,1 0,0 1,1-1,0 1,1 0,0 0,1 0,0 0,1 0,1 0,0 0,1 4,1 462,-13-417,-6-72,6-4</inkml:trace>
  <inkml:trace contextRef="#ctx0" brushRef="#br0" timeOffset="13205.321">7338 2053,'75'6,"-1"-3,1-4,22-4,128-25,-168 19,36 4,-77 12</inkml:trace>
  <inkml:trace contextRef="#ctx0" brushRef="#br0" timeOffset="13478.933">8241 2166,'0'34,"0"15,0 0</inkml:trace>
  <inkml:trace contextRef="#ctx0" brushRef="#br0" timeOffset="13719.304">8185 1912,'-9'-29,"-4"-4,1 8,2 13,3 8</inkml:trace>
  <inkml:trace contextRef="#ctx0" brushRef="#br0" timeOffset="14317.078">8636 2025,'-14'8,"1"-1,-1 2,1 0,1 0,0 1,0 1,1 0,0 0,1 1,0 0,1 1,0 0,1 1,1 0,-6 13,12-23,1 0,-1 0,1 0,-1 0,1 0,0 0,0-1,1 1,-1 0,1 0,0 0,0 0,0 0,1-1,-1 1,1-1,0 1,0-1,0 1,0-1,1 0,-1 0,1 0,0 0,0-1,0 1,0-1,0 0,0 0,1 0,-1 0,1 0,0-1,-1 1,1-1,0 0,0-1,0 1,0 0,0-1,0 0,7 1,1-1,-1 0,1-1,-1 0,0-1,0 0,0-1,0 0,0-1,0 0,-1 0,0-1,0-1,0 0,0 0,-1-1,0 0,-1 0,0-1,0-1,0 1,-1-1,0 0,2-6,-6 11,0 0,-1 0,1-1,-1 1,0-1,0 1,-1-1,1 0,-1 0,0 0,-1 0,1 0,-1 0,0 0,0 0,0 0,-1 0,0 0,0 0,0 1,0-1,-1 0,0 0,0 1,0-1,-1 1,1 0,-1 0,0 0,0 0,-1 0,1 0,-1 1,1 0,-1 0,0 0,-1 0,1 0,0 1,-1 0,1 0,-1 0,0 1,0-1,-1 1,-72 21,59-8</inkml:trace>
  <inkml:trace contextRef="#ctx0" brushRef="#br0" timeOffset="14816.761">8947 2364,'5'-29,"-2"10,0 1,1-1,1 1,0 0,2 0,0 1,1 0,1 0,1 0,-10 16,1-1,0 1,-1 0,1 0,0-1,0 1,0 0,0 0,0 0,0 0,0 0,1 0,-1 1,0-1,0 0,1 0,-1 1,1-1,-1 1,0 0,1-1,-1 1,1 0,-1 0,1-1,-1 1,1 1,-1-1,1 0,-1 0,1 0,-1 1,0-1,1 1,-1-1,1 1,-1 0,0-1,0 1,1 0,-1 0,0 0,0 0,0 0,0 0,0 0,0 0,0 0,0 1,-1-1,1 0,0 1,-1-1,1 0,-1 1,7 9,-4-3,0 0,0 0,1 0,1 0,-1-1,1 1,0-1,1-1,0 1,0-1,0 0,1 0,0 0,0-1,0 0,1-1,0 0,0 0,0 0,0-1,0 0,1-1,-1 0,1 0,8 0,-1-5,0 0,0-1,0 0,-1-1,1-1,-1-1,0 0,-1-1,0 0,0-1,-1-1,0 0,0-1,-2 0,1-1,-1 0,-1-1,0 0,-1-1,0 0,0-3,6-33,-16 31</inkml:trace>
  <inkml:trace contextRef="#ctx0" brushRef="#br0" timeOffset="18053.749">10386 2082,'-11'7,"2"1,-1 1,1 0,0 0,0 0,1 1,1 1,0-1,0 1,1 0,0 1,1-1,0 1,1 0,0 2,1-10,1 0,-1 1,1-1,0 0,0 1,1-1,-1 1,1-1,0 1,1 0,-1 0,1-1,0 1,0 0,0 0,0 0,1-1,0 1,0 0,0-1,1 1,0-1,-1 1,2-1,-1 0,0 0,1 0,0 0,0 0,0 0,0-1,1 1,-1-1,1 0,0 0,0-1,0 1,0-1,0 0,1 0,-1 0,2 0,6-3,0 0,0 0,0-2,0 1,0-2,-1 1,1-2,-1 1,0-2,0 1,-1-1,0-1,0 0,0-1,-1 1,0-2,-1 1,0-1,0-1,0 1,-2-1,2-2,1 1,-1 1,0-1,-1 0,0-1,-1 0,0 0,-1-1,0 1,-1-1,0 0,-1 0,0 0,-2-1,1 1,-1-1,-1 1,-1-1,0 1,0 0,-3-9,-1 16,0 1,0 0,0 0,-1 0,1 0,-1 1,0 0,0 0,-1 1,1-1,-1 1,0 1,0-1,0 1,0 1,0-1,0 1,-1 0,1 1,0 0,0 0,-1 1,1-1,0 1,0 1,0 0,0 0,0 0,0 1,0 0,1 0,-1 0,1 1,-5 4,10-8,1 0,-1 0,0 0,0 0,0 0,0 0,0 0,1 0,-1 1,0-1,0 0,0 1,1-1,-1 0,0 1,0-1,1 1,-1-1,0 1,1 0,-1-1,1 1,-1 0,1-1,-1 1,1 0,-1-1,1 1,0 0,-1 0,1 0,0 0,0-1,-1 1,1 0,0 0,0 0,0 0,0 0,0-1,0 1,0 0,1 0,-1 0,0 0,0-1,1 1,-1 0,0 0,1 0,-1-1,1 1,-1 0,1-1,-1 1,1 0,0-1,-1 1,1-1,0 1,-1-1,1 1,0-1,0 0,0 1,0-1,14-2,1 0,-1-2,0 0,-1 0,1-2,-1 0,0 0,0-1,0-1,-8 5,16-7,0 0,0-1,-1-1,-1-1,0-1,0-1,-2 0,0-2,-1 0,0-1,-1 0,-2-1,0-1,-1-1,0 0,-2 0,-1-1,6-17,15-119,-31 158,0 0,0 1,0-1,0 0,-1 1,1-1,0 0,0 0,0 1,0-1,0 0,0 0,0 1,0-1,-1 0,1 0,0 1,0-1,0 0,-1 0,1 0,0 1,0-1,0 0,-1 0,1 0,0 0,0 0,-1 1,1-1,0 0,-1 0,1 0,0 0,0 0,-1 0,1 0,0 0,-1 0,1 0,0 0,0 0,-1 0,1 0,0 0,0-1,-1 1,1 0,0 0,0 0,-1 0,1 0,0-1,0 1,-6 22,1-1,0 1,2 0,1 0,1 0,1 1,0-1,2 4,51 438,-19-11,-34-453,1 18,-1-1,0 1,-1 0,-1-1,0 1,-2-1,0 1,-1-1,-1 0,0-1,-4 6,9-19,-1-1,1 0,-1 0,0 1,0-1,0 0,0-1,-1 1,1 0,0-1,-1 1,1-1,-1 1,1-1,-1 0,0 0,0-1,1 1,-1 0,0-1,0 0,0 0,1 0,-1 0,0 0,0 0,0-1,0 1,1-1,-1 0,0 0,1 0,-1 0,0 0,1 0,0-1,-1 0,1 1,0-1,0 0,-1 0,2 0,-1 0,0 0,0-1,1 1,-1-1,1 1,0-1,-1 1,1-1,1 0,-1 0,-5-17,2-1,0 0,1 0,1 0,1 0,1 0,1 0,1 0,2-5,-1 4,1 0,1 0,1 1,1 0,1 0,1 0,1 1,1 0,0 1,3-2,-1 1</inkml:trace>
  <inkml:trace contextRef="#ctx0" brushRef="#br0" timeOffset="18889.858">11854 1658,'0'0,"0"0,1-1,-1 1,1 0,-1-1,1 1,-1 0,1-1,-1 1,1 0,-1 0,1 0,-1 0,1-1,0 1,-1 0,1 0,-1 0,1 0,-1 0,1 0,0 0,-1 1,1-1,-1 0,1 0,-1 0,1 0,-1 1,1-1,-1 0,1 1,-1-1,1 0,-1 1,1-1,-1 0,0 1,1-1,-1 1,0-1,1 1,-1-1,0 1,0-1,1 1,-1-1,0 1,0 0,0-1,0 1,0-1,0 1,0-1,0 1,0 0,0-1,0 1,0 0,6 39,-6-39,0 455,0-241,0-226</inkml:trace>
  <inkml:trace contextRef="#ctx0" brushRef="#br0" timeOffset="19173.828">11627 2138,'29'-9,"24"-4,13-4,-1 1,-1 2,-7 5,-9-2,-7 2,-1 2,-2 2,-4 2,-2 2,-2-5,-1 0,-6 0</inkml:trace>
  <inkml:trace contextRef="#ctx0" brushRef="#br0" timeOffset="19656.512">12361 1602,'-48'326,"21"-104,25-217,0 1,1 0,-1 0,2 0,-1 0,1 0,-1 0,2 1,-1-1,1 0,0 0,0 0,0-1,1 1,0 0,0 0,1-1,0 1,0-1,0 0,0 0,1 0,0 0,2 2,-1-6,0 0,0 0,0-1,0 0,0 0,-1 0,1-1,0 0,0 1,0-2,-1 1,1-1,-1 1,1-1,-1 0,1-1,-1 1,0-1,0 0,0 0,0-1,7-2,12-9,113-52,-134 66,1 0,-1 0,1 1,-1-1,1 1,-1 0,1 0,0 0,-1 0,1 0,-1 0,1 1,-1-1,1 1,-1 0,1 0,-1 0,0 0,1 0,-1 0,0 1,0-1,0 1,0-1,0 1,0 0,0 0,-1 0,1 0,-1 0,1 0,-1 0,0 1,0-1,0 0,0 1,1 1,7 103,-9-72,3-15,3-7</inkml:trace>
  <inkml:trace contextRef="#ctx0" brushRef="#br0" timeOffset="20075.14">12927 2307,'42'-4,"0"-2,0-2,-1-2,0-1,0-3,15-8,-52 21,0 0,-1 0,1-1,-1 0,1 0,-1 0,0 0,1 0,-1-1,0 1,-1-1,1 0,0 0,-1 0,0 0,1 0,-1-1,-1 1,1-1,0 1,-1-1,0 1,0-1,0 0,0 0,0 0,-1 0,0 0,0 1,0-1,0 0,0 0,-1 0,0 0,0 0,0 1,0-1,-1 0,1 1,-1-1,0 1,-2-3,1 3,0 0,0 0,0 1,0-1,0 1,-1 0,1 0,-1 1,0-1,0 1,1-1,-1 1,0 0,0 1,0-1,0 1,0 0,0 0,0 0,0 0,0 0,0 1,0 0,0 0,0 0,0 1,1-1,-3 2,-100 60,94-53,1 1,0 0,1 1,0 0,1 0,1 1,-1 1,2-1,0 1,1 0,-3 12,7-21,0 1,0 0,1 0,0 0,0 0,1 0,0 0,0 0,0 0,0 0,1 0,0-1,1 1,-1 0,1 0,0-1,1 1,-1-1,1 1,0-1,0 0,1 0,-1-1,1 1,0-1,1 1,-1-1,1 0,-1-1,1 1,2 0,5 2,0-1,0 1,0-2,1 0,0 0,0-2,0 1,0-1,0-1,0-1,1 0,-1 0,0-1,0-1,0 0,0-1,0-1,4-1,7-1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1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465 424,'-255'515,"233"-464,8-16,-1 0,-2-1,-1-1,-1-1,-2-1,-25 29,46-59,0-1,0 1,-1 0,1 0,0 0,0-1,-1 1,1 0,0 0,-1-1,1 1,-1 0,1 0,-1-1,1 1,-1-1,0 1,1-1,-1 1,0 0,1-1,-1 0,0 1,1-1,-1 0,0 1,0-1,0 0,1 0,-1 1,0-1,0 0,0 0,0 0,1 0,-1 0,0 0,0 0,0-1,0 1,1 0,-1 0,0-1,0 1,1 0,-1-1,0 1,0-1,1 1,-1-1,0 1,1-1,-1 0,1 1,-1-1,1 0,-1 1,1-1,-1 0,1 1,0-1,-1 0,4-11,-1 1,2-1,-1 1,1 0,1 1,0-1,1 1,0 0,0 0,7-7,4-9,369-530,-299 426,-87 129,0 1,0 0,0-1,0 1,0-1,1 1,-1-1,0 1,0-1,0 1,1 0,-1-1,0 1,0-1,1 1,-1 0,0-1,1 1,-1 0,0-1,1 1,-1 0,1 0,-1-1,0 1,1 0,-1 0,1 0,-1 0,1-1,-1 1,0 0,1 0,-1 0,1 0,-1 0,1 0,-1 0,1 0,-1 0,1 1,-1-1,1 0,-1 0,0 0,1 0,-1 1,1-1,-1 0,0 0,1 1,-1-1,1 0,-1 1,0-1,0 0,1 1,-1-1,0 1,0-1,1 0,-1 1,0-1,0 1,0 0,0 33,-34 152,20-124,3 0,3 2,2-1,3 12,2-66,1-1,0 1,0-1,1 1,0-1,0 0,1 0,0 1,0-1,1 0,1-1,-1 1,1 0,0-1,1 0,-1 0,1 0,1-1,0 0,-1 0,2 0,-1 0,1-1,0 0,1 0,-2-5,0 0,0-1,0 0,0 0,0 0,0-1,-1 1,1-1,0-1,-1 1,0-1,0 0,0 0,0-1,0 0,0 1,-1-1,0-1,0 1,0-1,0 0,-1 1,0-2,0 1,0 0,1-3,20-32,-1 0,-1-2,-3 0,-1-2,-3 0,-1 0,-2-2,-3 1,-1-1,-2-1,-2 1,-3-32,-2-16,0 94</inkml:trace>
  <inkml:trace contextRef="#ctx0" brushRef="#br0" timeOffset="315.424">1197 818,'0'61,"13"192,-14-248,2-1,-1 1,1 0,-1 0,1 0,1-1,-1 1,1-1,-1 1,1-1,1 1,-1-1,1 0,-1 0,1 0,0 0,0-1,1 1,-1-1,1 0,0 0,0 0,0 0,0-1,0 0,1 0,-1 0,1 0,-1-1,1 1,0-1,-1 0,1-1,0 1,0-1,0 0,0 0,-1 0,1-1,4-3,0 0,-1 0,0-1,0 0,0-1,0 0,-1 0,0 0,0-1,-1 0,0-1,0 1,-1-1,0 0,0-1,-1 1,0-1,0 0,-1 0,0 0,-1 0,0 0,0-1,-1 1,0-1,-1 1,0-1,-1 1,0-1,0 1,-1-1,0 1,0 0,-1 0,-1 0,1 0,-1 0,-2-2,-4-1,1 1,-1-1,-1 2,0-1,0 2,-1-1,0 2,-1-1,0 2,0 0,-1 0,0 1,0 1,0 0,-1 1,0 1,1 0,-1 1,0 1,-6 0,-37 10,34-3</inkml:trace>
  <inkml:trace contextRef="#ctx0" brushRef="#br0" timeOffset="666.395">1593 846,'62'248,"-20"-141,-41-104,1 0,-1-1,1 1,0-1,0 1,-1-1,2 0,-1 0,0 0,0 0,1 0,-1 0,1-1,-1 1,1-1,0 0,0 1,0-1,-1 0,1-1,0 1,0-1,0 1,0-1,0 0,0 0,0 0,0 0,0-1,0 1,0-1,0 0,0 0,0 0,1-1,10-8,-1 0,0-1,0-1,-1 0,-1 0,0-1,-1-1,0 0,-1 0,-1-1,0 0,1-4,48-89,-20 35,3 2,3 1,14-13,-42 67,-2 4</inkml:trace>
  <inkml:trace contextRef="#ctx0" brushRef="#br0" timeOffset="1346.275">2327 338,'73'-25,"1"2,1 4,0 3,9 2,-65 11,1 1,-1 0,1 2,0 0,-1 1,1 1,-1 1,0 1,0 0,4 3,-19-6,0 1,-1 0,1 0,0 0,-1 1,1-1,-1 1,0 0,0 0,0 0,0 0,-1 0,1 1,-1-1,0 1,0 0,0 0,0 0,-1 0,0 0,0 0,0 0,0 0,0 0,-1 0,0 1,0-1,0 0,0 0,-1 3,-1 8,-1 0,0 0,-1-1,-1 1,0-1,-1 0,0-1,-1 1,-120 175,124-185,0-1,-1 1,1 0,1 0,-1 0,0 0,1 0,0 0,0 1,0-1,1 1,-1 0,1-1,0 1,1 0,-1 0,1 0,0-1,0 1,0 0,1 0,-1 0,1-1,1 1,-1 0,1-1,-1 1,1-1,0 1,1-1,-1 0,1 0,0 0,0 0,1 0,60 31,-58-33,0-1,0 1,0 0,0 0,0 1,-1 0,0 0,1 0,-1 0,0 1,0 0,-1 0,1 0,-1 1,0 0,0-1,-1 1,1 1,-1-1,0 0,-1 1,1 0,-1-1,0 1,0 0,-1 0,0 0,0 0,0 1,-1-1,0 0,-4 5,0-1,-1 0,-1 1,0-2,0 1,-1-1,0 0,0 0,-1-1,0 0,-1 0,0-1,0 0,0-1,-11 6,-264 135,247-133,30-16</inkml:trace>
  <inkml:trace contextRef="#ctx0" brushRef="#br0" timeOffset="1682.183">3596 395,'-47'48,"2"3,3 1,1 2,3 2,3 1,2 2,-22 55,50-106,1 0,0 0,0 1,0 0,1 0,1 0,0 0,0 0,0 0,1 1,1-1,-1 0,2 1,-1-1,1 0,1 1,0-1,0 0,0 0,1 0,1 0,0-1,0 1,0-1,1 0,0 0,1-1,0 1,0-1,1-1,-1 1,6 3,0-3,1-1,0 0,0-1,0 0,0-1,1 0,-1-1,1-1,0 0,0-1,0-1,0 0,0-1,0 0,0-1,0-1,-1 0,1-1,10-4,3-2,0-2,-1-1,-1-1,0-2,-1 0,0-1,-2-2,0 0,2-4,-7 4,-1-1,-1 0,-1-1,0-1,-2 0,0-1,-2-1,-1 1,0-2,-2 1,-1-1,-1 0,-1 0,-1-1,-1-5,-1 18,-1 1,-1 0,0 0,-1-1,-1 1,1 0,-2 1,0-1,0 0,-1 1,0 0,-1 0,-1 1,1-1,-2 1,1 1,-1-1,-1 1,0 1,0 0,0 0,-1 1,0 0,-1 0,0 1,0 1,0 0,0 0,-1 1,0 1,0 0,0 0,-9 0,-3 6,6 4</inkml:trace>
  <inkml:trace contextRef="#ctx0" brushRef="#br0" timeOffset="2044.076">4443 0,'-132'397,"103"-253,28-138,0-1,0 1,0 0,1-1,0 1,0 0,0-1,1 1,0 0,0-1,0 1,1-1,0 1,0-1,0 0,1 0,0 0,0 0,0 0,0 0,1 0,5-2</inkml:trace>
  <inkml:trace contextRef="#ctx0" brushRef="#br0" timeOffset="2450.634">4049 338,'549'-206,"-424"172,-124 33,1 1,-1 0,0 0,0 0,1 0,-1 0,0 0,1 1,-1-1,0 0,1 1,-1-1,0 1,0-1,0 1,0-1,1 1,-1 0,0 0,0 0,0-1,0 1,-1 0,1 0,0 0,0 0,0 1,-1-1,1 0,-1 0,1 0,-1 0,1 1,-1-1,0 0,1 1,-1-1,0 0,0 0,0 1,0-1,0 1,-2 59,2-61,-15 82,11-68,0 1,1-1,0 1,1 0,1 0,1 0,0 0,0 0,2 0,0 0,1-1,1 6,-3-16,1-1,-1 0,1 1,-1-1,1 0,0 0,0 0,1 0,-1 0,1-1,-1 1,1-1,0 1,0-1,0 0,0 0,0 0,0-1,1 1,-1-1,0 1,1-1,0 0,-1-1,1 1,-1-1,1 1,1-1,100-24,-103 22,0 1,0-1,0 1,0 0,0 0,0 0,0 0,0 0,0 0,0 1,1-1,-1 1,0-1,1 1,-1 0,0 0,1 0,-1 0,0 0,0 1,1-1,-1 1,0-1,0 1,1 0,-1 0,0 0,0 0,0 0,0 1,0-1,-1 1,1-1,0 1,-1-1,1 1,-1 0,1 0,-1 0,0 0,0 0,0 0,0 0,0 0,0 1,0 0,2 21,-3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5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1,'-11'125,"-19"100,-24 71,24-170,24-92,6-35,0 1,0 0,0-1,1 1,-1 0,0-1,0 1,1 0,-1 0,0-1,1 1,-1 0,0 0,1-1,-1 1,0 0,1 0,-1 0,0 0,1-1,-1 1,1 0,-1 0,0 0,1 0,-1 0,1 0,-1 0,0 0,1 0,-1 0,1 0,-1 1,0-1,1 0,-1 0,1 0,-1 0,0 1,1-1,-1 0,0 0,1 1,-1-1,0 0,0 0,1 1,-1-1,0 0,0 1,0-1,1 0,-1 1,0-1,0 1,0-1,0 0,0 1,0-1,1 1,-1-1,0 0,0 1,44-46,-32 29,1 2,0-1,0 2,2 0,0 0,0 2,1 0,0 1,1 0,0 1,1 1,0 1,0 0,0 2,15-3,-29 8,1 0,-1 0,1 1,-1-1,1 1,-1 0,1 0,-1 1,0 0,0-1,0 1,0 1,0-1,0 0,0 1,-1 0,1 0,-1 0,0 0,0 1,0-1,0 1,-1 0,1 0,-1 0,0 0,0 0,-1 0,1 1,-1-1,1 5,0-1,0 0,0 1,-1-1,0 1,-1-1,0 1,0 0,-1-1,0 1,0-1,-1 1,0-1,-1 0,0 0,0 0,-4 7,-3-3,0 0,-1-1,0-1,0 0,-1 0,-1-1,1-1,-1 0,-1 0,0-2,0 0,0 0,-1-1,1-1,-1 0,0-1,0-1,-1-1,1 0,0 0,0-2,-1 0,1 0,-8-3,19 3,0 1,-1-1,1 0,0 0,0 0,0-1,0 0,0 1,1-1,-1-1,1 1,-1 0,1-1,-1 0,1 0,0 0,1 0,-1 0,0 0,1-1,0 1,0-1,0 0,0 0,0 0,1 0,0 0,0 0,0 0,0 0,0 0,1-1,0 1,0 0,0 0,1-1,-1 1,1 0,0 0,0 0,0 0,1 0,5-15</inkml:trace>
  <inkml:trace contextRef="#ctx0" brushRef="#br0" timeOffset="1049.59">797 565,'-11'11,"0"1,1 0,0 1,0 0,1 0,1 1,1 0,0 0,0 1,2 0,0 0,0 1,2-1,0 1,1 0,-1 14,3-28,0 0,0 0,0 1,0-1,0 0,0 0,1 0,-1 0,1 0,-1 0,1 0,0 0,0 0,0 0,0-1,0 1,0 0,0 0,1-1,-1 1,1-1,-1 1,1-1,-1 0,1 0,0 1,0-1,0 0,0 0,0-1,0 1,0 0,0-1,0 1,0-1,0 0,0 0,0 0,0 0,0 0,0 0,0 0,0 0,1-1,-1 0,90-40,-77 28,0 0,0-1,-2 0,0-1,0-1,-2 0,0 0,-1-1,0-1,4-13,-12 28,0-1,0 1,0-1,-1 0,0 0,0 0,0 0,0 0,0 0,-1 0,0 0,0 0,0-1,0 1,-1 0,1 0,-1 0,0 0,-1 0,1 0,0 1,-1-1,0 0,0 1,0-1,-1 1,1-1,-1 1,1 0,-1 0,0 0,-1 1,1-1,0 1,-1 0,1 0,-1 0,1 0,-1 0,0 1,0 0,0 0,-1-1,0 2,0-1,0 0,0 1,0 0,0 0,0 0,0 1,0 0,0 0,0 0,1 0,-1 1,0 0,1 0,-1 0,1 1,-1-1,1 1,0 0,0 0,0 1,1-1,-1 1,1 0,0 0,-2 2,5-5,0 0,0 0,-1 0,1 0,0 0,0 1,0-1,0 0,0 0,0 0,1 0,-1 0,0 0,0 0,1 0,-1 0,1 0,-1 0,1 0,-1 0,1 0,0 0,0 0,-1 0,1-1,0 1,0 0,0 0,0-1,-1 1,1-1,0 1,0-1,0 1,0-1,1 0,-1 1,0-1,0 0,0 0,0 0,0 0,0 0,53 7,-52-7,26-3,0 0,-1-2,0-1,0-2,0 0,-1-2,0 0,-1-2,0-1,-1-1,0-1,-2-1,1-1,-2-1,5-6,-12 13,0 0,-1-1,0-1,-1 0,0-1,-1 0,0-1,-2 0,0 0,0-1,-1 0,-1-1,-1 0,-1 0,0 0,-1-1,0 1,-2-1,0 0,-1-8,-1 25,0-1,1 1,-1-1,0 1,0-1,0 1,-1-1,1 1,0-1,0 1,-1-1,1 1,-1 0,1-1,-1 1,0-1,1 1,-1 0,0 0,0-1,0 1,0 0,0 0,0 0,0 0,-1 0,1 0,0 1,0-1,-1 0,1 1,-1-1,1 0,0 1,-1 0,1-1,-1 1,1 0,-1 0,1 0,-1 0,1 0,-1 0,1 0,-1 0,1 1,-1-1,1 1,-1-1,1 1,0-1,-1 1,1 0,0 0,-1 0,1 0,0 0,0 0,0 0,0 0,0 0,0 0,0 0,0 1,1-1,-1 0,0 1,1-1,-1 0,1 2,-68 139,32 19,35 33,2-181,0 0,2-1,-1 1,2-1,-1 0,2 0,-1 0,2-1,0 0,0 0,4 5,-5-11,-1-1,1 0,1 0,-1-1,0 1,1-1,0 0,0 0,0-1,0 0,0 0,0-1,1 1,-1-1,0 0,1-1,-1 0,1 0,-1 0,1-1,-1 0,0 0,1 0,-1-1,0 0,0-1,0 1,0-1,-1 0,1 0,-1-1,0 0,1 0,-2 0,1 0,0-1,-1 0,4-5,-2 3,1-1,-1 0,0-1,-1 0,0 0,0 0,-1 0,0-1,-1 0,0 0,0 0,-1 0,-1 0,1 0,-2 0,1-1,-2 1,1 0,-1 0,-1-1,0 1,0 6,0 0,-1-1,1 1,-1 0,0 0,-1 1,1-1,0 1,-1 0,0-1,0 2,0-1,0 0,0 1,-1 0,1 0,-1 0,1 0,-1 1,0 0,0 0,0 0,1 0,-6 1,-2-1,1 1,-1 0,0 0,0 1,1 1,-1 0,1 1,-1 0,1 0,0 2,-3 1,0 1,1 1,0 0,1 1,-1 0,2 1,-1 0,1 1,1 0,0 1,0 1,-2 5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7,'0'-5,"0"3,-5 7,4 3,1-6,1-2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0,'0'5,"4"1,3-4,-1 1,-1 6,-1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6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32,'-9'18,"1"0,1 1,1 0,1 1,1-1,0 1,1 0,1 1,2-14,-1 0,1-1,0 1,0-1,1 1,0 0,0-1,1 1,0-1,0 0,0 0,1 0,0 0,0 0,0 0,1-1,0 1,0-1,0 0,1 0,0-1,0 1,0-1,0 0,6 3,-6-5,0 0,1 0,0-1,-1 1,1-1,0 0,-1-1,1 1,0-1,0 0,0-1,0 1,-1-1,1-1,0 1,-1-1,1 0,-1 0,0 0,1-1,-1 1,3-4,102-80,-84 58,-2 0,0-2,-2 0,-1-2,3-9,-24 32,-14 23,7-4,0 1,0 1,1-1,1 1,0 0,1 0,0 0,1 1,0-1,1 1,0 0,1 0,0 0,1 0,1 0,0 0,1 0,0-1,4 11,-4-20,0 1,0-1,1 0,-1 0,1 0,0-1,0 1,0-1,0 1,0-1,1 0,-1 0,1-1,-1 1,1-1,0 1,-1-1,1 0,0 0,0-1,0 1,0-1,0 0,2 0,97-16,-74 4,0-2,-1-1,0-2,-2 0,0-2,0-1,-2-1,6-7,11-9,78-86,-119 121,1 1,0 0,0 0,0 0,1 0,-1 0,0 0,0 0,1 0,-1 0,0 1,1-1,-1 0,1 1,-1-1,1 1,-1 0,1-1,-1 1,1 0,-1 0,1 0,-1 0,1 0,-1 1,1-1,-1 0,1 1,-1-1,1 1,-1-1,0 1,1 0,-1-1,0 1,1 0,-1 0,0 0,0 0,0 0,0 0,0 0,0 1,0-1,0 0,0 1,-1-1,1 0,0 1,-1-1,0 1,1-1,-1 1,0-1,1 1,-1-1,0 1,5 19,-1 0,-1 1,0 0,-2-1,-1 1,0 0,-2 0,-1 6,1-19,-1 0,0 0,0 0,0 0,-2 0,1-1,-1 0,0 0,0 0,-1 0,0-1,-1 0,1-1,-1 1,-1-1,1 0,-1-1,0 0,0 0,-1-1,0 0,1 0,-1-1,-3 1,74 1,128-19,-131 2,0-2,-1-3,0-3,-2-2,-1-2,42-26,-88 46,0-1,0-1,-1 1,1-2,-1 1,-1-1,1 0,-1 0,0-1,-1 0,0-1,0 1,-1-1,0 0,-1 0,0-1,0 1,-1-1,0 0,0 0,-1 0,-1 0,0-3,-1 10,-1 0,0-1,-1 1,1 0,0 0,-1 0,0 0,1 1,-1-1,0 0,-1 1,1-1,0 1,-1 0,1 0,-1 0,0 0,0 0,0 0,0 1,0-1,0 1,0 0,0 0,-1 0,1 1,0-1,0 1,-1-1,1 1,-1 0,1 0,-8 0,1 1,-1-1,1 2,0-1,-1 1,1 1,0 0,0 0,-8 5,6-2,1 1,-1 0,1 0,1 1,0 1,0 0,0 0,1 1,1 0,0 1,0 0,1 0,0 0,1 1,0 0,1 0,0 1,1 0,-1 5,5-11,-1-1,1 1,0-1,1 1,-1 0,1-1,0 1,1-1,0 1,0-1,0 0,1 0,0 0,0 0,0 0,1-1,0 0,0 1,0-1,1-1,0 1,0-1,0 1,0-1,5 2,6 4,0-1,0 0,1-1,0 0,0-2,1 0,0-1,10 1,185 4,-159-11,-30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30,'-17'107,"-7"232,-10-106,29-212,2 1,0 0,1 1,1-1,2 0,1 10,-2-32</inkml:trace>
  <inkml:trace contextRef="#ctx0" brushRef="#br0" timeOffset="262.195">1 453,'43'0,"34"-5,8-1,-1 0,-9 1,-8 1,-11 2,-10 1,-8 0,-6 1,-3-4,-2-2,-1 0,0 1,1 2,0-4,-4 0</inkml:trace>
  <inkml:trace contextRef="#ctx0" brushRef="#br0" timeOffset="684.906">988 1,'-36'91,"-106"300,116-237,25-147,1 0,0 0,0 0,1 0,0-1,0 1,1 0,0 0,0-1,1 1,0-1,0 0,0 1,0-1,1-1,0 1,1-1,-1 1,1-1,5 4,-5-7,1-1,-1 0,1 0,-1 0,1 0,0-1,-1 0,1 0,0 0,-1-1,1 0,-1 0,1 0,-1-1,1 0,-1 0,0 0,0-1,0 0,0 0,0 0,-1 0,1-1,-1 0,0 0,0 0,5-2,137-108,-145 113,-1 0,1 1,0-1,0 0,0 1,0-1,0 0,0 1,0-1,0 1,0-1,0 1,0 0,0 0,1-1,-1 1,0 0,0 0,0 0,0 0,0 0,1 0,-1 1,0-1,0 0,0 0,0 1,0-1,0 1,0-1,0 1,0-1,0 1,0 0,0-1,0 1,0 0,-1 0,1 0,0 0,0 0,-1 0,1 0,-1 0,1 0,-1 0,1 0,-1 0,0 0,0 0,1 0,-1 0,0 1,-5 63,4-63,-16 51,14-46,0-1,0 1,1-1,0 1,0 0,1 0,-1 0,1 0,1 0,0 0,0 0,0 0,1 0,0 0,1 3,-2-8,0-1,1 0,-1 1,1-1,0 0,-1 0,1 0,0 0,0 0,-1 0,1 0,0 0,0 0,0 0,0 0,0 0,1-1,-1 1,0 0,0-1,0 1,1-1,-1 1,0-1,1 0,-1 0,0 1,1-1,-1 0,0 0,1 0,-1 0,0-1,1 1,-1 0,0-1,0 1,1 0,-1-1,0 1,0-1,0 0,2 0,8-8</inkml:trace>
  <inkml:trace contextRef="#ctx0" brushRef="#br0" timeOffset="1069.9">1412 791,'75'-17,"-2"-4,0-2,-1-4,67-36,-133 61,0 0,0-1,1 0,-2 0,1-1,0 0,-1 0,1 0,-1 0,0-1,-1 0,1 0,-1 0,0 0,0-1,-1 0,1 0,-1 0,-1 0,1 0,-1-1,0 1,0-1,-1 1,0-1,0 0,-1 0,0 1,0-7,-2 10,1-1,-1 1,0 0,0-1,0 1,0 0,-1 0,1 1,-1-1,0 0,0 1,0 0,0-1,0 1,0 1,-1-1,1 0,-1 1,1-1,-1 1,0 0,1 1,-1-1,0 0,0 1,-2 0,-101 10,90-6,0 0,0 1,0 1,0 0,1 2,0-1,1 2,-1 0,2 1,-1 1,1 0,1 1,0 0,1 1,0 0,1 1,1 0,0 1,1 0,0 1,1 0,1 0,1 1,0 0,0 4,6-16,-1 1,1 0,1 0,-1 0,1 0,0 0,0 0,0-1,1 1,0-1,0 1,1-1,-1 1,1-1,0 0,1 0,-1-1,1 1,0-1,0 0,0 1,1-2,-1 1,1-1,0 1,1-1,12 8,1 0,0-2,1 0,0-1,1-1,13 3,21 1,0-3,0-2,0-3,1-1,14-4,-43 1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1,'-25'271,"12"-138,-5-1,-20 63,32-166,0 1,2 1,1-1,2 0,1 24,0-53,0 0,-1 0,1 0,0 0,0 0,0 0,0 0,0 0,0 0,0 0,0 0,0 0,0 0,0 0,1 0,-1 0,0 0,1 0,-1 0,1-1,-1 1,1 0,-1 0,1 0,0-1,-1 1,1 0,0 0,0-1,-1 1,1-1,0 1,0-1,0 1,0-1,0 0,0 1,0-1,0 0,0 1,0-1,0 0,0 0,0 0,0 0,0 0,0 0,0-1,0 1,0 0,0 0,0-1,0 1,-1 0,1-1,0 1,0-1,0 1,0-1,-1 0,1 1,0-1,0 0,-1 1,1-1,8-14</inkml:trace>
  <inkml:trace contextRef="#ctx0" brushRef="#br0" timeOffset="219.661">1 622,'38'5,"33"-4,13-1,2-1,-9-5,-8-2,-6 1,-8-4,-5 1,-6 2,-6 1,-4 3,-3 2,-2 1,-1 1,-1 0,-5 1</inkml:trace>
  <inkml:trace contextRef="#ctx0" brushRef="#br0" timeOffset="504.378">904 594,'-13'25,"-5"9,1 1,1 0,2 1,2 1,1 0,-3 22,13-56,1 0,-1-1,1 1,0 0,0 0,0 0,0-1,0 1,0 0,1 0,-1-1,1 1,0 0,0-1,0 1,0 0,1-1,-1 1,0-1,1 0,0 0,0 1,0-1,-1 0,2 0,-1-1,0 1,0 0,1-1,-1 1,1-1,-1 0,1 0,-1 0,1 0,0 0,0-1,-1 1,1-1,0 0,0 0,-1 0,1 0,0 0,0 0,0-1,2 0,12-3,0-1,0-1,-1 0,0-1,0-1,0 0,-1-1,0-1,-1 0,0-1,0-1,-2 0,1-1,-1 0,-1-1,-1 0,0-1,-1 0,0 0,-1-1,-1 0,3-10,-8 21,0 1,0-1,0 1,-1-1,0 1,0-1,0 0,0 0,-1 0,0 1,0-1,0 0,-1 0,1 0,-1 0,0 1,-1-1,1 0,-1 1,0 0,0-1,0 1,0 0,-1 0,0 0,0 0,0 0,0 1,-1-1,1 1,-1 0,0 0,0 0,0 1,0-1,-1 1,1 0,-1 0,1 1,-1-1,0 1,1 0,-1 0,-2 1,-4 1,0 0,0 1,1 0,-1 1,1 0,-1 1,1 0,0 1,1 0,-1 0,1 1,-1 1,-20 14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8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198 170,'-4'85,"-4"-1,-4 0,-6 8,15-74,-84 301,60-253,21-48</inkml:trace>
  <inkml:trace contextRef="#ctx0" brushRef="#br0" timeOffset="519.794">1 283,'50'-30,"2"3,1 2,1 2,1 3,23-4,-67 20,1 0,-1 1,1 0,0 1,0 1,0-1,0 2,-1 0,1 0,0 1,0 1,0 0,0 0,-1 1,1 1,-1 0,0 1,0 0,0 0,-1 1,1 1,-8-5,-1 1,1-1,-1 1,0-1,0 1,0 0,0-1,0 1,-1 0,1 1,-1-1,0 0,0 0,0 0,0 1,-1-1,1 0,-1 1,0-1,0 1,0-1,0 0,-1 1,1-1,-1 0,0 1,0-1,0 0,0 0,-1 0,1 0,-1 0,0 0,0 0,0 0,0-1,-94 88,89-84,-244 170,244-172,-1 1,1-1,0 2,1-1,-1 1,1 0,0 0,0 1,1 0,0 0,0 0,0 1,1-1,0 1,1 0,0 0,0 1,1-1,0 0,0 1,1 0,0-1,0 1,1 0,1-1,-1 1,2 3,2 0,1-2,0 1,1 0,0-1,0 0,1 0,1-1,0 0,0 0,0-1,1 0,1-1,-1 0,1 0,0-1,1 0,-1-1,1 0,0 0,0-1,6 0,46 27,-50-19</inkml:trace>
  <inkml:trace contextRef="#ctx0" brushRef="#br0" timeOffset="1084.52">651 876,'66'-27,"0"-4,-2-2,9-8,-6-23,-66 62,1 0,-1-1,1 1,-1-1,0 1,0-1,0 1,0-1,-1 0,1 1,-1-1,0 0,1 1,-1-1,0 0,-1 0,1 1,0-1,-1 0,0 1,1-1,-1 0,0 1,0-1,0 1,-1 0,1-1,-1 1,1 0,-1 0,-1-2,0 2,1 0,-1 0,1 1,-1-1,0 1,0-1,0 1,0 0,0 0,0 0,0 1,0-1,0 1,0 0,0-1,0 1,-1 1,1-1,0 0,0 1,0-1,0 1,0 0,0 0,0 1,-2 0,-74 42,65-33,0 0,0 2,1-1,1 2,0-1,0 2,2-1,0 2,1-1,0 1,1 1,1-1,0 1,2 1,-2 8,5-22,1 1,0 0,1-1,-1 1,1 0,0 0,0-1,0 1,1 0,-1 0,1-1,1 1,-1-1,0 1,1-1,0 1,0-1,0 0,1 0,0 0,-1 0,1-1,1 1,-1-1,0 1,1-1,0 0,-1 0,1-1,0 1,1-1,-1 0,0 0,1 0,2 0,5 2,0-1,0 0,0-1,1 0,-1 0,0-2,1 0,-1 0,1-1,-1 0,0-1,0-1,0 0,0-1,6-2,6-3</inkml:trace>
  <inkml:trace contextRef="#ctx0" brushRef="#br0" timeOffset="1690.857">1129 960,'83'-101,"-49"56,2 2,3 1,1 1,21-14,-60 53,0 1,0-1,0 1,0-1,0 1,0 0,0 0,1 0,-1-1,0 1,1 0,-1 1,1-1,-1 0,1 0,-1 1,1-1,0 1,-1-1,1 1,0-1,-1 1,1 0,0 0,-1 0,1 0,0 0,0 1,-1-1,1 0,0 1,-1-1,1 1,-1 0,1-1,-1 1,1 0,-1 0,1 0,-1 0,0 0,1 0,-1 0,0 1,-12 156,12-155,-1-1,1 0,0 0,0 0,0 0,0 0,0 0,1 0,-1 0,1-1,-1 1,1 0,-1-1,1 1,0-1,0 0,0 0,0 1,0-1,0 0,0-1,0 1,0 0,0-1,0 1,1-1,-1 1,0-1,0 0,1 0,-1 0,0 0,0-1,1 1,-1-1,0 1,0-1,2 0,82-37,-83 36,131-78,-134 79,1 0,0 0,0 0,0 0,0 0,1 1,-1-1,0 0,0 0,1 1,-1-1,0 1,0-1,1 1,-1-1,1 1,-1 0,0 0,1-1,-1 1,1 0,-1 0,1 1,-1-1,0 0,1 0,-1 1,1-1,-1 1,0-1,0 1,1 0,-1-1,0 1,0 0,0 0,1 0,-1 0,0 0,-1 0,1 0,0 0,0 0,0 0,0 1,-1-1,1 0,-1 1,1-1,-8 153,35-98,-13-46</inkml:trace>
  <inkml:trace contextRef="#ctx0" brushRef="#br0" timeOffset="2473.592">2146 820,'17'4,"0"-1,0 0,1-1,-1 0,1-2,-1 0,0-1,1-1,-1 0,0-1,0-1,0-1,0-1,-1 0,0-1,0 0,0-2,-13 8,0-1,0 1,-1 0,1-1,0 1,-1-1,0 0,1 0,-1 0,0 0,0-1,0 1,0 0,-1-1,1 1,-1-1,1 0,-1 1,0-1,0 0,0 0,0 0,-1 0,1 0,-1 0,0 0,0 0,0 0,0 0,0 0,-1 0,1 0,-1 0,0 1,0-1,0 0,0 0,0 0,-1 1,1-1,-1 1,0-1,1 1,-1 0,-1-1,1 1,0 0,0 0,-1 1,1-1,-1 0,1 1,-3-1,-7 1,1 1,-1 0,1 0,-1 2,1-1,-1 2,1-1,0 2,0-1,0 1,1 1,-1 0,1 1,0 0,0 0,1 1,0 0,0 1,1 0,-2 3,6-8,0 0,0 1,1 0,-1-1,1 1,0 1,0-1,1 0,-1 1,1-1,0 1,0 0,1 0,0 0,-1 0,1 0,1 0,-1 0,1 0,0 0,0 0,1 0,-1 0,1 0,0 0,0 0,1 0,0 0,-1 0,2-1,-1 1,0-1,1 1,0-1,0 0,1 0,9 10,1-2,1 0,0 0,1-2,0 0,0 0,1-2,0 0,1-1,-1-1,17 4,-9-2</inkml:trace>
  <inkml:trace contextRef="#ctx0" brushRef="#br0" timeOffset="3035.101">2654 960,'121'-97,"46"-28,-166 124,0 0,0 0,0 0,0 0,1 1,-1-1,0 1,0-1,1 1,-1-1,0 1,1-1,-1 1,0 0,1 0,-1 0,0 0,1 0,-1 0,0 0,1 0,-1 1,1-1,-1 0,0 1,0-1,1 1,-1 0,0-1,0 1,0 0,0 0,1-1,-1 1,0 0,-1 0,1 0,0 0,0 0,0 1,-1-1,1 0,0 0,-1 1,1-1,-1 0,0 0,1 1,-1-1,0 0,0 1,0 0,4 26,-5-25,0 0,1 0,-1-1,1 1,0 0,0 0,0 0,0 0,1 0,-1 0,1 0,0 0,-1 0,1-1,1 1,-1 0,0 0,1-1,-1 1,1-1,0 0,0 1,0-1,0 0,0 0,0 0,0 0,1-1,-1 1,1 0,0-1,-1 0,1 0,0 0,0 0,-1 0,1 0,0-1,0 1,0-1,0 0,0 0,1 0,6-3,-1 0,1 0,-1-1,0 0,0-1,0 0,-1 0,0-1,0 0,2-2,71-39,-80 46,0 0,1 1,-1-1,0 1,0-1,1 1,-1 0,0-1,1 1,-1 0,0 0,1 0,-1 0,0 0,1 0,-1 0,0 1,1-1,-1 0,0 1,0-1,1 1,-1-1,0 1,0 0,0-1,0 1,0 0,0 0,0 0,0 0,0 0,0 0,0 0,0 0,-1 0,1 0,0 0,-1 1,1-1,-1 0,0 0,1 1,-1-1,0 0,0 1,1-1,-1 1,-11 74,6-50,4-24,0 1,0 0,1 0,0 0,-1 0,1 0,0 0,0 0,0 0,1 0,-1 0,1 0,0 0,-1-1,1 1,1 0,-1 0,0-1,1 1,-1-1,1 1,0-1,0 1,0-1,0 0,0 0,0 0,0 0,1 0,14 5</inkml:trace>
  <inkml:trace contextRef="#ctx0" brushRef="#br0" timeOffset="3701.541">3726 0,'-23'389,"16"-316,-3-1,-3 0,-22 64,33-132,1-3,0 0,0 0,1 0,-1 0,0 0,0 0,0 1,1-1,-1 0,1 0,-1 0,1 1,-1-1,1 0,0 1,0-1,-1 0,1 1,0-1,0 0,0 1,1-1,-1 0,0 1,0-1,1 0,-1 1,1-1,-1 0,1 0,-1 0,1 1,0-1,0 0,-1 0,1 0,0 0,0 0,0 0,0 0,0-1,0 1,1 0,-1-1,0 1,0 0,0-1,1 1,0-1,158-80,-141 72,-1 1,1 0,0 2,1 0,0 1,-1 1,5 1,-19 1,0 1,0 0,0 0,0 0,-1 0,1 1,0 0,0 0,-1 0,1 1,0 0,-1 0,0 0,1 0,-1 0,0 1,0 0,0 0,-1 0,1 0,-1 1,0-1,1 1,-2 0,1 0,0 0,-1 0,0 1,0-1,0 1,1 3,-1 0,-1 0,1-1,-1 1,-1 0,0 0,0 0,0-1,-1 1,0 0,-1 0,1-1,-2 1,1-1,-1 1,0-1,0 0,-1 0,0 0,0-1,-1 1,0-1,0 0,0-1,-1 1,-4 3,-3 2,-1-1,0 0,0 0,-1-1,0-1,0-1,-1 0,0-1,-1-1,1 0,-9 0,20-3,0-2,0 1,-1-1,1 1,0-2,-1 1,1 0,0-1,0 0,0 0,0-1,0 1,0-1,0 0,0-1,0 1,1-1,-1 0,1 0,0 0,0-1,0 1,0-1,1 0,0 0,-1 0,2-1,-3-3,-16-28,14 19</inkml:trace>
  <inkml:trace contextRef="#ctx0" brushRef="#br0" timeOffset="4488.626">4235 847,'16'-1,"1"-2,0 0,0-1,-1 0,0-2,0 0,0 0,-1-2,0 0,0 0,-1-2,0 0,11-11,-22 19,-1 0,0 0,0 0,0-1,0 1,0-1,-1 1,1-1,-1 0,1 1,-1-1,0 0,0 0,-1 0,1 0,-1 0,1 0,-1 0,0 0,0 0,0-1,0 1,-1 0,1 0,-1 0,0 0,0 0,0 1,0-1,0 0,-1 0,1 1,-1-1,0 0,0 1,0 0,0-1,0 1,0 0,-1 0,1 0,-1 1,1-1,-1 1,0-1,0 1,1 0,-1 0,0 0,0 0,0 0,0 1,0-1,0 1,-1 0,1 0,0 0,0 1,-1-1,-9 5,1 0,0 1,1 0,-1 1,1 0,1 1,-1 0,1 1,1 0,0 1,0-1,0 2,2-1,-1 1,1 1,1-1,-1 4,3-11,0 2,1-1,0 0,0 1,0-1,0 1,1 0,0 0,0 0,1 0,0 0,0 0,0 1,1-1,0 0,0 0,0 1,1-1,0 0,1 0,-1 0,1 0,0 0,0 0,1 0,0-1,0 1,0-1,1 0,-1 0,1 0,0 0,1-1,-1 1,1-1,0 0,0-1,0 1,1-1,-1 0,6 2,2-4,0-1,0 0,1 0,-1-1,0-1,0 0,0-1,0-1,0 0,0 0,-1-2,0 1,0-1,-1-1,1 0,-1-2,19-7,18-13,-1-3,-1-1,-2-3,23-25,-58 53,8-7,-3 5,-1 0,0-2,0 1,-1-2,0 0,-1 0,-1-1,0 0,-1-1,-1 0,0 0,-1-1,-1 0,3-8,-9 22,0 1,1 0,-1-1,0 1,1-1,-1 1,0-1,0 1,0-1,0 1,-1-1,1 1,0 0,-1-1,1 1,0-1,-1 1,0 0,1-1,-1 1,0 0,0 0,0 0,0-1,0 1,0 0,0 0,0 0,0 0,0 1,0-1,-1 0,1 0,0 1,-1-1,1 1,0-1,-1 1,1 0,-1-1,1 1,-1 0,1 0,-1 0,1 0,-1 0,1 0,-68 23,-46 63,111-82,1-1,0 1,0 0,1 0,-1 0,1 0,0 0,0 0,0 1,0-1,1 1,0-1,0 1,0-1,0 1,1 0,0-1,0 1,0 0,0 0,1-1,0 1,0 0,0-1,1 1,-1-1,1 0,2 4,1 0,1 0,0-1,0 0,1 0,-1-1,2 0,-1 0,1 0,0-1,0 0,3 1,-2-2,0 2,-1-1,1 1,-1 1,0 0,-1 0,1 0,-1 1,4 6,-5-6,-1 0,0 1,-1-1,0 1,0 0,-1 0,0 0,-1 1,1-1,-2 1,0-1,0 1,0 0,-1-1,-1 1,0 0,0-1,-1 1,0-1,0 1,-1-1,-4 8,-5 1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0 169,'17'73,"22"164,-10-150,-29-86,1 0,0 0,-1 0,1-1,0 1,-1 0,1-1,0 1,0 0,0-1,-1 1,1-1,0 1,0-1,0 0,0 1,0-1,0 0,0 0,0 0,0 1,0-1,0 0,0 0,0 0,0-1,0 1,0 0,0 0,0 0,0-1,0 1,-1-1,1 1,0-1,0 1,0-1,0 1,-1-1,1 1,0-1,0 0,-1 0,1 1,-1-1,1 0,-1 0,1 0,-1 0,1 0,-1 0,0 0,25-48,98-297,-122 343,0-2,0 1,0 0,0 0,1 0,0 0,0 0,0 1,0-1,0 0,1 1,0 0,-1-1,1 1,0 0,1 1,-1-1,2-1,5 7,-3 5</inkml:trace>
  <inkml:trace contextRef="#ctx0" brushRef="#br0" timeOffset="666.503">452 394,'31'-17,"-1"-1,-1-2,0 0,-2-2,0-1,-1-2,21-25,-22-5,-25 54,0-1,0 1,0-1,0 1,-1 0,1-1,0 1,-1 0,1-1,0 1,-1 0,0-1,1 1,-1 0,0 0,0 0,1 0,-1-1,0 1,0 0,0 1,0-1,-1 0,1 0,0 0,0 1,0-1,-1 0,1 1,0-1,-1 1,1 0,0-1,-1 1,1 0,-1 0,1 0,0 0,-1 0,1 0,-1 0,-9 2,1 0,0 0,0 1,0 0,0 0,1 1,-1 1,1 0,0 0,0 1,0 0,1 0,0 1,0 0,1 0,0 1,0 0,1 0,0 1,0 0,-1 1,0 1,1 0,0 0,1 1,0-1,1 1,0 0,1 0,0 1,1-1,0 1,1 6,1-13,0 1,0-1,1 0,0 1,0-1,0 0,1 0,0 0,1 0,-1 0,1-1,0 1,0-1,1 1,-1-1,1 0,0 0,1-1,-1 1,1-1,0 0,0-1,0 1,1-1,3 2,1-1,-1-1,1 0,0 0,0-1,0-1,0 1,0-2,0 1,0-1,0-1,0 0,0-1,0 1,0-2,0 0,-1 0,1 0,-1-1,0-1,0 1,0-2,-1 1,5-5,20-9,-1-1,-1-2,-1-1,-1-1,-2-2,0-1,-1-1,-2-1,-1-1,-1-1,4-11,3-55,-29 95,0-1,1 1,-1-1,0 0,-1 1,1-1,0 1,-1-1,0 1,1-1,-1 1,0-1,0 1,0 0,-1-1,1 1,-1 0,1 0,-1 0,1 0,-1 0,0 0,0 1,0-1,0 0,-1 1,1 0,0-1,0 1,-1 0,1 0,-1 1,1-1,-1 0,1 1,-3-1,-2 1,0 0,0 0,0 0,0 1,1 0,-1 1,0-1,1 1,-1 0,1 1,-1 0,1 0,0 0,0 1,1 0,-1 0,1 0,-1 1,2 0,-1 0,0 0,1 0,0 1,0 0,1-1,-1 2,1-1,1 0,-1 0,1 1,0 0,0-1,1 1,0 0,0 0,1 0,0 0,0-1,1 1,-1 0,2 3,2-4,0-1,0 0,0-1,1 1,-1-1,1 0,0 0,0 0,1-1,-1 0,1 0,0 0,0 0,0-1,0 0,0-1,0 1,0-1,1 0,-1-1,0 1,1-1,-1-1,2 1,44 6,-47-6,0 0,0 1,-1-1,1 1,0 0,-1 0,1 0,0 1,-1-1,1 1,-1 0,0 1,0-1,0 1,0-1,0 1,-1 1,1-1,-1 0,1 1,-1 0,-1-1,1 1,0 1,-1-1,0 0,0 0,0 1,-1-1,1 1,-1 0,0-1,0 1,-1 0,1 0,-64 159,61-145</inkml:trace>
  <inkml:trace contextRef="#ctx0" brushRef="#br0" timeOffset="1088.426">1637 140,'-7'-2,"0"1,1-1,-1 2,0-1,0 1,0 0,0 0,0 1,1-1,-1 2,0-1,1 1,-1 0,1 0,-1 1,1 0,0 0,0 0,0 1,1 0,-1 0,-3 4,8-4,0-1,0 0,0 1,1-1,-1 1,1 0,0-1,0 1,0-1,1 1,-1-1,1 1,0-1,0 1,0-1,0 0,1 0,-1 1,1-1,0 0,0 0,0 0,0-1,0 1,1 0,-1-1,1 0,0 1,0-1,0 0,0 0,0-1,2 2,22 23,-23-22,0 0,0 0,0 0,-1 1,1-1,-1 1,0 0,-1 0,1 0,-1 0,0 1,0-1,-1 1,1-1,-1 1,-1-1,1 1,-1 0,0-1,0 1,0 0,-1-1,0 1,0 0,-1-1,1 1,-1-1,0 0,-1 1,-1 1,0 0,0-1,0 1,-1-1,0 0,-1 0,1-1,-1 0,0 0,-1 0,1-1,-1 0,0 0,0 0,0-1,0 0,-7 2,-5-4</inkml:trace>
  <inkml:trace contextRef="#ctx0" brushRef="#br0" timeOffset="1522.11">1863 394,'49'-18,"0"-1,-2-3,0-2,-1-1,32-26,-74 50,-1-1,0 1,0-1,0 0,0 0,0 0,-1 0,1 0,0-1,-1 1,0-1,1 0,-1 1,0-1,-1 0,1 0,0-1,-1 1,0 0,0 0,0-1,0 1,0-1,-1 1,1-1,-1 1,0-1,0 1,0-1,-1 1,1 0,-1-1,0 1,0-1,0 1,0 0,0 0,-1-1,0 1,1 0,-1 0,0 1,-1-1,1 0,0 1,-1-1,1 1,-1 0,-1-1,-5 2,-1 0,0 0,1 1,-1 0,0 1,1 0,-1 1,1 0,-1 0,1 1,0 0,0 1,0 0,0 0,1 1,0 0,0 0,0 1,0 0,-4 5,11-10,-10 5,1 1,-1 0,1 1,0 0,1 1,0 0,0 0,1 1,0 0,1 1,0 0,1 0,0 0,0 1,1 0,1 0,-3 11,6-15,0 1,1-1,0 1,0-1,1 0,0 1,0-1,1 0,0 0,1 0,0 0,0 0,1-1,-1 1,2-1,-1 0,1 0,0 0,0-1,1 0,0 0,0 0,1-1,-1 0,1 0,0-1,0 1,1-1,-1-1,1 0,0 0,0 0,0-1,0 0,0-1,3 0,188 2,-106-30,-73 17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5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0,'-54'449,"34"-221,9-60,12-169</inkml:trace>
  <inkml:trace contextRef="#ctx0" brushRef="#br0" timeOffset="245.783">0 367,'39'-5,"31"-1,9 0,-4 1,-5-4,-10 1,-11 1,-8 1,-6 3,-5 1,-3 1,0 1,-1 0,0 1,1-1,-5 0</inkml:trace>
  <inkml:trace contextRef="#ctx0" brushRef="#br0" timeOffset="551.102">706 791,'-10'15,"6"-21,8-30,-1 16,2-1,0 1,2 0,0 0,1 0,1 1,0 1,2 0,0 0,1 1,1 0,1 1,0 0,1 2,0-1,1 2,6-3,-19 13,1 1,0 0,0 0,0 0,0 0,0 1,0 0,0 0,0 0,1 0,-1 0,0 1,1 0,-1 0,0 0,1 1,-1-1,0 1,4 1,9 4</inkml:trace>
  <inkml:trace contextRef="#ctx0" brushRef="#br0" timeOffset="962.704">1411 480,'-11'-2,"-1"1,-1 0,1 0,0 2,0-1,0 1,0 1,0 0,0 1,1 0,-1 1,1 0,0 1,0 0,0 1,1 0,0 1,0 0,0 0,1 1,0 0,0 1,1-1,0 0,1 0,0 0,0 1,0 0,2 0,-1 0,1 1,0 0,1 0,0 1,1-1,0 1,0-1,1 1,0 9,2-18,0 1,0-1,0 0,1 1,-1-1,1 0,-1 1,1-1,0 0,0 1,0-1,0 0,0 0,0 0,1 0,-1 0,1 0,-1-1,1 1,0 0,-1-1,1 1,0-1,0 0,0 1,1-1,-1 0,0 0,0-1,0 1,1 0,-1-1,0 1,1-1,0 0,85-13,-59-2,-2-1,1-2,-2 0,0-2,22-23,49-36,22-9,-119 89,-1 0,1 0,0 0,-1 0,1 0,0 0,-1 0,1 1,0-1,0 0,0 0,0 0,0 0,0 0,0 0,0 0,1 0,-1 1,0-1,1 0,-1 0,0 0,1 0,0 0,-1 0,1-1,-1 1,1 0,0 0,0 0,0 0,-1-1,1 1,0 0,0-1,0 1,0-1,0 1,0-1,0 1,0-1,0 0,0 0,0 1,1-1,-1 0,0 0,0 0,0 0,0 0,0 0,0-1,0 1,1 0,-1-1,0 1,0 0,0-1,0 1,0-1,0 1,-1-1,1 0,0 0,0 1,0-1,0 0,-20 49,10-24</inkml:trace>
  <inkml:trace contextRef="#ctx0" brushRef="#br0" timeOffset="1381.89">1807 791,'132'-247,"-84"186,-47 61,-1 0,1 1,0-1,0 1,-1-1,1 1,0-1,0 1,-1-1,1 1,-1 0,1-1,-1 1,1 0,-1-1,1 1,-1 0,1 0,-1 0,0 0,0-1,1 1,-1 0,0 0,0 0,0 0,0 0,0-1,0 1,0 0,0 0,0 0,-1 0,1 0,0-1,-1 1,1 0,0 0,-1 0,1-1,-1 1,1 0,-1 0,1-1,-1 1,0-1,1 1,-1 0,0-1,-1 8,-1 103,4-107,0-1,-1 0,1 1,0-1,0 0,1 0,-1 0,1 0,-1 0,1 0,0 0,0 0,0-1,1 1,-1-1,1 1,-1-1,1 0,0 0,-1 0,1-1,0 1,1-1,-1 1,0-1,0 0,0 0,1 0,-1-1,1 1,-1-1,5 0,-1 0,1-1,-1 0,0 0,1 0,-1-1,0 0,0-1,0 0,0 0,0 0,-1-1,0 0,1 0,-1-1,-1 1,1-1,-1-1,1 1,1-4,86-130,-87 128,45-75,-40 69</inkml:trace>
  <inkml:trace contextRef="#ctx0" brushRef="#br0" timeOffset="1744.741">2710 395,'-16'1,"0"1,0 1,0 1,1 0,-1 1,1 0,0 2,1 0,-1 0,-9 8,22-15,0 1,0 0,-1 0,1 0,0 0,0 0,0 1,1-1,-1 0,0 1,0 0,1-1,-1 1,1 0,-1 0,1 0,0 0,0 0,0 0,0 0,0 0,0 0,1 1,-1-1,1 0,-1 1,1-1,0 0,0 1,0-1,0 0,0 0,1 1,-1-1,1 0,0 1,-1-1,1 0,0 0,0 0,0 0,1 0,-1 0,0 0,1 0,-1-1,1 1,1 1,67 27,-63-28,0 0,0 0,0 0,0 1,0-1,-1 2,0-1,1 1,-1 0,0 0,-1 1,1 0,-1 0,0 0,0 0,0 1,-1 0,1 2,-4-2,-1-1,0 1,-1 0,1 0,-1-1,0 1,0-1,-1 1,0-1,0 1,0-1,-1 0,1 0,-1 0,0 0,-1-1,1 1,-1-1,0 0,0 0,0 0,-1 0,1-1,-1 0,0 0,0 0,0 0,0-1,-2 1,-40 14,26-17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511 368,'-30'-4,"0"3,0 0,0 2,-1 1,2 2,-1 0,-9 5,15-5,1 1,1 1,-1 2,1 0,0 1,1 1,-3 3,25-13,0 0,-1 0,1 0,0 0,0 1,-1-1,1 0,0 1,-1-1,1 0,0 1,-1-1,1 1,0-1,-1 1,1-1,-1 1,1 0,-1-1,1 1,-1 0,0-1,1 1,-1 0,0 0,1-1,-1 1,0 0,0 0,0-1,0 1,0 0,0 0,0 0,0-1,0 1,0 0,0 0,0-1,-1 1,1 0,0 0,0-1,-1 1,1 0,-1 0,1-1,-1 1,1-1,-1 1,1 0,-1-1,1 1,-1-1,0 1,1-1,-1 0,0 1,1-1,-1 0,0 1,0-1,0 0,232 2,-230-2,1 0,0 0,-1 0,1 0,0 0,-1 1,1-1,-1 1,1-1,-1 1,1 0,-1-1,1 1,-1 0,0 0,1 0,-1 0,0 0,0 1,0-1,0 0,0 0,0 1,0-1,0 0,0 1,-1-1,1 1,-1-1,1 1,-1 0,1-1,-1 1,0-1,0 1,0 0,0-1,0 1,0 0,0-1,-1 1,1-1,0 1,-1 0,0-1,1 1,-1-1,0 1,1-1,-1 0,0 1,0-1,0 0,-1 0,1 0,0 1,0-1,-1 0,1 0,-108 76,64-50,19-11,16-12,0 1,0 0,1 0,-1 1,1 0,1 1,-1 0,1 0,0 1,1 0,0 0,0 1,1-1,0 2,0-1,1 1,1-1,-1 2,2-1,-1 0,0 7,4-13,0 0,0-1,1 1,0-1,0 1,0 0,0-1,0 0,0 1,1-1,0 0,0 0,0 0,0 0,0 0,0 0,1 0,0-1,-1 1,1-1,0 0,0 0,0 0,0 0,1-1,-1 1,0-1,1 0,-1 0,1 0,-1 0,1 0,0-1,-1 0,1 0,1 0,11 1,-1-1,1 0,-1-2,1 0,-1 0,1-2,-1 0,0 0,-2-2,1 0,-2 0,1-2,-1 1,0-2,-1 1,0-1,0-1,-1 0,0-1,-1 0,0 0,-1-1,0 0,-1-1,5-11,-3 8</inkml:trace>
  <inkml:trace contextRef="#ctx0" brushRef="#br0" timeOffset="255.262">369 1,'-27'84,"3"0,4 2,-6 74,16-90,3 0,4 0,2 1,4-1,10 67,-8-116,-2 1,-1 0,0 0,-2 0,0 0,-4 21,-25 96,22-115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22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732 141,'-14'-8,"0"0,0 2,-1-1,0 2,-1 0,1 1,-1 0,0 2,0-1,0 2,0 0,0 1,0 1,0 0,0 1,0 1,0 1,1 0,-1 1,1 0,0 1,-13 8,-32 12,1 3,1 2,-18 16,-13 36,87-80,-1 1,1-1,0 0,0 1,0-1,1 1,-1-1,1 1,0 0,0 0,0 0,0 0,1 0,-1-1,1 1,0 0,1 0,-1 0,1 0,-1 0,1 0,0 0,0-1,1 1,-1 0,1-1,0 1,2 2,8 5,0-1,0 0,1-1,0 0,1-1,0-1,0 0,1-1,0 0,0-1,0-1,1-1,-1 0,1-1,0 0,-1-1,1-1,42 2,50 12,-107-12,0-1,0 1,0 0,0 0,0-1,0 1,0 0,-1 0,1 0,-1 0,1 0,-1 0,0 0,0 0,0 0,0 0,0 0,0 0,0 0,-1 0,1 0,-1 0,0 0,1 0,-1-1,0 1,0 0,0 0,0-1,0 1,-1-1,1 1,-1-1,1 1,-1-1,1 0,-1 1,1-1,-3 0,4 0,-157 142,56-58,54-45,36-34,1 1,1 1,-1 0,1 0,0 1,1 0,0 1,1 0,0 0,0 1,1-1,1 1,-1 2,5-9,0-1,1 0,-1 0,1 1,0-1,0 0,0 1,0-1,1 0,0 1,-1-1,1 0,0 0,0 0,1 0,-1 0,1 0,-1 0,1 0,0 0,0-1,0 1,1-1,-1 0,1 1,-1-1,1 0,0 0,-1-1,1 1,0 0,0-1,0 0,1 0,-1 0,7 3,1-1,-1 0,1 0,-1-1,1-1,0 0,0 0,0-1,-1 0,5-2,31-6,0-3,-1-2,0-2,4-3,131-80,-154 81,-2 0</inkml:trace>
  <inkml:trace contextRef="#ctx0" brushRef="#br0" timeOffset="247.168">1297 592,'-24'34,"-18"30,-6 9,0 2,4-8,4-9,4-6,8-7,4-5,7-6,1-4,3-1,4-2,3 0,-1-5,-1-6</inkml:trace>
  <inkml:trace contextRef="#ctx0" brushRef="#br0" timeOffset="517.656">817 649,'394'289,"-354"-264,-23-13,1-1,0 0,0-2,0 0,1-1,1-1,19 5,26-19,-48 1</inkml:trace>
  <inkml:trace contextRef="#ctx0" brushRef="#br0" timeOffset="965.721">2030 649,'-82'39,"1"4,2 4,-7 9,69-45,1 2,0 0,1 0,0 2,1 0,1 0,-7 12,16-22,0 1,1 0,0 0,0 0,0 0,0 0,1 1,0-1,1 1,-1-1,1 1,1 0,-1 0,1-1,0 1,1 0,0 0,0-1,0 1,1 0,-1-1,2 0,-1 1,2 1,-3-5,1-1,0 1,-1 0,1 0,1-1,-1 1,0-1,1 0,-1 0,1 0,-1 0,1 0,0 0,0-1,0 1,0-1,0 0,0 0,1 0,-1 0,0-1,0 1,1-1,-1 0,0 0,1 0,-1 0,0 0,1-1,-1 0,0 0,0 0,3-1,98-53,70-85,-88 35,-74 86,0 2,1 0,1 1,1 0,0 1,1 0,4-1,-18 14,0 1,-1 0,1 0,0 0,0 0,0 0,0 0,0 1,0-1,0 0,0 1,0 0,0-1,0 1,0 0,1 0,-1 0,0 1,0-1,0 0,0 1,0-1,0 1,0 0,0 0,0 0,0 0,-1 0,1 0,0 0,0 0,-1 1,1-1,-1 1,1-1,-1 1,44 75,-25-38,-12-29,0 1,0-2,1 1,0-1,0 0,1-1,1 0,-1-1,1 0,9 3,-4-1</inkml:trace>
  <inkml:trace contextRef="#ctx0" brushRef="#br0" timeOffset="1446.016">2454 1101,'38'-42,"-1"-1,-2-2,-2-2,-3-1,4-11,-28 48,1 0,0 0,0 0,1 1,1 0,-1 0,2 1,-1 0,1 1,0 0,7-3,-16 10,1 0,-1 1,0-1,0 1,1-1,-1 1,1-1,-1 1,0 0,1 0,-1 0,1 0,-1 0,1 0,-1 0,0 0,1 0,-1 1,1-1,-1 0,0 1,1-1,-1 1,0 0,0-1,1 1,-1 0,0 0,0 0,0 0,0 0,0 0,0 0,0 0,-1 0,1 0,0 1,0-1,-1 0,1 1,-1-1,1 0,-1 1,0-1,1 1,-1-1,0 0,0 1,5 78,-5-72,-2 18,1-22,-1 0,1 1,0-1,1 1,-1-1,1 1,0-1,0 1,0-1,1 1,-1-1,1 1,0-1,1 1,-1-1,1 0,0 0,0 0,0 0,0 0,1 0,0 0,-1-1,1 1,1-1,-1 0,1 0,4-3,0 0,0-1,0 0,-1 0,1-1,0 0,0-1,-1 0,0 0,1 0,-1-1,0 0,-1 0,1-1,-1 0,0 0,8-4,240-183,-252 190,0 0,0 0,0 0,1 0,-1 0,1 1,-1-1,1 1,-1-1,1 1,0 0,0 0,0 0,0 0,0 1,0-1,0 1,0 0,0 0,0 0,0 0,0 0,0 1,-1-1,1 1,0 0,0 0,0 0,0 0,-1 0,1 1,0-1,-1 1,1 0,-1 0,0-1,0 2,2 1,4 85,-9-83,0 0,0-1,0 1,1 0,0 0,0-1,1 1,0 0,0 0,0-1,0 1,1-1,0 1,0-1,1 1,-1-1,1 0,0 0,0-1,1 1,0-1,3 4,12 4,1-1</inkml:trace>
  <inkml:trace contextRef="#ctx0" brushRef="#br0" timeOffset="1980.682">4232 84,'-5'39,"-6"36,-6 15,-1 2,3-10,5-14,-2-9,2-9,2-10,3-5,2-5,2-2,1-1,0-1,5-5,2-5</inkml:trace>
  <inkml:trace contextRef="#ctx0" brushRef="#br0" timeOffset="2246.888">4401 141,'-5'43,"-1"34,0 8,1-6,1-10,2-14,1-10,1-8,0-6,0-4,0 0,0-2,1 1,-1 1,5-5,1-5</inkml:trace>
  <inkml:trace contextRef="#ctx0" brushRef="#br0" timeOffset="2513.165">3780 480,'38'-5,"42"-6,17-1,1-4,-1 1,-8 3,-9-1,-9 1,-7-1,-5 1,-2 2,-7 3,-1-1,-6-1,-4 3,-4 1,-8 2</inkml:trace>
  <inkml:trace contextRef="#ctx0" brushRef="#br0" timeOffset="2764.262">3949 734,'44'0,"42"-5,16-6,2-6,-9-1,-10-1,-10-3,-9 3,-5-1,-4 4,-7-1,-11 3</inkml:trace>
  <inkml:trace contextRef="#ctx0" brushRef="#br0" timeOffset="3033.59">5388 84,'-163'300,"163"-299,-3 1,1 1,-1 0,1 0,0 0,0 0,0 0,0 1,1-1,-1 1,1-1,0 1,0-1,0 1,1 0,-1-1,1 1,0 0,0-1,0 1,0 0,1 0,0-1,-1 1,1-1,1 1,-1 0,0-1,1 0,0 1,0-1,0 0,0 0,0 0,0 0,2 0,11 1,1-1,1 0,-1-1,0-1,1-1,-1 0,0-1,1 0,-1-2,0 0,0-1,0 0,-1-1,0-1,0-1,0 0,0-1,7-5,5-4,-2 1</inkml:trace>
  <inkml:trace contextRef="#ctx0" brushRef="#br0" timeOffset="3248.047">5925 0,'-102'175,"9"4,2 15,60-120,3 2,3 0,4 2,-3 30,13 8,11-93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368 654,'0'-1,"0"1,0-1,0 1,0-1,0 1,0-1,-1 1,1 0,0-1,0 1,0-1,-1 1,1 0,0-1,-1 1,1-1,0 1,-1 0,1-1,0 1,-1 0,1 0,0-1,-1 1,1 0,-1 0,1 0,-1 0,1-1,-1 1,1 0,0 0,-1 0,1 0,-1 0,1 0,-1 0,1 0,-1 0,1 0,-1 1,1-1,-1 0,1 0,0 0,-1 0,1 1,-1-1,1 0,0 0,-1 1,1-1,0 0,-1 1,1-1,0 1,-1-1,1 0,0 1,0-1,-1 1,1-1,-32 28,29-25,-303 352,300-346,31-34,345-367,-368 388,27-27,-28 30,-1 1,0-1,1 1,-1 0,1-1,-1 1,1-1,-1 1,1-1,-1 1,1 0,-1 0,1-1,-1 1,1 0,0 0,-1-1,1 1,-1 0,1 0,0 0,-1 0,1 0,0 0,-1 0,1 0,-1 0,1 0,0 1,-1-1,1 0,-1 0,1 1,0-1,-1 0,1 0,-1 1,1-1,-1 1,1-1,-1 0,1 1,-1-1,0 1,1-1,-1 1,0 0,1-1,-1 1,0-1,0 1,1-1,-1 1,0 0,6 225,-3-216,0 1,1 0,1-1,0 1,0-1,1-1,0 1,1-1,3 4,-7-10,-1-1,0 1,1 0,-1-1,1 0,0 0,0 0,0 0,0 0,0 0,0-1,1 1,-1-1,0 0,1 0,-1 0,1-1,-1 1,1-1,-1 0,1 0,-1 0,1 0,-1-1,1 1,-1-1,1 0,-1 0,1 0,-1-1,2 0,7-8,0 0,-1 0,0-1,0-1,-1 0,-1 0,0-1,0-1,-2 1,0-1,0 0,-1-1,3-13,1 5,-5 12,5-10,0-1,-2 0,0-1,-2 0,0 0,-2 0,1-10,-7 13,-4 8</inkml:trace>
  <inkml:trace contextRef="#ctx0" brushRef="#br0" timeOffset="353.865">1186 568,'-20'27,"1"0,1 1,2 1,0 1,2 0,2 0,0 2,2-1,0 8,9-35,0 0,0 0,0-1,1 1,-1 0,1 0,0 0,0 0,0 0,0 0,1 0,0 0,0 0,0 0,0-1,0 1,1 0,-1-1,1 1,0-1,1 0,-1 1,0-1,1 0,0 0,-1-1,1 1,0-1,1 1,-1-1,0 0,1 0,-1 0,1 0,0-1,-1 0,1 0,0 0,0 0,0 0,0-1,0 1,5-2,0-1,0 1,0-2,0 1,-1-1,1 0,-1-1,0 0,0 0,0-1,-1 0,1 0,-1-1,0 0,-1 0,0-1,0 1,0-2,-1 1,4-6,1-3,0-1,-1 0,0 0,-2-1,0 0,-1-1,-1 1,-1-1,1-6,-4 19,0 0,0 0,-1 0,0 0,0 0,0 0,-1 0,0 0,0 0,0 0,-1 0,0 1,0-1,0 0,-1 1,0-1,0 1,0 0,-1 0,0 0,1 1,-2-1,1 1,-1 0,1 0,-1 1,0-1,0 1,-1 0,1 0,-1 1,1 0,-1 0,0 0,-2 0,-1 0,-1 0,1 1,-1 0,1 1,-1 0,1 0,-1 1,1 0,0 1,-1 0,1 0,0 1,0 0,0 1,1 0,-1 0,1 1,0 0,-17 13</inkml:trace>
  <inkml:trace contextRef="#ctx0" brushRef="#br0" timeOffset="666.086">1412 1021,'5'-10,"1"-17,5-9,1-4,2 1,-1 2,3 3,-2 2,1 1,-1 2,1 6,-1 1,1 5,3 5,4 5,-3 9,-4 3</inkml:trace>
  <inkml:trace contextRef="#ctx0" brushRef="#br0" timeOffset="1301.177">1807 992,'14'-39,"2"1,2 1,1 1,1 0,3 2,15-19,-38 52,0 0,0 0,0 0,1 0,-1 0,0 0,1 0,-1 0,1 0,0 0,-1 0,1 0,0 1,-1-1,1 0,0 0,0 1,0-1,-1 0,1 1,0-1,0 1,0-1,0 1,0 0,0-1,0 1,0 0,0 0,0-1,1 1,-1 0,0 0,0 0,0 0,0 1,0-1,0 0,0 0,0 1,0-1,0 0,0 1,0-1,0 1,0 0,0-1,0 1,-1 0,1-1,0 1,0 0,-1 0,1-1,0 1,-1 0,1 0,0 1,10 96,-10-97,-1 0,1 0,-1 0,1 0,-1 0,1 0,0 0,0 0,-1 0,1 0,0-1,0 1,0 0,0-1,0 1,0-1,0 1,0-1,0 1,0-1,0 1,0-1,0 0,1 0,-1 0,0 0,0 0,0 0,0 0,0 0,1 0,-1 0,0 0,0-1,0 1,0-1,0 1,0-1,0 1,0-1,0 1,0-1,49-33,-40 26,193-152,-201 158,-1 1,1-1,0 1,-1 0,1 0,0-1,0 1,0 1,0-1,0 0,0 0,0 1,0-1,1 1,-1 0,0-1,0 1,0 0,0 0,0 1,1-1,-1 0,0 1,0-1,0 1,0 0,0 0,0 0,0 0,0 0,0 0,-1 0,1 0,0 1,-1-1,1 1,-1-1,1 1,-1 0,0 0,0-1,1 1,-1 0,-1 0,1 0,0 0,0 0,-1 0,1 0,-1 3,-13 108,0-52,11-51,0-6,1 0,-1 0,1 1,0-1,0 0,1 0,-1 1,1-1,0 1,0-1,0 0,1 1,-1-1,1 0,0 0,0 1,1-1,-1 0,1 0,0 0,0 0,1-1,-1 1,1 0,-1-1,1 0,0 0,0 0,4 3,11-5</inkml:trace>
  <inkml:trace contextRef="#ctx0" brushRef="#br0" timeOffset="2017.889">2908 710,'-24'11,"0"1,1 0,1 2,0 0,1 2,1 1,0 0,1 1,-6 8,23-24,1-1,-1 1,0 0,1-1,-1 1,1 0,0 0,-1 0,1 0,0 0,0 0,0 0,1 0,-1 1,0-1,1 0,0 0,-1 1,1-1,0 0,0 1,0-1,0 0,1 0,-1 1,1-1,-1 0,1 0,0 0,0 1,0-1,0 0,0 0,0 0,1 0,-1-1,1 1,-1 0,1-1,-1 1,1-1,0 1,0-1,0 0,0 0,0 0,0 0,0 0,0 0,1 0,-1-1,0 1,0-1,1 0,-1 1,2-1,6-3,0 0,0 0,0-1,-1 0,1 0,-1-1,0-1,0 1,-1-1,0-1,0 0,3-3,17-12,22-20,-41 32,2 0,-1 2,1-1,0 1,1 1,0 0,0 0,1 1,-1 1,3-1,-12 6,-1 0,1 0,-1 0,0 0,1 0,-1 0,1 0,-1 1,1 0,-1-1,0 1,1 0,-1 0,0 0,0 0,0 1,0-1,0 0,0 1,0 0,0-1,0 1,-1 0,1 0,-1 0,0 0,1 0,-1 0,0 0,0 1,0-1,0 0,-1 1,1-1,-1 0,1 1,-1-1,0 1,0 0,34 56,-30-57,0 0,0 0,0 0,1-1,-1 0,0 1,1-2,-1 1,0 0,1-1,-1 0,1 0,-1 0,1-1,-1 0,1 1,-1-2,0 1,0 0,1-1,-1 0,0 0,0 0,-1 0,1-1,3-2,87-80,50-95,-121 150,0-2,-2 0,-2-2,-1 0,-1-1,-2 0,-2-2,6-24,-14 47,-1-1,0 1,-1-1,0 1,-1-1,-1 0,-1 0,0 0,0 0,-2 1,0-1,0 0,-2 1,0-3,3 15,-1-1,1 1,-1 0,1-1,-1 1,0 0,0 0,0 0,0 0,0 0,0 1,0-1,-1 1,1-1,-1 1,1 0,-1 0,1 0,-1 0,0 0,0 1,1-1,-1 1,0 0,0-1,1 1,-1 1,0-1,0 0,0 1,1-1,-1 1,0 0,1 0,-1 0,1 0,-1 0,-1 2,-90 63,79-53,1 1,0 1,1 0,1 0,0 2,2-1,0 1,0 1,2 0,0 0,1 1,1 0,0 0,2 0,0 1,2-1,0 1,1 0,0 0,2-1,1 1,0 0,1 0,1-1,1 0,1 0,1 0,0-1,8 14,5-4,2-2,0-1,2 0,0-2,1-1,2-1,0-1,1-1,1-2,1 0,17 5,-29-13,0-1,1 0,0-1,0-2,0 0,1-1,-1 0,21 0,-37-4,0 0,1 0,-1 0,0-1,1 1,-1-1,0 1,1-1,-1 0,0-1,0 1,0 0,0-1,0 0,0 0,-1 1,1-2,0 1,-1 0,0 0,1-1,-1 0,0 1,0-1,-1 0,1 0,0-1,5-16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234 508,'-16'6,"0"0,0 1,0 1,1 0,1 1,-1 1,1 0,1 1,0 1,1 0,-2 2,7-6,1 0,0 0,0 1,1-1,0 1,1 0,0 1,0-1,1 1,1 0,-1-1,1 1,1 0,0 0,0 1,1-1,0 0,1 0,0 0,1 0,0 0,1 0,-1-1,5 8,-4-11,1-1,0 0,1 0,-1 0,1-1,0 0,0 0,0 0,1 0,-1-1,1 0,0 0,0 0,0-1,0 0,1 0,-1-1,0 0,1 0,-1 0,1-1,1 0,17 2</inkml:trace>
  <inkml:trace contextRef="#ctx0" brushRef="#br0" timeOffset="329.897">685 565,'-15'16,"0"0,1 1,0 0,2 1,0 1,1 0,1 1,1 0,1 0,0 1,-4 19,12-37,-1 0,1-1,0 1,0-1,0 1,0 0,0-1,1 1,-1-1,1 1,0-1,0 1,0-1,0 1,0-1,0 0,0 1,1-1,-1 0,1 0,0 0,0 0,0 0,0-1,0 1,0-1,0 1,0-1,0 0,1 1,-1-1,1 0,-1-1,1 1,-1 0,1-1,-1 1,1-1,0 0,-1 0,1 0,-1 0,1 0,0-1,-1 1,1-1,0 0,14-4,0 0,0-2,0 0,-1 0,1-2,-2 0,0-1,0 0,0-1,-2-1,1 0,-2-1,1-1,-2 0,0 0,-1-1,0 0,-1-1,-1 0,0-1,-1 0,3-13,-8 26,0 0,0 0,0 1,-1-1,0 0,0 0,0 0,0 0,0-1,-1 1,0 0,0 0,0 0,0 0,-1 0,0 0,0 0,0-1,0 2,0-1,-1 0,0 0,0 0,0 1,0-1,0 1,-1 0,1-1,-1 1,0 0,0 1,0-1,-1 0,1 1,-1 0,1 0,-1 0,0 0,0 0,1 1,-1 0,-4-1,-1 1,1 0,-1 0,1 1,0 1,-1-1,1 2,0-1,-1 1,1 0,0 0,0 1,0 1,1-1,-1 1,1 0,0 1,0-1,0 2,1-1,0 1,0 0,0 0,0 0,-3 7,-10 11</inkml:trace>
  <inkml:trace contextRef="#ctx0" brushRef="#br0" timeOffset="831.979">996 791,'53'-79,"4"3,47-48,-16 53,-88 70,1 1,0-1,0 1,0 0,0-1,0 1,0 0,0-1,0 1,1 0,-1 0,0 0,0 0,0 0,0 0,0 1,0-1,0 0,0 0,0 1,0-1,0 0,0 1,0-1,0 1,0 0,-1-1,1 1,0 0,0-1,-1 1,1 0,0 0,-1 0,1-1,0 1,-1 0,1 0,-1 0,0 0,1 0,-1 0,0 0,0 0,1 0,-1 0,0 0,0 1,4 59,-4-54,-1 5,8 74,-6-84,-1 0,1 0,-1 0,1 0,-1 0,1 0,0 0,0 0,0 0,0 0,1-1,-1 1,0-1,1 1,-1-1,1 1,-1-1,1 0,0 1,0-1,-1 0,1 0,0-1,0 1,0 0,0-1,0 1,0-1,0 1,0-1,0 0,1 0,-1 0,0 0,0 0,0-1,2 1,6-4,0-1,0 1,-1-1,1-1,-1 0,0 0,-1-1,0 0,0-1,3-3,8-7,-13 13,3-4,0 1,0 0,1 1,0-1,0 2,1 0,0 0,0 1,8-3,-17 9,-1 0,1 0,0 0,-1 0,1 0,-1 0,1 0,-1 1,1-1,-1 0,0 1,0 0,0-1,0 1,0-1,0 1,0 0,0 0,-1 0,1-1,-1 1,1 0,-1 0,0 0,0 0,0 0,0 0,0 0,0 0,0 0,-1-1,1 1,-1 0,1 0,-1 0,0 0,0-1,0 1,0 0,0-1,-1 2,0 9,-2 71,8-63</inkml:trace>
  <inkml:trace contextRef="#ctx0" brushRef="#br0" timeOffset="1386.238">1899 481,'-46'309,"38"-259,5-26,-1-1,0 1,-2-1,-1 0,-1-1,-3 6,-20 14,29-72,122-261,-109 268,2 1,0 0,1 1,1 1,1 0,1 1,1 1,0 1,2 0,0 1,0 2,22-13,-39 25,0 0,0 0,0 0,1 0,-1 0,1 1,-1-1,1 1,0 0,-1 0,1 1,0-1,0 1,0-1,-1 1,1 1,0-1,0 0,0 1,-1 0,1 0,0 0,-1 0,1 0,-1 1,1 0,-1 0,0 0,1 0,-1 0,0 1,0-1,-1 1,1 0,-1-1,1 2,-1-1,0 0,0 0,0 1,0 0,0 8,-1 0,0 0,0 0,-1 0,-1 1,0-1,-1 0,0 0,-1 0,0 0,-1-1,0 1,-1-1,0 0,-1 0,0-1,-1 1,0-1,0-1,-1 1,-1-2,1 1,-2-1,-6 5,7-5,-1-1,0 0,0-1,0 0,0-1,-1 0,0-1,0 0,-1-1,1 0,-1 0,-1-1,-11 1</inkml:trace>
  <inkml:trace contextRef="#ctx0" brushRef="#br0" timeOffset="1763.754">2576 508,'-140'163,"137"-160,1 0,0 1,0-1,0 0,0 1,0-1,1 1,-1-1,1 1,0 0,1-1,-1 1,0 0,1 0,0 0,0 0,0-1,1 1,-1 0,1 0,0 0,0-1,0 1,0 0,1-1,-1 1,1-1,0 0,0 1,0-1,1 0,-1 0,1 0,0-1,-1 1,1-1,0 1,1-1,-1 0,0 0,1 0,-1-1,1 1,-1-1,1 0,1 0,7-1,-1-1,0-1,1 0,-1-1,0 0,0 0,0-1,0-1,-1 0,0 0,0-1,0 0,-1-1,0 0,0 0,0-1,-1 0,0-1,-1 0,0 0,0 0,-1-1,4-10,-5 14,0-1,0 0,-1 0,0-1,0 1,-1-1,0 0,-1 0,1 0,-2 0,1-1,-1 1,0 0,-1-1,0 1,0-1,-1 1,0-4,-1 10,0-1,0 0,0 1,-1-1,1 1,0 0,-1 0,0 0,1 0,-1 0,0 1,0-1,0 1,0-1,0 1,-1 0,1 1,0-1,0 0,-2 1,-18-3</inkml:trace>
  <inkml:trace contextRef="#ctx0" brushRef="#br0" timeOffset="2230.027">2830 735,'10'-23,"2"0,0 1,1 1,1 0,1 1,0 0,5-2,-3 1,48-50,-65 72,0-1,-1 1,1-1,0 1,-1-1,1 1,0-1,0 1,0-1,0 1,-1-1,1 1,0-1,0 1,0-1,0 1,0-1,0 1,0-1,1 1,-1-1,0 1,0-1,0 1,0-1,1 1,-1-1,0 1,0-1,1 1,-1-1,0 0,1 1,-1-1,0 1,1-1,-1 0,1 1,-1-1,1 0,-1 0,1 1,-1-1,1 0,-1 0,1 0,-1 0,1 0,-1 1,1-1,-1 0,1 0,-1 0,1-1,-1 1,1 0,-1 0,1 0,-1 0,1 0,-1-1,1 1,-1 0,1 0,-1-1,1 1,-1 0,1-1,-1 1,0 0,-10 42,5-24,1-10,0 1,0 0,1 0,1 0,-1 0,2 0,-1 0,1 1,0-1,1 1,0-1,1 1,0-1,0 0,1 1,1-1,-1 0,2 2,-2-9,0 1,-1-1,1 0,1 0,-1 0,0 0,0 0,1-1,-1 1,1-1,-1 0,1 1,0-1,-1 0,1-1,0 1,0 0,0-1,0 0,-1 1,1-1,0 0,0-1,0 1,0 0,0-1,0 0,-1 1,1-1,0 0,-1 0,1-1,2 0,79-59,-64 39,0-2,-2 0,-1-2,-1 1,-1-2,0-4,-8 18,3-7,-3 1</inkml:trace>
  <inkml:trace contextRef="#ctx0" brushRef="#br0" timeOffset="2879.241">3423 594,'42'-1,"-1"-2,1-1,-1-2,0-2,7-4,-44 11,0 1,0-1,0 0,0 0,0 0,0 0,0-1,0 0,-1 0,1 0,-1 0,1 0,-1-1,0 1,0-1,0 0,0 0,0 0,-1 0,1-1,-1 1,0-1,0 1,-1-1,1 0,-1 0,1 1,-1-1,0 0,-1 0,1-1,-1 1,1 0,-1 0,-1-1,-3 1,0 0,0 1,0-1,-1 1,0-1,0 1,0 1,0-1,0 1,0 0,-1 0,1 0,-1 1,1 0,-1 0,0 0,1 1,-1 0,0 0,0 0,1 1,-1 0,1 0,-1 0,0 1,0 0,-6 1,-1 1,1 0,-1 1,1 1,1 0,-1 0,1 1,0 0,1 1,-1 1,2-1,-7 8,11-10,0-1,0 1,0-1,1 1,0 1,0-1,1 0,0 1,0 0,1 0,-1 0,1 0,1 0,-1 0,1 0,1 1,-1-1,1 0,1 1,-1-1,1 0,0 0,2 3,2-1,1 0,0-1,1 0,-1 0,2-1,-1 0,1 0,0-1,0 0,1 0,0-1,0 0,0 0,1-1,0-1,-1 1,1-2,0 1,1-1,-1-1,0 0,0 0,1-1,8-1,-1 2,1-1,-1 0,0-1,0-2,0 1,0-2,0-1,-1 0,14-6,-13 1</inkml:trace>
  <inkml:trace contextRef="#ctx0" brushRef="#br0" timeOffset="3281.794">3846 735,'258'-247,"-221"221,-35 49,-10-2,-14 61,22-79,0-1,0 1,0-1,1 0,-1 1,0-1,1 1,0-1,-1 0,1 0,0 1,0-1,0 0,0 0,1 0,-1 0,1 0,-1 0,1-1,0 1,-1 0,1-1,0 1,0-1,0 0,0 0,0 1,1-1,-1-1,0 1,0 0,3 0,4 1,0-1,0 0,1 0,-1-1,0 0,1 0,-1-1,0-1,0 1,0-2,0 1,0-1,0 0,-1-1,1 0,-1 0,0-1,0 0,129-111,-87 30,-44 68</inkml:trace>
  <inkml:trace contextRef="#ctx0" brushRef="#br0" timeOffset="3555.915">4806 1,'-94'303,"86"-261,2-1,2 2,1-1,3 0,1 0,6 36,-13-71,-2-10</inkml:trace>
  <inkml:trace contextRef="#ctx0" brushRef="#br0" timeOffset="4086.403">4468 395,'624'0,"-484"-25,-108 12,-117 44,79-29,-2 1,-1 0,1 1,0-1,1 2,-1-1,1 1,0 0,0 1,0 0,1 0,0 0,0 1,-2 3,8-7,0 0,0-1,0 1,1 0,-1 0,1-1,0 1,0-1,0 1,0 0,1-1,-1 0,0 1,1-1,0 0,0 0,-1 0,1 0,0 0,1 0,-1 0,0-1,0 1,1-1,-1 0,1 0,-1 1,1-2,0 1,-1 0,1 0,0-1,0 0,-1 1,2-1,-1 1,7 2,-1 1,1 1,-1-1,0 2,-1-1,1 1,-1 0,0 1,-1 0,3 3,-8-8,0 0,0 1,0-1,-1 1,1-1,-1 1,1 0,-1-1,0 1,0 0,0 0,-1 0,1 0,-1 0,1 0,-1 0,0 0,0 0,0 0,-1 0,1 0,-1 0,0 0,0 0,0-1,0 1,0 0,0 0,-1-1,1 1,-1-1,0 1,0-1,0 0,0 0,-2 2,-4 2,0 0,0-1,-1 0,0-1,0 0,0 0,0-1,0 0,-1-1,1 0,-1 0,0-1,0 0,1-1,-1 0,0-1,-1 0,-15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4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1,'-5'14,"-1"15,0 2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1,'-9'10,"0"2,4 1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282 260,'-22'141,"9"-61,-8 35,6 1,5 0,5 6,18 12,-7-90,-8-33</inkml:trace>
  <inkml:trace contextRef="#ctx0" brushRef="#br0" timeOffset="228.866">1 627,'43'0,"33"5,9 1,0 0,-11-1,-12-1,-12 3,-10 0,-7 0,1-3,-1 0,-6-2</inkml:trace>
  <inkml:trace contextRef="#ctx0" brushRef="#br0" timeOffset="478.198">734 683,'-17'33,"2"1,1 0,1 1,2 1,2 0,2 0,-2 23,7-55,1 0,1 1,-1-1,1 1,0-1,0 1,0-1,0 1,1-1,-1 0,1 1,1-1,-1 0,1 1,-1-1,1 0,0 0,1 0,-1-1,1 1,-1 0,1-1,0 0,0 1,1-1,-1 0,1-1,-1 1,1-1,0 0,0 1,0-2,0 1,0 0,1-1,10 0,-1 0,0-1,1-1,-1-1,0 0,0 0,0-1,0-1,0-1,-1 0,0 0,0-2,0 1,-1-2,0 1,0-2,-1 0,0 0,-1-1,4-4,-10 10,-1 0,1-1,-1 1,-1-1,1 1,0-1,-1 0,0 0,0 0,-1-1,0 1,1 0,-2-1,1 1,-1 0,1-1,-1 1,-1-1,1 1,-1 0,0-1,0 1,-1 0,1 0,-1 0,-1 0,0-2,-2-3,0 0,-1 0,0 1,-1-1,0 1,-1 1,0 0,0 0,-1 0,0 1,0 0,-6-3,5 3,1 0,-1 1,-1 0,1 0,-1 1,0 1,0 0,0 0,-1 1,1 0,-1 1,0 1,0 0,0 0,0 1,1 1,-1 0,0 0,0 1,1 1,-3 1,-4 7</inkml:trace>
  <inkml:trace contextRef="#ctx0" brushRef="#br0" timeOffset="785.003">1270 175,'-14'57,"2"0,3 1,3 0,2 1,2-1,3 0,4 15,9 160,-2-124,-14-85</inkml:trace>
  <inkml:trace contextRef="#ctx0" brushRef="#br0" timeOffset="1616.495">903 767,'213'-18,"195"8,-148-18,-195 11,-89 26,1 1,0 1,0 0,1 2,1 1,0 1,1 0,1 1,1 2,0 0,-14 18,-1 49,33-83,0 1,0-1,0 0,0 0,0 0,1 1,-1-1,0 0,1 0,0 0,-1 0,1 0,0 0,0 0,0 0,1 0,-1 0,0-1,1 1,-1 0,1-1,-1 1,1-1,0 0,-1 1,1-1,0 0,0 0,0 0,0 0,0-1,0 1,0-1,1 1,-1-1,0 1,0-1,0 0,2 0,10-2,-1 0,1-1,-1-1,1 0,-1 0,0-1,-1-1,1-1,-1 1,-1-2,1 0,-1 0,0-1,-1 0,0-1,-1 0,7-9,40-33,-52 49,-2 0,0 1,1-1,-1 1,1 0,-1 0,1-1,0 2,0-1,0 0,0 1,0-1,0 1,0 0,0 0,1 0,-1 0,0 1,1 0,-1-1,1 1,-1 0,0 0,4 1,-6 50,-4-37,3-9,0 0,0 0,1 0,-1-1,1 1,0 0,0-1,1 1,0-1,-1 1,1-1,1 0,-1 1,1-1,-1-1,1 1,0 0,1-1,-1 1,0-1,1 0,0 0,0 0,0-1,0 1,0-1,1 0,-1 0,1-1,-1 1,1-1,-1 0,1 0,0 0,0-1,-1 0,1 0,0 0,0 0,-1-1,1 0,0 0,-1 0,1-1,0 1,1-2,21-8,0-1,-1-1,0-1,-1-2,-1 0,-1-2,0-1,-1 0,2-4,7-7,-1-2,-1-1,-1-1,-2-1,-2-1,-1-2,-2 0,-2-1,-1-1,-3-1,-1 0,-1-1,-3-1,0-8,-7 32,-1 0,-1-1,-1 1,0-1,-2 1,0 0,-1-1,2 15,1 1,-1-1,0 1,-1-1,1 1,-1 0,0-1,0 1,0 0,0 0,-1 0,0 0,0 1,0-1,0 1,0 0,-1 0,0 0,1 0,-1 0,0 1,0 0,0 0,-1 0,1 0,0 1,-1-1,1 1,-1 0,0 1,-2-1,1 1,1 1,-1-1,0 1,0 0,1 1,-1 0,1-1,0 2,-1-1,1 1,0-1,0 1,0 1,1-1,-1 1,1 0,0 0,0 0,0 0,1 1,-1-1,1 1,0 0,1 0,-1 2,-6 10,1 0,1 1,1 0,0 0,2 1,0 0,1 2,-3 28,3 1,2-1,3 1,1-1,3 1,1-1,3-1,2 1,13 29,-12-38,1-1,3-1,1-1,1 0,2-1,2-1,6 5,22 25,-34-45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6,'-10'56,"2"0,3 0,2 0,2 3,0-9,1 469,0-513,0 0,0 0,0 0,-1 0,0 1,0-1,-1 0,0-1,0 1,0 0,-1 0,0-1,-2 5,-7 3</inkml:trace>
  <inkml:trace contextRef="#ctx0" brushRef="#br0" timeOffset="565.202">1 486,'180'-45,"-1"-8,140-64,-300 111,1-2,-2 0,1-2,-1 0,-1-1,0 0,-1-1,0-1,0-1,-2 0,0-1,0-1,5-9,-17 22,0-1,0 0,0 0,0 1,0-2,-1 1,0 0,0 0,0 0,0 0,-1-1,0 1,0 0,0-1,0 1,0 0,-1 0,0-1,0 1,0 0,-1 0,-1-3,-18 36,-12 135,26-110,-32 253,38-295,0 0,1 1,1-1,0 1,0-1,1 0,1 0,0 0,1 3,-3-12,1 0,-1 1,1-1,-1 0,1 0,0 1,0-2,0 1,0 0,1 0,-1-1,1 1,0-1,0 0,0 1,0-1,0-1,0 1,0 0,1-1,-1 0,0 0,1 0,-1 0,1 0,0-1,-1 1,1-1,-1 0,1 0,0-1,2 1,15-6,-1 0,0-1,0-1,-1-1,0-1,-1 0,0-1,15-13,6-2,-29 20,54-27,-63 32,1 1,-1 0,1 0,-1 0,0 0,1 0,-1 0,1 0,-1 0,0 0,1 1,-1-1,0 1,1-1,-1 1,0-1,0 1,1 0,-1 0,0-1,0 1,0 0,0 0,0 0,0 0,0 0,0 0,-1 1,1-1,0 0,-1 0,1 1,-1-1,1 0,-1 1,0-1,1 0,-1 1,0-1,0 0,0 1,0-1,0 1,0-1,0 0,-1 1,1 0,-10 46,8-44,1-1,-1 0,1 1,0-1,0 0,0 1,0 0,1-1,-1 1,1-1,0 1,0 0,1-1,-1 1,1-1,-1 1,1-1,0 1,1-1,-1 1,0-1,1 1,3-2,-1-1,0 1,0-1,1 0,-1 0,1 0,-1-1,1 1,0-1,-1 0,1-1,-1 1,1-1,-1 0,1 0,-1 0,0 0,1-1,-1 0,0 0,0 0,0 0,0-1,-1 0,1 0,-1 0,1 0,-1 0,0-1,12-11</inkml:trace>
  <inkml:trace contextRef="#ctx0" brushRef="#br0" timeOffset="877.81">1525 655,'31'-7,"0"-2,0-1,-1-2,-1-1,0-1,0-1,-2-2,0 0,-1-2,10-10,-33 27,0 0,0 0,0 0,0-1,-1 1,1-1,-1 0,1 1,-1-1,0 0,0-1,0 1,-1 0,1 0,-1-1,0 1,1-1,-2 1,1-1,0 0,-1 1,0-1,1 0,-1 1,-1-1,1 0,-1 1,1-1,-1 0,0 1,0-1,-1 1,1 0,-1-1,1 1,-1 0,0 0,0 0,-1 0,1 0,-1 0,-5 1,1 1,-1 1,0-1,1 1,-1 1,1-1,-1 1,1 0,-1 1,1 0,0 0,-1 1,1 0,0 0,1 0,-1 1,1 0,-1 0,1 1,0 0,1 0,-1 0,1 1,-3 4,-6 3,1 1,0 0,1 0,1 2,0-1,1 1,1 1,1 0,0 0,1 1,1 0,0 0,2 0,0 1,1 1,4-11,0 0,1 0,0 0,0-1,1 1,0-1,1 1,-1-1,2 0,-1-1,1 1,1-1,-1 0,1 0,0 0,1-1,-1 0,1 0,1-1,-1 1,1-2,0 1,0-1,0 0,0-1,1 0,0-1,-1 1,1-1,0-1,0 0,0 0,0-1,3 0,132-8,-116 1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27 141,'-4'6,"1"1,0-1,0 1,0 0,0 0,1 0,1 0,-1 0,1 0,0 0,0 0,1 1,0-1,1 4,-1-8,0 0,0 0,1-1,-1 1,1 0,0-1,0 1,-1 0,2-1,-1 1,0-1,0 0,1 1,0-1,-1 0,1 0,0 0,0 0,0 0,0 0,0-1,0 1,1-1,-1 1,1-1,-1 0,1 0,-1 0,1 0,0-1,-1 1,1-1,0 1,-1-1,1 0,5 1,-1-1,0 0,0-1,0 0,0 0,1 0,-1-1,0 0,-1 0,1 0,0-1,-1 0,2-1,26-21,-2 0,0-2,-2-1,-1-2,18-23,-8 10,-39 42,1-1,0 1,0-1,-1 1,1 0,0-1,0 1,1 0,-1 0,0 0,0-1,0 1,1 1,-1-1,1 0,-1 0,1 0,-1 1,1-1,-1 1,1-1,-1 1,1 0,0-1,-1 1,1 0,0 0,-1 0,1 0,-1 1,1-1,0 0,-1 1,1-1,-1 1,1-1,-1 1,1 0,-1 0,1 0,-1-1,0 1,1 1,-1-1,0 0,0 0,0 0,0 1,0-1,0 0,0 1,0 0,12 187,-13-187,1 0,0 0,0 0,1 0,-1 0,0 0,1 0,-1 0,1-1,-1 1,1-1,0 1,0-1,0 0,0 1,0-1,0 0,0 0,0-1,0 1,0 0,0-1,1 1,-1-1,0 0,0 0,1 1,-1-2,0 1,1 0,-1 0,0-1,0 1,0-1,1 0,-1 1,0-1,2-1,79-42,91-94,-84 88,-87 51,0 0,-1 0,1 0,0 1,0-1,-1 1,1 0,-1 0,0 0,1 0,-1 0,0 0,0 1,0-1,-1 1,1-1,0 1,-1 0,0 0,0 0,1 0,-2-1,1 1,0 0,-1 1,1-1,-1 0,0 2,6 15,12 19,-7-25</inkml:trace>
  <inkml:trace contextRef="#ctx0" brushRef="#br0" timeOffset="547.799">1325 0,'0'1,"-37"28,2 2,1 2,1 1,-18 25,33-16,18-42,0 0,1-1,-1 1,0 0,0 0,0-1,0 1,1 0,-1-1,0 1,1 0,-1-1,0 1,1 0,-1-1,1 1,-1 0,1-1,-1 1,1-1,0 1,-1-1,1 0,0 1,-1-1,1 0,0 1,-1-1,1 0,0 0,0 1,-1-1,1 0,0 0,0 0,-1 0,1 0,0 0,0 0,-1 0,1-1,0 1,0 0,-1 0,1-1,0 1,-1 0,1-1,0 1,-1-1,1 1,-1 0,1-1,149-82,-66 30,48 5,-127 47,-1 0,0 1,1-1,-1 1,0 0,1 1,-1-1,0 1,1 0,-1 0,0 0,0 1,0-1,0 1,0 0,0 0,0 0,-1 1,1 0,-1-1,0 1,1 0,-1 0,-1 1,1-1,0 1,-1-1,0 1,0 0,0 0,0 0,8 25,-2 0,-1 1,-1-1,-1 1,-2 1,-1-1,-2 0,-1 1,-1-1,-1 0,-2 0,-1 0,-1-1,-2 1,-1-2,-1 1,-6 8,11-21,-1-1,-1 0,0 0,-1-1,-1 0,0-1,0 0,-2 0,0-1,0-1,-1 0,0 0,-1-2,0 1,-1-2,1 0,-2-1,1 0,-1-1,0-1,-5 0,19-4,-1-1,0 1,0-1,0 0,0 0,0 0,0 0,0-1,0 1,0-1,0 0,0 0,0 0,0 0,1 0,-1-1,1 1,-1-1,1 0,-1 0,1 0,0 0,0 0,0 0,0 0,0-1,0 1,1-1,-1 0,1 1,0-1,0 0,0 0,0 1,0-1,1 0,-1 0,1 0,0 0,-1 0,1 0,1 0,-1 0,0 0,7-28,0 1,2 0,1 0,1 1,2 0,1 1,15-24,29-61,-37 68,-12 27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1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251 645,'-1'-1,"0"0,0 1,0-1,1 1,-1-1,0 1,0-1,0 1,-1 0,1-1,0 1,0 0,0 0,0 0,0 0,0 0,0 0,0 0,0 0,0 0,-1 0,1 1,0-1,0 0,0 1,0-1,0 1,0-1,1 1,-1 0,0-1,-1 2,-14 7,0 1,1 1,0 0,1 1,0 1,0 0,2 1,0 0,0 1,1 1,1-1,1 2,0-1,1 1,1 1,-4 15,9-31,1 1,-1 0,1 0,0-1,0 1,0 0,0 0,1 0,-1 0,1 0,-1 0,1 1,0-1,1 0,-1 0,0 0,1 0,0 0,-1 0,1 0,0 0,1-1,-1 1,0 0,1 0,0-1,-1 1,1-1,0 0,1 1,-1-1,0 0,0 0,1 0,-1-1,1 1,0 0,-1-1,1 0,0 0,0 0,0 0,0 0,0 0,0-1,0 1,0-1,0 0,0 0,0 0,1-1,8-4,0 0,0-2,0 0,0 0,-1-1,0 0,-1 0,0-2,0 1,-1-1,-1-1,1 1,-2-1,1-1,-1 0,-1 0,0 0,-1 0,-1-1,1 0,-2 0,0 0,1-9,-3 19,0 1,0-1,0 0,0 1,0-1,-1 0,1 1,-1-1,0 0,0 0,0 1,0-1,0 0,0 0,-1 1,0-1,1 0,-1 1,0-1,0 0,0 1,-1-1,1 1,-1 0,1-1,-1 1,0 0,1 0,-1 0,-1 0,1 1,0-1,0 0,0 1,-1-1,1 1,-1 0,1 0,-1 0,0 0,1 0,-1 1,0-1,0 1,1 0,-1 0,0 0,0 0,1 0,-1 0,-1 1,2 0,1-1,0 1,0-1,0 1,0 0,-1-1,1 1,0 0,0 0,0 0,0 0,1 0,-1 0,0 0,0 0,1 0,-1 0,0 0,1 0,-1 0,1 1,0-1,-1 0,1 1,0-1,0 0,0 0,-1 1,2-1,-1 0,0 1,0-1,0 0,0 0,1 1,-1-1,1 0,-1 0,1 1,-1-1,1 0,0 0,0 0,-1 0,1 0,0 0,0 0,0 0,0 0,0-1,0 1,0 0,0-1,1 1,-1-1,0 1,0-1,0 1,1-1,-1 0,0 1,1-1,-1 0,0 0,1 0,-1 0,1-1,14 1,0-2,0 0,0-1,0-1,0 0,-1-1,0 0,0-2,0 0,-1 0,0-1,0-1,-1-1,0 0,0 0,-1-1,1-3,40-27,-35 28,-1 0,-1 0,0-2,-1 0,-1 0,0-2,7-11,-5 7,-2 0,0-1,-2-1,0 0,-1-1,-2 0,0 0,-2-1,0 0,-2-1,1-17,-37-57,30 98,0 0,0 0,-1 0,1 0,0 0,-1 0,1 1,-1-1,1 0,-1 1,0-1,0 1,0-1,0 1,0 0,0 0,0 0,0 0,0 0,-1 1,1-1,0 0,0 1,-1 0,1 0,0 0,-1 0,1 0,0 0,-1 0,1 1,0-1,-1 1,1-1,0 1,0 0,0 0,0 0,0 0,0 1,0-1,0 1,0-1,-6 8,0 1,1-1,0 1,0 1,1-1,1 1,0 0,0 0,1 1,1-1,0 1,0 0,-1 12,-6 20,-16 186,15-125,6-75,2 1,0-1,2 1,2 0,1 0,3 12,-3-28,2-1,0 0,0 0,2 0,-1 0,2-1,0 1,0-2,3 3,-7-11,0 1,1-1,0 0,-1 0,1-1,0 1,1-1,-1 0,1 0,-1 0,1-1,0 0,0 0,0 0,0 0,0-1,0 1,1-2,-1 1,0 0,1-1,-1 0,1 0,-1-1,0 0,4 0,3-2,0-1,0 0,0 0,-1-1,1-1,-1 0,-1 0,1-1,-1-1,0 1,-1-2,0 1,0-1,-1-1,0 0,0 0,-1 0,-1-1,0 0,0 0,-1-1,-1 1,0-1,0 0,-1 0,-1-1,0 1,0-1,-1 1,-1-1,0 1,-1-1,0 1,-1-1,-1 1,0 0,0 0,-4-8,3 14,0 0,0 0,0 1,-1-1,0 1,0 0,0 0,-1 1,1-1,-1 1,0 1,-1-1,1 1,-1 0,1 0,-1 1,0 0,0 0,0 0,0 1,0 0,0 1,0 0,0 0,0 0,-1 1,1 0,0 0,0 1,0 0,1 0,-2 1,-4 2,0 1,0 0,1 1,-1 0,1 0,1 2,0-1,-9 10,1 4</inkml:trace>
  <inkml:trace contextRef="#ctx0" brushRef="#br0" timeOffset="462.125">1352 165,'-81'454,"47"-199,35-211,-1-32</inkml:trace>
  <inkml:trace contextRef="#ctx0" brushRef="#br0" timeOffset="710.694">985 701,'38'-5,"33"-11,13-3,-3-3,-10 3,-8 3,-9 1,-10 3,-7 3,-5 3,-9-2,-7 0</inkml:trace>
  <inkml:trace contextRef="#ctx0" brushRef="#br0" timeOffset="1860.998">1748 560,'-38'37,"2"1,2 1,2 2,1 2,-19 36,26-6,23-72,1 0,0 1,-1-1,1 0,0 1,0-1,0 0,0 1,0-1,1 0,-1 1,0-1,0 0,1 1,-1-1,1 0,0 0,-1 1,1-1,0 0,-1 0,1 0,0 0,0 0,0 0,0 0,0 0,0 0,0-1,1 1,-1 0,0-1,0 1,1 0,-1-1,0 0,0 1,1-1,-1 0,0 0,1 0,-1 0,1 0,-1 0,0 0,1 0,-1 0,0-1,1 1,-1-1,19-6,-1-1,0 0,0-2,-1 0,-1-1,0-1,0-1,-1 0,-1-1,0-1,-1-1,0 0,-1 0,-1-1,-1-1,1-2,1 2,13-15,-24 58,-5-11,0-1,1 1,0 0,1 0,1 0,0 0,1 0,2 10,-3-21,1 1,-1-1,1 0,0 0,0 0,1 1,-1-1,1 0,-1 0,1-1,0 1,0 0,0-1,1 1,-1-1,1 1,-1-1,1 0,0 0,0-1,-1 1,1 0,0-1,1 0,-1 1,0-1,0-1,1 1,-1 0,0-1,1 0,-1 1,0-1,1-1,-1 1,0 0,1-1,0 0,12-4,-2 0,1-1,-1 0,1-1,-2-1,1-1,-1 1,-1-2,1 0,-2 0,1-1,-2-1,2-1,34-31,47-64,-93 108,0-1,0 1,0-1,0 1,0 0,0-1,1 1,-1-1,0 1,0-1,0 1,0 0,0-1,1 1,-1-1,0 1,0 0,1-1,-1 1,0 0,0-1,1 1,-1 0,1-1,-1 1,0 0,1 0,-1 0,0-1,1 1,-1 0,1 0,-1 0,1 0,-1 0,0 0,1 0,-1 0,1 0,-1 0,1 0,-1 0,1 0,-1 0,0 0,1 0,-1 0,1 0,-1 1,0-1,1 0,-1 0,1 0,-1 1,0-1,1 0,-1 1,0-1,0 0,1 1,-1-1,0 0,0 1,1-1,-1 1,0-1,0 0,0 1,0-1,1 1,0 35,-1-30,-2 33,1-30,-1 0,1 0,1 0,0 0,0 0,1 0,0 0,0 0,1 0,1 0,-1-1,1 1,1-1,-1 1,3 2,-4-9,0 0,1 0,-1 0,0 0,1-1,-1 1,1-1,-1 1,1-1,0 0,0 0,-1 0,1-1,0 1,0-1,0 1,0-1,0 0,0 0,0 0,0-1,0 1,0-1,-1 1,1-1,0 0,0 0,0 0,-1-1,1 1,-1-1,1 1,0-2,76-64,-40 26,2 2,1 2,2 2,16-8,-20 28,-39 15,0 1,-1-1,1 1,0-1,0 0,0 1,-1-1,1 1,0 0,-1-1,1 1,0 0,-1-1,1 1,-1 0,1-1,-1 1,1 0,-1 0,1 0,-1 0,0-1,0 1,1 0,-1 0,0 0,0 0,0 0,0 0,0 0,0 0,0 0,0-1,-1 1,1 0,0 0,0 0,-1 0,1 0,-1-1,1 1,-1 0,1 0,-1 0,-61 126,61-126,1 0,-1-1,1 1,0 0,-1 0,1 0,0 0,-1 0,1 0,0 0,0 0,0 0,0 0,0 0,0 0,0 0,1 0,-1 0,0 0,0 0,1 0,-1 0,0 0,1 0,-1 0,1 0,0 0,-1-1,1 1,0 0,-1 0,1-1,0 1,0 0,-1-1,1 1,0-1,0 1,0-1,0 0,0 1,0-1,0 0,0 1,0-1,0 0,0 0,0 0,0 0,0 0,0 0,0 0,0 0,0-1,0 1,57-19,2-22,-50 33,0 0,1 0,0 1,0 1,0 0,1 0,0 1,1 1,-1 0,1 1,-11 2,0 1,0 0,0 0,0 0,1 0,-1 0,0 1,0-1,0 1,0-1,0 1,0 0,0 0,0 0,0 0,0 0,0 0,0 1,-1-1,1 0,-1 1,1 0,-1-1,1 1,-1 0,0 0,0-1,0 1,0 0,0 0,0 0,0 0,-1 2,11 72,-20-66,1-12</inkml:trace>
  <inkml:trace contextRef="#ctx0" brushRef="#br0" timeOffset="2095.532">2199 278,'-10'4,"2"8,3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49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83,'4'4,"3"12,-1 8,-6-1,-3 2,-1 0,1 1,-1 1,2 1,1-9,0-13,1-8</inkml:trace>
  <inkml:trace contextRef="#ctx0" brushRef="#br0" timeOffset="657.03">142 364,'20'-37,"1"0,2 2,1 0,1 2,3 1,10-10,-38 42,0-1,1 1,-1 0,0-1,0 1,1-1,-1 1,0 0,0-1,1 1,-1 0,1 0,-1-1,0 1,1 0,-1 0,1-1,-1 1,0 0,1 0,-1 0,1 0,-1-1,1 1,-1 0,1 0,-1 0,1 0,-1 0,1 0,-1 1,0-1,1 0,-1 0,1 0,-1 0,1 0,-1 1,1-1,-1 0,0 0,1 1,-1-1,0 0,1 1,-1-1,0 0,1 1,-1-1,0 0,0 1,1-1,-1 1,0-1,0 1,0-1,0 0,1 1,-1-1,0 1,0-1,0 1,0-1,0 1,2 37,-2-33,-2 1,1 0,0-1,1 1,-1 0,1 0,0 0,0 0,1-1,0 1,0 0,0-1,1 1,-1 0,1-1,1 0,-1 1,1-1,0 0,0 0,1-1,-1 1,1-1,0 1,0-1,0 0,1-1,0 1,-1-1,1 0,0 0,1 0,3 1,-1-3,0 1,0-2,1 1,-1-1,0 0,1-1,-1 0,0 0,0-1,0 0,0 0,0-1,0 0,-1 0,1-1,-1 0,0 0,0-1,-1 0,1 0,-1-1,0 1,1-3,9-9,0-1,-1 0,-2-2,0 1,0-1,-2-1,5-14,1-36,-15 49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31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28,'-74'72,"4"3,3 3,4 2,-45 75,-101 129,191-262,0 0,-1-2,-2 0,0-1,0-1,-2-1,-16 9,36-24,0-1,0 1,0 0,0-1,-1 0,1 0,0 0,-1 0,1 0,-1-1,1 0,-1 1,1-1,-1-1,0 1,1 0,-1-1,1 0,0 0,-1 0,1 0,0 0,-3-2,-6-7</inkml:trace>
  <inkml:trace contextRef="#ctx0" brushRef="#br0" timeOffset="283.576">0 198,'89'73,"3"-3,4-5,1-4,31 10,188 72,-299-133,-1 2,-1 0,1 0,-2 2,0 0,0 0,-2 1,0 1,2 4,-3-6</inkml:trace>
  <inkml:trace contextRef="#ctx0" brushRef="#br0" timeOffset="548.692">423 1,'-6'318,"8"-225,32 438,-35-331,1-168</inkml:trace>
  <inkml:trace contextRef="#ctx0" brushRef="#br0" timeOffset="1277.465">1213 255,'-1'112,"-1"-17,3-1,5 0,3 0,5 1,-13-87,1 0,-1 0,1 1,1-1,-1 0,2 0,-1-1,1 1,0-1,0 0,1 0,0 0,0 0,1-1,0 0,0 0,0-1,1 1,-1-2,1 1,1-1,-1 0,1 0,-1 0,1-1,0-1,0 1,6 0,-1-5,0 0,-1 0,1-1,-1-1,0 0,0-1,0 0,-1-1,0 0,0 0,0-2,-1 1,0-1,0-1,-1 0,0 0,2-3,22-23,0-1,-3-2,-1-1,-2-2,-1 0,-3-1,5-15,26-59,-53 117,0 0,0-1,0 1,0 0,0 0,0 0,0 0,0 0,-1 0,1 0,0 1,0-1,-1 0,1 0,-1 0,1 1,-1-1,0 0,1 1,-1-1,0 0,0 1,0-1,0 0,0 1,0-1,-1 0,1 1,0-1,-1 0,1 1,0-1,-2 1,2 23,-1 3,1-1,2 1,0-1,2 0,5 16,-8-37,1 1,0-1,1 0,-1 0,1 0,0-1,1 1,-1-1,1 1,0-1,1 0,-1-1,1 1,0-1,0 0,0 0,1 0,-1-1,1 0,0 0,0 0,0-1,0 0,0 0,1 0,-1-1,5 0,-1 0,1 0,-1-1,1 0,-1-1,1 0,-1-1,0 0,0 0,1-1,-2-1,1 0,0 0,-1-1,0 0,0-1,0 1,0-2,-1 1,0-1,-1-1,0 1,6-8,12-17,-2-1,-1 0,-1-2,-2-1,8-23,-10 19,-1-2,-3 0,-1 0,-2-1,-3-1,3-38,-8 58</inkml:trace>
  <inkml:trace contextRef="#ctx0" brushRef="#br0" timeOffset="1679.115">2540 791,'31'-11,"0"-1,-1-2,-1-1,0-1,-1-2,-1-1,0-1,-2-1,22-22,-45 41,0 1,0 0,-1 0,1-1,0 1,-1-1,1 0,-1 1,0-1,1 0,-1 0,0 0,0 0,0 0,-1 0,1 0,0 0,-1 0,1 0,-1-1,0 1,0 0,1 0,-2 0,1-1,0 1,0 0,-1 0,1 0,-1 0,1-1,-1 1,0 0,0 0,0 0,0 1,-1-1,1 0,0 0,-1 1,1-1,-1 0,1 1,-1 0,0-1,0 1,0 0,0 0,0 0,0 0,0 0,0 0,0 1,-1-1,-7 0,0 0,0 0,0 1,0 1,0 0,1 0,-1 1,0 0,1 0,-1 1,1 1,0 0,0 0,0 0,0 1,1 1,0-1,0 1,0 1,1-1,0 1,0 1,1-1,0 1,0 0,1 1,0-1,0 1,1 0,0 0,1 1,0-1,-2 10,2-10,1 0,0 0,0 0,1 0,0 1,0-1,1 1,1-1,-1 0,1 1,1-1,0 0,0 0,1 0,0 0,1 0,0-1,0 1,1-1,0 0,0 0,2-2,1-1,-1 1,1-1,0 0,0-1,1 0,-1 0,1-1,0 0,0-1,0 0,0 0,0-1,1 0,-1 0,0-1,0-1,1 1,-1-2,2 0,17-3,-1-2,0 0,0-2,-1-2,0 0,0-2,-3 2</inkml:trace>
  <inkml:trace contextRef="#ctx0" brushRef="#br0" timeOffset="2079.589">3245 565,'-18'24,"1"1,2 1,0 1,2 0,0 1,3 0,0 1,-1 8,10-34,0-1,0 1,0 0,0 0,1 0,-1 0,1 0,-1 0,1 0,0 0,0 0,1 0,-1 0,1-1,-1 1,1 0,0 0,0 0,0 0,1-1,-1 1,0 0,1-1,0 0,0 1,0-1,0 0,0 0,0 0,0 0,1 0,-1 0,1-1,-1 1,1-1,0 0,6 2,1-2,0 1,0-1,1-1,-1 0,0 0,0-1,0 0,0-1,0 0,-1 0,1-1,0-1,-1 0,0 0,0 0,0-1,-1-1,4-2,12-10,-1-1,-1-1,0-1,-2 0,17-24,-5 6,-1 0,-3-2,-1-1,-2-1,-2-2,-2 0,-2-1,-2-1,4-19,-19 56,0 1,0-1,-1 0,-1 1,1-1,-1 0,-1 0,0 1,0-1,-1 0,-1 1,1-1,-1 1,-1 0,0 0,0 0,-1 1,0-1,0 1,-1 0,0 0,0 1,-1 0,0 0,0 1,-1-1,0 2,-4-4,7 7,0 0,0 1,0-1,0 1,0 0,-1 0,1 0,0 1,-1 0,1 0,-1 0,1 1,0 0,0 0,-1 0,1 0,0 1,0 0,0 0,0 1,1-1,-1 1,1 0,-1 0,1 0,0 1,-2 2,-89 117,85-105,0 0,2 1,0 0,1 0,1 1,1 0,1 0,0 0,2 0,0 1,1-1,1 1,1-1,1 1,1-1,1 0,0 0,2 0,7 18,-5-25,0 0,1 0,0-1,1 0,1-1,0 0,1 0,0-1,0-1,1 0,0-1,0 0,1-1,0-1,1 0,-1-1,1 0,0-1,0-1,0 0,1-2,-1 1,1-2,10 0,7 0</inkml:trace>
  <inkml:trace contextRef="#ctx0" brushRef="#br0" timeOffset="2829.618">3809 960,'6'-3,"0"1,0-1,-1 0,1-1,-1 1,0-1,0 0,0 0,0-1,-1 0,0 1,0-1,0-1,2-3,89-152,-28 30,-66 131,-1 1,0-1,0 0,0 1,0-1,1 1,-1-1,0 0,0 1,0-1,1 0,-1 0,0 1,1-1,-1 0,0 0,1 1,-1-1,0 0,1 0,-1 0,0 1,1-1,-1 0,1 0,-1 0,0 0,1 0,-1 0,1 0,-1 0,0 0,1 0,-1 0,1 0,-1 0,0 0,1 0,-1-1,1 1,-1 0,0 0,1 0,-1-1,0 1,1 0,-1 0,0-1,0 1,1 0,-1 0,0-1,0 1,1-1,1 48,-2-41,21 160,-20-160,1 0,0-1,0 1,1 0,-1-1,1 0,1 0,-1 0,1 0,-1 0,1-1,1 0,-1 0,0 0,1 0,0-1,0 1,0-1,0 0,1-1,-1 1,1-1,0 0,-1-1,1 1,4-1,1-2,0-1,-1 0,1-1,-1 0,0 0,0-1,0-1,0 1,-1-2,0 1,0-1,0-1,-1 0,0 0,0 0,-1-1,1 0,7-10,0-1,-1 0,-1-1,-1 0,-1-1,-1-1,1-3,32-81,-41 102,-1 5</inkml:trace>
  <inkml:trace contextRef="#ctx0" brushRef="#br0" timeOffset="3146.758">4656 875,'22'-18,"-2"-1,0-1,-2-1,0-1,-1 0,-1-1,-1-1,-2 0,5-13,-16 36,-1 0,0-1,1 1,-1-1,0 1,0-1,0 1,0-1,-1 0,1 0,0 1,-1-1,1 0,-1 0,0 0,1 1,-1-1,0 0,0 0,0 0,0 0,-1 0,1 0,0 1,-1-1,1 0,-1 0,0 0,0 1,0-1,0 0,0 1,0-1,0 1,0-1,0 1,-1 0,1-1,0 1,-1 0,0 0,1 0,-1 0,1 0,-1 0,0 1,0-1,0 0,1 1,-1 0,0-1,0 1,0 0,-7 4,-1 0,1 1,0 0,0 1,1 0,0 0,0 1,0 0,1 0,0 1,0 0,1 0,0 1,-1 3,-5 3,0 2,2-1,0 2,1-1,0 1,2 1,-1 3,6-17,1 0,-1 1,1-1,1 1,-1-1,1 1,0 0,0-1,0 1,1-1,0 1,0-1,0 0,1 1,0-1,0 0,0 0,1 0,-1 0,1 0,0-1,1 1,-1-1,1 0,0 0,0 0,2 1,1 0,0 0,0-1,0 0,1 0,-1-1,1 1,0-2,0 1,0-1,0-1,0 1,1-1,-1-1,0 1,1-1,-1-1,0 0,1 0,-1-1,0 1,0-2,4-1,168-86,-157 76,36-28,-38 23</inkml:trace>
  <inkml:trace contextRef="#ctx0" brushRef="#br0" timeOffset="3412.805">5447 565,'-34'16,"1"2,1 1,0 1,2 2,0 1,2 1,-11 14,36-37,1 1,0-1,0 1,0-1,0 1,0 0,0 0,1 0,-1 0,0 1,1-1,0 0,0 1,-1-1,1 0,1 1,-1 0,0-1,1 1,-1-1,1 1,0 0,-1-1,1 1,1 0,-1-1,0 1,1 0,-1-1,1 1,0-1,0 1,0-1,0 1,0-1,1 0,-1 1,1-1,-1 0,1 0,0 0,0 0,0 0,0-1,202 54,-201-53,-1 0,0 0,1 0,-1 0,0 1,-1-1,1 1,0-1,-1 1,1 0,-1-1,0 1,0 0,0 0,0 0,-1 0,1 0,-1 0,0 0,0 0,0 0,0 1,0-1,-1 0,1 0,-1 0,0 0,0 0,0-1,0 1,0 0,-1 0,1-1,-1 1,0-1,0 1,0-1,0 0,0 0,0 1,-1-2,1 1,-1 0,1 0,-1-1,0 1,0-1,1 0,-2 0,-112 66,93-60</inkml:trace>
  <inkml:trace contextRef="#ctx0" brushRef="#br0" timeOffset="4166.839">5927 678,'-39'23,"2"1,0 2,2 1,1 2,1 2,-7 11,33-35,0 1,1 1,0-1,0 1,1 1,0-1,1 0,0 1,0 0,1 0,1 0,1-6,0 0,1 0,0-1,0 1,0 0,0 0,0 0,1-1,0 1,0 0,0-1,0 1,0-1,1 1,-1-1,1 1,0-1,0 0,1 0,-1 0,0 0,1 0,0-1,0 1,0-1,0 0,0 0,0 0,0 0,1 0,0 0,8 0,-1 0,0-1,1 0,-1 0,1-2,0 1,-1-1,0-1,1 0,-1-1,0 0,0-1,0 0,0 0,-1-1,0-1,0 0,0 0,-1-1,0 0,0 0,-1-1,3-3,25-20,-2 0,-1-2,-2-2,-1-1,-2-1,-1-1,-2-2,-2 0,-2-1,-1-2,8-29,-20 48,-1 0,0-1,-2 0,-1 0,-2 0,0-1,-1-3,-1 19,-1 0,1 0,-2 0,1 0,-1 1,-1-1,0 1,0 0,-1-1,0 1,0 1,-1-1,0 1,-1-1,0 2,0-1,-1 1,0 0,-6-5,9 9,0 0,-1 0,1 0,-1 1,1 0,-1 0,0 0,0 1,0-1,0 1,0 0,0 1,0-1,0 1,0 0,-1 0,1 1,0 0,0 0,0 0,0 0,0 1,0-1,1 1,-1 1,0-1,1 1,0-1,-1 1,1 1,1-1,-1 0,-2 3,-8 8,1 0,0 1,1 1,0 0,1 0,2 1,-1 1,-1 5,-1 1,1 1,1 0,1 0,1 1,2 0,0 1,2-1,1 1,1 0,1 0,1 0,2 0,0 0,2-1,1 1,1-1,2 0,0 0,2-1,0 0,10 14,-11-28,0-1,0 0,1 0,1-1,0-1,0 0,0 0,1-1,0 0,1-1,-1 0,1-1,1-1,-1 0,0-1,1 0,0-1,-1 0,1-2,0 1,0-2,0 0,-1 0,1-1,0-1,-1 0,1-1,-1-1,0 0,-1 0,11-7,10-8,-2 0</inkml:trace>
  <inkml:trace contextRef="#ctx0" brushRef="#br0" timeOffset="5117.83">6661 621,'-40'34,"2"2,2 1,1 2,3 1,0 2,0 5,-1 29,32-74,1 0,-1-1,1 1,0 0,0 0,0 0,0-1,0 1,0 0,1 0,-1 0,0-1,1 1,0 0,-1-1,1 1,0 0,0-1,0 1,0-1,0 1,0-1,0 0,0 1,1-1,-1 0,0 0,1 0,-1 0,1 0,0 0,-1 0,1 0,0-1,-1 1,1-1,0 1,0-1,-1 0,1 0,0 0,1 0,16-1,-1-1,1-1,-1 0,0-2,0 0,-1-1,0-1,0 0,0-1,-1-1,0-1,0 0,-1-1,12-12,7-5,0-1,-2-2,-1-1,7-11,-12 20,-26 22,1 1,-1-1,0 1,1 0,-1-1,0 1,1 0,-1 0,0-1,1 1,-1 0,1 0,-1-1,1 1,-1 0,1 0,-1 0,1 0,-1 0,1 0,-1 0,0 0,1 0,-1 0,1 0,-1 0,1 0,-1 0,1 0,-1 1,1-1,-1 0,1 0,-1 0,0 1,1-1,-1 0,1 1,-1-1,0 0,1 1,-1-1,0 0,0 1,1-1,-1 1,0-1,0 1,1-1,-1 0,0 1,0-1,0 1,0-1,0 1,0-1,0 1,0-1,0 1,0-1,0 1,0-1,0 1,0-1,0 1,-11 68,9-59,-1 0,1 0,1-1,0 1,0 0,1 0,0 0,1 0,0 0,2 9,0-16,0 0,0 0,0 0,0 0,1 0,-1 0,1-1,-1 0,1 1,0-1,0-1,0 1,0-1,0 1,0-1,1 0,-1-1,0 1,1-1,-1 0,0 0,1 0,-1 0,0-1,0 0,1 0,-1 0,0 0,0-1,0 1,0-1,0 0,0-1,-1 1,1-1,1-1,9-6,-1-1,0-1,-1 0,0 0,-1-1,0-1,-1 0,-1 0,0-1,-1 0,-1 0,3-9,-4 11,-5 13,-1 0,0 0,1 1,-1-1,1 0,-1 0,0 0,1 0,-1 0,0 0,1 0,-1 0,1 0,-1 0,0 0,1 0,-1 0,1 0,-1 0,0 0,1 0,-1-1,0 1,1 0,-1 0,0 0,1-1,-1 1,0 0,1 0,-1-1,0 1,0 0,1-1,-8 40,-3 90,10-124,1-1,-1 1,1-1,1 1,-1-1,0 1,1-1,0 0,0 0,1 0,-1 0,1 0,-1 0,1-1,1 1,-1-1,0 0,1 0,-1 0,1 0,0-1,0 1,0-1,0 0,1-1,1 2,-1-2,-1 0,1-1,0 1,0-1,-1 0,1-1,0 1,0-1,-1 0,1 0,-1 0,1 0,-1-1,1 0,-1 0,0 0,0-1,0 1,0-1,0 0,0 0,-1 0,3-3,66-88,52-165,-124 258,-1 0,1 0,0 0,0 0,0 0,0 0,0 0,0 0,1 0,-1 0,0 0,0 0,1 0,-1 0,1 0,-1 0,1 0,-1 0,1 0,-1 0,1 0,0 1,0-1,-1 0,1 0,0 1,0-1,0 1,0-1,0 1,0-1,0 1,0-1,0 1,0 0,0 0,0-1,0 1,0 0,0 0,0 0,0 0,0 0,0 0,0 1,0-1,0 0,0 0,0 1,0-1,0 1,0-1,0 1,0-1,0 1,0-1,0 2,4 10,0 0,-1 0,0 1,-1 0,0 0,-1 0,-1 0,0 0,-1 0,-1 9,2-4,-3 473,2-432,-2-1,-3 0,-3 0,-2-1,-3 0,-2-1,-2 0,-3-1,-9 14,-5-28,34-41,-1 1,0-1,0 1,0-1,1 1,-1-1,0 1,0-1,0 1,0-1,0 0,0 0,0 0,0 1,0-1,0 0,0 0,0 0,0 0,0-1,0 1,0 0,0 0,1-1,-1 1,0 0,0-1,0 1,0-1,0 1,0-1,1 1,-1-1,0 0,1 1,-1-1,0 0,1 0,-1 0,1 1,-1-1,1 0,-1 0,1 0,0 0,-1 0,1 0,0 0,0 0,-1 0,-3-17,1 0,0-1,1 1,1 0,1-1,1 1,2-17,-2 20,3-22,1-1,2 1,2 0,1 1,1 0,3 1,11-23,-10 22,2 0,2 2,0 0,3 1,0 1,2 1,2 2,10-10,15-5,-33 27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20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58,'278'-25,"492"23,-95 1,-286-29,-377 31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1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18,'-17'60,"1"27,4 0,4 0,3 12,-9 9,2 32,12-140,0-1,0 1,0 0,0-1,0 1,1 0,-1-1,0 1,0 0,1-1,-1 1,0 0,0 0,1-1,-1 1,0 0,1 0,-1 0,0 0,0-1,1 1,-1 0,1 0,-1 0,0 0,1 0,-1 0,0 0,1 0,-1 0,0 0,1 0,-1 0,1 0,-1 0,0 0,1 0,-1 0,0 1,1-1,-1 0,0 0,0 0,1 1,-1-1,0 0,1 0,-1 1,0-1,0 0,0 0,1 1,-1-1,0 0,0 1,0-1,0 0,1 1,-1-1,0 0,0 1,5-14</inkml:trace>
  <inkml:trace contextRef="#ctx0" brushRef="#br0" timeOffset="853.244">593 159,'1'-2,"0"0,1 0,-1 0,0 0,0-1,0 1,-1 0,1 0,-1-1,1 1,-1 0,0-1,0 1,1 0,-2-1,1 1,0 0,0-1,-1 1,1 0,-1 0,0-1,0 1,0 0,0 0,0 0,0 0,-1 0,1 0,0 0,-1 1,0-1,1 0,-1 1,0-1,0 1,0 0,0 0,0-1,0 1,0 1,0-1,-1 0,1 0,0 1,-1-1,1 1,0 0,-1 0,1 0,0 0,-1 0,0 0,-6 2,0 0,0 1,1 0,-1 0,1 1,-1 0,1 0,0 1,1 0,-1 0,1 1,0 0,0 0,1 1,0 0,0 0,0 0,1 1,0 0,1 0,0 0,0 0,0 1,1 0,1-1,-1 1,2 0,-1 1,1-1,0 0,1 0,0 0,1 1,-1-7,0 1,1 0,-1 0,1 0,0 0,0-1,0 1,1 0,-1-1,1 1,0-1,0 1,0-1,0 0,1 0,-1 0,1 0,0-1,0 1,0-1,0 1,0-1,1 0,-1 0,1-1,-1 1,1-1,0 1,-1-1,1 0,0-1,0 1,0-1,0 1,0-1,-1 0,1-1,0 1,0-1,0 1,0-1,-1-1,1 1,0 0,-1-1,1 0,-1 1,3-3,12-8,0-2,-1 0,0 0,-1-2,-1 0,0-1,-1 0,-1-1,-1 0,0-2,8-18,-4 11,2 5,-8 40,-8 12,-2-1,-2 0,0 1,-2-1,-1 0,-4 8,3 3,1-1,2 1,1-1,3 1,1 5,0 28,-2-73,0 0,0 0,0-1,0 1,0 0,0 0,0-1,0 1,0 0,0 0,0-1,1 1,-1 0,0 0,0-1,0 1,0 0,1 0,-1 0,0-1,0 1,0 0,1 0,-1 0,0 0,0 0,1-1,-1 1,0 0,0 0,1 0,-1 0,0 0,0 0,1 0,-1 0,0 0,0 0,1 0,-1 0,0 0,0 0,1 0,-1 0,0 0,0 0,1 1,-1-1,0 0,0 0,1 0,-1 0,0 0,0 1,0-1,1 0,-1 0,0 0,0 1,0-1,7-12</inkml:trace>
  <inkml:trace contextRef="#ctx0" brushRef="#br0" timeOffset="1154.93">1016 469,'-4'19,"-3"12,-4-1,0 1,1-11,3-8</inkml:trace>
  <inkml:trace contextRef="#ctx0" brushRef="#br0" timeOffset="1521.968">1327 46,'-15'33,"-4"21,1 7,3-4,5-5,4-8,2-6,3-4,1-5,-5 0,0-2,-1 0,2-1,1 2,1-10,1-8</inkml:trace>
  <inkml:trace contextRef="#ctx0" brushRef="#br0" timeOffset="2151.389">1496 46,'12'-7,"0"0,1 2,0-1,0 2,0 0,0 0,1 1,-1 1,1 0,8 1,-20 0,-1 1,1 0,0 0,-1 1,1-1,0 0,-1 0,1 1,-1-1,1 1,0 0,-1-1,1 1,-1 0,0 0,1 0,-1 0,0 0,1 0,-1 0,0 0,0 1,0-1,0 0,0 1,0-1,-1 1,1-1,0 1,-1-1,1 1,-1 0,1-1,-1 1,0-1,0 1,0 0,0-1,0 1,0 0,0-1,-1 1,1 0,0-1,-1 1,0 0,-35 70,-40 14,75-84,0 0,1 0,-1 0,0 1,1-1,-1 0,1 0,0 0,0 0,0 0,0 1,0-1,0 0,0 0,1 0,-1 0,1 0,0 0,0 0,-1 0,1 0,0 0,1 0,-1 0,0 0,0-1,1 1,-1-1,1 1,0-1,-1 1,1-1,0 0,0 0,0 0,70 40,-68-40,10 6,-1-1,0 2,0 0,-1 0,0 1,0 1,-1 0,0 1,-1 0,8 11,-16-19,0-1,-1 0,0 1,1-1,-1 1,0-1,0 1,-1 0,1 0,0-1,-1 1,0 0,1 0,-1-1,0 1,-1 0,1 0,0 0,-1-1,0 1,1 0,-1-1,0 1,0 0,-1-1,1 1,0-1,-1 0,0 1,1-1,-1 0,0 0,0 0,0 0,-1-1,1 1,0 0,-1-1,1 0,-1 1,0-1,-114 43,1-33,91-11</inkml:trace>
  <inkml:trace contextRef="#ctx0" brushRef="#br0" timeOffset="5184.878">2061 526,'4'0,"8"0,0-5,-1-2</inkml:trace>
  <inkml:trace contextRef="#ctx0" brushRef="#br0" timeOffset="5703.647">2146 130,'0'5,"-5"1,-2 5,1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38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109 710,'-21'76,"20"-61,-17 398,15-386,-2-1,-1 1,-1-1,-2 0,0 0,-6 9,1-29,13-33,14-33,2 0,3 1,3 0,2 2,2 1,3 1,2 1,17-19,-22 32,3 2,1 1,1 2,2 0,2 2,1 2,2 1,27-16,31 13,-92 34,0 0,-1 0,1 1,0-1,0 1,0-1,0 1,-1 0,1 0,0 0,-1 1,1-1,0 0,-1 1,0 0,1 0,-1 0,0 0,0 0,0 0,0 0,-1 0,1 1,0-1,-1 1,0 0,0-1,1 1,-2 0,1-1,0 1,0 2,0 12,0-1,-1 1,-1 0,-1 0,0-1,-1 1,-1-1,0 0,-1 0,-1 0,-1-1,0 0,-1 0,0-1,-1 0,-1 0,0-1,-12 12,10-9,-1 0,-1 0,0-2,-1 0,0 0,-1-1,-1-1,0-1,-1 0,0-1,0-1,-1-1,-6 1,-101 9,122-18,-1-1,1 1,0-1,-1 0,1 0,0 0,0-1,0 0,0 1,0-1,0-1,1 1,-1 0,1-1,-1 0,1 0,0 0,0 0,0 0,1-1,-1 1,1-1,0 0,0 0,0 0,0 0,1 0,-1 0,-4-22,3 1</inkml:trace>
  <inkml:trace contextRef="#ctx0" brushRef="#br0" timeOffset="383.666">674 908,'32'-19,"11"-5,-1-2,0-2,-3-2,0-1,17-19,-17-14,-38 63,-1 0,1-1,-1 1,0-1,0 1,0 0,1-1,-1 1,0-1,-1 1,1 0,0-1,0 1,-1-1,1 1,0 0,-1-1,0 1,1 0,-1 0,0-1,1 1,-1 0,0 0,0 0,0 0,0 0,0 0,0 0,0 0,-1 1,1-1,0 0,0 1,-1-1,1 1,0-1,-1 1,1-1,0 1,-1 0,1 0,-1 0,1 0,0 0,-1 0,1 0,-1 0,1 1,-11 1,1 0,0 1,0 0,0 1,1 1,-1 0,1 0,0 1,0 0,1 1,0 0,0 0,0 1,1 0,0 0,1 1,0 0,-2 4,-5 6,1-1,1 2,0 0,2 0,0 1,2 0,0 0,-4 19,11-36,0-1,1 1,-1-1,1 1,-1 0,1-1,0 1,1-1,-1 1,1-1,-1 1,1-1,0 1,0-1,1 1,-1-1,1 0,-1 0,1 0,0 0,0 0,1 0,-1 0,0-1,1 1,0-1,-1 0,1 0,0 0,0 0,0 0,1 0,-1-1,0 0,1 1,-1-1,1-1,2 1,6 2,1-1,0 0,0-2,0 1,1-1,-1-1,0-1,0 0,-1 0,3-1,10-5</inkml:trace>
  <inkml:trace contextRef="#ctx0" brushRef="#br0" timeOffset="812.329">1154 908,'171'-212,"-92"130,-78 82,-1-1,1 1,-1-1,1 1,-1-1,1 1,0 0,-1-1,1 1,0 0,-1 0,1-1,-1 1,1 0,0 0,0 0,-1 0,1 0,0 0,-1 0,1 0,0 0,-1 0,1 0,0 0,-1 0,1 1,0-1,-1 0,1 1,0-1,-1 0,1 1,-1-1,1 0,-1 1,1-1,-1 1,1-1,-1 1,1 0,-1-1,0 1,1-1,-1 1,0 0,0-1,1 1,-1 0,0-1,0 1,0 0,0-1,0 1,0 0,0-1,0 1,0 0,0-1,0 1,0 0,-1 0,-3 44,2-40,0 1,0-1,0 0,1 0,0 1,0-1,0 1,0-1,1 1,0-1,0 1,1-1,0 1,0-1,0 1,0-1,1 0,0 1,0-1,0 0,1 0,0-1,0 1,0 0,0-1,1 0,-1 0,1 0,0 0,1 0,-1-1,0 0,1 0,0 0,2 0,-1-2,1-2,-1 1,0-1,0 0,1 0,-1 0,0-1,0 0,0 0,0-1,-1 0,1 0,-1 0,1-1,-1 1,0-1,-1 0,1-1,-1 1,1-1,-1 0,-1 0,1 0,-1-1,1-2,19-19,48-59,-57 63</inkml:trace>
  <inkml:trace contextRef="#ctx0" brushRef="#br0" timeOffset="1482.576">2141 597,'-17'9,"0"1,0 0,1 1,0 0,0 2,2 0,0 0,0 1,1 1,0 1,5-8,0 1,1 0,0 0,1 0,-1 1,2-1,-1 2,2-1,-1 0,1 1,1 0,0 0,0 0,1 0,1 1,-1 4,4-12,-1-1,0 0,1 0,0 0,-1 0,1-1,0 1,1 0,-1-1,0 1,1-1,-1 0,1 0,0 0,0 0,0-1,0 1,0-1,0 1,0-1,0 0,0 0,1 0,-1-1,0 1,1-1,-1 0,0 0,1 0,-1 0,1-1,-1 1,0-1,0 0,1 0,-1 0,0-1,0 1,0-1,0 1,0-1,0 0,-1 0,1 0,-1-1,3-1,24-15,0-1,-1-1,-1-1,-1-2,-1 0,-1-2,-1-1,-1 0,-2-2,-1 0,-1-1,-2-1,-1-1,11-32,-14 32,-2-1,-1 1,-2-2,-1 1,-1-1,-2 0,-2 0,0 0,-3 0,-1 0,-4-17,6 47,0-1,0 1,0-1,-1 1,0-1,0 1,0 0,0 0,-1 0,0 0,1 0,-1 0,-1 1,1-1,-1 1,1 0,-1 0,0 1,0-1,0 1,0 0,0 0,-1 0,1 0,-1 1,1-1,-1 1,0 1,1-1,-1 1,0-1,1 1,-1 1,0-1,0 1,1-1,-2 2,-12 4,-1 1,2 1,-1 1,1 0,1 2,0-1,0 2,1 0,0 1,1 1,1 0,0 1,1 0,1 1,0 0,1 0,1 2,0-1,2 1,0 0,0 1,2-1,1 1,0 0,1 1,1 4,-1-12,1 0,0 0,1 1,0-1,1 1,0-1,1 1,1-1,0 0,0 0,2 0,-1 0,1 0,1 0,0-1,1 0,0 0,1-1,0 1,0-1,1-1,0 0,1 0,0 0,1-1,-1 0,2-1,-1 0,7 3,5-4,0 0,0-2,1 0,-1-1,1-2,0 0,-1-1,1-2,0 0,-1-1,0-2,20-5,-18 4</inkml:trace>
  <inkml:trace contextRef="#ctx0" brushRef="#br0" timeOffset="1763.091">2536 654,'24'24,"23"-2,7-4,0-10,-5-7,-10-8,-7-8,-5-5,-6-6,-3 3,2 0,-4 0,1-2,-3-1,-3 8,-9 8,-5 10,-1 5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0,'-19'58,"-7"28,2 5,4-9,6-14,5-12,5-13,2-7,2-6,1-3,0-1,0 0,5-5,1-6</inkml:trace>
  <inkml:trace contextRef="#ctx0" brushRef="#br0" timeOffset="304.972">316 395,'-6'15,"0"0,1 0,0 0,1 0,1 1,0 0,2 0,0 0,0 0,1 0,1 0,1 0,0-1,1 1,4 11,-6-24,0-1,0 0,0 1,0-1,0 0,1 1,-1-1,1 0,0 0,-1 0,1 0,0 0,0-1,0 1,0-1,1 1,-1-1,0 0,1 0,-1 0,1 0,-1 0,1 0,-1-1,1 1,-1-1,1 1,0-1,-1 0,1 0,-1-1,1 1,0 0,-1-1,1 0,-1 1,1-1,-1 0,1 0,-1-1,0 1,0 0,1-1,-1 1,1-2,12-10,-1-1,0 0,-1-1,0 0,-1-1,-1-1,-1 0,2-4,28-41,21-41,-51 85</inkml:trace>
  <inkml:trace contextRef="#ctx0" brushRef="#br0" timeOffset="850.94">712 705,'11'-25,"1"-1,1 2,2 0,0 0,1 1,2 1,0 1,1 1,1 0,1 1,1 2,5-4,-25 20,-1-1,1 1,-1-1,1 1,0 0,0 0,-1 0,1 0,0 0,0 0,0 1,0-1,0 0,0 1,0 0,1-1,-1 1,0 0,0 0,0 0,0 1,0-1,0 0,0 1,0-1,0 1,0 0,0 0,0 0,0 0,0 0,0 0,-1 0,1 0,0 1,-1-1,1 1,-1-1,0 1,1 0,-1 0,0-1,0 1,0 0,0 0,-1 0,1 0,0 0,-1 0,1 0,-1 2,-18 135,18-138,0 1,0-1,1 1,-1-1,1 1,-1-1,1 1,-1-1,1 0,0 1,-1-1,1 0,0 1,0-1,0 0,0 0,0 0,0 0,1 0,-1 0,0 0,0 0,1-1,-1 1,1 0,-1-1,1 1,-1-1,0 1,1-1,0 0,-1 0,1 0,-1 0,1 0,-1 0,1 0,-1 0,1 0,-1-1,1 1,-1-1,1 1,-1-1,2 0,66-38,-61 33,162-91,-168 96,0 0,0 0,0 0,0 1,0-1,0 1,0-1,0 1,0 0,0-1,0 1,0 0,0 1,0-1,0 0,0 1,0-1,0 1,0-1,0 1,0 0,0 0,0 0,-1 0,1 0,0 0,-1 0,1 1,-1-1,1 1,-1-1,0 1,1-1,-1 1,0 0,0 0,0 0,0-1,-1 1,1 0,0 0,-1 0,0 0,1 0,-1 0,0 0,0 0,0 0,0 1,0-1,0 0,-1 0,1 0,-1 0,0 0,-18 79,-2 43,35-83,-1-29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4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168 678,'-26'446,"25"-434,3 0,-2 0,0 0,0 0,-1 1,0-1,-1 0,-1 0,0-1,0 1,-1 0,-1-1,0 0,0 0,-1-1,-1 1,0-1,0 0,-1-1,-7 7,14-15,0 0,0 0,0 0,0 0,0-1,-1 1,1 0,0 0,-1-1,1 1,0-1,-1 0,1 1,-1-1,1 0,-1 0,1 0,0 0,-1 0,1 0,-1 0,1 0,-1-1,1 1,-1 0,1-1,0 1,-1-1,1 0,0 1,0-1,-1 0,1 0,0 0,0 0,0 0,0 0,0 0,0 0,0 0,1-1,-1 1,0 0,0 0,1-1,-1 1,1-1,0 1,-1 0,1-1,0 1,0-1,0 0,-4-82,15 36,1 2,3 0,2 1,2 0,1 1,3 2,1 0,2 1,23-25,12-25,3 3,5 3,20-15,-85 96,2-3,1-1,0 1,0 1,1-1,-1 1,2 0,-1 1,0 0,1 0,0 1,0 0,1 1,1-1,-9 5,0 0,1 1,-1-1,0 0,1 1,-1 0,0-1,0 1,0 0,-1 0,1 0,0 0,-1 1,1-1,-1 0,0 1,0-1,0 1,0-1,0 1,0-1,-1 1,1 0,-1-1,0 1,0 0,0-1,0 1,0 0,-1-1,1 1,-1 0,0 2,-5 25,0 0,-2 0,-1-1,-2 0,-1-1,-1 0,-1-1,-1 0,-2-1,0-1,-12 10,18-18,-116 124,127-140,-1 0,1 0,-1 0,1-1,-1 1,1 0,-1 0,0 0,1-1,-1 1,0 0,0-1,1 1,-1 0,0-1,0 1,0-1,0 0,0 1,0-1,1 0,-1 1,0-1,0 0,0 0,0 0,0 0,0 0,0 0,0 0,0 0,0 0,0-1,0 1,0 0,0-1,0 1,0 0,0-1,0 1,1-1,-1 0,0 1,0-1,0 1,1-1,-1 0,0 0,1 0,-1 1,1-1,2-9</inkml:trace>
  <inkml:trace contextRef="#ctx0" brushRef="#br0" timeOffset="462.624">535 988,'82'-43,"-1"-4,-3-4,60-50,-126 93,0-1,0 0,-1-1,0 0,-1-1,0 0,0 0,-2-1,1 0,-1-1,-1 0,0 0,-1 0,-1-1,0 0,-1 0,0-1,-1 1,0-1,-2 0,0 1,0-11,-2 22,0 0,-1 0,1-1,-1 1,0 0,0 0,0 0,0 1,0-1,-1 0,1 1,-1 0,0-1,1 1,-1 0,0 0,0 1,0-1,-1 1,1-1,0 1,-1 0,1 0,-1 1,1-1,-1 1,1-1,-1 1,1 0,-1 0,1 1,-1-1,1 1,0 0,-1 0,1 0,-1 0,1 0,0 1,0 0,0-1,0 1,0 0,0 1,1-1,-1 0,1 1,-1-1,1 1,1-2,-11 6,0 1,1 0,-1 1,1 0,1 0,0 2,0-1,1 1,1 0,0 1,0 0,-5 11,13-20,-1-1,0 0,1 1,0-1,-1 0,1 1,0-1,0 0,0 1,1-1,-1 1,0-1,1 0,0 0,-1 1,1-1,0 0,0 0,0 0,1 0,-1 0,0 0,1 0,0 0,-1 0,1-1,0 1,0-1,0 1,0-1,0 0,0 1,0-1,0 0,0-1,0 1,2 0,89 15,160-47,-251 30,0 1,-1 0,1 0,0 0,-1 0,1 0,0 0,0 0,-1 0,1 1,0-1,-1 1,1-1,0 1,-1 0,1 0,-1-1,1 1,-1 0,0 0,1 0,-1 1,0-1,0 0,1 0,-1 1,0-1,0 1,-1-1,1 1,0-1,0 1,-1-1,1 1,-1 0,1-1,-1 1,0 0,0-1,0 1,0 0,0 0,0-1,0 1,0 0,-1-1,1 1,-1 0,1-1,-1 1,0 0,1-1,-1 1,0-1,-1 1,-71 120,59-81,15-26</inkml:trace>
  <inkml:trace contextRef="#ctx0" brushRef="#br0" timeOffset="752.149">1523 707,'-5'12,"0"1,2-1,-1 1,2 0,0 0,0 1,1-1,1 0,0 3,0-12,0 0,0 0,0 0,1 0,0 0,0 0,0 0,0 0,0-1,1 1,0 0,0-1,0 1,0-1,0 1,1-1,-1 0,1 0,0 0,0-1,0 1,0 0,1-1,-1 0,1 0,-1 0,1 0,0-1,0 0,0 1,1-1,1-2,1 0,-1-1,1 0,-1 0,0 0,0-1,0 1,0-2,-1 1,1-1,-1 1,1-1,-1-1,-1 1,1-1,-1 0,0 0,0 0,0-1,0 1,-1-1,0 0,0 0,-1 0,2-6,0 6,-1 0,0 1,0-1,-1 0,1 0,-1-1,0 1,-1 0,0-1,0 1,0-1,-1 1,0-1,0 0,0 1,-1-1,0 1,-1-1,1 1,-1 0,0-1,-1 1,1 0,-1 1,-1-1,1 0,-1 1,0-1,0 1,0 0,-1 1,0-1,-4-3,3 5,-1 0,1 0,0 1,-1 0,0 0,1 0,-1 1,0 0,0 1,0-1,0 1,1 0,-1 1,0 0,0 0,0 0,1 1,-1 0,0 0,1 1,0 0,0 0,-2 1,-11 7</inkml:trace>
  <inkml:trace contextRef="#ctx0" brushRef="#br0" timeOffset="1330.475">2087 1,'-27'57,"2"2,2 1,4 0,2 2,3 0,-5 48,9-43,3-29,2 1,1 0,3 0,2 36,-2-75,1 1,0 0,-1 0,1 0,0 0,0 0,0 0,0 0,0 0,0 0,0 0,0 0,0 0,0 0,1 0,-1 0,0 0,1 0,-1-1,1 1,-1 0,1 0,-1 0,1 0,-1-1,1 1,0 0,-1-1,1 1,0 0,0-1,0 1,-1-1,1 1,0-1,0 0,0 1,0-1,0 0,0 0,0 1,0-1,0 0,0 0,0 0,0 0,0 0,0 0,0-1,0 1,-1 0,1 0,0-1,0 1,0 0,0-1,0 1,0-1,-1 1,1-1,0 0,0 1,-1-1,1 0,0 1,-1-1,1-1,44-37,-20 15,2 0,1 2,0 1,2 1,0 1,1 2,26-10,47 17,-102 10,1 0,-1 1,1-1,0 1,-1 0,1-1,-1 1,0 0,1 1,-1-1,0 0,0 1,0-1,0 1,0 0,0 0,0-1,0 1,-1 0,1 1,-1-1,1 0,-1 0,0 1,0-1,0 1,0-1,-1 0,1 1,-1 0,1-1,-1 1,0-1,0 1,0 0,0-1,-1 3,-2 6,-1 0,0 0,-1 0,0-1,-1 0,0 0,-1 0,0-1,-1 0,1 0,-2 0,1-1,-1-1,0 1,-1-2,0 1,0-1,0-1,-1 1,0-2,0 0,-6 2,11-3,0 0,-1 0,1 0,0-1,-1 0,0-1,1 1,-1-1,0 0,0-1,1 0,-1 0,0 0,0-1,0 0,1 0,-1-1,0 0,1 0,0 0,-1-1,1 0,0 0,-3-3,-9-12</inkml:trace>
  <inkml:trace contextRef="#ctx0" brushRef="#br0" timeOffset="1615.389">2735 1,'-40'101,"5"3,4 0,-8 61,-23 127,46-220,19-66,2-6</inkml:trace>
  <inkml:trace contextRef="#ctx0" brushRef="#br0" timeOffset="1950.971">2764 763,'31'-5,"0"-1,-1-2,0-1,0-2,-1 0,0-2,-1-1,-1-2,0 0,10-10,-31 22,0 0,0 0,-1 0,1-1,-1 0,0-1,0 1,0-1,-1 0,0 0,0 0,-1 0,0-1,0 1,0-1,-1 0,0 0,0 0,-1 0,1 0,-2-1,1 1,-1 0,0 0,-1-1,0-5,-1 10,0 1,0 0,0-1,0 1,0 0,0 0,-1 0,1 1,-1-1,1 0,-1 1,1 0,-1-1,0 1,0 0,0 0,0 1,0-1,0 1,0-1,0 1,0 0,0 0,0 0,0 1,0-1,0 1,1-1,-1 1,0 0,-1 1,-85 43,76-35,1 0,0 0,1 1,0 0,0 1,2 1,-1 0,1 0,1 0,1 1,0 0,0 1,2 0,0 0,0 0,-1 14,6-22,0 1,1-1,0 0,1 0,-1 0,1 0,1 0,-1 0,1-1,0 1,1-1,0 1,0-1,0-1,0 1,1 0,0-1,0 0,1 0,0-1,-1 0,1 0,1 0,-1 0,0-1,1 0,0 0,0-1,0 0,5 1,14 2</inkml:trace>
  <inkml:trace contextRef="#ctx0" brushRef="#br0" timeOffset="2486.227">3244 848,'60'-61,"193"-174,-207 211,-47 60,-10-13,-17 51,28-72,0 0,0-1,0 1,0 0,0 0,0-1,1 1,-1 0,1-1,-1 1,1 0,-1-1,1 1,0-1,0 1,0-1,0 1,0-1,0 0,0 1,0-1,1 0,-1 0,0 0,1 0,-1 0,1 0,-1 0,1 0,0-1,-1 1,1-1,0 1,-1-1,1 0,0 1,-1-1,1 0,0 0,0 0,0-1,12 1,0-2,0 0,-1-1,1 0,-1-1,1-1,-1 0,-1-1,1 0,-1-1,0 0,0-1,19-9,77-32,-106 50,0 0,0 0,0 0,0 0,0 0,0 1,0-1,-1 1,1-1,0 1,-1 0,0-1,1 1,-1 0,0 0,0 0,0 0,0 0,0 0,-1 1,1-1,0 0,-1 0,0 0,1 1,-1-1,0 0,0 0,-1 1,1-1,0 0,-1 0,1 0,-1 1,0-1,0 0,1 0,-1 0,-1 0,1 0,-1 1,0 7,-1 6,0-9,0 0,1 0,0 0,0 0,1 0,0 1,0-1,1 1,0-1,0 1,0-1,1 0,0 1,1-1,0 0,0 0,1 0,-1 0,1 0,1 0,-1-1,1 1,1-1,1 3,11-1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5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1 537,'979'0,"-483"-28,-330 26,0 8,3 7,231-2,-292-11,-21 17,-80-12</inkml:trace>
  <inkml:trace contextRef="#ctx0" brushRef="#br0" timeOffset="542.949">1017 0,'-432'236,"307"-159,28 0,96-77,1 1,-1-1,0 1,1-1,-1 1,1-1,0 1,-1-1,1 1,-1 0,1-1,0 1,0-1,-1 1,1 0,0-1,0 1,0 0,0 0,0-1,-1 1,1 0,1-1,-1 1,0 0,0-1,0 1,0 0,0 0,1-1,-1 1,0-1,0 1,1 0,-1-1,1 1,-1-1,0 1,1 0,-1-1,1 1,0-1,-1 0,1 1,-1-1,1 1,0-1,-1 0,1 0,-1 1,1-1,0 0,0 0,-1 0,1 0,0 0,-1 1,2-2,42 3,13-14,-31 7</inkml:trace>
  <inkml:trace contextRef="#ctx0" brushRef="#br0" timeOffset="901.262">1779 57,'-42'17,"-46"21,1 3,-70 46,-204 98,358-183,2-2,1-1,-1 1,0 0,1 0,-1-1,0 1,1 0,-1 0,1 0,-1 0,0 0,1 0,-1 0,0 0,1 0,-1 0,0 0,1 0,-1 1,0-1,1 0,-1 0,1 1,-1-1,0 0,1 1,-1-1,1 1,-1-1,1 1,0-1,-1 1,1-1,-1 1,1-1,0 1,-1-1,1 1,0 0,0-1,-1 1,1-1,0 1,0 0,0-1,0 1,0 0,0-1,0 1,0 0,0-1,0 1,0 0,0-1,1 1,-1 0,0-1,0 1,1-1,-1 1,0-1,1 1,-1 0,1-1,-1 0,1 1,-1-1,1 1,118-20,-97 12,13-3,-4 1</inkml:trace>
  <inkml:trace contextRef="#ctx0" brushRef="#br0" timeOffset="1166.262">2230 142,'-98'42,"2"4,1 4,-41 33,31-14,97-53,13-12</inkml:trace>
  <inkml:trace contextRef="#ctx0" brushRef="#br0" timeOffset="1466.254">2851 170,'-32'29,"-1"-1,-1-1,-1-2,-1-2,-1-1,-39 16,-110 59,168-86</inkml:trace>
  <inkml:trace contextRef="#ctx0" brushRef="#br0" timeOffset="4248.106">1101 565,'1'283,"1"-271,1-1,0 1,0-1,1 0,1 0,0 0,0-1,1 1,0-1,1 0,0-1,1 0,0 0,0-1,1 0,0 0,0-1,1 0,0 0,0-1,1-1,-1 0,1 0,0-1,5 1,-1 0,-3-1,-1 1,0-2,1 0,0 0,-1-1,1 0,0-1,0-1,0 0,0 0,0-1,0-1,8-1,-14 1,6-1,0 0,1 0,-1-1,-1-1,1 0,-1-1,1 0,-2 0,1-1,-1-1,0 0,7-7,-8 4,0 0,-1-1,-1 0,0 0,0-1,-1 0,-1 0,0 0,-1 0,0-1,-1 0,-1 0,0 0,-1 0,-1-13,1-10,1 26,0 0,-1-1,0 1,-1-1,-1 1,1-1,-2 1,0 0,0-1,-1 1,0 0,-1 0,0 1,-1-1,0 1,-1 0,0 0,0 1,-1-1,-4-3,-9 1</inkml:trace>
  <inkml:trace contextRef="#ctx0" brushRef="#br0" timeOffset="10514.944">1441 904,'26'31,"-5"8,1-2,2 0,2-2,11 11,68 101,37 63,-74-77,17 26,37 41,9 8,-47-22,-68-142,2-1,2 0,2-1,2-1,20 27,65 103,101 140,-92-148,-1 1,-109-153,-2-5</inkml:trace>
  <inkml:trace contextRef="#ctx0" brushRef="#br0" timeOffset="16386.149">3387 3443,'-1'-3,"-1"-1,0 1,0 0,0 0,0-1,-1 1,1 1,-1-1,1 0,-1 1,0-1,0 1,-1 0,1 0,0 0,-1 0,1 1,-1-1,1 1,-1 0,0 0,1 0,-1 1,0-1,0 1,-2 0,-7-2,1 1,-1 1,0 0,1 1,-1 0,1 1,-1 0,1 1,0 0,0 1,0 0,0 1,1 1,-1 0,2 0,-2 2,-112 67,116-67,1 1,0 0,1 0,0 1,0-1,1 1,0 1,1-1,0 1,1 0,0-1,0 1,1 1,1-1,0 0,1 0,0 1,0-1,2 7,-2-17,-2 13,1 1,1-1,0 0,1 1,0-1,1 0,1 0,0 0,1 0,0 0,1-1,1 1,0-1,1-1,0 1,1-1,4 3,-5-6,1-1,0-1,0 1,1-2,0 1,1-1,-1 0,1-1,0 0,0-1,1 0,-1 0,1-1,0-1,0 0,0 0,0-1,0 0,0-1,1-1,-1 0,0 0,0-1,0 0,1-1,28-8,114-47,-141 50,0 1,-1-2,0 1,0-2,0 0,-1 0,-1-1,0 0,-1-1,0 0,0 0,-1-1,-1 0,0-1,-1 1,-1-1,0-1,0 1,-2-1,0 1,0-1,0-14,-2 20,-1-1,1 1,-1-1,-1 1,0-1,0 1,-1-1,0 1,0 0,-1 0,-1 0,1 0,-1 0,-1 1,0 0,0 0,0 0,-1 1,0-1,-1 1,-2-2,-133-71,123 75</inkml:trace>
  <inkml:trace contextRef="#ctx0" brushRef="#br0" timeOffset="18369.955">3190 3387,'-34'31,"-125"146,158-177,1 0,-1 0,0 1,0-1,0 0,1 0,-1 1,0-1,1 1,-1-1,0 1,1-1,-1 1,0-1,1 1,-1 0,1-1,-1 1,1 0,0-1,-1 1,1 0,-1 0,1-1,0 1,0 0,0 0,-1 0,1-1,0 1,0 0,0 0,0 0,0-1,0 1,1 0,-1 0,0 0,0-1,1 1,-1 0,0 0,1-1,-1 1,0 0,1-1,-1 1,1 0,-1-1,1 1,0 0,-1-1,1 1,0-1,-1 0,1 1,0-1,0 1,-1-1,1 0,0 0,0 1,-1-1,2 0,59-21,-42 11</inkml:trace>
  <inkml:trace contextRef="#ctx0" brushRef="#br0" timeOffset="18650.999">3473 3387,'-380'225,"264"-140,116-84,-1 0,1 0,0 0,0 0,0 0,-1 0,1 0,0 0,1 0,-1 0,0 0,0 0,0 0,0 0,1 0,-1 0,1 0,-1 0,0-1,1 1,0 0,-1 0,1 0,-1 0,1-1,0 1,0 0,-1-1,1 1,0 0,0-1,0 1,0-1,0 0,0 1,-1-1,1 0,0 1,0-1,0 0,0 0,0 0,0 0,1 0,-1 0,0 0,0 0,0 0,0 0,0-1,-1 1,1 0,0-1,0 1,0-1,0 1,0-1,0 1,0-1,176-62,-110 32,-36 15</inkml:trace>
  <inkml:trace contextRef="#ctx0" brushRef="#br0" timeOffset="19187.058">3444 3529,'-373'246,"369"-242,2-4,0 1,0 0,0 0,0-1,0 2,0-1,1 0,-1 0,0 0,1 1,-1-1,1 1,0-1,-1 1,1 0,0-1,0 1,0 0,0 0,0 0,0 0,1 0,-1 0,1 0,-1 0,1 0,0 0,0 0,0 0,0 0,0 0,0 1,72-20,326-165,-379 171,-26 11,-349 198,284-150,72-48,1 0,-1 0,1 0,-1 0,0 0,1 0,-1 0,0 0,1 0,-1 0,1 0,-1 0,0 1,1-1,-1 0,0 0,1 0,-1 0,0 1,1-1,-1 0,0 0,0 1,1-1,-1 0,0 0,0 1,1-1,-1 0,0 1,0-1,0 0,0 1,1-1,-1 0,0 1,0-1,0 1,0-1,0 0,0 1,0-1,0 0,0 1,0-1,0 1,0-1,0 0,-1 1,1-1,0 0,0 1,0-1,0 0,-1 1,1-1,0 0,0 1,-1-1,1 0,0 0,-1 1,34-9,313-136,-317 135,-21 8,-19 10,-213 154,121-76,103-87,0 0,-1 0,1 1,0-1,-1 0,1 0,0 1,-1-1,1 0,0 1,-1-1,1 0,0 1,0-1,0 0,-1 1,1-1,0 0,0 1,0-1,0 1,0-1,-1 0,1 1,0-1,0 1,0-1,0 0,0 1,0-1,1 1,-1-1,0 0,0 1,0-1,0 1,0-1,1 0,-1 1,0-1,0 0,1 1,-1-1,0 0,0 1,1-1,-1 0,0 1,1-1,-1 0,0 0,1 0,-1 1,1-1,-1 0,0 0,1 0,-1 0,1 0,-1 0,0 0,1 0,-1 0,1 0,-1 0,0 0,1 0,0 0,31-5,-6-4,0-1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0,'0'5,"5"2,1 4,0 5,-1 5,-1 3,-2 3,-1 1,0 1,-1 0,0 1,-1-2,1 1,5-5,1-7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0,0-3,0-1,0-7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4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1,'-4'28,"-3"20,-4 2,0-4,1-4,3-5,8-8,2-10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1,'-5'19,"-2"11,1 6,1 1,1-1,2-1,1-8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38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58 175,'-26'405,"-5"97,31-502,1 0,-1-1,1 1,-1 0,1 0,-1-1,1 1,-1 0,1 0,-1 0,1 0,0 0,-1 0,1 0,-1 0,1 0,-1 0,1 0,0 0,-1 0,1 0,-1 1,1-1,-1 0,1 0,-1 1,1-1,-1 0,1 1,-1-1,1 0,-1 1,0-1,1 1,-1-1,0 0,1 1,-1-1,0 1,1-1,-1 1,0 0,0-1,0 1,0-1,1 1,-1-1,0 1,0-1,0 1,0 0,0-1,0 1,-1-1,1 1,0-1,0 1,0 0,0-1,-1 1,1-1,0 1,0-1,-1 1,1-1,0 1,-1-1,1 0,27-39,-22 31,122-174,-127 181,0 0,0 0,0 0,1-1,-1 1,0 0,1 0,-1 0,1 0,-1 0,1 0,0 0,-1 0,1 0,0 0,0 0,-1 1,1-1,0 0,0 0,0 1,0-1,0 1,0-1,0 1,0-1,1 1,-1-1,0 1,0 0,0 0,0 0,0 0,1-1,-1 2,0-1,0 0,0 0,0 0,1 0,-1 1,0-1,0 1,0-1,0 1,0-1,0 1,0-1,0 1,0 0,0 0,0-1,0 1,22 132,-22-127,0 0,0 1,1-1,-1 0,2 0,-1 0,1 0,-1 0,2 0,-1-1,1 1,-1-1,2 0,-1 0,0-1,1 1,0-1,0 0,0 0,1-1,-1 1,1-1,0 0,0-1,0 1,0-1,0-1,0 1,1-1,-1 0,0 0,1-1,-1 0,1 0,-1 0,1-1,-1 0,0 0,1-1,-1 0,10-7,0 0,-2-1,1-1,-1-1,-1 0,0 0,0-1,-1-1,-1 0,-1-1,0 0,-1-1,0 1,0-5,6-6,-2-1,-1 0,-2-1,0 0,-2 0,-1-1,-1 0,-2-1,-1 1,-1-1,-1 0,-2 1,-1-1,-1 1,-2-1,0 1,-3 0,0 1,-1 0,-2 0,-1 1,-1 0,-2 1,0 1,-2 0,0 1,-2 1,-1 1,0 0,-19-13,31 28,0 1,0-1,-1 2,0-1,0 1,-1 1,1 0,-1 0,0 1,0 0,0 1,0 0,0 0,-1 1,1 0,-1 1,1 1,0-1,-1 2,1-1,0 1,0 1,0 0,0 0,0 1,1 0,-1 1,1 0,0 1,1-1,-1 2,1-1,0 1,1 0,-4 6,3-1,1 0,1 0,0 1,1 0,1 0,0 0,0 0,1 1,1 0,0-1,1 14,0 1</inkml:trace>
  <inkml:trace contextRef="#ctx0" brushRef="#br0" timeOffset="447.804">763 1049,'24'-8,"-1"-2,0-1,0-1,-1-1,-1-1,0 0,-1-2,-1 0,-1-1,0-1,-1-1,1-2,-16 18,1 1,-1-1,0 1,0-1,-1 0,1 1,0-1,-1 0,0 0,1 0,-1 0,0-1,-1 1,1 0,0 0,-1-1,0 1,0 0,0 0,0-1,-1 1,1 0,-1 0,0-1,1 1,-2 0,1 0,0 0,-1 0,1 0,-1 1,0-1,0 0,0 1,0-1,0 1,-1 0,1-1,-1 1,-1-1,-2 1,-1 1,1-1,-1 1,0 0,1 1,-1-1,0 2,0-1,1 0,-1 1,0 1,1-1,-1 1,1 0,0 0,-1 1,1 0,0 0,1 0,-1 1,0 0,1 0,0 0,0 1,0 0,-13 13,1 1,0 1,2 0,0 1,2 0,0 1,7-13,0-1,1 1,0 0,0 1,1-1,0 1,1 0,0-1,0 2,1-1,1 0,-1 0,2 1,0-1,0 0,0 1,1-1,1 0,0 0,0 0,1 0,1 0,-1 0,2-1,-1 1,1-1,0 0,1-1,0 1,1-1,0-1,0 1,0-1,1 0,1 1,2-1,-1 0,1-1,0 0,0-1,1 0,0 0,0-1,0-1,0 0,0-1,1 0,-1-1,1 0,-1-1,1-1,-1 0,1 0,-1-1,1-1,-1 0,0-1,0 0,-1 0,6-4,1-5</inkml:trace>
  <inkml:trace contextRef="#ctx0" brushRef="#br0" timeOffset="714.432">1440 852,'-17'23,"-5"4,1 1,1 0,2 2,1 0,1 0,2 2,-3 10,16-38,-1 0,1 0,1 0,-1-1,1 1,-1 0,1 0,0 0,0 0,1 0,-1 0,1 0,0 0,0 0,1 0,-1 0,1-1,-1 1,1 0,0-1,1 0,-1 1,0-1,1 0,0 0,0-1,0 1,0 0,0-1,0 0,1 0,-1 0,1 0,0 0,-1-1,1 0,0 1,2-1,9 2,1-1,-1 0,0-1,1-1,-1 0,1-1,-1-1,1 0,-1-1,0-1,0-1,-1 0,1 0,-1-1,0-1,-1-1,0 0,2-2,3-1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1,'0'33,"0"22,0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0,'0'24,"0"8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1,'-5'19,"3"11,3 1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26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1,'-4'24,"-8"12,0 6,1-1,2-1,4-4,1-7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23,'5'0,"6"0,7 0,4 0,4 0,1-5,2-1,1-1,-6 2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9:3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339 156,'0'-2,"-1"0,1 0,0 0,0 0,-1 0,0-1,1 1,-1 0,0 0,0 1,0-1,0 0,0 0,-1 0,1 1,0-1,-1 0,1 1,-1 0,0-1,1 1,-1 0,0 0,0 0,0 0,0 0,0 0,0 0,0 1,0-1,0 1,0-1,0 1,-1 0,1 0,-1 0,-77 13,69-7,1 1,0 0,0 1,1 0,0 1,0 0,1 0,0 1,1 0,0 0,1 1,0 0,0 0,1 0,1 1,0-1,0 1,1 0,1 0,0 1,1-1,0 1,-1-4,1 0,0 0,1 0,-1 0,2 0,-1 0,2 0,-1 0,1-1,0 1,1 0,0-1,0 0,1 1,0-1,0-1,1 1,0-1,1 1,-1-2,1 1,1-1,-1 1,1-2,2 2,-3-2,0 0,0-1,0 0,0 0,1-1,0 0,0 0,0 0,0-1,0 0,0 0,0-1,1 0,-1 0,1-1,-1 0,0 0,1-1,-1 0,0 0,1-1,-1 0,0 0,0 0,0-1,0 0,1-2,4-1,0-2,0 1,-1-2,-1 1,1-1,-1-1,-1 0,0-1,0 1,-1-2,-1 1,0-1,0 0,-1 0,0-1,-2 0,1 0,-1 0,-1-1,-1 1,0-1,0-3,-2 9,-1 0,0 1,-1-1,0 0,0 1,0 0,-1-1,0 1,-1 0,1 0,-1 1,-1-1,1 1,-1 0,0 0,-1 0,1 1,-1 0,0 0,0 0,-1 1,0 0,1 0,-1 1,0-1,-1 1,1 1,-1 0,-5-1,-3 0,-1 1,0 1,0 1,0 1,0 0,0 1,0 0,1 2,-1 0,1 1,0 0,-1 2,-12 5</inkml:trace>
  <inkml:trace contextRef="#ctx0" brushRef="#br0" timeOffset="482.558">1 410,'4'-6,"0"1,1-1,0 1,0 0,1 0,-1 0,1 1,0 0,1 0,-1 0,0 1,1 0,0 0,0 1,0 0,0 0,0 1,0-1,0 2,1-1,-1 1,0 0,0 0,1 1,-1 0,0 1,0-1,0 1,0 1,0-1,0 1,-1 0,1 1,-1-1,4 4,-6-2,0 0,1 0,-1 0,1-1,0 1,0-1,1-1,-1 1,1-1,0 0,0 0,0-1,0 1,0-1,1-1,-1 1,0-1,1 0,-1-1,1 1,0-1,-1-1,1 1,-1-1,1 0,-1-1,0 1,1-1,3-2,9-8</inkml:trace>
  <inkml:trace contextRef="#ctx0" brushRef="#br0" timeOffset="2917.005">565 269,'20'-3,"1"-2,-1 0,0-1,-1-1,1-1,-1-1,-1 0,0-2,0 0,-1-1,0 0,8-10,77-63,-101 85,0 0,0-1,0 1,0 0,0-1,0 1,0-1,0 1,0-1,0 1,-1-1,1 1,0-1,0 0,-1 0,1 1,0-1,-1 0,1 0,0 0,-1 0,0 1,1-1,-1 0,1 0,-1 0,0 0,0 0,0 0,1 0,-1 0,0 0,0 0,0 0,-1 0,1-1,0 1,0 0,0 1,-1-1,1 0,-1 0,1 0,-1 0,1 0,-1 0,1 0,-1 0,0 1,1-1,-1 0,0 1,0-1,1 0,-1 1,0-1,0 1,-101-17,100 16,0 1,0-1,0 1,0 0,0 0,0 0,0 0,0 0,0 0,-1 1,1-1,0 1,0-1,1 1,-1 0,0 0,0 0,0 0,0 0,1 0,-1 0,0 0,1 1,-1-1,1 1,0-1,-1 1,1 0,0 0,0-1,0 1,0 0,0 0,1 0,-1 0,1 0,-1 0,1 0,-1 0,1 0,0 0,0 0,0 0,0 0,1 0,-1 0,0 0,1 0,0 0,-1 0,1 1,37 125,3 30,-37-139,2-22,5-32,-9 29,66-156,-40 71,-21 74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0,'-10'226,"-26"-55,26-87,9-60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5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0 102,'408'-62,"-267"47,1 7,75 7,-122-14,-96 15,1 1,0-1,-1 1,1-1,0 1,0-1,0 1,-1-1,1 1,0-1,0 1,0-1,0 1,0-1,0 1,0 0,0-1,0 1,0-1,1 1,-1-1,0 1,0-1,0 1,1-1,-1 1,0-1,0 1,1-1,-1 1,0-1,1 0,-1 1,1-1,-1 1,1-1,-1 0,0 0,1 1,-1-1,1 0,-1 0,1 1,0-1,-1 0,1 0,-1 0,1 0,-1 0,1 0,-16 10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8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98,'273'-11,"39"-8,-104-8,-68 16,-11-16,-112 25,-3 2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09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119 139,'-61'97,"3"-31,267-251,-209 185,1-1,-1 0,1 0,0 0,-1 0,1 1,0-1,-1 0,1 0,0 1,0-1,0 1,-1-1,1 1,0-1,0 1,0-1,0 1,0 0,0 0,0-1,0 1,0 0,0 0,0 0,0 0,0 0,0 0,0 0,0 1,0-1,0 0,0 0,0 1,0-1,0 1,0-1,0 1,-1-1,1 1,0-1,0 1,0 0,-1 0,1-1,0 1,-1 0,1 0,-1 0,1 0,-1 0,11 56,-10-43,-1-11,0 0,-1 1,1-1,1 0,-1 0,0 1,1-1,0 0,-1 0,1 0,1 0,-1 1,0-2,1 1,-1 0,1 0,0 0,0-1,0 1,1-1,-1 1,0-1,1 0,-1 0,1 0,0-1,0 1,0 0,0-1,0 0,0 0,0 0,0 0,0 0,1-1,-1 1,0-1,0 0,1 0,-1 0,0 0,1-1,-1 1,3-2,7-6,0 0,0-1,-1-1,0 0,-1-1,0 0,-1 0,0-1,-1-1,0 1,-1-2,0-1,15-19,16-37,-31 48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41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1 513,'44'-31,"1"1,1 3,2 1,1 3,44-14,-82 32,0 2,1 0,0 0,-1 1,1 0,0 1,0 0,0 1,3 1,-11-1,0 1,-1-1,1 1,0 0,-1 0,1 1,-1-1,1 1,-1 0,1 0,-1 0,0 0,0 0,0 1,0-1,-1 1,1 0,-1 0,0 0,1 0,-1 0,-1 1,1-1,0 0,-1 1,0 0,1-1,-1 1,-1 0,1 1,0 13,-1-1,-1 1,-1 0,-1 0,0-1,-1 0,-1 1,0-2,-1 1,-1-1,-1 1,0-2,-3 3,2 0,-51 106,-6-2,-38 48,98-162,-2 2,1 0,-1 1,2 0,0 0,0 0,1 1,0 0,1-1,0 2,1-1,-1 9,4-19,0-1,1 1,-1 0,0 0,1-1,-1 1,1 0,0-1,-1 1,1-1,0 1,0-1,0 1,0-1,0 0,1 1,-1-1,0 0,0 0,1 0,-1 0,1 0,-1 0,1 0,-1 0,1-1,0 1,-1-1,1 1,0-1,0 0,-1 1,1-1,0 0,0 0,-1 0,1 0,0-1,-1 1,1 0,0-1,0 1,0-2,77-24,-41 5,-1-1,-1-1,-1-3,18-17,15-11,-50 41</inkml:trace>
  <inkml:trace contextRef="#ctx0" brushRef="#br0" timeOffset="476.629">819 682,'210'-233,"-181"221,-27 45,-3-26,1 91,0-95,0-1,1 1,0-1,0 1,-1-1,1 0,1 0,-1 1,0-1,0 0,1 0,-1 0,1 0,0-1,0 1,-1 0,1-1,0 1,0-1,1 1,-1-1,0 0,0 0,1 0,-1 0,0-1,1 1,-1-1,1 1,-1-1,1 0,-1 0,1 0,-1 0,1 0,-1 0,1-1,9-4,0 0,0-1,-1 0,1-1,-1 0,-1-1,1 0,-1-1,-1 0,0 0,0-1,-1-1,0 1,-1-1,0 0,0-1,-1 0,-1 0,0 0,0-3,8-14,-1 4</inkml:trace>
  <inkml:trace contextRef="#ctx0" brushRef="#br0" timeOffset="900.898">1580 371,'-3'8,"-6"10,0 1,2-1,0 2,1-1,1 1,0 0,2 0,1 0,0 0,1 18,2-36,-1 1,1 0,0-1,0 1,0-1,0 1,0-1,0 1,1-1,-1 0,1 0,0 1,-1-1,1-1,0 1,0 0,1 0,-1-1,0 1,0-1,1 1,-1-1,1 0,-1 0,1 0,-1-1,1 1,0-1,-1 1,1-1,0 0,0 0,-1 0,1 0,0 0,-1-1,1 1,0-1,0 0,102-39,-76 24,-1-2,-1-1,-1-2,-1 0,-1-2,-1 0,-1-1,-1-2,-1 0,-1-1,-2-1,2-5,-14 22,0 0,-1 0,0-1,-1 0,0 0,-1 0,0 0,-1 0,0 0,-1 0,-1-1,0 1,0 0,-1 0,-1-3,1 9,0-1,0 1,-1-1,0 1,0 0,0 0,-1 0,1 0,-2 1,1-1,0 1,-1 0,0 0,0 1,-1 0,1 0,-1 0,0 0,0 1,0 0,-1 0,1 1,0 0,-1 0,0 0,1 1,-3 0,2 0,0 1,0 0,0 0,-1 0,1 1,0 1,0-1,0 1,1 0,-1 0,0 1,1 0,-1 0,1 1,0 0,0 0,0 0,1 1,0 0,0 0,0 0,0 0,1 1,0 0,0 0,-2 5,0-2,2 0,-1 0,1 0,1 1,0 0,0 0,1 0,0 0,1 0,0 0,0 0,1 0,1 1,0-1,0 0,1 0,0 0,2 5,3 0,1 1,0-1,1-1,1 1,1-2,-1 1,2-2,0 1,1-2,0 0,0 0,1-1,1-1,14 8,-5-2</inkml:trace>
  <inkml:trace contextRef="#ctx0" brushRef="#br0" timeOffset="1147.618">1016 880,'38'10,"42"2,17-4,1-5,-6-7,-9-3,-10 0,-7-4,-5 0,1-3,-5 1,-7 3,-13 2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6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94 193,'38'1,"0"-2,0-2,0-1,0-2,-1-1,0-3,0 0,33-16,-66 24,16-5,-1-2,0 0,-1-1,0-1,0 0,-1-1,-1-1,0-1,0-1,-11 1,-30 38,3 10,1 0,3 2,0 0,3 2,1-1,1 2,3 0,1 0,2 1,-1 15,-10 40,-1-3,-4-1,-3-1,-5-1,-3-2,-4-1,-10 8,-28 2,73-94,1 1,-1-1,0 0,0 0,0 0,0 0,0 0,0-1,0 1,-1-1,1 0,-1 0,1 0,-1 0,1-1,-1 0,1 1,-1-1,1 0,-1-1,1 1,-1-1,1 1,-1-1,1 0,-1 0,1-1,0 1,0-1,0 0,0 1,-1-2,-2-5,0 1,1-2,0 1,1-1,0 1,0-1,1 0,0-1,0 1,1-1,0 1,1-1,0 1,1-1,0 0,0 1,1-1,0 0,2-5,-2-11,0-1,-3 16,1 0,0 0,1 0,0 1,1-1,0 0,0 0,2 0,-1 0,1 1,1-1,-1 1,2 0,0 0,0 0,1 1,0 0,0 0,1 0,0 1,1 0,0 0,0 1,5-3,166-49,-75 30,67-22,-149 45,-1 3</inkml:trace>
  <inkml:trace contextRef="#ctx0" brushRef="#br0" timeOffset="262.181">800 588,'-9'38,"-9"23,-1 5,3-3,4-8,4-14</inkml:trace>
  <inkml:trace contextRef="#ctx0" brushRef="#br0" timeOffset="512.155">687 363,'0'14,"0"5</inkml:trace>
  <inkml:trace contextRef="#ctx0" brushRef="#br0" timeOffset="982.031">856 898,'27'-25,"66"-118,-78 117,88-121,-107 178,4-31,-3 12,0 0,1 0,1 1,-1-1,2 1,0-1,0 0,1 1,1-1,0 1,1-1,0 0,1 0,0-1,1 1,0-1,1 0,0 0,-5-8,1-1,-1 1,1-1,0 0,0 0,0 1,0-1,0-1,0 1,0 0,1 0,-1-1,0 1,1-1,0 0,-1 0,1 0,0 0,-1 0,1-1,0 1,0-1,0 0,0 0,-1 0,1 0,0 0,0-1,0 1,0-1,-1 0,1 1,0-1,-1-1,1 1,-1 0,1-1,-1 1,1-1,-1 0,0 1,0-1,0 0,1-1,6-10,0 1,-1-1,-1 0,0 0,0-1,-1 0,-1 0,-1-1,0 1,0-5,2-6</inkml:trace>
  <inkml:trace contextRef="#ctx0" brushRef="#br0" timeOffset="1601.945">1590 644,'-13'11,"1"1,0 0,1 1,0 0,1 1,1 0,0 0,1 1,1 0,0 0,1 1,0 3,5-17,0 0,1 0,-1 0,1 0,0 0,0 0,0 0,0 0,0 1,0-1,0 0,1 0,-1 0,1 0,0 0,-1 0,1 0,0 0,0 0,0 0,0-1,1 1,-1 0,0-1,1 1,-1-1,1 1,0-1,-1 0,1 1,0-1,0 0,0 0,0 0,0-1,0 1,0 0,0-1,0 1,0-1,0 0,0 0,0 0,1 0,-1 0,0 0,0 0,0-1,0 1,0-1,0 1,2-2,7-4,1 0,-1 0,0-1,-1-1,0 0,0 0,-1-1,0 0,0-1,-1 0,0 0,-1-1,1-2,16-18,-4 3,-1-1,-1-1,-1 0,-2-1,-1-1,-1 0,-2-1,6-30,-15 55,0-1,0 1,-1 0,0 0,0-1,-1 1,0-1,0 1,-1 0,0-1,-1 1,0 0,0 0,0 0,-1 0,-1 0,1 1,-1-1,0 1,-1 0,0 0,0 0,0 1,-1 0,0 0,0 0,-1 1,0 0,1 0,-2 0,-1 4,0 0,0 1,0 0,-1 1,1-1,0 2,0-1,0 1,0 1,0-1,1 2,-1-1,1 1,0 0,0 1,0 0,0 0,1 1,0 0,0 0,1 1,0-1,0 1,0 1,1-1,-1 2,-1 4,1 1,0-1,1 1,1 0,0 1,1-1,0 1,1-1,1 1,0 0,1 0,1-1,0 1,1 0,0 1,3-1,1 0,0 1,1-2,1 1,0-1,1 0,1-1,0 0,0-1,2 0,-1 0,1-1,1-1,0 0,0 0,1-2,1 0,3 2,255 105,-255-106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34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13688 134,'-3'2,"1"0,-1 0,0 0,1 1,-1-1,1 1,0-1,0 1,0 0,0 0,1 0,-1 0,1 0,-1 0,1 1,0-1,0 0,1 1,-2-1,-158 509,142-444,18-66,0 0,0 0,1-1,-1 1,0 0,1 0,-1 0,1 0,0-1,0 1,0 0,0-1,0 1,0-1,0 1,0-1,0 1,1-1,-1 0,1 1,-1-1,1 0,-1 0,1 0,0 0,-1-1,1 1,0 0,0-1,0 1,-1-1,1 0,0 1,0-1,0 0,14 0,0 0,1-1,-1-1,-1-1,1 0,0-1,-1-1,1 0,-1-1,7-4,-2 2,-1 0,0-2,-1 0,0 0,0-2,-2 0,1-1,-2 0,0-2,0 0,-1 0,2-5,23-18,-53 63,-8 11,2 1,2 0,1 1,-6 25,21-60,1 0,0 1,0-1,0 0,0 1,1-1,0 1,-1-1,1 1,0-1,1 1,-1 0,1-1,-1 0,1 1,0-1,0 1,0-1,1 0,-1 0,1 0,0 0,0 0,0 0,0 0,1 0,-1-1,1 1,-1-1,1 0,0 0,0 0,0 0,0 0,0-1,0 1,1-1,-1 0,0 0,1 0,-1 0,1-1,1 1,12 0,1 0,-1-1,1-1,-1-1,1 0,-1-2,0 0,0 0,-1-2,1 0,-1-1,0 0,-1-1,9-7,-19 13,0 0,0-1,-1 1,1-1,-1 0,0-1,0 1,0-1,0 0,0 0,-1 0,0 0,0 0,0-1,0 0,-1 1,0-1,0 0,0 0,0 0,-1 0,0-1,0 1,0 0,-1-1,0 1,0 0,0-1,-1 1,1 0,-1 0,0-1,-1 1,0 0,1 0,-2 0,1 0,0 1,-1-1,0 1,0-1,-5-3,0 0,0 0,0 1,-1 0,0 0,0 1,-1 1,0-1,0 2,0-1,-1 1,1 1,-1 0,0 0,0 1,0 1,0 0,0 0,0 1,0 0,0 1,-1 0,1 1,1 1,-1-1,0 2,-6 2,3 5,6 0</inkml:trace>
  <inkml:trace contextRef="#ctx0" brushRef="#br0" timeOffset="348.824">13462 388,'5'0,"16"0,9 0,4 0,7 0,0-5,3-1,-1 0,2 1,-2 2,1 1,-2 1,-4 0,-2-4,-9-1</inkml:trace>
  <inkml:trace contextRef="#ctx0" brushRef="#br0" timeOffset="-19361.11">142 642,'-2'1,"0"1,0-1,0 1,0-1,1 1,-1 0,0-1,1 1,0 0,-1 0,1 0,0 0,0 1,0-1,0 0,1 0,-1 1,1-1,-1 0,1 1,0-1,0 0,0 1,0-1,0 1,0 0,-14 366,-30-142,24-171,10-83,11-3,1 0,1 0,2 0,1 1,1-1,2 2,1-1,1 1,2-2,28-54,3 1,44-59,-27 45,-56 86,1 1,-1 0,2 1,-1-1,1 1,1 1,0-1,0 1,0 1,1-1,0 1,1 1,-1 0,1 0,1 1,-1 0,1 1,-9 4,0-1,0 1,0 0,0 0,0 0,0 0,0 0,1 0,-1 1,0-1,0 1,0-1,0 1,0 0,0 0,-1 0,1 0,0 0,0 0,-1 1,1-1,0 0,-1 1,0-1,1 1,-1 0,0-1,0 1,0 0,0 0,0 0,0 0,0 0,-1 0,1 0,-1 0,1 0,-1 0,0 0,0 0,0 1,-5 91,-2-60,-1 0,-2 0,-1-1,-2 0,-1-1,-7 11,-65 59,82-99,-1 1,1-1,-1 0,1 0,-1 0,0-1,0 0,0 0,0 0,0-1,-1 1,1-1,0 0,-1-1,1 1,-1-1,1 0,-1-1,1 1,-1-1,1 0,-5-2,6-1,-1-1,1 0,-1 0,1 0,1-1,-1 1,1-1,0 0,0 0,1 0,0-1,0 1,0 0,1-1,0 1,0-1,0 1,1-1,0 0,1 1,-1-1,1 1,1-1,-1 1,1-2,10-50,-5 33</inkml:trace>
  <inkml:trace contextRef="#ctx0" brushRef="#br0" timeOffset="-18069.926">1045 642,'-9'-2,"0"-1,0 2,-1 0,1 0,0 0,-1 2,1-1,0 1,0 0,-1 1,1 0,0 0,0 1,0 0,1 1,-1 0,1 0,0 1,0 0,1 0,-1 1,1 0,0 0,1 1,-1 0,1 0,1 0,-1 1,-47 91,51-96,0 0,1 0,-1-1,1 1,0 0,0 1,0-1,0 0,0 0,1 0,-1 0,1 1,0-1,0 0,0 0,0 1,1-1,-1 0,1 0,0 0,0 1,0-1,0 0,1 0,-1-1,1 1,0 0,0 0,0-1,0 1,0-1,0 0,1 1,-1-1,1 0,0-1,-1 1,1 0,0-1,0 1,0-1,0 0,0 0,1 0,-1-1,0 1,0-1,0 0,1 1,-1-1,0-1,0 1,1 0,1-1,8-6,1 0,-1-1,0 0,-1-1,0 0,0-1,-1 0,0-1,-1 0,2-4,11-10,129-148,-144 163,1-2,-12 20,-2 3,1 1,0-1,0 0,1 1,1 0,0 0,1 0,0 0,0 0,2 0,-1 0,1 0,1 0,1 0,-1-1,2 1,-2-8,0-1,0 0,0 0,1 0,-1 0,1 0,0-1,0 1,0-1,0 0,0 0,0 0,1 0,-1 0,1-1,-1 1,1-1,0 0,0 0,-1-1,1 1,0-1,0 0,0 0,1 0,97-15,-71 3,0-2,-1-1,-1-1,0-2,-1-1,-1-1,-1-1,-1-2,-1 0,-1-1,10-16,-28 35,1 0,-1-1,-1 0,1 0,-1 0,0 0,-1-1,1 0,-1 1,-1-1,1 0,-1-1,0 1,-1 0,0-1,0 1,-1-1,1 1,-2 0,1-1,-1 1,-1-4,0 8,-1 1,0-1,0 1,0 0,-1 0,1 0,0 0,-1 1,1-1,-1 1,0 0,0 0,1 0,-1 0,0 1,0-1,0 1,1 0,-1 1,0-1,0 0,0 1,0 0,1 0,-1 0,0 1,1-1,-1 1,1-1,0 1,-1 1,1-1,0 0,0 1,0 0,-7 3,0 0,0 1,0 0,1 1,0 0,1 1,0 0,0 0,1 0,0 1,1 0,-3 5,8-13,1 1,0-1,-1 0,1 0,0 0,0 0,0 0,0 0,0 0,0 1,1-1,-1 0,1 0,-1 0,1 0,0 0,0 0,0-1,0 1,0 0,1 0,-1-1,0 1,1 0,-1-1,1 1,-1-1,1 0,0 0,0 0,0 0,-1 0,1 0,0 0,0 0,0-1,0 1,1-1,-1 1,84 8,90-34,-175 25,1-1,-1 1,1 0,0 0,-1 0,1 0,0 1,-1-1,1 0,0 1,-1-1,1 1,-1-1,1 1,-1 0,1 0,-1 0,0 0,1 0,-1 0,0 0,0 0,0 0,0 0,0 1,0-1,0 0,0 1,0-1,0 1,-1-1,1 1,-1-1,1 1,-1 0,0-1,0 1,1 1,-19 65,6-34,11-32,0 1,0 0,1-1,-1 1,1-1,-1 1,1 0,0-1,0 1,0 0,0-1,1 1,-1 0,1-1,0 1,-1 0,1-1,0 1,1-1,-1 0,0 1,1-1,-1 0,1 0,0 0,0 0,0 0,0 0,0 0,0-1,0 1,0-1,1 0,-1 1,0-1,1 0,0 0,-1-1,1 1,-1 0,1-1,0 0,-1 1,1-1,0 0,-1-1,1 1,0 0,-1-1,1 1,0-1,-1 0,1 0,-1 0,1 0,-1 0,0-1,1 0,20-12,0-2,-1-1,-1-1,0 0,-2-2,0 0,-1-1,-1-1,0-2,15-16,0 0,-3-1,-1-2,-1 0,-3-2,-2-1,-2 0,-1-2,-3 0,4-24,-18 64,-1 4,1-1,-1 1,0-1,0 0,0 0,-1 1,1-1,-1 0,-1 0,1 0,0 1,-1-1,0 0,0 0,-1 1,0 4,0 0,1 0,-1 0,0 1,0-1,0 1,1-1,-1 1,0 0,1-1,-1 1,0 0,1 0,-1 0,1 0,-1 1,1-1,0 0,-1 1,1-1,0 1,0-1,0 1,0-1,0 1,1 0,-1 0,-9 17,2 0,0 1,1 0,1 0,0 1,2-1,0 10,-4 36,3 0,3 0,6 42,-2 8,-1-78,-13 93,12-131,-1 0,1-1,0 1,0 0,0-1,-1 1,1 0,0 0,-1 0,1-1,0 1,-1 0,1 0,0 0,-1 0,1-1,0 1,-1 0,1 0,0 0,-1 0,1 0,0 0,-1 0,1 0,-1 0,1 0,0 0,-1 0,1 1,0-1,-1 0,1 0,0 0,-1 0,1 1,0-1,-1 0,1 0,0 0,0 1,-1-1,1 0,0 1,-4-39,4 15</inkml:trace>
  <inkml:trace contextRef="#ctx0" brushRef="#br0" timeOffset="-17822.58">1976 388,'43'0,"44"-5,15-6,-3-1,-15 1,-12 2,-13 4,-12 1,-9 3,-7 0,-8-3,-8-2</inkml:trace>
  <inkml:trace contextRef="#ctx0" brushRef="#br0" timeOffset="-12800.854">3387 275,'0'296,"-26"-121,-4-32,32-142,-1 0,0 0,0 0,1-1,-1 1,0 0,1-1,-1 1,1-1,-1 1,1-1,-1 0,1 0,-1 0,1 0,-1 0,1 0,-1 0,1 0,-1 0,1-1,-1 1,1-1,-1 1,0-1,1 0,-1 1,0-1,1 0,-1 0,0 0,0 0,0 0,0 0,0 0,0 0,4-2,195-112,-193 109,1 1,1 1,-1 0,1 0,0 0,0 1,0 1,0-1,0 1,1 1,-1 0,1 0,-1 1,1 0,-1 1,0 0,3 1,-9 1,1 0,-1 0,0 1,0-1,-1 1,1 0,-1 0,1 0,-1 0,-1 0,1 0,0 1,-1-1,0 0,0 1,0-1,-1 1,0 0,0-1,0 1,0-1,-1 1,1-1,-1 1,0-1,-1 1,1-1,-1 0,0 1,0-1,0 0,0 0,-1 0,-2 2,-7 12,0-1,-2-1,0-1,0 0,-2 0,1-2,-2 0,0 0,-1-2,0 0,-14 6,25-14,1 0,-1 0,1 0,-1-1,0 0,0 0,0 0,0-1,0-1,0 1,0-1,0 0,-1 0,1-1,0 0,0-1,0 1,0-1,1-1,-1 1,0-1,1 0,0-1,-1 1,2-1,-1 0,0-1,1 0,0 1,0-2,0 1,0-1,1 1,0-1,0 0,1-1,-1 0,-1-101,6 83</inkml:trace>
  <inkml:trace contextRef="#ctx0" brushRef="#br0" timeOffset="-10570.245">4742 558,'-2'0,"0"0,-1 0,1 0,0 0,0 1,0-1,0 1,-1 0,1 0,0-1,0 1,0 1,1-1,-1 0,0 0,0 1,1-1,-1 1,0-1,1 1,0 0,-1-1,1 1,0 0,0 0,0 0,0 0,0 0,0 0,1 1,-1-1,1 0,0 0,-1 0,1 1,-2 2,-1 1,-6 11,1 0,0 1,1 0,1 1,1-1,1 1,0 0,2 0,-1 11,3-27,0-1,0 0,0 1,1-1,-1 0,1 1,-1-1,1 0,0 1,0-1,0 0,0 0,0 0,0 0,1 0,-1 0,1 0,0 0,-1-1,1 1,0 0,0-1,0 0,0 1,0-1,0 0,0 0,0 0,1 0,-1-1,0 1,1 0,-1-1,0 0,1 0,-1 1,1-1,-1-1,0 1,1 0,1-1,96-35,-61 6,-1-3,-1 0,-3-3,19-23,46-72,-99 132,0-1,0 0,0 0,0 1,0-1,0 0,0 1,0-1,1 0,-1 1,0-1,0 0,0 1,0-1,0 0,0 0,1 1,-1-1,0 0,0 0,0 1,1-1,-1 0,0 0,0 0,1 1,-1-1,0 0,0 0,1 0,-1 0,0 0,1 0,-1 1,0-1,1 0,-1 0,0 0,0 0,1 0,-1 0,0 0,1 0,-1 0,0-1,1 1,-1 0,0 0,0 0,1 0,-1 0,0 0,1-1,-1 1,0 0,-6 31,6-30,-11 56,4 1,1 0,3 0,3 0,3 17,-1 33,1-84,-2 0,-1 0,0 0,-2 0,-1 0,-1 0,-1-1,-1 0,0 0,-2 0,-1-1,-1 0,-1 0,-1-1,-7 10,17-29,1 0,-1 0,1 0,-1 0,0 0,0-1,0 1,0 0,0-1,0 0,0 1,0-1,-1 0,1 0,0 0,-1 0,1-1,-1 1,1-1,-1 1,1-1,-1 0,1 0,-1 0,1 0,-1-1,1 1,-1-1,1 1,-1-1,1 0,0 0,-1 0,1 0,0 0,0-1,0 1,0-1,0 1,0-1,0 0,0 0,1 0,-1 0,0-1,-2-11,1-1,0 1,1-1,0 0,1 0,1 0,1 1,0-1,1-3,0-26,0 26,0-1,1 1,1 1,0-1,1 1,1-1,1 1,1 1,0-1,1 2,0-1,2 0,3-2</inkml:trace>
  <inkml:trace contextRef="#ctx0" brushRef="#br0" timeOffset="-10170.093">5504 530,'-14'16,"1"2,1-1,1 1,0 1,1 0,1 1,1 0,1 0,1 0,1 1,0 0,2 0,0 1,1 3,2-21,0-1,0 0,1 1,-1-1,1 0,0 0,0 0,0 1,0-1,0 0,1 0,0 0,-1-1,1 1,0 0,0-1,0 1,1-1,-1 1,1-1,-1 0,1 0,0 0,0-1,0 1,0-1,0 1,0-1,0 0,0 0,0 0,1-1,-1 1,0-1,1 0,-1 0,0 0,1 0,-1 0,0-1,0 0,1 1,-1-1,0 0,0-1,2 0,4-2,0 0,1-1,-1-1,-1 1,1-1,-1-1,0 1,-1-1,1-1,-1 0,-1 0,0 0,0 0,0-1,-1 0,0-1,-1 1,0-1,-1 1,0-1,0 0,-1-1,0 1,-1 0,0 0,-1-11,-1 15,0-1,0 0,-1 0,0 1,0-1,-1 1,0-1,0 1,0 0,-1 0,1 0,-2 1,1-1,0 1,-1 0,0 0,-1 1,1 0,-1 0,1 0,-1 0,0 1,-1 0,1 0,0 1,-1-1,0 1,1 1,-1 0,0-1,0 2,0-1,0 1,0 0,1 1,-1 0,0 0,0 0,0 1,1 0,-1 0,-5 3,-13 9</inkml:trace>
  <inkml:trace contextRef="#ctx0" brushRef="#br0" timeOffset="-9254.871">5871 614,'-4'9,"0"0,1 1,0-1,1 0,0 1,0 0,1-1,0 1,1 0,0 0,1 4,-1-11,1 1,-1 0,1-1,0 1,-1-1,2 0,-1 1,0-1,1 0,-1 1,1-1,0 0,0 0,0-1,0 1,1 0,-1-1,1 1,0-1,-1 0,1 0,0 0,1 0,-1 0,0-1,0 1,1-1,-1 0,0 0,1 0,3 0,1-3,1 0,0 0,-1-1,1 0,-1 0,0-1,0 0,0-1,-1 0,0 0,1 0,-2-1,1 0,-1-1,0 1,0-1,-1 0,1 0,-2-1,1 0,-1 0,0 0,-1 0,0-1,2-6,3-3,-5 13,0 0,0 0,-1 0,0-1,0 1,0 0,-1-1,0 1,0-1,0 1,-1-1,0 0,0-4,0 10,-1 0,1 1,0-1,0 0,0 0,-1 0,1 0,0 0,0 0,-1 1,1-1,0 0,-1 0,1 0,0 0,0 0,-1 0,1 0,0 0,0 0,-1 0,1 0,0 0,0 0,-1-1,1 1,0 0,0 0,-1 0,1 0,0 0,0 0,-1-1,1 1,0 0,0 0,0 0,0-1,-1 1,1 0,0 0,0-1,0 1,0 0,0 0,0-1,-1 1,1 0,0 0,0-1,0 1,0 0,0-1,-7 26,5-8,-2-2,1 1,1-1,1 1,0-1,1 1,1-1,0 1,1 0,0-1,2 0,0 0,1 2,23 13,-12-21</inkml:trace>
  <inkml:trace contextRef="#ctx0" brushRef="#br0" timeOffset="-6083.774">7198 558,'-20'0,"0"1,0 0,0 2,0 1,1 0,-1 1,1 2,-2 0,14-4,1 0,0 0,0 0,0 1,0-1,0 1,1 1,0-1,-1 1,2 0,-1 0,1 1,0-1,0 1,0 0,1 0,-1 0,2 0,-1 1,1-1,0 1,0 0,1-1,-1 8,2-11,0 1,0-1,0 1,0-1,1 1,0-1,-1 0,1 1,1-1,-1 0,0 0,1 0,0 0,-1 0,1 0,0 0,1 0,-1-1,0 1,1-1,0 0,-1 1,1-1,0-1,0 1,0 0,0-1,0 1,1-1,-1 0,0 0,1 0,-1-1,0 1,1-1,-1 0,1 0,-1 0,1 0,-1 0,0-1,1 0,-1 1,1-1,0-1,21-7,0-2,-1 0,0-2,-1 0,-1-2,0 0,-1-1,-1-2,0 0,-1-1,-1-1,2-5,-20 25,1-1,-1 0,0 1,0-1,1 1,-1-1,0 0,1 1,-1-1,1 1,-1-1,1 1,-1-1,1 1,-1 0,1-1,-1 1,1 0,-1-1,1 1,0 0,-1-1,1 1,0 0,-1 0,1 0,0 0,-1 0,1 0,0 0,-1 0,1 0,0 0,-1 0,1 0,0 0,-1 1,1-1,-1 0,1 0,0 1,-1-1,1 0,-1 1,1-1,-1 1,1-1,-1 1,1-1,-1 1,1-1,-1 1,0-1,10 41,-7-22,-1-11,-2-2,1 0,0-1,0 1,0 0,1-1,0 0,0 1,0-1,1 0,-1 0,1 0,1 0,-1 0,1-1,-1 0,1 0,0 0,1 0,-1 0,1-1,0 0,-1 0,2 0,2 1,2-1,-1-2,1 1,0-1,0 0,0-1,-1 0,1-1,0 0,0 0,-1-1,1-1,0 1,-1-1,0-1,0 0,0 0,0-1,-1 0,0-1,5-3,167-143,-160 135,-1-1,0-1,-2 0,0-2,-1 0,-1 0,-1-2,8-18,-20 39,-1 0,1 0,-1 1,0-1,0 0,0 0,0 0,0 0,-1 0,1-1,-1 1,1 0,-1 0,0 0,0 0,1-1,-2 1,1 0,0 0,0 0,-1-1,1 1,-1 0,0 0,1 0,-1 0,0 0,0 0,-1 0,1 0,0 1,0-1,-1 0,1 1,-1-1,0 1,1-1,-1 1,0 0,0 0,0 0,0 0,0 0,0 0,0 0,0 1,0-1,0 1,-2-1,-8 3,0-1,0 2,0 0,1 0,-1 1,1 0,0 1,0 0,0 1,1 0,0 1,0 0,0 0,1 1,1 1,-1-1,1 1,0 1,1-1,0 1,-1 4,7-12,-1 0,1-1,0 1,-1 0,1 0,0 0,0 1,0-1,1 0,-1 0,0 0,1 1,0-1,-1 0,1 1,0-1,0 0,0 1,0-1,1 0,-1 1,1-1,-1 0,1 0,0 1,0-1,0 0,0 0,0 0,1 0,-1 0,0-1,1 1,0 0,-1 0,1-1,0 1,0-1,0 0,0 0,0 1,0-1,0 0,0-1,0 1,1 0,-1-1,0 1,0-1,1 1,0-1,125-8,-79-1,-45 8,-1 1,1 0,-1 0,1 0,-1 1,1-1,-1 1,0 0,1 0,-1 0,0 0,0 0,1 1,-1-1,0 1,0 0,-1 0,1 0,0 0,-1 1,1-1,-1 1,0 0,0-1,0 1,0 0,0 0,-1 0,1 1,-1-1,0 0,0 0,0 1,0-1,-1 1,1-1,-1 0,0 1,0-1,0 1,0-1,-1 3,1 22,-1-24,0 0,0 0,1 1,0-1,-1 0,2 1,-1-1,0 0,1 1,0-1,0 0,0 0,0 0,1 0,-1 0,1 0,0 0,0 0,1-1,-1 1,1-1,0 1,0-1,0 0,0 0,0 0,1-1,-1 1,1-1,0 0,1 1,7-2,-1 0,1-1,-1 0,1-1,-1 0,0-1,1 0,-1-1,0 0,0-1,0 0,-1-1,0 0,0-1,0 0,0 0,-1-1,2-1,36-21,-30 19,0 0,-1-1,0-1,-1 0,0-2,-1 1,-1-2,10-13,-21 27,0-1,-1 1,1-1,-1 0,1 1,-1-1,0 0,0 0,0 0,0 0,0 0,0 0,0 0,-1 0,1 0,-1 0,1 0,-1 0,0 0,0-1,0 1,0 0,0 0,-1 0,1 0,-1-1,1 1,-1 0,0 0,0 0,0 0,0 0,0 1,0-1,0 0,-1 0,1 1,-1-1,1 1,-1-1,0 1,1-1,-1 1,0 0,0 0,0 0,0 0,0 0,0 1,0-1,0 1,0-1,0 1,-1 0,-10 2,1 2,0 0,0 0,1 1,-1 1,1 0,0 0,1 1,-1 0,1 1,1 0,-6 7,6-7,1 1,1 0,0 0,0 1,0-1,1 2,1-1,0 0,0 1,1 0,-2 11,4-17,1-1,0 1,0 0,1 0,-1 0,1 0,0 0,1 0,-1 0,1-1,0 1,0 0,0 0,1-1,0 1,0 0,0-1,0 0,1 1,-1-1,1 0,0-1,1 1,-1 0,1-1,-1 0,1 1,0-2,1 2,9 1,0 1,0-2,1 0,-1 0,1-2,0 0,0 0,0-2,0 1,0-2,1 0,3-2,22 1,60-11,-75 7</inkml:trace>
  <inkml:trace contextRef="#ctx0" brushRef="#br0" timeOffset="-4238.037">9681 530,'-22'0,"0"1,1 1,-1 2,1 0,0 1,0 0,0 2,1 1,0 0,0 2,1 0,-14 11,27-17,0 0,0 1,0 0,0 0,1 0,0 1,0 0,1 0,0 0,0 0,0 1,1-1,0 1,0 0,0 0,1 1,0-1,1 0,0 1,-1 4,3-9,0-1,-1 0,1 0,0 0,0 0,1 0,-1 0,0 0,1 0,-1-1,1 1,-1-1,1 1,0-1,0 1,0-1,0 0,0 0,0 0,0 0,0 0,0 0,0-1,0 1,1-1,-1 1,0-1,0 0,1 0,-1 0,2 0,72-11,-56 2,-1-1,0 0,-1-1,0-1,-1-1,-1-1,0 0,10-12,8-5,46-45,-79 76,-1-1,1 1,0-1,0 1,-1 0,1-1,0 1,0 0,-1-1,1 1,0 0,0 0,0 0,0 0,-1-1,1 1,0 0,0 1,0-1,0 0,-1 0,1 0,0 0,0 1,0-1,-1 0,1 1,0-1,0 1,-1-1,1 1,0-1,-1 1,1-1,0 1,-1-1,1 1,-1 0,1 0,-1-1,0 1,1 0,-1 0,0-1,1 1,-1 0,0 0,0 0,0-1,0 1,1 0,-1 0,0 0,-1 0,1 0,0 0,3 58,-3-53,16 110,-15-112,0-1,1 0,0 1,0-1,0 0,0 0,0 0,0 0,1 0,0 0,-1-1,1 0,0 1,0-1,0 0,1 0,-1 0,0-1,1 1,-1-1,1 0,-1 0,1 0,0 0,0-1,-1 0,1 1,0-1,-1-1,1 1,9-3,0 0,-1-1,0 0,0-1,0 0,0-1,-1-1,0 0,0 0,-1-1,0 0,0-1,-1 0,6-8,26-19,134-111,-174 146,1-1,0 0,-1 1,1-1,0 1,0-1,0 1,0 0,0 0,1 0,-1 0,0 0,1 0,-1 1,0-1,1 1,-1-1,0 1,1 0,-1 0,1 0,-1 1,0-1,1 0,-1 1,1 0,-1-1,0 1,0 0,1 0,-1 0,0 1,0-1,0 0,0 1,-1-1,1 1,0 0,0-1,-1 1,1 0,0 2,1 5,0 1,-1-1,-1 1,1-1,-1 1,-1-1,0 1,0 0,-1-1,0 1,-1-1,0 1,0-1,-1 0,0 0,-1 0,0 0,0-1,-1 1,0-1,-1 0,0-1,0 1,0-1,-1 0,0-1,0 1,-1-2,0 1,0-1,0 0,-9 3,16-7,0 0,-1 0,1 0,0-1,-1 1,1-1,0 1,-1-1,1 1,-1-1,1 0,-1 0,1 0,-1 0,1 0,-1 0,1 0,-1 0,1 0,-1-1,1 1,0-1,-1 1,1-1,-1 0,1 1,0-1,0 0,-1 0,1 0,0 0,0 0,0 0,0 0,0 0,0 0,0-1,1 1,-1-1,6-2,0 0,0 1,0-1,0 1,1 0,0 0,-1 0,1 1,0 0,0 0,0 1,1 0,-1 0,0 0,1 1,-1-1,5 2,-9-1,89-2,-70 4,0-2,-1 0,1-2,0 0,-1-1,0-1,1-1,14-6,-4-3,0-1,-1-1,-1-2,-1-1,0-1,20-19,-19 14,-1-1,-1-1,-1-2,-1 0,-2-2,-1-1,-2 0,7-16,-17 28,-1-1,-1-1,-1 0,0 0,-2 0,-1-1,-1 0,0 0,-2 0,-1-17,0 38,0 1,0-1,0 0,0 0,0 0,-1 1,1-1,0 0,-1 0,0 1,1-1,-1 0,0 1,0-1,0 1,0-1,0 1,0-1,0 1,0 0,0-1,-1 1,1 0,-1 0,1 0,-1 0,1 0,-1 1,0-1,1 0,-1 1,0-1,1 1,-1-1,0 1,0 0,0 0,1 0,-1 0,0 0,0 0,0 0,1 1,-1-1,0 1,1-1,-1 1,0 0,1 0,-1-1,1 1,-1 0,0 1,-6 3,1 1,-1-1,2 1,-1 1,0-1,1 1,1 0,-1 1,1 0,0-1,1 1,0 1,0-1,1 1,0-1,0 1,1 0,-1 3,-9 168,43 102,-30-259,0-15,0 0,-1 1,0-1,0 1,-1-1,0 1,0-1,-1 0,0 0,-1 0,0 0,0 0,-2 2,1-8,0-6</inkml:trace>
  <inkml:trace contextRef="#ctx0" brushRef="#br0" timeOffset="-3821.655">11233 332,'-39'19,"-17"11,1 6,15-4,18-7,14-3,12-5,11-1,7-3,1 1,0-2,2 2,1-2,-4 3,-1-2,-4 1,-4 0</inkml:trace>
  <inkml:trace contextRef="#ctx0" brushRef="#br0" timeOffset="-3381.996">11543 614,'15'-9,"-1"0,0-1,-1-1,0 0,-1-1,0 0,-1-1,0-1,0-1,-10 14,0 0,0 0,0 0,0 0,-1 0,1 0,0 0,-1 0,1 0,0 0,-1-1,0 1,1 0,-1 0,0-1,1 1,-1 0,0 0,0-1,0 1,0 0,0-1,-1 1,1 0,0-1,0 1,-1 0,1 0,-1 0,1-1,-1 1,0 0,1 0,-1 0,0 0,0 0,0 0,0 0,0 0,0 0,0 1,0-1,0 0,0 1,0-1,-1 0,1 1,-1-1,-64 5,53 1,0 1,1 0,-1 0,1 2,1-1,-1 1,1 1,1 0,-1 1,2 0,-1 0,2 1,-1 0,1 1,1 0,-5 10,7-12,3-7,-1 0,1 0,-1 0,1 1,0-1,1 1,-1 0,1 0,-1-1,1 1,0 0,0 0,1 0,-1 0,1 0,0 0,0 0,0 0,1 0,-1 0,1 0,0 0,0 0,1 0,-1-1,1 1,-1 0,1-1,0 1,1-1,-1 0,1 0,-1 0,2 2,7 2,0-1,0 0,0 0,0-1,1-1,0 0,0 0,0-1,1-1,-1 0,1 0,-1-2,1 1,-1-2,1 1,-1-2,1 0,1 0,53-17,-39 10</inkml:trace>
  <inkml:trace contextRef="#ctx0" brushRef="#br0" timeOffset="-2902.209">11939 501,'-16'18,"1"1,1 1,1 0,0 1,2 0,0 1,2 0,0 1,2 0,-5 22,11-43,1 1,0 0,0-1,0 1,0-1,1 1,-1 0,1-1,-1 1,1-1,0 0,0 1,0-1,0 1,0-1,1 0,-1 0,1 0,-1 0,1 0,0 0,0 0,0-1,0 1,0 0,0-1,0 0,1 1,-1-1,0 0,1 0,-1-1,1 1,-1 0,1-1,0 0,-1 1,1-1,-1 0,1 0,2-1,110-15,-83 3,-1-1,-1-2,0-1,-1-1,0-1,-2-2,0 0,-2-2,0-1,-2-1,9-14,-10 17,-5 6,0-1,-1 0,-1-1,0-1,-1 0,-1-1,-2 0,1-1,-2-1,-1 1,-1-2,-1 1,0-1,2-22,-9 40,0 0,-1 0,1 0,-1-1,0 1,0 0,-1 0,0 1,1-1,-2 0,1 0,-1 1,1-1,-1 1,0 0,-1 0,1 0,-1 0,1 1,-1-1,0 1,-1 0,1 0,0 1,-1-1,0 1,1 0,-1 0,0 1,0-1,0 1,0 0,-1 0,1 1,0-1,0 1,0 1,0-1,-1 1,1-1,0 1,0 1,-17 4,1 1,1 1,0 1,0 0,0 2,1 0,1 1,0 1,1 1,0 1,1 0,0 1,2 0,0 2,1-1,0 2,2-1,-9 20,13-24,2 0,-1 0,2 1,0 0,1 0,0 0,1 0,1 0,1 0,0 0,1 1,0-1,1 0,1 0,0 0,1-1,1 1,0-1,1 0,1 0,0-1,0 1,2-2,0 1,0-1,6 5,6 2,1-1,0-1,1-2,1 0,0-1,1-1,0-2,1-1,1 0,-1-2,2-1,-1-1,0-2,1 0,0-2,0-1,0-2,21-2,-26-2,-6-2</inkml:trace>
  <inkml:trace contextRef="#ctx0" brushRef="#br0" timeOffset="6351.873">395 1686,'-16'96,"3"156,-12-90,-29 40,59-179,1-27</inkml:trace>
  <inkml:trace contextRef="#ctx0" brushRef="#br0" timeOffset="6653.769">1 2138,'38'-9,"32"-4,9-4,-4 1,-10 2,-12 5,-9 3,-8 3,-5 2,-4 1,0 0,-1 1,-5-5,-5-2</inkml:trace>
  <inkml:trace contextRef="#ctx0" brushRef="#br0" timeOffset="7170.846">762 1715,'-18'198,"8"149,10-345,-1-1,1 1,-1 0,1 0,0 0,-1 0,1 0,0 0,0 0,0 0,1 0,-1-1,0 1,1 0,-1 0,1 0,0 0,0-1,-1 1,1 0,0-1,0 1,1 0,-1-1,0 1,0-1,1 0,-1 1,1-1,-1 0,1 0,0 0,-1 0,1 0,0-1,0 1,-1 0,1-1,0 1,0-1,12-3,-1 0,1-1,-1 0,-1-1,1-1,0 0,-1 0,-1-1,2-2,22-11,-17 10,-12 6,0 0,1 0,-1 1,1 0,0 0,0 0,0 1,0 0,0 1,0-1,1 2,2-1,-9 1,1 1,0-1,0 1,0-1,-1 1,1 0,0 0,-1 0,1 0,-1 0,1 0,-1 0,1 0,-1 1,0-1,0 0,1 1,-1-1,0 1,0 0,-1-1,1 1,0 0,0 0,-1-1,1 1,-1 0,0 0,1 0,-1-1,0 1,0 0,0 0,-1 1,-8 64,7-63,1-1,-1 1,1 0,1 1,-1-1,0 0,1 0,0 0,0 0,0 0,0 1,1-1,0 0,0 0,0 0,0 0,1 0,0 2,8 6</inkml:trace>
  <inkml:trace contextRef="#ctx0" brushRef="#br0" timeOffset="7654.338">1327 2336,'23'-2,"1"0,0-2,-1 0,0-2,0-1,0 0,-1-2,11-6,-25 11,-1 0,0 0,0-1,0 0,-1-1,0 1,0-1,0 0,0-1,-1 0,0 1,1-4,-5 7,1 0,0 0,-1 0,1 0,-1 0,0 0,0-1,0 1,-1 0,1-1,-1 1,1-1,-1 1,0 0,-1-1,1 1,-1-1,1 1,-1 0,0-1,0 1,0 0,-1 0,1 0,-1 0,0 0,0 0,0 0,0 1,-2-3,1 2,-1 0,1 1,-1-1,0 1,1 0,-1 0,0 0,0 0,0 1,0 0,-1 0,1 0,0 0,0 1,-1-1,1 1,0 0,-1 1,1-1,0 1,-1-1,1 1,0 1,0-1,0 1,-1-1,-94 65,88-52,0 0,1 0,0 1,1 1,0-1,2 2,0-1,1 1,0 0,-1 11,5-23,1 1,1-1,-1 1,1-1,0 1,0-1,1 1,-1 0,1-1,1 0,-1 1,1-1,0 0,0 1,0-1,1 0,-1-1,1 1,1 0,-1-1,0 0,1 1,0-2,0 1,1 0,-1-1,1 0,-1 0,1 0,0 0,0-1,0 0,0 0,1 0,1 0,6 1,0 0,1-1,0 0,-1-1,1-1,0 0,-1-1,1 0,0-1,-1-1,10-2,4 0,-3 0</inkml:trace>
  <inkml:trace contextRef="#ctx0" brushRef="#br0" timeOffset="9684.465">2681 2138,'-8'0,"0"-1,0 1,-1 1,1-1,0 1,0 1,0 0,0 0,0 0,0 1,0 0,1 1,-1 0,1 0,0 0,0 1,1 0,0 0,-1 1,-1 1,1 1,1 0,-1 0,1 0,1 1,-1-1,1 1,1 1,0-1,0 1,1-1,0 1,1 0,0 0,0 1,1-1,1 0,-1 0,2 0,0 1,0-1,0 0,1 0,1 0,1 3,-1-10,0 1,0-1,1 0,-1 0,1 0,0 0,0-1,0 1,0-1,0 0,0 0,1-1,-1 1,0-1,1 0,0 0,-1-1,1 1,0-1,-1 0,1 0,-1-1,1 1,0-1,-1 0,1 0,-1-1,1 1,-1-1,0 0,0 0,0 0,0-1,0 1,0-1,-1 0,1 0,-1-1,1 0,152-163,-155 166,-1 0,1 0,0 0,-1 0,1 0,0 0,0 0,0 0,0 0,0 1,0-1,0 0,0 0,0 1,0-1,0 1,0-1,1 1,-1-1,0 1,0 0,0 0,1-1,-1 1,0 0,0 0,1 0,-1 0,0 1,1-1,-1 0,0 1,0-1,0 0,0 1,1-1,-1 1,0 0,0-1,0 1,0 0,0 0,31 51,-20-30,-10-16,1 0,0 0,0-1,0 0,0 0,1 1,0-2,0 1,0 0,1-1,-1 0,1 0,0 0,0-1,1 0,-1 0,1 0,-1 0,1-1,0 0,0 0,0-1,0 0,0 0,0 0,1-1,-1 1,0-1,0-1,0 0,1 1,-1-2,0 1,0-1,0 0,-1 0,1-1,0 1,1-2,129-121,-120 111,1 1,0 0,1 2,0 0,1 1,0 1,0 1,1 0,0 1,1 2,0 0,29 18,-62-37,7 20,-1 1,1 1,0-1,-1 1,1 0,-1 0,1 1,-1 0,0 0,0 0,0 1,0-1,1 1,-1 1,0-1,0 1,0 0,1 0,-1 1,0 0,1 0,-1 0,1 1,0-1,0 1,0 1,0-1,0 1,1-1,0 1,0 1,0-1,0 1,0-1,1 1,0 0,0 0,0 0,1 1,0-1,0 1,0-1,0 4,0-2,1 0,0 0,0 0,1 0,0 0,0 0,1 0,-1 1,2-1,-1 0,1-1,0 1,0 0,1 0,0-1,0 1,1-1,-1 0,1 0,1-1,-1 1,1-1,0 0,0 0,1 0,-1-1,1 0,0 0,0 0,1-1,-1 0,1 0,-1 0,1-1,0 0,0 0,0-1,0 0,0 0,0-1,5 0,3-3,1 0,-1-1,0 0,0-1,-1-1,1-1,-2 0,1 0,1-3,12-4,2-4,-2-1,0-1,-1-1,-1-1,-1-2,40-34,-56 51,1-2,0 1,1 0,0 0,0 1,1 0,0 1,0 0,0 1,1 0,-1 1,1 0,2 1,-12 3,-1-1,1 1,-1 0,1 0,-1 0,1 0,-1 1,1-1,-1 0,1 1,-1-1,1 1,-1-1,0 1,1 0,-1-1,0 1,1 0,-1 0,0 0,0 0,0 0,0 0,0 0,0 1,0-1,0 0,-1 1,1-1,0 0,-1 1,-1-1,1 0,-1 0,0 0,0 0,-1 0,1 0,0-1,0 1,0 0,0-1,-1 1,1 0,0-1,-1 0,1 1,0-1,-1 0,1 0,-1 1,1-1,0 0,-1 0,1-1,-1 1,1 0,0 0,-1-1,1 1,0-1,-1 0,-3 1,-1-1,0-1,0 2,0-1,0 0,0 1,0 0,0 1,1-1,-1 1,0 0,0 1,0 0,1-1,-1 2,1-1,-1 1,1-1,0 1,0 1,0-1,1 1,-1 0,1 0,0 0,0 1,0-1,0 1,1 0,-2 3,2-2,1 0,-1 0,1 0,0 0,0 0,1 1,0-1,0 0,0 1,1-1,0 0,0 1,1-1,0 1,0-1,0 0,1 0,0 1,0-1,0 0,1-1,0 1,0 0,1-1,-1 0,1 0,4 5,0-5,0-1,0 0,0 0,0 0,0-1,1 0,-1-1,1 0,0 0,0-1,0 0,0 0,0-1,0-1,0 1,-1-1,1-1,0 0,0 0,-1-1,1 0,207-50,-198 46</inkml:trace>
  <inkml:trace contextRef="#ctx0" brushRef="#br0" timeOffset="10866.747">4177 2336,'20'0,"0"0,0-1,0-1,0-1,0-1,-1-1,1-1,-1 0,0-1,2-3,0 0,0-1,-1-2,-1 0,0 0,-1-2,0 0,14-17,-31 31,1 0,0-1,-1 1,0 0,1-1,-1 1,0-1,1 0,-1 1,0-1,0 0,-1 0,1 1,0-1,0 0,-1 0,1 0,-1 0,0 0,0 0,0 0,0 0,0 0,0 0,0 0,0 0,-1 0,1 0,-1 0,1 0,-1 0,0 1,0-1,0 0,0 0,0 1,0-1,-1 1,1-1,0 1,-1-1,1 1,-1 0,0 0,1 0,-1 0,0 0,0 0,1 0,-1 0,0 1,-1-1,-7 0,0 0,0 1,0 0,0 0,0 1,0 1,0 0,0 0,0 1,1 0,-1 1,1 0,0 0,0 1,0 0,1 1,0-1,0 2,0-1,1 1,0 0,0 1,1 0,0 0,-5 8,9-11,-1-1,1 1,0 0,0 0,1 0,-1 0,1 0,0 0,1 0,-1 1,1-1,0 0,0 0,1 1,-1-1,1 0,0 0,1 0,-1 0,1 0,0 0,0 0,1-1,-1 1,1-1,0 1,0-1,1 0,-1 0,3 1,1 3,1-1,1 0,-1-1,1 0,0 0,0-1,1 0,0-1,0 0,0 0,0-1,0 0,1-1,7 1,23-4,0-2,0-2,-1-2,0-1,0-2,0-2,-2-1,1-2,-2-2,0-1,-1-2,-1-2,9-8,-14 12,-1-2,0-1,-2-1,-1-1,0-2,-2 0,1-4,-15 17,-1 0,0-1,-1 0,0-1,-1 0,0 0,-1-1,-1 0,-1 0,0 0,0 0,-2-1,0 1,-1-1,0 1,-2-16,1 28,-1 0,1 0,-1 1,0-1,1 0,-1 0,-1 1,1-1,0 0,-1 1,1-1,-1 1,0 0,1-1,-1 1,0 0,-1 0,1 0,0 0,-1 1,1-1,-1 1,1-1,-1 1,1 0,-1 0,0 0,0 0,0 1,0-1,1 1,-1 0,0-1,0 1,0 1,0-1,0 0,0 1,-2 0,-7 1,0 0,1 1,-1 0,0 1,1 0,0 1,0 0,1 1,-3 2,0 2,0 1,1 1,0 0,2 1,-1 0,1 0,1 1,0 1,1-1,1 2,1-1,0 1,0-1,2 2,0-1,1 0,0 1,1 0,1-1,1 1,1 0,0-1,1 1,0 0,2-1,4 13,2-7,2 0,0 0,2-1,0-1,1 0,1-1,1-1,1 0,0-2,1 0,8 5,91 43,-81-65,-21-4</inkml:trace>
  <inkml:trace contextRef="#ctx0" brushRef="#br0" timeOffset="12022.217">5730 2223,'0'2,"0"1,1-1,0 1,-1-1,1 0,0 1,0-1,0 0,0 0,0 1,1-1,-1 0,1 0,-1-1,1 1,0 0,0 0,0-1,0 1,0-1,0 0,0 1,0-1,1 0,-1 0,0 0,1-1,-1 1,1-1,-1 1,1-1,-1 0,2 0,2 1,-1 0,1-1,0 0,-1 0,1-1,-1 1,1-1,-1-1,1 1,-1-1,1 1,-1-2,0 1,5-3,-7 3,0 0,0 0,-1 0,1 0,0 0,-1 0,1-1,-1 0,0 1,0-1,0 0,0 0,0 0,-1 0,1 0,-1-1,0 1,0 0,0-1,0 1,-1-1,1 1,-1-1,0 1,0-1,0 1,-1-1,1 1,-1-1,0 1,0 0,0-1,0 1,-1 0,1 0,-1 0,0 0,0 0,0 0,0 0,0 1,-1-1,1 1,-1-1,1 1,-1 0,0 0,0 0,0 1,-11-3,0 1,1 0,-1 1,0 1,0 0,-1 1,1 0,0 1,0 1,0 0,1 1,-1 1,-1 0,7-2,0 1,0 0,0 0,0 1,1 0,0 1,-1-1,1 1,1 0,-1 1,1 0,0 0,0 0,1 1,0 0,0 0,1 0,-1 1,2-1,-1 1,1 0,0 0,1 0,0 0,0 1,0-1,1 1,1-1,-1 1,2-1,-1 1,1 1,4-1,0-1,1 0,-1 0,2-1,-1 0,1 0,0 0,0-1,1 0,0 0,0-1,0 0,1-1,0 0,0 0,0 0,0-2,0 1,1-1,-1 0,1-1,-1 0,1 0,8-2,18 3,0-2,0-2,0-1,-1-2,1-1,-1-2,0-2,-1-1,23-10,-37 10,-1 0,0-1,0-1,-1-1,-1 0,0-1,-1-1,0-1,-2 0,8-12,-14 18,-1-1,0-1,0 1,-1-1,-1 0,0 0,-1-1,0 0,-1 0,-1 1,0-1,0-1,-2 1,0 0,-1-3,0 13,-1 0,0 0,0 1,0-1,-1 1,1-1,-1 1,0 0,0 0,0 0,0 1,0-1,-1 1,1-1,-1 1,0 0,1 0,-1 1,0-1,0 1,0 0,0 0,0 0,-1 1,1-1,0 1,0 0,0 0,-1 1,1-1,0 1,0 0,0 0,0 0,0 1,0-1,0 1,1 0,-1 0,0 0,1 1,0-1,-1 1,1 0,0 0,1 0,-1 0,0 0,1 1,0-1,-1 1,1 1,-1-2,1 1,0 0,0 0,0-1,1 1,-1 0,1 1,0-1,0 0,0 0,0 0,1 1,0-1,0 0,0 0,0 1,1-1,0 0,0 0,0 0,0 1,1-1,-1-1,1 1,0 0,0 0,0-1,1 1,-1-1,1 1,0-1,0 0,0 0,1-1,-1 1,1 0,-1-1,1 0,3 1,111 21,-43-15,-71-9,-1 1,0 1,1-1,-1 1,0-1,0 1,0 0,0 0,0 0,0 0,0 1,-1-1,1 1,-1 0,0-1,1 1,-2 0,1 0,0 1,0-1,-1 0,0 1,0-1,0 0,0 1,0 0,-1-1,1 1,-1-1,0 1,0 0,0-1,-1 1,1-1,-1 1,0-1,0 1,0-1,-1 0,1 1,-1-1,-17 47,14-42,2 0,-1 0,1 0,0 0,0 0,1 1,1-1,-1 1,1-1,0 1,1 0,0-1,1 1,0 3,8 5,3-5</inkml:trace>
  <inkml:trace contextRef="#ctx0" brushRef="#br0" timeOffset="12900.134">7084 2082,'-33'10,"1"1,0 2,0 1,2 2,0 1,0 1,2 2,0 0,2 2,-6 7,28-24,-1 1,1 0,0 0,0 0,0 1,1-1,0 1,1 0,-1 0,1 0,1 0,-2 6,3-10,0-1,0 0,0 1,0-1,0 0,1 0,-1 1,0-1,1 0,0 0,0 0,-1 1,1-1,1 0,-1 0,0 0,0 0,1-1,-1 1,1 0,-1-1,1 1,0-1,0 1,0-1,0 0,0 1,0-1,0 0,0-1,0 1,0 0,0-1,1 1,-1-1,0 1,0-1,1 0,-1 0,0 0,1 0,11-2,0 0,0 0,-1-2,1 1,-1-2,0 0,0 0,0-1,-1-1,0 0,0-1,6-6,23-11,157-102,-198 128,-1 0,0 0,1 0,-1-1,1 1,-1 0,1 0,-1 0,1 0,0 0,0 0,-1 1,1-1,0 0,0 0,0 0,0 0,0 0,0 0,1 0,-1 0,0 0,0 0,1 0,-1 0,1 0,-1 0,1 0,-1 0,1 0,-1 0,1-1,0 1,0 0,-1 0,1-1,0 1,0 0,0-1,0 1,0-1,0 1,0-1,0 0,0 1,0-1,0 0,0 1,0-1,0 0,0 0,0 0,0 0,0 0,0 0,0-1,0 1,0 0,0 0,0-1,0 1,0-1,0 1,0-1,0 1,0-1,0 1,0-1,-1 0,1 0,-14 127,14-122,-1 0,1 0,0 0,0 0,1 0,-1 0,1 0,0 0,0 0,0-1,0 1,1-1,-1 1,1-1,0 0,0 0,0 0,1 0,-1-1,1 0,-1 1,1-1,0 0,-1-1,1 1,0-1,1 1,1-1,3 1,0-1,0 0,0 0,1-1,-1-1,0 1,0-1,0-1,0 0,-1 0,1 0,0-1,-1-1,0 0,1 0,-1 0,-1-1,5-3,124-116,-103 90,-8 8,-2 0,0-2,-2-1,-1 0,-2-1,-1-2,-1 1,-1-2,-2 0,1-9,-2 7,-2-1,-1 0,-2 0,-1-1,-2 0,-1-29,-3 63,1 0,-1 0,0 0,0-1,-1 1,1 0,-1 0,0 0,0 0,0 0,0 0,0 0,0 0,-1 0,0 0,1 1,-1-1,0 1,0-1,-1 1,1 0,0 0,-1 0,1 0,-1 0,0 0,1 1,-1-1,0 1,0 0,0 0,0 0,0 0,0 1,-1-1,1 1,0 0,0-1,0 2,0-1,-1 0,1 1,0-1,0 1,0 0,0 0,0 0,0 0,0 1,-7 7,1 0,0 0,1 1,0 1,0-1,1 1,1 1,0-1,0 1,1 0,1 0,0 1,1-1,0 1,1 0,0 0,1 0,0 0,1 0,1 0,0 0,1 4,1 462,-13-417,-6-72,6-4</inkml:trace>
  <inkml:trace contextRef="#ctx0" brushRef="#br0" timeOffset="13205.321">7338 2053,'75'6,"-1"-3,1-4,22-4,128-25,-168 19,36 4,-77 12</inkml:trace>
  <inkml:trace contextRef="#ctx0" brushRef="#br0" timeOffset="13478.933">8241 2166,'0'34,"0"15,0 0</inkml:trace>
  <inkml:trace contextRef="#ctx0" brushRef="#br0" timeOffset="13719.304">8185 1912,'-9'-29,"-4"-4,1 8,2 13,3 8</inkml:trace>
  <inkml:trace contextRef="#ctx0" brushRef="#br0" timeOffset="14317.078">8636 2025,'-14'8,"1"-1,-1 2,1 0,1 0,0 1,0 1,1 0,0 0,1 1,0 0,1 1,0 0,1 1,1 0,-6 13,12-23,1 0,-1 0,1 0,-1 0,1 0,0 0,0-1,1 1,-1 0,1 0,0 0,0 0,0 0,1-1,-1 1,1-1,0 1,0-1,0 1,0-1,1 0,-1 0,1 0,0 0,0-1,0 1,0-1,0 0,0 0,1 0,-1 0,1 0,0-1,-1 1,1-1,0 0,0-1,0 1,0 0,0-1,0 0,7 1,1-1,-1 0,1-1,-1 0,0-1,0 0,0-1,0 0,0-1,0 0,-1 0,0-1,0-1,0 0,0 0,-1-1,0 0,-1 0,0-1,0-1,0 1,-1-1,0 0,2-6,-6 11,0 0,-1 0,1-1,-1 1,0-1,0 1,-1-1,1 0,-1 0,0 0,-1 0,1 0,-1 0,0 0,0 0,0 0,-1 0,0 0,0 0,0 1,0-1,-1 0,0 0,0 1,0-1,-1 1,1 0,-1 0,0 0,0 0,-1 0,1 0,-1 1,1 0,-1 0,0 0,-1 0,1 0,0 1,-1 0,1 0,-1 0,0 1,0-1,-1 1,-72 21,59-8</inkml:trace>
  <inkml:trace contextRef="#ctx0" brushRef="#br0" timeOffset="14816.761">8947 2364,'5'-29,"-2"10,0 1,1-1,1 1,0 0,2 0,0 1,1 0,1 0,1 0,-10 16,1-1,0 1,-1 0,1 0,0-1,0 1,0 0,0 0,0 0,0 0,0 0,1 0,-1 1,0-1,0 0,1 0,-1 1,1-1,-1 1,0 0,1-1,-1 1,1 0,-1 0,1-1,-1 1,1 1,-1-1,1 0,-1 0,1 0,-1 1,0-1,1 1,-1-1,1 1,-1 0,0-1,0 1,1 0,-1 0,0 0,0 0,0 0,0 0,0 0,0 0,0 0,0 1,-1-1,1 0,0 1,-1-1,1 0,-1 1,7 9,-4-3,0 0,0 0,1 0,1 0,-1-1,1 1,0-1,1-1,0 1,0-1,0 0,1 0,0 0,0-1,0 0,1-1,0 0,0 0,0 0,0-1,0 0,1-1,-1 0,1 0,8 0,-1-5,0 0,0-1,0 0,-1-1,1-1,-1-1,0 0,-1-1,0 0,0-1,-1-1,0 0,0-1,-2 0,1-1,-1 0,-1-1,0 0,-1-1,0 0,0-3,6-33,-16 31</inkml:trace>
  <inkml:trace contextRef="#ctx0" brushRef="#br0" timeOffset="18053.749">10386 2082,'-11'7,"2"1,-1 1,1 0,0 0,0 0,1 1,1 1,0-1,0 1,1 0,0 1,1-1,0 1,1 0,0 2,1-10,1 0,-1 1,1-1,0 0,0 1,1-1,-1 1,1-1,0 1,1 0,-1 0,1-1,0 1,0 0,0 0,0 0,1-1,0 1,0 0,0-1,1 1,0-1,-1 1,2-1,-1 0,0 0,1 0,0 0,0 0,0 0,0-1,1 1,-1-1,1 0,0 0,0-1,0 1,0-1,0 0,1 0,-1 0,2 0,6-3,0 0,0 0,0-2,0 1,0-2,-1 1,1-2,-1 1,0-2,0 1,-1-1,0-1,0 0,0-1,-1 1,0-2,-1 1,0-1,0-1,0 1,-2-1,2-2,1 1,-1 1,0-1,-1 0,0-1,-1 0,0 0,-1-1,0 1,-1-1,0 0,-1 0,0 0,-2-1,1 1,-1-1,-1 1,-1-1,0 1,0 0,-3-9,-1 16,0 1,0 0,0 0,-1 0,1 0,-1 1,0 0,0 0,-1 1,1-1,-1 1,0 1,0-1,0 1,0 1,0-1,0 1,-1 0,1 1,0 0,0 0,-1 1,1-1,0 1,0 1,0 0,0 0,0 0,0 1,0 0,1 0,-1 0,1 1,-5 4,10-8,1 0,-1 0,0 0,0 0,0 0,0 0,0 0,1 0,-1 1,0-1,0 0,0 1,1-1,-1 0,0 1,0-1,1 1,-1-1,0 1,1 0,-1-1,1 1,-1 0,1-1,-1 1,1 0,-1-1,1 1,0 0,-1 0,1 0,0 0,0-1,-1 1,1 0,0 0,0 0,0 0,0 0,0-1,0 1,0 0,1 0,-1 0,0 0,0-1,1 1,-1 0,0 0,1 0,-1-1,1 1,-1 0,1-1,-1 1,1 0,0-1,-1 1,1-1,0 1,-1-1,1 1,0-1,0 0,0 1,0-1,14-2,1 0,-1-2,0 0,-1 0,1-2,-1 0,0 0,0-1,0-1,-8 5,16-7,0 0,0-1,-1-1,-1-1,0-1,0-1,-2 0,0-2,-1 0,0-1,-1 0,-2-1,0-1,-1-1,0 0,-2 0,-1-1,6-17,15-119,-31 158,0 0,0 1,0-1,0 0,-1 1,1-1,0 0,0 0,0 1,0-1,0 0,0 0,0 1,0-1,-1 0,1 0,0 1,0-1,0 0,-1 0,1 0,0 1,0-1,0 0,-1 0,1 0,0 0,0 0,-1 1,1-1,0 0,-1 0,1 0,0 0,0 0,-1 0,1 0,0 0,-1 0,1 0,0 0,0 0,-1 0,1 0,0 0,0-1,-1 1,1 0,0 0,0 0,-1 0,1 0,0-1,0 1,-6 22,1-1,0 1,2 0,1 0,1 0,1 1,0-1,2 4,51 438,-19-11,-34-453,1 18,-1-1,0 1,-1 0,-1-1,0 1,-2-1,0 1,-1-1,-1 0,0-1,-4 6,9-19,-1-1,1 0,-1 0,0 1,0-1,0 0,0-1,-1 1,1 0,0-1,-1 1,1-1,-1 1,1-1,-1 0,0 0,0-1,1 1,-1 0,0-1,0 0,0 0,1 0,-1 0,0 0,0 0,0-1,0 1,1-1,-1 0,0 0,1 0,-1 0,0 0,1 0,0-1,-1 0,1 1,0-1,0 0,-1 0,2 0,-1 0,0 0,0-1,1 1,-1-1,1 1,0-1,-1 1,1-1,1 0,-1 0,-5-17,2-1,0 0,1 0,1 0,1 0,1 0,1 0,1 0,2-5,-1 4,1 0,1 0,1 1,1 0,1 0,1 0,1 1,1 0,0 1,3-2,-1 1</inkml:trace>
  <inkml:trace contextRef="#ctx0" brushRef="#br0" timeOffset="18889.858">11854 1658,'0'0,"0"0,1-1,-1 1,1 0,-1-1,1 1,-1 0,1-1,-1 1,1 0,-1 0,1 0,-1 0,1-1,0 1,-1 0,1 0,-1 0,1 0,-1 0,1 0,0 0,-1 1,1-1,-1 0,1 0,-1 0,1 0,-1 1,1-1,-1 0,1 1,-1-1,1 0,-1 1,1-1,-1 0,0 1,1-1,-1 1,0-1,1 1,-1-1,0 1,0-1,1 1,-1-1,0 1,0 0,0-1,0 1,0-1,0 1,0-1,0 1,0 0,0-1,0 1,0 0,6 39,-6-39,0 455,0-241,0-226</inkml:trace>
  <inkml:trace contextRef="#ctx0" brushRef="#br0" timeOffset="19173.828">11627 2138,'29'-9,"24"-4,13-4,-1 1,-1 2,-7 5,-9-2,-7 2,-1 2,-2 2,-4 2,-2 2,-2-5,-1 0,-6 0</inkml:trace>
  <inkml:trace contextRef="#ctx0" brushRef="#br0" timeOffset="19656.512">12361 1602,'-48'326,"21"-104,25-217,0 1,1 0,-1 0,2 0,-1 0,1 0,-1 0,2 1,-1-1,1 0,0 0,0 0,0-1,1 1,0 0,0 0,1-1,0 1,0-1,0 0,0 0,1 0,0 0,2 2,-1-6,0 0,0 0,0-1,0 0,0 0,-1 0,1-1,0 0,0 1,0-2,-1 1,1-1,-1 1,1-1,-1 0,1-1,-1 1,0-1,0 0,0 0,0-1,7-2,12-9,113-52,-134 66,1 0,-1 0,1 1,-1-1,1 1,-1 0,1 0,0 0,-1 0,1 0,-1 0,1 1,-1-1,1 1,-1 0,1 0,-1 0,0 0,1 0,-1 0,0 1,0-1,0 1,0-1,0 1,0 0,0 0,-1 0,1 0,-1 0,1 0,-1 0,0 1,0-1,0 0,0 1,1 1,7 103,-9-72,3-15,3-7</inkml:trace>
  <inkml:trace contextRef="#ctx0" brushRef="#br0" timeOffset="20075.14">12927 2307,'42'-4,"0"-2,0-2,-1-2,0-1,0-3,15-8,-52 21,0 0,-1 0,1-1,-1 0,1 0,-1 0,0 0,1 0,-1-1,0 1,-1-1,1 0,0 0,-1 0,0 0,1 0,-1-1,-1 1,1-1,0 1,-1-1,0 1,0-1,0 0,0 0,0 0,-1 0,0 0,0 1,0-1,0 0,0 0,-1 0,0 0,0 0,0 1,0-1,-1 0,1 1,-1-1,0 1,-2-3,1 3,0 0,0 0,0 1,0-1,0 1,-1 0,1 0,-1 1,0-1,0 1,1-1,-1 1,0 0,0 1,0-1,0 1,0 0,0 0,0 0,0 0,0 0,0 1,0 0,0 0,0 0,0 1,1-1,-3 2,-100 60,94-53,1 1,0 0,1 1,0 0,1 0,1 1,-1 1,2-1,0 1,1 0,-3 12,7-21,0 1,0 0,1 0,0 0,0 0,1 0,0 0,0 0,0 0,0 0,1 0,0-1,1 1,-1 0,1 0,0-1,1 1,-1-1,1 1,0-1,0 0,1 0,-1-1,1 1,0-1,1 1,-1-1,1 0,-1-1,1 1,2 0,5 2,0-1,0 1,0-2,1 0,0 0,0-2,0 1,0-1,0-1,0-1,1 0,-1 0,0-1,0-1,0 0,0-1,0-1,4-1,7-1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0:5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1,'-11'125,"-19"100,-24 71,24-170,24-92,6-35,0 1,0 0,0-1,1 1,-1 0,0-1,0 1,1 0,-1 0,0-1,1 1,-1 0,0 0,1-1,-1 1,0 0,1 0,-1 0,0 0,1-1,-1 1,1 0,-1 0,0 0,1 0,-1 0,1 0,-1 0,0 0,1 0,-1 0,1 0,-1 1,0-1,1 0,-1 0,1 0,-1 0,0 1,1-1,-1 0,0 0,1 1,-1-1,0 0,0 0,1 1,-1-1,0 0,0 1,0-1,1 0,-1 1,0-1,0 1,0-1,0 0,0 1,0-1,1 1,-1-1,0 0,0 1,44-46,-32 29,1 2,0-1,0 2,2 0,0 0,0 2,1 0,0 1,1 0,0 1,1 1,0 1,0 0,0 2,15-3,-29 8,1 0,-1 0,1 1,-1-1,1 1,-1 0,1 0,-1 1,0 0,0-1,0 1,0 1,0-1,0 0,0 1,-1 0,1 0,-1 0,0 0,0 1,0-1,0 1,-1 0,1 0,-1 0,0 0,0 0,-1 0,1 1,-1-1,1 5,0-1,0 0,0 1,-1-1,0 1,-1-1,0 1,0 0,-1-1,0 1,0-1,-1 1,0-1,-1 0,0 0,0 0,-4 7,-3-3,0 0,-1-1,0-1,0 0,-1 0,-1-1,1-1,-1 0,-1 0,0-2,0 0,0 0,-1-1,1-1,-1 0,0-1,0-1,-1-1,1 0,0 0,0-2,-1 0,1 0,-8-3,19 3,0 1,-1-1,1 0,0 0,0 0,0-1,0 0,0 1,1-1,-1-1,1 1,-1 0,1-1,-1 0,1 0,0 0,1 0,-1 0,0 0,1-1,0 1,0-1,0 0,0 0,0 0,1 0,0 0,0 0,0 0,0 0,0 0,1-1,0 1,0 0,0 0,1-1,-1 1,1 0,0 0,0 0,0 0,1 0,5-15</inkml:trace>
  <inkml:trace contextRef="#ctx0" brushRef="#br0" timeOffset="1049.59">797 565,'-11'11,"0"1,1 0,0 1,0 0,1 0,1 1,1 0,0 0,0 1,2 0,0 0,0 1,2-1,0 1,1 0,-1 14,3-28,0 0,0 0,0 1,0-1,0 0,0 0,1 0,-1 0,1 0,-1 0,1 0,0 0,0 0,0 0,0-1,0 1,0 0,0 0,1-1,-1 1,1-1,-1 1,1-1,-1 0,1 0,0 1,0-1,0 0,0 0,0-1,0 1,0 0,0-1,0 1,0-1,0 0,0 0,0 0,0 0,0 0,0 0,0 0,0 0,1-1,-1 0,90-40,-77 28,0 0,0-1,-2 0,0-1,0-1,-2 0,0 0,-1-1,0-1,4-13,-12 28,0-1,0 1,0-1,-1 0,0 0,0 0,0 0,0 0,0 0,-1 0,0 0,0 0,0-1,0 1,-1 0,1 0,-1 0,0 0,-1 0,1 0,0 1,-1-1,0 0,0 1,0-1,-1 1,1-1,-1 1,1 0,-1 0,0 0,-1 1,1-1,0 1,-1 0,1 0,-1 0,1 0,-1 0,0 1,0 0,0 0,-1-1,0 2,0-1,0 0,0 1,0 0,0 0,0 0,0 1,0 0,0 0,0 0,1 0,-1 1,0 0,1 0,-1 0,1 1,-1-1,1 1,0 0,0 0,0 1,1-1,-1 1,1 0,0 0,-2 2,5-5,0 0,0 0,-1 0,1 0,0 0,0 1,0-1,0 0,0 0,0 0,1 0,-1 0,0 0,0 0,1 0,-1 0,1 0,-1 0,1 0,-1 0,1 0,0 0,0 0,-1 0,1-1,0 1,0 0,0 0,0-1,-1 1,1-1,0 1,0-1,0 1,0-1,1 0,-1 1,0-1,0 0,0 0,0 0,0 0,0 0,53 7,-52-7,26-3,0 0,-1-2,0-1,0-2,0 0,-1-2,0 0,-1-2,0-1,-1-1,0-1,-2-1,1-1,-2-1,5-6,-12 13,0 0,-1-1,0-1,-1 0,0-1,-1 0,0-1,-2 0,0 0,0-1,-1 0,-1-1,-1 0,-1 0,0 0,-1-1,0 1,-2-1,0 0,-1-8,-1 25,0-1,1 1,-1-1,0 1,0-1,0 1,-1-1,1 1,0-1,0 1,-1-1,1 1,-1 0,1-1,-1 1,0-1,1 1,-1 0,0 0,0-1,0 1,0 0,0 0,0 0,0 0,-1 0,1 0,0 1,0-1,-1 0,1 1,-1-1,1 0,0 1,-1 0,1-1,-1 1,1 0,-1 0,1 0,-1 0,1 0,-1 0,1 0,-1 0,1 1,-1-1,1 1,-1-1,1 1,0-1,-1 1,1 0,0 0,-1 0,1 0,0 0,0 0,0 0,0 0,0 0,0 0,0 0,0 1,1-1,-1 0,0 1,1-1,-1 0,1 2,-68 139,32 19,35 33,2-181,0 0,2-1,-1 1,2-1,-1 0,2 0,-1 0,2-1,0 0,0 0,4 5,-5-11,-1-1,1 0,1 0,-1-1,0 1,1-1,0 0,0 0,0-1,0 0,0 0,0-1,1 1,-1-1,0 0,1-1,-1 0,1 0,-1 0,1-1,-1 0,0 0,1 0,-1-1,0 0,0-1,0 1,0-1,-1 0,1 0,-1-1,0 0,1 0,-2 0,1 0,0-1,-1 0,4-5,-2 3,1-1,-1 0,0-1,-1 0,0 0,0 0,-1 0,0-1,-1 0,0 0,0 0,-1 0,-1 0,1 0,-2 0,1-1,-2 1,1 0,-1 0,-1-1,0 1,0 6,0 0,-1-1,1 1,-1 0,0 0,-1 1,1-1,0 1,-1 0,0-1,0 2,0-1,0 0,0 1,-1 0,1 0,-1 0,1 0,-1 1,0 0,0 0,0 0,1 0,-6 1,-2-1,1 1,-1 0,0 0,0 1,1 1,-1 0,1 1,-1 0,1 0,0 2,-3 1,0 1,1 1,0 0,1 1,-1 0,2 1,-1 0,1 1,1 0,0 1,0 1,-2 5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3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7,'0'-5,"0"3,-5 7,4 3,1-6,1-2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0,'0'5,"4"1,3-4,-1 1,-1 6,-1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6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32,'-9'18,"1"0,1 1,1 0,1 1,1-1,0 1,1 0,1 1,2-14,-1 0,1-1,0 1,0-1,1 1,0 0,0-1,1 1,0-1,0 0,0 0,1 0,0 0,0 0,0 0,1-1,0 1,0-1,0 0,1 0,0-1,0 1,0-1,0 0,6 3,-6-5,0 0,1 0,0-1,-1 1,1-1,0 0,-1-1,1 1,0-1,0 0,0-1,0 1,-1-1,1-1,0 1,-1-1,1 0,-1 0,0 0,1-1,-1 1,3-4,102-80,-84 58,-2 0,0-2,-2 0,-1-2,3-9,-24 32,-14 23,7-4,0 1,0 1,1-1,1 1,0 0,1 0,0 0,1 1,0-1,1 1,0 0,1 0,0 0,1 0,1 0,0 0,1 0,0-1,4 11,-4-20,0 1,0-1,1 0,-1 0,1 0,0-1,0 1,0-1,0 1,0-1,1 0,-1 0,1-1,-1 1,1-1,0 1,-1-1,1 0,0 0,0-1,0 1,0-1,0 0,2 0,97-16,-74 4,0-2,-1-1,0-2,-2 0,0-2,0-1,-2-1,6-7,11-9,78-86,-119 121,1 1,0 0,0 0,0 0,1 0,-1 0,0 0,0 0,1 0,-1 0,0 1,1-1,-1 0,1 1,-1-1,1 1,-1 0,1-1,-1 1,1 0,-1 0,1 0,-1 0,1 0,-1 1,1-1,-1 0,1 1,-1-1,1 1,-1-1,0 1,1 0,-1-1,0 1,1 0,-1 0,0 0,0 0,0 0,0 0,0 0,0 1,0-1,0 0,0 1,-1-1,1 0,0 1,-1-1,0 1,1-1,-1 1,0-1,1 1,-1-1,0 1,5 19,-1 0,-1 1,0 0,-2-1,-1 1,0 0,-2 0,-1 6,1-19,-1 0,0 0,0 0,0 0,-2 0,1-1,-1 0,0 0,0 0,-1 0,0-1,-1 0,1-1,-1 1,-1-1,1 0,-1-1,0 0,0 0,-1-1,0 0,1 0,-1-1,-3 1,74 1,128-19,-131 2,0-2,-1-3,0-3,-2-2,-1-2,42-26,-88 46,0-1,0-1,-1 1,1-2,-1 1,-1-1,1 0,-1 0,0-1,-1 0,0-1,0 1,-1-1,0 0,-1 0,0-1,0 1,-1-1,0 0,0 0,-1 0,-1 0,0-3,-1 10,-1 0,0-1,-1 1,1 0,0 0,-1 0,0 0,1 1,-1-1,0 0,-1 1,1-1,0 1,-1 0,1 0,-1 0,0 0,0 0,0 0,0 1,0-1,0 1,0 0,0 0,-1 0,1 1,0-1,0 1,-1-1,1 1,-1 0,1 0,-8 0,1 1,-1-1,1 2,0-1,-1 1,1 1,0 0,0 0,-8 5,6-2,1 1,-1 0,1 0,1 1,0 1,0 0,0 0,1 1,1 0,0 1,0 0,1 0,0 0,1 1,0 0,1 0,0 1,1 0,-1 5,5-11,-1-1,1 1,0-1,1 1,-1 0,1-1,0 1,1-1,0 1,0-1,0 0,1 0,0 0,0 0,0 0,1-1,0 0,0 1,0-1,1-1,0 1,0-1,0 1,0-1,5 2,6 4,0-1,0 0,1-1,0 0,0-2,1 0,0-1,10 1,185 4,-159-11,-30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30,'-17'107,"-7"232,-10-106,29-212,2 1,0 0,1 1,1-1,2 0,1 10,-2-32</inkml:trace>
  <inkml:trace contextRef="#ctx0" brushRef="#br0" timeOffset="262.195">1 453,'43'0,"34"-5,8-1,-1 0,-9 1,-8 1,-11 2,-10 1,-8 0,-6 1,-3-4,-2-2,-1 0,0 1,1 2,0-4,-4 0</inkml:trace>
  <inkml:trace contextRef="#ctx0" brushRef="#br0" timeOffset="684.906">988 1,'-36'91,"-106"300,116-237,25-147,1 0,0 0,0 0,1 0,0-1,0 1,1 0,0 0,0-1,1 1,0-1,0 0,0 1,0-1,1-1,0 1,1-1,-1 1,1-1,5 4,-5-7,1-1,-1 0,1 0,-1 0,1 0,0-1,-1 0,1 0,0 0,-1-1,1 0,-1 0,1 0,-1-1,1 0,-1 0,0 0,0-1,0 0,0 0,0 0,-1 0,1-1,-1 0,0 0,0 0,5-2,137-108,-145 113,-1 0,1 1,0-1,0 0,0 1,0-1,0 0,0 1,0-1,0 1,0-1,0 1,0 0,0 0,1-1,-1 1,0 0,0 0,0 0,0 0,0 0,1 0,-1 1,0-1,0 0,0 0,0 1,0-1,0 1,0-1,0 1,0-1,0 1,0 0,0-1,0 1,0 0,-1 0,1 0,0 0,0 0,-1 0,1 0,-1 0,1 0,-1 0,1 0,-1 0,0 0,0 0,1 0,-1 0,0 1,-5 63,4-63,-16 51,14-46,0-1,0 1,1-1,0 1,0 0,1 0,-1 0,1 0,1 0,0 0,0 0,0 0,1 0,0 0,1 3,-2-8,0-1,1 0,-1 1,1-1,0 0,-1 0,1 0,0 0,0 0,-1 0,1 0,0 0,0 0,0 0,0 0,0 0,1-1,-1 1,0 0,0-1,0 1,1-1,-1 1,0-1,1 0,-1 0,0 1,1-1,-1 0,0 0,1 0,-1 0,0-1,1 1,-1 0,0-1,0 1,1 0,-1-1,0 1,0-1,0 0,2 0,8-8</inkml:trace>
  <inkml:trace contextRef="#ctx0" brushRef="#br0" timeOffset="1069.9">1412 791,'75'-17,"-2"-4,0-2,-1-4,67-36,-133 61,0 0,0-1,1 0,-2 0,1-1,0 0,-1 0,1 0,-1 0,0-1,-1 0,1 0,-1 0,0 0,0-1,-1 0,1 0,-1 0,-1 0,1 0,-1-1,0 1,0-1,-1 1,0-1,0 0,-1 0,0 1,0-7,-2 10,1-1,-1 1,0 0,0-1,0 1,0 0,-1 0,1 1,-1-1,0 0,0 1,0 0,0-1,0 1,0 1,-1-1,1 0,-1 1,1-1,-1 1,0 0,1 1,-1-1,0 0,0 1,-2 0,-101 10,90-6,0 0,0 1,0 1,0 0,1 2,0-1,1 2,-1 0,2 1,-1 1,1 0,1 1,0 0,1 1,0 0,1 1,1 0,0 1,1 0,0 1,1 0,1 0,1 1,0 0,0 4,6-16,-1 1,1 0,1 0,-1 0,1 0,0 0,0 0,0-1,1 1,0-1,0 1,1-1,-1 1,1-1,0 0,1 0,-1-1,1 1,0-1,0 0,0 1,1-2,-1 1,1-1,0 1,1-1,12 8,1 0,0-2,1 0,0-1,1-1,13 3,21 1,0-3,0-2,0-3,1-1,14-4,-43 1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1,'-25'271,"12"-138,-5-1,-20 63,32-166,0 1,2 1,1-1,2 0,1 24,0-53,0 0,-1 0,1 0,0 0,0 0,0 0,0 0,0 0,0 0,0 0,0 0,0 0,0 0,0 0,1 0,-1 0,0 0,1 0,-1 0,1-1,-1 1,1 0,-1 0,1 0,0-1,-1 1,1 0,0 0,0-1,-1 1,1-1,0 1,0-1,0 1,0-1,0 0,0 1,0-1,0 0,0 1,0-1,0 0,0 0,0 0,0 0,0 0,0 0,0-1,0 1,0 0,0 0,0-1,0 1,-1 0,1-1,0 1,0-1,0 1,0-1,-1 0,1 1,0-1,0 0,-1 1,1-1,8-14</inkml:trace>
  <inkml:trace contextRef="#ctx0" brushRef="#br0" timeOffset="219.661">1 622,'38'5,"33"-4,13-1,2-1,-9-5,-8-2,-6 1,-8-4,-5 1,-6 2,-6 1,-4 3,-3 2,-2 1,-1 1,-1 0,-5 1</inkml:trace>
  <inkml:trace contextRef="#ctx0" brushRef="#br0" timeOffset="504.378">904 594,'-13'25,"-5"9,1 1,1 0,2 1,2 1,1 0,-3 22,13-56,1 0,-1-1,1 1,0 0,0 0,0 0,0-1,0 1,0 0,1 0,-1-1,1 1,0 0,0-1,0 1,0 0,1-1,-1 1,0-1,1 0,0 0,0 1,0-1,-1 0,2 0,-1-1,0 1,0 0,1-1,-1 1,1-1,-1 0,1 0,-1 0,1 0,0 0,0-1,-1 1,1-1,0 0,0 0,-1 0,1 0,0 0,0 0,0-1,2 0,12-3,0-1,0-1,-1 0,0-1,0-1,0 0,-1-1,0-1,-1 0,0-1,0-1,-2 0,1-1,-1 0,-1-1,-1 0,0-1,-1 0,0 0,-1-1,-1 0,3-10,-8 21,0 1,0-1,0 1,-1-1,0 1,0-1,0 0,0 0,-1 0,0 1,0-1,0 0,-1 0,1 0,-1 0,0 1,-1-1,1 0,-1 1,0 0,0-1,0 1,0 0,-1 0,0 0,0 0,0 0,0 1,-1-1,1 1,-1 0,0 0,0 0,0 1,0-1,-1 1,1 0,-1 0,1 1,-1-1,0 1,1 0,-1 0,-2 1,-4 1,0 0,0 1,1 0,-1 1,1 0,-1 1,1 0,0 1,1 0,-1 0,1 1,-1 1,-20 14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08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198 170,'-4'85,"-4"-1,-4 0,-6 8,15-74,-84 301,60-253,21-48</inkml:trace>
  <inkml:trace contextRef="#ctx0" brushRef="#br0" timeOffset="519.794">1 283,'50'-30,"2"3,1 2,1 2,1 3,23-4,-67 20,1 0,-1 1,1 0,0 1,0 1,0-1,0 2,-1 0,1 0,0 1,0 1,0 0,0 0,-1 1,1 1,-1 0,0 1,0 0,0 0,-1 1,1 1,-8-5,-1 1,1-1,-1 1,0-1,0 1,0 0,0-1,0 1,-1 0,1 1,-1-1,0 0,0 0,0 0,0 1,-1-1,1 0,-1 1,0-1,0 1,0-1,0 0,-1 1,1-1,-1 0,0 1,0-1,0 0,0 0,-1 0,1 0,-1 0,0 0,0 0,0 0,0-1,-94 88,89-84,-244 170,244-172,-1 1,1-1,0 2,1-1,-1 1,1 0,0 0,0 1,1 0,0 0,0 0,0 1,1-1,0 1,1 0,0 0,0 1,1-1,0 0,0 1,1 0,0-1,0 1,1 0,1-1,-1 1,2 3,2 0,1-2,0 1,1 0,0-1,0 0,1 0,1-1,0 0,0 0,0-1,1 0,1-1,-1 0,1 0,0-1,1 0,-1-1,1 0,0 0,0-1,6 0,46 27,-50-19</inkml:trace>
  <inkml:trace contextRef="#ctx0" brushRef="#br0" timeOffset="1084.52">651 876,'66'-27,"0"-4,-2-2,9-8,-6-23,-66 62,1 0,-1-1,1 1,-1-1,0 1,0-1,0 1,0-1,-1 0,1 1,-1-1,0 0,1 1,-1-1,0 0,-1 0,1 1,0-1,-1 0,0 1,1-1,-1 0,0 1,0-1,0 1,-1 0,1-1,-1 1,1 0,-1 0,-1-2,0 2,1 0,-1 0,1 1,-1-1,0 1,0-1,0 1,0 0,0 0,0 0,0 1,0-1,0 1,0 0,0-1,0 1,-1 1,1-1,0 0,0 1,0-1,0 1,0 0,0 0,0 1,-2 0,-74 42,65-33,0 0,0 2,1-1,1 2,0-1,0 2,2-1,0 2,1-1,0 1,1 1,1-1,0 1,2 1,-2 8,5-22,1 1,0 0,1-1,-1 1,1 0,0 0,0-1,0 1,1 0,-1 0,1-1,1 1,-1-1,0 1,1-1,0 1,0-1,0 0,1 0,0 0,-1 0,1-1,1 1,-1-1,0 1,1-1,0 0,-1 0,1-1,0 1,1-1,-1 0,0 0,1 0,2 0,5 2,0-1,0 0,0-1,1 0,-1 0,0-2,1 0,-1 0,1-1,-1 0,0-1,0-1,0 0,0-1,6-2,6-3</inkml:trace>
  <inkml:trace contextRef="#ctx0" brushRef="#br0" timeOffset="1690.857">1129 960,'83'-101,"-49"56,2 2,3 1,1 1,21-14,-60 53,0 1,0-1,0 1,0-1,0 1,0 0,0 0,1 0,-1-1,0 1,1 0,-1 1,1-1,-1 0,1 0,-1 1,1-1,0 1,-1-1,1 1,0-1,-1 1,1 0,0 0,-1 0,1 0,0 0,0 1,-1-1,1 0,0 1,-1-1,1 1,-1 0,1-1,-1 1,1 0,-1 0,1 0,-1 0,0 0,1 0,-1 0,0 1,-12 156,12-155,-1-1,1 0,0 0,0 0,0 0,0 0,0 0,1 0,-1 0,1-1,-1 1,1 0,-1-1,1 1,0-1,0 0,0 0,0 1,0-1,0 0,0-1,0 1,0 0,0-1,0 1,1-1,-1 1,0-1,0 0,1 0,-1 0,0 0,0-1,1 1,-1-1,0 1,0-1,2 0,82-37,-83 36,131-78,-134 79,1 0,0 0,0 0,0 0,0 0,1 1,-1-1,0 0,0 0,1 1,-1-1,0 1,0-1,1 1,-1-1,1 1,-1 0,0 0,1-1,-1 1,1 0,-1 0,1 1,-1-1,0 0,1 0,-1 1,1-1,-1 1,0-1,0 1,1 0,-1-1,0 1,0 0,0 0,1 0,-1 0,0 0,-1 0,1 0,0 0,0 0,0 0,0 1,-1-1,1 0,-1 1,1-1,-8 153,35-98,-13-46</inkml:trace>
  <inkml:trace contextRef="#ctx0" brushRef="#br0" timeOffset="2473.592">2146 820,'17'4,"0"-1,0 0,1-1,-1 0,1-2,-1 0,0-1,1-1,-1 0,0-1,0-1,0-1,0-1,-1 0,0-1,0 0,0-2,-13 8,0-1,0 1,-1 0,1-1,0 1,-1-1,0 0,1 0,-1 0,0 0,0-1,0 1,0 0,-1-1,1 1,-1-1,1 0,-1 1,0-1,0 0,0 0,0 0,-1 0,1 0,-1 0,0 0,0 0,0 0,0 0,0 0,-1 0,1 0,-1 0,0 1,0-1,0 0,0 0,0 0,-1 1,1-1,-1 1,0-1,1 1,-1 0,-1-1,1 1,0 0,0 0,-1 1,1-1,-1 0,1 1,-3-1,-7 1,1 1,-1 0,1 0,-1 2,1-1,-1 2,1-1,0 2,0-1,0 1,1 1,-1 0,1 1,0 0,0 0,1 1,0 0,0 1,1 0,-2 3,6-8,0 0,0 1,1 0,-1-1,1 1,0 1,0-1,1 0,-1 1,1-1,0 1,0 0,1 0,0 0,-1 0,1 0,1 0,-1 0,1 0,0 0,0 0,1 0,-1 0,1 0,0 0,0 0,1 0,0 0,-1 0,2-1,-1 1,0-1,1 1,0-1,0 0,1 0,9 10,1-2,1 0,0 0,1-2,0 0,0 0,1-2,0 0,1-1,-1-1,17 4,-9-2</inkml:trace>
  <inkml:trace contextRef="#ctx0" brushRef="#br0" timeOffset="3035.101">2654 960,'121'-97,"46"-28,-166 124,0 0,0 0,0 0,0 0,1 1,-1-1,0 1,0-1,1 1,-1-1,0 1,1-1,-1 1,0 0,1 0,-1 0,0 0,1 0,-1 0,0 0,1 0,-1 1,1-1,-1 0,0 1,0-1,1 1,-1 0,0-1,0 1,0 0,0 0,1-1,-1 1,0 0,-1 0,1 0,0 0,0 0,0 1,-1-1,1 0,0 0,-1 1,1-1,-1 0,0 0,1 1,-1-1,0 0,0 1,0 0,4 26,-5-25,0 0,1 0,-1-1,1 1,0 0,0 0,0 0,0 0,1 0,-1 0,1 0,0 0,-1 0,1-1,1 1,-1 0,0 0,1-1,-1 1,1-1,0 0,0 1,0-1,0 0,0 0,0 0,0 0,1-1,-1 1,1 0,0-1,-1 0,1 0,0 0,0 0,-1 0,1 0,0-1,0 1,0-1,0 0,0 0,1 0,6-3,-1 0,1 0,-1-1,0 0,0-1,0 0,-1 0,0-1,0 0,2-2,71-39,-80 46,0 0,1 1,-1-1,0 1,0-1,1 1,-1 0,0-1,1 1,-1 0,0 0,1 0,-1 0,0 0,1 0,-1 0,0 1,1-1,-1 0,0 1,0-1,1 1,-1-1,0 1,0 0,0-1,0 1,0 0,0 0,0 0,0 0,0 0,0 0,0 0,0 0,-1 0,1 0,0 0,-1 1,1-1,-1 0,0 0,1 1,-1-1,0 0,0 1,1-1,-1 1,-11 74,6-50,4-24,0 1,0 0,1 0,0 0,-1 0,1 0,0 0,0 0,0 0,1 0,-1 0,1 0,0 0,-1-1,1 1,1 0,-1 0,0-1,1 1,-1-1,1 1,0-1,0 1,0-1,0 0,0 0,0 0,0 0,1 0,14 5</inkml:trace>
  <inkml:trace contextRef="#ctx0" brushRef="#br0" timeOffset="3701.541">3726 0,'-23'389,"16"-316,-3-1,-3 0,-22 64,33-132,1-3,0 0,0 0,1 0,-1 0,0 0,0 0,0 1,1-1,-1 0,1 0,-1 0,1 1,-1-1,1 0,0 1,0-1,-1 0,1 1,0-1,0 0,0 1,1-1,-1 0,0 1,0-1,1 0,-1 1,1-1,-1 0,1 0,-1 0,1 1,0-1,0 0,-1 0,1 0,0 0,0 0,0 0,0 0,0-1,0 1,1 0,-1-1,0 1,0 0,0-1,1 1,0-1,158-80,-141 72,-1 1,1 0,0 2,1 0,0 1,-1 1,5 1,-19 1,0 1,0 0,0 0,0 0,-1 0,1 1,0 0,0 0,-1 0,1 1,0 0,-1 0,0 0,1 0,-1 0,0 1,0 0,0 0,-1 0,1 0,-1 1,0-1,1 1,-2 0,1 0,0 0,-1 0,0 1,0-1,0 1,1 3,-1 0,-1 0,1-1,-1 1,-1 0,0 0,0 0,0-1,-1 1,0 0,-1 0,1-1,-2 1,1-1,-1 1,0-1,0 0,-1 0,0 0,0-1,-1 1,0-1,0 0,0-1,-1 1,-4 3,-3 2,-1-1,0 0,0 0,-1-1,0-1,0-1,-1 0,0-1,-1-1,1 0,-9 0,20-3,0-2,0 1,-1-1,1 1,0-2,-1 1,1 0,0-1,0 0,0 0,0-1,0 1,0-1,0 0,0-1,0 1,1-1,-1 0,1 0,0 0,0-1,0 1,0-1,1 0,0 0,-1 0,2-1,-3-3,-16-28,14 19</inkml:trace>
  <inkml:trace contextRef="#ctx0" brushRef="#br0" timeOffset="4488.626">4235 847,'16'-1,"1"-2,0 0,0-1,-1 0,0-2,0 0,0 0,-1-2,0 0,0 0,-1-2,0 0,11-11,-22 19,-1 0,0 0,0 0,0-1,0 1,0-1,-1 1,1-1,-1 0,1 1,-1-1,0 0,0 0,-1 0,1 0,-1 0,1 0,-1 0,0 0,0 0,0-1,0 1,-1 0,1 0,-1 0,0 0,0 0,0 1,0-1,0 0,-1 0,1 1,-1-1,0 0,0 1,0 0,0-1,0 1,0 0,-1 0,1 0,-1 1,1-1,-1 1,0-1,0 1,1 0,-1 0,0 0,0 0,0 0,0 1,0-1,0 1,-1 0,1 0,0 0,0 1,-1-1,-9 5,1 0,0 1,1 0,-1 1,1 0,1 1,-1 0,1 1,1 0,0 1,0-1,0 2,2-1,-1 1,1 1,1-1,-1 4,3-11,0 2,1-1,0 0,0 1,0-1,0 1,1 0,0 0,0 0,1 0,0 0,0 0,0 1,1-1,0 0,0 0,0 1,1-1,0 0,1 0,-1 0,1 0,0 0,0 0,1 0,0-1,0 1,0-1,1 0,-1 0,1 0,0 0,1-1,-1 1,1-1,0 0,0-1,0 1,1-1,-1 0,6 2,2-4,0-1,0 0,1 0,-1-1,0-1,0 0,0-1,0-1,0 0,0 0,-1-2,0 1,0-1,-1-1,1 0,-1-2,19-7,18-13,-1-3,-1-1,-2-3,23-25,-58 53,8-7,-3 5,-1 0,0-2,0 1,-1-2,0 0,-1 0,-1-1,0 0,-1-1,-1 0,0 0,-1-1,-1 0,3-8,-9 22,0 1,1 0,-1-1,0 1,1-1,-1 1,0-1,0 1,0-1,0 1,-1-1,1 1,0 0,-1-1,1 1,0-1,-1 1,0 0,1-1,-1 1,0 0,0 0,0 0,0-1,0 1,0 0,0 0,0 0,0 0,0 1,0-1,-1 0,1 0,0 1,-1-1,1 1,0-1,-1 1,1 0,-1-1,1 1,-1 0,1 0,-1 0,1 0,-1 0,1 0,-68 23,-46 63,111-82,1-1,0 1,0 0,1 0,-1 0,1 0,0 0,0 0,0 1,0-1,1 1,0-1,0 1,0-1,0 1,1 0,0-1,0 1,0 0,0 0,1-1,0 1,0 0,0-1,1 1,-1-1,1 0,2 4,1 0,1 0,0-1,0 0,1 0,-1-1,2 0,-1 0,1 0,0-1,0 0,3 1,-2-2,0 2,-1-1,1 1,-1 1,0 0,-1 0,1 0,-1 1,4 6,-5-6,-1 0,0 1,-1-1,0 1,0 0,-1 0,0 0,-1 1,1-1,-2 1,0-1,0 1,0 0,-1-1,-1 1,0 0,0-1,-1 1,0-1,0 1,-1-1,-4 8,-5 1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0 169,'17'73,"22"164,-10-150,-29-86,1 0,0 0,-1 0,1-1,0 1,-1 0,1-1,0 1,0 0,0-1,-1 1,1-1,0 1,0-1,0 0,0 1,0-1,0 0,0 0,0 0,0 1,0-1,0 0,0 0,0 0,0-1,0 1,0 0,0 0,0 0,0-1,0 1,-1-1,1 1,0-1,0 1,0-1,0 1,-1-1,1 1,0-1,0 0,-1 0,1 1,-1-1,1 0,-1 0,1 0,-1 0,1 0,-1 0,0 0,25-48,98-297,-122 343,0-2,0 1,0 0,0 0,1 0,0 0,0 0,0 1,0-1,0 0,1 1,0 0,-1-1,1 1,0 0,1 1,-1-1,2-1,5 7,-3 5</inkml:trace>
  <inkml:trace contextRef="#ctx0" brushRef="#br0" timeOffset="666.503">452 394,'31'-17,"-1"-1,-1-2,0 0,-2-2,0-1,-1-2,21-25,-22-5,-25 54,0-1,0 1,0-1,0 1,-1 0,1-1,0 1,-1 0,1-1,0 1,-1 0,0-1,1 1,-1 0,0 0,0 0,1 0,-1-1,0 1,0 0,0 1,0-1,-1 0,1 0,0 0,0 1,0-1,-1 0,1 1,0-1,-1 1,1 0,0-1,-1 1,1 0,-1 0,1 0,0 0,-1 0,1 0,-1 0,-9 2,1 0,0 0,0 1,0 0,0 0,1 1,-1 1,1 0,0 0,0 1,0 0,1 0,0 1,0 0,1 0,0 1,0 0,1 0,0 1,0 0,-1 1,0 1,1 0,0 0,1 1,0-1,1 1,0 0,1 0,0 1,1-1,0 1,1 6,1-13,0 1,0-1,1 0,0 1,0-1,0 0,1 0,0 0,1 0,-1 0,1-1,0 1,0-1,1 1,-1-1,1 0,0 0,1-1,-1 1,1-1,0 0,0-1,0 1,1-1,3 2,1-1,-1-1,1 0,0 0,0-1,0-1,0 1,0-2,0 1,0-1,0-1,0 0,0-1,0 1,0-2,0 0,-1 0,1 0,-1-1,0-1,0 1,0-2,-1 1,5-5,20-9,-1-1,-1-2,-1-1,-1-1,-2-2,0-1,-1-1,-2-1,-1-1,-1-1,4-11,3-55,-29 95,0-1,1 1,-1-1,0 0,-1 1,1-1,0 1,-1-1,0 1,1-1,-1 1,0-1,0 1,0 0,-1-1,1 1,-1 0,1 0,-1 0,1 0,-1 0,0 0,0 1,0-1,0 0,-1 1,1 0,0-1,0 1,-1 0,1 0,-1 1,1-1,-1 0,1 1,-3-1,-2 1,0 0,0 0,0 0,0 1,1 0,-1 1,0-1,1 1,-1 0,1 1,-1 0,1 0,0 0,0 1,1 0,-1 0,1 0,-1 1,2 0,-1 0,0 0,1 0,0 1,0 0,1-1,-1 2,1-1,1 0,-1 0,1 1,0 0,0-1,1 1,0 0,0 0,1 0,0 0,0-1,1 1,-1 0,2 3,2-4,0-1,0 0,0-1,1 1,-1-1,1 0,0 0,0 0,1-1,-1 0,1 0,0 0,0 0,0-1,0 0,0-1,0 1,0-1,1 0,-1-1,0 1,1-1,-1-1,2 1,44 6,-47-6,0 0,0 1,-1-1,1 1,0 0,-1 0,1 0,0 1,-1-1,1 1,-1 0,0 1,0-1,0 1,0-1,0 1,-1 1,1-1,-1 0,1 1,-1 0,-1-1,1 1,0 1,-1-1,0 0,0 0,0 1,-1-1,1 1,-1 0,0-1,0 1,-1 0,1 0,-64 159,61-145</inkml:trace>
  <inkml:trace contextRef="#ctx0" brushRef="#br0" timeOffset="1088.426">1637 140,'-7'-2,"0"1,1-1,-1 2,0-1,0 1,0 0,0 0,0 1,1-1,-1 2,0-1,1 1,-1 0,1 0,-1 1,1 0,0 0,0 0,0 1,1 0,-1 0,-3 4,8-4,0-1,0 0,0 1,1-1,-1 1,1 0,0-1,0 1,0-1,1 1,-1-1,1 1,0-1,0 1,0-1,0 0,1 0,-1 1,1-1,0 0,0 0,0 0,0-1,0 1,1 0,-1-1,1 0,0 1,0-1,0 0,0 0,0-1,2 2,22 23,-23-22,0 0,0 0,0 0,-1 1,1-1,-1 1,0 0,-1 0,1 0,-1 0,0 1,0-1,-1 1,1-1,-1 1,-1-1,1 1,-1 0,0-1,0 1,0 0,-1-1,0 1,0 0,-1-1,1 1,-1-1,0 0,-1 1,-1 1,0 0,0-1,0 1,-1-1,0 0,-1 0,1-1,-1 0,0 0,-1 0,1-1,-1 0,0 0,0 0,0-1,0 0,-7 2,-5-4</inkml:trace>
  <inkml:trace contextRef="#ctx0" brushRef="#br0" timeOffset="1522.11">1863 394,'49'-18,"0"-1,-2-3,0-2,-1-1,32-26,-74 50,-1-1,0 1,0-1,0 0,0 0,0 0,-1 0,1 0,0-1,-1 1,0-1,1 0,-1 1,0-1,-1 0,1 0,0-1,-1 1,0 0,0 0,0-1,0 1,0-1,-1 1,1-1,-1 1,0-1,0 1,0-1,-1 1,1 0,-1-1,0 1,0-1,0 1,0 0,0 0,-1-1,0 1,1 0,-1 0,0 1,-1-1,1 0,0 1,-1-1,1 1,-1 0,-1-1,-5 2,-1 0,0 0,1 1,-1 0,0 1,1 0,-1 1,1 0,-1 0,1 1,0 0,0 1,0 0,0 0,1 1,0 0,0 0,0 1,0 0,-4 5,11-10,-10 5,1 1,-1 0,1 1,0 0,1 1,0 0,0 0,1 1,0 0,1 1,0 0,1 0,0 0,0 1,1 0,1 0,-3 11,6-15,0 1,1-1,0 1,0-1,1 0,0 1,0-1,1 0,0 0,1 0,0 0,0 0,1-1,-1 1,2-1,-1 0,1 0,0 0,0-1,1 0,0 0,0 0,1-1,-1 0,1 0,0-1,0 1,1-1,-1-1,1 0,0 0,0 0,0-1,0 0,0-1,3 0,188 2,-106-30,-73 17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137 292,'0'62,"-11"178,-3-154,-4-1,-23 61,-11 27,52-174,1 1,-1-1,1 1,-1-1,1 1,-1-1,1 1,-1 0,1-1,-1 1,1 0,-1 0,1-1,0 1,-1 0,1 0,-1 0,1 0,0-1,-1 1,1 0,0 0,-1 0,1 1,0-1,-1 0,1 0,-1 0,1 0,0 1,-1-1,1 0,-1 0,1 1,-1-1,1 0,0 1,-1-1,0 1,1-1,-1 1,1-1,-1 1,0-1,1 1,-1-1,0 1,1 0,-1-1,0 1,0-1,0 1,1 0,-1-1,0 1,0 0,0-1,0 1,0-1,0 1,0 0,-1-1,1 1,0 0,10-13</inkml:trace>
  <inkml:trace contextRef="#ctx0" brushRef="#br0" timeOffset="624.55">1012 180,'-12'-7,"0"0,0 1,-1 1,1 0,-1 1,0 0,-1 1,1 0,0 1,-1 1,0 0,1 1,-1 0,1 1,-1 1,1 0,0 1,-1 0,1 1,0 0,1 2,-1-1,-1 2,1 0,1 1,0 0,0 1,1 0,0 1,0 0,1 1,0 0,1 0,1 1,-1 0,2 1,0 0,0 0,-2 9,6-18,1 1,-1-1,1 0,0 1,0 0,0-1,1 1,-1 0,1 0,1 0,-1 0,1 0,-1 0,1 0,1 0,-1 0,1 0,0 0,0 0,0-1,1 1,0 0,0 0,0-1,0 1,1-1,-1 0,1 0,0 0,1 0,-1 0,4 2,4-2,0-2,0 1,1-2,-1 1,0-2,1 1,-1-2,0 1,1-2,-1 1,0-2,0 1,0-1,0-1,-1 0,1-1,-1 0,0 0,0-1,-1 0,0-1,6-5,0 3,286-207,-209 158,-91 59,-1 0,1 0,0 0,0 0,0 0,-1 0,1 0,0 0,-1 1,1-1,-1 0,0 0,1 0,-1 1,0-1,0 0,1 1,-1-1,0 0,0 0,-1 1,1-1,0 0,0 0,-1 1,1-1,0 0,-1 0,1 0,-1 1,0-1,1-1,-72 154,-50 150,91-175,26-89,8-26</inkml:trace>
  <inkml:trace contextRef="#ctx0" brushRef="#br0" timeOffset="872.701">1605 631,'-24'33,"-3"12,2-2</inkml:trace>
  <inkml:trace contextRef="#ctx0" brushRef="#br0" timeOffset="1303.117">1858 151,'61'-28,"-14"5,0 2,2 2,0 3,1 1,44-6,-92 20,0 0,0 0,0 0,1 0,-1 1,0-1,0 1,0-1,1 1,-1 0,0 0,0 0,1 0,-1 0,0 0,0 1,1-1,-1 1,0-1,0 1,0 0,0 0,0 0,0 0,0 0,0 1,0-1,-1 1,1-1,0 1,-1-1,1 1,-1 0,0 0,1 0,-1 0,0 0,0 0,0 0,-1 0,1 0,0 0,-1 1,0-1,1 0,-1 0,0 1,0-1,0 0,0 0,-1 1,1-1,-7 16,-1 0,-1 0,0-1,-1-1,-1 1,0-2,-13 13,10-9,-81 91,66-80,1 2,2 1,1 1,1 1,-16 35,38-67,0 1,0-1,0 1,1-1,0 1,0 0,0 0,0 0,0 0,1 0,-1 0,1 0,0 0,1 0,-1 0,1 0,-1-1,1 1,1 0,-1 0,0 0,1-1,0 1,-1-1,1 1,1-1,-1 0,1 0,-1 0,1 0,0 0,0 0,0-1,0 1,0-1,1 0,1 1,22 6,0-1,0-2,1 0,0-2,0-1,0-1,0-2,0-1,1-1,-1-1,-1-1,1-2,-1 0,21-9,-12 3,-6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4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49 784,'-13'47,"3"0,1 1,3 0,1 1,3 15,1-61,0 0,1-1,-1 1,1 0,0 0,0 0,0 0,0 0,1 0,-1-1,1 1,-1 0,1 0,0 0,0-1,0 1,1 0,-1-1,1 1,-1-1,1 0,0 1,0-1,0 0,0 0,0 0,0 0,1-1,-1 1,0-1,1 1,0-1,-1 0,1 0,0 0,0 0,-1 0,1-1,0 0,0 1,0-1,0 0,0 0,6-6,0-1,0 0,-1 0,0-1,0 0,-1 0,0-1,-1 0,1 0,-2-1,1 0,-1 0,-1 0,0 0,0-3,4-5,-1 4,-1-1,-1 0,0-1,-1 1,-1-1,0 0,-1 0,-1 0,0 0,-2 0,1 0,-2 0,0 0,-1 0,-3-8,6 22,-1-1,0 1,1-1,-1 1,0 0,0-1,0 1,-1 0,1 0,0 0,-1 0,0 0,1 0,-1 0,0 0,0 0,0 1,0-1,0 1,0 0,-1-1,1 1,0 0,-1 0,1 1,0-1,-1 0,1 1,-1-1,0 1,1 0,-1 0,1 0,-1 0,1 1,-1-1,1 1,-1-1,1 1,-1 0,0 0,2 0,1-1,-1 1,0-1,1 1,0 0,-1-1,1 1,-1-1,1 1,0 0,-1-1,1 1,0 0,0 0,-1-1,1 1,0 0,0 0,0-1,0 1,0 0,0 0,0-1,0 1,0 0,1 0,-1-1,0 1,0 0,1-1,-1 1,0 0,1-1,-1 1,1 0,-1-1,1 1,-1-1,1 1,-1-1,1 1,-1-1,1 1,0-1,-1 1,1-1,0 0,-1 0,1 1,0-1,0 0,-1 0,1 0,42 8,-26-16,-1-1,0 0,0-1,-1-1,-1 0,0-1,-1-1,0 0,0-1,-2 0,0-1,0 0,-1 0,-1-2,-1 1,-1-1,0 0,11-17,-2 0,-2-1,-1-1,-2 0,-2 0,-1-1,-1-1,-2 1,-2-1,-2-37,2 0,-2 75,-1-1,1 1,-1 0,1 0,-1 0,1 0,-1 0,1 0,-1 0,1 0,0 0,-1 0,1 0,-1 0,1 0,-1 0,1 0,-1 1,1-1,-1 0,1 0,-1 1,1-1,-1 0,0 1,1-1,-1 0,1 1,-1-1,0 1,1-1,-1 1,0-1,0 1,1-1,-1 1,0-1,0 1,0-1,0 1,1-1,-1 1,0-1,0 1,0-1,0 1,0 0,0-1,-1 1,1-1,0 1,0-1,0 1,0-1,-1 1,1-1,0 1,12 153,7 128,-14 170,-5-342,-28 410,-5-244,31-267,2-3,-1 0,0 1,-1-1,1 0,-1 0,0 0,-1 0,1 0,-1-1,-1 1,1-1,-1 0,-2 3,5-7,1 0,-1-1,0 1,0-1,1 1,-1-1,0 1,0-1,0 1,0-1,0 0,1 0,-1 1,0-1,0 0,0 0,0 0,0 0,0 0,0 0,0 0,0 0,0-1,0 1,1 0,-1 0,0-1,0 1,0-1,0 1,0-1,1 1,-1-1,0 1,1-1,-1 0,0 1,1-1,-1 0,0 1,1-1,0 0,-1 0,1 0,-1 0,1 0,0 1,-1-1,1 0,0 0,0 0,0 0,0 0,0 0,0 0,-9-56,9 20,2-1,1 0,2 1,7-25,3-17,28-181,-31 209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5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0,'-54'449,"34"-221,9-60,12-169</inkml:trace>
  <inkml:trace contextRef="#ctx0" brushRef="#br0" timeOffset="245.783">0 367,'39'-5,"31"-1,9 0,-4 1,-5-4,-10 1,-11 1,-8 1,-6 3,-5 1,-3 1,0 1,-1 0,0 1,1-1,-5 0</inkml:trace>
  <inkml:trace contextRef="#ctx0" brushRef="#br0" timeOffset="551.102">706 791,'-10'15,"6"-21,8-30,-1 16,2-1,0 1,2 0,0 0,1 0,1 1,0 1,2 0,0 0,1 1,1 0,1 1,0 0,1 2,0-1,1 2,6-3,-19 13,1 1,0 0,0 0,0 0,0 0,0 1,0 0,0 0,0 0,1 0,-1 0,0 1,1 0,-1 0,0 0,1 1,-1-1,0 1,4 1,9 4</inkml:trace>
  <inkml:trace contextRef="#ctx0" brushRef="#br0" timeOffset="962.704">1411 480,'-11'-2,"-1"1,-1 0,1 0,0 2,0-1,0 1,0 1,0 0,0 1,1 0,-1 1,1 0,0 1,0 0,0 1,1 0,0 1,0 0,0 0,1 1,0 0,0 1,1-1,0 0,1 0,0 0,0 1,0 0,2 0,-1 0,1 1,0 0,1 0,0 1,1-1,0 1,0-1,1 1,0 9,2-18,0 1,0-1,0 0,1 1,-1-1,1 0,-1 1,1-1,0 0,0 1,0-1,0 0,0 0,0 0,1 0,-1 0,1 0,-1-1,1 1,0 0,-1-1,1 1,0-1,0 0,0 1,1-1,-1 0,0 0,0-1,0 1,1 0,-1-1,0 1,1-1,0 0,85-13,-59-2,-2-1,1-2,-2 0,0-2,22-23,49-36,22-9,-119 89,-1 0,1 0,0 0,-1 0,1 0,0 0,-1 0,1 1,0-1,0 0,0 0,0 0,0 0,0 0,0 0,0 0,1 0,-1 1,0-1,1 0,-1 0,0 0,1 0,0 0,-1 0,1-1,-1 1,1 0,0 0,0 0,0 0,-1-1,1 1,0 0,0-1,0 1,0-1,0 1,0-1,0 1,0-1,0 0,0 0,0 1,1-1,-1 0,0 0,0 0,0 0,0 0,0 0,0-1,0 1,1 0,-1-1,0 1,0 0,0-1,0 1,0-1,0 1,-1-1,1 0,0 0,0 1,0-1,0 0,-20 49,10-24</inkml:trace>
  <inkml:trace contextRef="#ctx0" brushRef="#br0" timeOffset="1381.89">1807 791,'132'-247,"-84"186,-47 61,-1 0,1 1,0-1,0 1,-1-1,1 1,0-1,0 1,-1-1,1 1,-1 0,1-1,-1 1,1 0,-1-1,1 1,-1 0,1 0,-1 0,0 0,0-1,1 1,-1 0,0 0,0 0,0 0,0 0,0-1,0 1,0 0,0 0,0 0,-1 0,1 0,0-1,-1 1,1 0,0 0,-1 0,1-1,-1 1,1 0,-1 0,1-1,-1 1,0-1,1 1,-1 0,0-1,-1 8,-1 103,4-107,0-1,-1 0,1 1,0-1,0 0,1 0,-1 0,1 0,-1 0,1 0,0 0,0 0,0-1,1 1,-1-1,1 1,-1-1,1 0,0 0,-1 0,1-1,0 1,1-1,-1 1,0-1,0 0,0 0,1 0,-1-1,1 1,-1-1,5 0,-1 0,1-1,-1 0,0 0,1 0,-1-1,0 0,0-1,0 0,0 0,0 0,-1-1,0 0,1 0,-1-1,-1 1,1-1,-1-1,1 1,1-4,86-130,-87 128,45-75,-40 69</inkml:trace>
  <inkml:trace contextRef="#ctx0" brushRef="#br0" timeOffset="1744.741">2710 395,'-16'1,"0"1,0 1,0 1,1 0,-1 1,1 0,0 2,1 0,-1 0,-9 8,22-15,0 1,0 0,-1 0,1 0,0 0,0 0,0 1,1-1,-1 0,0 1,0 0,1-1,-1 1,1 0,-1 0,1 0,0 0,0 0,0 0,0 0,0 0,0 0,1 1,-1-1,1 0,-1 1,1-1,0 0,0 1,0-1,0 0,0 0,1 1,-1-1,1 0,0 1,-1-1,1 0,0 0,0 0,0 0,1 0,-1 0,0 0,1 0,-1-1,1 1,1 1,67 27,-63-28,0 0,0 0,0 0,0 1,0-1,-1 2,0-1,1 1,-1 0,0 0,-1 1,1 0,-1 0,0 0,0 0,0 1,-1 0,1 2,-4-2,-1-1,0 1,-1 0,1 0,-1-1,0 1,0-1,-1 1,0-1,0 1,0-1,-1 0,1 0,-1 0,0 0,-1-1,1 1,-1-1,0 0,0 0,0 0,-1 0,1-1,-1 0,0 0,0 0,0 0,0-1,-2 1,-40 14,26-17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511 368,'-30'-4,"0"3,0 0,0 2,-1 1,2 2,-1 0,-9 5,15-5,1 1,1 1,-1 2,1 0,0 1,1 1,-3 3,25-13,0 0,-1 0,1 0,0 0,0 1,-1-1,1 0,0 1,-1-1,1 0,0 1,-1-1,1 1,0-1,-1 1,1-1,-1 1,1 0,-1-1,1 1,-1 0,0-1,1 1,-1 0,0 0,1-1,-1 1,0 0,0 0,0-1,0 1,0 0,0 0,0 0,0-1,0 1,0 0,0 0,0-1,-1 1,1 0,0 0,0-1,-1 1,1 0,-1 0,1-1,-1 1,1-1,-1 1,1 0,-1-1,1 1,-1-1,0 1,1-1,-1 0,0 1,1-1,-1 0,0 1,0-1,0 0,232 2,-230-2,1 0,0 0,-1 0,1 0,0 0,-1 1,1-1,-1 1,1-1,-1 1,1 0,-1-1,1 1,-1 0,0 0,1 0,-1 0,0 0,0 1,0-1,0 0,0 0,0 1,0-1,0 0,0 1,-1-1,1 1,-1-1,1 1,-1 0,1-1,-1 1,0-1,0 1,0 0,0-1,0 1,0 0,0-1,-1 1,1-1,0 1,-1 0,0-1,1 1,-1-1,0 1,1-1,-1 0,0 1,0-1,0 0,-1 0,1 0,0 1,0-1,-1 0,1 0,-108 76,64-50,19-11,16-12,0 1,0 0,1 0,-1 1,1 0,1 1,-1 0,1 0,0 1,1 0,0 0,0 1,1-1,0 2,0-1,1 1,1-1,-1 2,2-1,-1 0,0 7,4-13,0 0,0-1,1 1,0-1,0 1,0 0,0-1,0 0,0 1,1-1,0 0,0 0,0 0,0 0,0 0,0 0,1 0,0-1,-1 1,1-1,0 0,0 0,0 0,0 0,1-1,-1 1,0-1,1 0,-1 0,1 0,-1 0,1 0,0-1,-1 0,1 0,1 0,11 1,-1-1,1 0,-1-2,1 0,-1 0,1-2,-1 0,0 0,-2-2,1 0,-2 0,1-2,-1 1,0-2,-1 1,0-1,0-1,-1 0,0-1,-1 0,0 0,-1-1,0 0,-1-1,5-11,-3 8</inkml:trace>
  <inkml:trace contextRef="#ctx0" brushRef="#br0" timeOffset="255.262">369 1,'-27'84,"3"0,4 2,-6 74,16-90,3 0,4 0,2 1,4-1,10 67,-8-116,-2 1,-1 0,0 0,-2 0,0 0,-4 21,-25 96,22-115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2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368 654,'0'-1,"0"1,0-1,0 1,0-1,0 1,0-1,-1 1,1 0,0-1,0 1,0-1,-1 1,1 0,0-1,-1 1,1-1,0 1,-1 0,1-1,0 1,-1 0,1 0,0-1,-1 1,1 0,-1 0,1 0,-1 0,1-1,-1 1,1 0,0 0,-1 0,1 0,-1 0,1 0,-1 0,1 0,-1 0,1 0,-1 1,1-1,-1 0,1 0,0 0,-1 0,1 1,-1-1,1 0,0 0,-1 1,1-1,0 0,-1 1,1-1,0 1,-1-1,1 0,0 1,0-1,-1 1,1-1,-32 28,29-25,-303 352,300-346,31-34,345-367,-368 388,27-27,-28 30,-1 1,0-1,1 1,-1 0,1-1,-1 1,1-1,-1 1,1-1,-1 1,1 0,-1 0,1-1,-1 1,1 0,0 0,-1-1,1 1,-1 0,1 0,0 0,-1 0,1 0,0 0,-1 0,1 0,-1 0,1 0,0 1,-1-1,1 0,-1 0,1 1,0-1,-1 0,1 0,-1 1,1-1,-1 1,1-1,-1 0,1 1,-1-1,0 1,1-1,-1 1,0 0,1-1,-1 1,0-1,0 1,1-1,-1 1,0 0,6 225,-3-216,0 1,1 0,1-1,0 1,0-1,1-1,0 1,1-1,3 4,-7-10,-1-1,0 1,1 0,-1-1,1 0,0 0,0 0,0 0,0 0,0 0,0-1,1 1,-1-1,0 0,1 0,-1 0,1-1,-1 1,1-1,-1 0,1 0,-1 0,1 0,-1-1,1 1,-1-1,1 0,-1 0,1 0,-1-1,2 0,7-8,0 0,-1 0,0-1,0-1,-1 0,-1 0,0-1,0-1,-2 1,0-1,0 0,-1-1,3-13,1 5,-5 12,5-10,0-1,-2 0,0-1,-2 0,0 0,-2 0,1-10,-7 13,-4 8</inkml:trace>
  <inkml:trace contextRef="#ctx0" brushRef="#br0" timeOffset="353.865">1186 568,'-20'27,"1"0,1 1,2 1,0 1,2 0,2 0,0 2,2-1,0 8,9-35,0 0,0 0,0-1,1 1,-1 0,1 0,0 0,0 0,0 0,0 0,1 0,0 0,0 0,0 0,0-1,0 1,1 0,-1-1,1 1,0-1,1 0,-1 1,0-1,1 0,0 0,-1-1,1 1,0-1,1 1,-1-1,0 0,1 0,-1 0,1 0,0-1,-1 0,1 0,0 0,0 0,0 0,0-1,0 1,5-2,0-1,0 1,0-2,0 1,-1-1,1 0,-1-1,0 0,0 0,0-1,-1 0,1 0,-1-1,0 0,-1 0,0-1,0 1,0-2,-1 1,4-6,1-3,0-1,-1 0,0 0,-2-1,0 0,-1-1,-1 1,-1-1,1-6,-4 19,0 0,0 0,-1 0,0 0,0 0,0 0,-1 0,0 0,0 0,0 0,-1 0,0 1,0-1,0 0,-1 1,0-1,0 1,0 0,-1 0,0 0,1 1,-2-1,1 1,-1 0,1 0,-1 1,0-1,0 1,-1 0,1 0,-1 1,1 0,-1 0,0 0,-2 0,-1 0,-1 0,1 1,-1 0,1 1,-1 0,1 0,-1 1,1 0,0 1,-1 0,1 0,0 1,0 0,0 1,1 0,-1 0,1 1,0 0,-17 13</inkml:trace>
  <inkml:trace contextRef="#ctx0" brushRef="#br0" timeOffset="666.086">1412 1021,'5'-10,"1"-17,5-9,1-4,2 1,-1 2,3 3,-2 2,1 1,-1 2,1 6,-1 1,1 5,3 5,4 5,-3 9,-4 3</inkml:trace>
  <inkml:trace contextRef="#ctx0" brushRef="#br0" timeOffset="1301.177">1807 992,'14'-39,"2"1,2 1,1 1,1 0,3 2,15-19,-38 52,0 0,0 0,0 0,1 0,-1 0,0 0,1 0,-1 0,1 0,0 0,-1 0,1 0,0 1,-1-1,1 0,0 0,0 1,0-1,-1 0,1 1,0-1,0 1,0-1,0 1,0 0,0-1,0 1,0 0,0 0,0-1,1 1,-1 0,0 0,0 0,0 0,0 1,0-1,0 0,0 0,0 1,0-1,0 0,0 1,0-1,0 1,0 0,0-1,0 1,-1 0,1-1,0 1,0 0,-1 0,1-1,0 1,-1 0,1 0,0 1,10 96,-10-97,-1 0,1 0,-1 0,1 0,-1 0,1 0,0 0,0 0,-1 0,1 0,0-1,0 1,0 0,0-1,0 1,0-1,0 1,0-1,0 1,0-1,0 1,0-1,0 0,1 0,-1 0,0 0,0 0,0 0,0 0,0 0,1 0,-1 0,0 0,0-1,0 1,0-1,0 1,0-1,0 1,0-1,0 1,0-1,49-33,-40 26,193-152,-201 158,-1 1,1-1,0 1,-1 0,1 0,0-1,0 1,0 1,0-1,0 0,0 0,0 1,0-1,1 1,-1 0,0-1,0 1,0 0,0 0,0 1,1-1,-1 0,0 1,0-1,0 1,0 0,0 0,0 0,0 0,0 0,0 0,-1 0,1 0,0 1,-1-1,1 1,-1-1,1 1,-1 0,0 0,0-1,1 1,-1 0,-1 0,1 0,0 0,0 0,-1 0,1 0,-1 3,-13 108,0-52,11-51,0-6,1 0,-1 0,1 1,0-1,0 0,1 0,-1 1,1-1,0 1,0-1,0 0,1 1,-1-1,1 0,0 0,0 1,1-1,-1 0,1 0,0 0,0 0,1-1,-1 1,1 0,-1-1,1 0,0 0,0 0,4 3,11-5</inkml:trace>
  <inkml:trace contextRef="#ctx0" brushRef="#br0" timeOffset="2017.889">2908 710,'-24'11,"0"1,1 0,1 2,0 0,1 2,1 1,0 0,1 1,-6 8,23-24,1-1,-1 1,0 0,1-1,-1 1,1 0,0 0,-1 0,1 0,0 0,0 0,0 0,1 0,-1 1,0-1,1 0,0 0,-1 1,1-1,0 0,0 1,0-1,0 0,1 0,-1 1,1-1,-1 0,1 0,0 0,0 1,0-1,0 0,0 0,0 0,1 0,-1-1,1 1,-1 0,1-1,-1 1,1-1,0 1,0-1,0 0,0 0,0 0,0 0,0 0,0 0,1 0,-1-1,0 1,0-1,1 0,-1 1,2-1,6-3,0 0,0 0,0-1,-1 0,1 0,-1-1,0-1,0 1,-1-1,0-1,0 0,3-3,17-12,22-20,-41 32,2 0,-1 2,1-1,0 1,1 1,0 0,0 0,1 1,-1 1,3-1,-12 6,-1 0,1 0,-1 0,0 0,1 0,-1 0,1 0,-1 1,1 0,-1-1,0 1,1 0,-1 0,0 0,0 0,0 1,0-1,0 0,0 1,0 0,0-1,0 1,-1 0,1 0,-1 0,0 0,1 0,-1 0,0 0,0 1,0-1,0 0,-1 1,1-1,-1 0,1 1,-1-1,0 1,0 0,34 56,-30-57,0 0,0 0,0 0,1-1,-1 0,0 1,1-2,-1 1,0 0,1-1,-1 0,1 0,-1 0,1-1,-1 0,1 1,-1-2,0 1,0 0,1-1,-1 0,0 0,0 0,-1 0,1-1,3-2,87-80,50-95,-121 150,0-2,-2 0,-2-2,-1 0,-1-1,-2 0,-2-2,6-24,-14 47,-1-1,0 1,-1-1,0 1,-1-1,-1 0,-1 0,0 0,0 0,-2 1,0-1,0 0,-2 1,0-3,3 15,-1-1,1 1,-1 0,1-1,-1 1,0 0,0 0,0 0,0 0,0 0,0 1,0-1,-1 1,1-1,-1 1,1 0,-1 0,1 0,-1 0,0 0,0 1,1-1,-1 1,0 0,0-1,1 1,-1 1,0-1,0 0,0 1,1-1,-1 1,0 0,1 0,-1 0,1 0,-1 0,-1 2,-90 63,79-53,1 1,0 1,1 0,1 0,0 2,2-1,0 1,0 1,2 0,0 0,1 1,1 0,0 0,2 0,0 1,2-1,0 1,1 0,0 0,2-1,1 1,0 0,1 0,1-1,1 0,1 0,1 0,0-1,8 14,5-4,2-2,0-1,2 0,0-2,1-1,2-1,0-1,1-1,1-2,1 0,17 5,-29-13,0-1,1 0,0-1,0-2,0 0,1-1,-1 0,21 0,-37-4,0 0,1 0,-1 0,0-1,1 1,-1-1,0 1,1-1,-1 0,0-1,0 1,0 0,0-1,0 0,0 0,-1 1,1-2,0 1,-1 0,0 0,1-1,-1 0,0 1,0-1,-1 0,1 0,0-1,5-16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234 508,'-16'6,"0"0,0 1,0 1,1 0,1 1,-1 1,1 0,1 1,0 1,1 0,-2 2,7-6,1 0,0 0,0 1,1-1,0 1,1 0,0 1,0-1,1 1,1 0,-1-1,1 1,1 0,0 0,0 1,1-1,0 0,1 0,0 0,1 0,0 0,1 0,-1-1,5 8,-4-11,1-1,0 0,1 0,-1 0,1-1,0 0,0 0,0 0,1 0,-1-1,1 0,0 0,0 0,0-1,0 0,1 0,-1-1,0 0,1 0,-1 0,1-1,1 0,17 2</inkml:trace>
  <inkml:trace contextRef="#ctx0" brushRef="#br0" timeOffset="329.897">685 565,'-15'16,"0"0,1 1,0 0,2 1,0 1,1 0,1 1,1 0,1 0,0 1,-4 19,12-37,-1 0,1-1,0 1,0-1,0 1,0 0,0-1,1 1,-1-1,1 1,0-1,0 1,0-1,0 1,0-1,0 0,0 1,1-1,-1 0,1 0,0 0,0 0,0 0,0-1,0 1,0-1,0 1,0-1,0 0,1 1,-1-1,1 0,-1-1,1 1,-1 0,1-1,-1 1,1-1,0 0,-1 0,1 0,-1 0,1 0,0-1,-1 1,1-1,0 0,14-4,0 0,0-2,0 0,-1 0,1-2,-2 0,0-1,0 0,0-1,-2-1,1 0,-2-1,1-1,-2 0,0 0,-1-1,0 0,-1-1,-1 0,0-1,-1 0,3-13,-8 26,0 0,0 0,0 1,-1-1,0 0,0 0,0 0,0 0,0-1,-1 1,0 0,0 0,0 0,0 0,-1 0,0 0,0 0,0-1,0 2,0-1,-1 0,0 0,0 0,0 1,0-1,0 1,-1 0,1-1,-1 1,0 0,0 1,0-1,-1 0,1 1,-1 0,1 0,-1 0,0 0,0 0,1 1,-1 0,-4-1,-1 1,1 0,-1 0,1 1,0 1,-1-1,1 2,0-1,-1 1,1 0,0 0,0 1,0 1,1-1,-1 1,1 0,0 1,0-1,0 2,1-1,0 1,0 0,0 0,0 0,-3 7,-10 11</inkml:trace>
  <inkml:trace contextRef="#ctx0" brushRef="#br0" timeOffset="831.979">996 791,'53'-79,"4"3,47-48,-16 53,-88 70,1 1,0-1,0 1,0 0,0-1,0 1,0 0,0-1,0 1,1 0,-1 0,0 0,0 0,0 0,0 0,0 1,0-1,0 0,0 0,0 1,0-1,0 0,0 1,0-1,0 1,0 0,-1-1,1 1,0 0,0-1,-1 1,1 0,0 0,-1 0,1-1,0 1,-1 0,1 0,-1 0,0 0,1 0,-1 0,0 0,0 0,1 0,-1 0,0 0,0 1,4 59,-4-54,-1 5,8 74,-6-84,-1 0,1 0,-1 0,1 0,-1 0,1 0,0 0,0 0,0 0,0 0,1-1,-1 1,0-1,1 1,-1-1,1 1,-1-1,1 0,0 1,0-1,-1 0,1 0,0-1,0 1,0 0,0-1,0 1,0-1,0 1,0-1,0 0,1 0,-1 0,0 0,0 0,0-1,2 1,6-4,0-1,0 1,-1-1,1-1,-1 0,0 0,-1-1,0 0,0-1,3-3,8-7,-13 13,3-4,0 1,0 0,1 1,0-1,0 2,1 0,0 0,0 1,8-3,-17 9,-1 0,1 0,0 0,-1 0,1 0,-1 0,1 0,-1 1,1-1,-1 0,0 1,0 0,0-1,0 1,0-1,0 1,0 0,0 0,-1 0,1-1,-1 1,1 0,-1 0,0 0,0 0,0 0,0 0,0 0,0 0,0 0,-1-1,1 1,-1 0,1 0,-1 0,0 0,0-1,0 1,0 0,0-1,-1 2,0 9,-2 71,8-63</inkml:trace>
  <inkml:trace contextRef="#ctx0" brushRef="#br0" timeOffset="1386.238">1899 481,'-46'309,"38"-259,5-26,-1-1,0 1,-2-1,-1 0,-1-1,-3 6,-20 14,29-72,122-261,-109 268,2 1,0 0,1 1,1 1,1 0,1 1,1 1,0 1,2 0,0 1,0 2,22-13,-39 25,0 0,0 0,0 0,1 0,-1 0,1 1,-1-1,1 1,0 0,-1 0,1 1,0-1,0 1,0-1,-1 1,1 1,0-1,0 0,0 1,-1 0,1 0,0 0,-1 0,1 0,-1 1,1 0,-1 0,0 0,1 0,-1 0,0 1,0-1,-1 1,1 0,-1-1,1 2,-1-1,0 0,0 0,0 1,0 0,0 8,-1 0,0 0,0 0,-1 0,-1 1,0-1,-1 0,0 0,-1 0,0 0,-1-1,0 1,-1-1,0 0,-1 0,0-1,-1 1,0-1,0-1,-1 1,-1-2,1 1,-2-1,-6 5,7-5,-1-1,0 0,0-1,0 0,0-1,-1 0,0-1,0 0,-1-1,1 0,-1 0,-1-1,-11 1</inkml:trace>
  <inkml:trace contextRef="#ctx0" brushRef="#br0" timeOffset="1763.754">2576 508,'-140'163,"137"-160,1 0,0 1,0-1,0 0,0 1,0-1,1 1,-1-1,1 1,0 0,1-1,-1 1,0 0,1 0,0 0,0 0,0-1,1 1,-1 0,1 0,0 0,0-1,0 1,0 0,1-1,-1 1,1-1,0 0,0 1,0-1,1 0,-1 0,1 0,0-1,-1 1,1-1,0 1,1-1,-1 0,0 0,1 0,-1-1,1 1,-1-1,1 0,1 0,7-1,-1-1,0-1,1 0,-1-1,0 0,0 0,0-1,0-1,-1 0,0 0,0-1,0 0,-1-1,0 0,0 0,0-1,-1 0,0-1,-1 0,0 0,0 0,-1-1,4-10,-5 14,0-1,0 0,-1 0,0-1,0 1,-1-1,0 0,-1 0,1 0,-2 0,1-1,-1 1,0 0,-1-1,0 1,0-1,-1 1,0-4,-1 10,0-1,0 0,0 1,-1-1,1 1,0 0,-1 0,0 0,1 0,-1 0,0 1,0-1,0 1,0-1,0 1,-1 0,1 1,0-1,0 0,-2 1,-18-3</inkml:trace>
  <inkml:trace contextRef="#ctx0" brushRef="#br0" timeOffset="2230.027">2830 735,'10'-23,"2"0,0 1,1 1,1 0,1 1,0 0,5-2,-3 1,48-50,-65 72,0-1,-1 1,1-1,0 1,-1-1,1 1,0-1,0 1,0-1,0 1,-1-1,1 1,0-1,0 1,0-1,0 1,0-1,0 1,0-1,1 1,-1-1,0 1,0-1,0 1,0-1,1 1,-1-1,0 1,0-1,1 1,-1-1,0 0,1 1,-1-1,0 1,1-1,-1 0,1 1,-1-1,1 0,-1 0,1 1,-1-1,1 0,-1 0,1 0,-1 0,1 0,-1 1,1-1,-1 0,1 0,-1 0,1-1,-1 1,1 0,-1 0,1 0,-1 0,1 0,-1-1,1 1,-1 0,1 0,-1-1,1 1,-1 0,1-1,-1 1,0 0,-10 42,5-24,1-10,0 1,0 0,1 0,1 0,-1 0,2 0,-1 0,1 1,0-1,1 1,0-1,1 1,0-1,0 0,1 1,1-1,-1 0,2 2,-2-9,0 1,-1-1,1 0,1 0,-1 0,0 0,0 0,1-1,-1 1,1-1,-1 0,1 1,0-1,-1 0,1-1,0 1,0 0,0-1,0 0,-1 1,1-1,0 0,0-1,0 1,0 0,0-1,0 0,-1 1,1-1,0 0,-1 0,1-1,2 0,79-59,-64 39,0-2,-2 0,-1-2,-1 1,-1-2,0-4,-8 18,3-7,-3 1</inkml:trace>
  <inkml:trace contextRef="#ctx0" brushRef="#br0" timeOffset="2879.241">3423 594,'42'-1,"-1"-2,1-1,-1-2,0-2,7-4,-44 11,0 1,0-1,0 0,0 0,0 0,0 0,0-1,0 0,-1 0,1 0,-1 0,1 0,-1-1,0 1,0-1,0 0,0 0,0 0,-1 0,1-1,-1 1,0-1,0 1,-1-1,1 0,-1 0,1 1,-1-1,0 0,-1 0,1-1,-1 1,1 0,-1 0,-1-1,-3 1,0 0,0 1,0-1,-1 1,0-1,0 1,0 1,0-1,0 1,0 0,-1 0,1 0,-1 1,1 0,-1 0,0 0,1 1,-1 0,0 0,0 0,1 1,-1 0,1 0,-1 0,0 1,0 0,-6 1,-1 1,1 0,-1 1,1 1,1 0,-1 0,1 1,0 0,1 1,-1 1,2-1,-7 8,11-10,0-1,0 1,0-1,1 1,0 1,0-1,1 0,0 1,0 0,1 0,-1 0,1 0,1 0,-1 0,1 0,1 1,-1-1,1 0,1 1,-1-1,1 0,0 0,2 3,2-1,1 0,0-1,1 0,-1 0,2-1,-1 0,1 0,0-1,0 0,1 0,0-1,0 0,0 0,1-1,0-1,-1 1,1-2,0 1,1-1,-1-1,0 0,0 0,1-1,8-1,-1 2,1-1,-1 0,0-1,0-2,0 1,0-2,0-1,-1 0,14-6,-13 1</inkml:trace>
  <inkml:trace contextRef="#ctx0" brushRef="#br0" timeOffset="3281.794">3846 735,'258'-247,"-221"221,-35 49,-10-2,-14 61,22-79,0-1,0 1,0-1,1 0,-1 1,0-1,1 1,0-1,-1 0,1 0,0 1,0-1,0 0,0 0,1 0,-1 0,1 0,-1 0,1-1,0 1,-1 0,1-1,0 1,0-1,0 0,0 0,0 1,1-1,-1-1,0 1,0 0,3 0,4 1,0-1,0 0,1 0,-1-1,0 0,1 0,-1-1,0-1,0 1,0-2,0 1,0-1,0 0,-1-1,1 0,-1 0,0-1,0 0,129-111,-87 30,-44 68</inkml:trace>
  <inkml:trace contextRef="#ctx0" brushRef="#br0" timeOffset="3555.915">4806 1,'-94'303,"86"-261,2-1,2 2,1-1,3 0,1 0,6 36,-13-71,-2-10</inkml:trace>
  <inkml:trace contextRef="#ctx0" brushRef="#br0" timeOffset="4086.403">4468 395,'624'0,"-484"-25,-108 12,-117 44,79-29,-2 1,-1 0,1 1,0-1,1 2,-1-1,1 1,0 0,0 1,0 0,1 0,0 0,0 1,-2 3,8-7,0 0,0-1,0 1,1 0,-1 0,1-1,0 1,0-1,0 1,0 0,1-1,-1 0,0 1,1-1,0 0,0 0,-1 0,1 0,0 0,1 0,-1 0,0-1,0 1,1-1,-1 0,1 0,-1 1,1-2,0 1,-1 0,1 0,0-1,0 0,-1 1,2-1,-1 1,7 2,-1 1,1 1,-1-1,0 2,-1-1,1 1,-1 0,0 1,-1 0,3 3,-8-8,0 0,0 1,0-1,-1 1,1-1,-1 1,1 0,-1-1,0 1,0 0,0 0,-1 0,1 0,-1 0,1 0,-1 0,0 0,0 0,0 0,-1 0,1 0,-1 0,0 0,0 0,0-1,0 1,0 0,0 0,-1-1,1 1,-1-1,0 1,0-1,0 0,0 0,-2 2,-4 2,0 0,0-1,-1 0,0-1,0 0,0 0,0-1,0 0,-1-1,1 0,-1 0,0-1,0 0,1-1,-1 0,0-1,-1 0,-15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4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1,'-5'14,"-1"15,0 2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1,'-9'10,"0"2,4 1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282 260,'-22'141,"9"-61,-8 35,6 1,5 0,5 6,18 12,-7-90,-8-33</inkml:trace>
  <inkml:trace contextRef="#ctx0" brushRef="#br0" timeOffset="228.866">1 627,'43'0,"33"5,9 1,0 0,-11-1,-12-1,-12 3,-10 0,-7 0,1-3,-1 0,-6-2</inkml:trace>
  <inkml:trace contextRef="#ctx0" brushRef="#br0" timeOffset="478.198">734 683,'-17'33,"2"1,1 0,1 1,2 1,2 0,2 0,-2 23,7-55,1 0,1 1,-1-1,1 1,0-1,0 1,0-1,0 1,1-1,-1 0,1 1,1-1,-1 0,1 1,-1-1,1 0,0 0,1 0,-1-1,1 1,-1 0,1-1,0 0,0 1,1-1,-1 0,1-1,-1 1,1-1,0 0,0 1,0-2,0 1,0 0,1-1,10 0,-1 0,0-1,1-1,-1-1,0 0,0 0,0-1,0-1,0-1,-1 0,0 0,0-2,0 1,-1-2,0 1,0-2,-1 0,0 0,-1-1,4-4,-10 10,-1 0,1-1,-1 1,-1-1,1 1,0-1,-1 0,0 0,0 0,-1-1,0 1,1 0,-2-1,1 1,-1 0,1-1,-1 1,-1-1,1 1,-1 0,0-1,0 1,-1 0,1 0,-1 0,-1 0,0-2,-2-3,0 0,-1 0,0 1,-1-1,0 1,-1 1,0 0,0 0,-1 0,0 1,0 0,-6-3,5 3,1 0,-1 1,-1 0,1 0,-1 1,0 1,0 0,0 0,-1 1,1 0,-1 1,0 1,0 0,0 0,0 1,1 1,-1 0,0 0,0 1,1 1,-3 1,-4 7</inkml:trace>
  <inkml:trace contextRef="#ctx0" brushRef="#br0" timeOffset="785.003">1270 175,'-14'57,"2"0,3 1,3 0,2 1,2-1,3 0,4 15,9 160,-2-124,-14-85</inkml:trace>
  <inkml:trace contextRef="#ctx0" brushRef="#br0" timeOffset="1616.495">903 767,'213'-18,"195"8,-148-18,-195 11,-89 26,1 1,0 1,0 0,1 2,1 1,0 1,1 0,1 1,1 2,0 0,-14 18,-1 49,33-83,0 1,0-1,0 0,0 0,0 0,1 1,-1-1,0 0,1 0,0 0,-1 0,1 0,0 0,0 0,0 0,1 0,-1 0,0-1,1 1,-1 0,1-1,-1 1,1-1,0 0,-1 1,1-1,0 0,0 0,0 0,0 0,0-1,0 1,0-1,1 1,-1-1,0 1,0-1,0 0,2 0,10-2,-1 0,1-1,-1-1,1 0,-1 0,0-1,-1-1,1-1,-1 1,-1-2,1 0,-1 0,0-1,-1 0,0-1,-1 0,7-9,40-33,-52 49,-2 0,0 1,1-1,-1 1,1 0,-1 0,1-1,0 2,0-1,0 0,0 1,0-1,0 1,0 0,0 0,1 0,-1 0,0 1,1 0,-1-1,1 1,-1 0,0 0,4 1,-6 50,-4-37,3-9,0 0,0 0,1 0,-1-1,1 1,0 0,0-1,1 1,0-1,-1 1,1-1,1 0,-1 1,1-1,-1-1,1 1,0 0,1-1,-1 1,0-1,1 0,0 0,0 0,0-1,0 1,0-1,1 0,-1 0,1-1,-1 1,1-1,-1 0,1 0,0 0,0-1,-1 0,1 0,0 0,0 0,-1-1,1 0,0 0,-1 0,1-1,0 1,1-2,21-8,0-1,-1-1,0-1,-1-2,-1 0,-1-2,0-1,-1 0,2-4,7-7,-1-2,-1-1,-1-1,-2-1,-2-1,-1-2,-2 0,-2-1,-1-1,-3-1,-1 0,-1-1,-3-1,0-8,-7 32,-1 0,-1-1,-1 1,0-1,-2 1,0 0,-1-1,2 15,1 1,-1-1,0 1,-1-1,1 1,-1 0,0-1,0 1,0 0,0 0,-1 0,0 0,0 1,0-1,0 1,0 0,-1 0,0 0,1 0,-1 0,0 1,0 0,0 0,-1 0,1 0,0 1,-1-1,1 1,-1 0,0 1,-2-1,1 1,1 1,-1-1,0 1,0 0,1 1,-1 0,1-1,0 2,-1-1,1 1,0-1,0 1,0 1,1-1,-1 1,1 0,0 0,0 0,0 0,1 1,-1-1,1 1,0 0,1 0,-1 2,-6 10,1 0,1 1,1 0,0 0,2 1,0 0,1 2,-3 28,3 1,2-1,3 1,1-1,3 1,1-1,3-1,2 1,13 29,-12-38,1-1,3-1,1-1,1 0,2-1,2-1,6 5,22 25,-34-45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6,'-10'56,"2"0,3 0,2 0,2 3,0-9,1 469,0-513,0 0,0 0,0 0,-1 0,0 1,0-1,-1 0,0-1,0 1,0 0,-1 0,0-1,-2 5,-7 3</inkml:trace>
  <inkml:trace contextRef="#ctx0" brushRef="#br0" timeOffset="565.202">1 486,'180'-45,"-1"-8,140-64,-300 111,1-2,-2 0,1-2,-1 0,-1-1,0 0,-1-1,0-1,0-1,-2 0,0-1,0-1,5-9,-17 22,0-1,0 0,0 0,0 1,0-2,-1 1,0 0,0 0,0 0,0 0,-1-1,0 1,0 0,0-1,0 1,0 0,-1 0,0-1,0 1,0 0,-1 0,-1-3,-18 36,-12 135,26-110,-32 253,38-295,0 0,1 1,1-1,0 1,0-1,1 0,1 0,0 0,1 3,-3-12,1 0,-1 1,1-1,-1 0,1 0,0 1,0-2,0 1,0 0,1 0,-1-1,1 1,0-1,0 0,0 1,0-1,0-1,0 1,0 0,1-1,-1 0,0 0,1 0,-1 0,1 0,0-1,-1 1,1-1,-1 0,1 0,0-1,2 1,15-6,-1 0,0-1,0-1,-1-1,0-1,-1 0,0-1,15-13,6-2,-29 20,54-27,-63 32,1 1,-1 0,1 0,-1 0,0 0,1 0,-1 0,1 0,-1 0,0 0,1 1,-1-1,0 1,1-1,-1 1,0-1,0 1,1 0,-1 0,0-1,0 1,0 0,0 0,0 0,0 0,0 0,0 0,-1 1,1-1,0 0,-1 0,1 1,-1-1,1 0,-1 1,0-1,1 0,-1 1,0-1,0 0,0 1,0-1,0 1,0-1,0 0,-1 1,1 0,-10 46,8-44,1-1,-1 0,1 1,0-1,0 0,0 1,0 0,1-1,-1 1,1-1,0 1,0 0,1-1,-1 1,1-1,-1 1,1-1,0 1,1-1,-1 1,0-1,1 1,3-2,-1-1,0 1,0-1,1 0,-1 0,1 0,-1-1,1 1,0-1,-1 0,1-1,-1 1,1-1,-1 0,1 0,-1 0,0 0,1-1,-1 0,0 0,0 0,0 0,0-1,-1 0,1 0,-1 0,1 0,-1 0,0-1,12-11</inkml:trace>
  <inkml:trace contextRef="#ctx0" brushRef="#br0" timeOffset="877.81">1525 655,'31'-7,"0"-2,0-1,-1-2,-1-1,0-1,0-1,-2-2,0 0,-1-2,10-10,-33 27,0 0,0 0,0 0,0-1,-1 1,1-1,-1 0,1 1,-1-1,0 0,0-1,0 1,-1 0,1 0,-1-1,0 1,1-1,-2 1,1-1,0 0,-1 1,0-1,1 0,-1 1,-1-1,1 0,-1 1,1-1,-1 0,0 1,0-1,-1 1,1 0,-1-1,1 1,-1 0,0 0,0 0,-1 0,1 0,-1 0,-5 1,1 1,-1 1,0-1,1 1,-1 1,1-1,-1 1,1 0,-1 1,1 0,0 0,-1 1,1 0,0 0,1 0,-1 1,1 0,-1 0,1 1,0 0,1 0,-1 0,1 1,-3 4,-6 3,1 1,0 0,1 0,1 2,0-1,1 1,1 1,1 0,0 0,1 1,1 0,0 0,2 0,0 1,1 1,4-11,0 0,1 0,0 0,0-1,1 1,0-1,1 1,-1-1,2 0,-1-1,1 1,1-1,-1 0,1 0,0 0,1-1,-1 0,1 0,1-1,-1 1,1-2,0 1,0-1,0 0,0-1,1 0,0-1,-1 1,1-1,0-1,0 0,0 0,0-1,3 0,132-8,-116 1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27 141,'-4'6,"1"1,0-1,0 1,0 0,0 0,1 0,1 0,-1 0,1 0,0 0,0 0,1 1,0-1,1 4,-1-8,0 0,0 0,1-1,-1 1,1 0,0-1,0 1,-1 0,2-1,-1 1,0-1,0 0,1 1,0-1,-1 0,1 0,0 0,0 0,0 0,0 0,0-1,0 1,1-1,-1 1,1-1,-1 0,1 0,-1 0,1 0,0-1,-1 1,1-1,0 1,-1-1,1 0,5 1,-1-1,0 0,0-1,0 0,0 0,1 0,-1-1,0 0,-1 0,1 0,0-1,-1 0,2-1,26-21,-2 0,0-2,-2-1,-1-2,18-23,-8 10,-39 42,1-1,0 1,0-1,-1 1,1 0,0-1,0 1,1 0,-1 0,0 0,0-1,0 1,1 1,-1-1,1 0,-1 0,1 0,-1 1,1-1,-1 1,1-1,-1 1,1 0,0-1,-1 1,1 0,0 0,-1 0,1 0,-1 1,1-1,0 0,-1 1,1-1,-1 1,1-1,-1 1,1 0,-1 0,1 0,-1-1,0 1,1 1,-1-1,0 0,0 0,0 0,0 1,0-1,0 0,0 1,0 0,12 187,-13-187,1 0,0 0,0 0,1 0,-1 0,0 0,1 0,-1 0,1-1,-1 1,1-1,0 1,0-1,0 0,0 1,0-1,0 0,0 0,0-1,0 1,0 0,0-1,1 1,-1-1,0 0,0 0,1 1,-1-2,0 1,1 0,-1 0,0-1,0 1,0-1,1 0,-1 1,0-1,2-1,79-42,91-94,-84 88,-87 51,0 0,-1 0,1 0,0 1,0-1,-1 1,1 0,-1 0,0 0,1 0,-1 0,0 0,0 1,0-1,-1 1,1-1,0 1,-1 0,0 0,0 0,1 0,-2-1,1 1,0 0,-1 1,1-1,-1 0,0 2,6 15,12 19,-7-25</inkml:trace>
  <inkml:trace contextRef="#ctx0" brushRef="#br0" timeOffset="547.799">1325 0,'0'1,"-37"28,2 2,1 2,1 1,-18 25,33-16,18-42,0 0,1-1,-1 1,0 0,0 0,0-1,0 1,1 0,-1-1,0 1,1 0,-1-1,0 1,1 0,-1-1,1 1,-1 0,1-1,-1 1,1-1,0 1,-1-1,1 0,0 1,-1-1,1 0,0 1,-1-1,1 0,0 0,0 1,-1-1,1 0,0 0,0 0,-1 0,1 0,0 0,0 0,-1 0,1-1,0 1,0 0,-1 0,1-1,0 1,-1 0,1-1,0 1,-1-1,1 1,-1 0,1-1,149-82,-66 30,48 5,-127 47,-1 0,0 1,1-1,-1 1,0 0,1 1,-1-1,0 1,1 0,-1 0,0 0,0 1,0-1,0 1,0 0,0 0,0 0,-1 1,1 0,-1-1,0 1,1 0,-1 0,-1 1,1-1,0 1,-1-1,0 1,0 0,0 0,0 0,8 25,-2 0,-1 1,-1-1,-1 1,-2 1,-1-1,-2 0,-1 1,-1-1,-1 0,-2 0,-1 0,-1-1,-2 1,-1-2,-1 1,-6 8,11-21,-1-1,-1 0,0 0,-1-1,-1 0,0-1,0 0,-2 0,0-1,0-1,-1 0,0 0,-1-2,0 1,-1-2,1 0,-2-1,1 0,-1-1,0-1,-5 0,19-4,-1-1,0 1,0-1,0 0,0 0,0 0,0 0,0-1,0 1,0-1,0 0,0 0,0 0,0 0,1 0,-1-1,1 1,-1-1,1 0,-1 0,1 0,0 0,0 0,0 0,0 0,0-1,0 1,1-1,-1 0,1 1,0-1,0 0,0 0,0 1,0-1,1 0,-1 0,1 0,0 0,-1 0,1 0,1 0,-1 0,0 0,7-28,0 1,2 0,1 0,1 1,2 0,1 1,15-24,29-61,-37 68,-12 27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51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251 645,'-1'-1,"0"0,0 1,0-1,1 1,-1-1,0 1,0-1,0 1,-1 0,1-1,0 1,0 0,0 0,0 0,0 0,0 0,0 0,0 0,0 0,0 0,-1 0,1 1,0-1,0 0,0 1,0-1,0 1,0-1,1 1,-1 0,0-1,-1 2,-14 7,0 1,1 1,0 0,1 1,0 1,0 0,2 1,0 0,0 1,1 1,1-1,1 2,0-1,1 1,1 1,-4 15,9-31,1 1,-1 0,1 0,0-1,0 1,0 0,0 0,1 0,-1 0,1 0,-1 0,1 1,0-1,1 0,-1 0,0 0,1 0,0 0,-1 0,1 0,0 0,1-1,-1 1,0 0,1 0,0-1,-1 1,1-1,0 0,1 1,-1-1,0 0,0 0,1 0,-1-1,1 1,0 0,-1-1,1 0,0 0,0 0,0 0,0 0,0 0,0-1,0 1,0-1,0 0,0 0,0 0,1-1,8-4,0 0,0-2,0 0,0 0,-1-1,0 0,-1 0,0-2,0 1,-1-1,-1-1,1 1,-2-1,1-1,-1 0,-1 0,0 0,-1 0,-1-1,1 0,-2 0,0 0,1-9,-3 19,0 1,0-1,0 0,0 1,0-1,-1 0,1 1,-1-1,0 0,0 0,0 1,0-1,0 0,0 0,-1 1,0-1,1 0,-1 1,0-1,0 0,0 1,-1-1,1 1,-1 0,1-1,-1 1,0 0,1 0,-1 0,-1 0,1 1,0-1,0 0,0 1,-1-1,1 1,-1 0,1 0,-1 0,0 0,1 0,-1 1,0-1,0 1,1 0,-1 0,0 0,0 0,1 0,-1 0,-1 1,2 0,1-1,0 1,0-1,0 1,0 0,-1-1,1 1,0 0,0 0,0 0,0 0,1 0,-1 0,0 0,0 0,1 0,-1 0,0 0,1 0,-1 0,1 1,0-1,-1 0,1 1,0-1,0 0,0 0,-1 1,2-1,-1 0,0 1,0-1,0 0,0 0,1 1,-1-1,1 0,-1 0,1 1,-1-1,1 0,0 0,0 0,-1 0,1 0,0 0,0 0,0 0,0 0,0-1,0 1,0 0,0-1,1 1,-1-1,0 1,0-1,0 1,1-1,-1 0,0 1,1-1,-1 0,0 0,1 0,-1 0,1-1,14 1,0-2,0 0,0-1,0-1,0 0,-1-1,0 0,0-2,0 0,-1 0,0-1,0-1,-1-1,0 0,0 0,-1-1,1-3,40-27,-35 28,-1 0,-1 0,0-2,-1 0,-1 0,0-2,7-11,-5 7,-2 0,0-1,-2-1,0 0,-1-1,-2 0,0 0,-2-1,0 0,-2-1,1-17,-37-57,30 98,0 0,0 0,-1 0,1 0,0 0,-1 0,1 1,-1-1,1 0,-1 1,0-1,0 1,0-1,0 1,0 0,0 0,0 0,0 0,0 0,-1 1,1-1,0 0,0 1,-1 0,1 0,0 0,-1 0,1 0,0 0,-1 0,1 1,0-1,-1 1,1-1,0 1,0 0,0 0,0 0,0 0,0 1,0-1,0 1,0-1,-6 8,0 1,1-1,0 1,0 1,1-1,1 1,0 0,0 0,1 1,1-1,0 1,0 0,-1 12,-6 20,-16 186,15-125,6-75,2 1,0-1,2 1,2 0,1 0,3 12,-3-28,2-1,0 0,0 0,2 0,-1 0,2-1,0 1,0-2,3 3,-7-11,0 1,1-1,0 0,-1 0,1-1,0 1,1-1,-1 0,1 0,-1 0,1-1,0 0,0 0,0 0,0 0,0-1,0 1,1-2,-1 1,0 0,1-1,-1 0,1 0,-1-1,0 0,4 0,3-2,0-1,0 0,0 0,-1-1,1-1,-1 0,-1 0,1-1,-1-1,0 1,-1-2,0 1,0-1,-1-1,0 0,0 0,-1 0,-1-1,0 0,0 0,-1-1,-1 1,0-1,0 0,-1 0,-1-1,0 1,0-1,-1 1,-1-1,0 1,-1-1,0 1,-1-1,-1 1,0 0,0 0,-4-8,3 14,0 0,0 0,0 1,-1-1,0 1,0 0,0 0,-1 1,1-1,-1 1,0 1,-1-1,1 1,-1 0,1 0,-1 1,0 0,0 0,0 0,0 1,0 0,0 1,0 0,0 0,0 0,-1 1,1 0,0 0,0 1,0 0,1 0,-2 1,-4 2,0 1,0 0,1 1,-1 0,1 0,1 2,0-1,-9 10,1 4</inkml:trace>
  <inkml:trace contextRef="#ctx0" brushRef="#br0" timeOffset="462.125">1352 165,'-81'454,"47"-199,35-211,-1-32</inkml:trace>
  <inkml:trace contextRef="#ctx0" brushRef="#br0" timeOffset="710.694">985 701,'38'-5,"33"-11,13-3,-3-3,-10 3,-8 3,-9 1,-10 3,-7 3,-5 3,-9-2,-7 0</inkml:trace>
  <inkml:trace contextRef="#ctx0" brushRef="#br0" timeOffset="1860.998">1748 560,'-38'37,"2"1,2 1,2 2,1 2,-19 36,26-6,23-72,1 0,0 1,-1-1,1 0,0 1,0-1,0 0,0 1,0-1,1 0,-1 1,0-1,0 0,1 1,-1-1,1 0,0 0,-1 1,1-1,0 0,-1 0,1 0,0 0,0 0,0 0,0 0,0 0,0 0,0-1,1 1,-1 0,0-1,0 1,1 0,-1-1,0 0,0 1,1-1,-1 0,0 0,1 0,-1 0,1 0,-1 0,0 0,1 0,-1 0,0-1,1 1,-1-1,19-6,-1-1,0 0,0-2,-1 0,-1-1,0-1,0-1,-1 0,-1-1,0-1,-1-1,0 0,-1 0,-1-1,-1-1,1-2,1 2,13-15,-24 58,-5-11,0-1,1 1,0 0,1 0,1 0,0 0,1 0,2 10,-3-21,1 1,-1-1,1 0,0 0,0 0,1 1,-1-1,1 0,-1 0,1-1,0 1,0 0,0-1,1 1,-1-1,1 1,-1-1,1 0,0 0,0-1,-1 1,1 0,0-1,1 0,-1 1,0-1,0-1,1 1,-1 0,0-1,1 0,-1 1,0-1,1-1,-1 1,0 0,1-1,0 0,12-4,-2 0,1-1,-1 0,1-1,-2-1,1-1,-1 1,-1-2,1 0,-2 0,1-1,-2-1,2-1,34-31,47-64,-93 108,0-1,0 1,0-1,0 1,0 0,0-1,1 1,-1-1,0 1,0-1,0 1,0 0,0-1,1 1,-1-1,0 1,0 0,1-1,-1 1,0 0,0-1,1 1,-1 0,1-1,-1 1,0 0,1 0,-1 0,0-1,1 1,-1 0,1 0,-1 0,1 0,-1 0,0 0,1 0,-1 0,1 0,-1 0,1 0,-1 0,1 0,-1 0,0 0,1 0,-1 0,1 0,-1 1,0-1,1 0,-1 0,1 0,-1 1,0-1,1 0,-1 1,0-1,0 0,1 1,-1-1,0 0,0 1,1-1,-1 1,0-1,0 0,0 1,0-1,1 1,0 35,-1-30,-2 33,1-30,-1 0,1 0,1 0,0 0,0 0,1 0,0 0,0 0,1 0,1 0,-1-1,1 1,1-1,-1 1,3 2,-4-9,0 0,1 0,-1 0,0 0,1-1,-1 1,1-1,-1 1,1-1,0 0,0 0,-1 0,1-1,0 1,0-1,0 1,0-1,0 0,0 0,0 0,0-1,0 1,0-1,-1 1,1-1,0 0,0 0,0 0,-1-1,1 1,-1-1,1 1,0-2,76-64,-40 26,2 2,1 2,2 2,16-8,-20 28,-39 15,0 1,-1-1,1 1,0-1,0 0,0 1,-1-1,1 1,0 0,-1-1,1 1,0 0,-1-1,1 1,-1 0,1-1,-1 1,1 0,-1 0,1 0,-1 0,0-1,0 1,1 0,-1 0,0 0,0 0,0 0,0 0,0 0,0 0,0 0,0-1,-1 1,1 0,0 0,0 0,-1 0,1 0,-1-1,1 1,-1 0,1 0,-1 0,-61 126,61-126,1 0,-1-1,1 1,0 0,-1 0,1 0,0 0,-1 0,1 0,0 0,0 0,0 0,0 0,0 0,0 0,0 0,1 0,-1 0,0 0,0 0,1 0,-1 0,0 0,1 0,-1 0,1 0,0 0,-1-1,1 1,0 0,-1 0,1-1,0 1,0 0,-1-1,1 1,0-1,0 1,0-1,0 0,0 1,0-1,0 0,0 1,0-1,0 0,0 0,0 0,0 0,0 0,0 0,0 0,0 0,0-1,0 1,57-19,2-22,-50 33,0 0,1 0,0 1,0 1,0 0,1 0,0 1,1 1,-1 0,1 1,-11 2,0 1,0 0,0 0,0 0,1 0,-1 0,0 1,0-1,0 1,0-1,0 1,0 0,0 0,0 0,0 0,0 0,0 0,0 1,-1-1,1 0,-1 1,1 0,-1-1,1 1,-1 0,0 0,0-1,0 1,0 0,0 0,0 0,0 0,-1 2,11 72,-20-66,1-12</inkml:trace>
  <inkml:trace contextRef="#ctx0" brushRef="#br0" timeOffset="2095.532">2199 278,'-10'4,"2"8,3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49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344 257,'30'92,"-5"1,-4 2,-4 0,-4 0,-4 2,-5-1,-4 1,-5 15,6-98,-1 0,-1 0,0 1,-1-1,-1 0,0-1,0 1,-2 0,0-1,0 0,-1 0,-1-1,0 1,0-2,-2 1,-2 3,6-11,0-1,0 1,-1-1,1 1,-1-2,1 1,-1-1,0 1,0-2,-1 1,1-1,0 0,0 0,-1 0,1-1,0 0,-1 0,1-1,0 0,0 0,-1 0,1-1,0 0,0 0,0-1,1 1,-1-1,1-1,-1 1,1-1,0 0,-1-1,-13-15,0 0,2-1,0-1,2-1,0 0,2-1,0 0,2-1,0 0,2-1,1-1,1 1,1-1,2 0,0 0,2-1,1 1,1 0,2-1,0 1,2 0,6-21,-2 7,2 0,1 1,3 1,1 0,1 0,2 2,2 0,2 2,1 0,2 1,1 2,1 0,2 2,1 1,1 1,1 2,2 2,0 0,2 2,27-11,-40 22,0 2,1 0,0 2,0 1,1 0,-1 2,1 1,8 1,-30 1,1 2,0-1,0 0,0 1,-1 0,1 0,0 0,-1 0,1 0,0 1,-1 0,0 0,1 0,-1 0,0 0,0 0,0 1,-1 0,1-1,-1 1,1 0,-1 0,0 1,0-1,0 0,0 1,-1-1,1 1,-1-1,0 1,0 0,-1 0,1-1,-1 1,1 0,-1 0,0 0,-1-1,1 1,-1 0,0 0,0 0,0 1,-6 16,-1-1,-1 0,0-1,-2 1,0-2,-1 0,-1 0,-1-1,-10 9,-1 5,-282 315,302-341,-1 0,1 1,0 0,0 0,1 0,-1 0,1 1,1-1,-1 1,1 0,1 0,-1 0,1 1,0-1,1 0,0 1,0-1,0 1,1 0,0-1,1 1,0-1,0 1,0-1,1 1,0-1,1 0,-1 0,1 0,1 0,-1 0,1-1,2 2,16 11,1-1,0-1,2-1,0-1,0-1,5 1,114 71,-114-68,-20-17</inkml:trace>
  <inkml:trace contextRef="#ctx0" brushRef="#br0" timeOffset="371.736">965 1103,'25'-6,"0"0,-1-2,0-1,-1-1,0-1,0-1,-1 0,-1-2,0-1,-1-1,0 0,8-11,-25 25,-1 0,1-1,-1 1,1-1,-1 0,0 0,0 0,0 0,-1 0,1-1,-1 1,1 0,-1-1,0 1,-1-1,1 1,0-1,-1 1,0-1,0 1,0-1,0 0,-1 1,1-1,-1 1,0-1,0 1,0 0,-1-1,1 1,-1 0,0 0,1 0,-2 0,1 0,0 0,0 0,-1 1,0-1,1 1,-1 0,-3-2,0 1,-1 0,0 0,0 1,1 0,-1 0,-1 1,1-1,0 2,0-1,0 1,-1 0,1 0,0 1,0 0,0 1,0-1,0 1,0 1,0-1,1 1,-1 0,1 1,-1-1,-3 4,-2 2,0 0,0 0,1 1,0 1,1 0,0 0,1 1,0 0,1 1,0 0,-3 8,7-9,-1-1,1 1,1 0,0 0,1 0,0 0,1 0,0 1,1-1,1 0,0 0,2 13,-2-19,0 0,1-1,0 1,0 0,0-1,0 1,1-1,0 0,0 0,1 0,-1 0,1-1,0 1,0-1,1 0,-1 0,1 0,0-1,0 0,0 0,0 0,1 0,-1-1,1 0,-1 0,1-1,2 1,11 0,0-1,1 0,-1-2,0 0,1-1,-1-1,0-1,-1-1,1 0,-1-2,0 0,0-1,-1 0,7-5,0 1</inkml:trace>
  <inkml:trace contextRef="#ctx0" brushRef="#br0" timeOffset="641.001">1754 821,'-34'26,"0"2,2 0,0 3,3 0,0 2,2 1,-2 8,26-40,0 0,0 1,1 0,0 0,-1-1,1 1,0 0,0 1,1-1,-1 0,1 1,-1-1,1 1,0-1,0 1,1-1,-1 1,1 0,0-1,0 1,0 0,0-1,0 1,1 0,0-1,0 1,0-1,0 1,0-1,1 0,0 1,-1-1,1 0,0 0,1 0,-1 0,0 0,1-1,0 1,-1-1,1 0,0 1,3 0,12 1,-1-1,1 0,-1-2,1 0,0-1,0-1,-1 0,1-2,0 0,-1 0,10-5,103-48,-105 39</inkml:trace>
  <inkml:trace contextRef="#ctx0" brushRef="#br0" timeOffset="923.616">2291 201,'-56'134,"7"3,-26 114,68-223,2-1,0 1,2 0,1 0,1 0,1 0,4 22,-4-49,-1-1,1 1,0 0,-1 0,1 0,0 0,0 0,0-1,0 1,0 0,0 0,0 0,0 0,0 0,0 0,1 0,-1-1,0 1,1 0,-1 0,0 0,1-1,-1 1,1 0,-1 0,1-1,-1 1,1 0,0-1,-1 1,1-1,0 1,0-1,-1 1,1-1,0 1,0-1,0 0,-1 0,1 1,0-1,0 0,0 0,0 0,0 0,0 0,0 0,-1 0,1 0,0 0,0 0,0 0,0-1,0 1,-1 0,1-1,0 1,0-1,0 1,-1-1,1 1,0-1,-1 1,1-1,0 0,-1 1,1-1,-1 0,135-193,-120 169</inkml:trace>
  <inkml:trace contextRef="#ctx0" brushRef="#br0" timeOffset="1176.518">2404 624,'-45'37,"2"1,2 2,1 3,-5 9,43-51,-1 1,1 0,-1 1,1-1,0 0,0 1,0-1,0 1,0 0,0 0,1-1,-1 1,1 0,0 0,0 1,0-1,0 0,1 0,-1 0,1 0,0 1,0-1,0 0,0 1,1-1,-1 0,1 0,0 0,0 0,0 0,0 0,0 0,1 0,-1 0,1 0,0 0,0-1,0 1,0-1,0 0,1 1,-1-1,1 0,-1 0,1-1,1 2,116 14,-96-12,1-1,0-2,0 0,0-2,0 0,0-2,3-1,-4-4</inkml:trace>
  <inkml:trace contextRef="#ctx0" brushRef="#br0" timeOffset="1466.347">2771 737,'-13'32,"1"1,2-1,1 2,2 0,1 0,2 0,1 3,2-33,1 0,0 1,0-1,1 0,-1 0,1 0,0 0,0 1,0-1,1 0,0-1,-1 1,1 0,0 0,1-1,-1 1,1-1,-1 0,1 0,0 0,0 0,1 0,-1-1,0 1,1-1,0 0,-1 0,1 0,0-1,0 1,0-1,0 0,0 0,0 0,1-1,-1 0,0 1,0-1,0-1,1 1,-1-1,0 1,5-2,0 1,0-2,0 1,-1-1,1 0,-1-1,0 0,0 0,0 0,-1-1,0-1,1 1,-2-1,1 0,-1-1,0 0,0 0,-1 0,0 0,0-1,-1 0,0 0,0 0,-1 0,0-1,0 0,-1 1,0-1,-1 0,0 0,0 0,-1 0,0 0,0 0,-1 0,-1 0,1 0,-3-6,2 9,-1-1,0 1,0-1,0 1,-1 0,0 0,0 0,0 0,-1 1,0 0,0 0,0 0,-1 1,1-1,-1 1,0 1,-1-1,1 1,-1 0,1 0,-1 1,-19-5</inkml:trace>
  <inkml:trace contextRef="#ctx0" brushRef="#br0" timeOffset="1915.481">3054 1075,'146'-250,"-123"216,-23 34,0-1,0 1,1-1,-1 1,0-1,1 1,-1-1,0 1,1-1,-1 1,0-1,1 1,-1 0,1-1,-1 1,1 0,-1-1,1 1,-1 0,1 0,-1-1,1 1,0 0,-1 0,1 0,-1 0,1 0,-1 0,1 0,0 0,-1 0,1 0,-1 0,1 0,-1 0,1 1,-1-1,1 0,0 0,-1 1,1-1,-1 0,0 1,1-1,-1 0,1 1,-1-1,1 1,-1-1,0 0,1 1,-1-1,0 1,0-1,1 1,-1-1,0 1,0 0,0-1,1 1,-1 0,8 59,-9-57,0 1,1 0,-1 0,1-1,0 1,0 0,0 0,1 0,-1 0,1-1,0 1,0 0,0-1,0 1,1-1,0 1,0-1,0 1,0-1,0 0,0 0,1 0,-1-1,1 1,0 0,0-1,0 0,0 0,1 0,-1 0,0 0,1 0,-1-1,1 0,0 0,-1 0,1 0,0 0,1-1,3-1,0-1,1 0,-1-1,0 1,0-2,0 1,0-1,-1 0,1-1,-1 1,0-2,-1 1,1-1,-1 0,0 0,-1 0,1-1,-1 0,0 0,-1-1,0 1,0-1,-1 0,0 0,0 0,-1 0,0-1,0 1,-1-1,0 1,0-1,-1-4,1-9</inkml:trace>
  <inkml:trace contextRef="#ctx0" brushRef="#br0" timeOffset="2169.155">3702 821,'-5'39,"-1"17,0-6,1-11</inkml:trace>
  <inkml:trace contextRef="#ctx0" brushRef="#br0" timeOffset="2335.154">3702 426,'0'0</inkml:trace>
  <inkml:trace contextRef="#ctx0" brushRef="#br0" timeOffset="2673.028">3815 991,'156'-194,"-155"193,-1 0,1 0,-1 0,1 0,0 0,-1 1,1-1,0 0,-1 0,1 1,0-1,0 1,0-1,0 0,0 1,0 0,0-1,0 1,0 0,0-1,0 1,0 0,0 0,0 0,0 0,0 0,0 0,0 0,0 0,0 0,0 1,0-1,0 0,0 1,0-1,0 0,0 1,0-1,0 1,-1 0,1-1,0 1,0 0,0-1,-1 1,1 0,0 0,-1 0,1 0,-1 0,1-1,-1 1,0 0,1 0,-1 0,0 0,1 0,-1 0,0 1,0-1,0 0,0 0,0 0,0 0,0 0,-1 0,1 1,2 46,-3-42,0-1,0 1,1 0,0 0,0-1,0 1,0 0,1-1,0 1,0 0,1-1,0 1,0-1,0 0,0 1,1-1,0 0,0-1,0 1,1 0,-1-1,1 0,0 0,1 0,-1 0,0-1,1 1,0-1,0 0,0-1,0 1,0-2,-1-1,0 1,0-1,0 0,0 0,0 0,0-1,1 1,-1-1,0 0,0 0,0-1,-1 1,1-1,0 0,0 0,-1 0,1 0,-1-1,0 1,0-1,0 0,0 0,0 0,63-87,-57 74,53-61,-40 59</inkml:trace>
  <inkml:trace contextRef="#ctx0" brushRef="#br0" timeOffset="3169.251">4633 765,'-13'3,"-1"1,1 1,0 0,0 1,1 0,-1 1,1 0,1 1,0 0,0 1,0 0,1 1,0 0,1 1,1 0,-1 0,2 1,-1 0,2 0,0 1,-1 2,6-13,1 1,-1-1,1 1,-1 0,1-1,0 1,0-1,0 1,0 0,0-1,0 1,1 0,0-1,-1 1,1-1,0 1,0-1,0 1,1-1,-1 0,1 1,-1-1,1 0,0 0,-1 0,1 0,0-1,0 1,1 0,-1-1,0 1,0-1,1 0,-1 0,1 0,-1 0,1 0,-1-1,1 1,0-1,-1 1,1-1,0 0,-1 0,1 0,0-1,-1 1,1-1,0 1,-1-1,1 0,-1 0,1 0,-1 0,0 0,1-1,0 0,220-184,-220 184,0 0,1 0,0 1,-1 0,1 0,0 0,-1 0,1 0,0 1,0 0,0-1,0 2,-1-1,1 0,0 1,0-1,0 1,-1 0,1 1,0-1,-1 1,1-1,-1 1,0 0,1 0,-1 0,0 1,0-1,-1 1,1 0,0 0,-1 0,0 0,1 0,-1 0,-1 1,1-1,0 1,-1-1,0 1,1-1,-1 1,0 2,4 23,-1 0,-1 1,-2 0,-1 0,-3 28,0 7,3-18,-3-1,-1 0,-2-1,-3 1,-1-1,-2-1,-2 0,-2 0,-2-2,-5 6,20-41,-1-1,0 1,0-1,0 0,-1 0,0-1,0 1,0-1,-1 0,1-1,-1 1,0-1,-1 0,1 0,-1-1,0 0,1 0,-1-1,-1 0,1 0,0 0,0-1,-1 0,1-1,-1 0,1 0,0 0,-1-1,1 0,0 0,-1-1,1 0,0 0,0-1,0 0,1 0,-1-1,1 0,0 0,-4-3,8 5,0 0,1-1,-1 1,1-1,0 1,0-1,0 1,0-1,0 1,0-1,1 0,-1 0,1 1,0-1,0 0,0 0,0 1,1-1,-1 0,0 1,1-1,0 0,0 1,0-1,0 0,0 1,0 0,1-1,0 0,53-66,-51 65,44-38,3 2,1 2,1 2,2 2,2 3,1 3,21-6,-53 21,147-65,-143 66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1:49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83,'4'4,"3"12,-1 8,-6-1,-3 2,-1 0,1 1,-1 1,2 1,1-9,0-13,1-8</inkml:trace>
  <inkml:trace contextRef="#ctx0" brushRef="#br0" timeOffset="657.03">142 364,'20'-37,"1"0,2 2,1 0,1 2,3 1,10-10,-38 42,0-1,1 1,-1 0,0-1,0 1,1-1,-1 1,0 0,0-1,1 1,-1 0,1 0,-1-1,0 1,1 0,-1 0,1-1,-1 1,0 0,1 0,-1 0,1 0,-1-1,1 1,-1 0,1 0,-1 0,1 0,-1 0,1 0,-1 1,0-1,1 0,-1 0,1 0,-1 0,1 0,-1 1,1-1,-1 0,0 0,1 1,-1-1,0 0,1 1,-1-1,0 0,1 1,-1-1,0 0,0 1,1-1,-1 1,0-1,0 1,0-1,0 0,1 1,-1-1,0 1,0-1,0 1,0-1,0 1,2 37,-2-33,-2 1,1 0,0-1,1 1,-1 0,1 0,0 0,0 0,1-1,0 1,0 0,0-1,1 1,-1 0,1-1,1 0,-1 1,1-1,0 0,0 0,1-1,-1 1,1-1,0 1,0-1,0 0,1-1,0 1,-1-1,1 0,0 0,1 0,3 1,-1-3,0 1,0-2,1 1,-1-1,0 0,1-1,-1 0,0 0,0-1,0 0,0 0,0-1,0 0,-1 0,1-1,-1 0,0 0,0-1,-1 0,1 0,-1-1,0 1,1-3,9-9,0-1,-1 0,-2-2,0 1,0-1,-2-1,5-14,1-36,-15 49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1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223 103,'16'-102,"-42"119,-93 197,99-173,2 0,2 2,1 0,-5 30,19-69,0-1,1 1,-1-1,0 1,1-1,0 1,0 0,0-1,0 1,1-1,0 1,-1-1,1 1,0-1,1 1,-1-1,1 0,-1 1,1-1,0 0,0 0,0-1,1 1,-1 0,1-1,-1 1,1-1,0 0,0 0,0 0,0 0,0 0,0-1,1 1,-1-1,1 0,-1 0,1 0,-1-1,2 1,4 1,0 0,-1 0,1-1,0 0,0-1,0 0,0 0,0-1,0 0,0-1,0 1,-1-2,1 1,-1-1,1-1,-1 0,0 0,-1 0,1-1,-1 0,4-4,-1-6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17,'-10'-5,"2"-1,2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1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1,'-10'19,"-3"11,6 1,3-11,3-7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1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61 340,'68'-16,"0"-3,-1-4,-1-1,7-8,-64 27,-1 0,1 0,-1-1,-1 0,1-1,-1 1,0-2,0 1,-1-1,0 1,2-5,-6 9,0 0,0-1,-1 1,1 0,-1-1,0 1,0-1,0 1,-1-1,1 1,-1-1,1 1,-1-1,0 0,-1 1,1-1,-1 1,1-1,-1 1,0-1,-1 1,1-1,0 1,-1 0,0 0,0 0,0 0,0 0,0 0,0 0,-3-2,0 1,0 1,0-1,0 1,-1 0,1 0,-1 0,0 1,1 0,-1 0,0 0,0 1,0 0,-1 0,1 1,0 0,0 0,0 0,0 0,-1 1,1 0,0 1,0-1,0 1,-4 2,-8 3,1 0,-1 1,1 1,1 1,0 0,0 1,-7 7,7-4,0 1,0 0,1 0,1 2,1 0,0 0,2 2,-1-1,2 1,1 1,0 0,2 0,0 0,1 1,1 0,1 1,1-1,1 1,1 18,2-34,0 0,0 0,1 0,0 0,0 0,1 0,-1 0,1-1,0 1,1-1,0 0,-1 0,1 0,1 0,-1-1,1 0,0 0,0 0,0 0,0-1,1 0,4 2,136 38,-126-41,1-1,0-1,0-1,0 0,0-2,0 0,-1-1,1-2,-1 0,0-1,-1-1,0 0,0-2,8-5,-3 1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1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0,'-5'15,"3"4,3-1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738 106,'-18'-6,"-1"-1,0 2,0 1,0 0,-1 2,1 0,-1 1,0 1,1 0,-1 2,1 0,-1 2,1 0,0 1,0 1,1 0,-1 2,2 0,-1 1,1 0,-13 11,-7 5,2 1,1 1,1 2,1 2,-14 18,35-36,1-1,1 2,0-1,1 1,0 1,2 0,-1 0,2 0,0 0,0 1,2 0,0 0,1 0,0 0,1 0,2 9,-2-20,2 0,-1 0,0 0,1 0,0 0,0 0,1-1,0 1,-1 0,1-1,1 1,-1-1,1 0,-1 1,1-1,1-1,-1 1,0 0,1-1,0 0,0 1,0-2,0 1,0 0,0-1,1 0,0 0,-1 0,1 0,0-1,0 0,-1 0,1 0,0-1,4 1,15-6,-1-1,0-1,0-1,-1-1,0-1,-1 0,0-2,0-1,-1 0,-1-1,0-2,-2 0,4-4,54-45,-2-4,-4-3,-3-2,38-59,-21-21,-84 200,-8-5,1 0,3 1,1-1,2 1,3 21,0-49,0 0,1 0,1 0,0 0,1 0,0 0,1-1,1 0,0 0,1 0,0-1,1 0,0 0,1-1,0 0,1-1,9 8,-14-12,1 0,0 0,0-1,1 0,-1-1,1 1,0-1,0-1,1 1,-1-1,1 0,-1-1,1 0,0 0,0-1,0 0,0 0,0 0,0-1,1-1,-1 0,0 0,0 0,0-1,-1 0,1 0,0-1,-1 0,1-1,-1 1,0-1,0-1,1 0,6-12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0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0,'43'0,"19"0,4 5,-5 1,-7 0,-9-1,-7-2,-5 0,-3-2,-3-1,0 0,0 0,0 0,0-1,0 1,1 0,0-5,-5-1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1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29,'38'0,"28"-4,6-3,-3 1,-9 2,-10 0,-9 2,-6 1,-9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2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5,'-38'-3,"1"2,-1 1,0 2,1 2,0 2,-15 4,42-9,0 0,1 1,-1 0,1 1,0 0,0 0,0 1,0 0,0 1,1 0,0 0,0 1,0 0,1 0,0 1,0-1,1 2,-1-1,2 1,-1 0,1 0,-2 4,0 17,1 0,1 0,2 1,1-1,1 1,2-1,0 1,3-1,0 1,2 1,9 118,-30 123,-27 4,32-238,1 32,11-68,0-1,0 1,0 0,0-1,0 0,1 0,-1 1,0-1,1 0,-1-1,0 1,1 0,-1-1,1 1,-1-1,1 0,-1 0,1 0,-1 0,1 0,0-1,-1 1,0-1,1 0,1 0,6 0,340-61,-128 29,-151 21,-53 6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45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74 247,'2'1,"0"1,0-1,0 1,0-1,-1 1,1 0,-1 0,1 0,-1 0,0 0,0 0,0 0,0 0,0 0,0 0,0 1,-1-1,1 0,-1 1,0-1,0 0,1 1,-2-1,1 1,0 0,0-1,3 281,-53 139,28-279,-4 32,23-127,3-47,0 0,0-1,0 1,1 0,-1-1,0 1,0 0,1-1,-1 1,0 0,1-1,-1 1,1-1,-1 1,1-1,-1 1,1-1,-1 1,1-1,0 0,-1 1,1-1,0 0,-1 0,1 1,0-1,-1 0,1 0,0 0,-1 0,1 0,0 0,-1 0,1 0,0 0,0 0,-1 0,1 0,0 0,-1-1,1 1,0 0,-1 0,1-1,-1 1,1-1,0 1,-1 0,1-1,-1 1,1-1,-1 1,1-1,-1 1,0-1,1 0,-1 1,0-1,1 0,-1 1,0-1,0 0,0 1,1-1,-1 0,43-45,-2-1,-3-2,-1-2,-3-1,15-31,13-9,-61 92,-1-1,1 1,-1-1,1 1,0 0,-1 0,1-1,0 1,-1 0,1 0,0 0,0 0,-1 0,1 0,0 0,-1 0,1 0,0 0,0 0,-1 0,1 0,0 1,-1-1,1 0,0 0,-1 1,1-1,-1 0,1 1,0-1,-1 1,1-1,-1 1,1-1,-1 1,0-1,1 1,-1 0,1-1,-1 1,0 0,0-1,1 1,-1 0,0-1,0 1,0 0,0-1,0 1,0 0,0 0,0-1,0 1,0 0,0-1,0 1,12 53,-11-50,31 111,-31-111,1 0,0-1,0 1,1 0,-1-1,1 1,0-1,0 0,0 0,0 0,0 0,1 0,-1-1,1 0,0 1,-1-1,1-1,0 1,0 0,0-1,1 0,-1 0,0 0,0-1,5 1,5-4,0 0,0-1,0 0,0-1,-1 0,0-1,0-1,0 0,-1-1,0 0,-1-1,0-1,0 1,-1-2,0 1,4-7,-2 5,18-17,-2-2,-1-1,-1 0,-2-2,-2-1,0-1,-3-1,6-18,-17 31,-1-1,-2 0,0-1,-2 1,0-1,-2 0,-1 0,-1 0,-2 1,0-1,-1 1,-2-1,-1 1,0 1,-2 0,-1 0,-1 0,-1 1,-1 1,-1 0,0 1,-2 1,-1 0,0 1,-1 0,-1 2,-1 0,-1 2,0 0,0 1,-2 1,-6-2,8 9,0 1,0 0,0 2,0 0,-1 2,1 0,-1 2,1 0,0 1,-1 1,1 2,0 0,1 0,-1 2,1 1,1 0,-1 2,1 0,1 1,0 1,1 1,0 0,1 1,0 1,1 0,1 1,0 1,2 0,-1 1,-8 18,14-20,0 0,1 1,1-1,0 1,2 0,0 1,0-1,2 0,0 1,1-1,1 1,0-1,4 12,2 7</inkml:trace>
  <inkml:trace contextRef="#ctx0" brushRef="#br0" timeOffset="1332.469">1232 924,'-24'4,"1"1,0 1,0 1,1 1,0 1,0 1,1 1,1 0,-1 2,2 1,0 0,1 1,0 1,-5 7,18-15,1-1,1 0,-1 1,1 0,0 0,1 0,0 0,0 0,1 0,0 1,0-1,1 2,0-8,0 1,0-1,0 1,0-1,0 1,0-1,1 0,-1 1,1-1,0 1,0-1,0 0,0 1,0-1,0 0,1 0,-1 0,1 0,-1 0,1 0,0-1,-1 1,1 0,0-1,0 1,1-1,-1 0,0 0,0 0,1 0,-1 0,0 0,1 0,-1-1,1 0,-1 1,1-1,-1 0,1 0,1 0,11-3,0-1,0 0,0-1,-1 0,1-1,-1-1,-1 0,1-1,-1-1,-1 0,0-1,0 0,0-1,31-22,150-134,-193 166,1-1,-1 1,1 0,0 0,-1 0,1 0,0 0,0 0,0 0,0 0,0 0,0 0,0 0,0 1,0-1,0 0,0 1,0-1,0 1,1-1,-1 1,0-1,0 1,1 0,-1 0,0 0,1 0,-1 0,0 0,1 0,-1 0,0 0,0 0,1 1,-1-1,0 1,0-1,1 1,-1-1,0 1,0 0,0-1,0 1,0 0,0 0,0 0,0 0,0 0,-1 0,2 1,2 148,-4-134,-2-9,1-1,0 0,0 1,0 0,1-1,0 1,0-1,1 1,0-1,0 1,0-1,1 1,0-1,0 0,1 0,-1 0,1 0,1 0,-1-1,1 0,0 1,0-1,1 0,-1-1,1 1,0-1,1 1,1-6,-1 0,0 0,1 0,-1-1,0 0,0 0,0 0,0-1,0 0,-1 0,1 0,-1-1,0 0,0 0,0 0,-1-1,1 1,-1-1,0 0,0 0,-1-1,0 1,0-1,0 0,0 0,-1 0,1-4,84-195,-87 206,1-1,-1 1,1-1,-1 1,1-1,-1 1,1-1,-1 0,1 1,-1-1,1 0,0 1,-1-1,1 0,-1 0,1 1,0-1,-1 0,1 0,0 0,0 0,-1 0,1 0,0 0,-1 0,1 0,0 0,-1 0,1-1,0 1,-1 0,1 0,0-1,-1 1,1 0,-1-1,1 1,-1-1,1 1,-1-1,1 1,-1-1,1 1,-1-1,1 1,-1-1,0 1,1-1,-1 0,0 1,0-1,0 0,1 1,-1-1,0 0,0 1,0-1,0 0,0 1,0-1,0 0,0 1,0-1,-1 0,1 1,0-1,0 0,-1 1,1-1,5 95,6 22,-9-114,0 1,0-1,0 1,0-1,0 0,0 0,1 0,-1 0,0 0,1 0,0-1,-1 1,1-1,0 0,0 0,0 0,0 0,0 0,0-1,0 1,0-1,0 0,0 0,0 0,1 0,-1 0,0-1,0 0,0 1,0-1,0 0,0 0,-1-1,1 1,0-1,-1 1,1-1,-1 0,1 0,-1 0,0 0,0 0,1-1,-2 1,1-1,0 1,-1-1,1 0,-1 1,1-1,-1 0,123-200,-32 44,-91 160,0-1,0 0,0 1,0-1,0 1,-1-1,1 1,0-1,0 1,0 0,0-1,-1 1,1 0,0 0,-1-1,1 1,-1 0,1 0,-1 0,1 0,-1 0,1 0,-1 0,0 0,0 0,1 0,-1 0,0 0,0 0,0 0,0 0,0 0,0 0,0 0,-1 0,1 0,0 0,-1 0,1 0,0 0,-1 0,1 0,-1-1,0 1,1 1,8 364,4-228,-6 1,-7 21,1-153,0 0,0 0,-1 0,0 0,0 0,-1 0,0-1,0 1,0 0,-1-1,0 0,-1 1,1-1,-1-1,0 1,-1 0,1-1,-1 0,0 0,0 0,-1-1,1 0,-1 0,0 0,0-1,0 0,-1 0,1 0,-1-1,0 0,0 0,1-1,-1 0,0 0,0 0,0-1,0 0,4 0,0-1,0 1,0-1,1 1,-1-1,0 0,1 0,-1 0,0 0,1 0,-1-1,1 1,0-1,0 0,-1 0,1 1,0-1,0-1,1 1,-1 0,0 0,1-1,-1 1,1-1,0 1,0-1,0 1,0-1,0 0,1 0,-1 1,1-1,0 0,0 0,0 0,12-103,-5 82,2-1,0 1,2 1,0 0,2 0,0 1,2 1,10-12,12-12,-20 24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27,'-17'-6,"-1"1,1 0,-1 1,-1 1,1 1,0 1,0 0,-1 1,1 2,0-1,0 2,0 0,0 2,0 0,-9 4,8-2,0 2,1 0,0 0,0 2,1 0,1 1,0 1,1 1,0 0,1 0,0 2,1 0,1 0,1 1,0 1,1-1,1 2,-5 15,10-24,1 1,0-1,1 1,0 0,0 0,1 0,1 0,0 0,0 0,1-1,0 1,3 9,-3-16,0 0,0 1,1-1,0 0,-1 0,1-1,1 1,-1 0,0-1,1 1,0-1,0 0,0 1,0-1,0-1,1 1,-1-1,1 1,0-1,0 0,0 0,0 0,0-1,0 0,0 0,0 0,1 0,-1 0,0-1,1 0,-1 0,4 0,17-5,0 0,-1-2,0-1,0-1,0-1,-1-1,-1-1,0-1,0-1,-2 0,1-2,1-4,-1 5,30-22,-1-1,-3-3,-1-2,3-7,21-41,-69 92,0-1,0 0,-1 0,1 1,0-1,-1 0,1 1,-1-1,1 1,0-1,-1 1,1-1,-1 1,0 0,1-1,-1 1,1-1,-1 1,0 0,1-1,-1 1,0 0,0 0,1-1,-1 1,0 0,0-1,0 1,0 0,0 0,0-1,0 1,0 0,-1 0,1-1,0 1,0 0,-1-1,1 1,0 0,-1-1,1 1,0 0,-1-1,1 1,-1 0,0 1,-4 25,0 0,2 0,1 1,1-1,2 1,1 7,-1-26,0-1,1 1,0-1,1 1,-1-1,2 0,-1 1,1-2,0 1,1 0,0-1,0 0,1 0,-1 0,1-1,1 0,-1 0,1-1,0 1,1-1,2 1,15 6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29,'-55'73,"-37"97,87-158,11-16,14-18,131-168,-150 189,0 0,0 1,0-1,0 0,0 1,0-1,0 1,0-1,0 1,0 0,0-1,0 1,0 0,0 0,0-1,1 1,-1 0,0 0,0 0,0 1,0-1,0 0,0 0,0 1,1-1,-1 0,0 1,0-1,0 1,0-1,0 1,-1 0,1 0,0-1,0 1,0 0,0 0,-1 0,1 0,0-1,-1 1,1 0,-1 0,1 0,-1 1,0-1,1 0,-1 0,0 0,0 0,0 0,0 0,1 0,-2 1,1-1,0 0,0 0,0 0,0 0,-1 0,1 0,-1 0,1 0,-1 0,8 23,-7-21,1 0,0 1,0-1,0 0,0 0,1 0,-1 0,1 0,0 0,-1-1,1 1,1-1,-1 1,0-1,1 0,-1 1,1-1,0-1,-1 1,1 0,0-1,0 1,0-1,0 0,1 0,-1 0,0 0,0-1,1 1,-1-1,0 0,0 0,1 0,-1 0,0-1,1 1,-1-1,1 0,7-4,1-1,-1 0,0-1,-1 0,1 0,-1-1,-1 0,0-1,0 0,0-1,-1 0,-1 0,0-1,0 0,-1 0,-1 0,3-6,-1-3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0,'197'1,"-196"-1,1 0,0-1,-1 1,1 0,0 0,0 1,-1-1,1 0,0 1,0-1,-1 1,1-1,0 1,-1 0,1-1,-1 1,1 0,-1 0,0 0,1 1,-1-1,0 0,0 0,1 1,-1-1,0 0,0 1,-1-1,1 1,0 0,0-1,-1 1,1 0,-1-1,1 1,-1 0,0-1,0 1,0 0,0 0,0-1,0 1,0 0,-1 0,1-1,0 1,-1 0,0-1,1 1,-1 0,0-1,0 1,0 0,-48 58,42-54,0 0,0 1,1 0,0 1,1-1,0 1,0 0,0 0,1 0,0 1,1 0,0-1,0 1,1 0,-1 6,4-11,-1-1,0 1,1 0,0-1,0 0,0 1,0-1,1 1,-1-1,1 0,0 0,0 0,0 0,0 0,0-1,1 1,-1 0,1-1,0 0,0 0,-1 0,2 0,-1 0,0 0,0-1,0 1,1-1,-1 0,1 0,-1-1,3 1,5 2,0-1,0-1,0 1,0-2,0 0,0 0,0-1,0 0,9-3,128-23,-125 26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4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86,'38'-5,"23"-2,5 1,1 1,-5 1,-10 2,-3-4,-5 0,-6 0,-4 1,-3 2,-2 1,-2 1,0 1,0 0,-4-5,-7-6,-5-1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5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0,'-9'44,"-4"32,1 14,2-4,3-11,2-15,3-6,1-9,1-7,1-5,-1-4,1-1,-1-1,0 0,1-5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2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1017,'-1'0,"0"0,0 0,0 0,0 0,0-1,-1 1,1 0,0-1,0 1,0-1,0 1,0-1,0 0,0 1,1-1,-1 0,0 0,0 1,0-1,1 0,-1 0,0 0,1 0,-1 0,1 0,-1 0,1 0,0 0,-1 0,1-1,0 1,0 0,-1 0,1 0,0 0,0 0,0 0,1-1,-1 1,0 0,0 0,1 0,-1 0,0 0,1 0,-1 0,1 0,0 0,-1 0,1 0,0 0,-1 0,1 0,0 1,0-1,0 0,0 0,0 1,0-1,0 1,0-1,0 1,0-1,0 1,0 0,0-1,0 1,0 0,1 0,-16 1,0 1,0 0,1 1,-1 0,1 2,-1-1,1 1,0 1,1 1,-1 0,1 0,1 1,-2 1,-1 0,-21 16,0 2,2 1,1 1,1 2,-12 18,37-42,1-1,0 1,1 0,-1 1,1-1,1 1,0 0,0 0,0 0,1 0,0 0,1 1,-1 2,2-7,-1 0,1-1,0 1,0 0,1 0,-1-1,1 1,0-1,0 1,0 0,0-1,1 0,-1 1,1-1,0 0,0 0,0 0,0 0,0 0,1 0,0 0,-1-1,1 0,0 1,0-1,0 0,0 0,1-1,-1 1,1-1,-1 1,7 1,1-1,-1 0,0 0,1-1,-1 0,1-1,-1 0,1-1,-1 0,1 0,-1-1,0-1,0 1,0-2,0 0,0 0,-1 0,3-3,156-115,-144 103,17-18,-1-1,-2-2,-1-1,5-13,-38 50,0-1,0 0,-1 0,0 0,0-1,-1 1,1-1,-1 0,0 1,-1-1,1 0,-1 0,0 0,-1 0,0 0,0-4,0 10,0-1,0 0,0 0,0 1,0-1,0 0,0 1,-1-1,1 0,0 1,-1-1,1 1,0-1,-1 0,1 1,-1-1,1 1,-1-1,1 1,-1-1,1 1,-1-1,1 1,-1 0,0-1,1 1,-1 0,0 0,1-1,-1 1,0 0,1 0,-1 0,0 0,1 0,-1 0,0 0,0 0,1 0,-1 0,0 0,1 0,-1 0,0 1,1-1,-1 0,0 1,1-1,-1 0,1 1,-1-1,1 1,-1-1,1 1,-1-1,1 1,-1-1,1 1,-32 30,14-5,2 1,0 1,2 1,1-1,2 2,0 0,2 0,2 1,0 0,2 1,1 6,1-15,0 1,2-1,0 1,2-1,0 1,2-1,1 1,0-1,6 14,14 0,-9-28</inkml:trace>
  <inkml:trace contextRef="#ctx0" brushRef="#br0" timeOffset="819.997">1077 1328,'-149'227,"145"-219,-30 71,34-78,-1 1,1 0,0 0,0 0,0 0,0 0,0 0,0 0,0-1,1 1,-1 0,1 0,-1 0,1 0,0-1,0 1,0 0,0-1,0 1,0 0,0-1,0 0,1 1,-1-1,0 0,1 1,-1-1,1 0,0 0,-1 0,1 0,0-1,-1 1,1 0,0-1,0 1,0-1,0 0,0 1,0-1,0 0,14 1,1 0,0-2,0 0,0 0,0-2,-1 0,1-1,-1 0,0-1,13-7,-10 3</inkml:trace>
  <inkml:trace contextRef="#ctx0" brushRef="#br0" timeOffset="1098.83">823 1497,'5'0,"11"0,8 0,4 0,2 0,2 0,-1 0,-1 0,0 0,-5-5,-3-1,0 0,2 1,0 1,-3 2</inkml:trace>
  <inkml:trace contextRef="#ctx0" brushRef="#br0" timeOffset="1664.967">1077 820,'110'-62,"-86"53,-11 3,-4 1,2 0,-1 1,0 0,1 1,-1 0,1 1,0 0,0 0,0 1,0 1,3 0,-13 0,0 0,0 0,0 1,0-1,0 0,0 1,0-1,0 1,0-1,0 1,0 0,0-1,-1 1,1 0,0-1,0 1,-1 0,1 0,0 0,-1 0,1 0,-1 0,1 0,-1 0,0 0,1 0,-1 0,0 0,0 0,0 0,0 0,0 0,0 0,0 0,0 0,0 0,0 0,0 0,-1 0,1 0,0 0,-1 0,1 0,-1 0,1 0,-1 0,0 0,1 0,-30 43,-71 60,100-101,0-1,-1 0,1 0,0 1,1-1,-1 1,0-1,1 1,-1-1,1 1,0-1,0 1,0-1,0 1,0 0,1-1,-1 1,1-1,-1 1,1-1,0 0,0 1,0-1,0 0,1 0,-1 1,1-1,-1 0,1 0,0-1,-1 1,1 0,0 0,0-1,0 1,1-1,-1 0,0 0,0 0,1 0,-1 0,1 0,-1 0,1-1,-1 0,1 1,-1-1,1 0,-1 0,1 0,-1 0,3-1,167 1,-147 0</inkml:trace>
  <inkml:trace contextRef="#ctx0" brushRef="#br0" timeOffset="2351.01">1614 594,'15'-6,"-6"1,0 0,0 1,1 1,0-1,0 2,0-1,0 1,0 1,0 0,0 0,1 1,-1 1,0-1,3 2,-9 1,-1 1,1-1,-1 1,1 0,-1 0,0 0,0 1,-1-1,1 1,-1-1,0 1,-1 0,1 0,-1 0,1 0,-2 0,1 0,0 0,-1 0,0 0,0 0,-1 0,1 0,-1 0,0 0,-2 4,2 6,-17 278,-17 13,24 60,13-251,-2-112,1 0,-1 0,0 0,0 0,0 0,0 0,0 0,-1 0,1 0,-1-1,0 1,0 0,0 0,0 0,0 0,-1-1,1 1,-1-1,0 1,0-1,0 0,0 1,0-1,0 0,-1 0,1-1,-1 1,1 0,-1-1,1 0,-1 1,0-1,0 0,0 0,0-1,-1 1,-167 25,8-5,144-25</inkml:trace>
  <inkml:trace contextRef="#ctx0" brushRef="#br0" timeOffset="2832.889">2234 1,'-33'125,"-43"119,34-141,34-87</inkml:trace>
  <inkml:trace contextRef="#ctx0" brushRef="#br0" timeOffset="3088.147">2545 256,'-39'33,"-26"26,-3 8,6-4,13-6,10-10,12-6,5-7,7-8</inkml:trace>
  <inkml:trace contextRef="#ctx0" brushRef="#br0" timeOffset="3498.238">2375 623,'32'-10,"0"1,1 2,-1 1,1 2,3 1,-34 3,0-1,0 1,0-1,-1 1,1-1,0 1,0 0,0 0,0 0,0 0,0 0,-1 1,1-1,0 0,0 1,0-1,0 1,-1 0,1 0,0 0,-1 0,1 0,-1 0,1 0,-1 0,1 0,-1 1,0-1,0 1,1-1,-1 1,0-1,0 1,-1 0,1-1,0 1,-1 0,1 0,-1 0,1-1,-1 1,0 0,1 0,-1 0,0 0,-1 0,1 0,0-1,0 2,-8 11,0 0,0-1,-1 0,-1 0,0-1,-1 0,0 0,-9 5,9-6,-1-1,2 1,-1 1,1 0,1 0,1 1,-1 0,2 1,-2 3,8-15,0 0,0 1,0-1,0 0,0 0,1 0,-1 1,1-1,0 0,-1 0,1 1,0-1,0 0,0 1,1-1,-1 0,0 1,1-1,0 0,-1 0,1 0,0 0,0 1,0-1,1 0,-1 0,0-1,1 1,-1 0,1 0,0-1,-1 1,1-1,0 1,0-1,0 0,0 0,0 0,0 0,0 0,0 0,1-1,-1 1,0-1,1 1,0-1,9 0,0-1,0 0,-1-1,1 0,-1-1,0 0,0-1,0 0,0-1,7-4,2-1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6:57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931 0,'-400'629,"96"-240,261-347,24-30</inkml:trace>
  <inkml:trace contextRef="#ctx0" brushRef="#br0" timeOffset="262.365">0 508,'339'222,"-282"-188,10 4,2-4,2-2,1-3,30 5,47 34,-134-60</inkml:trace>
  <inkml:trace contextRef="#ctx0" brushRef="#br0" timeOffset="648.04">480 57,'-6'18,"0"0,1 1,1 0,0 0,2 0,0 1,1-1,2 14,-1-18,18 321,-5 158,14-249,-27-222</inkml:trace>
  <inkml:trace contextRef="#ctx0" brushRef="#br0" timeOffset="1494.883">1298 311,'50'8,"0"-1,0-3,0-2,0-2,39-6,-82 5,63-5,0-3,0-3,-2-3,1-3,64-27,-130 44,-2-1,1 1,0 0,-1 0,1-1,0 1,0 0,0 1,0-1,0 0,0 0,0 1,0-1,0 1,0 0,1 0,-1 0,0 0,0 0,0 0,0 0,0 1,0-1,1 1,-1 0,0-1,0 1,-1 0,1 0,0 0,0 0,0 1,-1-1,1 0,0 1,-1-1,0 1,1 0,-1-1,1 3,-2 6,0 1,-1 0,0 0,0 0,-2-1,1 1,-1 0,-1-1,0 0,-3 5,-1 7,-17 47,4 1,2 1,3 1,4 0,3 1,3 0,3 1,3-1,4 1,3-1,12 51,35 140,-58-246,-14-39,6 6,-8-8,-2 2,0 0,-1 1,-1 1,-1 1,-1 2,0 0,-1 2,-1 1,0 1,-1 1,0 2,0 1,-1 1,-23-2,20 5,0 2,0 2,0 1,-1 1,2 2,-1 1,0 2,1 1,-11 6,39-13,0 0,1 1,-1 0,0 0,1 0,0 0,-1 0,1 1,0-1,0 1,0 0,1 0,-1 0,1 0,0 1,-1-1,2 1,-3 2,-2 14</inkml:trace>
  <inkml:trace contextRef="#ctx0" brushRef="#br0" timeOffset="1899.513">1580 1016,'189'-42,"-2"-9,-3-7,107-53,-208 77,-83 34,1 0,-1 0,1 0,0 0,-1 0,1 0,-1 0,1 0,0 0,-1 1,1-1,-1 0,1 0,0 1,-1-1,1 0,-1 1,1-1,-1 0,1 1,-1-1,1 1,-1-1,0 1,1-1,-1 1,0-1,1 1,-1-1,0 1,0-1,1 1,-1 0,0-1,0 1,0-1,0 1,0 0,0-1,0 1,0 0,0-1,0 1,0-1,0 1,0 0,-1-1,1 1,0-1,0 1,-1-1,1 1,0-1,-1 1,1-1,0 1,-1-1,0 1,-18 39,17-38,-11 21,0 0,2 2,1-1,0 2,2-1,-3 20,9-34,0 0,0 0,1 0,1 1,0-1,1 0,0 0,0 1,1-1,1 0,0 0,0-1,1 1,0-1,1 0,1 0,1 2,7 6,0-5</inkml:trace>
  <inkml:trace contextRef="#ctx0" brushRef="#br0" timeOffset="2415.185">2681 1411,'-5'17,"1"1,1-1,1 1,0-1,1 1,1 0,1-1,0 1,3 13,19-68,-6-11,4-12,2 1,3 1,2 2,2 0,12-11,86-98,-127 164,-1 0,1 0,-1 0,1 0,-1 1,1-1,-1 0,1 0,0 1,-1-1,1 0,0 1,0-1,0 1,0-1,-1 1,1-1,0 1,0 0,0-1,0 1,0 0,0 0,0 0,0 0,0 0,0 0,0 0,0 0,0 0,0 0,0 0,0 1,0-1,-1 0,1 1,0-1,0 1,0-1,0 1,0-1,-1 1,1-1,0 1,0 0,-1-1,1 1,-1 0,1 0,-1 0,1 0,-1-1,1 1,-1 0,0 0,1 0,-1 0,0 0,0 0,0 0,1 0,-1 0,0 0,-1 0,1 0,0 0,0 0,0 0,-1 0,3 24,-2-1</inkml:trace>
  <inkml:trace contextRef="#ctx0" brushRef="#br0" timeOffset="2666.323">3358 1214,'5'34,"1"10</inkml:trace>
  <inkml:trace contextRef="#ctx0" brushRef="#br0" timeOffset="2830.751">3302 931,'4'-28,"3"-11</inkml:trace>
  <inkml:trace contextRef="#ctx0" brushRef="#br0" timeOffset="3248.6">3810 931,'-33'59,"2"0,3 2,3 1,-6 26,28-82,1 0,-1 0,1 0,1 1,-1-1,1 0,0 1,1-1,0 1,0-1,0 1,1-1,-1 1,2-1,-1 1,1-1,0 0,0 0,0 0,1 0,0 0,1-1,-1 1,1-1,0 0,0 0,0 0,1 0,0-1,0 0,0 0,0 0,1 0,3-1,-1 0,0-1,1 0,0 0,-1-1,1 0,0 0,0-1,0 0,-1-1,1 0,0 0,-1-1,1 0,-1 0,1-1,-1 0,0-1,0 0,0 0,6-5,11-7,-1-2,-1 0,-1-1,0-2,17-21,-4 4,-3-2,0-1,-3-2,-2 0,-1-2,-3-1,-1-1,-3-1,11-41,-23 68,0-1,-2 1,0-1,-2 0,0 0,-1-1,-2 1,0 0,-1 0,-2-1,0 1,-1 1,-1-1,-1 0,-1 1,-1 0,-1 1,-3-5,8 19,0 0,0 0,-1 0,0 1,0-1,0 1,-1 0,0 1,0-1,0 1,0 0,-1 1,1 0,-1 0,0 0,0 1,0 0,0 0,-1 1,1-1,0 2,-1-1,1 1,-1 0,1 1,0 0,-1 0,1 0,0 1,0 0,0 1,0-1,-6 5,-4 6,1 2,1 0,1 1,0 0,1 2,0-1,2 1,0 1,1 0,1 1,1-1,1 2,0-1,1 1,2 0,0 0,1 1,0-5,0 1,1 0,0 0,2 0,0 0,1 0,1 0,1 0,0 0,1-1,1 1,1-1,1 0,0-1,1 0,0 0,2 0,-1-1,2-1,0 0,1 0,0-1,14 11,2-3,1-2,1-1,1-1,0-1,1-2,0-1,1-2,1-1,0-2,0-1,0-1,1-2,14-1,-18-2</inkml:trace>
  <inkml:trace contextRef="#ctx0" brushRef="#br0" timeOffset="4948.925">4882 988,'-11'-1,"-1"0,0 0,0 1,1 1,-1 0,0 1,1 0,-1 0,1 1,-1 1,1 0,1 1,-1 0,0 0,1 1,0 1,1 0,-1 0,1 1,1 0,0 0,0 1,0 0,1 0,-5 4,1 1,0-1,1 2,1 0,0 0,1 0,0 1,2 0,0 1,0-1,2 1,0 0,1 1,1-1,0 1,1 13,1-26,1 0,0 0,0 0,0-1,0 1,1 0,-1 0,1-1,1 1,-1-1,0 0,1 1,0-1,0 0,1-1,-1 1,1-1,-1 1,1-1,0 0,0 0,1-1,-1 1,0-1,1 0,0 0,-1 0,1-1,0 0,0 0,0 0,0 0,0-1,0 0,0 0,0 0,0-1,0 1,-1-1,1-1,0 1,0 0,0-1,4-2,12-10,-1-1,0 0,0-2,-2 0,0-1,-1-1,-1 0,10-16,2 0,97-139,-105 154,-13 38,-44 153,36-159,0 0,1 1,0-1,1 0,1 0,0 0,0 0,1 0,3 7,-5-15,1 1,0-1,0 0,0-1,0 1,0 0,1-1,0 1,0-1,0 1,0-1,0 0,1-1,-1 1,1-1,0 1,-1-1,1 0,0 0,0-1,1 1,-1-1,0 0,1 0,-1 0,0-1,1 0,-1 1,5-2,0 0,0 0,0-1,-1 0,1 0,0-1,-1 0,0-1,0 0,0 0,0-1,-1 0,0 0,0 0,0-1,-1 0,2-2,91-123,-39 16,-50 141,-19 52,7-72,0 1,0 0,1 0,0 0,0 0,0 0,1 0,0 0,0 0,1 0,0 0,0 0,1-1,0 1,0 0,1-1,-1 1,1-1,1 0,-1 0,1 0,0 0,2 1,-3-3,1 0,0-1,0 1,0-1,0 0,0 0,1 0,-1-1,1 1,0-1,0 0,0-1,0 1,0-1,0 0,0 0,1-1,-1 1,0-1,0 0,1-1,-1 1,0-1,0 0,0 0,0-1,0 1,0-1,0 0,0-1,-1 1,1-1,-1 0,0 0,1 0,-1-1,-1 1,1-1,-1 0,1 0,-1-1,2-3,15-32,-1-1,-2 0,-2-1,4-25,-6 23,1-1,-8 83,3 139,27 28,-24-147,-2 0,-2 1,-3-1,-3 2,-2-1,-3 0,-3 0,-2-1,-2 0,-3 0,-9 18,17-60,-1 0,0 0,-1-1,-1 0,-1 0,0-1,0 0,-2 0,0-1,0-1,-1 0,-1 0,0-1,0-1,-1 0,0-1,-1 0,-10 3,19-10,1-1,-1 0,0 0,0-1,1 0,-1 0,0 0,0-1,1 1,-1-1,0-1,1 1,-1-1,1 0,0 0,-1-1,1 0,0 0,1 0,-1 0,0-1,1 1,0-1,0 0,-3-4,0 0,-1-1,2 0,-1 0,1-1,1 0,0 0,0 0,1-1,0 1,1-1,0 0,-1-8,4 7,-1 0,2 0,0 0,0 0,1 0,1 0,0 0,1 0,0 1,0-1,1 1,1 0,0 1,0-1,1 1,1 1,-1-1,7-4,28-32,3 2,1 2,2 3,2 1,1 3,11-4,74-39,-109 60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7:05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221 145,'-34'252,"5"-89,-7-1,-56 154,84-295,4-14,1 0,0 1,0-1,1 1,0 0,0 0,1 0,0 0,0 0,1 0,0 0,1 2,0-9,0 0,0 0,1 0,-1 0,0-1,1 1,-1 0,1-1,-1 1,0-1,1 0,0 1,-1-1,1 0,-1 0,1 0,-1 0,1 0,-1 0,1 0,-1-1,1 1,-1-1,1 1,-1-1,1 1,-1-1,0 0,1 0,-1 1,0-1,0 0,1 0,-1 0,0 0,0-1,0 1,0 0,-1 0,1-1,0 1,1-1,145-161,-145 160,-1 1,1 0,0 0,0 0,0 0,0 0,0 1,0-1,0 0,1 1,-1 0,1 0,-1-1,1 1,-1 1,1-1,0 0,-1 1,1-1,0 1,-1 0,1 0,0 0,0 0,-1 0,1 1,0-1,0 1,-1 0,1 0,-1 0,1 0,-1 0,1 0,-1 1,0-1,1 1,-1 0,0-1,0 1,0 0,-1 0,1 0,0 1,0 0,15 20,-14-17,-1-1,1 1,1-1,-1 0,1 0,0 0,0-1,0 1,0-1,1 0,0 0,0-1,0 1,0-1,1 0,-1 0,1-1,0 0,-1 0,1 0,0-1,0 0,0 0,1 0,-1-1,0 0,0 0,3 0,4-6,0 1,-1-2,0 0,0 0,0-1,-1-1,0 0,0 0,-1-1,0 0,-1-1,-1 0,1 0,3-9,-6 12,9-14,-1 0,0-1,-2-1,-1 0,-1-1,-1 0,-1 0,-1-1,-1 0,-2 0,0-1,-2 1,-1-1,-1 0,-1 1,-2-1,0 1,-2 0,-1 0,-1 0,-1 1,-1-1,-1 2,-2 0,0 0,-4-3,4 8,0-1,-2 1,0 1,-1 1,-1 0,-1 1,0 0,-1 2,-1 0,0 1,-1 1,0 1,0 0,-1 2,-1 0,0 2,0 0,0 1,-1 2,-5-1,22 4,0 0,-1 1,1 0,-1 0,1 0,0 0,-1 1,1 0,0 1,0-1,0 1,0 0,0 1,0-1,0 1,1 1,-1-1,1 1,0 0,0 0,1 0,-1 0,1 1,0 0,0 0,0 0,1 1,0-1,0 1,0 0,0-1,1 1,0 1,0 1,-2 49,4-32</inkml:trace>
  <inkml:trace contextRef="#ctx0" brushRef="#br0" timeOffset="5797.129">1153 964,'41'-36,"-35"32,0 1,0-1,0 0,-1 0,1 0,-1-1,0 0,-1 0,1 0,-1-1,0 1,-1-1,1 0,-1 0,0 0,0-1,-1 1,0-1,0 1,-1-1,1 0,-1 0,-1 0,0 0,0-3,-1 7,0 0,0 1,-1-1,1 0,-1 1,0 0,0-1,0 1,0 0,0 0,0 0,-1 0,1 1,0-1,-1 1,0-1,1 1,-1 0,0 0,0 0,1 0,-1 0,0 1,0-1,0 1,0 0,0 0,-1 0,-84 11,72-6,1 1,0 0,0 1,0 1,1 1,0-1,1 2,0 0,0 1,1 0,0 1,1 0,1 1,0 0,1 1,0 0,1 0,0 1,1 0,-3 12,6-21,1 0,0 0,1 0,-1 1,1-1,0 1,1 0,0-1,0 1,0 0,1 0,0 0,0 0,0-1,1 1,0 0,1 0,-1-1,2 1,-1-1,0 1,1-1,0 0,1 0,-1 0,1-1,0 1,1-1,-1 0,1 0,0 0,8 2,1-1,0-1,0 0,0-1,0 0,0-1,1-1,0 0,-1-1,1-1,0 0,0-1,11-2,9 2,-23 1,0 0,1-1,-1 0,0-1,0-1,0 0,0 0,-1-1,0-1,1 0,-1 0,-1-1,1-1,-1 0,0 0,-1-1,6-5,-5 0</inkml:trace>
  <inkml:trace contextRef="#ctx0" brushRef="#br0" timeOffset="6166.453">1801 879,'-14'2,"-1"1,0 1,1 0,-1 1,1 1,1 0,-1 1,1 0,0 1,1 0,0 1,0 1,1 0,0 0,-5 7,12-13,1 0,-1 0,0 1,1 0,0-1,0 1,1 0,-1 0,1 1,0-1,0 0,1 1,0-1,0 1,0 0,0-1,1 1,0 0,0-1,1 1,-1 0,1-1,1 1,-1-1,1 1,0-1,0 0,0 0,1 0,0 0,0 0,0 0,0-1,1 1,0-1,0 0,0 0,0-1,1 1,1 0,8 4,0-2,1 1,0-2,1 0,-1-1,1 0,0-1,-1-1,1-1,0 0,1-1,-1 0,0-2,0 0,5-1,80-27,-83 23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1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6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5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2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7:1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86,'8'15,"-1"0,0 1,-1 0,-1 0,0 1,-1-1,-1 1,-1 0,1 14,-3-12,-1 0,-1 0,-1 0,0-1,-1 1,-1-1,-1 1,-1-1,0-1,-2 0,-5 11,-9 20,22-46,-1 1,0-1,1 1,0-1,0 1,0 0,0 0,0 0,0 0,1 0,-1-1,1 1,0 0,0 0,0 0,0 0,1 0,-1 0,1 0,-1 0,1 0,0 0,0-1,1 1,-1 0,0-1,1 1,0-1,0 1,-1-1,1 0,0 0,1 0,-1 0,0 0,1 0,-1-1,1 1,-1-1,1 0,0 1,0-1,0 0,21 3,0-1,0 0,0-2,1-1,-1-1,0-1,1-1,-1-1,12-4,22-3,53-19,-87 19</inkml:trace>
  <inkml:trace contextRef="#ctx0" brushRef="#br0" timeOffset="320.862">584 113,'-55'144,"6"2,7 2,-13 93,-23 123,34-224,52-125,1-14</inkml:trace>
  <inkml:trace contextRef="#ctx0" brushRef="#br0" timeOffset="685.153">1177 0,'-5'39,"-6"26,-1 8,1-4,2-9,-1-10,0-9,2-6,-2-4,0-4,2 0,3-1,-3 1,-1 0,3-5</inkml:trace>
  <inkml:trace contextRef="#ctx0" brushRef="#br0" timeOffset="1169.258">754 396,'60'-10,"-1"-2,0-3,-1-3,-1-2,-1-3,0-2,26-18,-25 10,-2-3,-2-2,31-29,-82 65,39-27,-40 28,-1 1,1-1,0 0,0 1,-1-1,1 1,0 0,0-1,0 1,0 0,0-1,0 1,0 0,0 0,0 0,-1 0,1 0,0 0,0 0,0 0,0 0,0 0,0 0,0 1,0-1,0 0,0 1,0-1,-1 1,1-1,0 1,0-1,0 1,-1-1,1 1,0 0,-1-1,1 1,0 0,-1 0,1 0,-1-1,0 1,1 0,-1 0,1 8,-1 0,0 0,0 1,-1-1,0 0,-1 0,0-1,-1 1,1 0,-2-1,-2 7,0 1,-10 27,9-28,1 0,0 0,1 1,0-1,2 1,0 0,0 0,2 0,0 1,1-1,0 0,3 13,-2-25,0-1,1 1,0 0,0-1,0 1,0-1,0 0,1 0,0 0,-1 0,1 0,0 0,1-1,-1 0,0 1,1-1,-1 0,1-1,-1 1,1 0,0-1,0 0,0 0,0 0,0-1,0 1,0-1,0 0,3 0,121-16,-82 0,45-4,-88 21,1 1,-1-1,0 1,0-1,0 1,0 0,0 0,0 1,-1-1,1 0,-1 1,1 0,-1-1,0 1,0 0,0 0,-1 0,1 0,0 2,7 10,3 2</inkml:trace>
  <inkml:trace contextRef="#ctx0" brushRef="#br0" timeOffset="1465.545">697 819,'67'5,"37"1,15 0,1-5,-5-4,-2-6,-7-1,-2-4,-4 0,0-1,-3 0,-3 0,-4 1,-1 3,-8 4,-12-2,-18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1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6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5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2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7:1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601 138,'80'-2,"0"-3,-1-4,52-12,312-74,-438 95,71-6,-74 6,0 1,0-1,0 1,0-1,0 1,0 0,-1 0,1 0,0 0,0 0,0 0,-1 0,1 1,-1-1,1 1,-1-1,1 1,-1-1,0 1,0 0,0 0,0 0,0 0,0-1,-1 1,1 0,0 0,-1 0,0 1,1-1,-1 0,0 0,0 0,0 1,-32 115,19-86,-9 27,2 0,3 1,3 0,2 2,3-1,2 6,8 394,25-264,-26-197,0 1,-1-1,1 1,0 0,-1-1,1 1,-1-1,1 1,-1-1,1 1,-1-1,1 1,-1-1,1 0,-1 1,1-1,-1 0,0 1,1-1,-1 0,0 0,1 0,-1 0,0 1,1-1,-1 0,0 0,1 0,-1 0,0-1,1 1,-1 0,0 0,1 0,-1 0,1-1,-1 1,0 0,1-1,-1 1,1 0,-1-1,1 1,-1-1,1 1,-1-1,1 1,-1-1,1 1,-1-1,1 1,0-1,-1 1,1-1,0 0,0 1,0-1,-8-4,-23-10,-1 1,0 2,-1 1,0 2,0 1,-15 0,1 2,0 3,0 2,-1 1,1 3,0 2,0 2,1 2,0 2,0 2,1 2,1 2,-22 12,2 1,1 3,2 2,1 3,2 3,-42 38,14 15,83-91,1 0,-1 0,1 1,0-1,0 1,0-1,1 1,0 0,-1-1,1 1,0 0,1 0,-1 0,1 0,0 0,0 0,0 0,0 0,0 0,1 0,0 0,0 0,0-1,0 1,1 0,0 0,-1-1,1 1,3 2,36 22,-18-20</inkml:trace>
  <inkml:trace contextRef="#ctx0" brushRef="#br0" timeOffset="376.69">574 900,'1054'-227,"-678"132,-371 94,-3 0,1-1,-1 1,0 0,0 0,1 0,-1 0,0 0,1 1,-1-1,1 1,-1-1,1 1,-1 0,1 0,-1 0,1 0,0 1,-1-1,0 1,1-1,-1 1,1 0,-1 0,0 0,1 0,-1 0,0 1,0-1,0 1,0-1,0 1,0 0,-1 0,1 0,0 0,-1 0,1 0,-5 8,1 0,-1-1,-1 1,0-1,0 0,-1 0,0 0,0 0,-1-1,0 0,-6 5,-1 5,-23 30,12-17,1 0,2 1,1 1,2 1,-7 18,22-45,1 1,-1 0,1-1,1 1,-1 0,1 0,1 0,0 0,0 0,0 0,1 0,0 0,0-1,1 1,2 6,3 3</inkml:trace>
  <inkml:trace contextRef="#ctx0" brushRef="#br0" timeOffset="652.179">2520 1126,'-9'28,"-9"20,0 2</inkml:trace>
  <inkml:trace contextRef="#ctx0" brushRef="#br0" timeOffset="895.879">2606 477,'9'29,"4"9</inkml:trace>
  <inkml:trace contextRef="#ctx0" brushRef="#br0" timeOffset="1210.763">2774 1211,'1'3,"0"0,0 0,0 0,0 0,1-1,-1 1,1 0,0-1,0 1,0-1,0 0,0 1,0-1,0 0,1 0,-1 0,1-1,0 1,0-1,-1 1,1-1,0 0,0 0,0 0,0-1,0 1,0-1,0 1,1-1,-1 0,0 0,0 0,0-1,0 1,0-1,0 0,0 0,0 0,0 0,0 0,0-1,148-155,-18 12,-132 144,-1 1,1-1,-1 0,1 1,-1-1,1 1,0-1,0 1,-1-1,1 1,0 0,0-1,-1 1,1 0,0-1,0 1,0 0,-1 0,1 0,0 0,0 0,0 0,0 0,-1 0,1 0,0 0,0 0,0 1,0-1,-1 0,1 0,0 1,0-1,-1 1,1-1,0 1,-1-1,1 1,0-1,-1 1,1-1,-1 1,1 0,-1 0,1-1,-1 1,1 0,-1-1,0 1,0 0,1 0,-1 0,0 0,0-1,0 1,0 0,0 0,0 0,0 0,4 59,-4-54,0 15,9 91,-8-108,0 0,0-1,1 1,0 0,0 0,0-1,0 1,0-1,1 0,0 0,-1 0,1 0,0 0,1 0,-1-1,0 1,1-1,-1 0,1 0,0-1,0 1,-1-1,1 1,0-1,3 0,4 1,0-1,0 0,-1-1,1 0,0-1,0 0,0-1,-1 0,1-1,-1 0,1 0,-1-1,0 0,0-1,-1 0,0-1,1 0,-2 0,1-1,-1 0,0-1,-1 0,1 0,-2 0,6-9,4-3,0-1,-2 0,-1-1,0-1,-2 0,6-17,-10 16</inkml:trace>
  <inkml:trace contextRef="#ctx0" brushRef="#br0" timeOffset="2094.036">4129 900,'-36'24,"2"1,1 2,1 1,1 1,-3 8,30-34,0 1,-6 5,0 0,1 0,0 1,0 0,1 0,1 1,0 0,0 1,1 0,1-1,-1 2,2-1,-2 9,5-18,1-1,0 0,1 1,-1-1,0 1,1-1,-1 0,1 1,0-1,-1 0,1 0,0 1,1-1,-1 0,0 0,1 0,-1 0,1-1,-1 1,1 0,0-1,0 1,0-1,0 1,0-1,0 0,0 0,0 0,0 0,1 0,-1 0,0-1,1 1,-1-1,2 1,88 0,-67-8,0-1,0-1,-1-1,0-1,-1-2,0 0,-1-1,-1-1,0-1,-1-1,-1-1,0-1,-2 0,16-22,40-44,-77 118,0-25,1 1,0 0,1 0,0 0,1 0,0 0,0 1,1-1,0 0,0 1,1-1,1 0,0 0,0 0,0 0,1 0,0-1,1 1,0-1,1 1,-1-2,1 1,1 0,0-1,0 0,0 0,1-1,0 0,2 2,2-1,-1-1,1 0,0-1,0 0,1-1,-1 0,1-1,0 0,0-1,0 0,1-1,-1 0,0-1,0 0,1-1,-1-1,0 0,0 0,0-1,-1-1,6-2,13-10,0-1,0-2,-2 0,0-2,-2-2,0 0,-1-1,-2-2,0 0,-1-3,-5 9,8-12,-1-1,-1 0,-3-2,0-1,-3 0,0-1,-3-1,-1 0,-2-1,-1-1,-3 1,-1-1,-1-1,-3 1,-1-1,-2 1,-2-1,3 28,0 0,-1 0,0 1,-1-1,-1 1,0-1,0 1,-2 0,1 0,-1 0,-1 1,0 0,-1 0,0 0,0 1,-1 0,-1 0,0 1,0 0,0 1,-1 0,-1 0,-9-5,10 12,0 1,0 0,0 1,0 0,0 0,0 1,0 0,0 1,1 0,-1 0,1 1,0 1,0 0,1 0,-1 0,1 1,0 0,1 1,-1 0,1 0,1 0,-1 1,1 0,1 0,-5 8,-7 9,2 1,0 0,2 1,1 0,0 1,3 0,0 1,2 0,1 0,1 1,0 28,5-27,2 1,1-1,1 0,2 0,1 0,1-1,2 0,1 0,1-1,2-1,1 0,1-1,1 0,1-2,2 0,0-1,2-1,0-1,2-1,0-1,1-1,1-1,22 11,-15-9,0-1,2-2,0-2,0-1,2-1,-1-3,2 0,-1-3,1-1,26 0,-49-6,-1-1,1 0,-1-1,0-1,0 0,0-1,-1-1,12-5,0 0</inkml:trace>
  <inkml:trace contextRef="#ctx0" brushRef="#br0" timeOffset="3002.637">6303 1154,'31'2,"1"-1,0-2,-1-2,1 0,-1-2,0-2,20-6,-28 8,0-1,-1 0,0-2,0-1,-1 0,0-2,-1 0,0-1,0-1,-2-1,0-1,0 0,-2-2,0 1,0-2,-2 0,0-1,7-14,-19 29,0 0,-1-1,1 1,-1-1,0 1,0-1,0 1,-1-1,1 0,-1 1,0-1,-1 0,1 1,-1-1,0 0,0 1,0-1,-1 1,0 0,1-1,-2 1,1 0,0 0,-1 0,0 0,0 1,0-1,0 1,0 0,-1 0,1 0,-1 0,0 0,-4-1,-5-4,-1 1,0 1,0 0,-1 1,0 0,0 2,0-1,0 2,0 0,-3 1,-2-1,1 2,-1 0,0 1,0 1,1 1,-1 1,1 0,0 2,0 0,0 1,1 1,0 1,1 0,0 1,0 1,1 1,0 0,1 1,1 1,0 0,1 1,1 0,0 1,1 0,0 1,1 1,2-1,-1 2,-2 11,8-22,1 1,0-1,0 0,1 0,0 1,1-1,0 0,0 1,1-1,0 0,0 1,1-1,0 0,0 0,1 0,0 0,1-1,-1 1,2-1,-1 0,1 0,0 0,0 0,1-1,0 0,0 0,0-1,1 0,6 4,7 2,1-2,0 0,0-1,1-1,0-1,1-1,-1-1,1-1,0-1,-1-1,1-1,0-1,0-1,18-4,3-5,-2-2,1-2,-2-2,0-1,-1-3,18-12,14-6,95-65,-122 72,2 3,1 1,37-15,-81 41,-1 0,0 0,1 0,0 0,-1 0,1 1,0 0,0 0,0 0,0 0,0 0,0 1,0 0,0 0,0 0,0 0,0 1,0-1,0 1,0 0,0 1,0-1,0 0,-1 1,1 0,0 0,-1 0,0 1,1-1,-1 1,0-1,0 1,2 3,0 6,-1-1,-1 1,0 0,0 0,-1 1,-1-1,0 0,0 1,-2-1,0 10,0-11,0 1,1-1,0 0,0 0,2 0,-1 0,1 0,1 0,0-1,1 1,0-1,0 1,1-1,1 0,1-1,1 0,1 0,-1-1,2 0,-1-1,1 0,0 0,0-1,1 0,0-1,0 0,0-1,0 0,1-1,0 0,-1-1,1-1,0 1,0-2,0 0,0 0,0-1,0 0,0-1,0-1,-1 0,1 0,-1-1,0-1,0 0,0 0,-1-1,8-5,11-26,-21 18</inkml:trace>
  <inkml:trace contextRef="#ctx0" brushRef="#br0" timeOffset="3244.029">8081 731,'-43'38,"-29"28,-7 6,1 2,8-8,6-10,11-5,8-6,7-6,6-5,3-4,6-1,3-6,5-3,-1 1,4 1,2 2,4-3</inkml:trace>
  <inkml:trace contextRef="#ctx0" brushRef="#br0" timeOffset="4110.697">8870 844,'-38'3,"-1"2,1 1,1 2,-1 1,2 3,-1 0,2 3,-28 15,38-19,1 2,1 0,0 2,1 1,0 0,0 3,15-13,1 0,-1 1,1 0,1 0,-1 1,1-1,0 1,1 0,0 1,0-1,1 1,0-1,0 1,1 0,0 0,1 0,0 0,0 1,1 3,1-8,0 0,0 1,0-1,0 0,1 0,0 0,0 0,0 0,1-1,-1 1,1-1,0 1,1-1,-1 0,1 0,0 0,0-1,0 1,0-1,0 0,1 0,0-1,-1 1,1-1,0 0,0 0,0-1,0 0,1 1,-1-2,0 1,0-1,1 1,-1-1,0-1,1 1,-1-1,1 0,26-9,0-1,-1-2,-1 0,0-3,-1 0,0-2,-2-1,0-1,-1-1,4-6,15-9,84-79,-119 107,53-30,-61 39,0 1,0-1,0 1,-1 0,1-1,0 1,-1 0,1 0,-1 1,0-1,1 0,-1 0,0 0,-1 1,1-1,0 1,-1-1,1 1,-1-1,0 1,0-1,0 1,0-1,0 1,0-1,-1 3,1-1,0 46,-1-40,-1 0,2 1,-1-1,1 0,1 1,0-1,0 0,1 0,0 1,1-1,0-1,1 1,0 0,0-1,1 0,1 0,-1 0,1-1,1 0,-1 0,1 0,4 2,53 10,-41-19</inkml:trace>
  <inkml:trace contextRef="#ctx0" brushRef="#br0" timeOffset="4647.865">9266 1324,'38'-23,"-1"-2,-1-2,-1-1,-1-2,-2-1,-1-1,16-24,111-106,-113 134,-44 27,-1 1,1-1,0 1,0-1,0 1,0 0,0 0,0-1,0 1,-1 0,1 0,0 0,0 0,0 0,0 0,0 0,0 0,0 0,0 0,0 0,0 1,0-1,0 0,-1 1,1-1,0 1,0-1,0 1,-1-1,1 1,0 0,-1-1,1 1,0 0,-1 0,1-1,-1 1,1 0,-1 0,1 0,-1-1,0 1,1 0,-1 0,0 0,0 0,0 0,1 0,-1 0,0 0,0 0,-1 0,-20 103,2-42,18-59,-1 0,1-1,-1 1,1 0,0 0,0 0,0 0,1 0,-1 0,1 1,-1-1,1 0,0 0,0 0,1 0,-1 0,1 1,-1-1,1 0,0 0,0 0,0 0,1-1,-1 1,1 0,-1 0,1-1,0 1,0-1,0 0,1 1,-1-1,0 0,1 0,-1 0,1-1,0 1,0-1,-1 1,1-1,0 0,0 0,0 0,1 0,11-4,0-1,0-1,0 0,-1 0,1-1,-2-1,1-1,-1 0,0-1,0 0,-1 0,-1-2,4-2,21-17,97-73,-132 103,0-1,0 1,0 0,0-1,0 1,0 0,0 0,0 0,0-1,0 1,0 0,0 1,0-1,0 0,0 0,0 0,0 1,0-1,0 0,0 1,0-1,0 1,0-1,0 1,-1-1,1 1,0 0,0-1,0 1,-1 0,1 0,0 0,-1-1,1 1,-1 0,1 0,-1 0,0 0,1 0,-1 0,0 0,1 0,-1 0,0 0,0 0,0 0,0 1,4 58,-4-53,-3 199,4-198,0-1,0 1,1 0,0 0,1-1,0 0,0 1,0-1,1 0,0 0,0-1,1 1,0-1,0 0,1 0,-1-1,1 0,0 0,1 0,-1 0,1-1,0 0,0-1,1 0,15 7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3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1270,'114'-66,"-3"-4,-3-6,-4-4,-3-4,-4-5,60-74,-129 131,-2-3,-1 0,-1-1,-2-1,-2-2,-2 0,-1 0,-2-2,-2 0,2-15,-11-29,-4 83,0 0,0 0,0 0,-1 0,1 0,-1 1,0-1,1 0,-1 0,0 0,0 1,0-1,0 0,0 1,-1-1,1 1,0 0,-1-1,1 1,-1 0,1 0,-1 0,0 0,1 0,-1 0,0 0,0 1,1-1,-1 0,0 1,0 0,0-1,0 1,0 0,0 0,0 0,0 0,0 1,0-1,1 0,-2 1,-12 5,0 0,0 0,0 2,1 0,0 0,1 2,0 0,0 0,1 1,0 0,1 1,1 1,-1 1,3-6,-27 31,2 3,1 1,3 1,1 1,2 1,2 2,3 1,1 0,-11 49,27-86,0 0,0 0,1 0,1 0,0 0,1 1,0-1,1 1,0-1,1 1,0-1,1 1,1-1,0 0,0 0,1 0,1 0,0-1,0 0,5 6,-2-12,1 0,0-1,0 0,0 0,1-1,-1 0,1-1,0 0,0 0,0-1,0 0,0-1,0 0,0-1,0 0,-1 0,1-1,0-1,1 0,24-6,0-3,-1 0,-1-2,0-2,0-1,26-20,-3 8,55-42,-110 71,-1 0,1 0,-1-1,1 1,-1 0,1-1,-1 1,1 0,-1-1,0 1,1-1,-1 1,1 0,-1-1,0 1,1-1,-1 1,0-1,0 0,0 1,1-1,-1 1,0-1,0 1,0-1,0 0,0 1,0-1,0 1,0-1,0 0,0 1,0-1,0 1,-1-1,1 1,0-1,0 1,-1-1,1 1,0-1,-1 1,1-1,0 1,-1-1,1 1,-1-1,1 1,0 0,-1-1,1 1,-1 0,1-1,-1 1,0 0,1 0,-1 0,1-1,-1 1,1 0,-1 0,0 0,-38 1,23 6,-1 0,2 1,-1 1,1 0,1 1,0 1,0 0,1 1,0 0,1 1,1 0,0 1,1 1,0-1,1 2,-4 9,10-22,1 0,0 1,0-1,0 0,0 1,0-1,1 1,-1 0,1 0,0-1,1 1,-1 0,0 0,1 0,0 0,0 0,0 0,1 0,-1 0,1 0,0-1,0 1,0 0,0 0,1-1,0 1,0-1,0 1,0-1,0 0,0 0,1 0,0 0,-1 0,1 0,0-1,1 1,-1-1,0 0,1 0,2 1,0-1,1 0,-1 0,1-1,0 0,0 0,-1-1,1 0,0 0,0 0,0-1,-1 0,1 0,0-1,-1 0,1 0,-1 0,0-1,0 0,0 0,0-1,5-3,104-103,8-87,-130 245,7-45,-2 2,0 1,0 0,0-1,1 1,0 0,0 0,1 0,-1 0,1 0,1-1,-1 1,1 0,0 0,0 0,1 0,-1-1,1 1,1-1,-1 1,1-1,0 0,0 0,0 0,1 0,0-1,0 1,0-1,0 0,1 0,2 1,2-2,1 0,-1 0,1-1,0-1,0 0,0 0,0-1,0 0,0 0,0-1,-1-1,1 0,0 0,-1-1,1 0,-1 0,0-1,0-1,0 1,0-1,5-5,14-10,0-1,-2-1,0-1,-2-2,14-17,26-28,-63 69,-1 1,1-1,-1 1,1-1,0 1,-1 0,1-1,0 1,-1 0,1 0,0-1,-1 1,1 0,0 0,0 0,-1 0,1 0,0 0,0 0,-1 0,1 0,0 0,-1 0,1 1,0-1,-1 0,1 0,0 1,-1-1,1 0,0 1,-1-1,1 1,-1-1,1 1,-1-1,1 1,-1-1,1 1,-1-1,1 1,-1 0,0-1,1 1,-1 0,0-1,0 1,1 0,-1 0,0-1,0 1,0 0,0 0,6 43,-6-42,1 8,0 0,0 0,-1 0,0 0,0 0,-1 0,-1-1,1 1,-2 0,1 0,-2-1,1 0,-1 1,0-1,-1-1,0 1,-1-1,1 1,-2-2,1 1,-2 0,-76 37,83-45,1 0,-1-1,1 1,-1 0,1-1,-1 1,1-1,-1 1,1-1,0 1,-1-1,1 1,0-1,-1 1,1-1,0 1,0-1,-1 0,1 1,0-1,0 1,0-1,0 0,0 1,0-1,0 0,0 1,0-1,0 0,0 1,0-1,0 1,1-1,-1 0,0 1,0-1,1 1,-1-1,0 1,1-1,-1 1,0-1,1 1,-1-1,1 1,-1-1,1 1,-1 0,1-1,-1 1,1 0,0 0,-1-1,1 1,-1 0,1 0,0 0,-1 0,1 0,0 0,-1-1,1 2,-1-1,1 0,0 0,0 0,138-40,-29 34,-90 7,0-1,-1-1,1-1,0 0,-1-2,0 0,13-5,16-12,-1-2,-1-2,-1-2,4-6,-26 14,0-1,-2-1,-1-1,0-1,-2 0,0-2,-2 0,13-27,-11 19,-1-1,-2-1,-1-1,-2 0,-1 0,-2-1,-2-1,3-31,-24 2,14 66,-1 0,0-1,0 1,0 0,0 0,0 0,0 0,0 0,0 0,-1 0,1 0,0 0,0 1,-1-1,1 0,-1 1,1-1,-1 1,1 0,0-1,-1 1,1 0,-1 0,0 0,1 0,-1 0,1 0,-1 0,1 1,0-1,-1 1,1-1,-1 1,1-1,0 1,-1 0,1-1,0 1,-1 0,1 0,0 0,0 0,-1 1,-5 6,0 1,0 0,1 0,0 0,0 0,1 1,1 0,0 1,0-1,1 0,0 1,0 0,1 0,1 1,-1-5,-6 24,2-1,1 1,1 0,2 0,1 0,1 1,2-1,2 8,37 160,10-88,-46-114,-9-4</inkml:trace>
  <inkml:trace contextRef="#ctx0" brushRef="#br0" timeOffset="243.248">6407 593,'43'9,"43"4,17-1,0-7,-7-4,-12-2,-9-7,-8-1,-6 1,-9 1,-13 3</inkml:trace>
  <inkml:trace contextRef="#ctx0" brushRef="#br0" timeOffset="1895.558">8128 1,'-37'89,"3"2,4 2,4 0,-7 62,13-69,15-62,0-1,1 0,2 1,0-1,1 1,2 6,0-23,-1 0,1 0,1-1,-1 1,1-1,0 1,1-1,0 0,0 0,0 0,0 0,1-1,0 1,0-1,1 0,0 0,-1-1,2 1,-1-1,0 0,1 0,0-1,5 3,-3-2,0-2,0 1,0-1,0-1,0 1,0-1,1-1,-1 1,0-1,1-1,-1 0,0 0,0 0,0-1,0 0,0-1,0 0,0 0,-1-1,0 0,1 0,-1 0,5-5,7-6,-1 0,0-1,-1-1,-1 0,0-1,-2-1,11-16,48-77,-72 109,0 1,1 0,-1 0,0 0,1 0,-1 0,1 0,-1 1,1-1,0 0,0 1,-1 0,1-1,0 1,0 0,1 0,-1 0,0 0,0 0,1 0,-1 1,0-1,1 1,-1 0,0 0,1-1,-1 1,0 1,1-1,-1 0,0 1,1-1,-1 1,0 0,1-1,-1 1,0 0,0 1,0-1,0 0,0 0,0 1,0 0,-1-1,1 1,0 0,-1-1,0 1,1 0,0 2,3 8,-1 0,0 1,0-1,-1 1,-1 0,0 0,-1 0,-1 0,0 0,0 0,-1 0,-1 0,0 0,-1 0,0 0,-4 7,-4 33,82-179,-56 103,1 0,0 1,2 1,1 1,0 1,2 0,8-5,-27 22,-1 0,1 1,-1-1,1 1,0-1,-1 1,1 0,0-1,0 1,0 0,0 0,0 0,0 1,0-1,1 0,-1 1,0-1,0 1,1 0,-1 0,0 0,0 0,1 0,-1 1,0-1,0 0,0 1,1 0,-1-1,0 1,0 0,0 0,0 0,0 1,0-1,-1 0,1 1,0-1,-1 1,1 0,0 4,0 0,-1 0,0 1,0-1,-1 0,1 1,-1-1,-1 0,1 1,-1-1,0 0,-1 1,1-1,-3 6,2-7,0 0,0 0,1 0,0 1,0-1,0 0,1 1,0-1,0 1,0-1,0 1,1-1,0 0,0 1,1-1,0 0,0 0,1 2,-1-6,0 0,1 0,-1 0,1 0,0-1,-1 1,1-1,0 0,-1 1,1-1,0 0,-1-1,1 1,-1 0,1-1,0 0,-1 1,1-1,-1 0,1 0,-1-1,0 1,1 0,-1-1,0 1,0-1,0 0,0 0,0 0,0 0,-1 0,1 0,8-5,160-111,-169 117,0 0,0 0,0 0,0 0,0 0,0 1,1-1,-1 0,0 1,0-1,0 1,1-1,-1 1,0 0,1-1,-1 1,0 0,1 0,-1 0,0 0,1 0,-1 0,0 1,0-1,1 0,-1 0,0 1,1-1,-1 1,0 0,0-1,0 1,0 0,0-1,0 1,0 0,0 0,0 0,0 0,0 0,0 0,0 0,-1 0,1 1,-1-1,1 0,0 0,-1 1,0-1,1 0,-1 1,0-1,0 0,0 1,0-1,0 0,0 1,0 4,-1-4,0 0,0 0,0-1,0 1,0 0,1 0,-1 0,1 0,-1 0,1 0,0 0,0 1,0-1,0 0,0 0,1 0,-1 0,0 0,1 0,0 0,-1 0,1 0,0-1,0 1,0 0,0 0,0-1,1 1,-1 0,0-1,1 1,-1-1,1 0,0 0,-1 1,1-1,0 0,0 0,0 0,0-1,0 1,-1 0,1-1,0 1,1-1,-1 0,0 0,0 0,0 0,0 0,0 0,125-91,14 15,-138 75,-1 1,0 0,1-1,-1 1,1 0,-1 0,0 1,1-1,-1 0,0 1,1-1,-1 1,0 0,1 0,-1 0,0 0,0 0,0 0,0 0,0 1,0-1,0 1,-1 0,1-1,0 1,-1 0,0 0,1 0,-1 0,0 0,0 0,0 1,0-1,0 0,-1 1,1-1,-1 0,1 1,-1-1,0 0,0 1,0-1,0 1,0-1,-1 0,0 3,12 36,-9-36,1 0,0 0,0 0,0-1,1 1,0-1,0 0,0 0,0 0,0-1,1 0,-1 1,1-2,0 1,0 0,0-1,1 0,-1 0,0-1,1 1,-1-1,1 0,-1-1,1 1,0-1,-1-1,1 1,0-1,-1 1,2-2,25-4,-1-1,0-1,0-2,-1-2,0 0,-1-2,-1-1,16-11,-34 20,1 1,-1-2,-1 1,1-2,-1 1,0-1,-1 0,0-1,0 0,-1 0,0-1,-1 0,0 0,0-1,-1 1,0-3,-4 12,-1-1,1 1,-1-1,1 1,-1-1,0 0,0 1,1-1,-1 1,0-1,0 1,-1-1,1 0,0 1,0-1,-1 1,1-1,-1 1,0-1,1 1,-1-1,0 1,0 0,0-1,0 1,0 0,0 0,0 0,0 0,0 0,-1 0,1 0,0 0,-1 0,1 0,0 1,-1-1,1 1,-1-1,1 1,-1-1,0 1,0 0,-70 10,61-4,0-1,0 1,0 1,0 0,1 1,0 0,1 0,0 1,0 0,1 1,0 0,1 0,0 1,0-1,1 2,1-1,-5 11,9-17,-1 0,1 0,0 0,0 0,0 0,1 0,0 0,0 1,0-1,0 0,1 0,0 0,0 0,0 0,1 0,0 0,0-1,0 1,0-1,1 1,0-1,0 0,0 0,0 0,1 0,-1 0,1-1,0 0,0 1,1-1,1 1,-1 1,1-1,0-1,1 1,-1-1,1 0,-1-1,1 0,0 0,0 0,0-1,0 1,0-2,0 1,0-1,0 0,1-1,-1 0,0 0,0 0,4-2,7-7,-4-2</inkml:trace>
  <inkml:trace contextRef="#ctx0" brushRef="#br0" timeOffset="2227.761">8552 226,'0'-5,"5"-1,1 0</inkml:trace>
  <inkml:trace contextRef="#ctx0" brushRef="#br0" timeOffset="2769.4">7677 536,'43'-9,"29"-4,12 1,-4 2,-6 3,-6 2,-5 3,-3 1,-8 1,-7 1,-12-1</inkml:trace>
  <inkml:trace contextRef="#ctx0" brushRef="#br0" timeOffset="-3739.234">508 536,'82'-32,"-1"-3,72-44,-106 54,15-12,-2-2,-2-3,3-6,-6 5,-54 42,0 0,0-1,0 0,0 1,0-1,1 1,-1 0,1-1,-1 1,1 0,-1 0,1 0,0 0,-1 0,1 0,0 0,0 1,0-1,0 1,0-1,-1 1,1 0,0-1,0 1,0 0,0 0,0 1,0-1,0 0,0 1,0-1,0 1,0 0,-1-1,1 1,0 0,0 0,-1 0,1 0,-1 1,1-1,0 1,7 121,-11-87,-2 700,-24-318,5-455,-61-132,79 162,0 0,0 0,-1 1,0 0,0 0,0 0,-1 1,1 0,-1 0,-1 1,1-1,-1 2,1-1,-1 1,0 0,0 1,-1 0,1 0,0 1,-1 0,-3 0,-12 5,-1 1,1 2,0 0,1 1,0 2,0 0,1 1,0 1,1 2,1 0,0 1,1 1,-14 14,24-23,-16 12,0 1,2 1,0 2,1 0,2 1,0 1,2 0,-9 19,25-43,1 1,-1 0,1 0,0 0,0 0,0 0,0 0,0 0,0 0,1 1,-1-1,1 0,0 0,-1 1,1-1,0 0,0 0,0 1,1-1,-1 0,1 0,-1 1,1-1,0 0,-1 0,1 0,0 0,1 0,-1 0,0 0,0 0,1 0,-1-1,1 1,0 0,-1-1,1 0,1 2,15 3</inkml:trace>
  <inkml:trace contextRef="#ctx0" brushRef="#br0" timeOffset="-3335.561">621 847,'419'-124,"-245"66,-2-6,-1-9,-170 72,28-9,-32 31,-16 12,10-21,1 0,0 0,1 1,1-1,0 2,1-1,0 0,1 1,1 0,0 0,0 0,2 1,0-1,0 0,1 1,1-1,1 1,16 24,-6-26</inkml:trace>
  <inkml:trace contextRef="#ctx0" brushRef="#br0" timeOffset="-2855.753">1919 1016,'-21'292,"19"-276,-1 1,6-24,60-228,-40 180,3 1,2 1,2 2,27-35,-56 85,0-1,0 0,0 1,0-1,0 1,0-1,0 1,0 0,1 0,-1-1,0 1,1 0,-1 0,1 0,0 0,-1 0,1 1,0-1,-1 1,1-1,0 1,0-1,-1 1,1 0,0 0,0 0,0 0,-1 0,1 0,0 0,0 1,0-1,-1 0,1 1,0 0,-1-1,2 2,7 8</inkml:trace>
  <inkml:trace contextRef="#ctx0" brushRef="#br0" timeOffset="-2551.504">2512 819,'-28'33,"1"1,1 2,2 0,1 2,3 0,0 2,-7 25,25-62,1-1,-1 1,0 0,1 0,-1 0,1 1,0-1,0 0,0 0,1 1,-1-1,1 0,0 1,0-1,0 0,0 1,1-1,-1 0,1 1,0-1,0 0,0 0,0 1,0-1,1 0,-1 0,1 0,0-1,0 1,0 0,1-1,-1 1,0-1,1 0,0 0,1 1,3-1,0-1,1 0,-1 0,1-1,-1 0,0-1,1 1,-1-1,1-1,-1 1,0-1,0-1,0 1,0-1,0 0,-1-1,1 1,-1-1,0-1,0 1,109-107,-103 98,0 0,-1-1,-1-1,0 1,-1-2,-1 1,0-1,-1-1,-1 1,0-1,-2 0,0-1,2-15,-6 28,-1 0,0 0,0 0,0 0,0 0,-1 0,0 0,0 0,0 0,-1 1,1-1,-1 1,0 0,0-1,-1 1,-3-2,6 4,-1 0,0 1,1-1,-1 1,0 0,0-1,0 1,0 0,0 0,0 0,-1 1,1-1,0 0,0 1,0 0,-1-1,1 1,0 0,-1 0,1 0,0 1,-1-1,1 0,0 1,0-1,0 1,-1 0,1 0,0 0,0 0,0 0,0 0,0 1,1-1,-1 1,0-1,-1 2,-11 14</inkml:trace>
  <inkml:trace contextRef="#ctx0" brushRef="#br0" timeOffset="-2102.609">2739 1270,'244'-307,"-228"286,-10 12,0 0,1 1,-1 0,2 0,-1 1,1 0,0 0,0 1,8-5,-14 11,0 0,0 1,0-1,-1 0,1 1,0 0,0-1,-1 1,1 0,0 0,-1 0,1 0,-1 0,0 0,1 0,-1 1,0-1,1 0,-1 1,0-1,0 1,0-1,0 1,-1 0,1-1,0 1,-1 0,1-1,-1 1,1 0,-1 0,0 0,0-1,0 1,0 0,0 0,0 0,-1 0,1-1,0 1,-1 0,0 0,0 0,4 20,-2-20,-1 0,1 0,0 0,0 0,0 1,0-1,0-1,1 1,-1 0,1 0,-1 0,1-1,-1 1,1-1,0 1,0-1,0 0,0 0,0 0,0 0,0 0,0 0,0 0,1-1,-1 1,0-1,0 1,1-1,-1 0,0 0,0 0,1 0,-1-1,0 1,1-1,-1 1,1-1,83-35,83-48,-168 83,1 1,0-1,-1 0,1 1,0 0,0-1,0 1,-1 0,1 0,0 0,0 0,0 0,-1 0,1 1,0-1,0 0,-1 1,1 0,0-1,-1 1,1 0,0 0,-1 0,1 0,-1 0,0 0,1 0,-1 1,0-1,0 0,1 1,-1-1,0 1,-1-1,1 1,0 0,0-1,0 2,6 75,-5-34,3-24</inkml:trace>
  <inkml:trace contextRef="#ctx0" brushRef="#br0" timeOffset="5778.699">0 1976,'486'-92,"24"52,168 19,193-36,181-12,130 10,578-76,-613 48,602-30,-1158 69,-254 20,-172 17,-186 17,2 0</inkml:trace>
  <inkml:trace contextRef="#ctx0" brushRef="#br0" timeOffset="6331.994">10781 509</inkml:trace>
  <inkml:trace contextRef="#ctx0" brushRef="#br0" timeOffset="6614.352">10697 819,'0'0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1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6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5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2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4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565 410,'-22'146,"-59"192,81-275,5-58</inkml:trace>
  <inkml:trace contextRef="#ctx0" brushRef="#br0" timeOffset="333.174">1 523,'183'-56,"87"-25,155-23,-224 72,-196 31,-2 0,0 0,0 0,0-1,0 2,1-1,-1 0,0 1,0-1,0 1,1 0,-1 0,0 1,0-1,1 1,-1-1,0 1,0 0,0 0,0 0,0 1,0-1,0 1,0-1,-1 1,1 0,-1 0,1 0,-1 1,0-1,1 1,-3 8</inkml:trace>
  <inkml:trace contextRef="#ctx0" brushRef="#br0" timeOffset="580.889">85 1088,'48'-20,"45"-14,16-8,-1-1,-14 7,-14 4,-15 8,-14 8,-11 2,-7 4,-10 3</inkml:trace>
  <inkml:trace contextRef="#ctx0" brushRef="#br0" timeOffset="1031.416">1383 467,'151'-78,"-4"-6,21-22,-162 102,12-8,-1 0,1-1,-2-1,0 0,-1-1,0-1,0-1,-14 16,1-1,-1 1,0-1,1 1,-1-1,0 0,0 1,0-1,0 0,-1 0,1 0,0 0,-1 0,1 0,-1 0,0 0,1 0,-1 0,0 0,0 0,0 0,-1 0,1 0,0 0,-1 0,1 0,-1 0,0 1,0-1,0 0,0 0,0 0,0 1,0-1,0 1,-1-1,1 1,-1-1,1 1,-1 0,1-1,-1 1,0 0,0 0,1 1,-1-1,0 0,0 0,0 1,0-1,0 1,0 0,0 0,0-1,0 1,0 0,0 1,0-1,0 0,0 1,0-1,-2 1,-12 10,1 0,0 1,1 1,1 0,-1 1,2 0,0 1,1 1,1-1,0 2,-7 17,-7 9,2 1,2 1,2 0,2 2,2 0,-5 36,-21 236,17-144,-13-97,18-61</inkml:trace>
  <inkml:trace contextRef="#ctx0" brushRef="#br0" timeOffset="1347.071">1355 749,'52'-32,"2"2,1 2,1 3,1 2,1 3,1 2,34-5,59-21,-150 43,-1 0,1 0,0 1,0-1,0 0,0 1,-1 0,1-1,0 1,0 0,0 0,0 0,0 0,0 1,0-1,0 0,0 1,0-1,-1 1,1 0,0-1,0 1,-1 0,1 0,0 0,-1 1,1-1,-1 0,1 1,-1-1,0 0,0 1,1 0,-1-1,0 1,0 0,-1-1,1 1,0 0,-1 0,1 0,-1 0,1 0,-1-1,0 1,0 0,0 0,0 0,0 0,0 0,0 0,-1 0,1 0,-1 0,0 0,0 1,-14 119,20-103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58 267,'-1'0,"1"0,-1 0,1 0,-1 0,0 0,1 0,-1 0,1 0,-1 0,1 0,-1-1,1 1,-1 0,1 0,-1-1,1 1,-1 0,1-1,-1 1,1 0,0-1,-1 1,1 0,0-1,-1 1,1-1,0 1,-1-1,1 1,0-1,0 1,0-1,-1 1,1-1,0 1,0-1,0 1,0-1,0 0,0 1,0-1,0 1,0-1,0 1,0-1,1 1,-1-1,0 1,0-1,0 1,1-1,-1 1,0-1,1 1,-1-1,0 1,1 0,-1-1,0 1,1-1,-1 1,1 0,-1 0,1-1,-1 1,1 0,-1 0,1-1,0 1,46-13,-37 11,6-2,25-3,-1-2,0-1,-1-3,0 0,-1-3,-1-1,0-2,-1-1,-1-2,16-14,-28-5,-54 61,20-1,0-1,2 1,0 0,1 1,1 0,1 1,0-1,2 1,-1 13,3-28,-43 289,29-168,-5-1,-25 73,32-150,12-34,-1-1,0 1,-2-1,1 0,-2 0,0-1,0 1,-1-1,-1-1,0 1,-1-1,0-1,-1 0,0 0,-7 5,13-12,0-1,-1 1,1-1,-1 0,0 0,0 0,0 0,0-1,0 0,0 0,-1-1,1 1,-1-1,1 0,-1-1,1 1,-1-1,0 0,1-1,-1 1,1-1,-1 0,1 0,-1-1,1 0,0 0,0 0,0 0,0-1,0 0,0 0,1 0,-1-1,1 0,0 1,0-1,0-1,1 1,-1-1,1 1,0-1,0 0,1 0,-1-3,0-8,1 0,1 0,0-1,1 1,1 0,1 0,0-1,1 1,0 0,2 1,0-1,1 1,0 0,1 0,1 1,0-1,1 2,0-1,1 2,1-1,0 1,1 1,0 0,0 0,1 1,1 1,-4 1,0 0,1 0,-1 1,1 1,1-1,-1 2,1 0,0 0,0 1,1 1,-1 0,1 1,11-1,-2 2,-1 2,1 0,-1 2,0 0,0 1,0 2,0 0,-1 1,4 2,16 1,-26-12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8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7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8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13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400 341,'5'15,"0"2,-1-1,0 0,-2 1,1 0,-2-1,-1 1,0 8,-4 38,-2 0,-3 0,-3-1,-10 29,4-15,-39 144,56-218,-1 1,1 0,-1 0,1-1,0 1,0 0,0 0,1 0,-1 1,1-1,-1 0,1 0,0 0,0 0,0 0,1 0,-1 0,1 0,0 0,0 0,0 0,0 0,0 0,1 0,-1 0,1-1,0 1,0-1,0 1,0-1,0 0,0 0,1 0,-1 0,1 0,-1 0,1-1,0 1,0-1,0 0,-1 1,1-2,3 2,7-3,-1 0,1 0,-1-2,1 1,-1-2,0 0,0 0,0-1,3-2,38-13,81-14,8 8,1-3,-111 15,-27 8</inkml:trace>
  <inkml:trace contextRef="#ctx0" brushRef="#br0" timeOffset="642.175">1161 510,'8'-9,"0"1,0 0,1 0,0 1,0 0,1 1,0 0,0 0,0 1,1 0,-1 1,1 0,0 1,1 0,-1 1,9-1,-8 0,167-33,-85 37,-92 0,0-1,0 1,0-1,0 1,0 0,-1 0,1 0,0 0,0 0,-1 0,1 0,-1 1,1-1,-1 1,1-1,-1 1,0-1,0 1,0 0,0 0,0-1,0 1,0 0,0 0,-1 0,1 0,-1 0,0 0,1 0,-1 0,0 0,0 0,0 0,-1 0,1 0,0 0,-1 0,1 0,-1 0,0 0,0 0,1 0,-2 1,-9 18,0 0,-2-1,0 0,-1-1,-1 0,-1-1,-1-1,0-1,-1 0,-3 0,-12 14,29-27,1 1,-1-1,1 1,0-1,0 1,0 0,1 0,-1 1,1-1,0 0,0 1,1 0,-1-1,1 1,0 0,0-1,1 1,0 0,-1 0,1 0,1-1,-1 1,1 0,0 0,0 0,0-1,1 1,-1-1,1 1,1-1,-1 0,0 1,1-1,0-1,0 1,0 0,0-1,1 1,2 2,155 146,-158-147,1 0,-1 1,-1 0,1-1,-1 1,0 0,-1 0,1 0,-1 0,0 0,-1 1,1-1,-1 0,-1 0,1 0,-1 1,0-1,0 0,-1 0,1 0,-2 0,1 0,-1-1,1 1,-1-1,-1 0,1 1,-1-1,0-1,0 1,0-1,-1 1,0-1,0-1,0 1,0-1,0 1,-1-1,0-1,-5 6,-1-2,0 1,-1-2,1 1,-1-2,0 0,0 0,0-1,0-1,-1 0,1-1,-1-1,1 0,-3 0,-2-6</inkml:trace>
  <inkml:trace contextRef="#ctx0" brushRef="#br0" timeOffset="1217.277">1979 510,'27'-10,"1"-4,2 2,-1 1,2 1,-1 1,1 2,0 1,1 2,-1 1,1 1,9 2,-38 0,-1 0,1 0,0 1,-1-1,1 0,-1 1,1 0,-1-1,1 1,-1 0,1 0,-1 1,0-1,0 0,0 1,1 0,-1-1,-1 1,1 0,0 0,0 0,-1 0,1 0,-1 0,1 0,-1 1,0-1,0 1,0-1,0 1,-1-1,1 1,-1-1,1 1,-1-1,0 1,0 0,0-1,0 1,-1-1,1 1,-1 0,1-1,-1 1,-1 1,-6 14,-1-1,-1 0,-1-1,0 0,-1-1,-13 14,-5 6,-11 15,7-10,1 1,2 2,2 0,2 2,-19 44,44-86,0 0,0 1,1-1,-1 0,1 1,-1-1,1 1,0 0,0-1,1 1,-1 0,1 0,0-1,0 1,0 0,0 0,1-1,-1 1,1 0,0-1,0 1,1 0,-1-1,1 1,0-1,-1 0,1 0,1 0,-1 0,0 0,1 0,0 0,-1-1,1 1,0-1,0 0,1 0,-1 0,3 1,6-1,-1-1,1-1,-1 0,1-1,0 0,-1 0,0-1,1-1,-1 0,0 0,0-1,-1-1,1 0,-1 0,0-1,0 0,-1-1,0 0,0 0,6-8,10-6</inkml:trace>
  <inkml:trace contextRef="#ctx0" brushRef="#br0" timeOffset="2444.625">2826 1,'0'678,"30"-268,-31-140,2-267,-1 0,0 0,1 0,-1 0,0 0,0 0,-1 0,1 0,-1 0,1 0,-1 0,0 0,0 0,-1 0,1-1,0 1,-1 0,0-1,1 1,-1-1,0 0,0 1,-1-1,1 0,0 0,-1-1,1 1,-1 0,0-1,1 1,-1-1,0 0,0 0,0 0,0 0,0-1,-13 2,1-2,0 0,-1 0,1-2,0 0,-1 0,1-2,-1 0,-67-11,-442 11,-753 62,587-30,688-27,0-1,0 1,0-1,0 0,0 0,0-1,0 1,0 0,1-1,-1 0,0 0,0 0,0 0,1 0,-1 0,0-1,1 1,-1-1,1 0,0 0,0 0,0 0,0 0,0 0,0 0,0-1,0 1,1-1,0 0,-1 1,1-1,0 0,0 0,0 1,1-1,-1-1,0-14,0 0,2 0,0 0,1 1,1-1,0 1,2-1,3-10,3-13,39-261,-24 157,-7 0,-7-1,-5-6,19-79,-24 226,0 1,1 0,0 0,0 0,0 0,0 0,1 1,-1-1,1 1,0 0,0 0,0 0,0 1,1-1,-1 1,1 0,0 1,-1-1,1 1,0 0,0 0,0 0,0 0,0 1,0 0,-1 0,1 1,0-1,0 1,0 0,0 0,0 1,2 0,15-1,330-8,140-28,263 23,-580 13,321 28,-252-1,-217-27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57,'0'5,"0"-4,4-1,3-6,4-2,0-4,-1 5,-8 3,1 3,5 1,1 0</inkml:trace>
  <inkml:trace contextRef="#ctx0" brushRef="#br0" timeOffset="606.55">367 0,'-4'0,"-2"5,-5 2,4-1,-1-1,1-1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55,'196'0,"31"-54,-225 54,-1 0,1-1,0 1,-1 0,1 0,-1 0,1 0,0 1,-1-1,1 0,-1 1,1-1,-1 1,1-1,-1 1,1 0,-1-1,0 1,1 0,-1 0,0 0,0 0,0 0,1 0,-1 1,0-1,-1 0,1 1,0-1,0 11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1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6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5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2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30,'10'0,"17"0,9 0,3 0,0 0,-2 0,-3-5,-2-1,-1 0,-2 1,-1 1,0 2,0 1,0 1,-5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0 601,'5'0,"6"-5,7-1,4-1,4 2,1-3,2 0,1 0,-1 3,-5-3,-1-1,-5 7,-1 4,-3 0</inkml:trace>
  <inkml:trace contextRef="#ctx0" brushRef="#br0" timeOffset="886.105">283 855,'324'-163,"-148"51,-157 100,-1-1,0-1,-1-1,-1-1,0 0,10-14,-27 30,0 1,0-1,0 1,0-1,0 1,0-1,0 0,0 1,0-1,0 0,-1 0,1 0,0 0,0 0,0 0,0 0,0 0,0 0,0-1,0 1,0 0,-1-1,1 1,0-1,0 1,1-1,-1 0,0 1,0-1,0 0,0 1,0-1,1 0,-1 0,0 0,1 0,-1 0,1 0,-1 0,1 0,-1 0,1 0,0 0,-1 0,1 0,0 0,0 0,0 0,0 0,0 0,0-1,0 1,0 0,0 0,1 0,-1 0,0 0,1 0,-1 0,1 0,-1 0,1 0,-1 0,1 0,0 0,-16 9,-1 0,2 2,-1 0,1 0,1 1,0 1,0 0,1 1,1 0,0 1,1 0,1 1,-4 8,9-18,1 0,-1 1,1-1,1 1,-1 0,1-1,0 1,0 0,1 0,0 1,0-1,0 0,1 0,0 0,0 1,1-1,-1 0,1 0,1 0,-1 0,1 0,0 0,0 0,1 0,0-1,0 1,0-1,1 0,-1 0,1 0,0 0,1-1,-1 0,1 0,0 0,0 0,0-1,1 0,-1 0,1 0,0 0,14 0,1-2,-1 0,1-1,-1 0,1-2,-1-1,1 0,-1-2,0 0,-1-1,0-1,0-1,0 0,-1-2,0 0,0-1,-1-1,7-2,-1-2,-1-1,0 0,-1-1,-1-2,-1 0,-1-1,-1-1,9-14,-22 31,-1 0,0-1,0 1,0-1,-1 0,0 0,0 0,0 0,-1 0,0 0,0 0,-1 0,1-1,-1 1,-1-1,1 6,0 0,0 0,0 0,0 1,-1-1,1 0,0 0,-1 0,1 1,0-1,-1 0,1 1,-1-1,1 0,-1 1,0-1,1 1,-1-1,0 1,1-1,-1 1,0-1,1 1,-1-1,0 1,0 0,1 0,-1-1,0 1,0 0,0 0,0 0,1 0,-1 0,0 0,0 0,0 0,0 0,1 1,-1-1,0 0,0 0,0 1,1-1,-1 0,0 1,1-1,-1 1,0-1,1 1,-1-1,0 1,1 0,-1-1,1 1,-1 0,1-1,-37 37,30-29,1 0,0 0,0 1,1 0,0 0,0 1,1-1,0 1,1 0,0 0,1 0,0 0,0 0,1 1,1-1,0 1,0-1,1 0,0 1,2 5,-2-12,1-1,0 0,0-1,1 1,-1 0,1 0,-1-1,1 0,0 1,0-1,0 0,0 0,0-1,0 1,0-1,1 1,-1-1,0 0,1 0,-1-1,1 1,0-1,-1 1,1-1,2-1,92-12,-77 7,0 0,-1-1,0-1,0-1,-1-1,0-1,0 0,15-14,-16 11,-1 1,-1-2,0 0,-1-1,0-1,-2 0,0-1,-1-1,0-1,-11 19,1 0,-1 0,-1-1,1 1,0 0,0-1,0 1,-1 0,1-1,-1 1,1-1,-1 1,1-1,-1 1,0-1,0 0,0 1,0-1,0 1,0-1,0 1,-1-1,1 0,0 1,-1-1,1 1,-1 0,0-1,1 1,-1-1,0 1,0 0,0 0,0-1,0 1,0 0,0 0,-1 0,1 0,0 0,0 0,-1 1,1-1,-1 0,1 1,-1-1,1 1,-1-1,1 1,-1 0,1 0,-1 0,1-1,-1 1,0 1,1-1,-1 0,1 0,-1 1,1-1,-1 1,1-1,-1 1,1-1,0 1,-1 0,1 0,0 0,-10 9,0 2,2-1,-1 1,2 1,0-1,0 2,1-1,0 1,2 0,-3 9,2-11,2 1,0-1,1 1,0 0,0 1,2-1,0 0,0 1,1-1,1 1,0-1,1 0,0 0,1 1,3 7,-3-18,-1 0,1 0,-1 0,1 0,0 0,1 0,-1-1,0 0,1 1,-1-1,1-1,0 1,-1 0,1-1,0 0,0 0,0 0,0 0,0-1,0 1,0-1,0 0,0 0,0-1,0 1,1-1,-2 0,1 0,0 0,0-1,0 1,0-1,-1 0,2-1,19-10</inkml:trace>
  <inkml:trace contextRef="#ctx0" brushRef="#br0" timeOffset="1281.906">1919 121,'23'-9,"158"-42,-179 50,0 0,0 0,-1 0,1 1,0-1,0 1,0 0,0-1,0 1,0 0,0 0,0 0,0 1,0-1,0 0,0 1,0-1,-1 1,1-1,0 1,0 0,0 0,-1 0,1 0,0 0,-1 0,1 1,-1-1,1 1,-1-1,0 1,0-1,0 1,0-1,0 1,0 0,0 0,0 0,0-1,-1 1,1 0,-1 0,0 0,1 0,-1 0,0 0,0 0,0 0,-1 0,1 1,-55 70,49-68,1 1,-1-1,1 1,0 0,0 0,1 0,0 1,0 0,0 0,1 0,-1 3,3-8,1 0,-1-1,1 1,0 0,0 0,-1 0,1-1,1 1,-1 0,0 0,0 0,1-1,-1 1,1 0,-1 0,1-1,0 1,0 0,0-1,0 1,0-1,0 1,0-1,0 0,0 1,1-1,-1 0,1 0,-1 0,1 0,-1 0,1 0,0 0,-1-1,1 1,0 0,-1-1,1 1,1-1,77 7,-76-7,102 9,-87-4</inkml:trace>
  <inkml:trace contextRef="#ctx0" brushRef="#br0" timeOffset="2551.677">2682 178,'47'-12,"0"-2,-1-1,0-3,-2-1,0-3,29-19,-32 5,-41 36,0 1,-1-1,1 0,0 1,0-1,0 0,0 1,-1-1,1 0,0 1,0-1,0 0,-1 0,1 1,0-1,-1 0,1 0,0 0,0 1,-1-1,1 0,0 0,-1 0,1 0,-1 0,1 1,0-1,-1 0,1 0,0 0,-1 0,1 0,0 0,-1 0,1 0,-1-1,1 1,0 0,-1 0,1 0,0 0,-1 0,1-1,0 1,-1 0,1 0,0 0,0-1,-1 1,1 0,0-1,0 1,-1 0,1 0,0-1,0 1,0 0,0-1,0 1,-1 0,1-1,0 1,0-1,0 1,-24 23,1 1,2 1,0 1,1 1,2 1,1 1,1 0,2 1,-10 28,-3 17,4 2,3 0,3 1,4 1,-1 53,10-90,-2-1,-1 0,-2 0,-2-1,-2 0,-1-1,-16 29,26-61,0-1,0 0,0-1,-1 1,0-1,0 0,0 0,-1-1,1 1,-1-1,0 0,-1-1,1 0,0 0,-1 0,0-1,0 1,0-2,0 1,0-1,0 0,0 0,0-1,0 0,-6-1,8-1,0 1,1-1,-1-1,0 1,1-1,0 1,0-1,0-1,0 1,0 0,0-1,1 0,0 0,0 0,0 0,0 0,0-1,1 1,0-1,0 0,0 0,1 0,0 1,0-1,0-1,0 1,1 0,0 0,0 0,0 0,0 0,1 0,0 0,0 0,1 0,-1 0,1 0,0 1,0-1,1-1,12-27,2 1,1 0,1 1,2 1,1 1,1 1,1 0,2 2,25-19,-34 29,2 1,0 2,1-1,0 2,0 1,2 1,-1 0,1 2,1 0,-1 2,1 0,0 2,1 0,-1 2,1 0,-1 2,7 1,-27-1,0 0,-1 1,1-1,0 1,-1 0,1 0,-1 0,1 0,-1 0,1 1,-1-1,0 1,0 0,0-1,0 1,0 0,0 0,0 0,0 0,-1 1,1-1,-1 0,0 1,0-1,0 1,0-1,0 1,0 0,-1-1,1 4,2 15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8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7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3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1270,'114'-66,"-3"-4,-3-6,-4-4,-3-4,-4-5,60-74,-129 131,-2-3,-1 0,-1-1,-2-1,-2-2,-2 0,-1 0,-2-2,-2 0,2-15,-11-29,-4 83,0 0,0 0,0 0,-1 0,1 0,-1 1,0-1,1 0,-1 0,0 0,0 1,0-1,0 0,0 1,-1-1,1 1,0 0,-1-1,1 1,-1 0,1 0,-1 0,0 0,1 0,-1 0,0 0,0 1,1-1,-1 0,0 1,0 0,0-1,0 1,0 0,0 0,0 0,0 0,0 1,0-1,1 0,-2 1,-12 5,0 0,0 0,0 2,1 0,0 0,1 2,0 0,0 0,1 1,0 0,1 1,1 1,-1 1,3-6,-27 31,2 3,1 1,3 1,1 1,2 1,2 2,3 1,1 0,-11 49,27-86,0 0,0 0,1 0,1 0,0 0,1 1,0-1,1 1,0-1,1 1,0-1,1 1,1-1,0 0,0 0,1 0,1 0,0-1,0 0,5 6,-2-12,1 0,0-1,0 0,0 0,1-1,-1 0,1-1,0 0,0 0,0-1,0 0,0-1,0 0,0-1,0 0,-1 0,1-1,0-1,1 0,24-6,0-3,-1 0,-1-2,0-2,0-1,26-20,-3 8,55-42,-110 71,-1 0,1 0,-1-1,1 1,-1 0,1-1,-1 1,1 0,-1-1,0 1,1-1,-1 1,1 0,-1-1,0 1,1-1,-1 1,0-1,0 0,0 1,1-1,-1 1,0-1,0 1,0-1,0 0,0 1,0-1,0 1,0-1,0 0,0 1,0-1,0 1,-1-1,1 1,0-1,0 1,-1-1,1 1,0-1,-1 1,1-1,0 1,-1-1,1 1,-1-1,1 1,0 0,-1-1,1 1,-1 0,1-1,-1 1,0 0,1 0,-1 0,1-1,-1 1,1 0,-1 0,0 0,-38 1,23 6,-1 0,2 1,-1 1,1 0,1 1,0 1,0 0,1 1,0 0,1 1,1 0,0 1,1 1,0-1,1 2,-4 9,10-22,1 0,0 1,0-1,0 0,0 1,0-1,1 1,-1 0,1 0,0-1,1 1,-1 0,0 0,1 0,0 0,0 0,0 0,1 0,-1 0,1 0,0-1,0 1,0 0,0 0,1-1,0 1,0-1,0 1,0-1,0 0,0 0,1 0,0 0,-1 0,1 0,0-1,1 1,-1-1,0 0,1 0,2 1,0-1,1 0,-1 0,1-1,0 0,0 0,-1-1,1 0,0 0,0 0,0-1,-1 0,1 0,0-1,-1 0,1 0,-1 0,0-1,0 0,0 0,0-1,5-3,104-103,8-87,-130 245,7-45,-2 2,0 1,0 0,0-1,1 1,0 0,0 0,1 0,-1 0,1 0,1-1,-1 1,1 0,0 0,0 0,1 0,-1-1,1 1,1-1,-1 1,1-1,0 0,0 0,0 0,1 0,0-1,0 1,0-1,0 0,1 0,2 1,2-2,1 0,-1 0,1-1,0-1,0 0,0 0,0-1,0 0,0 0,0-1,-1-1,1 0,0 0,-1-1,1 0,-1 0,0-1,0-1,0 1,0-1,5-5,14-10,0-1,-2-1,0-1,-2-2,14-17,26-28,-63 69,-1 1,1-1,-1 1,1-1,0 1,-1 0,1-1,0 1,-1 0,1 0,0-1,-1 1,1 0,0 0,0 0,-1 0,1 0,0 0,0 0,-1 0,1 0,0 0,-1 0,1 1,0-1,-1 0,1 0,0 1,-1-1,1 0,0 1,-1-1,1 1,-1-1,1 1,-1-1,1 1,-1-1,1 1,-1-1,1 1,-1 0,0-1,1 1,-1 0,0-1,0 1,1 0,-1 0,0-1,0 1,0 0,0 0,6 43,-6-42,1 8,0 0,0 0,-1 0,0 0,0 0,-1 0,-1-1,1 1,-2 0,1 0,-2-1,1 0,-1 1,0-1,-1-1,0 1,-1-1,1 1,-2-2,1 1,-2 0,-76 37,83-45,1 0,-1-1,1 1,-1 0,1-1,-1 1,1-1,-1 1,1-1,0 1,-1-1,1 1,0-1,-1 1,1-1,0 1,0-1,-1 0,1 1,0-1,0 1,0-1,0 0,0 1,0-1,0 0,0 1,0-1,0 0,0 1,0-1,0 1,1-1,-1 0,0 1,0-1,1 1,-1-1,0 1,1-1,-1 1,0-1,1 1,-1-1,1 1,-1-1,1 1,-1 0,1-1,-1 1,1 0,0 0,-1-1,1 1,-1 0,1 0,0 0,-1 0,1 0,0 0,-1-1,1 2,-1-1,1 0,0 0,0 0,138-40,-29 34,-90 7,0-1,-1-1,1-1,0 0,-1-2,0 0,13-5,16-12,-1-2,-1-2,-1-2,4-6,-26 14,0-1,-2-1,-1-1,0-1,-2 0,0-2,-2 0,13-27,-11 19,-1-1,-2-1,-1-1,-2 0,-1 0,-2-1,-2-1,3-31,-24 2,14 66,-1 0,0-1,0 1,0 0,0 0,0 0,0 0,0 0,0 0,-1 0,1 0,0 0,0 1,-1-1,1 0,-1 1,1-1,-1 1,1 0,0-1,-1 1,1 0,-1 0,0 0,1 0,-1 0,1 0,-1 0,1 1,0-1,-1 1,1-1,-1 1,1-1,0 1,-1 0,1-1,0 1,-1 0,1 0,0 0,0 0,-1 1,-5 6,0 1,0 0,1 0,0 0,0 0,1 1,1 0,0 1,0-1,1 0,0 1,0 0,1 0,1 1,-1-5,-6 24,2-1,1 1,1 0,2 0,1 0,1 1,2-1,2 8,37 160,10-88,-46-114,-9-4</inkml:trace>
  <inkml:trace contextRef="#ctx0" brushRef="#br0" timeOffset="243.248">6407 593,'43'9,"43"4,17-1,0-7,-7-4,-12-2,-9-7,-8-1,-6 1,-9 1,-13 3</inkml:trace>
  <inkml:trace contextRef="#ctx0" brushRef="#br0" timeOffset="1895.558">8128 1,'-37'89,"3"2,4 2,4 0,-7 62,13-69,15-62,0-1,1 0,2 1,0-1,1 1,2 6,0-23,-1 0,1 0,1-1,-1 1,1-1,0 1,1-1,0 0,0 0,0 0,0 0,1-1,0 1,0-1,1 0,0 0,-1-1,2 1,-1-1,0 0,1 0,0-1,5 3,-3-2,0-2,0 1,0-1,0-1,0 1,0-1,1-1,-1 1,0-1,1-1,-1 0,0 0,0 0,0-1,0 0,0-1,0 0,0 0,-1-1,0 0,1 0,-1 0,5-5,7-6,-1 0,0-1,-1-1,-1 0,0-1,-2-1,11-16,48-77,-72 109,0 1,1 0,-1 0,0 0,1 0,-1 0,1 0,-1 1,1-1,0 0,0 1,-1 0,1-1,0 1,0 0,1 0,-1 0,0 0,0 0,1 0,-1 1,0-1,1 1,-1 0,0 0,1-1,-1 1,0 1,1-1,-1 0,0 1,1-1,-1 1,0 0,1-1,-1 1,0 0,0 1,0-1,0 0,0 0,0 1,0 0,-1-1,1 1,0 0,-1-1,0 1,1 0,0 2,3 8,-1 0,0 1,0-1,-1 1,-1 0,0 0,-1 0,-1 0,0 0,0 0,-1 0,-1 0,0 0,-1 0,0 0,-4 7,-4 33,82-179,-56 103,1 0,0 1,2 1,1 1,0 1,2 0,8-5,-27 22,-1 0,1 1,-1-1,1 1,0-1,-1 1,1 0,0-1,0 1,0 0,0 0,0 0,0 1,0-1,1 0,-1 1,0-1,0 1,1 0,-1 0,0 0,0 0,1 0,-1 1,0-1,0 0,0 1,1 0,-1-1,0 1,0 0,0 0,0 0,0 1,0-1,-1 0,1 1,0-1,-1 1,1 0,0 4,0 0,-1 0,0 1,0-1,-1 0,1 1,-1-1,-1 0,1 1,-1-1,0 0,-1 1,1-1,-3 6,2-7,0 0,0 0,1 0,0 1,0-1,0 0,1 1,0-1,0 1,0-1,0 1,1-1,0 0,0 1,1-1,0 0,0 0,1 2,-1-6,0 0,1 0,-1 0,1 0,0-1,-1 1,1-1,0 0,-1 1,1-1,0 0,-1-1,1 1,-1 0,1-1,0 0,-1 1,1-1,-1 0,1 0,-1-1,0 1,1 0,-1-1,0 1,0-1,0 0,0 0,0 0,0 0,-1 0,1 0,8-5,160-111,-169 117,0 0,0 0,0 0,0 0,0 0,0 1,1-1,-1 0,0 1,0-1,0 1,1-1,-1 1,0 0,1-1,-1 1,0 0,1 0,-1 0,0 0,1 0,-1 0,0 1,0-1,1 0,-1 0,0 1,1-1,-1 1,0 0,0-1,0 1,0 0,0-1,0 1,0 0,0 0,0 0,0 0,0 0,0 0,0 0,-1 0,1 1,-1-1,1 0,0 0,-1 1,0-1,1 0,-1 1,0-1,0 0,0 1,0-1,0 0,0 1,0 4,-1-4,0 0,0 0,0-1,0 1,0 0,1 0,-1 0,1 0,-1 0,1 0,0 0,0 1,0-1,0 0,0 0,1 0,-1 0,0 0,1 0,0 0,-1 0,1 0,0-1,0 1,0 0,0 0,0-1,1 1,-1 0,0-1,1 1,-1-1,1 0,0 0,-1 1,1-1,0 0,0 0,0 0,0-1,0 1,-1 0,1-1,0 1,1-1,-1 0,0 0,0 0,0 0,0 0,0 0,125-91,14 15,-138 75,-1 1,0 0,1-1,-1 1,1 0,-1 0,0 1,1-1,-1 0,0 1,1-1,-1 1,0 0,1 0,-1 0,0 0,0 0,0 0,0 0,0 1,0-1,0 1,-1 0,1-1,0 1,-1 0,0 0,1 0,-1 0,0 0,0 0,0 1,0-1,0 0,-1 1,1-1,-1 0,1 1,-1-1,0 0,0 1,0-1,0 1,0-1,-1 0,0 3,12 36,-9-36,1 0,0 0,0 0,0-1,1 1,0-1,0 0,0 0,0 0,0-1,1 0,-1 1,1-2,0 1,0 0,0-1,1 0,-1 0,0-1,1 1,-1-1,1 0,-1-1,1 1,0-1,-1-1,1 1,0-1,-1 1,2-2,25-4,-1-1,0-1,0-2,-1-2,0 0,-1-2,-1-1,16-11,-34 20,1 1,-1-2,-1 1,1-2,-1 1,0-1,-1 0,0-1,0 0,-1 0,0-1,-1 0,0 0,0-1,-1 1,0-3,-4 12,-1-1,1 1,-1-1,1 1,-1-1,0 0,0 1,1-1,-1 1,0-1,0 1,-1-1,1 0,0 1,0-1,-1 1,1-1,-1 1,0-1,1 1,-1-1,0 1,0 0,0-1,0 1,0 0,0 0,0 0,0 0,0 0,-1 0,1 0,0 0,-1 0,1 0,0 1,-1-1,1 1,-1-1,1 1,-1-1,0 1,0 0,-70 10,61-4,0-1,0 1,0 1,0 0,1 1,0 0,1 0,0 1,0 0,1 1,0 0,1 0,0 1,0-1,1 2,1-1,-5 11,9-17,-1 0,1 0,0 0,0 0,0 0,1 0,0 0,0 1,0-1,0 0,1 0,0 0,0 0,0 0,1 0,0 0,0-1,0 1,0-1,1 1,0-1,0 0,0 0,0 0,1 0,-1 0,1-1,0 0,0 1,1-1,1 1,-1 1,1-1,0-1,1 1,-1-1,1 0,-1-1,1 0,0 0,0 0,0-1,0 1,0-2,0 1,0-1,0 0,1-1,-1 0,0 0,0 0,4-2,7-7,-4-2</inkml:trace>
  <inkml:trace contextRef="#ctx0" brushRef="#br0" timeOffset="2227.761">8552 226,'0'-5,"5"-1,1 0</inkml:trace>
  <inkml:trace contextRef="#ctx0" brushRef="#br0" timeOffset="2769.4">7677 536,'43'-9,"29"-4,12 1,-4 2,-6 3,-6 2,-5 3,-3 1,-8 1,-7 1,-12-1</inkml:trace>
  <inkml:trace contextRef="#ctx0" brushRef="#br0" timeOffset="-3739.234">508 536,'82'-32,"-1"-3,72-44,-106 54,15-12,-2-2,-2-3,3-6,-6 5,-54 42,0 0,0-1,0 0,0 1,0-1,1 1,-1 0,1-1,-1 1,1 0,-1 0,1 0,0 0,-1 0,1 0,0 0,0 1,0-1,0 1,0-1,-1 1,1 0,0-1,0 1,0 0,0 0,0 1,0-1,0 0,0 1,0-1,0 1,0 0,-1-1,1 1,0 0,0 0,-1 0,1 0,-1 1,1-1,0 1,7 121,-11-87,-2 700,-24-318,5-455,-61-132,79 162,0 0,0 0,-1 1,0 0,0 0,0 0,-1 1,1 0,-1 0,-1 1,1-1,-1 2,1-1,-1 1,0 0,0 1,-1 0,1 0,0 1,-1 0,-3 0,-12 5,-1 1,1 2,0 0,1 1,0 2,0 0,1 1,0 1,1 2,1 0,0 1,1 1,-14 14,24-23,-16 12,0 1,2 1,0 2,1 0,2 1,0 1,2 0,-9 19,25-43,1 1,-1 0,1 0,0 0,0 0,0 0,0 0,0 0,0 0,1 1,-1-1,1 0,0 0,-1 1,1-1,0 0,0 0,0 1,1-1,-1 0,1 0,-1 1,1-1,0 0,-1 0,1 0,0 0,1 0,-1 0,0 0,0 0,1 0,-1-1,1 1,0 0,-1-1,1 0,1 2,15 3</inkml:trace>
  <inkml:trace contextRef="#ctx0" brushRef="#br0" timeOffset="-3335.561">621 847,'419'-124,"-245"66,-2-6,-1-9,-170 72,28-9,-32 31,-16 12,10-21,1 0,0 0,1 1,1-1,0 2,1-1,0 0,1 1,1 0,0 0,0 0,2 1,0-1,0 0,1 1,1-1,1 1,16 24,-6-26</inkml:trace>
  <inkml:trace contextRef="#ctx0" brushRef="#br0" timeOffset="-2855.753">1919 1016,'-21'292,"19"-276,-1 1,6-24,60-228,-40 180,3 1,2 1,2 2,27-35,-56 85,0-1,0 0,0 1,0-1,0 1,0-1,0 1,0 0,1 0,-1-1,0 1,1 0,-1 0,1 0,0 0,-1 0,1 1,0-1,-1 1,1-1,0 1,0-1,-1 1,1 0,0 0,0 0,0 0,-1 0,1 0,0 0,0 1,0-1,-1 0,1 1,0 0,-1-1,2 2,7 8</inkml:trace>
  <inkml:trace contextRef="#ctx0" brushRef="#br0" timeOffset="-2551.504">2512 819,'-28'33,"1"1,1 2,2 0,1 2,3 0,0 2,-7 25,25-62,1-1,-1 1,0 0,1 0,-1 0,1 1,0-1,0 0,0 0,1 1,-1-1,1 0,0 1,0-1,0 0,0 1,1-1,-1 0,1 1,0-1,0 0,0 0,0 1,0-1,1 0,-1 0,1 0,0-1,0 1,0 0,1-1,-1 1,0-1,1 0,0 0,1 1,3-1,0-1,1 0,-1 0,1-1,-1 0,0-1,1 1,-1-1,1-1,-1 1,0-1,0-1,0 1,0-1,0 0,-1-1,1 1,-1-1,0-1,0 1,109-107,-103 98,0 0,-1-1,-1-1,0 1,-1-2,-1 1,0-1,-1-1,-1 1,0-1,-2 0,0-1,2-15,-6 28,-1 0,0 0,0 0,0 0,0 0,-1 0,0 0,0 0,0 0,-1 1,1-1,-1 1,0 0,0-1,-1 1,-3-2,6 4,-1 0,0 1,1-1,-1 1,0 0,0-1,0 1,0 0,0 0,0 0,-1 1,1-1,0 0,0 1,0 0,-1-1,1 1,0 0,-1 0,1 0,0 1,-1-1,1 0,0 1,0-1,0 1,-1 0,1 0,0 0,0 0,0 0,0 0,0 1,1-1,-1 1,0-1,-1 2,-11 14</inkml:trace>
  <inkml:trace contextRef="#ctx0" brushRef="#br0" timeOffset="-2102.609">2739 1270,'244'-307,"-228"286,-10 12,0 0,1 1,-1 0,2 0,-1 1,1 0,0 0,0 1,8-5,-14 11,0 0,0 1,0-1,-1 0,1 1,0 0,0-1,-1 1,1 0,0 0,-1 0,1 0,-1 0,0 0,1 0,-1 1,0-1,1 0,-1 1,0-1,0 1,0-1,0 1,-1 0,1-1,0 1,-1 0,1-1,-1 1,1 0,-1 0,0 0,0-1,0 1,0 0,0 0,0 0,-1 0,1-1,0 1,-1 0,0 0,0 0,4 20,-2-20,-1 0,1 0,0 0,0 0,0 1,0-1,0-1,1 1,-1 0,1 0,-1 0,1-1,-1 1,1-1,0 1,0-1,0 0,0 0,0 0,0 0,0 0,0 0,0 0,1-1,-1 1,0-1,0 1,1-1,-1 0,0 0,0 0,1 0,-1-1,0 1,1-1,-1 1,1-1,83-35,83-48,-168 83,1 1,0-1,-1 0,1 1,0 0,0-1,0 1,-1 0,1 0,0 0,0 0,0 0,-1 0,1 1,0-1,0 0,-1 1,1 0,0-1,-1 1,1 0,0 0,-1 0,1 0,-1 0,0 0,1 0,-1 1,0-1,0 0,1 1,-1-1,0 1,-1-1,1 1,0 0,0-1,0 2,6 75,-5-34,3-24</inkml:trace>
  <inkml:trace contextRef="#ctx0" brushRef="#br0" timeOffset="5778.699">0 1976,'486'-92,"24"52,168 19,193-36,181-12,130 10,578-76,-613 48,602-30,-1158 69,-254 20,-172 17,-186 17,2 0</inkml:trace>
  <inkml:trace contextRef="#ctx0" brushRef="#br0" timeOffset="6331.994">10781 509</inkml:trace>
  <inkml:trace contextRef="#ctx0" brushRef="#br0" timeOffset="6614.352">10697 819,'0'0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508.65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1248.204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5080.128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4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565 410,'-22'146,"-59"192,81-275,5-58</inkml:trace>
  <inkml:trace contextRef="#ctx0" brushRef="#br0" timeOffset="333.174">1 523,'183'-56,"87"-25,155-23,-224 72,-196 31,-2 0,0 0,0 0,0-1,0 2,1-1,-1 0,0 1,0-1,0 1,1 0,-1 0,0 1,0-1,1 1,-1-1,0 1,0 0,0 0,0 0,0 1,0-1,0 1,0-1,-1 1,1 0,-1 0,1 0,-1 1,0-1,1 1,-3 8</inkml:trace>
  <inkml:trace contextRef="#ctx0" brushRef="#br0" timeOffset="580.889">85 1088,'48'-20,"45"-14,16-8,-1-1,-14 7,-14 4,-15 8,-14 8,-11 2,-7 4,-10 3</inkml:trace>
  <inkml:trace contextRef="#ctx0" brushRef="#br0" timeOffset="1031.416">1383 467,'151'-78,"-4"-6,21-22,-162 102,12-8,-1 0,1-1,-2-1,0 0,-1-1,0-1,0-1,-14 16,1-1,-1 1,0-1,1 1,-1-1,0 0,0 1,0-1,0 0,-1 0,1 0,0 0,-1 0,1 0,-1 0,0 0,1 0,-1 0,0 0,0 0,0 0,-1 0,1 0,0 0,-1 0,1 0,-1 0,0 1,0-1,0 0,0 0,0 0,0 1,0-1,0 1,-1-1,1 1,-1-1,1 1,-1 0,1-1,-1 1,0 0,0 0,1 1,-1-1,0 0,0 0,0 1,0-1,0 1,0 0,0 0,0-1,0 1,0 0,0 1,0-1,0 0,0 1,0-1,-2 1,-12 10,1 0,0 1,1 1,1 0,-1 1,2 0,0 1,1 1,1-1,0 2,-7 17,-7 9,2 1,2 1,2 0,2 2,2 0,-5 36,-21 236,17-144,-13-97,18-61</inkml:trace>
  <inkml:trace contextRef="#ctx0" brushRef="#br0" timeOffset="1347.071">1355 749,'52'-32,"2"2,1 2,1 3,1 2,1 3,1 2,34-5,59-21,-150 43,-1 0,1 0,0 1,0-1,0 0,0 1,-1 0,1-1,0 1,0 0,0 0,0 0,0 0,0 1,0-1,0 0,0 1,0-1,-1 1,1 0,0-1,0 1,-1 0,1 0,0 0,-1 1,1-1,-1 0,1 1,-1-1,0 0,0 1,1 0,-1-1,0 1,0 0,-1-1,1 1,0 0,-1 0,1 0,-1 0,1 0,-1-1,0 1,0 0,0 0,0 0,0 0,0 0,0 0,-1 0,1 0,-1 0,0 0,0 1,-14 119,20-103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1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6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5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2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58 267,'-1'0,"1"0,-1 0,1 0,-1 0,0 0,1 0,-1 0,1 0,-1 0,1 0,-1-1,1 1,-1 0,1 0,-1-1,1 1,-1 0,1-1,-1 1,1 0,0-1,-1 1,1 0,0-1,-1 1,1-1,0 1,-1-1,1 1,0-1,0 1,0-1,-1 1,1-1,0 1,0-1,0 1,0-1,0 0,0 1,0-1,0 1,0-1,0 1,0-1,1 1,-1-1,0 1,0-1,0 1,1-1,-1 1,0-1,1 1,-1-1,0 1,1 0,-1-1,0 1,1-1,-1 1,1 0,-1 0,1-1,-1 1,1 0,-1 0,1-1,0 1,46-13,-37 11,6-2,25-3,-1-2,0-1,-1-3,0 0,-1-3,-1-1,0-2,-1-1,-1-2,16-14,-28-5,-54 61,20-1,0-1,2 1,0 0,1 1,1 0,1 1,0-1,2 1,-1 13,3-28,-43 289,29-168,-5-1,-25 73,32-150,12-34,-1-1,0 1,-2-1,1 0,-2 0,0-1,0 1,-1-1,-1-1,0 1,-1-1,0-1,-1 0,0 0,-7 5,13-12,0-1,-1 1,1-1,-1 0,0 0,0 0,0 0,0-1,0 0,0 0,-1-1,1 1,-1-1,1 0,-1-1,1 1,-1-1,0 0,1-1,-1 1,1-1,-1 0,1 0,-1-1,1 0,0 0,0 0,0 0,0-1,0 0,0 0,1 0,-1-1,1 0,0 1,0-1,0-1,1 1,-1-1,1 1,0-1,0 0,1 0,-1-3,0-8,1 0,1 0,0-1,1 1,1 0,1 0,0-1,1 1,0 0,2 1,0-1,1 1,0 0,1 0,1 1,0-1,1 2,0-1,1 2,1-1,0 1,1 1,0 0,0 0,1 1,1 1,-4 1,0 0,1 0,-1 1,1 1,1-1,-1 2,1 0,0 0,0 1,1 1,-1 0,1 1,11-1,-2 2,-1 2,1 0,-1 2,0 0,0 1,0 2,0 0,-1 1,4 2,16 1,-26-12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57,'0'5,"0"-4,4-1,3-6,4-2,0-4,-1 5,-8 3,1 3,5 1,1 0</inkml:trace>
  <inkml:trace contextRef="#ctx0" brushRef="#br0" timeOffset="606.55">367 0,'-4'0,"-2"5,-5 2,4-1,-1-1,1-1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8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55,'196'0,"31"-54,-225 54,-1 0,1-1,0 1,-1 0,1 0,-1 0,1 0,0 1,-1-1,1 0,-1 1,1-1,-1 1,1-1,-1 1,1 0,-1-1,0 1,1 0,-1 0,0 0,0 0,0 0,1 0,-1 1,0-1,-1 0,1 1,0-1,0 11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7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5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1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30,'10'0,"17"0,9 0,3 0,0 0,-2 0,-3-5,-2-1,-1 0,-2 1,-1 1,0 2,0 1,0 1,-5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22.41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 1,'-28'292,"15"-196,-3 109,16-199,0 0,0 0,1-1,-1 1,1 0,1 0,-1-1,1 1,0-1,0 1,1-1,-1 0,1 0,1 0,-1 0,0 0,1-1,0 1,0-1,1 0,-1 0,1-1,0 0,-1 1,2-1,-1-1,0 1,0-1,1 0,0 0,-1-1,1 1,0-1,-1-1,1 1,0-1,5 0,35-6,1-1,-1-2,0-3,31-12,85-21,13 15,0 8,117 3,217-8,37 28,-540 1,1-1,-1-1,0 1,1-1,-1 0,1-1,-1 1,0-1,1-1,-1 1,0-1,0 0,0 0,0-1,0 0,-1 0,1 0,-1 0,0-1,0 0,0 0,0-1,-1 1,1-1,-1 0,0 0,-1-1,0 1,1-1,1-4,5-165,43-18,-44 168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0 601,'5'0,"6"-5,7-1,4-1,4 2,1-3,2 0,1 0,-1 3,-5-3,-1-1,-5 7,-1 4,-3 0</inkml:trace>
  <inkml:trace contextRef="#ctx0" brushRef="#br0" timeOffset="886.105">283 855,'324'-163,"-148"51,-157 100,-1-1,0-1,-1-1,-1-1,0 0,10-14,-27 30,0 1,0-1,0 1,0-1,0 1,0-1,0 0,0 1,0-1,0 0,-1 0,1 0,0 0,0 0,0 0,0 0,0 0,0 0,0-1,0 1,0 0,-1-1,1 1,0-1,0 1,1-1,-1 0,0 1,0-1,0 0,0 1,0-1,1 0,-1 0,0 0,1 0,-1 0,1 0,-1 0,1 0,-1 0,1 0,0 0,-1 0,1 0,0 0,0 0,0 0,0 0,0 0,0-1,0 1,0 0,0 0,1 0,-1 0,0 0,1 0,-1 0,1 0,-1 0,1 0,-1 0,1 0,0 0,-16 9,-1 0,2 2,-1 0,1 0,1 1,0 1,0 0,1 1,1 0,0 1,1 0,1 1,-4 8,9-18,1 0,-1 1,1-1,1 1,-1 0,1-1,0 1,0 0,1 0,0 1,0-1,0 0,1 0,0 0,0 1,1-1,-1 0,1 0,1 0,-1 0,1 0,0 0,0 0,1 0,0-1,0 1,0-1,1 0,-1 0,1 0,0 0,1-1,-1 0,1 0,0 0,0 0,0-1,1 0,-1 0,1 0,0 0,14 0,1-2,-1 0,1-1,-1 0,1-2,-1-1,1 0,-1-2,0 0,-1-1,0-1,0-1,0 0,-1-2,0 0,0-1,-1-1,7-2,-1-2,-1-1,0 0,-1-1,-1-2,-1 0,-1-1,-1-1,9-14,-22 31,-1 0,0-1,0 1,0-1,-1 0,0 0,0 0,0 0,-1 0,0 0,0 0,-1 0,1-1,-1 1,-1-1,1 6,0 0,0 0,0 0,0 1,-1-1,1 0,0 0,-1 0,1 1,0-1,-1 0,1 1,-1-1,1 0,-1 1,0-1,1 1,-1-1,0 1,1-1,-1 1,0-1,1 1,-1-1,0 1,0 0,1 0,-1-1,0 1,0 0,0 0,0 0,1 0,-1 0,0 0,0 0,0 0,0 0,1 1,-1-1,0 0,0 0,0 1,1-1,-1 0,0 1,1-1,-1 1,0-1,1 1,-1-1,0 1,1 0,-1-1,1 1,-1 0,1-1,-37 37,30-29,1 0,0 0,0 1,1 0,0 0,0 1,1-1,0 1,1 0,0 0,1 0,0 0,0 0,1 1,1-1,0 1,0-1,1 0,0 1,2 5,-2-12,1-1,0 0,0-1,1 1,-1 0,1 0,-1-1,1 0,0 1,0-1,0 0,0 0,0-1,0 1,0-1,1 1,-1-1,0 0,1 0,-1-1,1 1,0-1,-1 1,1-1,2-1,92-12,-77 7,0 0,-1-1,0-1,0-1,-1-1,0-1,0 0,15-14,-16 11,-1 1,-1-2,0 0,-1-1,0-1,-2 0,0-1,-1-1,0-1,-11 19,1 0,-1 0,-1-1,1 1,0 0,0-1,0 1,-1 0,1-1,-1 1,1-1,-1 1,1-1,-1 1,0-1,0 0,0 1,0-1,0 1,0-1,0 1,-1-1,1 0,0 1,-1-1,1 1,-1 0,0-1,1 1,-1-1,0 1,0 0,0 0,0-1,0 1,0 0,0 0,-1 0,1 0,0 0,0 0,-1 1,1-1,-1 0,1 1,-1-1,1 1,-1-1,1 1,-1 0,1 0,-1 0,1-1,-1 1,0 1,1-1,-1 0,1 0,-1 1,1-1,-1 1,1-1,-1 1,1-1,0 1,-1 0,1 0,0 0,-10 9,0 2,2-1,-1 1,2 1,0-1,0 2,1-1,0 1,2 0,-3 9,2-11,2 1,0-1,1 1,0 0,0 1,2-1,0 0,0 1,1-1,1 1,0-1,1 0,0 0,1 1,3 7,-3-18,-1 0,1 0,-1 0,1 0,0 0,1 0,-1-1,0 0,1 1,-1-1,1-1,0 1,-1 0,1-1,0 0,0 0,0 0,0 0,0-1,0 1,0-1,0 0,0 0,0-1,0 1,1-1,-2 0,1 0,0 0,0-1,0 1,0-1,-1 0,2-1,19-10</inkml:trace>
  <inkml:trace contextRef="#ctx0" brushRef="#br0" timeOffset="1281.906">1919 121,'23'-9,"158"-42,-179 50,0 0,0 0,-1 0,1 1,0-1,0 1,0 0,0-1,0 1,0 0,0 0,0 0,0 1,0-1,0 0,0 1,0-1,-1 1,1-1,0 1,0 0,0 0,-1 0,1 0,0 0,-1 0,1 1,-1-1,1 1,-1-1,0 1,0-1,0 1,0-1,0 1,0 0,0 0,0 0,0-1,-1 1,1 0,-1 0,0 0,1 0,-1 0,0 0,0 0,0 0,-1 0,1 1,-55 70,49-68,1 1,-1-1,1 1,0 0,0 0,1 0,0 1,0 0,0 0,1 0,-1 3,3-8,1 0,-1-1,1 1,0 0,0 0,-1 0,1-1,1 1,-1 0,0 0,0 0,1-1,-1 1,1 0,-1 0,1-1,0 1,0 0,0-1,0 1,0-1,0 1,0-1,0 0,0 1,1-1,-1 0,1 0,-1 0,1 0,-1 0,1 0,0 0,-1-1,1 1,0 0,-1-1,1 1,1-1,77 7,-76-7,102 9,-87-4</inkml:trace>
  <inkml:trace contextRef="#ctx0" brushRef="#br0" timeOffset="2551.677">2682 178,'47'-12,"0"-2,-1-1,0-3,-2-1,0-3,29-19,-32 5,-41 36,0 1,-1-1,1 0,0 1,0-1,0 0,0 1,-1-1,1 0,0 1,0-1,0 0,-1 0,1 1,0-1,-1 0,1 0,0 0,0 1,-1-1,1 0,0 0,-1 0,1 0,-1 0,1 1,0-1,-1 0,1 0,0 0,-1 0,1 0,0 0,-1 0,1 0,-1-1,1 1,0 0,-1 0,1 0,0 0,-1 0,1-1,0 1,-1 0,1 0,0 0,0-1,-1 1,1 0,0-1,0 1,-1 0,1 0,0-1,0 1,0 0,0-1,0 1,-1 0,1-1,0 1,0-1,0 1,-24 23,1 1,2 1,0 1,1 1,2 1,1 1,1 0,2 1,-10 28,-3 17,4 2,3 0,3 1,4 1,-1 53,10-90,-2-1,-1 0,-2 0,-2-1,-2 0,-1-1,-16 29,26-61,0-1,0 0,0-1,-1 1,0-1,0 0,0 0,-1-1,1 1,-1-1,0 0,-1-1,1 0,0 0,-1 0,0-1,0 1,0-2,0 1,0-1,0 0,0 0,0-1,0 0,-6-1,8-1,0 1,1-1,-1-1,0 1,1-1,0 1,0-1,0-1,0 1,0 0,0-1,1 0,0 0,0 0,0 0,0 0,0-1,1 1,0-1,0 0,0 0,1 0,0 1,0-1,0-1,0 1,1 0,0 0,0 0,0 0,0 0,1 0,0 0,0 0,1 0,-1 0,1 0,0 1,0-1,1-1,12-27,2 1,1 0,1 1,2 1,1 1,1 1,1 0,2 2,25-19,-34 29,2 1,0 2,1-1,0 2,0 1,2 1,-1 0,1 2,1 0,-1 2,1 0,0 2,1 0,-1 2,1 0,-1 2,7 1,-27-1,0 0,-1 1,1-1,0 1,-1 0,1 0,-1 0,1 0,-1 0,1 1,-1-1,0 1,0 0,0-1,0 1,0 0,0 0,0 0,0 0,-1 1,1-1,-1 0,0 1,0-1,0 1,0-1,0 1,0 0,-1-1,1 4,2 15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1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6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5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2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1,'0'4,"0"8,-4 5,-3 5,-4 4,0 2,-3 1,-4 0,-4 1,2-1,-1-5,-1-1,3-6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8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508 142,'1'113,"-13"284,-5 29,28-399,-5-32</inkml:trace>
  <inkml:trace contextRef="#ctx0" brushRef="#br0" timeOffset="251.138">0 678,'48'0,"45"-4,15-3,0-4,-9 0,-12-3,-16 0,-10 4,-6-3,-8 2,-7-2,-5 1,-4-3,-3 2,0-2,-6-3,-7 1</inkml:trace>
  <inkml:trace contextRef="#ctx0" brushRef="#br0" timeOffset="978.775">1016 1,'-22'559,"20"-529,-2 2,2-1,0 1,3 0,0-1,2 1,1-1,2 0,1 0,1-1,3 4,-10-31,0 0,1 0,-1 0,1 0,0-1,0 1,0 0,0-1,0 1,0-1,1 0,-1 1,1-1,0-1,-1 1,1 0,0-1,0 1,0-1,0 0,0 0,1 0,-1 0,0-1,0 1,1-1,-1 0,0 0,1 0,-1 0,0 0,0-1,1 0,-1 0,0 0,0 0,0 0,3-2,106-74,-89 54,75-53,-97 75,0 1,0-1,0 1,1-1,-1 1,0 0,0 0,1-1,-1 1,0 0,0 0,0 0,1 0,-1 0,0 1,0-1,1 0,-1 0,0 1,0-1,0 1,0-1,0 1,1 0,-1-1,0 1,0 0,-1 0,1 0,0-1,0 1,0 0,0 0,-1 0,1 0,-1 1,1-1,0 0,-1 0,0 0,1 0,-1 1,8 58,-7-44,-1-13,0 1,0 0,0 0,1 0,0 0,0-1,0 1,0 0,1-1,-1 1,1-1,0 1,0-1,0 0,0 1,1-1,-1-1,1 1,0 0,0-1,0 1,0-1,0 0,1 0,-1 0,1 0,-1-1,1 1,0-1,-1 0,1 0,0 0,0-1,0 1,-1-1,1 0,0 0,0-1,3 1,6-3,1 0,-1-1,0 0,0-1,0 0,-1-1,1-1,-1 0,-1-1,3-1,-5 4,0 1,0 0,1 1,0 0,0 0,0 1,0 0,0 1,0 0,0 1,0 0,1 0,102-19,-101 13,-2 0,1-1,-1 0,0-1,0 0,-1-1,0 0,-1 0,0-1,0 0,-1 0,-1-1,1 0,-2 0,1-1,-2 1,0-1,0 0,1-10,-4 19,0 0,-1 0,0 0,1 0,-1 0,0 0,-1 0,1 0,-1 0,1 0,-1 0,0 0,0 1,0-1,0 0,0 0,-1 1,1-1,-1 1,0-1,0 1,0 0,0 0,0 0,0 0,0 0,-1 0,1 0,-1 1,0-1,1 1,-1 0,0 0,0 0,1 0,-1 0,0 1,0-1,0 1,0 0,0 0,-5 0,0 0,0 0,0 1,0 0,0 0,1 1,-1 0,1 0,-1 1,1 0,0 0,0 1,0 0,0 0,-1 2,-3 3,1 0,0 1,1 0,0 0,0 1,1 1,0-1,1 1,1 0,0 1,0 0,1 0,1 0,0 0,1 1,1-1,-1 7,3-15,0-1,0 1,0-1,1 0,0 1,0-1,0 0,0 1,1-1,-1 0,1 0,0 0,1-1,-1 1,0 0,1-1,0 1,0-1,0 0,0 0,1 0,-1-1,1 1,0-1,-1 1,1-1,0-1,0 1,1 0,-1-1,0 0,138 12,-113-14</inkml:trace>
  <inkml:trace contextRef="#ctx0" brushRef="#br0" timeOffset="1400.519">2257 989,'20'-13,"-2"-1,0-1,-1-1,0 0,-1-1,-1 0,-1-2,0 0,-2 0,8-16,-1 6,49-70,-68 100,0-1,0 0,0 0,0 1,0-1,0 0,1 0,-1 0,0 1,0-1,0 0,0 0,0 0,0 0,1 1,-1-1,0 0,0 0,0 0,0 0,1 0,-1 1,0-1,0 0,0 0,1 0,-1 0,0 0,0 0,1 0,-1 0,0 0,0 0,0 0,1 0,-1 0,0 0,0 0,1 0,-1 0,0 0,0 0,0 0,1-1,-1 1,0 0,0 0,0 0,1 0,-1 0,0 0,0-1,0 1,0 0,-5 27,3-20,0-1,0-1,0 1,1 0,0-1,0 1,0 0,1 0,0-1,0 1,0 0,1 0,0 0,0-1,0 1,1 0,0-1,0 0,0 1,1-1,-1 0,1 0,1 0,-1 0,1-1,-1 1,1-1,1 0,-1 0,3 1,0 0,1 0,0 0,0-1,1 0,-1-1,1 0,0 0,0-1,0 0,0 0,1-1,-1-1,0 1,0-1,1-1,-1 0,0 0,0-1,0 0,0 0,2-2,2-3,0-2,0 1,0-1,-1-1,-1-1,0 1,0-2,-1 1,0-1,-1-1,0 0,-2 0,1-1,-1 0,-1 0,-1-1,0 1,2-10,1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7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79,'29'-4,"24"-3,8 1,-3 2,-5-5,-7 1,-7 0,-5 3,-3 1,-3 2,-1 1,-5-4,-1-1,0 1,-4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5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1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3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599 508,'1'-6,"-1"1,0-1,0 0,-1 0,0 1,0-1,0 1,-1-1,1 1,-1-1,-1 1,1 0,-1 0,0 0,0 0,0 1,-1-1,0 1,1 0,-2 0,1 0,0 0,-1 1,0 0,1 0,-1 0,0 0,-1 1,1 0,0 0,-1 1,1-1,-1 1,0 0,-6-1,0 0,0 1,-1 1,1 0,0 0,0 1,0 1,0 0,0 0,0 1,1 1,-1 0,-9 5,15-5,-15 8,1 1,1 1,0 1,1 0,0 1,2 1,-1 1,2 0,13-15,0 0,0 0,0 0,0 0,0 0,1 0,0 1,-1-1,1 1,1-1,-1 1,0-1,1 1,0-1,-1 1,1-1,1 1,-1-1,0 1,1 0,0-1,0 0,0 1,0-1,1 0,-1 1,1-1,0 0,0 0,0 0,0 0,0-1,1 1,-1-1,1 1,0-1,0 0,0 0,0 0,0 0,0 0,3 0,7 3,0-1,0-1,1 0,-1 0,1-2,0 1,-1-2,11 0,-94 44,47-28,2 2,0 1,0 0,2 1,1 2,0 0,2 0,0 2,2 0,-10 21,20-36,1-1,-1 1,1 0,1 0,-1 0,1 0,1 1,0-1,1 1,-1-1,2 0,-1 1,1-1,1 1,0-1,0 0,1 0,0 0,0 0,1-1,0 1,1-1,0 0,0 0,0-1,1 1,5 4,-6-8,1 0,-1 0,1 0,0-1,0 0,0 0,0 0,0-1,1 0,-1 0,1 0,0-1,-1 0,1 0,0-1,-1 0,1 0,0-1,0 0,-1 0,1 0,0-1,-1 0,0 0,1-1,-1 1,0-1,0-1,-1 1,6-5,4-4,0-1,0 0,-2-1,1-1,-2 0,0-1,-1 0,4-9,-5 5</inkml:trace>
  <inkml:trace contextRef="#ctx0" brushRef="#br0" timeOffset="498.52">261 0,'-9'37,"2"1,1-1,2 1,2 0,2 26,22 144,-97 343,44-339,3-37,0-18,9-74,14-59</inkml:trace>
  <inkml:trace contextRef="#ctx0" brushRef="#br0" timeOffset="1883.08">1079 592,'0'-1,"0"0,0 1,0-1,-1 0,1 0,-1 0,1 1,0-1,-1 0,1 0,-1 1,0-1,1 0,-1 1,0-1,1 1,-1-1,0 1,1-1,-1 1,0 0,0-1,0 1,0 0,1-1,-1 1,0 0,0 0,0 0,0 0,0 0,1 0,-1 0,0 0,0 0,0 0,0 1,0-1,1 0,-1 0,0 1,0-1,0 1,1-1,-1 1,0-1,0 1,1-1,-1 1,1-1,-1 1,0 0,1 0,-34 46,27-35,-188 306,185-302,1 0,1 1,1 0,0 0,1 0,1 1,0 0,2 0,0 0,1 0,0 16,2-31,0 0,0 0,1 0,-1 0,1 0,0 0,-1 0,1 0,0 0,1 0,-1 0,1 0,-1-1,1 1,0-1,0 1,0-1,0 1,0-1,0 0,1 0,-1 0,1-1,0 1,-1-1,1 1,0-1,0 0,0 0,0 0,0 0,0 0,0-1,0 0,0 1,1-1,111-24,-28-28,-70 39</inkml:trace>
  <inkml:trace contextRef="#ctx0" brushRef="#br0" timeOffset="2432.028">572 678,'5'-7,"0"0,1 1,0 0,0 0,1 0,0 1,0 0,0 1,0-1,1 1,0 1,0-1,0 1,0 1,0 0,8-2,19-7,198-79,-231 88,0 1,1 0,-1 0,0 0,0 0,0 0,1 0,-1 1,0-1,1 1,-1 0,1-1,-1 1,0 0,1 0,-1 1,0-1,1 0,-1 1,1 0,-1-1,0 1,0 0,0 0,1 0,-1 1,0-1,0 0,-1 1,1-1,0 1,0 0,-1 0,1-1,-1 1,1 0,-1 0,0 0,0 1,0-1,0 0,0 0,0 1,-1-1,1 1,4 26,-5-21,1 0,0 1,0-1,1 0,0 0,1 0,-1 0,2 0,-1-1,1 0,0 1,0-1,1 0,0-1,1 1,-1-1,2 0,0-1,-1-1,1 0,0 0,0-1,1 0,-1 0,1-1,0 0,-1 0,1-1,0 0,0 0,0-1,0 0,0 0,0-1,0 0,0-1,-1 1,1-2,0 1,-1-1,0 0,1 0,-1-1,0 0,-1 0,1-1,-1 0,5-4,7-5</inkml:trace>
  <inkml:trace contextRef="#ctx0" brushRef="#br0" timeOffset="3344.838">1333 1044,'-22'58,"-57"138,58-161,25-64,11-7,2 0,1 2,2 0,1 2,18-21,-39 52,0 1,0-1,1 0,-1 0,0 0,1 0,-1 0,1 1,-1-1,1 0,-1 0,1 1,-1-1,1 0,0 1,-1-1,1 0,0 1,0-1,-1 1,1-1,0 1,0 0,0-1,0 1,0 0,-1 0,1-1,0 1,0 0,0 0,0 0,0 0,0 0,0 0,0 1,0-1,-1 0,1 0,0 1,0-1,0 0,0 1,0-1,-1 1,1-1,0 1,0-1,-1 1,1 0,-1-1,1 1,0 0,-1-1,1 1,-1 0,1 0,-1 0,0-1,1 1,-1 0,9 59,-10-55,1 1,0-1,0 0,1 1,-1-1,1 1,0-1,1 0,-1 0,1 0,0 0,1 0,-1 0,1 0,0 0,0-1,0 0,1 0,-1 0,1 0,0 0,0 0,3 1,-4-4,0 0,-1 0,1 0,0 0,0 0,0-1,0 1,0-1,0 0,0 0,0 0,0 0,0 0,0-1,0 0,0 1,0-1,0 0,0 0,0-1,-1 1,1 0,0-1,-1 0,1 1,-1-1,0 0,0-1,0 1,0 0,0 0,0-1,1-2,45-93,-27 16,-16 58</inkml:trace>
  <inkml:trace contextRef="#ctx0" brushRef="#br0" timeOffset="3611.338">1898 988,'-15'43,"-4"24,6 1,4-7,5-14</inkml:trace>
  <inkml:trace contextRef="#ctx0" brushRef="#br0" timeOffset="3900.863">1870 959,'33'0,"17"-5,4-1,-3 0,-4 1,-11 7,-11 2</inkml:trace>
  <inkml:trace contextRef="#ctx0" brushRef="#br0" timeOffset="4099.686">1898 1156,'28'5,"20"2,7-1,-7-6,-6-3,-11-1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0,-3-1,-8-2,-8-1,-13-5,-7-3,-8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1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6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5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2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114 341,'52'-11,"1"-2,-2-2,0-3,-1-2,-1-2,-1-2,-1-2,-1-2,23-20,30-68,-117 168,-12 48,3 0,6 2,2 12,4-31,-7 48,-7 0,-5-2,-45 110,67-211,-1-1,-1 0,-1-1,-2 0,-1-2,0 1,13-20,0 0,0-1,0 1,-1-1,1 0,-1 0,0-1,0 0,0 0,0 0,-1-1,1 1,-1-2,0 1,1-1,-1 0,-17 1</inkml:trace>
  <inkml:trace contextRef="#ctx0" brushRef="#br0" timeOffset="385.989">1 1075,'597'-261,"-518"229,31-17,-107 51,1-1,-1 1,0 0,0 0,0 0,0 1,0-1,0 1,0 0,-1-1,0 1,1 0,-1 1,0-1,0 0,-1 0,1 1,-1-1,0 1,1 0,-2-1,1 1,0 0,-1-1,0 1,1 2,33 170,-28-153,1-5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0,'-111'153,"7"4,-47 102,-17 77,101-232,67-105,0 1,-1 0,1-1,0 1,0 0,-1 0,1-1,0 1,-1 0,1 0,0 0,-1 0,1-1,-1 1,1 0,0 0,-1 0,1 0,-1 0,1 0,0 0,-1 0,1 0,-1 0,1 0,0 0,-1 0,1 1,0-1,-1 0,1 0,-1 0,1 0,0 1,-1-1,1 0,0 1,13-42,19-15,-17 30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8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1,'31'55,"-2"2,-3 0,-2 2,-3 1,-2 1,-3 0,-3 1,-3 1,1 35,-3 63,19-61,-19-88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7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5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1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38,'63'4,"29"-2,10-2,-4-1,-8-1,-15-4,-11-1,-6 0,-9-4,-12 1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3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599 508,'1'-6,"-1"1,0-1,0 0,-1 0,0 1,0-1,0 1,-1-1,1 1,-1-1,-1 1,1 0,-1 0,0 0,0 0,0 1,-1-1,0 1,1 0,-2 0,1 0,0 0,-1 1,0 0,1 0,-1 0,0 0,-1 1,1 0,0 0,-1 1,1-1,-1 1,0 0,-6-1,0 0,0 1,-1 1,1 0,0 0,0 1,0 1,0 0,0 0,0 1,1 1,-1 0,-9 5,15-5,-15 8,1 1,1 1,0 1,1 0,0 1,2 1,-1 1,2 0,13-15,0 0,0 0,0 0,0 0,0 0,1 0,0 1,-1-1,1 1,1-1,-1 1,0-1,1 1,0-1,-1 1,1-1,1 1,-1-1,0 1,1 0,0-1,0 0,0 1,0-1,1 0,-1 1,1-1,0 0,0 0,0 0,0 0,0-1,1 1,-1-1,1 1,0-1,0 0,0 0,0 0,0 0,0 0,3 0,7 3,0-1,0-1,1 0,-1 0,1-2,0 1,-1-2,11 0,-94 44,47-28,2 2,0 1,0 0,2 1,1 2,0 0,2 0,0 2,2 0,-10 21,20-36,1-1,-1 1,1 0,1 0,-1 0,1 0,1 1,0-1,1 1,-1-1,2 0,-1 1,1-1,1 1,0-1,0 0,1 0,0 0,0 0,1-1,0 1,1-1,0 0,0 0,0-1,1 1,5 4,-6-8,1 0,-1 0,1 0,0-1,0 0,0 0,0 0,0-1,1 0,-1 0,1 0,0-1,-1 0,1 0,0-1,-1 0,1 0,0-1,0 0,-1 0,1 0,0-1,-1 0,0 0,1-1,-1 1,0-1,0-1,-1 1,6-5,4-4,0-1,0 0,-2-1,1-1,-2 0,0-1,-1 0,4-9,-5 5</inkml:trace>
  <inkml:trace contextRef="#ctx0" brushRef="#br0" timeOffset="498.52">261 0,'-9'37,"2"1,1-1,2 1,2 0,2 26,22 144,-97 343,44-339,3-37,0-18,9-74,14-59</inkml:trace>
  <inkml:trace contextRef="#ctx0" brushRef="#br0" timeOffset="1883.08">1079 592,'0'-1,"0"0,0 1,0-1,-1 0,1 0,-1 0,1 1,0-1,-1 0,1 0,-1 1,0-1,1 0,-1 1,0-1,1 1,-1-1,0 1,1-1,-1 1,0 0,0-1,0 1,0 0,1-1,-1 1,0 0,0 0,0 0,0 0,0 0,1 0,-1 0,0 0,0 0,0 0,0 1,0-1,1 0,-1 0,0 1,0-1,0 1,1-1,-1 1,0-1,0 1,1-1,-1 1,1-1,-1 1,0 0,1 0,-34 46,27-35,-188 306,185-302,1 0,1 1,1 0,0 0,1 0,1 1,0 0,2 0,0 0,1 0,0 16,2-31,0 0,0 0,1 0,-1 0,1 0,0 0,-1 0,1 0,0 0,1 0,-1 0,1 0,-1-1,1 1,0-1,0 1,0-1,0 1,0-1,0 0,1 0,-1 0,1-1,0 1,-1-1,1 1,0-1,0 0,0 0,0 0,0 0,0 0,0-1,0 0,0 1,1-1,111-24,-28-28,-70 39</inkml:trace>
  <inkml:trace contextRef="#ctx0" brushRef="#br0" timeOffset="2432.028">572 678,'5'-7,"0"0,1 1,0 0,0 0,1 0,0 1,0 0,0 1,0-1,1 1,0 1,0-1,0 1,0 1,0 0,8-2,19-7,198-79,-231 88,0 1,1 0,-1 0,0 0,0 0,0 0,1 0,-1 1,0-1,1 1,-1 0,1-1,-1 1,0 0,1 0,-1 1,0-1,1 0,-1 1,1 0,-1-1,0 1,0 0,0 0,1 0,-1 1,0-1,0 0,-1 1,1-1,0 1,0 0,-1 0,1-1,-1 1,1 0,-1 0,0 0,0 1,0-1,0 0,0 0,0 1,-1-1,1 1,4 26,-5-21,1 0,0 1,0-1,1 0,0 0,1 0,-1 0,2 0,-1-1,1 0,0 1,0-1,1 0,0-1,1 1,-1-1,2 0,0-1,-1-1,1 0,0 0,0-1,1 0,-1 0,1-1,0 0,-1 0,1-1,0 0,0 0,0-1,0 0,0 0,0-1,0 0,0-1,-1 1,1-2,0 1,-1-1,0 0,1 0,-1-1,0 0,-1 0,1-1,-1 0,5-4,7-5</inkml:trace>
  <inkml:trace contextRef="#ctx0" brushRef="#br0" timeOffset="3344.838">1333 1044,'-22'58,"-57"138,58-161,25-64,11-7,2 0,1 2,2 0,1 2,18-21,-39 52,0 1,0-1,1 0,-1 0,0 0,1 0,-1 0,1 1,-1-1,1 0,-1 0,1 1,-1-1,1 0,0 1,-1-1,1 0,0 1,0-1,-1 1,1-1,0 1,0 0,0-1,0 1,0 0,-1 0,1-1,0 1,0 0,0 0,0 0,0 0,0 0,0 0,0 1,0-1,-1 0,1 0,0 1,0-1,0 0,0 1,0-1,-1 1,1-1,0 1,0-1,-1 1,1 0,-1-1,1 1,0 0,-1-1,1 1,-1 0,1 0,-1 0,0-1,1 1,-1 0,9 59,-10-55,1 1,0-1,0 0,1 1,-1-1,1 1,0-1,1 0,-1 0,1 0,0 0,1 0,-1 0,1 0,0 0,0-1,0 0,1 0,-1 0,1 0,0 0,0 0,3 1,-4-4,0 0,-1 0,1 0,0 0,0 0,0-1,0 1,0-1,0 0,0 0,0 0,0 0,0 0,0-1,0 0,0 1,0-1,0 0,0 0,0-1,-1 1,1 0,0-1,-1 0,1 1,-1-1,0 0,0-1,0 1,0 0,0 0,0-1,1-2,45-93,-27 16,-16 58</inkml:trace>
  <inkml:trace contextRef="#ctx0" brushRef="#br0" timeOffset="3611.338">1898 988,'-15'43,"-4"24,6 1,4-7,5-14</inkml:trace>
  <inkml:trace contextRef="#ctx0" brushRef="#br0" timeOffset="3900.863">1870 959,'33'0,"17"-5,4-1,-3 0,-4 1,-11 7,-11 2</inkml:trace>
  <inkml:trace contextRef="#ctx0" brushRef="#br0" timeOffset="4099.686">1898 1156,'28'5,"20"2,7-1,-7-6,-6-3,-11-1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43,'301'-17,"-91"-6,-148 21,-57 6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0,'24'0,"22"0,8 0,0 0,-4 0,-7 0,-5 0,-4 0,-4 0,-1 0,-7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1,'57'0,"25"0,2 0,-8 0,-12 0,-12 0,-10 0,-8 0,-4 0,-3 0,-6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8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25 500,'-7'21,"2"1,1 0,0 0,2 0,0 1,2-1,0 1,1-1,2 0,0 0,2 1,-5-20,1 1,0 0,0-1,0 1,0-1,0 1,1-1,0 0,0 0,0 0,0 0,0 0,1 0,-1 0,1-1,0 1,-1-1,1 0,0 1,1-1,-1-1,0 1,0 0,1-1,-1 0,1 0,0 0,-1 0,1-1,0 1,-1-1,1 0,0 0,-1 0,1 0,0-1,-1 0,1 1,-1-1,1-1,-1 1,1 0,-1-1,0 0,1 0,-1 0,0 0,0 0,-1 0,3-3,2-2,0-1,0 0,-1 0,0-1,0 0,-1 0,0 0,-1-1,0 1,0-1,-1 0,-1-1,1 1,-2 0,1-1,-1 1,-1 0,0-1,0 1,-1-1,-2-8,0 2,-1-1,0 1,-1 0,-1 0,-1 1,0 0,-1 0,-1 0,0 1,-1 0,-1 1,-7-8,17 21,0-1,0 1,0-1,0 0,0 1,0 0,0-1,0 1,0 0,-1-1,1 1,-1 0,1 0,-1 0,1 0,-1 0,1 1,-1-1,0 0,0 1,1-1,-1 1,0 0,0 0,1-1,-1 1,0 0,0 1,0-1,1 0,-1 0,0 1,0-1,1 1,-1-1,0 1,1 0,-1 0,0 0,1 0,-1 0,0 0,3 5,-1 0,1-1,0 1,1-1,-1 1,1-1,0 0,0 0,1 0,0 0,0 0,0 0,0-1,1 1,-1-1,1 0,0 0,1 0,-1-1,1 1,-1-1,1 0,0-1,0 1,0-1,3 1,-2-1,-1 0,1-1,0 0,0 0,-1 0,1-1,0 1,0-1,0-1,0 1,0-1,-1 0,1-1,0 1,-1-1,1 0,-1 0,1-1,-1 0,0 0,4-3,97-85,-96 80,25-23,-3-2,0-1,-3-2,-1 0,-2-2,-1-2,-3 0,0-5,-17 88,-33 177,49 283,-22-463,-1 0,-2 1,-1-1,-2-1,-2 1,-1-1,-2-1,-1 0,-2-1,-1 0,-2-1,-1-1,-1-1,-2-1,-6 5,26-32,0-1,0 0,0 1,-1-1,1 0,-1-1,1 1,-1 0,1-1,-1 1,0-1,0 0,0 0,0 0,0 0,0 0,0-1,0 1,0-1,0 0,-1 0,1 0,0-1,0 1,0-1,0 1,0-1,0 0,0 0,0-1,1 1,-1 0,0-1,0 0,1 1,0-1,-1 0,1-1,0 1,0 0,0 0,0-1,0 0,0 1,1-1,-1 0,1 0,0 1,0-1,0 0,0 0,1 0,-1 0,1-1,-1 1,1 0,1-3,1-14,2 1,0 0,1-1,1 2,1-1,1 1,8-16,-3 7,9-21,1 1,3 1,2 1,1 2,3 1,1 1,10-7,14-6,-43 43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0 442,'33'-66,"-19"31,1 2,1 0,2 1,2 0,1 2,1 0,1 2,2 0,0 2,28-22,-52 47,0-1,1 1,-1-1,0 1,1-1,-1 1,1 0,-1 0,1-1,0 1,-1 0,1 1,0-1,0 0,0 0,0 1,0-1,0 1,0 0,0-1,0 1,0 0,0 0,0 0,0 0,0 1,-1-1,1 1,0-1,0 1,0 0,0-1,0 1,-1 0,1 0,0 0,-1 0,1 1,0-1,-1 0,0 1,1-1,-1 1,0-1,0 1,0 0,0 0,0-1,0 1,0 0,-1 0,1 0,-1 0,1 0,-1 1,-23 119,7-70,16-50,-1-1,1 1,-1 0,1-1,-1 1,1-1,0 1,0 0,-1-1,1 1,1 0,-1-1,0 1,0 0,1-1,-1 1,1 0,-1-1,1 1,-1-1,1 1,0-1,0 1,0-1,0 0,0 1,0-1,0 0,1 0,-1 0,0 0,1 0,-1 0,0 0,1 0,-1-1,1 1,0 0,-1-1,1 1,-1-1,1 0,0 1,-1-1,1 0,0 0,-1 0,1 0,0-1,-1 1,1 0,0-1,-1 1,1-1,-1 0,1 1,-1-1,1 0,-1 0,1 0,-1 0,1 0,151-106,-58 34,31 1,-124 72,-1-1,1 0,-1 1,1-1,-1 1,1-1,0 1,-1 0,1 0,0 0,-1 0,1 0,0 0,-1 0,1 0,0 1,-1-1,1 1,-1-1,1 1,-1-1,1 1,-1 0,1 0,-1 0,0 0,1 0,-1 0,0 0,0 0,0 1,0-1,0 0,0 1,0-1,0 1,0-1,-1 1,1-1,-1 1,1-1,-1 1,0 0,1-1,-1 2,-3 77,-3-60,3-16,1-1,1 1,-1 0,0 0,1 0,0 0,0 0,0 0,0 0,1 1,0-1,-1 0,2 0,-1 0,0 1,1-1,0 0,0 0,0 0,0 0,1 0,0 0,-1 0,2 0,-1-1,0 1,1-1,-1 0,1 1,1 0,12 4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19,'-9'-3,"0"-1,1 2,-1-1,0 1,0 1,0-1,-1 1,1 1,0 0,0 0,0 1,-1 0,1 1,0 0,0 0,1 1,-1 0,0 0,1 1,0 0,0 1,0 0,0 0,1 1,0 0,0 0,1 0,-1 1,1 0,1 0,-3 5,0 0,2 0,0 1,0 0,1 0,0 0,2 0,-1 1,2-1,-1 1,2 0,0 1,1-10,-1 0,1 0,1 0,-1 0,1 0,0 0,0 1,0-1,1-1,0 1,0 0,0 0,0-1,1 1,0-1,0 0,0 0,0 0,1 0,-1 0,1-1,0 0,0 1,1-1,-1-1,0 1,1-1,0 0,0 0,3 1,83 2,-60-12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1 307,'115'-58,"-3"-5,61-48,-91 36,-81 76,0 0,0 0,0 0,0 0,0 0,0 1,-1-1,1 0,0 0,-1 1,1-1,0 0,-1 0,0 1,1-1,-1 1,0-1,0 0,1 1,-1-1,0 1,-1-1,1 1,0-1,0 0,0 1,-1-1,1 0,-1 1,1-1,-1 0,0 1,0-1,1 5,-9 700,8-674,-2-1,-1 1,-1-1,-1 0,-2-1,-3 8,7-27,-1 0,0-1,0 1,-1-1,0 0,-1 0,0-1,0 0,-1 0,0-1,-1 0,0 0,0-1,-1 0,0-1,0 0,0 0,-3 0,-4 1,0 0,-1-2,0 0,-1-1,1 0,0-2,-16 1,28-3,1 0,0 0,-1 0,1-1,0 1,0-1,-1-1,1 1,0-1,0 0,0 0,0 0,1-1,-1 1,1-1,-1 0,1-1,0 1,0-1,0 0,1 0,-1 0,1 0,0-1,1 1,-1-1,1 0,-1 1,1-3,-1-3,1-1,1 0,-1 0,2 0,0 0,0 0,1 0,0 0,1 0,0 0,1 1,0-1,0 1,1 0,1 0,0 0,0 0,1 1,0 0,1 0,0 0,0 1,0 0,1 1,1-1,-1 2,8-6,56-32,2 3,1 3,72-24,21 17,-145 42</inkml:trace>
  <inkml:trace contextRef="#ctx0" brushRef="#br0" timeOffset="261.428">820 476,'-13'19,"1"0,2 1,0 0,1 0,1 1,0 0,2 1,1-1,0 1,2 0,1 0,0 1,2 8,0-28,0 1,0-1,1 0,0 1,0-1,0 0,0 1,0-1,1 0,-1 0,1 0,0 0,0 0,0-1,0 1,1 0,-1-1,1 0,-1 1,1-1,0 0,0 0,0-1,0 1,0-1,0 1,1-1,-1 0,0 0,1-1,-1 1,0 0,1-1,0 0,5 0,-1-1,0 1,1-1,-1-1,0 0,0 0,0-1,0 0,0 0,0-1,-1 1,0-2,5-3,-3 1,-1-1,0 0,0-1,-1 1,0-1,-1-1,0 0,0 0,-1 0,-1 0,1-1,-2 1,1-1,-1 0,-1-1,0 1,-1 0,0-1,-1 1,0 0,-1-1,0 1,0 0,-1-1,-1 1,0 0,-1 1,0-1,0 0,-1 1,-1 0,1 0,-2 1,-6-9,-6 0</inkml:trace>
  <inkml:trace contextRef="#ctx0" brushRef="#br0" timeOffset="545.411">1159 871,'0'-33,"4"-22,8-5,5 3,5 5,3 8,3 6,1 9,1 6,-1 5,0 7,0 5,-5 3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89 705,'-86'247,"84"-142,2-102,1 0,-1-1,1 1,0-1,0 0,0 1,0-1,1 0,-1 1,1-1,-1 0,1 0,0 0,0 0,0-1,0 1,0 0,0-1,0 1,0-1,1 0,-1 0,1 0,-1 0,1 0,-1-1,1 1,-1-1,1 1,0-1,-1 0,1 0,-1 0,1 0,0-1,-1 1,3-1,1-1,1 1,-1-2,0 1,1 0,-1-1,-1 0,1-1,0 1,-1-1,1 0,-1-1,0 1,-1-1,1 0,-1 0,0 0,0-1,0 1,-1-1,0 0,0 0,-1 0,1-1,-1 1,-1 0,1-1,-1 1,0-1,-1 0,1 1,-1-1,-1 0,1 1,-1-1,0 0,-1 1,0-1,-1-2,-2-3,0 1,-1 0,-1 0,0 1,0-1,-1 2,0-1,-1 1,0 0,-1 1,1 0,-2 1,1 0,-1 0,0 1,-11-4,23 11,0-1,-1 1,1 0,-1 0,1 0,-1 0,1 0,-1 0,0 0,1 0,-1 0,0 0,0 0,0 0,0 0,0 1,0-1,0 0,0 0,0 0,0 0,-1 0,1 0,0 0,-1 0,1 0,-1 0,1 0,-1 0,1 0,-1-1,0 1,0 0,1 0,-1 0,0-1,0 1,0-1,0 1,0 0,1-1,-1 1,0-1,0 0,0 1,-1-1,1 0,0 0,0 0,0 0,0 1,0-1,0-1,0 1,0 0,0 0,0 0,0 0,0-1,0 1,0-1,0 1,0-1,0 1,0-1,0 1,0-1,10 7,0-1,0 0,1 0,0-1,0-1,0 1,0-2,0 1,0-1,1-1,-1 0,1 0,-1-1,1-1,0 1,-1-2,0 1,10-4,19-7,-1-1,-1-3,0 0,-2-3,0 0,-1-3,0-1,-2-1,3-6,-12 12,-1-1,0-1,-2 0,0-2,-2 0,0-2,-2 0,0-1,-2 0,-1-1,-1 0,-1-1,-1-1,-2 0,0 0,-2-1,-2 1,0-1,-2 0,-1 0,-1-11,0 37,-1 1,1 0,0-1,0 1,-1 0,1 0,-1-1,0 1,0 0,0 0,0 0,0 0,0 0,-1 0,1 0,-1 0,1 1,-1-1,1 1,-1-1,0 1,0-1,0 1,0 0,0 0,0 0,0 0,0 0,-1 0,1 1,0-1,0 1,-1 0,1-1,0 1,-1 0,1 0,0 1,-1-1,1 0,0 1,0-1,-1 1,1 0,0 0,0 0,0 0,0 0,0 0,0 0,0 1,0-1,1 1,-1 0,0-1,1 1,0 0,-1 0,1 0,0 0,0 0,-1 1,-6 14,0 1,1 0,1 1,1-1,1 1,0 0,1 0,2 0,-1 1,2-1,1 0,2 19,-1 7,-2 35,12 171,45 12,-53-202,-28-72,8-3</inkml:trace>
  <inkml:trace contextRef="#ctx0" brushRef="#br0" timeOffset="250.898">315 507,'44'0,"32"0,9 0,-5 0,-7 0,-11 0,-11 0,-10 0,-6 0,-5 0,-3 0,-1 0,0 0,1 0,-5 0</inkml:trace>
  <inkml:trace contextRef="#ctx0" brushRef="#br0" timeOffset="500.705">1106 761,'0'34,"0"15,5 5,1-7</inkml:trace>
  <inkml:trace contextRef="#ctx0" brushRef="#br0" timeOffset="737.573">1162 423,'0'0</inkml:trace>
  <inkml:trace contextRef="#ctx0" brushRef="#br0" timeOffset="973.188">1473 677,'-10'20,"2"1,0-1,1 2,1-1,1 1,1 0,1 0,1 0,1 0,1 14,0-34,-1-1,1 1,0 0,0 0,0 0,0-1,0 1,0 0,1 0,-1-1,0 1,1 0,0 0,-1-1,1 1,0-1,0 1,0-1,0 1,0-1,0 1,0-1,0 0,1 1,-1-1,0 0,1 0,-1 0,1 0,-1 0,1-1,0 1,-1 0,1-1,0 1,0-1,-1 0,1 1,0-1,0 0,0 0,-1 0,1 0,0 0,0-1,-1 1,1-1,0 1,0-1,-1 1,1-1,-1 0,1 0,0 0,-1 0,0 0,1 0,-1 0,1-2,106-119,-86 95,0-2,-2 0,-1 0,-1-2,-2-1,5-14,-20 44,1 0,-1 0,0 0,0 0,0 0,0 0,0 0,-1 0,1 0,0-1,-1 1,0 0,1 0,-1-1,0 1,0 0,-1 0,1-1,0 1,-1 0,1 0,-1-1,0 1,1 0,-1 0,0 0,-1 0,1 0,0 0,0 0,-1 1,1-1,-1 0,0 1,1-1,-1 1,0 0,0-1,0 1,0 0,0 0,0 0,0 0,0 1,0-1,-1 0,0 1,-50 2,27 4</inkml:trace>
  <inkml:trace contextRef="#ctx0" brushRef="#br0" timeOffset="1452.605">1699 931,'178'-165,"-178"165,1-1,-1 0,1 0,-1 0,1 0,-1 0,1 1,-1-1,1 0,0 0,-1 1,1-1,0 0,0 1,0-1,0 1,-1-1,1 1,0 0,0-1,0 1,0 0,0-1,0 1,0 0,0 0,0 0,0 0,0 0,0 0,0 0,0 0,0 1,0-1,0 0,0 0,0 1,-1-1,1 1,0-1,0 1,0-1,0 1,-1 0,1-1,0 1,0 0,-1-1,1 1,-1 0,1 0,-1 0,1 0,-1-1,1 1,-1 1,3 8,-3-6,1 0,-1 0,1 0,0 0,0 0,0 0,0-1,1 1,-1 0,1-1,0 1,0-1,1 1,-1-1,1 0,-1 0,1 0,0-1,0 1,0-1,1 1,-1-1,0 0,1 0,0 0,-1-1,1 0,0 1,0-1,0 0,0-1,2 1,2-3,0-1,0 0,0-1,0 0,-1 0,0 0,1-1,-2 0,1-1,-1 1,1-1,-2-1,1 1,-1-1,0 0,0 0,-1 0,0-1,0 0,-1 1,0-1,0-1,-1 1,0 0,0-2,3-16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89 571,'0'429,"-26"-234,10-152,16-42,0 0,0-1,0 1,0 0,-1-1,1 1,0-1,0 1,-1 0,1-1,-1 1,1-1,0 1,-1-1,1 1,-1-1,1 1,-1-1,1 0,-1 1,1-1,-1 0,0 1,1-1,-1 0,1 0,-1 1,0-1,1 0,-1 0,0 0,1 0,-1 0,0 0,1 0,-1 0,0 0,1 0,-1-1,1 1,-1 0,0 0,1 0,-1-1,1 1,-1 0,0-1,1 1,-1-1,1 1,-1 0,1-1,0 1,-1-1,1 0,-1 1,1-1,0 1,-1-1,1 1,0-1,0 0,0 1,-4-11,0 1,2-1,-1 1,1-1,1 0,0 0,0 0,1 1,0-1,2-4,-2-10,0-10,-1-15,2 0,2 0,3-1,11-46,-9 61,2-1,1 2,3-1,0 2,2 0,2 0,1 2,1 0,2 2,10-11,-20 27,-1 1,2 0,-1 1,2 1,-1 0,2 0,-1 2,2 0,-1 0,1 2,0 0,1 1,-1 0,1 1,6 0,-20 5,0-1,1 1,-1 0,0 0,1 0,-1 1,0-1,0 1,0 0,1 0,-1 0,0 0,0 0,0 1,0-1,-1 1,1 0,0 0,-1 0,1 0,-1 1,0-1,1 1,-1-1,0 1,-1 0,1-1,0 1,-1 0,0 0,1 0,-1 1,0-1,-1 0,1 0,0 2,0 7,0-1,0 1,-1 0,-1-1,0 1,0-1,-1 1,-1-1,0 0,0 1,-11 23,-1 0,-1-1,-2-1,-2-1,-1-1,-1 0,-1-2,-2-1,-1 0,-1-2,-1-1,-1-2,-2 0,0-2,-3-1,33-18,-1 0,0 0,0 0,0-1,0 1,0-1,-1 0,1 0,0 0,-1 0,1 0,0 0,-1 0,1-1,-1 1,1-1,-1 0,0 0,1 0,-1 0,1 0,-1 0,1-1,-1 1,1-1,-1 0,1 0,0 0,-1 0,1 0,0 0,0-1,0 1,-1-1,2 1,-1-1,-1 0,-3-16</inkml:trace>
  <inkml:trace contextRef="#ctx0" brushRef="#br0" timeOffset="857.209">512 824,'39'-12,"0"-2,-1-2,-1-2,0-1,-2-1,0-2,25-23,-56 44,-1-1,0 0,1 0,-1 0,0-1,0 1,0-1,-1 1,1-1,0 0,-1 0,0 0,0-1,0 1,0 0,0-1,-1 1,0-1,1 0,-1 1,-1-1,1 0,0 0,-1 0,0 0,0 1,0-1,0 0,-1 0,0 0,1 0,-1 1,0-1,-1 0,1 1,-1-1,0 1,0 0,0-1,0 1,0 0,-1 0,1 0,-1 1,0-1,-1 0,-2-1,0 1,-1 0,1 1,-1-1,1 1,-1 1,0-1,0 1,0 0,0 1,0 0,0 0,1 0,-1 1,0 0,0 0,0 1,0 0,1 0,-1 0,-5 4,-4 1,0 1,1 1,0 1,0 0,1 1,0 1,1 0,0 1,1-1,1 0,1 1,0 0,0 0,1 1,1 0,1 1,0 0,1 0,0 0,1 1,1 0,1 0,0 0,1 0,2-10,0-1,1 0,0 0,0 0,1 0,-1 0,1-1,0 1,0 0,1-1,-1 1,1-1,0 0,0 0,0 0,1 0,0-1,-1 1,1-1,0 0,1 0,-1 0,0-1,1 1,0-1,-1 0,1-1,0 1,0-1,0 0,0 0,0 0,0-1,4 0,25 0,-1-2,1-2,-1-1,0-1,0-2,-1-2,0 0,-1-2,0-2,-1-1,0-1,-1-1,-1-2,-1 0,-1-2,0-1,-2-2,-1 0,0-1,-2-1,8-15,-19 29,0 0,-1-1,-1 0,0 0,-1-1,0 0,-1 0,0-1,-2 0,1 1,-2-2,0 1,0-6,-3 20,0-1,0 1,0-1,1 0,-2 1,1-1,0 1,0-1,0 0,-1 1,1-1,-1 1,1-1,-1 1,1-1,-1 1,0 0,0-1,0 1,0 0,0-1,0 1,0 0,0 0,0 0,-1 0,1 0,0 0,-1 1,1-1,-1 0,1 1,-1-1,1 1,-1-1,1 1,-1 0,0-1,1 1,-1 0,1 0,-1 0,1 1,-1-1,0 0,1 0,-1 1,1-1,-1 1,1 0,-1-1,-72 46,72-45,1 0,-1 0,0 0,1 0,-1 0,1 0,0 0,-1 1,1-1,0 0,0 1,0-1,0 1,0 0,0-1,0 1,1 0,-1-1,0 1,1 0,0 0,-1 0,1 0,0-1,0 1,0 0,0 0,0 0,0 0,1-1,-1 1,1 0,-1 0,1 0,-1-1,1 1,0 0,0-1,0 1,0-1,0 1,1-1,-1 1,0-1,1 0,-1 0,0 0,1 1,0-1,-1-1,1 1,0 0,-1 0,1-1,0 1,0 0,53 3,-51-4,1-1,-1 1,1-1,0 1,-1 0,1 1,-1-1,1 1,0 0,-1 0,1 1,-1-1,0 1,0 0,1 0,-1 0,-1 1,1-1,0 1,0 0,-1 0,0 1,0-1,0 0,0 1,0 0,-1 0,1 0,0 7,0 0,-1 1,0-1,-1 0,-1 1,1-1,-2 0,0 1,0-1,-1 0,0 0,-1 0,-3 7,-9 73,15-86,0 0,1 0,-1 0,1 0,0 0,0 0,1 0,0 0,-1-1,2 1,-1-1,0 1,1-1,0 0,0 1,0-2,1 1,-1 0,5 2,5 5</inkml:trace>
  <inkml:trace contextRef="#ctx0" brushRef="#br0" timeOffset="1099.238">1726 571,'-10'38,"-2"18,-1 3,9-7,3-13</inkml:trace>
  <inkml:trace contextRef="#ctx0" brushRef="#br0" timeOffset="1341.496">1642 204,'0'0</inkml:trace>
  <inkml:trace contextRef="#ctx0" brushRef="#br0" timeOffset="1553.793">1896 571,'-8'17,"1"1,1 1,0-1,2 1,0 0,1 0,1 0,0 0,2 1,0-1,2 0,0 3,-1-19,-1 0,1 0,0 0,0 0,1 0,-1 0,1-1,-1 1,1 0,0-1,0 1,0-1,0 0,0 0,1 1,-1-2,1 1,-1 0,1 0,0-1,0 1,-1-1,1 0,0 0,0 0,1 0,-1-1,0 1,0-1,0 0,0 0,0 0,0 0,1 0,-1-1,0 1,0-1,0 0,0 0,0 0,0 0,0-1,-1 1,1-1,0 0,0 0,8-5,0 0,0-1,-1 0,0-1,-1 0,0 0,0-1,-1 0,0-1,-1 0,0 0,-1 0,0-1,-1 0,0 0,-1 0,0-1,-1 1,0-1,-1 0,-1 0,0 0,-1 0,0 0,-1-8,0 17,1 0,-1 0,0 0,0 1,0-1,0 0,-1 0,0 1,1-1,-1 1,-1-1,1 1,0 0,-1 0,0 0,1 0,-1 0,0 1,-1-1,1 1,0 0,-1 0,1 0,-1 0,1 1,-1-1,0 1,0 0,0 0,0 0,0 1,0 0,0-1,0 1,0 1,0-1,0 0,0 1,0 0,1 0,-1 0,0 1,0-1,1 1,-1 0,0 0,-24 15,2 1</inkml:trace>
  <inkml:trace contextRef="#ctx0" brushRef="#br0" timeOffset="2065.916">2319 571,'-9'6,"0"1,0 1,1 0,0 0,1 0,-1 1,2 0,-1 1,1 0,1 0,0 0,0 0,1 1,0 0,1-1,0 2,1-1,-1 8,2-13,1 1,0 0,-1-1,2 1,-1 0,1-1,0 1,1 0,-1-1,1 0,1 1,-1-1,1 0,0 0,1 0,-1 0,1-1,0 0,0 1,1-1,0-1,0 1,0-1,0 0,0 0,1 0,0-1,0 0,0 0,0 0,6 1,-5-3,0 1,0-1,0-1,0 1,0-1,1 0,-1-1,0 0,0 0,0 0,0-1,0 0,0-1,-1 0,1 0,-1 0,1 0,-1-1,0 0,0-1,108-101,-78 63,-1-1,-3-2,-2-2,-2 0,-1-3,-16 28,-1 1,-2-2,0 1,-1-1,-2 0,0 0,-2-1,0 1,-2-1,0 0,-2 1,-3-16,3 31,0 1,-1-1,0 0,0 1,-1-1,0 1,-1 0,0 0,0 0,-1 1,0 0,0-1,0 2,-1-1,0 0,-1 1,1 1,-1-1,0 1,-1 0,1 0,-1 1,0 0,0 1,0-1,-1 2,1-1,-1 1,0 0,1 1,-1 0,-7 0,3 2,-1 0,1 0,0 1,0 1,0 0,0 1,1 1,-1 0,1 0,0 1,1 1,-1 0,1 0,1 1,-1 1,1 0,1 0,-4 4,-1 4,0 0,1 0,1 1,1 1,0 0,1 0,1 1,1 0,1 1,-4 20,9-30,1-1,0 1,1-1,0 1,1-1,0 1,1-1,0 1,0-1,1 0,0 0,1 0,0 0,1-1,0 0,1 0,0 0,0 0,0-1,1 0,1 0,-1-1,1 0,0 0,1-1,0 0,0-1,0 0,1 0,-1-1,1 0,4 1,29 8,0-1,1-3,1-1,-1-3,1-1,0-2,0-2,20-4,-53 4,23-1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79 361,'56'-9,"-1"-2,-1-3,0-2,0-2,-2-3,23-13,-67 31,0 0,0-1,0 0,0 0,-1-1,1 0,-1 0,0-1,-1 1,0-2,0 1,0-1,0 0,-1 0,-1 0,1-1,-1 1,0-1,-1 0,0-1,0 1,0-1,-4 10,1 0,-1 0,1 0,-1 0,1 0,-1 0,1 0,-1-1,0 1,0 0,1 0,-1-1,0 1,0-1,0 1,0 0,0-1,0 0,0 1,0-1,0 0,0 1,0-1,0 0,0 0,0 0,0 0,0 0,0 0,0 0,0 0,0 0,0 0,-1-1,1 1,0 0,1-1,-1 1,0-1,0 1,0-1,0 0,0 1,0-1,1 0,-1 1,0-1,0 0,1 0,-1 0,1 0,-1 0,1 0,-1 0,1 0,-1 0,1 0,0 0,0 0,0 0,-1 0,1 0,0 0,0 0,0 0,0 0,1 0,-1 0,0-1,-6 13,1 0,0 1,1-1,0 1,0 0,1 0,1 0,0 0,1 0,0 0,1 11,-4 29,-16 109,-6-2,-7-1,-51 144,80-289,1 0,-2-1,0 0,0 0,-1 0,-1-1,0 1,0-2,-1 1,0-1,-1 0,-1-1,1 0,-1 0,-1-1,1-1,-1 0,-1 0,1-1,-1 0,0-1,-1 0,1-1,-1-1,0 0,-8 1,16-5,0 1,1-1,-1 1,0-1,1-1,-1 1,1-1,0 1,-1-1,1 0,0-1,0 1,0-1,0 0,1 0,-1 0,1 0,0-1,0 0,0 1,0-1,1 0,-1 0,1 0,0-1,0 1,1 0,-1-1,1 1,0-1,0 0,0 1,1-1,0 0,0 1,0-1,0 0,1 0,0 1,0-1,0 1,0-1,1 1,0-1,1-1,8-16,2 0,0 0,2 1,0 1,1 0,1 1,1 1,1 1,0 1,1 0,1 1,0 1,1 1,9-3,11-8,1 1,1 2,0 2,2 3,42-11,-33 19,-32 6</inkml:trace>
  <inkml:trace contextRef="#ctx0" brushRef="#br0" timeOffset="867.515">898 671,'-8'23,"-44"158,51-179,0 0,1 0,-1 0,1 0,-1 1,1-1,0 0,0 0,0 1,0-1,0 0,1 0,-1 0,1 1,-1-1,1 0,0 0,0 0,0 0,0 0,0 0,0 0,1 0,-1-1,0 1,1 0,0-1,-1 1,1-1,0 0,0 1,0-1,0 0,0 0,0 0,0 0,0-1,0 1,0-1,0 1,0-1,1 0,-1 1,0-1,0 0,1-1,-1 1,0 0,0-1,0 1,1-1,-1 1,0-1,0 0,0 0,0 0,1-1,118-91,-60 39,35-39,-65 71,-30 50,-1-23,-1 1,1-1,0 0,1 0,-1 0,1 0,0 0,0 0,0 0,1 0,0 0,0-1,0 1,0 0,1-1,0 0,0 0,0 0,0 0,1 0,0 0,-1-1,1 0,0 0,1 0,-1 0,0 0,1-1,0 0,0 0,-1 0,1-1,0 0,0 0,0 0,0 0,1-1,-1 0,5 0,12-6,0-1,0-1,0-1,-1-1,0-1,-1-1,0-1,-1 0,-1-2,0 0,1-2,2-2,-1-1,0-1,-2 0,0-2,-2 0,0 0,-2-2,0 0,-2-1,6-17,-12 27,-2 0,1 0,-2 0,0 0,-1-1,-1 1,0-1,-1 1,-1-1,-1 1,0-1,-1 1,2 13,0 0,0 1,0-1,-1 1,1-1,-1 1,1 0,-1-1,0 1,0 0,0 0,0 0,0 0,0 0,-1 1,1-1,-1 1,1 0,-1-1,1 1,-1 0,0 1,0-1,1 0,-1 1,0-1,0 1,0 0,0 0,1 0,-1 0,0 1,0-1,0 1,0 0,1 0,-1 0,0 0,1 0,-1 0,1 1,-1-1,1 1,0 0,0 0,0-1,0 2,0-1,0 0,0 0,0 0,1 1,0-1,-1 1,1 0,-15 18,1 1,0 1,2 1,1 0,1 0,1 1,1 0,1 1,1 0,-2 24,8-37,2 0,0 0,0 0,1 0,1 0,0 0,1-1,0 1,1-1,0 0,1-1,0 1,1-1,1 0,-1-1,2 0,-1 0,1 0,1-1,0-1,0 0,0 0,1-1,1 0,-1-1,1 0,0-1,0 0,0-1,1-1,0 0,2 0,2-1,0-1,0 0,0-2,0 0,0-1,0 0,0-2,-1 0,1-1,-1 0,0-1,-1-1,12-7,12-8,-2-2,0-1,-2-2,23-22,-33 23,0 0,-2-2,0-1,-3 0,0-2,-2 0,-1-1,-1-1,-2 0,-2-1,-1 0,-1-1,-2-1,-2 0,-6-65,0 99,-1 0,1 0,0 0,-1 0,0 1,1-1,-1 0,0 0,0 0,0 1,0-1,0 1,0-1,-1 1,1-1,0 1,-1-1,1 1,-1 0,0 0,1 0,-1 0,0 0,0 0,1 1,-1-1,0 0,0 1,0 0,0-1,0 1,0 0,0 0,0 0,0 0,0 0,0 1,0-1,1 0,-1 1,0 0,0-1,0 1,0 0,1 0,-1 0,0 0,0 1,-9 6,0 1,1 0,0 1,1 0,0 1,0 0,1 0,1 1,0 0,1 0,0 1,-3 8,7-17,-9 16,0 0,1 1,1 0,1 0,1 1,1 0,1 0,1 0,1 1,1 0,1 0,0-1,2 1,1 0,1 0,1-1,1 1,2 6,-4-21,0 0,0 0,0 0,1-1,0 1,1-1,-1 0,1 0,1-1,-1 0,1 1,0-2,1 1,-1-1,1 0,0 0,1-1,-1 0,1 0,-1-1,1 0,0 0,0-1,1 0,-1 0,0-1,1 0,-1-1,6 0,67-23,-62 11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66 360,'-11'229,"-29"50,40-278,-1-1,1 0,-1 1,1-1,-1 0,1 1,0-1,-1 0,1 1,-1-1,1 1,0-1,0 1,-1-1,1 1,0-1,0 1,0-1,-1 1,1 0,0-1,0 1,0-1,0 1,0-1,0 1,0-1,0 1,0 0,0-1,1 1,-1-1,0 1,0-1,0 1,1-1,-1 1,0-1,1 1,-1-1,0 1,1-1,-1 0,1 1,-1-1,0 0,1 1,-1-1,1 0,-1 1,1-1,-1 0,1 0,-1 0,1 1,0-1,-1 0,1 0,-1 0,1 0,-1 0,1 0,-1 0,1 0,0 0,29-31,-15 15,152-105,-153 110,1 1,0 1,0 0,1 1,0 1,0 0,1 1,-1 1,1 1,1 0,-1 1,0 1,1 1,11 0,-25 1,-1 1,1 0,0 0,0 0,0 1,-1-1,1 1,0 0,-1 0,0 0,1 1,-1-1,0 1,0-1,-1 1,1 0,0 0,-1 1,0-1,0 0,0 1,0-1,0 1,-1 0,1 0,-1-1,0 1,0 0,-1 0,1 0,-1 0,0 2,-14 130,7-120,-1 0,0 0,-1-1,-1 0,-1-1,0 0,0-1,-2 0,1-1,-2 0,0-1,0 0,-1-1,0-1,0 0,-1-2,-1 1,-1-1,-4 3,-1-1,0-1,-1 0,1-2,-1-1,-1-1,1-1,0-1,-19-1,-14-23,50 11</inkml:trace>
  <inkml:trace contextRef="#ctx0" brushRef="#br0" timeOffset="5266.532">1054 839,'4'-4,"0"1,0-1,0 0,0 0,-1 0,0 0,1-1,-2 1,1-1,0 0,-1 0,0 0,0 0,-1 0,1 0,-1 0,0-1,-3 5,-1 0,1 0,0 0,0 0,-1 0,1 1,0-1,-1 1,1-1,-1 1,1 0,0 0,-1 0,1 0,-1 1,1-1,0 1,-1-1,1 1,0 0,0 0,-1 0,1 0,0 0,0 0,0 1,0-1,0 1,1-1,-2 2,-24 12,0 1,1 1,1 2,1 0,1 2,1 0,0 1,2 2,-8 11,26-33,0 0,0 1,0-1,1 1,-1-1,1 1,-1 0,1-1,0 1,0 0,0 0,0 0,1 0,-1 0,1 0,0 0,0 0,0 0,0 0,0 0,1 0,-1 0,1 0,0 0,0 0,0 0,0 0,1-1,-1 1,1 0,-1-1,1 1,0-1,0 0,0 0,0 1,1-1,-1-1,0 1,1 0,-1 0,1-1,0 0,0 1,0-1,-1 0,1 0,2 0,11-1,-1 0,1-1,-1-1,1 0,-1-1,0-1,0 0,0-1,0-1,-1 0,0-1,0 0,-1-2,0 1,0-1,-1-1,0 0,-1-1,7-8,13-14,-1-2,-1 0,-2-2,12-23,-26 40,11-30,-36 57,8 5,1-1,0 1,1 0,0 0,0 1,2-1,-1 0,2 0,0 1,0-1,1 0,0 0,1 0,1-1,0 1,3 7,-2-13,-1-1,1 0,0 0,0 0,1 0,-1-1,1 0,0 0,0-1,0 1,1-2,-1 1,1 0,0-1,-1 0,1-1,0 0,0 0,0 0,0-1,0 0,0 0,0-1,0 0,0 0,0 0,0-1,0 0,0-1,-1 1,2-2,33-16,0-1,-1-2,-2-2,0-1,-2-2,-1-1,-2-2,6-8,-27 25,0 0,-1 0,0-1,-1-1,-1 0,-1 0,0-1,-1 0,0 0,-2 0,1-5,-5 20,-1 0,1 0,-1 1,1-1,-1 0,0 0,0 1,0-1,0 0,0 0,0 1,0-1,-1 0,1 0,-1 1,1-1,-1 0,0 1,1-1,-1 1,0-1,0 1,0-1,0 1,-1-1,1 1,0 0,0 0,-1 0,1-1,-1 2,1-1,-1 0,1 0,-1 0,0 1,1-1,-1 0,0 1,1 0,-1-1,0 1,0 0,0 0,1 0,-1 0,0 0,-1 1,-83 30,73-23,1 2,0-1,1 2,0 0,1 0,0 1,1 0,0 0,1 1,0 1,1-1,-5 14,11-24,0 0,1 0,-1-1,1 1,0 0,-1 0,2 0,-1 0,0 0,0 0,1 0,0 0,-1 0,1 0,0-1,1 1,-1 0,0-1,1 1,-1-1,1 1,0-1,0 0,0 1,0-1,0 0,0 0,1-1,-1 1,1 0,-1-1,1 0,0 1,-1-1,2 0,105 26,-104-27,0 0,-1-1,1 1,-1 0,1 1,0-1,-1 1,1 0,-1 0,0 0,1 1,-1-1,0 1,0 0,0 0,0 1,0-1,0 1,-1 0,1 0,-1 0,0 0,0 0,0 1,0 0,-1-1,1 1,-1 0,0 2,8 124,-9-128,0 1,0-1,0 0,0 0,1 0,-1 1,1-2,-1 1,1 0,0 0,0 0,0-1,0 1,0-1,0 0,0 1,0-1,0 0,1 0,-1 0,1-1,-1 1,0 0,1-1,-1 0,1 1,-1-1,1 0,-1-1,1 1,-1 0,1-1,-1 1,1-1,-1 0,84-33,172-141,-230 153,-1-1,-1-1,-2-1,0-1,-1-1,-2-2,-1 0,14-27,-27 43,-3 9,-1 0,0-1,0 1,-1-1,1 1,-1-1,0 0,0 0,0 0,-1 0,0 0,0-1,0 1,-1 0,0-1,0 1,0 0,0 0,-1-1,0 1,0 0,-1-3,-2 6,0 0,1 0,-1 0,0 1,0 0,0 0,0 0,-1 0,1 1,0 0,0 0,0 0,0 0,-1 0,1 1,0 0,0 0,0 0,0 0,0 1,0-1,1 1,-1 0,0 0,1 1,-1-1,1 1,-3 2,-18 13,1 0,1 2,0 1,1 0,2 2,0 0,-7 13,23-32,1 0,-1 0,0 0,1 0,0 1,0-1,0 1,1-1,0 1,0 0,0 0,0-1,0 1,1 0,0 0,0 0,1 0,-1-1,1 1,0 0,0 0,1-1,-1 1,1-1,0 1,0-1,1 0,-1 0,1 0,0 0,0 0,0 0,0-1,1 0,0 1,-1-1,1-1,0 1,1 0,-1-1,0 0,1 0,-1 0,1-1,2 1,5 0,1-1,0 0,0-1,0 0,-1-1,1 0,0-1,-1 0,12-5,63-7,-85 14,0 0,-1 0,1 0,0 0,0 1,0-1,0 0,0 1,0 0,0-1,-1 1,1 0,0 0,0 0,-1 0,1 0,-1 0,1 0,-1 1,1-1,-1 0,0 1,0-1,0 1,0 0,0-1,0 1,0 0,0 0,-1-1,1 1,0 0,-1 0,0 0,1 0,-1 0,0 0,0 0,0 0,0-1,-1 1,1 0,-1 0,1 0,-1 0,1 0,-1 0,0-1,0 1,0 0,0-1,0 1,0-1,0 1,-1-1,0 2,0 1,-1-2,1 0,0 1,0-1,0 1,1-1,-1 1,0-1,1 1,0 0,0 0,0 0,0 0,0 0,0 0,1 0,-1 0,1 0,0 0,0 0,0 0,0 0,1 0,-1 0,1 0,0 0,0 0,0 0,0 0,0 0,1-1,-1 1,1 0,0-1,0 1,0-1,0 0,2 2,1-2,0-1,1 1,-1-1,1 0,-1-1,1 1,0-1,-1 0,1-1,0 1,-1-1,1 0,-1 0,1-1,3-1,11-4</inkml:trace>
  <inkml:trace contextRef="#ctx0" brushRef="#br0" timeOffset="9548.994">2973 1008,'69'-16,"-1"-3,-1-2,-1-4,-2-3,47-27,-105 54,-1-1,0 0,0 0,0-1,0 1,-1-1,1 0,-1-1,1 1,-1-1,0 1,0-1,-1-1,1 1,-1 0,0-1,0 0,0 1,-1-1,0 0,0-1,0 1,0 0,-1 0,0-1,0 1,-1-1,1 1,-1-1,0 1,-1-1,1 1,-2-3,0 4,0-1,0 2,-1-1,1 0,-1 0,0 1,0 0,-1-1,1 1,-1 0,0 1,1-1,-1 1,0-1,0 1,-1 1,1-1,0 0,-1 1,1 0,-1 0,1 0,-1 1,1-1,-5 1,-4 0,0 0,-1 0,1 2,0-1,0 2,1-1,-1 2,-8 3,4 0,1 0,0 1,0 1,1 0,0 2,0-1,1 2,1 0,0 1,1 0,0 0,1 2,1-1,0 1,1 1,0 0,1 0,1 0,-2 11,8-21,1 0,0 0,0 0,1 0,-1 0,1 0,1 0,-1 0,1-1,0 1,0 0,1-1,-1 0,1 1,1-1,-1 0,1 0,0-1,0 1,0-1,0 0,1 0,0 0,0-1,0 1,0-1,0-1,1 1,-1-1,1 1,0-2,-1 1,1-1,0 0,0 0,0 0,0-1,0 0,0 0,31 2,-1-1,0-2,0-2,0-1,0-2,0-1,-1-2,0-2,-1-1,23-12,17-11,-2-3,-1-3,-2-4,12-14,-40 29,-1-2,-2-2,-1-1,-1-2,-3-1,2-6,-21 25,-2 0,0-1,0-1,-2 0,-1 0,0-1,-2 0,0 0,-2-1,0 0,-2 0,0 0,-2 0,-1-11,0 22,-2 0,0 0,0 0,-1 0,0 1,-1-1,0 1,-1 0,-1 0,1 0,-4-3,6 10,1 1,0-1,-1 1,0 0,0 0,0 0,0 0,0 0,-1 1,1 0,-1-1,1 1,-1 1,0-1,0 0,0 1,0 0,0 0,0 0,0 0,0 1,-1 0,1 0,0 0,0 0,0 0,-1 1,1 0,0 0,0 0,0 0,0 1,-3 1,-4 6,0 0,0 0,1 1,0 1,1-1,0 2,1-1,0 1,1 0,0 1,1 0,-4 10,9-20,-13 25,2 0,1 0,1 1,2 1,0-1,2 1,2 1,1-1,1 1,1-1,2 1,1 0,1-1,2 0,1 0,1 0,2-1,11 27,99 168,-107-200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24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1185,'28'50,"-2"1,-2 1,-2 1,-3 1,2 13,-8-26,135 395,-109-328,-38-109,-1 1,0-1,0 1,0-1,1 1,-1-1,0 1,1-1,-1 1,0-1,1 1,-1 0,1-1,-1 1,0-1,1 1,-1 0,1 0,-1-1,1 1,-1 0,1 0,0 0,-1-1,1 1,-1 0,1 0,-1 0,1 0,-1 0,1 0,0 0,-1 0,1 0,-1 1,1-1,-1 0,1 0,-1 0,1 1,-1-1,1 0,-1 0,1 1,-1-1,1 0,-1 1,0-1,1 1,-1-1,0 1,1-1,-1 0,0 1,1-1,-1 1,0 0,0-1,0 1,1-1,-1 1,0-1,0 1,0-1,0 1,0 0,0-1,0 1,0-1,-1 1,14-47,-12 40,150-723,-140 685,-2-1,-2 0,-1-1,-2-17,-11 77,1 5</inkml:trace>
  <inkml:trace contextRef="#ctx0" brushRef="#br0" timeOffset="316.211">875 1665,'0'24,"0"22,0 9,5-1,2-5,-1-6,-1-5,3-9,1-9</inkml:trace>
  <inkml:trace contextRef="#ctx0" brushRef="#br0" timeOffset="567.502">791 1156</inkml:trace>
  <inkml:trace contextRef="#ctx0" brushRef="#br0" timeOffset="951.973">1017 959,'84'395,"-35"-94,-23-61,-16-168,-9-71,0-1,-1 1,1 0,0-1,0 1,0-1,0 0,0 1,-1-1,1 0,0 0,0 1,0-1,0 0,0 0,0 0,0 0,0 0,0 0,0 0,0-1,0 1,0 0,0 0,0-1,0 1,0-1,-1 1,1-1,0 1,0-1,0 1,-1-1,1 0,0 1,-1-1,1 0,-1 0,1 0,0 1,-1-1,0 0,1 0,-1 0,0 0,1 0,-1 0,0 0,0 0,0 0,0 0,0 0,0 0,0 0,3-3,114-164,-102 148,1 1,2 0,-1 2,2 0,0 1,2 1,-1 1,1 0,1 2,1 1,6-3,-27 13,0 0,0 0,0 0,0 0,0 0,1 1,-1-1,0 1,0-1,0 1,1 0,-1 0,0 0,0 0,0 0,1 0,-1 1,0-1,0 1,0-1,0 1,0 0,0 0,0 0,0 0,0 0,0 1,0-1,0 0,-1 1,1-1,-1 1,1 0,-1 0,0-1,1 1,-1 0,0 0,0 0,-1 0,1 0,0 1,-1-1,1 0,-1 0,1 0,-1 1,0-1,0 1,-3 14,0-1,-2 1,1-1,-2 0,0 0,-1-1,-1 1,0-2,-3 4,0-1,-1 1,0-2,-1 0,-1-1,0 0,-1-1,-1 0,0-1,0-1,-2-1,1 0,-2-1,1-1,-17 5,10-9</inkml:trace>
  <inkml:trace contextRef="#ctx0" brushRef="#br0" timeOffset="1496.422">1722 1806,'47'-52,"-18"24,-2-2,-1-1,-1-2,-2 0,-1-1,-2-1,8-20,-25 47,1 0,-2 0,1-1,-1 1,0-1,-1 0,0 0,0 0,-1 1,0-1,-1 0,0 0,0 0,-1 1,0-1,-2-3,3 11,1-1,-1 1,0-1,0 1,0 0,-1 0,1-1,0 1,0 0,-1 0,1 0,0 0,-1 1,1-1,-1 0,0 1,1-1,-1 1,1-1,-1 1,0-1,1 1,-1 0,0 0,1 0,-1 0,0 0,1 1,-1-1,0 0,1 1,-1-1,1 1,-1 0,0-1,1 1,0 0,-1 0,1 0,-1 0,1 0,0 0,0 0,0 1,-45 61,46-60,0 0,0 0,-1 0,2-1,-1 1,0 0,0 0,1 0,0 0,0 0,-1-1,2 1,-1 0,0-1,0 1,1-1,-1 1,1-1,0 0,0 1,0-1,0 0,0 0,1-1,-1 1,0 0,1-1,-1 1,1-1,0 0,-1 0,1 0,0 0,0 0,0-1,104 8,4-25,-109 18,0 1,0-1,0 1,0 0,0 0,-1 0,1 0,-1 0,0 0,1 0,-1 1,0-1,0 0,0 1,-1-1,1 1,0-1,-1 1,0-1,0 1,1-1,-2 1,1-1,0 1,0-1,-1 1,1-1,-1 1,0-1,0 1,0-1,0 0,0 0,0 1,-1-1,1 0,-1 0,-1 1,-1 7,-8 40,12-49,0-1,-1 1,1 0,0 0,0 0,0 0,0 0,0 0,0 0,0 0,0 0,0 0,0 0,0 0,1 0,-1-1,0 1,1 0,-1 0,0 0,1 0,-1 0,1-1,0 1,-1 0,1 0,0-1,-1 1,1-1,0 1,0 0,-1-1,1 1,0-1,0 0,0 1,0-1,0 0,0 1,0-1,-1 0,1 0,0 0,0 0,0 0,0 0,0 0,0 0,0 0,0-1,0 1,60-32,-43 17</inkml:trace>
  <inkml:trace contextRef="#ctx0" brushRef="#br0" timeOffset="2197.669">2540 1298,'-20'20,"1"0,0 2,2 0,0 0,2 2,0 0,2 1,1 0,10-23,1-1,0 0,0 1,0-1,0 1,0-1,0 1,0-1,0 1,1 0,-1-1,1 1,-1 0,1 0,0-1,-1 1,1 0,0 0,0-1,0 1,1 0,-1 0,0 0,1-1,-1 1,1 0,0-1,-1 1,1 0,0-1,0 1,0-1,0 1,0-1,0 0,0 1,1-1,-1 0,1 0,-1 0,0 0,1 0,0 0,-1 0,1 0,0-1,-1 1,1-1,0 1,-1-1,1 0,0 1,1-1,10-5,0 0,-1-1,0-1,0 1,-1-2,0 0,0 0,-1-1,0 0,0-1,-1 0,-1 0,5-7,185-227,-175 229,-19 51,-6-8,1-22,-1-1,1 0,0 0,0 1,1-1,-1 0,1 1,1-1,-1 0,1 1,-1-1,2 0,-1 0,0 0,1 0,0 0,0 0,1 0,-1 0,1-1,0 1,1-1,-1 0,1 0,-1 0,1 0,0-1,0 0,1 1,-1-2,1 1,2-1,0-1,1 0,-1-1,1 0,-1 0,0 0,1-1,-1 0,0 0,0-1,0 0,0 0,0-1,0 0,0 0,-1-1,1 0,-1 0,2-1,103-101,-85 72,-1-2,-2-1,-1-1,15-35,-27 52,7-20,-2 0,-1-1,-2 0,-2-1,-2 0,-2-1,-2 0,-2 0,-2 0,-1 0,-3 0,4 27,-1 0,-1 0,0 0,-1 0,-1 0,-1 1,0-1,-1 1,-5-8,10 23,1-1,-1 1,1 0,-1 0,1 0,-1-1,0 1,1 0,-1 0,0 0,0 0,0 0,0 1,0-1,0 0,0 0,0 1,0-1,0 0,-1 1,1-1,0 1,0 0,0-1,-1 1,1 0,0 0,-1 0,1-1,0 1,-1 1,1-1,0 0,0 0,-1 0,1 1,0-1,0 1,-1-1,1 1,0-1,0 1,0 0,0-1,0 1,0 0,0 0,0 0,-1 1,-32 57,27-31,1 1,2-1,1 1,1 0,1 0,2-1,3 26,-1-23,1 0,2 0,1 0,1-1,1 0,2 0,2-1,0-1,10 15,-9-22,1 0,1 0,1-2,1 0,1-1,0 0,21 12,-39-28,0 0,0-1,0 1,0-1,1 1,-1-1,1 0,-1 0,1 0,-1 1,1-1,0-1,-1 1,1 0,0 0,0-1,0 1,0-1,-1 1,1-1,0 0,0 0,0 0,0 0,0 0,0 0,0-1,0 1,0 0,-1-1,1 0,0 1,0-1,0 0,-1 0,1 0,-1 0,1 0,0 0,-1-1,0 1,1 0,-1-1,0 1,0-1,0 0,0 1,0-1,0 0,0 0,-1 1,1-1,0 0,-1-1,-3-16,-2 1</inkml:trace>
  <inkml:trace contextRef="#ctx0" brushRef="#br0" timeOffset="2447.674">3020 903,'29'-5,"24"-1,7 0,-1 1,-6 1,-7 2,-7 1,-5 1,-3 0,-3 0,-1 0,0 0,0 1,-5-1</inkml:trace>
  <inkml:trace contextRef="#ctx0" brushRef="#br0" timeOffset="2696.801">3867 762,'-5'24,"4"8,6-2,2-10,1-9</inkml:trace>
  <inkml:trace contextRef="#ctx0" brushRef="#br0" timeOffset="2843.787">3867 367,'0'0</inkml:trace>
  <inkml:trace contextRef="#ctx0" brushRef="#br0" timeOffset="3064.987">4121 592,'1'14,"0"0,1-1,1 1,0-1,1 1,1-1,-1 0,2-1,0 1,1-1,0-1,0 1,2-1,8 10,-15-20,0 1,0 0,0-1,1 1,-1-1,1 0,-1 0,1 0,-1 0,1 0,0-1,-1 1,1-1,0 1,0-1,0 0,-1 0,1 0,0-1,-1 1,1-1,0 0,0 1,-1-1,1 0,-1 0,1-1,-1 1,0 0,1-1,-1 0,0 1,0-1,0 0,0 0,0 0,0-2,4-3,0 0,0-1,-1 0,-1 0,1 0,-1-1,-1 1,1-1,-2 0,3-7,-3 10,-1-1,1 0,-1 0,0 0,-1-1,0 1,0 0,0 0,-1 0,0 0,0 0,-1 0,0 0,0 0,-1 1,0-1,0 1,0 0,-1-1,0 1,0 1,0-1,-1 1,0 0,0 0,0 0,-1 0,0 1,-3-2,-30 7,24 8</inkml:trace>
  <inkml:trace contextRef="#ctx0" brushRef="#br0" timeOffset="3432.743">4629 621,'5'-27,"1"-1,2 2,1-1,0 1,2 0,2 1,0 1,1 0,1 0,2 1,-17 22,1 0,-1 0,1 0,-1 0,1 0,-1 0,1 0,-1 0,1 1,0-1,-1 0,1 0,0 1,0-1,0 0,0 1,0-1,0 1,-1-1,1 1,0-1,0 1,0 0,1-1,-1 1,0 0,0 0,0 0,0 0,0 0,0 0,0 0,0 0,0 1,0-1,0 0,0 0,0 1,0-1,0 1,0-1,0 1,0-1,0 1,0 0,-1-1,1 1,0 0,0 0,-1 0,1-1,-1 1,1 0,-1 0,1 0,-1 0,1 1,15 37,-15-34,0 0,0 0,1 0,-1 0,1 0,0-1,1 1,-1-1,1 1,0-1,0 0,0 0,0 0,1 0,-1-1,1 1,0-1,0 0,1 0,-1-1,0 1,1-1,0 0,-1 0,1 0,0-1,0 0,4 1,4-5,0 0,0-1,0 0,0-1,-1 0,1-1,-1-1,-1 0,1 0,-1-1,-1-1,0 0,0 0,0-1,-1 0,-1-1,0 0,6-10,8-5,-4 6</inkml:trace>
  <inkml:trace contextRef="#ctx0" brushRef="#br0" timeOffset="3733.844">5505 0,'-26'18,"7"-6,1 0,1 1,0 0,1 1,0 1,1 1,1 0,1 1,-5 8,17-23,0-1,0 1,0-1,0 1,0 0,1-1,-1 1,1 0,-1 0,1-1,0 1,-1 0,1 0,0 0,0-1,0 1,1 0,-1 0,0 0,1-1,-1 1,1 0,-1 0,1-1,0 1,0 0,0-1,0 1,0-1,0 1,0-1,1 0,-1 1,0-1,1 0,1 1,67 24,-34-15,-32-9,0-1,1 1,-1 0,0 1,0-1,-1 1,1-1,-1 1,1 0,-1 1,0-1,0 1,0-1,0 1,-1 0,0 0,1 0,-1 0,-1 0,1 0,-1 1,0-1,0 1,0-1,0 1,-1-1,1 1,-1-1,-1 1,1 0,-1-1,1 1,-1-1,0 1,-1-1,1 0,-1 0,0 1,-1 0,-8 12,-1-1,-1-1,0 0,-1-1,-1 0,0-2,-14 10,15-12</inkml:trace>
  <inkml:trace contextRef="#ctx0" brushRef="#br0" timeOffset="4480.386">114 3245,'-6'20,"1"0,0 0,2 0,1 1,0-1,2 1,0 0,1-1,1 1,1-1,2 4,-3-19,1 0,0-1,0 1,1 0,-1-1,1 0,0 0,0 0,0 0,1-1,-1 0,1 0,0 0,0 0,0-1,0 1,1-1,-1-1,0 1,1-1,-1 0,1 0,0-1,-1 1,1-1,-1 0,1-1,0 1,-1-1,1-1,-1 1,1-1,-1 0,0 0,0 0,0-1,0 1,0-1,0 0,-1-1,0 1,1-1,-1-1,201-186,-203 189,0 0,1 0,-1 0,1 0,0 0,0 0,-1 1,1-1,0 1,0 0,0 0,1 0,-1 0,0 1,0-1,0 1,1 0,-1 0,0 0,0 0,1 0,-1 1,0 0,0-1,0 1,0 0,0 1,0-1,0 0,0 1,0 0,-1 0,1 0,0 0,0 1,21 14,-20-12,0 0,1 0,-1-1,1 0,0 0,1 0,-1-1,1 1,-1-1,1-1,0 1,0-1,0 0,1 0,-1-1,0 1,1-2,-1 1,1-1,-1 0,1 0,-1 0,1-1,-1 0,0-1,1 1,-1-1,0 0,0-1,5-2,1-7,0 0,0-1,-1 0,-1-1,0 0,-1-1,7-13,-6 10,-2 4,0 0,-1-1,-1 0,0 0,-1-1,0 1,-2-1,1 0,-2 0,-1 0,1-17,-2 31,0 0,0 0,0 0,0 0,-1-1,1 1,0 0,-1 0,1 0,-1 0,0 0,0 0,0 0,0 1,0-1,0 0,0 0,-1 1,1-1,-1 1,1-1,-1 1,1-1,-1 1,0 0,0 0,-1-1,-10 1</inkml:trace>
  <inkml:trace contextRef="#ctx0" brushRef="#br0" timeOffset="4730.728">1271 3104,'10'34,"2"15,1 0</inkml:trace>
  <inkml:trace contextRef="#ctx0" brushRef="#br0" timeOffset="4964.26">1129 2794,'0'0</inkml:trace>
  <inkml:trace contextRef="#ctx0" brushRef="#br0" timeOffset="5156.327">1581 2370,'28'367,"28"-35,-15-165,-34-149</inkml:trace>
  <inkml:trace contextRef="#ctx0" brushRef="#br0" timeOffset="5632.793">1327 3020,'183'-120,"74"-69,-230 165,-2-1,-1 0,-1-2,-1-1,15-25,-32 45,-5 9,0-1,0 1,0-1,0 1,0-1,0 1,0-1,1 1,-1-1,0 1,0-1,0 0,0 1,1-1,-1 1,0-1,1 1,-1-1,0 0,1 1,-1-1,0 0,1 1,-1-1,1 0,-1 1,0-1,1 0,-1 0,1 0,-1 1,1-1,-1 0,1 0,-1 0,1 0,-1 0,1 0,-1 0,1 0,-1 0,1 0,-1 0,1 0,-1-1,1 1,-1 0,1 0,-1 0,0-1,1 1,-1 0,1 0,-1-1,0 1,1 0,-1-1,0 1,1-1,-1 51,-31 183,38-120,-6-109,0-1,0 1,0 0,1-1,0 1,-1-1,1 0,1 1,-1-1,0 0,1 0,-1 0,1-1,0 1,0-1,0 0,0 1,1-1,-1 0,0-1,1 1,0-1,-1 1,1-1,0 0,-1-1,3 1,5-1,0-2,-1 1,0-1,1-1,-1 0,0 0,0-1,0 0,-1-1,1 0,-1 0,0-1,-1 0,0-1,0 0,0 0,-1-1,0 0,6-8,27-22,-31 30,-9 6,1 0,0 0,0 1,0-1,0 0,0 0,0 1,0-1,1 1,-1-1,1 1,-1 0,1 0,-1-1,1 1,0 0,-1 0,1 1,0-1,0 0,0 0,0 1,0-1,0 1,0 0,0 0,0 0,0 0,0 0,-1 0,1 0,0 0,0 1,0-1,0 1,0-1,0 1,0 0,0 0,-1 0,1 0,0 0,0 1,3 13</inkml:trace>
  <inkml:trace contextRef="#ctx0" brushRef="#br0" timeOffset="5950.606">2540 2596,'-13'35,"1"0,1 0,2 1,1 0,2 8,13 14,-7-57,1 0,-1 0,1 0,0 0,-1 0,1 0,0 0,0 0,0 0,0 0,0-1,0 1,0 0,0-1,0 1,0-1,0 1,0-1,0 0,1 1,-1-1,0 0,0 0,0 0,1 0,-1 0,0 0,0 0,0 0,0 0,1 0,-1-1,0 1,0-1,0 1,0-1,0 1,0-1,0 1,0-1,0 0,0 0,0 0,0 0,8-7,0 0,-1-1,-1 0,1-1,-1 0,-1 0,0-1,0 1,-1-1,0 0,-1-1,-1 1,0-1,0 0,-1 0,0 0,-1-11,0 20,0-1,-1 1,1-1,-1 1,0-1,0 0,-1 1,1-1,-1 1,0-1,0 1,0-1,0 1,0-1,-1 1,1 0,-1 0,0 0,0 0,0 0,-1 0,1 0,-1 1,1-1,-1 1,-2-1,-13-4</inkml:trace>
  <inkml:trace contextRef="#ctx0" brushRef="#br0" timeOffset="6213.727">2851 2568,'5'9,"6"4,6-1,5-2,-1-8,1-4,1-6,1-7,2-6,1-4,-3-2,-3-2,-3 0,-1 4,-3 2,-4 5</inkml:trace>
  <inkml:trace contextRef="#ctx0" brushRef="#br0" timeOffset="6650.008">3303 1750,'2'1,"0"0,0 1,-1-1,1 1,0 0,-1-1,1 1,-1 0,1 0,-1 0,0 0,0 0,0 0,0 0,0 1,-1-1,1 0,-1 0,1 1,-1-1,0 0,0 1,0-1,0 1,0-1,0 1,15 149,-11-129,3 25,3 0,1-1,3 0,7 15,23 40,-35-63,-11-25</inkml:trace>
  <inkml:trace contextRef="#ctx0" brushRef="#br0" timeOffset="6898.714">3161 2144,'29'-9,"33"-14,12-1,2-3,-7 4,-10 1,-11 4,-8 5,-12 5</inkml:trace>
  <inkml:trace contextRef="#ctx0" brushRef="#br0" timeOffset="8364.125">1468 4205,'-21'8,"0"1,1 2,0 0,0 0,1 2,1 1,0 0,1 1,0 1,2 0,-5 6,13-12,0-1,0 1,1 1,0-1,0 1,1 0,1 0,0 0,1 1,0-1,0 1,1 0,1 0,0 0,1 0,0 0,1 0,0 0,1 0,0 0,1-1,1 2,-3-6,1 1,0-1,0 0,1 0,0 0,0 0,0-1,1 1,0-1,1 0,-1 0,1 0,1-1,-1 0,0 0,1 0,0 0,1-1,-1 0,0 0,1-1,0 0,0 0,0-1,0 0,1 0,-1 0,0-1,1 0,-1-1,1 1,-1-1,1-1,3 0,0-3,1 0,-1-1,0 0,-1 0,1-2,-1 1,0-1,0-1,-1 1,0-2,-1 1,0-1,0-1,-1 1,7-11,81-168,-92 183,19-50,-2-1,-2 0,-3-1,-2-1,-3-1,-2 1,-3-1,-3-44,-2 84,-1 0,-2 0,0 0,0 1,-2-1,0 1,-1 0,-1 0,-1 1,0 0,-2 0,0 1,0 1,-12-14,18 26,0-1,0 1,0 0,-1 0,0 0,1 1,-1-1,0 1,0 1,0-1,0 1,0-1,-1 1,1 1,0-1,-1 1,1 0,0 0,0 1,-1-1,1 1,0 0,0 1,0-1,0 1,0 0,0 0,0 1,0-1,1 1,0 0,-1 0,1 1,0-1,1 1,-1 0,0 0,1 1,-19 22,1 0,1 2,2 0,1 1,1 1,1 0,2 2,2-1,1 1,1 1,2 0,1 0,0 20,4-33,1 1,1-1,1 0,1 0,1 0,1 0,0 0,2 0,0-1,7 12,-9-21,1-1,1 0,0-1,0 1,1-1,0 0,0-1,1 0,0 0,0 0,1-1,0-1,1 1,-1-2,1 1,0-1,1-1,-1 1,1-2,7 2,5-2,0-2,0-1,0 0,0-2,0 0,0-2,0-1,-1 0,0-2,0 0,-1-2,0 0,0-1,-1-2,0 0,-1-1,-1 0,15-15,-4 4</inkml:trace>
  <inkml:trace contextRef="#ctx0" brushRef="#br0" timeOffset="8768.579">2343 3838,'-64'65,"3"4,3 1,3 4,3 1,-16 38,24-2,43-106,0 0,0-1,0 1,1 0,0 0,0-1,0 1,0 0,1 0,-1-1,1 1,1 0,-1-1,1 1,-1-1,1 1,0-1,1 0,-1 0,1 0,0 0,0-1,2 3,-2-4,-1 0,1 0,0 0,0-1,0 1,1-1,-1 1,0-1,1 0,-1-1,0 1,1 0,-1-1,1 0,-1 0,1 0,-1 0,0-1,1 1,-1-1,1 0,-1 0,0 0,0 0,1 0,-1-1,0 0,2-1,76-66,-45 22,-3-2,-1-2,-3-1,-2-1,-3-1,14-45,-37 97,-1 1,0-1,0 1,0 0,1 0,-1 0,0 0,0 0,1 0,-1 0,1 0,-1 0,1 0,0 0,-1 0,1 0,0 0,0 0,-1 0,1 0,0 1,0-1,0 0,0 1,0-1,0 1,0-1,0 1,0-1,0 1,0 0,1 0,-1-1,0 1,0 0,0 0,0 0,0 0,1 0,-1 1,0-1,0 0,0 0,0 1,0-1,0 1,0-1,0 1,0-1,0 1,0 0,0-1,0 1,0 0,0 0,-1-1,1 1,0 0,0 0,-1 0,36 69,-34-62,1-1,0 1,0-1,1 1,0-1,0 0,1-1,0 1,0-1,0 0,1 0,0 0,0-1,0 0,1 0,0 0,4 1,14 2,-1-3</inkml:trace>
  <inkml:trace contextRef="#ctx0" brushRef="#br0" timeOffset="9220.764">2739 4233,'50'-148,"35"-75,-46 176,-38 47,0-1,0 0,0 0,0 1,0-1,0 1,0-1,0 1,0 0,0-1,0 1,0 0,1 0,-1-1,0 1,0 0,0 0,0 0,0 1,1-1,-1 0,0 0,0 1,0-1,0 0,0 1,0-1,0 1,0 0,0-1,0 1,0 0,0-1,0 1,0 0,-1 0,1 0,0 0,-1 0,1 0,0 0,-1 0,1 0,-1 0,0 0,1 0,-1 0,0 0,0 2,36 142,-35-144,-1-1,0 1,1 0,-1-1,1 1,-1-1,1 1,0-1,-1 1,1 0,-1-1,1 0,0 1,-1-1,1 1,0-1,0 0,-1 0,1 1,0-1,0 0,-1 0,1 0,0 0,0 0,0 0,-1 0,1 0,0 0,0 0,-1 0,1-1,0 1,0 0,-1-1,1 1,0 0,-1-1,1 1,0-1,-1 1,1-1,-1 1,1-1,-1 1,1-1,-1 0,1 1,-1-1,1 0,-1 1,1-2,25-40,-24 39,24-47,1 3,3 0,27-32,-56 77,0 0,1 1,-1-1,0 1,0 0,1 0,-1-1,1 1,-1 0,1 0,-1 0,1 0,0 1,-1-1,1 0,0 1,0-1,0 1,-1-1,1 1,0 0,0 0,0 0,0 0,0 0,-1 0,1 1,0-1,0 1,0-1,-1 1,1 0,0-1,-1 1,1 0,0 0,-1 0,1 0,-1 1,0-1,1 0,-1 1,0-1,0 0,0 1,0 0,0-1,0 1,0-1,0 1,-1 0,1 0,0 1,23 70,-22-65,-1 0,1 0,0 0,1-1,0 1,0-1,0 1,1-1,1 0,-1 0,1-1,0 1,0-1,3 2,30 4,-18-14</inkml:trace>
  <inkml:trace contextRef="#ctx0" brushRef="#br0" timeOffset="9832.328">3585 3471,'88'282,"-59"-170,-20-76,-2 0,-1 0,-2 0,-2 1,-1-1,-2 1,-3 21,-4-30,8-28,0 0,0-1,0 1,0 0,0-1,0 1,0 0,0-1,-1 1,1 0,0-1,0 1,0 0,0 0,-1-1,1 1,0 0,0 0,0-1,-1 1,1 0,0 0,0 0,-1-1,1 1,0 0,-1 0,1 0,0 0,-1 0,1-1,0 1,-1 0,1 0,0 0,-1 0,1 0,0 0,-1 0,1 0,0 0,0 0,-1 1,1-1,0 0,-1 0,1 0,0 0,-1 0,1 1,0-1,0 0,-1 0,1 0,0 1,0-1,-1 0,1 0,0 1,-7-187,9 123,3 0,4 1,1 0,4 0,14-38,-21 72,2 1,1-1,2 1,0 1,2 0,1 1,1 0,1 2,0 0,2 0,1 2,1 0,6-3,-26 22,1 0,0 0,0 0,0 0,0 0,0 0,0 1,0-1,1 1,-1 0,1-1,-1 1,1 0,-1 0,1 1,0-1,-1 0,1 1,0 0,-1-1,1 1,0 0,0 0,-1 1,1-1,0 1,-1-1,1 1,0 0,-1 0,1 0,-1 0,1 0,-1 1,0-1,0 1,1 0,-1 0,0-1,0 1,-1 0,1 1,0-1,-1 0,1 0,-1 1,0-1,0 1,1 1,-1 14,0 0,-1 1,-1-1,-1 0,-1 1,0-1,-2-1,0 1,0 0,-2-1,0 0,-1-1,-1 0,0 0,-1-1,-6 6,6-3,3-3,-1-1,0 0,-1-1,0 0,-1 0,-1-1,0 0,0-1,-1-1,0 1,-1-2,-1 0,1 0,-1-1,-9 3,-3-9,2-4</inkml:trace>
  <inkml:trace contextRef="#ctx0" brushRef="#br0" timeOffset="10074.159">4178 3188,'4'34,"8"25,0 8,4-3,-2-13</inkml:trace>
  <inkml:trace contextRef="#ctx0" brushRef="#br0" timeOffset="10331.512">4121 2765,'0'0</inkml:trace>
  <inkml:trace contextRef="#ctx0" brushRef="#br0" timeOffset="10597.358">4488 3358,'-1'-86,"-1"28,3 1,2-1,2 0,7-19,14 13,-26 63,1-1,-1 1,1 0,0 0,0 0,-1-1,1 1,0 0,0 0,0 0,0 0,0 1,0-1,0 0,1 0,-1 1,0-1,0 0,0 1,1-1,-1 1,0 0,1-1,-1 1,0 0,1 0,-1 0,1 0,-1 0,0 0,1 0,-1 1,0-1,1 0,-1 1,0-1,1 1,-1-1,0 1,0 0,0 0,0-1,1 1,-1 0,0 0,0 1,5 5,-1 1,0 0,0 0,0 0,-1 1,0-1,-1 1,0 0,-1 0,1 0,0 9,18 52,11-17,-31-51,-1-1,1 1,0-1,0 0,0 1,0-1,1 0,-1 0,0 0,0 0,1 0,-1 0,1 0,-1 0,1 0,-1-1,1 1,-1-1,1 1,-1-1,1 0,0 1,-1-1,1 0,0 0,-1 0,1 0,0 0,-1-1,1 1,0-1,-1 1,1-1,-1 1,7-7,0-1,-1 1,0-1,-1-1,0 1,0-1,-1 0,0-1,0 1,-1-1,0 0,1-5,7-16,7-13,-14 28,0-1,2 1,0 1,1 0,0 0,1 0,1 1,0 0,1 1,0 0,1 1,1 0,0 1,0 0,4 0,3 0</inkml:trace>
  <inkml:trace contextRef="#ctx0" brushRef="#br0" timeOffset="11117.32">5250 2596,'-17'7,"0"0,1 1,0 1,1 0,0 1,1 1,0 0,0 1,1 0,1 1,0 1,0 0,2 0,0 1,0 1,2-1,0 2,1-1,-3 9,9-23,1 1,-1 0,1 0,0-1,-1 1,1 0,0-1,0 1,1 0,-1 0,1-1,-1 1,1 0,0-1,0 1,0-1,0 1,1-1,-1 0,1 1,-1-1,1 0,0 0,0 0,-1 0,2 0,-1 0,0-1,0 1,0-1,1 1,-1-1,1 0,-1 0,1 0,0 0,-1-1,1 1,1-1,4 1,0 0,1-1,-1 0,0 0,0-1,0 0,1 0,-1-1,0 0,-1-1,1 0,5-3,2-3,-1-1,-1 0,0-1,0-1,-1 0,0-1,-1 0,-1-1,0 0,-1 0,1-3,50-68,-47 69,1 1,0 1,1 0,1 0,0 2,0 0,1 1,8-4,-22 14,-1 0,1 1,0-1,0 0,0 1,0 0,0 0,0 0,0 0,0 0,0 0,0 1,0 0,0-1,-1 1,1 0,0 0,0 1,-1-1,1 1,-1-1,1 1,-1 0,0 0,1 0,-1 0,0 0,0 0,-1 1,3 1,45 85,-45-81,18 52,-2 1,-2 0,-4 2,-2 0,-3 0,-1 22,-3-45,-1-1,-2 1,-2 0,-1 0,-3-1,-1 1,-1-1,-3 0,-1 0,-1-1,-3-1,-1 0,-2 0,-1-2,-15 21,32-52,-1-1,1 0,-1 0,0 0,0 0,0 0,0-1,0 1,-1 0,1-1,-1 0,0 0,0 0,0 0,0 0,0 0,0-1,0 1,0-1,-1 0,1 0,-1 0,1-1,-1 1,1-1,-1 0,1 0,-1 0,1 0,-1 0,1-1,0 0,-1 0,1 0,-1 0,1 0,0 0,0-1,0 0,-2-1,-3-9,0-1,1 0,0 0,1-1,1 0,0 0,1 0,0 0,1-1,1 0,0-4,1 15,-2-39,1 0,3 0,1 0,2 0,2 0,2 1,2 0,2 0,1 1,2 1,2 0,18-30,-12 28,1 1,2 2,2 0,2 2,1 1,1 1,3 2,0 1,2 2,21-12,-23 20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5,'-20'27,"1"0,1 0,1 2,1 0,2 1,-8 23,21-50,-1 1,0-1,1 1,-1 0,1-1,0 1,1 0,-1-1,0 1,1 0,0 0,0 0,0 0,1-1,-1 1,1 0,0 0,0-1,0 1,0 0,1-1,-1 1,1-1,0 0,0 0,0 1,1-1,-1 0,1-1,-1 1,1 0,0-1,0 0,0 1,2-1,7 1,1-1,-1 0,1 0,0-2,0 1,0-2,0 0,11-2,11 0,-20 2,-1 0,1 0,0-2,0 0,-1 0,1-2,-1 0,0 0,0-1,-1-1,0 0,0-1,-1 0,0-1,0-1,-1 0,5-6,-12 11,0 0,-1-1,0 1,0-1,0 0,-1 0,1 0,-2 0,1 0,-1-1,1 1,-2 0,1-1,-1 1,0-1,0 1,-1-1,0 1,0 0,0-1,-1 1,0 0,0 0,-1 0,1 0,-1 0,-1 1,1-1,-1 1,0 0,0 0,0 0,-1 1,0 0,0-1,0 2,0-1,-1 0,1 1,-6-2,1 2,1 0,-2 0,1 1,0 1,0-1,0 2,-1-1,1 2,0-1,-1 1,1 1,0 0,0 0,0 1,0 0,0 1,1 0,0 1,0 0,0 0,-8 7,-1 3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1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6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5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2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0,'-9'9,"0"0,0 1,1 0,0 1,1-1,0 1,0 1,2-1,-1 1,1 0,-2 9,7-19,-1 1,0-1,1 1,-1-1,1 1,0-1,0 1,0 0,0-1,1 1,-1-1,0 1,1-1,0 1,0-1,0 0,0 1,0-1,0 0,0 1,1-1,-1 0,1 0,0 0,-1-1,1 1,0 0,0-1,0 1,0-1,2 1,80 22,-38-14,-43-10,-1 0,1 1,-1-1,1 1,-1-1,0 1,1 0,-1 0,0 0,1 0,-1 1,0-1,0 1,0-1,0 1,0 0,0-1,-1 1,1 0,-1 0,1 0,-1 1,0-1,1 0,-1 0,0 1,-1-1,1 1,0-1,-1 0,1 1,-1-1,0 1,0 0,0-1,0 1,0-1,-1 1,1-1,-1 1,1-1,-1 1,0-1,0 0,0 1,0-1,-1 0,1 0,0 0,-1 0,-1 1,-10 6,-1-1,0-1,-1 0,1-1,-1-1,-1 0,1-1,-1 0,-7-1,-18 6,41-9,-3 2,-1-1,1 0,-1 0,0 0,1-1,-1 0,0 1,0-1,1 0,-1-1,0 1,1-1,-1 1,0-1,1 0,-1-1,1 1,-1-1,-8-8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1,'-37'33,"0"-4,2 2,1 1,1 1,2 2,1 1,3 2,0 0,3 2,1 1,2 1,17-33,1 0,0 0,0 1,1-1,1 1,-1 0,2-1,-1 1,1 0,1 0,0-1,0 1,1 0,0-1,0 1,1-1,1 0,0 0,0 0,0 0,1-1,1 0,-1 0,1 0,0-1,1 1,0-2,0 1,1-1,0 0,1 1,2 0,0 0,1-1,-1 0,1 0,0-2,1 1,-1-2,1 0,-1 0,1-1,0 0,0-2,0 1,0-1,0-1,0 0,0-1,-1-1,1 0,0 0,-1-2,0 1,0-1,0-1,7-5,-1-3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8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7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0 522,'32'-3,"-1"-1,0-1,0-2,-1-1,0-2,0-1,-1-1,-1-1,0-1,-1-2,0-1,-1-1,-1-1,-1-2,-1 0,-1-1,10-13,-31 34,1 0,-1 0,0-1,1 1,-1 0,0-1,0 0,1 1,-1-1,-1 1,1-1,0 0,0 0,-1 0,1 1,-1-1,1 0,-1 0,0 0,1 0,-1 0,0 0,-1 0,1 1,0-1,0 0,-1 0,1 0,-1 0,0 0,1 1,-1-1,0 0,0 1,0-1,0 0,-1 1,1-1,0 1,-1 0,1-1,0 1,-1 0,-7 3,1 0,0 1,0 0,0 0,0 1,1 0,0 1,-1-1,1 1,1 1,-1-1,1 1,0 0,0 1,1-1,0 1,0 0,0 1,1-1,0 1,1 0,0 0,0 0,0 0,0 8,1-11,1 0,0 1,0-1,0 1,1-1,0 1,0-1,0 1,1-1,0 1,0-1,0 0,1 1,-1-1,1 0,0 0,1 0,0 0,-1 0,1-1,1 1,-1-1,1 0,0 0,-1 0,2 0,-1-1,0 0,1 0,0 0,-1 0,1-1,0 1,1-1,-1-1,0 1,5 0,3 1,0-1,0 0,1-1,-1-1,1 0,-1 0,1-2,-1 1,0-2,0 0,0 0,0-2,-1 1,1-1,-1-1,0 0,-1-1,1-1,-1 1,-1-2,0 1,0-1,0-1,-1 0,-1 0,0-1,0 0,125-179,-132 189,0 1,0-1,0 0,0 0,0-1,-1 1,1 0,0 0,0 0,-1-1,1 1,-1 0,1-1,-1 1,0 0,1-1,-1 1,0 0,0-1,0 1,0-1,0 1,0 0,0-1,-1 1,1-1,0 1,-1 0,1-1,-1 1,0 0,1 0,-1-1,0 1,0 0,1 0,-1 0,0 0,0 0,0 0,0 0,-1 0,1 1,0-1,0 0,0 1,-1-1,1 1,0-1,-1 1,-4 1,0 1,0 1,0-1,1 1,-1 0,1 0,-1 0,1 1,0 0,0 0,1 0,-1 1,1 0,0-1,0 1,1 1,0-1,-1 0,2 1,-1 0,1 0,0 0,0 0,0 0,1 0,0 0,0 0,1 1,-1-1,1 0,1 6,0-8,0 0,1 1,-1-1,1 0,0 1,0-1,0 0,1-1,-1 1,1 0,0-1,0 1,1-1,-1 0,0 0,1 0,0-1,0 1,0-1,0 0,0 0,0 0,0 0,1-1,-1 0,1 0,-1 0,1 0,7 0,-1 0,0 0,1-1,-1-1,0 0,1 0,-1-1,0 0,0-1,9-4,4-3,-1 0,-1-2,1-1,-2 0,0-2,-1 0,0-1,-1-1,4-7,-11 13,-3 4,-1 0,1 0,-1-1,-1 0,1-1,-1 0,-1 0,0 0,0-1,-1 0,0 0,0 0,-1-1,-1 1,0-1,0 0,-1 0,0-9,-2 20,0-1,0 0,0 0,0 0,0 0,-1 1,1-1,0 0,-1 0,1 0,-1 1,1-1,-1 0,1 1,-1-1,1 0,-1 1,0-1,1 1,-1-1,0 1,1-1,-1 1,0-1,0 1,0 0,1-1,-1 1,0 0,0 0,0 0,0 0,0 0,1-1,-1 2,0-1,0 0,0 0,0 0,0 0,1 0,-1 1,0-1,0 0,0 1,1-1,-1 1,0-1,0 1,1-1,-1 1,1-1,-1 1,-38 31,31-20,-1 0,2 1,0 0,0 0,1 0,1 1,0 0,1 0,0 0,1 3,1-11,1 0,0 0,1 1,-1-1,1 0,0 0,1 0,-1 0,1 0,1 0,-1 0,1 0,0 0,0 0,1-1,-1 1,1-1,1 0,-1 0,1 0,0 0,0 0,0-1,0 0,3 2,-5-5,0 0,0 1,0-1,0 0,1 0,-1 0,0-1,1 1,-1-1,0 1,1-1,-1 0,1 1,-1-1,0-1,1 1,-1 0,1-1,-1 1,0-1,1 1,-1-1,0 0,0 0,1-1,13-8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5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1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396 143,'-18'72,"-66"126,64-160,1 1,3 1,1 1,-2 11,16-48,0-1,0 0,0 0,0 0,1 1,0-1,-1 0,1 0,0 1,1-1,-1 0,0 1,1-1,0 0,0 0,0 0,0 0,0 0,1 0,-1 0,1 0,0 0,0 0,0-1,0 1,1-1,-1 0,0 1,1-1,0 0,-1-1,1 1,0 0,0-1,0 0,0 1,0-1,0 0,1-1,-1 1,0 0,1-1,-1 0,1 0,170-38,-149 32</inkml:trace>
  <inkml:trace contextRef="#ctx0" brushRef="#br0" timeOffset="283.667">1 453,'38'0,"32"0,9 0,-4-5,-10-1,-12-1,-9 2,-8 2,-5 1,-3 0,-2 2,0 0,-4 0</inkml:trace>
  <inkml:trace contextRef="#ctx0" brushRef="#br0" timeOffset="616.109">819 1,'22'37,"-1"0,-2 2,-1 1,-2 0,-2 1,-2 0,-2 1,-1 1,-3-1,2 39,-7-63,0 1,-1-1,-2 0,1 0,-2 1,-1-1,0-1,-1 1,-1-1,0 0,-1 0,-1 0,-1-1,0-1,-1 1,-1-1,-1-1,0 0,0-1,-1 0,-8 5,14-12,0 0,-1 0,1-1,-1 0,0 0,0-1,-1 0,0 0,1-1,-1 0,0 0,0-1,-3 0,-10-1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3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599 508,'1'-6,"-1"1,0-1,0 0,-1 0,0 1,0-1,0 1,-1-1,1 1,-1-1,-1 1,1 0,-1 0,0 0,0 0,0 1,-1-1,0 1,1 0,-2 0,1 0,0 0,-1 1,0 0,1 0,-1 0,0 0,-1 1,1 0,0 0,-1 1,1-1,-1 1,0 0,-6-1,0 0,0 1,-1 1,1 0,0 0,0 1,0 1,0 0,0 0,0 1,1 1,-1 0,-9 5,15-5,-15 8,1 1,1 1,0 1,1 0,0 1,2 1,-1 1,2 0,13-15,0 0,0 0,0 0,0 0,0 0,1 0,0 1,-1-1,1 1,1-1,-1 1,0-1,1 1,0-1,-1 1,1-1,1 1,-1-1,0 1,1 0,0-1,0 0,0 1,0-1,1 0,-1 1,1-1,0 0,0 0,0 0,0 0,0-1,1 1,-1-1,1 1,0-1,0 0,0 0,0 0,0 0,0 0,3 0,7 3,0-1,0-1,1 0,-1 0,1-2,0 1,-1-2,11 0,-94 44,47-28,2 2,0 1,0 0,2 1,1 2,0 0,2 0,0 2,2 0,-10 21,20-36,1-1,-1 1,1 0,1 0,-1 0,1 0,1 1,0-1,1 1,-1-1,2 0,-1 1,1-1,1 1,0-1,0 0,1 0,0 0,0 0,1-1,0 1,1-1,0 0,0 0,0-1,1 1,5 4,-6-8,1 0,-1 0,1 0,0-1,0 0,0 0,0 0,0-1,1 0,-1 0,1 0,0-1,-1 0,1 0,0-1,-1 0,1 0,0-1,0 0,-1 0,1 0,0-1,-1 0,0 0,1-1,-1 1,0-1,0-1,-1 1,6-5,4-4,0-1,0 0,-2-1,1-1,-2 0,0-1,-1 0,4-9,-5 5</inkml:trace>
  <inkml:trace contextRef="#ctx0" brushRef="#br0" timeOffset="498.52">261 0,'-9'37,"2"1,1-1,2 1,2 0,2 26,22 144,-97 343,44-339,3-37,0-18,9-74,14-59</inkml:trace>
  <inkml:trace contextRef="#ctx0" brushRef="#br0" timeOffset="1883.08">1079 592,'0'-1,"0"0,0 1,0-1,-1 0,1 0,-1 0,1 1,0-1,-1 0,1 0,-1 1,0-1,1 0,-1 1,0-1,1 1,-1-1,0 1,1-1,-1 1,0 0,0-1,0 1,0 0,1-1,-1 1,0 0,0 0,0 0,0 0,0 0,1 0,-1 0,0 0,0 0,0 0,0 1,0-1,1 0,-1 0,0 1,0-1,0 1,1-1,-1 1,0-1,0 1,1-1,-1 1,1-1,-1 1,0 0,1 0,-34 46,27-35,-188 306,185-302,1 0,1 1,1 0,0 0,1 0,1 1,0 0,2 0,0 0,1 0,0 16,2-31,0 0,0 0,1 0,-1 0,1 0,0 0,-1 0,1 0,0 0,1 0,-1 0,1 0,-1-1,1 1,0-1,0 1,0-1,0 1,0-1,0 0,1 0,-1 0,1-1,0 1,-1-1,1 1,0-1,0 0,0 0,0 0,0 0,0 0,0-1,0 0,0 1,1-1,111-24,-28-28,-70 39</inkml:trace>
  <inkml:trace contextRef="#ctx0" brushRef="#br0" timeOffset="2432.028">572 678,'5'-7,"0"0,1 1,0 0,0 0,1 0,0 1,0 0,0 1,0-1,1 1,0 1,0-1,0 1,0 1,0 0,8-2,19-7,198-79,-231 88,0 1,1 0,-1 0,0 0,0 0,0 0,1 0,-1 1,0-1,1 1,-1 0,1-1,-1 1,0 0,1 0,-1 1,0-1,1 0,-1 1,1 0,-1-1,0 1,0 0,0 0,1 0,-1 1,0-1,0 0,-1 1,1-1,0 1,0 0,-1 0,1-1,-1 1,1 0,-1 0,0 0,0 1,0-1,0 0,0 0,0 1,-1-1,1 1,4 26,-5-21,1 0,0 1,0-1,1 0,0 0,1 0,-1 0,2 0,-1-1,1 0,0 1,0-1,1 0,0-1,1 1,-1-1,2 0,0-1,-1-1,1 0,0 0,0-1,1 0,-1 0,1-1,0 0,-1 0,1-1,0 0,0 0,0-1,0 0,0 0,0-1,0 0,0-1,-1 1,1-2,0 1,-1-1,0 0,1 0,-1-1,0 0,-1 0,1-1,-1 0,5-4,7-5</inkml:trace>
  <inkml:trace contextRef="#ctx0" brushRef="#br0" timeOffset="3344.838">1333 1044,'-22'58,"-57"138,58-161,25-64,11-7,2 0,1 2,2 0,1 2,18-21,-39 52,0 1,0-1,1 0,-1 0,0 0,1 0,-1 0,1 1,-1-1,1 0,-1 0,1 1,-1-1,1 0,0 1,-1-1,1 0,0 1,0-1,-1 1,1-1,0 1,0 0,0-1,0 1,0 0,-1 0,1-1,0 1,0 0,0 0,0 0,0 0,0 0,0 0,0 1,0-1,-1 0,1 0,0 1,0-1,0 0,0 1,0-1,-1 1,1-1,0 1,0-1,-1 1,1 0,-1-1,1 1,0 0,-1-1,1 1,-1 0,1 0,-1 0,0-1,1 1,-1 0,9 59,-10-55,1 1,0-1,0 0,1 1,-1-1,1 1,0-1,1 0,-1 0,1 0,0 0,1 0,-1 0,1 0,0 0,0-1,0 0,1 0,-1 0,1 0,0 0,0 0,3 1,-4-4,0 0,-1 0,1 0,0 0,0 0,0-1,0 1,0-1,0 0,0 0,0 0,0 0,0 0,0-1,0 0,0 1,0-1,0 0,0 0,0-1,-1 1,1 0,0-1,-1 0,1 1,-1-1,0 0,0-1,0 1,0 0,0 0,0-1,1-2,45-93,-27 16,-16 58</inkml:trace>
  <inkml:trace contextRef="#ctx0" brushRef="#br0" timeOffset="3611.338">1898 988,'-15'43,"-4"24,6 1,4-7,5-14</inkml:trace>
  <inkml:trace contextRef="#ctx0" brushRef="#br0" timeOffset="3900.863">1870 959,'33'0,"17"-5,4-1,-3 0,-4 1,-11 7,-11 2</inkml:trace>
  <inkml:trace contextRef="#ctx0" brushRef="#br0" timeOffset="4099.686">1898 1156,'28'5,"20"2,7-1,-7-6,-6-3,-11-1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43,'301'-17,"-91"-6,-148 21,-57 6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0,'24'0,"22"0,8 0,0 0,-4 0,-7 0,-5 0,-4 0,-4 0,-1 0,-7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1,'57'0,"25"0,2 0,-8 0,-12 0,-12 0,-10 0,-8 0,-4 0,-3 0,-6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8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25 500,'-7'21,"2"1,1 0,0 0,2 0,0 1,2-1,0 1,1-1,2 0,0 0,2 1,-5-20,1 1,0 0,0-1,0 1,0-1,0 1,1-1,0 0,0 0,0 0,0 0,0 0,1 0,-1 0,1-1,0 1,-1-1,1 0,0 1,1-1,-1-1,0 1,0 0,1-1,-1 0,1 0,0 0,-1 0,1-1,0 1,-1-1,1 0,0 0,-1 0,1 0,0-1,-1 0,1 1,-1-1,1-1,-1 1,1 0,-1-1,0 0,1 0,-1 0,0 0,0 0,-1 0,3-3,2-2,0-1,0 0,-1 0,0-1,0 0,-1 0,0 0,-1-1,0 1,0-1,-1 0,-1-1,1 1,-2 0,1-1,-1 1,-1 0,0-1,0 1,-1-1,-2-8,0 2,-1-1,0 1,-1 0,-1 0,-1 1,0 0,-1 0,-1 0,0 1,-1 0,-1 1,-7-8,17 21,0-1,0 1,0-1,0 0,0 1,0 0,0-1,0 1,0 0,-1-1,1 1,-1 0,1 0,-1 0,1 0,-1 0,1 1,-1-1,0 0,0 1,1-1,-1 1,0 0,0 0,1-1,-1 1,0 0,0 1,0-1,1 0,-1 0,0 1,0-1,1 1,-1-1,0 1,1 0,-1 0,0 0,1 0,-1 0,0 0,3 5,-1 0,1-1,0 1,1-1,-1 1,1-1,0 0,0 0,1 0,0 0,0 0,0 0,0-1,1 1,-1-1,1 0,0 0,1 0,-1-1,1 1,-1-1,1 0,0-1,0 1,0-1,3 1,-2-1,-1 0,1-1,0 0,0 0,-1 0,1-1,0 1,0-1,0-1,0 1,0-1,-1 0,1-1,0 1,-1-1,1 0,-1 0,1-1,-1 0,0 0,4-3,97-85,-96 80,25-23,-3-2,0-1,-3-2,-1 0,-2-2,-1-2,-3 0,0-5,-17 88,-33 177,49 283,-22-463,-1 0,-2 1,-1-1,-2-1,-2 1,-1-1,-2-1,-1 0,-2-1,-1 0,-2-1,-1-1,-1-1,-2-1,-6 5,26-32,0-1,0 0,0 1,-1-1,1 0,-1-1,1 1,-1 0,1-1,-1 1,0-1,0 0,0 0,0 0,0 0,0 0,0-1,0 1,0-1,0 0,-1 0,1 0,0-1,0 1,0-1,0 1,0-1,0 0,0 0,0-1,1 1,-1 0,0-1,0 0,1 1,0-1,-1 0,1-1,0 1,0 0,0 0,0-1,0 0,0 1,1-1,-1 0,1 0,0 1,0-1,0 0,0 0,1 0,-1 0,1-1,-1 1,1 0,1-3,1-14,2 1,0 0,1-1,1 2,1-1,1 1,8-16,-3 7,9-21,1 1,3 1,2 1,1 2,3 1,1 1,10-7,14-6,-43 43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0 442,'33'-66,"-19"31,1 2,1 0,2 1,2 0,1 2,1 0,1 2,2 0,0 2,28-22,-52 47,0-1,1 1,-1-1,0 1,1-1,-1 1,1 0,-1 0,1-1,0 1,-1 0,1 1,0-1,0 0,0 0,0 1,0-1,0 1,0 0,0-1,0 1,0 0,0 0,0 0,0 0,0 1,-1-1,1 1,0-1,0 1,0 0,0-1,0 1,-1 0,1 0,0 0,-1 0,1 1,0-1,-1 0,0 1,1-1,-1 1,0-1,0 1,0 0,0 0,0-1,0 1,0 0,-1 0,1 0,-1 0,1 0,-1 1,-23 119,7-70,16-50,-1-1,1 1,-1 0,1-1,-1 1,1-1,0 1,0 0,-1-1,1 1,1 0,-1-1,0 1,0 0,1-1,-1 1,1 0,-1-1,1 1,-1-1,1 1,0-1,0 1,0-1,0 0,0 1,0-1,0 0,1 0,-1 0,0 0,1 0,-1 0,0 0,1 0,-1-1,1 1,0 0,-1-1,1 1,-1-1,1 0,0 1,-1-1,1 0,0 0,-1 0,1 0,0-1,-1 1,1 0,0-1,-1 1,1-1,-1 0,1 1,-1-1,1 0,-1 0,1 0,-1 0,1 0,151-106,-58 34,31 1,-124 72,-1-1,1 0,-1 1,1-1,-1 1,1-1,0 1,-1 0,1 0,0 0,-1 0,1 0,0 0,-1 0,1 0,0 1,-1-1,1 1,-1-1,1 1,-1-1,1 1,-1 0,1 0,-1 0,0 0,1 0,-1 0,0 0,0 0,0 1,0-1,0 0,0 1,0-1,0 1,0-1,-1 1,1-1,-1 1,1-1,-1 1,0 0,1-1,-1 2,-3 77,-3-60,3-16,1-1,1 1,-1 0,0 0,1 0,0 0,0 0,0 0,0 0,1 1,0-1,-1 0,2 0,-1 0,0 1,1-1,0 0,0 0,0 0,0 0,1 0,0 0,-1 0,2 0,-1-1,0 1,1-1,-1 0,1 1,1 0,12 4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1 307,'115'-58,"-3"-5,61-48,-91 36,-81 76,0 0,0 0,0 0,0 0,0 0,0 1,-1-1,1 0,0 0,-1 1,1-1,0 0,-1 0,0 1,1-1,-1 1,0-1,0 0,1 1,-1-1,0 1,-1-1,1 1,0-1,0 0,0 1,-1-1,1 0,-1 1,1-1,-1 0,0 1,0-1,1 5,-9 700,8-674,-2-1,-1 1,-1-1,-1 0,-2-1,-3 8,7-27,-1 0,0-1,0 1,-1-1,0 0,-1 0,0-1,0 0,-1 0,0-1,-1 0,0 0,0-1,-1 0,0-1,0 0,0 0,-3 0,-4 1,0 0,-1-2,0 0,-1-1,1 0,0-2,-16 1,28-3,1 0,0 0,-1 0,1-1,0 1,0-1,-1-1,1 1,0-1,0 0,0 0,0 0,1-1,-1 1,1-1,-1 0,1-1,0 1,0-1,0 0,1 0,-1 0,1 0,0-1,1 1,-1-1,1 0,-1 1,1-3,-1-3,1-1,1 0,-1 0,2 0,0 0,0 0,1 0,0 0,1 0,0 0,1 1,0-1,0 1,1 0,1 0,0 0,0 0,1 1,0 0,1 0,0 0,0 1,0 0,1 1,1-1,-1 2,8-6,56-32,2 3,1 3,72-24,21 17,-145 42</inkml:trace>
  <inkml:trace contextRef="#ctx0" brushRef="#br0" timeOffset="261.428">820 476,'-13'19,"1"0,2 1,0 0,1 0,1 1,0 0,2 1,1-1,0 1,2 0,1 0,0 1,2 8,0-28,0 1,0-1,1 0,0 1,0-1,0 0,0 1,0-1,1 0,-1 0,1 0,0 0,0 0,0-1,0 1,1 0,-1-1,1 0,-1 1,1-1,0 0,0 0,0-1,0 1,0-1,0 1,1-1,-1 0,0 0,1-1,-1 1,0 0,1-1,0 0,5 0,-1-1,0 1,1-1,-1-1,0 0,0 0,0-1,0 0,0 0,0-1,-1 1,0-2,5-3,-3 1,-1-1,0 0,0-1,-1 1,0-1,-1-1,0 0,0 0,-1 0,-1 0,1-1,-2 1,1-1,-1 0,-1-1,0 1,-1 0,0-1,-1 1,0 0,-1-1,0 1,0 0,-1-1,-1 1,0 0,-1 1,0-1,0 0,-1 1,-1 0,1 0,-2 1,-6-9,-6 0</inkml:trace>
  <inkml:trace contextRef="#ctx0" brushRef="#br0" timeOffset="545.411">1159 871,'0'-33,"4"-22,8-5,5 3,5 5,3 8,3 6,1 9,1 6,-1 5,0 7,0 5,-5 3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89 705,'-86'247,"84"-142,2-102,1 0,-1-1,1 1,0-1,0 0,0 1,0-1,1 0,-1 1,1-1,-1 0,1 0,0 0,0 0,0-1,0 1,0 0,0-1,0 1,0-1,1 0,-1 0,1 0,-1 0,1 0,-1-1,1 1,-1-1,1 1,0-1,-1 0,1 0,-1 0,1 0,0-1,-1 1,3-1,1-1,1 1,-1-2,0 1,1 0,-1-1,-1 0,1-1,0 1,-1-1,1 0,-1-1,0 1,-1-1,1 0,-1 0,0 0,0-1,0 1,-1-1,0 0,0 0,-1 0,1-1,-1 1,-1 0,1-1,-1 1,0-1,-1 0,1 1,-1-1,-1 0,1 1,-1-1,0 0,-1 1,0-1,-1-2,-2-3,0 1,-1 0,-1 0,0 1,0-1,-1 2,0-1,-1 1,0 0,-1 1,1 0,-2 1,1 0,-1 0,0 1,-11-4,23 11,0-1,-1 1,1 0,-1 0,1 0,-1 0,1 0,-1 0,0 0,1 0,-1 0,0 0,0 0,0 0,0 0,0 1,0-1,0 0,0 0,0 0,0 0,-1 0,1 0,0 0,-1 0,1 0,-1 0,1 0,-1 0,1 0,-1-1,0 1,0 0,1 0,-1 0,0-1,0 1,0-1,0 1,0 0,1-1,-1 1,0-1,0 0,0 1,-1-1,1 0,0 0,0 0,0 0,0 1,0-1,0-1,0 1,0 0,0 0,0 0,0 0,0-1,0 1,0-1,0 1,0-1,0 1,0-1,0 1,0-1,10 7,0-1,0 0,1 0,0-1,0-1,0 1,0-2,0 1,0-1,1-1,-1 0,1 0,-1-1,1-1,0 1,-1-2,0 1,10-4,19-7,-1-1,-1-3,0 0,-2-3,0 0,-1-3,0-1,-2-1,3-6,-12 12,-1-1,0-1,-2 0,0-2,-2 0,0-2,-2 0,0-1,-2 0,-1-1,-1 0,-1-1,-1-1,-2 0,0 0,-2-1,-2 1,0-1,-2 0,-1 0,-1-11,0 37,-1 1,1 0,0-1,0 1,-1 0,1 0,-1-1,0 1,0 0,0 0,0 0,0 0,0 0,-1 0,1 0,-1 0,1 1,-1-1,1 1,-1-1,0 1,0-1,0 1,0 0,0 0,0 0,0 0,0 0,-1 0,1 1,0-1,0 1,-1 0,1-1,0 1,-1 0,1 0,0 1,-1-1,1 0,0 1,0-1,-1 1,1 0,0 0,0 0,0 0,0 0,0 0,0 0,0 1,0-1,1 1,-1 0,0-1,1 1,0 0,-1 0,1 0,0 0,0 0,-1 1,-6 14,0 1,1 0,1 1,1-1,1 1,0 0,1 0,2 0,-1 1,2-1,1 0,2 19,-1 7,-2 35,12 171,45 12,-53-202,-28-72,8-3</inkml:trace>
  <inkml:trace contextRef="#ctx0" brushRef="#br0" timeOffset="250.898">315 507,'44'0,"32"0,9 0,-5 0,-7 0,-11 0,-11 0,-10 0,-6 0,-5 0,-3 0,-1 0,0 0,1 0,-5 0</inkml:trace>
  <inkml:trace contextRef="#ctx0" brushRef="#br0" timeOffset="500.705">1106 761,'0'34,"0"15,5 5,1-7</inkml:trace>
  <inkml:trace contextRef="#ctx0" brushRef="#br0" timeOffset="737.573">1162 423,'0'0</inkml:trace>
  <inkml:trace contextRef="#ctx0" brushRef="#br0" timeOffset="973.188">1473 677,'-10'20,"2"1,0-1,1 2,1-1,1 1,1 0,1 0,1 0,1 0,1 14,0-34,-1-1,1 1,0 0,0 0,0 0,0-1,0 1,0 0,1 0,-1-1,0 1,1 0,0 0,-1-1,1 1,0-1,0 1,0-1,0 1,0-1,0 1,0-1,0 0,1 1,-1-1,0 0,1 0,-1 0,1 0,-1 0,1-1,0 1,-1 0,1-1,0 1,0-1,-1 0,1 1,0-1,0 0,0 0,-1 0,1 0,0 0,0-1,-1 1,1-1,0 1,0-1,-1 1,1-1,-1 0,1 0,0 0,-1 0,0 0,1 0,-1 0,1-2,106-119,-86 95,0-2,-2 0,-1 0,-1-2,-2-1,5-14,-20 44,1 0,-1 0,0 0,0 0,0 0,0 0,0 0,-1 0,1 0,0-1,-1 1,0 0,1 0,-1-1,0 1,0 0,-1 0,1-1,0 1,-1 0,1 0,-1-1,0 1,1 0,-1 0,0 0,-1 0,1 0,0 0,0 0,-1 1,1-1,-1 0,0 1,1-1,-1 1,0 0,0-1,0 1,0 0,0 0,0 0,0 0,0 1,0-1,-1 0,0 1,-50 2,27 4</inkml:trace>
  <inkml:trace contextRef="#ctx0" brushRef="#br0" timeOffset="1452.605">1699 931,'178'-165,"-178"165,1-1,-1 0,1 0,-1 0,1 0,-1 0,1 1,-1-1,1 0,0 0,-1 1,1-1,0 0,0 1,0-1,0 1,-1-1,1 1,0 0,0-1,0 1,0 0,0-1,0 1,0 0,0 0,0 0,0 0,0 0,0 0,0 0,0 0,0 1,0-1,0 0,0 0,0 1,-1-1,1 1,0-1,0 1,0-1,0 1,-1 0,1-1,0 1,0 0,-1-1,1 1,-1 0,1 0,-1 0,1 0,-1-1,1 1,-1 1,3 8,-3-6,1 0,-1 0,1 0,0 0,0 0,0 0,0-1,1 1,-1 0,1-1,0 1,0-1,1 1,-1-1,1 0,-1 0,1 0,0-1,0 1,0-1,1 1,-1-1,0 0,1 0,0 0,-1-1,1 0,0 1,0-1,0 0,0-1,2 1,2-3,0-1,0 0,0-1,0 0,-1 0,0 0,1-1,-2 0,1-1,-1 1,1-1,-2-1,1 1,-1-1,0 0,0 0,-1 0,0-1,0 0,-1 1,0-1,0-1,-1 1,0 0,0-2,3-16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89 571,'0'429,"-26"-234,10-152,16-42,0 0,0-1,0 1,0 0,-1-1,1 1,0-1,0 1,-1 0,1-1,-1 1,1-1,0 1,-1-1,1 1,-1-1,1 1,-1-1,1 0,-1 1,1-1,-1 0,0 1,1-1,-1 0,1 0,-1 1,0-1,1 0,-1 0,0 0,1 0,-1 0,0 0,1 0,-1 0,0 0,1 0,-1-1,1 1,-1 0,0 0,1 0,-1-1,1 1,-1 0,0-1,1 1,-1-1,1 1,-1 0,1-1,0 1,-1-1,1 0,-1 1,1-1,0 1,-1-1,1 1,0-1,0 0,0 1,-4-11,0 1,2-1,-1 1,1-1,1 0,0 0,0 0,1 1,0-1,2-4,-2-10,0-10,-1-15,2 0,2 0,3-1,11-46,-9 61,2-1,1 2,3-1,0 2,2 0,2 0,1 2,1 0,2 2,10-11,-20 27,-1 1,2 0,-1 1,2 1,-1 0,2 0,-1 2,2 0,-1 0,1 2,0 0,1 1,-1 0,1 1,6 0,-20 5,0-1,1 1,-1 0,0 0,1 0,-1 1,0-1,0 1,0 0,1 0,-1 0,0 0,0 0,0 1,0-1,-1 1,1 0,0 0,-1 0,1 0,-1 1,0-1,1 1,-1-1,0 1,-1 0,1-1,0 1,-1 0,0 0,1 0,-1 1,0-1,-1 0,1 0,0 2,0 7,0-1,0 1,-1 0,-1-1,0 1,0-1,-1 1,-1-1,0 0,0 1,-11 23,-1 0,-1-1,-2-1,-2-1,-1-1,-1 0,-1-2,-2-1,-1 0,-1-2,-1-1,-1-2,-2 0,0-2,-3-1,33-18,-1 0,0 0,0 0,0-1,0 1,0-1,-1 0,1 0,0 0,-1 0,1 0,0 0,-1 0,1-1,-1 1,1-1,-1 0,0 0,1 0,-1 0,1 0,-1 0,1-1,-1 1,1-1,-1 0,1 0,0 0,-1 0,1 0,0 0,0-1,0 1,-1-1,2 1,-1-1,-1 0,-3-16</inkml:trace>
  <inkml:trace contextRef="#ctx0" brushRef="#br0" timeOffset="857.209">512 824,'39'-12,"0"-2,-1-2,-1-2,0-1,-2-1,0-2,25-23,-56 44,-1-1,0 0,1 0,-1 0,0-1,0 1,0-1,-1 1,1-1,0 0,-1 0,0 0,0-1,0 1,0 0,0-1,-1 1,0-1,1 0,-1 1,-1-1,1 0,0 0,-1 0,0 0,0 1,0-1,0 0,-1 0,0 0,1 0,-1 1,0-1,-1 0,1 1,-1-1,0 1,0 0,0-1,0 1,0 0,-1 0,1 0,-1 1,0-1,-1 0,-2-1,0 1,-1 0,1 1,-1-1,1 1,-1 1,0-1,0 1,0 0,0 1,0 0,0 0,1 0,-1 1,0 0,0 0,0 1,0 0,1 0,-1 0,-5 4,-4 1,0 1,1 1,0 1,0 0,1 1,0 1,1 0,0 1,1-1,1 0,1 1,0 0,0 0,1 1,1 0,1 1,0 0,1 0,0 0,1 1,1 0,1 0,0 0,1 0,2-10,0-1,1 0,0 0,0 0,1 0,-1 0,1-1,0 1,0 0,1-1,-1 1,1-1,0 0,0 0,0 0,1 0,0-1,-1 1,1-1,0 0,1 0,-1 0,0-1,1 1,0-1,-1 0,1-1,0 1,0-1,0 0,0 0,0 0,0-1,4 0,25 0,-1-2,1-2,-1-1,0-1,0-2,-1-2,0 0,-1-2,0-2,-1-1,0-1,-1-1,-1-2,-1 0,-1-2,0-1,-2-2,-1 0,0-1,-2-1,8-15,-19 29,0 0,-1-1,-1 0,0 0,-1-1,0 0,-1 0,0-1,-2 0,1 1,-2-2,0 1,0-6,-3 20,0-1,0 1,0-1,1 0,-2 1,1-1,0 1,0-1,0 0,-1 1,1-1,-1 1,1-1,-1 1,1-1,-1 1,0 0,0-1,0 1,0 0,0-1,0 1,0 0,0 0,0 0,-1 0,1 0,0 0,-1 1,1-1,-1 0,1 1,-1-1,1 1,-1-1,1 1,-1 0,0-1,1 1,-1 0,1 0,-1 0,1 1,-1-1,0 0,1 0,-1 1,1-1,-1 1,1 0,-1-1,-72 46,72-45,1 0,-1 0,0 0,1 0,-1 0,1 0,0 0,-1 1,1-1,0 0,0 1,0-1,0 1,0 0,0-1,0 1,1 0,-1-1,0 1,1 0,0 0,-1 0,1 0,0-1,0 1,0 0,0 0,0 0,0 0,1-1,-1 1,1 0,-1 0,1 0,-1-1,1 1,0 0,0-1,0 1,0-1,0 1,1-1,-1 1,0-1,1 0,-1 0,0 0,1 1,0-1,-1-1,1 1,0 0,-1 0,1-1,0 1,0 0,53 3,-51-4,1-1,-1 1,1-1,0 1,-1 0,1 1,-1-1,1 1,0 0,-1 0,1 1,-1-1,0 1,0 0,1 0,-1 0,-1 1,1-1,0 1,0 0,-1 0,0 1,0-1,0 0,0 1,0 0,-1 0,1 0,0 7,0 0,-1 1,0-1,-1 0,-1 1,1-1,-2 0,0 1,0-1,-1 0,0 0,-1 0,-3 7,-9 73,15-86,0 0,1 0,-1 0,1 0,0 0,0 0,1 0,0 0,-1-1,2 1,-1-1,0 1,1-1,0 0,0 1,0-2,1 1,-1 0,5 2,5 5</inkml:trace>
  <inkml:trace contextRef="#ctx0" brushRef="#br0" timeOffset="1099.238">1726 571,'-10'38,"-2"18,-1 3,9-7,3-13</inkml:trace>
  <inkml:trace contextRef="#ctx0" brushRef="#br0" timeOffset="1341.496">1642 204,'0'0</inkml:trace>
  <inkml:trace contextRef="#ctx0" brushRef="#br0" timeOffset="1553.793">1896 571,'-8'17,"1"1,1 1,0-1,2 1,0 0,1 0,1 0,0 0,2 1,0-1,2 0,0 3,-1-19,-1 0,1 0,0 0,0 0,1 0,-1 0,1-1,-1 1,1 0,0-1,0 1,0-1,0 0,0 0,1 1,-1-2,1 1,-1 0,1 0,0-1,0 1,-1-1,1 0,0 0,0 0,1 0,-1-1,0 1,0-1,0 0,0 0,0 0,0 0,1 0,-1-1,0 1,0-1,0 0,0 0,0 0,0 0,0-1,-1 1,1-1,0 0,0 0,8-5,0 0,0-1,-1 0,0-1,-1 0,0 0,0-1,-1 0,0-1,-1 0,0 0,-1 0,0-1,-1 0,0 0,-1 0,0-1,-1 1,0-1,-1 0,-1 0,0 0,-1 0,0 0,-1-8,0 17,1 0,-1 0,0 0,0 1,0-1,0 0,-1 0,0 1,1-1,-1 1,-1-1,1 1,0 0,-1 0,0 0,1 0,-1 0,0 1,-1-1,1 1,0 0,-1 0,1 0,-1 0,1 1,-1-1,0 1,0 0,0 0,0 0,0 1,0 0,0-1,0 1,0 1,0-1,0 0,0 1,0 0,1 0,-1 0,0 1,0-1,1 1,-1 0,0 0,-24 15,2 1</inkml:trace>
  <inkml:trace contextRef="#ctx0" brushRef="#br0" timeOffset="2065.916">2319 571,'-9'6,"0"1,0 1,1 0,0 0,1 0,-1 1,2 0,-1 1,1 0,1 0,0 0,0 0,1 1,0 0,1-1,0 2,1-1,-1 8,2-13,1 1,0 0,-1-1,2 1,-1 0,1-1,0 1,1 0,-1-1,1 0,1 1,-1-1,1 0,0 0,1 0,-1 0,1-1,0 0,0 1,1-1,0-1,0 1,0-1,0 0,0 0,1 0,0-1,0 0,0 0,0 0,6 1,-5-3,0 1,0-1,0-1,0 1,0-1,1 0,-1-1,0 0,0 0,0 0,0-1,0 0,0-1,-1 0,1 0,-1 0,1 0,-1-1,0 0,0-1,108-101,-78 63,-1-1,-3-2,-2-2,-2 0,-1-3,-16 28,-1 1,-2-2,0 1,-1-1,-2 0,0 0,-2-1,0 1,-2-1,0 0,-2 1,-3-16,3 31,0 1,-1-1,0 0,0 1,-1-1,0 1,-1 0,0 0,0 0,-1 1,0 0,0-1,0 2,-1-1,0 0,-1 1,1 1,-1-1,0 1,-1 0,1 0,-1 1,0 0,0 1,0-1,-1 2,1-1,-1 1,0 0,1 1,-1 0,-7 0,3 2,-1 0,1 0,0 1,0 1,0 0,0 1,1 1,-1 0,1 0,0 1,1 1,-1 0,1 0,1 1,-1 1,1 0,1 0,-4 4,-1 4,0 0,1 0,1 1,1 1,0 0,1 0,1 1,1 0,1 1,-4 20,9-30,1-1,0 1,1-1,0 1,1-1,0 1,1-1,0 1,0-1,1 0,0 0,1 0,0 0,1-1,0 0,1 0,0 0,0 0,0-1,1 0,1 0,-1-1,1 0,0 0,1-1,0 0,0-1,0 0,1 0,-1-1,1 0,4 1,29 8,0-1,1-3,1-1,-1-3,1-1,0-2,0-2,20-4,-53 4,23-1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79 361,'56'-9,"-1"-2,-1-3,0-2,0-2,-2-3,23-13,-67 31,0 0,0-1,0 0,0 0,-1-1,1 0,-1 0,0-1,-1 1,0-2,0 1,0-1,0 0,-1 0,-1 0,1-1,-1 1,0-1,-1 0,0-1,0 1,0-1,-4 10,1 0,-1 0,1 0,-1 0,1 0,-1 0,1 0,-1-1,0 1,0 0,1 0,-1-1,0 1,0-1,0 1,0 0,0-1,0 0,0 1,0-1,0 0,0 1,0-1,0 0,0 0,0 0,0 0,0 0,0 0,0 0,0 0,0 0,0 0,-1-1,1 1,0 0,1-1,-1 1,0-1,0 1,0-1,0 0,0 1,0-1,1 0,-1 1,0-1,0 0,1 0,-1 0,1 0,-1 0,1 0,-1 0,1 0,-1 0,1 0,0 0,0 0,0 0,-1 0,1 0,0 0,0 0,0 0,0 0,1 0,-1 0,0-1,-6 13,1 0,0 1,1-1,0 1,0 0,1 0,1 0,0 0,1 0,0 0,1 11,-4 29,-16 109,-6-2,-7-1,-51 144,80-289,1 0,-2-1,0 0,0 0,-1 0,-1-1,0 1,0-2,-1 1,0-1,-1 0,-1-1,1 0,-1 0,-1-1,1-1,-1 0,-1 0,1-1,-1 0,0-1,-1 0,1-1,-1-1,0 0,-8 1,16-5,0 1,1-1,-1 1,0-1,1-1,-1 1,1-1,0 1,-1-1,1 0,0-1,0 1,0-1,0 0,1 0,-1 0,1 0,0-1,0 0,0 1,0-1,1 0,-1 0,1 0,0-1,0 1,1 0,-1-1,1 1,0-1,0 0,0 1,1-1,0 0,0 1,0-1,0 0,1 0,0 1,0-1,0 1,0-1,1 1,0-1,1-1,8-16,2 0,0 0,2 1,0 1,1 0,1 1,1 1,1 1,0 1,1 0,1 1,0 1,1 1,9-3,11-8,1 1,1 2,0 2,2 3,42-11,-33 19,-32 6</inkml:trace>
  <inkml:trace contextRef="#ctx0" brushRef="#br0" timeOffset="867.515">898 671,'-8'23,"-44"158,51-179,0 0,1 0,-1 0,1 0,-1 1,1-1,0 0,0 0,0 1,0-1,0 0,1 0,-1 0,1 1,-1-1,1 0,0 0,0 0,0 0,0 0,0 0,0 0,1 0,-1-1,0 1,1 0,0-1,-1 1,1-1,0 0,0 1,0-1,0 0,0 0,0 0,0 0,0-1,0 1,0-1,0 1,0-1,1 0,-1 1,0-1,0 0,1-1,-1 1,0 0,0-1,0 1,1-1,-1 1,0-1,0 0,0 0,0 0,1-1,118-91,-60 39,35-39,-65 71,-30 50,-1-23,-1 1,1-1,0 0,1 0,-1 0,1 0,0 0,0 0,0 0,1 0,0 0,0-1,0 1,0 0,1-1,0 0,0 0,0 0,0 0,1 0,0 0,-1-1,1 0,0 0,1 0,-1 0,0 0,1-1,0 0,0 0,-1 0,1-1,0 0,0 0,0 0,0 0,1-1,-1 0,5 0,12-6,0-1,0-1,0-1,-1-1,0-1,-1-1,0-1,-1 0,-1-2,0 0,1-2,2-2,-1-1,0-1,-2 0,0-2,-2 0,0 0,-2-2,0 0,-2-1,6-17,-12 27,-2 0,1 0,-2 0,0 0,-1-1,-1 1,0-1,-1 1,-1-1,-1 1,0-1,-1 1,2 13,0 0,0 1,0-1,-1 1,1-1,-1 1,1 0,-1-1,0 1,0 0,0 0,0 0,0 0,0 0,-1 1,1-1,-1 1,1 0,-1-1,1 1,-1 0,0 1,0-1,1 0,-1 1,0-1,0 1,0 0,0 0,1 0,-1 0,0 1,0-1,0 1,0 0,1 0,-1 0,0 0,1 0,-1 0,1 1,-1-1,1 1,0 0,0 0,0-1,0 2,0-1,0 0,0 0,0 0,1 1,0-1,-1 1,1 0,-15 18,1 1,0 1,2 1,1 0,1 0,1 1,1 0,1 1,1 0,-2 24,8-37,2 0,0 0,0 0,1 0,1 0,0 0,1-1,0 1,1-1,0 0,1-1,0 1,1-1,1 0,-1-1,2 0,-1 0,1 0,1-1,0-1,0 0,0 0,1-1,1 0,-1-1,1 0,0-1,0 0,0-1,1-1,0 0,2 0,2-1,0-1,0 0,0-2,0 0,0-1,0 0,0-2,-1 0,1-1,-1 0,0-1,-1-1,12-7,12-8,-2-2,0-1,-2-2,23-22,-33 23,0 0,-2-2,0-1,-3 0,0-2,-2 0,-1-1,-1-1,-2 0,-2-1,-1 0,-1-1,-2-1,-2 0,-6-65,0 99,-1 0,1 0,0 0,-1 0,0 1,1-1,-1 0,0 0,0 0,0 1,0-1,0 1,0-1,-1 1,1-1,0 1,-1-1,1 1,-1 0,0 0,1 0,-1 0,0 0,0 0,1 1,-1-1,0 0,0 1,0 0,0-1,0 1,0 0,0 0,0 0,0 0,0 0,0 1,0-1,1 0,-1 1,0 0,0-1,0 1,0 0,1 0,-1 0,0 0,0 1,-9 6,0 1,1 0,0 1,1 0,0 1,0 0,1 0,1 1,0 0,1 0,0 1,-3 8,7-17,-9 16,0 0,1 1,1 0,1 0,1 1,1 0,1 0,1 0,1 1,1 0,1 0,0-1,2 1,1 0,1 0,1-1,1 1,2 6,-4-21,0 0,0 0,0 0,1-1,0 1,1-1,-1 0,1 0,1-1,-1 0,1 1,0-2,1 1,-1-1,1 0,0 0,1-1,-1 0,1 0,-1-1,1 0,0 0,0-1,1 0,-1 0,0-1,1 0,-1-1,6 0,67-23,-62 11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47,'0'-1,"1"0,0 0,-1 0,1 0,-1-1,1 1,-1 0,1 0,-1 0,0 0,1 0,-1-1,0 1,0 0,0 0,0 0,0-1,0 1,0 0,-1 0,1 0,0-1,-1 1,1 0,0 0,-1 0,0 0,1 0,-1 0,0 0,1 0,-1 0,0 0,0 0,0 1,0-1,0 0,0 0,0 1,0-1,0 1,0-1,0 1,0-1,0 1,0 0,-1-1,1 1,-61-1,42 5,1 1,0 0,0 1,1 2,-1 0,2 0,-1 2,1 0,1 1,0 1,-13 11,28-21,-1-1,1 0,-1 1,1-1,0 1,0-1,-1 1,1 0,0-1,1 1,-1 0,0 0,0-1,1 1,-1 0,1 0,0 0,-1 0,1 0,0 0,0 0,0 0,1 0,-1 0,0 0,1 0,-1 0,1 0,-1-1,1 1,0 0,0 0,0-1,0 1,0 0,0-1,1 1,-1-1,1 0,-1 1,1-1,0 1,75 42,-9-30,30 14,-97-27,1 0,-1 1,0-1,0 0,0 1,0-1,0 1,0-1,0 1,-1 0,1-1,-1 1,1 0,-1 0,1-1,-1 1,0 0,0 0,0-1,0 1,0 0,0 0,0-1,-1 1,1 0,-1 0,1-1,-1 1,0 0,0-1,1 1,-1-1,0 1,-1-1,1 1,0-1,-44 52,33-41,0 0,-1-1,-1-1,0 0,0-1,0-1,-1 0,-1-1,1 0,-1-2,0 1,-1-2,1 0,-16 1,29-6,0 0,0 0,-1 0,1 0,0 0,1-1,-1 1,0-1,0 0,1 0,-1 0,1 0,-1 0,1 0,0-1,0 1,0-1,0 0,0 1,1-1,-1 0,1 0,0 0,0 0,0 0,0-1,0 1,1 0,0 0,-1 0,1-1,0 1,0 0,1 0,-1-1,1 1,0 0,0 0,0 0,0 0,0 0,1 0,-1 0,1 0,0 1,-1-1,2 0,11-11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66 360,'-11'229,"-29"50,40-278,-1-1,1 0,-1 1,1-1,-1 0,1 1,0-1,-1 0,1 1,-1-1,1 1,0-1,0 1,-1-1,1 1,0-1,0 1,0-1,-1 1,1 0,0-1,0 1,0-1,0 1,0-1,0 1,0-1,0 1,0 0,0-1,1 1,-1-1,0 1,0-1,0 1,1-1,-1 1,0-1,1 1,-1-1,0 1,1-1,-1 0,1 1,-1-1,0 0,1 1,-1-1,1 0,-1 1,1-1,-1 0,1 0,-1 0,1 1,0-1,-1 0,1 0,-1 0,1 0,-1 0,1 0,-1 0,1 0,0 0,29-31,-15 15,152-105,-153 110,1 1,0 1,0 0,1 1,0 1,0 0,1 1,-1 1,1 1,1 0,-1 1,0 1,1 1,11 0,-25 1,-1 1,1 0,0 0,0 0,0 1,-1-1,1 1,0 0,-1 0,0 0,1 1,-1-1,0 1,0-1,-1 1,1 0,0 0,-1 1,0-1,0 0,0 1,0-1,0 1,-1 0,1 0,-1-1,0 1,0 0,-1 0,1 0,-1 0,0 2,-14 130,7-120,-1 0,0 0,-1-1,-1 0,-1-1,0 0,0-1,-2 0,1-1,-2 0,0-1,0 0,-1-1,0-1,0 0,-1-2,-1 1,-1-1,-4 3,-1-1,0-1,-1 0,1-2,-1-1,-1-1,1-1,0-1,-19-1,-14-23,50 11</inkml:trace>
  <inkml:trace contextRef="#ctx0" brushRef="#br0" timeOffset="5266.532">1054 839,'4'-4,"0"1,0-1,0 0,0 0,-1 0,0 0,1-1,-2 1,1-1,0 0,-1 0,0 0,0 0,-1 0,1 0,-1 0,0-1,-3 5,-1 0,1 0,0 0,0 0,-1 0,1 1,0-1,-1 1,1-1,-1 1,1 0,0 0,-1 0,1 0,-1 1,1-1,0 1,-1-1,1 1,0 0,0 0,-1 0,1 0,0 0,0 0,0 1,0-1,0 1,1-1,-2 2,-24 12,0 1,1 1,1 2,1 0,1 2,1 0,0 1,2 2,-8 11,26-33,0 0,0 1,0-1,1 1,-1-1,1 1,-1 0,1-1,0 1,0 0,0 0,0 0,1 0,-1 0,1 0,0 0,0 0,0 0,0 0,0 0,1 0,-1 0,1 0,0 0,0 0,0 0,0 0,1-1,-1 1,1 0,-1-1,1 1,0-1,0 0,0 0,0 1,1-1,-1-1,0 1,1 0,-1 0,1-1,0 0,0 1,0-1,-1 0,1 0,2 0,11-1,-1 0,1-1,-1-1,1 0,-1-1,0-1,0 0,0-1,0-1,-1 0,0-1,0 0,-1-2,0 1,0-1,-1-1,0 0,-1-1,7-8,13-14,-1-2,-1 0,-2-2,12-23,-26 40,11-30,-36 57,8 5,1-1,0 1,1 0,0 0,0 1,2-1,-1 0,2 0,0 1,0-1,1 0,0 0,1 0,1-1,0 1,3 7,-2-13,-1-1,1 0,0 0,0 0,1 0,-1-1,1 0,0 0,0-1,0 1,1-2,-1 1,1 0,0-1,-1 0,1-1,0 0,0 0,0 0,0-1,0 0,0 0,0-1,0 0,0 0,0 0,0-1,0 0,0-1,-1 1,2-2,33-16,0-1,-1-2,-2-2,0-1,-2-2,-1-1,-2-2,6-8,-27 25,0 0,-1 0,0-1,-1-1,-1 0,-1 0,0-1,-1 0,0 0,-2 0,1-5,-5 20,-1 0,1 0,-1 1,1-1,-1 0,0 0,0 1,0-1,0 0,0 0,0 1,0-1,-1 0,1 0,-1 1,1-1,-1 0,0 1,1-1,-1 1,0-1,0 1,0-1,0 1,-1-1,1 1,0 0,0 0,-1 0,1-1,-1 2,1-1,-1 0,1 0,-1 0,0 1,1-1,-1 0,0 1,1 0,-1-1,0 1,0 0,0 0,1 0,-1 0,0 0,-1 1,-83 30,73-23,1 2,0-1,1 2,0 0,1 0,0 1,1 0,0 0,1 1,0 1,1-1,-5 14,11-24,0 0,1 0,-1-1,1 1,0 0,-1 0,2 0,-1 0,0 0,0 0,1 0,0 0,-1 0,1 0,0-1,1 1,-1 0,0-1,1 1,-1-1,1 1,0-1,0 0,0 1,0-1,0 0,0 0,1-1,-1 1,1 0,-1-1,1 0,0 1,-1-1,2 0,105 26,-104-27,0 0,-1-1,1 1,-1 0,1 1,0-1,-1 1,1 0,-1 0,0 0,1 1,-1-1,0 1,0 0,0 0,0 1,0-1,0 1,-1 0,1 0,-1 0,0 0,0 0,0 1,0 0,-1-1,1 1,-1 0,0 2,8 124,-9-128,0 1,0-1,0 0,0 0,1 0,-1 1,1-2,-1 1,1 0,0 0,0 0,0-1,0 1,0-1,0 0,0 1,0-1,0 0,1 0,-1 0,1-1,-1 1,0 0,1-1,-1 0,1 1,-1-1,1 0,-1-1,1 1,-1 0,1-1,-1 1,1-1,-1 0,84-33,172-141,-230 153,-1-1,-1-1,-2-1,0-1,-1-1,-2-2,-1 0,14-27,-27 43,-3 9,-1 0,0-1,0 1,-1-1,1 1,-1-1,0 0,0 0,0 0,-1 0,0 0,0-1,0 1,-1 0,0-1,0 1,0 0,0 0,-1-1,0 1,0 0,-1-3,-2 6,0 0,1 0,-1 0,0 1,0 0,0 0,0 0,-1 0,1 1,0 0,0 0,0 0,0 0,-1 0,1 1,0 0,0 0,0 0,0 0,0 1,0-1,1 1,-1 0,0 0,1 1,-1-1,1 1,-3 2,-18 13,1 0,1 2,0 1,1 0,2 2,0 0,-7 13,23-32,1 0,-1 0,0 0,1 0,0 1,0-1,0 1,1-1,0 1,0 0,0 0,0-1,0 1,1 0,0 0,0 0,1 0,-1-1,1 1,0 0,0 0,1-1,-1 1,1-1,0 1,0-1,1 0,-1 0,1 0,0 0,0 0,0 0,0-1,1 0,0 1,-1-1,1-1,0 1,1 0,-1-1,0 0,1 0,-1 0,1-1,2 1,5 0,1-1,0 0,0-1,0 0,-1-1,1 0,0-1,-1 0,12-5,63-7,-85 14,0 0,-1 0,1 0,0 0,0 1,0-1,0 0,0 1,0 0,0-1,-1 1,1 0,0 0,0 0,-1 0,1 0,-1 0,1 0,-1 1,1-1,-1 0,0 1,0-1,0 1,0 0,0-1,0 1,0 0,0 0,-1-1,1 1,0 0,-1 0,0 0,1 0,-1 0,0 0,0 0,0 0,0-1,-1 1,1 0,-1 0,1 0,-1 0,1 0,-1 0,0-1,0 1,0 0,0-1,0 1,0-1,0 1,-1-1,0 2,0 1,-1-2,1 0,0 1,0-1,0 1,1-1,-1 1,0-1,1 1,0 0,0 0,0 0,0 0,0 0,0 0,1 0,-1 0,1 0,0 0,0 0,0 0,0 0,1 0,-1 0,1 0,0 0,0 0,0 0,0 0,0 0,1-1,-1 1,1 0,0-1,0 1,0-1,0 0,2 2,1-2,0-1,1 1,-1-1,1 0,-1-1,1 1,0-1,-1 0,1-1,0 1,-1-1,1 0,-1 0,1-1,3-1,11-4</inkml:trace>
  <inkml:trace contextRef="#ctx0" brushRef="#br0" timeOffset="9548.994">2973 1008,'69'-16,"-1"-3,-1-2,-1-4,-2-3,47-27,-105 54,-1-1,0 0,0 0,0-1,0 1,-1-1,1 0,-1-1,1 1,-1-1,0 1,0-1,-1-1,1 1,-1 0,0-1,0 0,0 1,-1-1,0 0,0-1,0 1,0 0,-1 0,0-1,0 1,-1-1,1 1,-1-1,0 1,-1-1,1 1,-2-3,0 4,0-1,0 2,-1-1,1 0,-1 0,0 1,0 0,-1-1,1 1,-1 0,0 1,1-1,-1 1,0-1,0 1,-1 1,1-1,0 0,-1 1,1 0,-1 0,1 0,-1 1,1-1,-5 1,-4 0,0 0,-1 0,1 2,0-1,0 2,1-1,-1 2,-8 3,4 0,1 0,0 1,0 1,1 0,0 2,0-1,1 2,1 0,0 1,1 0,0 0,1 2,1-1,0 1,1 1,0 0,1 0,1 0,-2 11,8-21,1 0,0 0,0 0,1 0,-1 0,1 0,1 0,-1 0,1-1,0 1,0 0,1-1,-1 0,1 1,1-1,-1 0,1 0,0-1,0 1,0-1,0 0,1 0,0 0,0-1,0 1,0-1,0-1,1 1,-1-1,1 1,0-2,-1 1,1-1,0 0,0 0,0 0,0-1,0 0,0 0,31 2,-1-1,0-2,0-2,0-1,0-2,0-1,-1-2,0-2,-1-1,23-12,17-11,-2-3,-1-3,-2-4,12-14,-40 29,-1-2,-2-2,-1-1,-1-2,-3-1,2-6,-21 25,-2 0,0-1,0-1,-2 0,-1 0,0-1,-2 0,0 0,-2-1,0 0,-2 0,0 0,-2 0,-1-11,0 22,-2 0,0 0,0 0,-1 0,0 1,-1-1,0 1,-1 0,-1 0,1 0,-4-3,6 10,1 1,0-1,-1 1,0 0,0 0,0 0,0 0,0 0,-1 1,1 0,-1-1,1 1,-1 1,0-1,0 0,0 1,0 0,0 0,0 0,0 0,0 1,-1 0,1 0,0 0,0 0,0 0,-1 1,1 0,0 0,0 0,0 0,0 1,-3 1,-4 6,0 0,0 0,1 1,0 1,1-1,0 2,1-1,0 1,1 0,0 1,1 0,-4 10,9-20,-13 25,2 0,1 0,1 1,2 1,0-1,2 1,2 1,1-1,1 1,1-1,2 1,1 0,1-1,2 0,1 0,1 0,2-1,11 27,99 168,-107-200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4.9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2681 226,'-5'15,"-1"9,5 1,7-5,3-4</inkml:trace>
  <inkml:trace contextRef="#ctx0" brushRef="#br0" timeOffset="252.98">2737 480,'0'5,"0"2</inkml:trace>
  <inkml:trace contextRef="#ctx0" brushRef="#br0" timeOffset="-2151.162">452 199,'-3'1,"0"1,0-1,0 1,1 0,-1 0,1 0,0 0,-1 0,1 1,0-1,0 1,1-1,-1 1,0 0,1 0,-1-1,1 1,0 0,0 0,0 1,-1 2,-203 449,202-449,0-2,1 0,-1 1,1-1,0 1,0 0,0 0,1 0,0 0,0 0,0 0,0 0,1 0,0 0,0 0,0 0,1 2,3-2</inkml:trace>
  <inkml:trace contextRef="#ctx0" brushRef="#br0" timeOffset="-1728.104">452 199,'-3'0,"1"0,-1 1,1-1,0 1,-1 0,1 0,0-1,0 2,0-1,0 0,0 0,0 1,0-1,0 1,0-1,1 1,-1 0,0 0,1 0,0 0,-1 0,1 0,0 0,0 0,0 0,0 1,1-1,-1 0,1 1,-1-1,1 0,-8 81,8-78,-1 23,2-1,0 0,2 0,1 0,2 0,0-1,7 16,-12-38,0-1,0 1,0-1,1 0,-1 1,1-1,0 0,0 0,0 0,1 0,-1-1,0 1,1 0,0-1,0 0,0 0,0 0,0 0,0 0,0 0,0-1,1 0,-1 1,1-1,-1 0,1-1,-1 1,1-1,0 0,-1 1,1-2,0 1,-1 0,1-1,-1 1,1-1,-1 0,1-1,-1 1,0 0,1-1,-1 0,0 0,2-1,117-129,-100 102,-1 0,-1-2,-1 0,-2-1,2-10,-14 33,-1-1,0 1,-1-1,0 0,-1 0,0 0,-1 0,0-1,-1 1,0 0,0-1,-2 1,1 0,-2-1,-15 0,6 17</inkml:trace>
  <inkml:trace contextRef="#ctx0" brushRef="#br0" timeOffset="-1362.815">959 453,'0'9,"0"0,1 1,0-1,1 0,-1 0,2 0,-1 0,1 0,1 0,0-1,0 1,0-1,1 0,1 0,-1-1,1 0,0 0,1 0,2 2,-5-7,-1 0,0 0,1-1,-1 0,1 1,0-1,-1 0,1-1,0 1,0-1,-1 1,1-1,0 0,0-1,0 1,-1-1,1 1,0-1,0 0,-1 0,1-1,-1 1,1-1,-1 0,0 0,0 0,0 0,0-1,0 1,0-1,0 1,-1-1,1-1,4-3,-1-1,1 1,-2-1,1 0,-1 0,-1-1,0 0,0 0,0 0,-1 0,0 0,0-8,-2 11,-1 0,0 0,0 1,-1-1,0 0,0 0,0 1,-1-1,0 0,0 1,0 0,-1-1,0 1,0 0,0 0,0 1,-1-1,0 1,0 0,0 0,0 0,-1 0,1 1,-1-1,0 1,0 0,0 1,-1-1,1 1,-1 0,1 1,-1-1,0 1,1 0,-1 1,0-1,0 1,0 0,1 1,-1-1,0 1,0 0,1 0,-1 1,1 0,-1 0,-4 2,-14 9</inkml:trace>
  <inkml:trace contextRef="#ctx0" brushRef="#br0" timeOffset="-981.508">1609 0,'-12'64,"3"-1,3 1,2 0,5 54,14-40,-12-70,-1 1,1 0,-1-1,-1 1,0 0,0 0,-1 0,0 0,0 0,-1 0,-1 3,-3 0,-1-6</inkml:trace>
  <inkml:trace contextRef="#ctx0" brushRef="#br0" timeOffset="-728.092">1355 396,'38'0,"32"-5,9-1,-4-1,-10 2,-12-3,-9 0,-8 1,-5 1,-3 3,-2 1,-5 1</inkml:trace>
  <inkml:trace contextRef="#ctx0" brushRef="#br0" timeOffset="-363.161">2032 509,'25'-7,"-1"-1,0-1,-1 0,0-2,-1-1,0-1,0-1,-2-1,0-1,-1 0,14-16,-31 31,-1 0,1 0,0-1,-1 1,1-1,-1 1,1-1,-1 0,0 0,1 0,-1 0,0 1,0-1,-1-1,1 1,0 0,-1 0,1 0,-1 0,0 0,0 0,1-1,-1 1,-1 0,1 0,0 0,-1-1,1 1,-1 0,1 0,-1 0,0 0,0 0,0 0,0 0,0 0,-1 1,1-1,0 0,-1 1,1-1,-1 1,0-1,1 1,-1 0,0 0,0-1,0 1,0 1,0-1,0 0,0 0,-2 0,-10-1,0 0,0 1,0 0,0 1,-1 0,1 2,0-1,0 2,0 0,1 0,-1 1,1 1,0 1,0-1,0 2,1 0,0 0,0 1,1 1,0 0,1 1,-1 0,2 0,0 1,0 0,-1 2,10-12,-51 81,50-79,0 0,0-1,0 1,0 0,0 0,1 0,0 0,-1 0,1 0,0-1,0 1,0 0,1 0,-1 0,1 0,0 0,-1 0,1-1,1 1,-1 0,0 0,1-1,-1 1,1-1,0 0,-1 1,1-1,0 0,1 0,-1 0,1 0,12 5,-1 0,1-2,0 0,1 0,-1-2,1 0,0-1,0 0,0-1,-1-1,1 0,0-2,2 0,16 1,-8 0,-1-1,0-1,0-1,0-1,-1-2,18-6,-15 2</inkml:trace>
  <inkml:trace contextRef="#ctx0" brushRef="#br0" timeOffset="1672.869">0 1045,'278'-36,"-180"24,0 5,1 4,35 6,141-5,-52-23,78-5,28-22,-164 34,-97 9,0 3,1 3,44 4,-31 0,87-28,-146 26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0 245,'63'-15,"-1"-2,0-4,-2-2,0-2,-2-4,2-3,-56 30,0 0,0 0,0 0,-1-1,0 1,1-1,-1 0,0 0,0 0,0 0,-1 0,1-1,-1 1,0-1,0 0,0 0,0 0,-1 0,1 0,-1 0,0 0,0 0,-1 0,1-1,-20 25,13 6,1 1,0 0,3 1,0-1,1 1,2-1,2 11,-1 29,-1-44,-1 1,0-1,-2 0,-1 0,-1 0,0-1,-2 1,-1-1,-1 0,0 0,-2-1,0-1,-2 1,-10 13,18-29,0 3,0 0,-1-1,-1 1,1-1,-1 0,0 0,-1-1,1 0,-1 0,-1 0,1-1,-1 0,0-1,0 1,0-2,0 1,-1-1,0 0,1-1,-1 0,0 0,0-1,0 0,0-1,0 0,-1 0,1-1,5 0,1-1,-1 1,1-1,0 1,0-1,-1 0,1 0,0-1,1 1,-1-1,0 1,1-1,-1 0,1 0,0 0,0 0,0 0,0 0,1-1,-1 1,1-1,0 1,0-1,0 1,1-1,-1 0,1 1,0-1,0 0,0-3,1-2,0 0,0 1,0-1,1 1,1 0,0-1,0 1,0 0,1 0,0 1,1-1,4-5,6-4,0 0,2 1,0 1,0 1,2 1,-1 0,2 1,0 1,0 1,20-7,-25 10,1 0,1 2,-1 0,1 0,-1 2,1 0,12 0,-3 2,-2 1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9.0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57,'0'0,"0"5,0 6,0 6,4 5,3 4,-1 2,-1 1,-1 0,-2 1,-1-1,0 0,-1 0,-1-1,6 0,1-4</inkml:trace>
  <inkml:trace contextRef="#ctx0" brushRef="#br0" timeOffset="301.022">1 114,'33'-5,"36"-6,10-2,-2 2,-6-2,-10 1,-10 2,-10 4,-6 2,-5 2,-2-4,-2 0,0 0,1 2,-1 1,-3 2</inkml:trace>
  <inkml:trace contextRef="#ctx0" brushRef="#br0" timeOffset="559.737">114 565,'38'-5,"47"-11,18-7,1-1,-12 0,-12 4,-15 5,-14 0,-11 3,-7 3,-9 4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55 150,'-37'45,"34"-37,0-1,0 1,1 0,0 1,1-1,-1 0,1 1,1-1,0 0,0 1,1-1,0 0,0 1,1-1,0 0,0 0,3 6,-3-10,-1 1,1-1,1 0,-1 0,0 0,1 0,0 0,0 0,0-1,1 1,-1-1,1 0,-1 0,1 0,0-1,0 1,0-1,1 0,-1 0,1 0,-1-1,1 0,-1 0,1 0,0 0,-1-1,1 1,0-1,0-1,-1 1,4-1,15-6,0 0,-1-2,0 0,0-2,-1 0,-1-2,0 0,0-1,-2-1,1-1,-2 0,0-1,6-10,-10 12,0-1,-1 0,-1 0,-1-1,0-1,-1 0,-1 0,0 0,2-14,-12-19,-13 83,13-6,1-1,1 1,2 0,0 0,2 0,2 4,8 102,6 54,-20-169,0 0,-2 1,0-1,-1 0,0 0,-1 0,-1 0,-1-1,-1 1,0-1,-1-1,0 0,-2 0,-10 13,-61 21,80-48,-1 0,0-1,0 1,0-1,0 1,0-1,0 0,0 0,0 0,0 0,0 0,0 0,0 0,1-1,-1 1,0-1,0 0,0 1,0-1,1 0,-1 0,0 0,1 0,-1 0,0-1,1 1,0 0,-1-1,1 1,0-1,0 1,0-1,0 0,0 0,0 1,0-1,0 0,1 0,-1 0,1 0,-1 0,1 0,0 0,0 0,0 0,0-12,2 0,-1 0,2 0,0 0,0 1,1-1,1 1,0 0,1 0,8-11,4-17,-15 34,4-11,0 0,1 1,0 0,2 1,0 0,0 0,2 1,0 0,10-9,-8 14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7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 64,'-9'14,"0"0,1 0,1 1,0 0,1 0,1 1,0-1,1 1,1 0,0 0,1 1,1-1,1 0,1 14,-1-27,1 1,0-1,0 1,0-1,1 0,-1 0,1 1,0-1,0 0,0 0,0-1,0 1,0 0,1-1,0 1,-1-1,1 0,0 0,0 0,0 0,0-1,0 1,1-1,-1 1,1-1,-1 0,0-1,1 1,-1-1,1 1,0-1,-1 0,1 0,-1-1,1 1,-1-1,1 1,-1-1,1 0,-1-1,0 1,2-1,6-2,-1-1,1 0,-1 0,0-1,0 0,-1-1,1 0,-1-1,-1 0,0 0,0-1,-1 1,0-2,0 1,-1-1,0 0,-1-1,0 1,0-1,-1 0,-1 0,0-2,-3 7,-1 1,0-1,-1 0,1 1,-1-1,0 1,0-1,-1 1,0 0,0 0,0 0,0 1,-1-1,1 1,-1 0,-1 0,1 0,0 0,-1 1,0-1,0 1,0 1,0-1,0 1,-1-1,1 2,-1-1,1 1,-1-1,0 1,1 1,-1-1,0 1,0 0,1 1,-1-1,0 1,-3 1,-17-2</inkml:trace>
  <inkml:trace contextRef="#ctx0" brushRef="#br0" timeOffset="316.453">464 121,'5'14,"1"0,0 0,0-1,1 0,1 0,0 0,1-1,6 6,-11-14,-1 0,1-1,-1 1,1-1,0 0,0 0,0-1,1 1,-1-1,1 0,-1 0,1 0,0-1,0 1,0-1,0-1,-1 1,1-1,0 1,0-1,0-1,0 1,0-1,0 0,0 0,0 0,0-1,4-2,0 0,0-1,-1 0,1-1,-1 0,-1 0,1-1,-1 0,0 0,0-1,-1 1,0-2,-1 1,0 0,0-1,-1 0,0 0,0-1,-1 1,0-1,-1 0,0 1,0-1,-1 0,-1 0,0 0,0 0,-1 0,0 0,0 0,-1 0,-5-9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6.8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307 414,'-10'-3,"0"2,0-1,0 1,0 1,0 0,0 0,-1 1,1 0,0 1,0 0,1 1,-1 0,0 0,1 1,0 0,0 1,0 0,0 1,1-1,0 1,0 1,1 0,0 0,0 0,0 1,1 0,0 0,1 1,0 0,0 0,1 0,-1 2,-27 101,31-108,1 0,0 1,0-1,0 0,1 0,0 0,-1 1,1-1,1 0,-1 0,1 0,-1 0,1-1,0 1,0 0,1-1,-1 1,1-1,0 0,0 0,0 0,0 0,0 0,1-1,-1 0,2 1,3 1,0-1,0 0,1 0,-1 0,1-1,-1-1,1 1,0-1,0-1,0 0,0 0,-1-1,1 0,0 0,0-1,-1 0,1-1,2-1,144-72,-132 64,0-1,0-1,-1-1,-1-1,-1-1,0-1,-1-1,-1 0,-1-1,-1-1,0-1,-2 0,0-1,-2-1,-1 0,0 0,-2-1,-1-1,-1 1,3-21,-8 36,-1 1,0-1,0 0,-1 0,0 1,-1-1,0 0,0 0,-1 1,0-1,-1 1,0-1,-1 1,1 0,-2 0,1 1,-1-1,-1 1,0 0,0 0,0 1,-1 0,0 0,0 0,-6-3,7 7,1 0,-1 1,1-1,-1 1,0 1,0-1,0 1,0 0,0 0,0 0,0 1,-1 0,1 0,0 1,0 0,0 0,0 0,0 1,0 0,1 0,-1 0,0 1,1 0,0 0,-1 0,1 1,0-1,1 1,-1 1,1-1,0 0,0 1,0 0,1 0,-1 1,-3 7,2 0,0 0,0 1,1-1,1 1,0 0,1 0,1 0,0 0,0 0,2 0,0 0,0 0,1 0,1 0,1 0,-1-1,2 0,0 1,1-2,0 1,1-1,0 1,1-2,0 1,1-1,7 6,138 130,-110-96,-33-38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3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7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1,'0'19,"5"11,1 1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1,'5'0,"1"0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9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0,'-5'34,"4"34,6 12,2-4,1-10,3-11,0-11,-2-7,2-6,0-2,-8-8,-3-6</inkml:trace>
  <inkml:trace contextRef="#ctx0" brushRef="#br0" timeOffset="602.345">1 338,'40'0,"1"-3,-1-1,0-3,0 0,-1-3,0-1,9-6,-30 8,0-1,-1-1,-1-1,0 0,0-1,-1-1,-1 0,0-1,-1-1,-1 0,8-13,-3 6,-16 21,0 0,0-1,0 1,0 0,0-1,1 1,-1 0,1 0,-1 0,1 0,0 1,-1-1,1 0,0 1,0-1,0 1,1 0,-1-1,0 1,0 0,1 0,-1 1,1-1,-1 0,1 1,-1-1,1 1,-1 0,1 0,-1 0,1 0,-1 1,1-1,-1 1,0-1,1 1,-1 0,1 0,-1 0,0 0,0 0,0 0,1 1,-1-1,-1 1,1 0,0-1,0 1,0 0,-1 0,1 0,-1 0,0 0,0 1,1-1,-1 0,3 14,-1 1,-1-1,0 0,-1 1,0-1,-1 1,-1-1,-1 1,0-4,1-1,0 1,0 0,2-1,0 1,0-1,1 1,0-1,1 1,1-1,0 0,1 0,0-1,1 3,-3-11,0 0,-1 0,1 0,0 0,1 0,-1-1,0 1,1-1,-1 0,1 0,0 0,0 0,0-1,0 1,0-1,0 0,0-1,0 1,0-1,0 1,1-1,-1 0,0-1,0 1,0-1,1 0,109-34,-107 32,99-32,-105 36,1 0,-1 0,0 0,1 0,-1 0,0 0,0 0,0 1,0-1,0 1,0-1,0 1,0-1,-1 1,1-1,-1 1,1-1,-1 1,1 0,-1 0,0-1,0 1,0 0,0-1,0 1,0 0,-1-1,1 1,0 0,-1-1,1 1,-1-1,0 1,1 0,-1-1,0 0,0 1,0-1,0 1,0-1,-1 0,1 0,0 0,0 0,-2 1,-4 13,5-13,1 1,-1-1,1 1,0-1,-1 1,1 0,0 0,1-1,-1 1,0 0,1 0,0 0,-1 0,1 0,0 0,1 0,-1 0,0 0,1-1,0 1,-1 0,1 0,0 0,1-1,-1 1,0 0,1-1,0 0,-1 1,1-1,0 0,0 0,0 0,1 0,-1 0,0 0,1 0,-1-1,1 1,-1-1,1 0,0 0,0 0,1 0,20 2,0-1</inkml:trace>
  <inkml:trace contextRef="#ctx0" brushRef="#br0" timeOffset="1022.478">1327 508,'15'-5,"1"-1,-1-1,0 0,-1 0,1-2,-2 0,1-1,-1 0,-1-1,0 0,0-1,-1 0,-1-1,9-12,-18 22,0 1,1-1,-1 0,0 1,0-1,0 0,-1 0,1 0,-1 0,1 0,-1 0,0 0,0 0,0 1,-1-1,1 0,-1 0,1 0,-1 0,0 0,0 1,-1-1,1 0,0 1,-1-1,0 1,1-1,-1 1,0 0,0 0,0 0,-1 0,1 0,0 0,-1 1,1-1,-1 1,1-1,-1 1,0 0,0 0,0 0,1 1,-1-1,0 1,0-1,-1 1,-10-2,0 1,-1 1,1 0,0 1,0 0,0 1,0 1,0 0,0 1,0 0,1 1,0 1,0 0,0 1,1 0,0 1,1 0,-7 6,15-11,0 0,0 1,0-1,1 0,-1 1,1 0,0 0,0-1,0 1,1 0,0 1,-1-1,1 0,1 0,-1 0,0 1,1-1,0 0,0 1,1-1,-1 0,1 0,0 1,0-1,0 0,0 0,1 0,0 0,0 0,0 0,0-1,0 1,1-1,0 1,0-1,0 0,0 0,0 0,0-1,1 1,-1-1,4 2,20 10,0-1,1-2,0-1,0-1,1-1,0-2,1-1,0-1,-1-1,1-2,0-1,27-4,-29 4,-3-1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4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17 398,'-16'118,"16"-115,0 0,0 0,0 0,0 1,1-1,-1 0,1 0,0 0,0 0,0 0,0-1,1 1,-1 0,1 0,-1-1,1 1,0-1,0 1,0-1,1 0,-1 0,0 0,1 0,0 0,-1-1,1 1,0-1,0 0,-1 1,1-1,0-1,0 1,1 0,-1-1,0 1,0-1,10-2,-1 0,0-1,0 0,0-1,0 0,-1-1,1 0,-1-1,0-1,-1 1,0-1,0-1,5-4,4-2,2-4,-1 0,0-1,-1-1,-1-1,-2-1,0 0,-1-1,-1-1,-1 0,5-15,-14 33,0-1,-1 0,0 0,-1-1,1 1,-2 0,1-1,-1 0,0 1,0-1,-1 0,0 1,0-1,-1 0,0 1,0-1,-1 1,0-1,-1 1,1 0,-1 0,-1 0,1 0,-1 0,0 1,-1 0,1-1,-1 2,-1-1,1 1,-1-1,0 2,0-1,0 0,-1 2,1 1,-1-1,0 1,0 0,1 0,-1 1,-1 0,1 0,0 1,0 0,0 0,0 0,0 1,0 0,0 1,0-1,0 2,0-1,1 1,-1-1,1 2,-1-1,1 1,-2 2,-5 3,1 1,0 0,0 0,1 2,1-1,0 2,0-1,2 1,-1 0,-4 11,9-15,0 0,0 0,1 1,0-1,0 1,1-1,0 1,1 0,0 0,1-1,0 1,1 0,-1 0,2 0,0 0,0-1,0 1,1-1,1 0,0 0,0 0,1 0,0 0,0-1,1 0,0 0,0-1,1 1,0-1,0-1,5 3,9 4,2-1,0-1,0-1,1-1,0-1,1-1,-1-1,1-1,1-2,-1 0,0-2,1-1,-1 0,1-2,7-2,47-30,-66 24</inkml:trace>
  <inkml:trace contextRef="#ctx0" brushRef="#br0" timeOffset="366.904">723 568,'6'-2,"18"-3,0-2,-1 0,1-2,-2 0,0-2,0 0,-1-1,0-2,8-7,-27 20,0-1,0 0,0 1,0-1,0 0,-1 0,1-1,-1 1,1 0,-1 0,0-1,0 1,0-1,0 1,0-1,-1 1,1-1,-1 1,0-1,0 0,0 1,0-1,0 1,0-1,-1 0,1 1,-1-1,1 1,-1-1,0 1,0-1,-1 1,1 0,0-1,-1 1,1 0,-1 0,0 0,0 0,0 0,0 1,0-1,0 1,0-1,0 1,-1 0,1-1,0 1,-1 0,1 1,-1-1,1 0,-2 1,-5-1,-1 0,1 0,0 1,0 1,-1 0,1 0,0 1,0 0,0 0,0 1,1 0,-1 1,1 0,-1 0,1 1,1 0,-1 0,1 1,0 0,0 0,0 1,1 0,0 0,1 0,-1 1,1 0,1 0,-1 0,2 1,-1-1,1 1,-1 5,2-8,1 1,0-1,0 0,0 1,1-1,0 0,0 1,1-1,0 0,0 1,0-1,1 0,0 0,0 0,1 0,-1 0,1-1,0 1,1-1,-1 1,1-1,0 0,1-1,-1 1,1-1,0 0,0 0,0 0,1-1,-1 0,5 2,6 2,0-2,0 0,1-1,-1 0,1-1,0-1,0-1,0-1,0 0,0-1,3-1,5 1,0 1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0 141,'0'29,"5"10,6-8,1-7</inkml:trace>
  <inkml:trace contextRef="#ctx0" brushRef="#br0" timeOffset="526.049">169 1,'31'77,"-16"-37,2-1,2 0,1-1,1-1,9 9,-29-44,0 0,0 0,0 1,0-1,1 0,-1 0,0-1,1 1,0 0,-1 0,1-1,0 1,0-1,0 1,0-1,0 0,0 0,0 0,0 0,0 0,1-1,-1 1,0 0,1-1,-1 0,0 1,1-1,-1 0,0-1,1 1,-1 0,1 0,-1-1,0 0,0 1,1-1,-1 0,0 0,0 0,0 0,0-1,0 1,0 0,0-1,-1 0,2 0,32-109,-9 16,-15 75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21.2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0,'27'250,"2"-101,-19-111,-8-34,0 0,0 1,0-1,-1 1,0-1,0 1,0-1,-1 1,1 0,-1 0,0-1,0 1,-1 0,0-1,1 1,-2 0,1-1,0 1,-1-1,0 1,0-1,-1 2,-8 6</inkml:trace>
  <inkml:trace contextRef="#ctx0" brushRef="#br0" timeOffset="247.556">1 282,'28'0,"25"0,8 0,-3 5,-5 1,-7 0,-7-1,-5-1,-3-2,-8-1</inkml:trace>
  <inkml:trace contextRef="#ctx0" brushRef="#br0" timeOffset="653.254">537 282,'4'14,"1"-1,1 1,0-1,1 0,0-1,0 0,2 0,0 0,5 5,-11-14,0 1,0-1,0 0,1 0,-1 0,1 0,0-1,-1 0,1 1,0-1,1-1,-1 1,0-1,0 1,1-1,-1 0,1-1,-1 1,1-1,-1 0,1 0,-1 0,0-1,1 0,-1 1,1-1,-1-1,0 1,0-1,1 0,-1 0,1 0,114-100,-117 101,1 0,0 1,-1-1,1 1,-1 0,1 0,0 0,-1 0,1 0,0 1,-1-1,1 1,-1 0,1-1,-1 1,1 0,-1 1,1-1,-1 0,0 1,0-1,0 1,0 0,0-1,0 1,0 0,-1 0,1 1,-1-1,1 0,-1 0,0 1,0-1,0 1,0-1,0 1,0 0,23 28,-19-27,0 0,1 0,0-1,-1 0,1 0,0 0,0-1,1 0,-1 0,1 0,-1-1,1 0,-1 0,1-1,-1 0,1 0,-1 0,1-1,0 0,-1 0,0-1,1 0,-1 0,0 0,0-1,0 0,0 0,0-1,3-2,0 0,-1 0,1 0,-1-1,0 0,-1 0,1-1,-2 0,1-1,-1 1,0-1,-1 0,0-1,0 1,-1-1,0 0,-1 0,0 0,0-4,-8-33,-1 28</inkml:trace>
  <inkml:trace contextRef="#ctx0" brushRef="#br0" timeOffset="10324.398">1609 170,'-11'1,"0"1,0 0,1 1,-1 0,1 1,0 0,0 1,0 0,0 0,1 1,0 0,0 1,0 0,1 0,0 1,1 0,0 1,0-1,0 1,1 1,1-1,-4 9,7-13,1-1,-1 1,1-1,0 1,1 0,-1 0,1 0,0-1,0 1,1 0,-1 0,1 0,0-1,1 1,-1 0,1-1,-1 1,1-1,1 0,-1 0,1 0,-1 0,1 0,0 0,1-1,-1 1,1-1,-1 0,1 0,0 0,0 0,0-1,1 0,-1 0,0 0,1 0,0-1,2 1,3 3,-4-1,-1 0,1-1,0 0,0 0,1 0,-1 0,0-1,1 0,-1-1,1 1,0-1,0 0,-1-1,1 0,0 0,0 0,-1-1,1 0,0 0,0-1,-1 0,0 0,1 0,-1-1,0 0,0 0,0-1,3-2,-1-2,-1 0,-1-1,1 0,-1 0,-1-1,0 1,0-1,-1-1,0 1,0 0,-2-1,1 0,-1 1,-1-1,0 0,0 0,-1-9,0 14,0 0,-1 0,0 0,0 0,0 0,-1 1,1-1,-1 0,-1 0,1 1,-1-1,0 1,0 0,-1 0,1 0,-1 1,0-1,0 1,-1 0,1 0,-1 0,0 0,0 1,-1 0,1 0,0 1,-1-1,0 1,1 0,-1 1,0-1,-2 1,-17-2,2 2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145 308,'-19'38,"-7"23,-3 0,3-5,1-12,5-13</inkml:trace>
  <inkml:trace contextRef="#ctx0" brushRef="#br0" timeOffset="797.814">315 476,'137'-180,"-3"-44,-121 215,-12 42,-1-26,-2 49,0-34,1 0,0 0,2 0,1 0,1 0,1 0,1 2,-4-20,0 0,1 0,0 0,0 0,0 0,0 0,0-1,1 1,0-1,-1 0,1 1,1-1,-1 0,0-1,1 1,-1-1,1 1,0-1,0 0,0-1,0 1,0-1,0 1,0-1,0 0,1-1,-1 1,0-1,1 0,-1 0,0 0,1-1,-1 1,0-1,1 0,3-2,14-10,0-1,-1-1,0-1,-2-1,0-1,0-1,-2 0,-1-1,0-1,-1-1,-1 0,-2-1,2-5,20-85,-32 88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1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6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5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2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1,'0'43,"-5"38,-2 16,1-5,1-13,1-15,2-13,1-12,1-6,0-5,0-2,0-1,0 1,0 0,1 0,4-3,1-7</inkml:trace>
  <inkml:trace contextRef="#ctx0" brushRef="#br0" timeOffset="-611.559">0 509,'511'0,"-437"-11,-57 5</inkml:trace>
  <inkml:trace contextRef="#ctx0" brushRef="#br0" timeOffset="-332.521">339 226,'0'38,"0"33,0 8,0-4,0-11,0-10,0-10,0-8,0-5,0-3,0-2,-5-5,-1-1,0 1,5-4,4-4</inkml:trace>
  <inkml:trace contextRef="#ctx0" brushRef="#br0" timeOffset="508.45">763 29,'64'-6,"-9"-1,0 3,0 1,0 4,-1 1,1 3,52 12,-103-17,1 1,-1 0,1 0,-1 0,0 1,1-1,-1 1,0 0,0 0,0 0,0 1,-1-1,1 1,-1 0,1 0,-1 0,0 1,0-1,-1 1,1 0,-1-1,1 1,-1 0,0 1,-1-1,1 0,-1 0,0 1,0-1,0 1,0-1,-1 1,0 3,-5 9,0 0,-1-1,-1 0,0 0,-1-1,-1 0,-1 0,0-1,0 0,-2 0,0-2,0 1,-12 8,-28 33,49-51,1-1,-1 0,1 1,-1-1,1 1,0 0,0-1,0 1,1 0,-1 0,0 1,1-1,0 0,0 0,0 1,0-1,1 1,-1-1,1 0,0 1,0-1,0 1,0-1,1 1,-1-1,1 1,0-1,0 0,0 0,1 1,-1-1,1 0,-1 0,1 0,0 0,0-1,1 1,-1 0,2 0,91 48,-83-47,0 1,0 0,-1 1,0 0,0 0,-1 1,1 1,-2 0,1 0,-1 2,-7-8,0-1,-1 2,1-1,-1 0,0 0,0 0,0 1,0-1,0 0,0 1,-1-1,1 1,-1-1,0 1,1-1,-1 1,0-1,-1 1,1-1,0 1,-1-1,1 1,-1-1,0 1,0-1,0 0,0 1,0-1,-1 0,1 0,-1 0,1 0,-1 0,0 0,1 0,-1-1,0 1,-1 0,-87 49,68-44,0-1,0-1,-1-1,1 0,-1-2,0-1,0-1,0 0,0-2,-15-3,-34-25,55 20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255 227,'-2'42,"-2"0,-2-1,-1 1,-2-1,-2-1,-2 1,-1-2,-4 4,-11 89,29-129,0 0,0 1,0-1,0 0,1 0,-1 0,1 1,0-1,0 0,0 0,0 0,1 0,-1 0,1 0,0-1,-1 1,1 0,1-1,-1 0,0 1,0-1,1 0,0 0,-1 0,1 0,0-1,0 1,0-1,0 0,0 0,0 0,0 0,0 0,0 0,0-1,1 0,-1 0,0 0,2 0,12-2,0 0,-1-2,1 0,-1-1,1 0,-2-2,1 0,-1 0,0-1,0-1,-1-1,0 0,10-10,11-19,-22 19</inkml:trace>
  <inkml:trace contextRef="#ctx0" brushRef="#br0" timeOffset="245.349">1 508,'38'0,"33"-5,13-6,-3-1,-6 1,-10 2,-12-1,-5 0,-6 3,-5-4,-5 2,-2 1,-2-2,-1 0,0 2,-4 2</inkml:trace>
  <inkml:trace contextRef="#ctx0" brushRef="#br0" timeOffset="494.877">735 0,'27'46,"-1"1,-3 1,-2 1,-1 0,5 29,-15-44,-1 0,-2 1,-1 0,-2 1,-1-1,-2 1,-1 0,-1-18,0-1,-2 1,0-1,-1 1,0-1,-2 0,0-1,-1 1,0-1,-2-1,1 1,-2-1,0-1,-11 12,5-10,-1 0,0-1,-1-1,-1-1,0-1,0 0,-2-1,1-2,-1 0,-1-1,1-1,-18 3,8-3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8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7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40.57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1242,'28'73,"-1"-2,-4 1,-3 1,-3 1,5 60,0 22,-18-135,-5-18,1 1,0-1,0 0,0 1,0-1,1 1,-1-1,1 0,0 1,0-1,0 0,0 0,1 0,0 0,-1 0,1 0,0 0,0 0,0-1,1 1,-1-1,1 1,-1-1,1 0,0 0,0 0,0-1,0 1,0-1,0 1,0-1,1 0,-1 0,1 0,10-3,-1 0,0-1,1 0,-1-1,-1-1,1 0,-1-1,1 0,-2-1,8-4,-4 2,83-47,-41 21,1 4,2 2,25-8,579-161,-650 194,254-65,128-11,307-61,-658 128,0-1,-2-2,0-3,24-13,-65 31,0 0,1-1,-1 1,0-1,0 1,0-1,0 0,0 0,0 0,0 0,0 0,-1 0,0-1,1 1,-1 0,0-1,0 1,0-1,0 0,0 1,-1-1,1 1,-1-1,0 0,0 0,0 1,0-1,0 0,0 1,-1-1,1 0,-1 1,0-1,0 1,0-1,0 1,-1-1,-1-11,-1-8,-8-30,2-1,3 0,0-45,7 70,0 4</inkml:trace>
  <inkml:trace contextRef="#ctx0" brushRef="#br0" timeOffset="10084.47">2935 2540,'1'13,"1"0,1 1,0-1,1 0,1-1,0 1,0-1,1 0,4 4,8 21,41 89,7-3,59 83,-100-178,-25-28,1 0,-1 1,0-1,0 1,0-1,1 1,-1-1,0 0,0 1,1-1,-1 0,0 1,1-1,-1 0,0 1,1-1,-1 0,1 0,-1 0,0 1,1-1,-1 0,1 0,-1 0,1 0,-1 0,1 0,-1 1,0-1,1 0,-1-1,1 1,-1 0,1 0,-1 0,1 0,-1 0,1 0,-1 0,0-1,1 1,-1 0,1 0,-1-1,0 1,1 0,-1-1,0 1,1 0,-1-1,0 1,1 0,-1-1,0 1,0-1,0 1,1 0,-1-1,0 1,0-1,0 1,0-1,0 1,0-1,0 1,0-1,0 1,0 0,0-1,0 0,-16-144,-17-189,34 222,-1 89</inkml:trace>
  <inkml:trace contextRef="#ctx0" brushRef="#br0" timeOffset="10335.33">3555 2653,'5'38,"7"23,0 5,4-3,4-13,3-15,-3-13</inkml:trace>
  <inkml:trace contextRef="#ctx0" brushRef="#br0" timeOffset="10499.992">3245 2060,'0'0</inkml:trace>
  <inkml:trace contextRef="#ctx0" brushRef="#br0" timeOffset="10916.968">3612 1948,'58'101,"-4"2,-4 2,-6 3,3 21,23 145,-57-257,-6-44,-5 15,9-23,1 0,1 1,2 1,1 0,2 1,1 1,21-26,-24 36,0 0,1 2,0 0,2 1,0 1,1 1,6-3,-24 17,0 1,0-1,1 1,-1 0,1 0,-1 0,1 0,-1 0,1 1,-1-1,1 1,0 0,-1 0,1 0,-1 0,1 0,0 0,-1 1,1-1,-1 1,1-1,-1 1,1 0,-1 0,1 1,-1-1,0 0,0 1,1-1,-1 1,0 0,0 0,-1-1,1 1,0 1,-1-1,1 0,-1 0,0 0,0 1,1-1,-2 1,1-1,0 1,0-1,-1 1,0 0,1-1,-1 1,0 0,0-1,0 1,-1-1,1 3,-3 14,1-1,-2 1,-1-1,0 0,-1 0,-1 0,-1-1,0 0,-1-1,-2 2,-5 12,1-2,-2 0,-1-1,-1 0,-1-2,-1 0,-1-1,-1-2,-12 9,18-19</inkml:trace>
  <inkml:trace contextRef="#ctx0" brushRef="#br0" timeOffset="11432.246">4402 2625,'50'-78,"-4"-3,-3-1,25-73,-62 135,0 0,-1 0,-1 0,0 0,-2-1,-1 0,0 1,-2-1,0 1,-2-8,3 25,0 0,-1 0,1-1,0 1,-1 0,0 0,0 0,0 0,0 0,-1 0,1 1,-1-1,1 0,-1 1,0-1,0 1,0-1,0 1,-1 0,1 0,-1 0,1 0,-1 1,1-1,-1 1,0-1,0 1,0 0,0 0,0 0,0 1,0-1,0 1,0-1,-1 1,1 0,0 0,0 1,0-1,0 0,0 1,0 0,0 0,0 0,-2 1,0 1,-1 1,1 0,0 1,0-1,1 1,0 0,-1 0,1 0,1 1,-1-1,1 1,0 0,1 0,-1 0,1 0,0 1,0-1,1 1,0-1,0 1,1-1,0 1,0-1,0 1,1 2,0-7,0 1,0-1,0 0,1 0,-1 1,1-1,-1 0,1 0,-1 0,1-1,0 1,0 0,0-1,0 1,0-1,1 1,-1-1,0 0,1 0,-1 0,1 0,-1-1,1 1,-1-1,1 1,-1-1,1 0,-1 0,1 0,-1 0,1-1,0 1,-1-1,3 0,85-29,55-35,-143 64,0 1,0-1,0 0,0 1,0-1,1 1,-1 0,0-1,0 1,1 0,-1 1,0-1,0 0,1 1,-1-1,0 1,0-1,0 1,0 0,0 0,0 0,0 0,0 1,0-1,0 0,-1 1,1-1,0 1,-1 0,2 1,20 68,0-4,-9-53,1-5</inkml:trace>
  <inkml:trace contextRef="#ctx0" brushRef="#br0" timeOffset="12137.488">5222 1749,'-30'34,"2"1,1 0,2 2,1 2,-6 16,31-56,-1 1,1 0,-1 0,1 0,-1 0,1 0,-1 1,1-1,-1 0,1 0,-1 0,1 0,-1 0,1 1,-1-1,1 0,-1 0,1 1,-1-1,0 0,1 1,-1-1,0 0,1 1,-1-1,0 1,1-1,-1 0,0 1,0-1,0 1,1-1,-1 1,0-1,0 1,0-1,0 1,0-1,0 1,0-1,0 1,0-1,0 1,0-1,0 1,0-1,0 1,-1-1,1 1,0-1,0 1,-1-1,1 0,0 1,0-1,-1 1,1-1,0 0,-1 1,1-1,-1 0,1 1,0-1,-1 0,1 0,-1 1,35-23,114-118,-146 139,-1-1,1 1,-1-1,1 1,0 0,0 0,-1 0,1 0,0 0,0 0,0 1,0-1,0 1,0-1,0 1,0 0,0-1,0 1,0 0,1 1,-1-1,0 0,0 1,0-1,0 1,0-1,0 1,0 0,-1 0,1 0,0 0,0 0,-1 0,1 0,0 1,-1-1,1 1,-1-1,0 1,0 0,1-1,-1 1,0 0,0 0,-1 0,1 0,0-1,0 3,8 17,42 73,-49-92,0 0,0 0,1 0,-1 0,0 0,1-1,-1 1,1-1,-1 0,1 0,0 0,0 0,-1 0,1-1,0 1,0-1,0 1,0-1,0 0,-1 0,1-1,0 1,0-1,0 1,0-1,-1 0,1 0,0 0,-1 0,1 0,-1-1,1 1,-1-1,1 0,0-1,7-6,-1 0,0 0,-1-1,0 0,-1-1,0 0,0 0,-1-1,-1 1,3-8,4-5,6-20,-1-2,-2 1,-2-2,-2 1,-2-2,-2 1,-2-1,-3 0,-1 0,-3 0,-1 0,-3 0,-2 0,-2 1,-15-43,18 62,-2 1,-1 0,-2 1,0 0,-1 1,-2 0,0 1,-2 1,-19-21,29 38,0 0,0 0,0 1,0 0,-1 0,0 1,0 0,-1 1,1-1,-9-1,15 4,-1 1,1-1,-1 1,1-1,-1 1,1 0,-1 0,1 0,-1 1,1-1,-1 0,1 1,-1 0,1-1,-1 1,1 0,0 0,-1 1,1-1,0 0,0 1,0-1,0 1,0 0,0-1,1 1,-1 0,1 0,-1 0,1 1,0-1,-1 0,1 0,0 1,0-1,1 1,-1-1,1 0,-1 2,-2 20,2-1,0 1,2 0,0 0,2 0,0-1,2 0,1 1,0-2,2 1,0-1,5 6,-4-2,13 22,2 0,2-2,2-1,2-1,1-1,3-2,1-1,3-2,1-1,-27-25,-2 0,1-1,0 0,1-1,0-1,0 0,1 0,0-1,5 1,-17-8,0-1,0 0,1 1,-1-1,0 0,1 0,-1 1,0-1,0 0,1 0,-1 0,0-1,1 1,-1 0,0 0,0-1,1 1,-1-1,0 1,0-1,0 0,0 1,0-1,0 0,0 0,0 0,0 1,0-1,0 0,0 0,0 0,-1-1,1 1,0 0,-1 0,1 0,-1 0,1-1,4-16</inkml:trace>
  <inkml:trace contextRef="#ctx0" brushRef="#br0" timeOffset="12378.48">5249 1382,'43'-19,"24"-6,6-4,-6 3,-8 6,-6 6,-6 2,-7 1,-5 4,-8 3</inkml:trace>
  <inkml:trace contextRef="#ctx0" brushRef="#br0" timeOffset="12547.7">6124 1214,'24'19,"8"6</inkml:trace>
  <inkml:trace contextRef="#ctx0" brushRef="#br0" timeOffset="12698.814">6040 762,'0'0</inkml:trace>
  <inkml:trace contextRef="#ctx0" brushRef="#br0" timeOffset="12914.239">6350 818,'0'35,"-1"-12,0 0,2 1,1-1,0 0,2 0,1 0,6 17,-9-37,0 1,0-1,0 0,0 0,1 0,-1 0,1 0,0-1,0 1,0-1,0 0,1 0,-1 0,1 0,-1 0,1-1,-1 0,1 1,0-1,0-1,-1 1,1-1,0 1,0-1,0 0,0 0,0-1,-1 1,1-1,0 0,0 0,-1 0,1 0,0-1,-1 1,1-1,-1 0,0 0,0-1,0 1,0 0,0-1,0 0,0 0,-1 0,0 0,1 0,-1 0,0-1,-1 1,1-1,-1 1,2-4,1 0,0 0,0 0,0 0,-1-1,0 1,0-1,-1 0,0 0,0 0,-1 0,0 0,0 0,-1 0,0-1,-1 1,1 0,-2 0,1 0,-1 0,0 0,-1 0,0 1,0-1,-1 1,0 0,0 0,0 0,-1 0,0 1,-1 0,1 0,-1 0,0 1,-1-1,0 1,-19-6,2 4</inkml:trace>
  <inkml:trace contextRef="#ctx0" brushRef="#br0" timeOffset="13307.718">6717 790,'34'-73,"-21"42,2 0,1 0,1 2,19-26,-34 53,-1 0,0 0,1 1,-1-1,1 0,0 0,-1 1,1-1,0 1,0 0,0 0,0-1,0 1,0 0,1 1,-1-1,0 0,0 1,1-1,-1 1,0-1,1 1,-1 0,0 0,1 0,-1 1,0-1,1 0,-1 1,0 0,1-1,-1 1,0 0,0 0,0 0,0 1,0-1,0 0,0 1,0-1,-1 1,1 0,0 1,0-2,0 3,1 0,1 0,-1 0,1 0,-1-1,1 0,0 1,0-1,1-1,-1 1,1 0,-1-1,1 0,0 0,0-1,0 1,0-1,0 0,0 0,0-1,0 1,0-1,0 0,0-1,0 1,0-1,0 0,3-1,2-4,-1-1,0 0,0 0,0-1,-1 0,0 0,-1-1,0 0,0 0,-1-1,0 0,0 0,-1 0,0-4,11-15,24-100,-34 111</inkml:trace>
  <inkml:trace contextRef="#ctx0" brushRef="#br0" timeOffset="13620.197">7564 0,'-11'6,"0"1,1 1,0-1,0 2,1-1,0 1,0 1,1-1,0 1,1 1,0 0,1 0,0 0,0 1,1-1,1 1,0 0,-1 7,7-13,-1-1,1 0,0 1,0-1,1 0,-1 0,1 0,0-1,1 1,-1-1,1 0,0 0,0 0,0 0,0 0,1-1,-1 0,1 0,0 0,0-1,0 1,0-1,1-1,-1 1,0-1,1 0,0 0,54 28,-56-27,0 1,1 0,-1 1,0-1,0 1,-1 0,1 0,-1 0,0 0,0 0,0 1,-1-1,0 1,1 0,-2 0,1 0,0 0,-1 0,0 0,0 0,-1 1,0-1,1 0,-2 1,1-1,-1 0,1 0,-1 0,-1 0,1 1,-1-2,0 1,0 0,0 0,-1 0,0-1,-1 2,-99 96,84-89</inkml:trace>
  <inkml:trace contextRef="#ctx0" brushRef="#br0" timeOffset="6686.632">0 3274,'27'-8,"-2"-1,1-1,-1-1,0-2,-2 0,22-15,-12 7,39-25,-2-4,-3-3,-2-3,-2-2,36-46,-67 71,-31 34,1 0,-1 0,0 1,0-1,0 0,0 0,0 0,0 1,0-1,0 1,-1-1,1 1,-1-1,1 1,-1-1,1 1,-1-1,0 1,0-1,1 1,-1 0,0-1,-1 1,1 0,0-1,0 1,-1-1,0 2,1 0,-4 793,29-451,7 19,-2-217,-29-145,-1 0,0-1,0 1,1 0,-1 0,1-1,-1 1,1-1,0 1,0 0,-1-1,1 1,0-1,1 0,-1 1,0-1,0 0,0 0,1 1,-1-1,1 0,-1 0,1-1,-1 1,1 0,-1 0,1-1,0 1,0-1,-1 1,1-1,0 0,1 0,-2-3,-1-1,0 1,1-1,-1 1,0-1,-1 0,1 1,-1-1,1 1,-1-1,0 1,0 0,-1-1,1 1,-1 0,1 0,-1 0,-7-10,1 2,-1-1,-1 1,0 1,-1-1,0 2,-1 0,1 0,-2 1,1 0,-1 1,0 1,-1 0,1 0,-1 2,0 0,-1 0,1 1,-1 1,1 1,-1 0,0 0,1 2,-1 0,1 0,-13 4,11-3,1 0,-1 2,1-1,0 2,0 0,0 1,1 1,0 0,0 0,1 2,-1 0,2 0,0 1,0 1,-6 6,13-11,1 0,-1 0,1 0,0 1,1-1,-1 1,1 0,1 0,-1 0,1 0,0 1,1-1,0 0,0 1,1 0,-1-1,2 1,-1-1,1 1,0-1,1 0,0 1,0-1,0 0,1 0,0 0,0 0,2 0,7 2,-2-7</inkml:trace>
  <inkml:trace contextRef="#ctx0" brushRef="#br0" timeOffset="7199.276">169 3894,'464'-325,"-162"109,-301 215,-1-1,1 1,-1 0,1 0,0 0,-1 0,1 0,0-1,0 2,0-1,0 0,0 0,0 0,0 0,0 1,0-1,1 0,-1 1,0-1,0 1,1-1,-1 1,0 0,1-1,-1 1,0 0,1 0,-1 0,0 0,1 0,-1 0,0 1,0-1,1 0,-1 1,0-1,0 1,1-1,-1 1,0 0,0-1,0 1,0 0,0 0,0 0,0 0,0 0,0 0,0 0,0 0,-1 0,1 0,0 0,-1 0,1 1,-1-1,1 0,-1 1,-6 257,23-79,6-91,-16-72</inkml:trace>
  <inkml:trace contextRef="#ctx0" brushRef="#br0" timeOffset="7584.277">1242 4177,'0'41,"0"-33,0-28,26-227,-22 202,3 1,2 0,1 1,2 0,3 1,1 0,1 1,15-21,-31 59,1 0,-1 0,1 0,0 0,0 1,0-1,1 0,-1 1,0 0,1 0,0 0,-1 0,1 0,0 0,0 1,0-1,0 1,0 0,0 0,3-1,14 2</inkml:trace>
  <inkml:trace contextRef="#ctx0" brushRef="#br0" timeOffset="7961.122">1665 3810,'24'-21,"-2"-2,-1-1,-1 0,-1-2,-1 0,-1-1,-1-1,-2 0,7-18,-12-6,-9 51,0 0,0 0,0 0,1 0,-1 0,0 0,-1 0,1 0,0 1,0-1,0 0,0 0,-1 0,1 0,-1 0,1 0,0 0,-1 1,1-1,-1 0,0 0,1 1,-1-1,0 0,1 1,-1-1,0 0,0 1,1-1,-1 1,0 0,0-1,0 1,0 0,0-1,0 1,1 0,-1 0,0 0,0 0,0 0,0 0,0 0,0 0,0 0,0 0,0 0,0 1,0-1,0 0,-9 6,0 1,1-1,0 2,0-1,1 1,-1 0,2 1,-1 0,1 0,1 1,0 0,0 0,1 0,0 1,-3 10,4-11,0 0,1 1,0-1,0 1,1 0,1 0,0 0,0 0,1 0,1 0,0 6,0-12,0-1,0 1,0-1,0 1,1-1,0 1,0-1,0 0,0 0,1 0,-1 0,1-1,0 1,0 0,0-1,1 0,-1 0,1 0,0 0,0-1,0 0,0 1,0-1,1-1,-1 1,0-1,1 1,0-1,4-1,1 1,-1-2,1 1,-1-1,0 0,1-1,-1 0,0-1,0 0,0 0,-1-1,1 0,-1-1,0 0,0 0,-1 0,1-1,5-7,15-6,-6 4</inkml:trace>
  <inkml:trace contextRef="#ctx0" brushRef="#br0" timeOffset="8302.196">2116 3641,'57'-58,"-4"-1,-2-3,22-37,-66 89,0 0,-1-1,0 1,0-1,-1 0,-1-1,0 1,0-1,-1 0,-1 0,0 0,0-7,-2 16,-1 0,0 1,1-1,-1 1,0 0,-1-1,1 1,0 0,-1 0,1-1,-1 1,0 0,0 1,1-1,-1 0,0 0,-1 1,1-1,0 1,0 0,-1 0,1 0,-1 0,1 0,-1 0,1 1,-1-1,1 1,-1-1,0 1,1 0,-1 0,1 1,-1-1,0 0,1 1,-1-1,1 1,-1 0,1 0,-1 0,1 0,0 1,0-1,-1 0,1 1,0 0,0-1,0 1,1 0,-1 0,0 0,1 0,-1 0,1 1,-1 1,-7 9,0 0,2 1,-1 0,2 0,0 0,0 1,2 0,0 0,0 1,2-1,0 1,0-1,2 1,0 0,0-1,2 1,2 11,-3-20,1 0,0-1,1 1,-1 0,1-1,1 1,-1-1,1 0,0 0,0-1,1 1,0-1,0 0,0 0,0-1,1 1,0-1,0 0,0-1,0 1,1-1,-1-1,1 1,0-1,0 0,-1 0,1-1,1 0,-1-1,0 1,0-1,0-1,0 1,0-1,3-1,18-3,-3 1</inkml:trace>
  <inkml:trace contextRef="#ctx0" brushRef="#br0" timeOffset="14789.539">1213 5503,'-13'46,"2"1,2 1,2-1,0 48,17 32,-9-123,1 1,-1-1,1 0,0 0,0 1,1-1,-1-1,1 1,-1 0,1-1,1 1,-1-1,0 0,1 0,-1 0,1-1,0 1,0-1,0 0,0 0,0 0,1-1,-1 1,1-1,-1 0,2 0,6-1,-1-1,0 0,0 0,0-1,0-1,0 0,0 0,0-1,-1 0,0-1,0 0,0-1,-1 0,1-1,-1 1,-1-2,1 1,-2-1,1-1,-1 1,0-1,0-1,-1 1,-1-1,0 0,0 0,-1-1,0 1,0-1,0-8,-3 8,-1 1,-1-1,0 1,0-1,-1 1,0-1,-1 1,0 0,-1 0,0 0,0 1,-1-1,-1 1,1 0,-1 1,-1-1,0 1,0 0,0 1,-1 0,0 0,-1 1,1 0,-1 0,-1 1,1 0,-1 0,1 1,-1 1,0 0,-1 0,1 1,0 0,-1 0,1 2,-1-1,-4 1,-15 8,31-8,-1 0,0 0,1 0,-1 0,1 0,-1 0,0 0,1 1,-1-1,0 0,1 0,-1 0,0 0,1 0,-1 1,0-1,0 0,1 0,-1 0,0 1,0-1,1 0,-1 0,0 1,0-1,0 0,1 1,-1-1,0 0,0 1,0-1,0 0,0 1,0-1,0 0,1 1,-1-1,0 0,0 1,-1-1,1 1,0-1,0 0,0 1,0-1,0 0,0 1,0-1,0 0,-1 1,1-1,0 0,0 0,0 1,-1-1,1 0,0 0,0 1,-1-1,1 0,0 0,-1 0,1 1,12 1,0 0,0-1,-1 0,1 0,0-1,0-1,0 0,0-1,0 0,0-1,-1 0,1-1,-1 0,0-1,0 0,-1-1,1 0,-1 0,-1-1,1-1,-1 0,0 0,-1 0,0-1,0-1,-1 1,0-1,-1 0,0-1,4-10,-2 2,0-1,-1 0,-1 0,-1 0,-1-1,0 1,-2-1,-1 0,0 0,-1 0,-2 0,-2-18,-55-246,58 284,1 0,-1 0,0 0,1-1,-1 1,1 0,-1 0,1 0,-1-1,1 1,0 0,0-1,0 1,0 0,0 0,0-1,0 1,0 0,0-1,1 1,-1 0,0 0,1-1,-1 1,1 0,-1 0,1 0,0 0,0 0,-1-1,1 2,0-1,0 0,0 0,0 0,0 0,0 0,0 1,0-1,1 0,-1 1,0-1,0 1,1 0,-1-1,0 1,0 0,1 0,-1 0,0-1,1 1,-1 1,0-1,0 0,1 0,-1 0,0 1,1-1,-1 1,0-1,1 1,18 14,-1 0,0 1,-1 1,-1 0,-1 1,0 1,-1 1,-1 0,-1 1,-1 1,7 17,-16-33,199 415,-151-305,-20-50,-3 3,-3 0,-3 1,-3 2,-4 0,-2 0,1 53,-14-103,0 1,-1-1,-2 1,0-1,-1 0,-2 0,0 0,-1-1,-1 0,-1 0,-3 3,12-22,-1 0,1 0,-1 0,0 0,1 0,-1 0,0 0,0 0,-1 0,1-1,0 1,-1 0,1-1,-1 1,1-1,-1 1,1-1,-1 0,0 0,0 0,0 0,0 0,0 0,0 0,0-1,0 1,0-1,0 1,0-1,0 0,0 0,0 0,-1 0,1 0,0-1,0 1,0 0,0-1,0 0,0 1,0-1,0 0,0 0,0 0,1 0,-1-1,0 1,1 0,-1-1,0 1,0-2,-3-8,0-1,0 0,2-1,-1 1,1-1,1 0,0 0,1 1,1-1,-1 0,2 0,0 0,1-1,-1-23,-1 34,0-86,4 0,4 1,10-40,-8 85</inkml:trace>
  <inkml:trace contextRef="#ctx0" brushRef="#br0" timeOffset="16704.836">2737 5588,'8'0,"0"-1,0 0,0-1,0 0,0 0,-1-1,1 0,-1 0,0-1,0 0,0 0,0 0,-1-1,0 0,0-1,0 1,-1-1,1 0,-1 0,4-8,73-145,-55 96,-3 0,-3-2,-2-1,-4 0,-2-1,-3 0,-3-1,-4 0,-2-9,-1 68,0 0,-1-1,-1 1,1 0,-1 0,-1 0,0 0,0 1,0-1,-1 1,-1 0,0 0,0 0,0 0,-2-1,6 8,0 0,0 1,0-1,0 0,0 0,-1 1,1-1,0 1,0-1,-1 1,1-1,0 1,-1 0,1 0,0-1,-1 1,1 0,0 0,-1 0,1 1,0-1,-1 0,1 0,0 1,-1-1,1 1,0-1,0 1,-1 0,1-1,0 1,0 0,0 0,0 0,0 0,0 0,0 0,0 0,1 0,-1 0,0 1,-27 52,22-30,1 0,0 1,2-1,1 1,1 0,1 0,1 0,2 8,-2-29,-1 0,0 0,1 0,0 0,0 0,0 0,0-1,1 1,-1 0,1-1,0 1,0-1,1 0,-1 1,0-1,1 0,0 0,0-1,0 1,0-1,0 1,1-1,-1 0,1 0,-1 0,1-1,0 1,-1-1,1 0,0 0,0 0,0-1,0 1,0-1,0 0,0 0,0-1,0 1,3-1,5-1,0-1,-1 0,1-1,0 0,-1-1,0 0,0 0,-1-1,1-1,-1 0,-1 0,1-1,-1 0,0-1,-1 0,30-25,-37 33,0-1,0 1,0-1,0 1,1 0,-1 0,0-1,1 1,-1 0,1 0,-1 0,1 0,-1 1,1-1,0 0,-1 1,1-1,0 1,-1-1,1 1,0 0,0 0,0 0,-1 0,1 0,0 0,0 0,-1 0,1 1,0-1,0 1,-1 0,1-1,0 1,-1 0,1 0,-1 0,1 0,-1 0,0 0,1 0,-1 1,0-1,0 0,0 1,0-1,0 1,0-1,0 1,0 0,-1-1,1 2,15 154,-15-151,-1 0,1 0,0 0,1 0,-1-1,1 1,0-1,1 1,-1-1,1 0,0 1,1-2,-1 1,1 0,0-1,0 1,0-1,1 0,-1-1,1 1,0-1,0 0,0 0,1 0,-1-1,1 0,4 2,16-1,-2-3</inkml:trace>
  <inkml:trace contextRef="#ctx0" brushRef="#br0" timeOffset="16954.472">3754 4713,'0'33,"5"17,6-1,1-13,4-13,-1-15,-4-9</inkml:trace>
  <inkml:trace contextRef="#ctx0" brushRef="#br0" timeOffset="17119.616">3528 4234,'0'0</inkml:trace>
  <inkml:trace contextRef="#ctx0" brushRef="#br0" timeOffset="18450.647">4092 4234,'-62'303,"50"-218,11-84,1-1,0 0,-1 1,1-1,0 0,-1 1,1-1,0 1,0-1,0 1,-1-1,1 0,0 1,0-1,0 1,0-1,0 1,0-1,0 1,0-1,0 1,0-1,0 1,0-1,0 1,0-1,1 1,-1-1,0 0,0 1,0-1,1 1,-1-1,0 0,1 1,-1-1,0 1,1-1,-1 0,0 0,1 1,-1-1,1 0,-1 0,0 1,1-1,-1 0,1 0,-1 0,1 0,-1 0,1 1,-1-1,1 0,-1 0,1 0,-1-1,1 1,-1 0,1 0,-1 0,1 0,-1 0,0 0,1-1,-1 1,1 0,20-28,-5-4,-1-1,-2 0,-1-2,-2 1,4-27,39-115,-53 174,0 0,1-1,-1 1,1 0,-1 0,1 0,0 0,0 0,0 0,0 0,0 0,0 1,0-1,1 0,-1 1,1-1,-1 1,1-1,0 1,-1 0,1-1,0 1,0 0,0 0,0 1,0-1,0 0,0 1,0-1,0 1,0-1,0 1,1 0,-1 0,0 0,0 0,0 0,0 1,0-1,1 1,-1-1,0 1,0 0,0 0,0 0,-1 0,1 0,0 0,0 1,-1-1,1 0,1 2,68 127,-54-92,59 132,35 120,-92-238,-3 1,-2 0,-2 1,-3 0,-2 1,-2 0,-3 0,-3 17,2-70,-1 0,0 0,0 1,0-1,0 0,0 1,0-1,-1 0,1 0,-1 1,1-1,-1 0,0 0,0 0,0 0,0 0,0 0,-1 0,1 0,-1-1,1 1,-1 0,0-1,1 1,-1-1,0 0,0 1,0-1,0 0,0 0,0 0,0 0,0-1,-1 1,1-1,-2 1,-4-8,1-1,-1 0,2-1,-1 1,2-1,-1 0,1-1,0 1,1-1,0 0,0 0,1-1,1 1,0-1,-1-6,-14-75,4-1,1-60,10 67,4 0,4 0,4 0,3 1,4 1,4 0,10-21,-10 56,-20 49,0 0,0 0,0 0,0 0,0 0,0 0,-1 0,1 0,0 0,0 1,0-1,0 0,-1 1,1-1,0 0,0 1,0-1,-1 1,1-1,0 1,-1 0,1-1,-1 1,1 0,-1-1,1 1,-1 0,1 0,-1-1,1 1,-1 0,0 0,0 0,1 0,-1-1,0 1,0 0,0 0,0 0,0 0,0 0,0 0,0 0,0-1,-1 1,1 0,0 0,-1 0,3 8,16 84,-18-83,0-1,1 1,0 0,1 0,0-1,0 1,1 0,0-1,0 0,1 0,1 0,0 0,0-1,0 0,1 0,0 0,1-1,0 0,0 0,7 5,-10-10,-1 0,0-1,0 1,1-1,-1 0,1 0,-1 0,1 0,-1-1,1 0,0 1,-1-1,1-1,0 1,-1 0,1-1,-1 0,1 0,-1 0,1 0,-1 0,0-1,1 0,-1 1,0-1,0-1,0 1,-1 0,1-1,0 1,-1-1,0 0,1 1,-1-1,1-3,54-120,42-179,-89 278,1 1,1 1,1 0,1 0,1 1,2 1,0 1,6-6,-16 23,0-1,0 1,1 1,-1-1,1 1,0 1,0-1,0 1,1 1,7-2,-17 4,1 1,-1-1,0 1,1-1,-1 1,0 0,1-1,-1 1,1 0,-1-1,1 1,-1 0,1 0,0-1,-1 1,1 0,0 0,0 0,0 0,-1-1,1 1,0 0,0 0,0 0,0 0,0 0,1-1,-1 1,0 0,0 0,1 0,-1-1,0 1,1 0,-1 0,0 0,1-1,-1 1,1 0,0-1,-1 1,1-1,-1 1,1 0,0-1,0 1,-1-1,1 0,0 1,0-1,-1 0,1 1,0-1,0 0,0 0,0 0,0 0,-1 1,1-1,0 0,0-1,0 1,0 0,0 0,-125 84,115-72,0 1,1 0,0 0,1 0,1 1,0 0,0 0,2 1,0-1,0 1,2 0,0 0,0 0,1 0,1 7,0-17,0 1,0-1,1 1,0-1,0 1,0-1,0 0,1 0,0 1,0-1,0 0,1-1,-1 1,1 0,0-1,1 1,-1-1,1 0,0 0,0-1,0 1,0-1,1 0,-1 0,1 0,0 0,0-1,0 0,0 0,0 0,1-1,-1 0,0 0,1 0,-1-1,1 1,-1-1,1-1,-1 1,1-1,-1 0,0 0,1 0,-1-1,0 0,0 0,0 0,19-18,0-1,-2 0,0-2,-2 0,0-2,-2 0,-1-1,-1-1,-1 0,-1-1,-2-1,-1 0,-1-1,-1 0,-2 0,0-4,3-5,-1-1,-2 0,-2-1,-1 1,-2-1,-2 0,-2 0,-1 1,-3-1,-1 1,-1 0,-3 1,-1 0,-2 1,-11-20,-54-52,76 107,0 0,0 0,0 0,0 1,-1-1,1 1,-1 0,0 0,0 0,1 1,-1 0,0-1,0 1,0 0,-1 1,1-1,0 1,0 0,0 0,0 0,-1 0,1 1,0 0,0-1,0 2,0-1,0 0,0 1,1 0,-3 1,-4 5,1 0,1 1,-1 0,1 0,1 1,0 0,0 0,1 1,0-1,1 1,1 1,-1-1,2 1,-3 12,0-2,2 1,0 0,2 0,0 1,2-1,0 0,2 0,1 1,0-1,2-1,0 1,2-1,0 0,2 0,0-1,2 0,0 0,1-1,1-1,1 0,0-1,4 2,-4-4,1-1,1-1,0 0,0-1,1-1,1 0,0-1,1-1,0-1,0-1,1-1,0 0,1-1,-1-2,1 0,0-1,0-1,21 0,-39-2,0 0,1-1,-1 1,0-1,0 1,0-1,1 0,-1 0,0-1,0 1,-1-1,1 1,0-1,0 0,-1 0,1 0,-1 0,1 0,-1-1,0 1,0-1,0 0,-1 1,1-1,0 0,-1 0,0 0,1-1,-2-11</inkml:trace>
  <inkml:trace contextRef="#ctx0" brushRef="#br0" timeOffset="22902.817">4515 3668,'0'5,"0"2</inkml:trace>
  <inkml:trace contextRef="#ctx0" brushRef="#br0" timeOffset="23982.835">6294 2202,'-2'61,"16"-2,2 0,2-1,22 44,40 142,-50-101,-16-161,-3-22,0-6,2 2,2 0,2 0,16-27,-17 41,1 1,1 1,1 1,2 0,1 2,1 0,1 1,1 2,17-13,-39 33,0 0,0 0,0 0,0 0,0 0,0 1,1-1,-1 1,0 0,1 0,-1 0,1 0,-1 1,1-1,0 1,-1 0,1 0,-1 1,1-1,0 1,-1-1,1 1,-1 0,0 0,1 1,-1-1,0 1,0-1,0 1,0 0,0 1,0-1,0 0,-1 1,1-1,-1 1,0 0,0 0,0 0,0 0,0 0,0 0,-1 1,0-1,0 0,1 2,1 11,-1 0,-1 1,0-1,-1 0,-1 0,0 0,-1 1,-1-1,0 0,-1-1,-1 1,-1-1,0 0,-1 0,0-1,-1 0,-1 0,0 0,-1-1,0-1,-1 0,-1 0,0-1,0-1,-1 0,0-1,-1 0,0-1,-1 0,1-1,-1-1,-6 2,5-2,13-5,0 1,0-1,-1 1,1-1,0 0,-1 0,1 0,-1-1,0 1,1-1,-1 0,1 0,-1 0,0-1,1 1,-1-1,1 0,-1 1,-1-2,-10-8</inkml:trace>
  <inkml:trace contextRef="#ctx0" brushRef="#br0" timeOffset="24312.414">7281 2003,'-43'72,"3"1,3 2,-8 30,25-25,19-78,1 0,0 0,0 0,0 0,0 0,0 0,0 0,0-1,0 1,1 0,-1 0,1 0,0 0,-1-1,1 1,0 0,0 0,0-1,0 1,0-1,1 1,-1-1,0 0,1 1,-1-1,1 0,-1 0,1 0,0 0,-1 0,1 0,0 0,0-1,0 1,-1-1,1 1,0-1,1 0,6-1,0-1,-1 0,1 0,-1-1,1-1,-1 1,0-1,0-1,-1 1,1-1,-1-1,0 1,0-1,-1-1,0 1,0-1,0 0,-1 0,0-1,9-9,-1-1,-1 0,-1-1,0 0,-2-1,0 0,-1-1,-1 0,-1 0,-1 0,0-1,-2 0,-1 1,0-10,-2 19,0 7,1 0,-1 0,0-1,0 1,-1 0,0 0,0 0,0 0,0 0,-1 0,0 0,0 1,0-1,0 1,-3-4,-8-4</inkml:trace>
  <inkml:trace contextRef="#ctx0" brushRef="#br0" timeOffset="24840.124">7619 1806,'-19'27,"0"2,2 0,1 1,1 1,2 0,1 1,-3 15,16 31,0-77,-1 1,1 0,0-1,0 1,-1-1,1 1,0-1,0 1,1-1,-1 1,0-1,0 0,1 0,-1 0,0 1,1-1,-1-1,1 1,0 0,-1 0,1-1,0 1,-1 0,1-1,0 0,0 1,-1-1,1 0,0 0,0 0,-1 0,1 0,0-1,0 1,-1 0,1-1,0 0,0 1,-1-1,1 0,0 0,14-9,-1 0,0 0,-1-2,0 0,-1-1,0 0,-1-1,0 0,-2-1,1 0,-2 0,0-1,5-14,6-11,-1-1,-3-1,-1 0,-2-2,-3 1,1-10,-9 29,0 0,-2 0,0 0,-2 0,-1 0,-1 1,-1-1,-1 1,-1 0,-1 0,-1 1,-1 0,-2 0,0 1,-1 1,-1 0,-1 1,0 1,-2 0,0 1,-5-2,19 16,0 0,0 0,0 1,-1-1,1 1,-1 0,0 0,0 0,0 1,0-1,0 1,-1 0,1 0,-1 0,1 1,-1 0,0 0,0 0,1 0,-1 1,0 0,0 0,0 0,0 1,1-1,-1 1,0 0,0 0,1 1,-1 0,1-1,0 2,-1-1,1 0,0 1,0 0,0 0,1 0,-1 0,1 1,-1-1,1 1,-1 2,-2 9,2 1,0 0,0 0,1 0,1 0,1 1,1-1,0 0,1 1,0-1,1 0,1 0,1 2,4 9,1 1,2-1,0-1,2 1,0-2,2 0,1-1,1 0,1-2,1 0,1-1,1-1,0 0,19 11,-21-16,1-1,0-1,1-1,0 0,1-2,0 0,0-2,1-1,14 3,-33-9,0 0,0 0,0 0,0-1,1 0,-1 0,0 0,0 0,0-1,0 0,0 1,0-1,0-1,0 1,0-1,0 1,-1-1,1 0,-1 0,1-1,-1 1,0-1,0 0,0 0,0 0,1-1,4-13</inkml:trace>
  <inkml:trace contextRef="#ctx0" brushRef="#br0" timeOffset="25082.492">8156 1552,'14'24,"10"3,1-8,1-11,-5-13,-5-10,-5-2</inkml:trace>
  <inkml:trace contextRef="#ctx0" brushRef="#br0" timeOffset="25235.636">8099 959,'0'0</inkml:trace>
  <inkml:trace contextRef="#ctx0" brushRef="#br0" timeOffset="25571.272">8382 1355,'38'-42,"-3"-1,-1-1,-2-2,-3-1,14-31,-6-25,-36 101,-1-1,1 1,0-1,-1 0,0 1,0-1,0 1,0-1,0 0,0 1,-1-1,1 0,-1 1,0-1,0 1,1-1,-2 1,1 0,0-1,0 1,-1 0,0 0,1 0,-1 0,0 0,0 0,0 0,0 1,0-1,0 1,0-1,-1 1,1 0,-1 0,1 0,-1 0,1 1,-1-1,-1 0,-1 1,1 0,0 0,0 0,-1 0,1 1,0 0,0 0,0 0,0 0,0 1,0-1,0 1,0 0,0 0,1 1,-1-1,1 1,0-1,-1 1,1 0,1 0,-1 1,-2 2,-48 92,48-90,1 0,0 1,1 0,0 0,0 0,1 0,0 0,1 0,0 1,0-1,1 0,0 1,1-1,0 0,0 1,1-1,0 0,1 0,0 0,1 0,-1-1,1 1,1-1,0 0,0 0,1-1,-1 1,2-1,-1-1,1 1,0-1,0 0,1-1,0 1,0-1,0-1,0-1,1-1,-1 0,0 0,1-1,-1 0,1-1,0 0,-1 0,1 0,-1-1,1-1,-1 0,1 0,-1 0,0-1,0 0,0-1,-1 0,1 0,-1 0,0-1,0 0,0-1,-1 0,0 0,0 0,1-1,18-22,-2-1,0-1,-2 0,-2-2,8-18,40-90,-55 114</inkml:trace>
  <inkml:trace contextRef="#ctx0" brushRef="#br0" timeOffset="28520.88">9313 395,'0'-2,"1"1,-1-1,0 1,-1-1,1 1,0 0,0-1,-1 1,1-1,0 1,-1 0,1-1,-1 1,0 0,0-1,1 1,-1 0,0 0,0 0,0 0,0 0,0 0,0 0,0 0,-1 0,1 0,0 1,0-1,-1 1,1-1,-1 1,1-1,0 1,-1-1,1 1,-1 0,1 0,-1 0,1 0,0 0,-1 0,1 0,-1 1,-62 23,57-19,1-1,-1 1,1 1,-1 0,2 0,-1 0,1 0,-1 1,2 0,-1 0,1 0,0 0,1 1,0 0,0 0,0 0,1 0,0 0,1 0,0 1,0-1,1 0,0 1,0 0,4-5,-1-1,1 1,0-1,0 1,0-1,1 0,-1-1,1 1,-1-1,1 0,0 0,0 0,0-1,0 0,0 0,0 0,0 0,1-1,-1 0,0 0,0 0,0-1,0 0,1 0,-1 0,7 1,106-15,-68 11,-49 5,0-1,0 0,0 0,0 1,0-1,0 1,0-1,0 1,0-1,0 1,-1 0,1-1,0 1,0 0,-1 0,1 0,-1-1,1 1,-1 0,1 0,-1 0,1 0,-1 0,0 0,1 0,-1 0,0 0,0 0,0 0,0 0,0 0,0 0,0 0,0 0,0 0,0 0,-1 0,1 0,0 0,-1 0,1 0,-1 0,1 0,-1 0,1 0,-1-1,0 2,-7 10,-1-1,0 1,0-2,-1 1,0-1,-1-1,0 1,0-2,-12 7,18-12,-54 34,34-23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0,'-28'34,"1"0,2 2,2 0,1 2,1 1,3 0,1 1,2 1,-8 35,18-60,1 0,0 0,2 0,-1 0,2 0,0 0,1 1,1-1,1 0,0 0,1 0,0 0,1 0,1 0,1-1,0 0,1 0,1-1,0 0,1 0,4 4,-9-14,0-1,0 0,0 0,1 0,-1 0,1-1,0 0,0 0,0 0,0-1,0 1,0-1,0 0,0-1,3 1,14 1</inkml:trace>
  <inkml:trace contextRef="#ctx0" brushRef="#br0" timeOffset="829.789">211 706,'40'-2,"0"-2,-1-1,0-2,-1-2,1-2,-2-1,0-2,33-18,-54 24,-1 0,-1-2,0 0,0-1,0 0,-2-1,1 0,-2-1,0 0,0-1,-1 0,-1-1,0 0,-1-1,-1 1,-1-1,5-15,-10 29,0 0,0 0,0 0,0 0,-1 0,1 0,0 0,-1 0,1 0,-1 0,0 0,0 0,0-1,0 1,0 0,0 0,-1 0,1 0,-1 0,1 0,-1 0,0 0,0 0,0 0,0 0,0 0,0 0,-1 1,1-1,-1 0,1 1,-1-1,1 1,-1 0,0-1,0 1,1 0,-1 0,-1 0,-6 3,0 0,1 1,-1 0,1 0,0 1,0 0,0 1,1 0,-1 0,1 0,1 1,-1 0,1 0,0 1,0 0,0 0,1 0,0 1,1-1,0 1,0 1,-2 5,0-4,0 1,1 0,0 1,1-1,0 1,1 0,0 0,1 0,1 1,0-1,0 0,1 1,0-1,1 0,1 0,0 1,1-1,0 0,1-1,0 1,0 0,5 5,-2-11,0 1,1-1,0-1,0 1,0-2,1 1,0-1,0 0,0-1,0 0,0 0,1-1,-1 0,1-1,0 0,-1-1,1 0,0 0,-1-1,1 0,0-1,-1 0,0 0,1-1,-1-1,0 1,0-1,-1-1,1 1,-1-2,0 1,0-1,-1 0,1-2,18-8,-1-2,0 0,-2-2,0-1,-2 0,0-2,-1 0,-1-2,-2 0,0 0,8-22,-14-2,-11 48,0 0,0 0,0 0,0 0,0 0,-1 0,1 0,0 0,0 0,-1 0,1 0,-1 0,1 0,0 0,-1 0,0 1,1-1,-1 0,0 0,1 1,-1-1,0 0,0 1,1-1,-1 0,0 1,0-1,0 1,0-1,0 1,0 0,0 0,0-1,0 1,0 0,0 0,0 0,0 0,0 0,0 0,0 0,0 0,0 0,0 1,0-1,0 0,-1 1,-8 4,0 1,1 0,-1 0,1 1,0 1,1-1,0 1,0 1,0-1,1 1,1 1,0-1,0 1,0 0,1 1,1-1,-2 8,3-12,0 0,1 0,0 0,0 1,0-1,1 1,0-1,0 1,1-1,0 1,0 0,0-1,1 1,0 0,0-1,1 1,0-1,0 0,0 1,1-1,0 0,0-1,0 1,1 0,0-1,0 0,1 0,-1 0,1 0,0-1,1 1,4 1,1 0,-1-1,1-1,-1 0,1 0,0-1,1 0,-1-1,0 0,1-1,-1 0,1-1,0-1,-1 1,0-2,1 0,-1 0,0-1,0 0,0-1,0 0,7-4,0 0,-1 0,0-2,0 0,-1-1,-1-1,0 0,-1-1,0-1,-1 0,0-1,2-5,-1 1,0-1,-2-1,0 0,-1-1,-2 0,0-1,-1 1,-1-2,0-4,-7 27,1 0,-1 0,1-1,-1 1,1 0,-1 0,0-1,1 1,-1 0,0-1,0 1,0-1,0 1,0 0,0-1,0 1,-1 0,1-1,-1 1,1 0,-1-1,1 1,-1 0,1 0,-1 0,0 0,0-1,0 1,0 0,0 0,0 1,0-1,0 0,0 0,0 0,0 1,0-1,-1 0,1 1,0-1,0 1,-1 0,1-1,0 1,-1 0,1 0,-1 0,1 0,0 0,-1 0,1 0,0 0,-1 1,1-1,0 0,-1 1,1-1,-12 10,-1 1,2-1,0 2,0 0,1 0,1 1,0 1,0-1,-2 7,4-9,1 1,0 0,0 0,2 1,-1 0,1 0,1 0,1 0,0 1,0 0,1-1,1 1,0 0,1 0,1 0,0 0,1 0,0-1,1 1,1-1,0 1,1-1,0-1,1 1,0-1,1 1,5 5,-6-10,-1 0,2-1,-1 0,1 0,0 0,1-1,-1 0,1 0,1-1,-1 0,1 0,-1-1,1-1,0 1,1-1,-1-1,1 1,-1-2,1 1,-1-1,7-1,2-4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5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1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3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599 508,'1'-6,"-1"1,0-1,0 0,-1 0,0 1,0-1,0 1,-1-1,1 1,-1-1,-1 1,1 0,-1 0,0 0,0 0,0 1,-1-1,0 1,1 0,-2 0,1 0,0 0,-1 1,0 0,1 0,-1 0,0 0,-1 1,1 0,0 0,-1 1,1-1,-1 1,0 0,-6-1,0 0,0 1,-1 1,1 0,0 0,0 1,0 1,0 0,0 0,0 1,1 1,-1 0,-9 5,15-5,-15 8,1 1,1 1,0 1,1 0,0 1,2 1,-1 1,2 0,13-15,0 0,0 0,0 0,0 0,0 0,1 0,0 1,-1-1,1 1,1-1,-1 1,0-1,1 1,0-1,-1 1,1-1,1 1,-1-1,0 1,1 0,0-1,0 0,0 1,0-1,1 0,-1 1,1-1,0 0,0 0,0 0,0 0,0-1,1 1,-1-1,1 1,0-1,0 0,0 0,0 0,0 0,0 0,3 0,7 3,0-1,0-1,1 0,-1 0,1-2,0 1,-1-2,11 0,-94 44,47-28,2 2,0 1,0 0,2 1,1 2,0 0,2 0,0 2,2 0,-10 21,20-36,1-1,-1 1,1 0,1 0,-1 0,1 0,1 1,0-1,1 1,-1-1,2 0,-1 1,1-1,1 1,0-1,0 0,1 0,0 0,0 0,1-1,0 1,1-1,0 0,0 0,0-1,1 1,5 4,-6-8,1 0,-1 0,1 0,0-1,0 0,0 0,0 0,0-1,1 0,-1 0,1 0,0-1,-1 0,1 0,0-1,-1 0,1 0,0-1,0 0,-1 0,1 0,0-1,-1 0,0 0,1-1,-1 1,0-1,0-1,-1 1,6-5,4-4,0-1,0 0,-2-1,1-1,-2 0,0-1,-1 0,4-9,-5 5</inkml:trace>
  <inkml:trace contextRef="#ctx0" brushRef="#br0" timeOffset="498.52">261 0,'-9'37,"2"1,1-1,2 1,2 0,2 26,22 144,-97 343,44-339,3-37,0-18,9-74,14-59</inkml:trace>
  <inkml:trace contextRef="#ctx0" brushRef="#br0" timeOffset="1883.08">1079 592,'0'-1,"0"0,0 1,0-1,-1 0,1 0,-1 0,1 1,0-1,-1 0,1 0,-1 1,0-1,1 0,-1 1,0-1,1 1,-1-1,0 1,1-1,-1 1,0 0,0-1,0 1,0 0,1-1,-1 1,0 0,0 0,0 0,0 0,0 0,1 0,-1 0,0 0,0 0,0 0,0 1,0-1,1 0,-1 0,0 1,0-1,0 1,1-1,-1 1,0-1,0 1,1-1,-1 1,1-1,-1 1,0 0,1 0,-34 46,27-35,-188 306,185-302,1 0,1 1,1 0,0 0,1 0,1 1,0 0,2 0,0 0,1 0,0 16,2-31,0 0,0 0,1 0,-1 0,1 0,0 0,-1 0,1 0,0 0,1 0,-1 0,1 0,-1-1,1 1,0-1,0 1,0-1,0 1,0-1,0 0,1 0,-1 0,1-1,0 1,-1-1,1 1,0-1,0 0,0 0,0 0,0 0,0 0,0-1,0 0,0 1,1-1,111-24,-28-28,-70 39</inkml:trace>
  <inkml:trace contextRef="#ctx0" brushRef="#br0" timeOffset="2432.028">572 678,'5'-7,"0"0,1 1,0 0,0 0,1 0,0 1,0 0,0 1,0-1,1 1,0 1,0-1,0 1,0 1,0 0,8-2,19-7,198-79,-231 88,0 1,1 0,-1 0,0 0,0 0,0 0,1 0,-1 1,0-1,1 1,-1 0,1-1,-1 1,0 0,1 0,-1 1,0-1,1 0,-1 1,1 0,-1-1,0 1,0 0,0 0,1 0,-1 1,0-1,0 0,-1 1,1-1,0 1,0 0,-1 0,1-1,-1 1,1 0,-1 0,0 0,0 1,0-1,0 0,0 0,0 1,-1-1,1 1,4 26,-5-21,1 0,0 1,0-1,1 0,0 0,1 0,-1 0,2 0,-1-1,1 0,0 1,0-1,1 0,0-1,1 1,-1-1,2 0,0-1,-1-1,1 0,0 0,0-1,1 0,-1 0,1-1,0 0,-1 0,1-1,0 0,0 0,0-1,0 0,0 0,0-1,0 0,0-1,-1 1,1-2,0 1,-1-1,0 0,1 0,-1-1,0 0,-1 0,1-1,-1 0,5-4,7-5</inkml:trace>
  <inkml:trace contextRef="#ctx0" brushRef="#br0" timeOffset="3344.838">1333 1044,'-22'58,"-57"138,58-161,25-64,11-7,2 0,1 2,2 0,1 2,18-21,-39 52,0 1,0-1,1 0,-1 0,0 0,1 0,-1 0,1 1,-1-1,1 0,-1 0,1 1,-1-1,1 0,0 1,-1-1,1 0,0 1,0-1,-1 1,1-1,0 1,0 0,0-1,0 1,0 0,-1 0,1-1,0 1,0 0,0 0,0 0,0 0,0 0,0 0,0 1,0-1,-1 0,1 0,0 1,0-1,0 0,0 1,0-1,-1 1,1-1,0 1,0-1,-1 1,1 0,-1-1,1 1,0 0,-1-1,1 1,-1 0,1 0,-1 0,0-1,1 1,-1 0,9 59,-10-55,1 1,0-1,0 0,1 1,-1-1,1 1,0-1,1 0,-1 0,1 0,0 0,1 0,-1 0,1 0,0 0,0-1,0 0,1 0,-1 0,1 0,0 0,0 0,3 1,-4-4,0 0,-1 0,1 0,0 0,0 0,0-1,0 1,0-1,0 0,0 0,0 0,0 0,0 0,0-1,0 0,0 1,0-1,0 0,0 0,0-1,-1 1,1 0,0-1,-1 0,1 1,-1-1,0 0,0-1,0 1,0 0,0 0,0-1,1-2,45-93,-27 16,-16 58</inkml:trace>
  <inkml:trace contextRef="#ctx0" brushRef="#br0" timeOffset="3611.338">1898 988,'-15'43,"-4"24,6 1,4-7,5-14</inkml:trace>
  <inkml:trace contextRef="#ctx0" brushRef="#br0" timeOffset="3900.863">1870 959,'33'0,"17"-5,4-1,-3 0,-4 1,-11 7,-11 2</inkml:trace>
  <inkml:trace contextRef="#ctx0" brushRef="#br0" timeOffset="4099.686">1898 1156,'28'5,"20"2,7-1,-7-6,-6-3,-11-1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3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1270,'114'-66,"-3"-4,-3-6,-4-4,-3-4,-4-5,60-74,-129 131,-2-3,-1 0,-1-1,-2-1,-2-2,-2 0,-1 0,-2-2,-2 0,2-15,-11-29,-4 83,0 0,0 0,0 0,-1 0,1 0,-1 1,0-1,1 0,-1 0,0 0,0 1,0-1,0 0,0 1,-1-1,1 1,0 0,-1-1,1 1,-1 0,1 0,-1 0,0 0,1 0,-1 0,0 0,0 1,1-1,-1 0,0 1,0 0,0-1,0 1,0 0,0 0,0 0,0 0,0 1,0-1,1 0,-2 1,-12 5,0 0,0 0,0 2,1 0,0 0,1 2,0 0,0 0,1 1,0 0,1 1,1 1,-1 1,3-6,-27 31,2 3,1 1,3 1,1 1,2 1,2 2,3 1,1 0,-11 49,27-86,0 0,0 0,1 0,1 0,0 0,1 1,0-1,1 1,0-1,1 1,0-1,1 1,1-1,0 0,0 0,1 0,1 0,0-1,0 0,5 6,-2-12,1 0,0-1,0 0,0 0,1-1,-1 0,1-1,0 0,0 0,0-1,0 0,0-1,0 0,0-1,0 0,-1 0,1-1,0-1,1 0,24-6,0-3,-1 0,-1-2,0-2,0-1,26-20,-3 8,55-42,-110 71,-1 0,1 0,-1-1,1 1,-1 0,1-1,-1 1,1 0,-1-1,0 1,1-1,-1 1,1 0,-1-1,0 1,1-1,-1 1,0-1,0 0,0 1,1-1,-1 1,0-1,0 1,0-1,0 0,0 1,0-1,0 1,0-1,0 0,0 1,0-1,0 1,-1-1,1 1,0-1,0 1,-1-1,1 1,0-1,-1 1,1-1,0 1,-1-1,1 1,-1-1,1 1,0 0,-1-1,1 1,-1 0,1-1,-1 1,0 0,1 0,-1 0,1-1,-1 1,1 0,-1 0,0 0,-38 1,23 6,-1 0,2 1,-1 1,1 0,1 1,0 1,0 0,1 1,0 0,1 1,1 0,0 1,1 1,0-1,1 2,-4 9,10-22,1 0,0 1,0-1,0 0,0 1,0-1,1 1,-1 0,1 0,0-1,1 1,-1 0,0 0,1 0,0 0,0 0,0 0,1 0,-1 0,1 0,0-1,0 1,0 0,0 0,1-1,0 1,0-1,0 1,0-1,0 0,0 0,1 0,0 0,-1 0,1 0,0-1,1 1,-1-1,0 0,1 0,2 1,0-1,1 0,-1 0,1-1,0 0,0 0,-1-1,1 0,0 0,0 0,0-1,-1 0,1 0,0-1,-1 0,1 0,-1 0,0-1,0 0,0 0,0-1,5-3,104-103,8-87,-130 245,7-45,-2 2,0 1,0 0,0-1,1 1,0 0,0 0,1 0,-1 0,1 0,1-1,-1 1,1 0,0 0,0 0,1 0,-1-1,1 1,1-1,-1 1,1-1,0 0,0 0,0 0,1 0,0-1,0 1,0-1,0 0,1 0,2 1,2-2,1 0,-1 0,1-1,0-1,0 0,0 0,0-1,0 0,0 0,0-1,-1-1,1 0,0 0,-1-1,1 0,-1 0,0-1,0-1,0 1,0-1,5-5,14-10,0-1,-2-1,0-1,-2-2,14-17,26-28,-63 69,-1 1,1-1,-1 1,1-1,0 1,-1 0,1-1,0 1,-1 0,1 0,0-1,-1 1,1 0,0 0,0 0,-1 0,1 0,0 0,0 0,-1 0,1 0,0 0,-1 0,1 1,0-1,-1 0,1 0,0 1,-1-1,1 0,0 1,-1-1,1 1,-1-1,1 1,-1-1,1 1,-1-1,1 1,-1-1,1 1,-1 0,0-1,1 1,-1 0,0-1,0 1,1 0,-1 0,0-1,0 1,0 0,0 0,6 43,-6-42,1 8,0 0,0 0,-1 0,0 0,0 0,-1 0,-1-1,1 1,-2 0,1 0,-2-1,1 0,-1 1,0-1,-1-1,0 1,-1-1,1 1,-2-2,1 1,-2 0,-76 37,83-45,1 0,-1-1,1 1,-1 0,1-1,-1 1,1-1,-1 1,1-1,0 1,-1-1,1 1,0-1,-1 1,1-1,0 1,0-1,-1 0,1 1,0-1,0 1,0-1,0 0,0 1,0-1,0 0,0 1,0-1,0 0,0 1,0-1,0 1,1-1,-1 0,0 1,0-1,1 1,-1-1,0 1,1-1,-1 1,0-1,1 1,-1-1,1 1,-1-1,1 1,-1 0,1-1,-1 1,1 0,0 0,-1-1,1 1,-1 0,1 0,0 0,-1 0,1 0,0 0,-1-1,1 2,-1-1,1 0,0 0,0 0,138-40,-29 34,-90 7,0-1,-1-1,1-1,0 0,-1-2,0 0,13-5,16-12,-1-2,-1-2,-1-2,4-6,-26 14,0-1,-2-1,-1-1,0-1,-2 0,0-2,-2 0,13-27,-11 19,-1-1,-2-1,-1-1,-2 0,-1 0,-2-1,-2-1,3-31,-24 2,14 66,-1 0,0-1,0 1,0 0,0 0,0 0,0 0,0 0,0 0,-1 0,1 0,0 0,0 1,-1-1,1 0,-1 1,1-1,-1 1,1 0,0-1,-1 1,1 0,-1 0,0 0,1 0,-1 0,1 0,-1 0,1 1,0-1,-1 1,1-1,-1 1,1-1,0 1,-1 0,1-1,0 1,-1 0,1 0,0 0,0 0,-1 1,-5 6,0 1,0 0,1 0,0 0,0 0,1 1,1 0,0 1,0-1,1 0,0 1,0 0,1 0,1 1,-1-5,-6 24,2-1,1 1,1 0,2 0,1 0,1 1,2-1,2 8,37 160,10-88,-46-114,-9-4</inkml:trace>
  <inkml:trace contextRef="#ctx0" brushRef="#br0" timeOffset="243.248">6407 593,'43'9,"43"4,17-1,0-7,-7-4,-12-2,-9-7,-8-1,-6 1,-9 1,-13 3</inkml:trace>
  <inkml:trace contextRef="#ctx0" brushRef="#br0" timeOffset="1895.558">8128 1,'-37'89,"3"2,4 2,4 0,-7 62,13-69,15-62,0-1,1 0,2 1,0-1,1 1,2 6,0-23,-1 0,1 0,1-1,-1 1,1-1,0 1,1-1,0 0,0 0,0 0,0 0,1-1,0 1,0-1,1 0,0 0,-1-1,2 1,-1-1,0 0,1 0,0-1,5 3,-3-2,0-2,0 1,0-1,0-1,0 1,0-1,1-1,-1 1,0-1,1-1,-1 0,0 0,0 0,0-1,0 0,0-1,0 0,0 0,-1-1,0 0,1 0,-1 0,5-5,7-6,-1 0,0-1,-1-1,-1 0,0-1,-2-1,11-16,48-77,-72 109,0 1,1 0,-1 0,0 0,1 0,-1 0,1 0,-1 1,1-1,0 0,0 1,-1 0,1-1,0 1,0 0,1 0,-1 0,0 0,0 0,1 0,-1 1,0-1,1 1,-1 0,0 0,1-1,-1 1,0 1,1-1,-1 0,0 1,1-1,-1 1,0 0,1-1,-1 1,0 0,0 1,0-1,0 0,0 0,0 1,0 0,-1-1,1 1,0 0,-1-1,0 1,1 0,0 2,3 8,-1 0,0 1,0-1,-1 1,-1 0,0 0,-1 0,-1 0,0 0,0 0,-1 0,-1 0,0 0,-1 0,0 0,-4 7,-4 33,82-179,-56 103,1 0,0 1,2 1,1 1,0 1,2 0,8-5,-27 22,-1 0,1 1,-1-1,1 1,0-1,-1 1,1 0,0-1,0 1,0 0,0 0,0 0,0 1,0-1,1 0,-1 1,0-1,0 1,1 0,-1 0,0 0,0 0,1 0,-1 1,0-1,0 0,0 1,1 0,-1-1,0 1,0 0,0 0,0 0,0 1,0-1,-1 0,1 1,0-1,-1 1,1 0,0 4,0 0,-1 0,0 1,0-1,-1 0,1 1,-1-1,-1 0,1 1,-1-1,0 0,-1 1,1-1,-3 6,2-7,0 0,0 0,1 0,0 1,0-1,0 0,1 1,0-1,0 1,0-1,0 1,1-1,0 0,0 1,1-1,0 0,0 0,1 2,-1-6,0 0,1 0,-1 0,1 0,0-1,-1 1,1-1,0 0,-1 1,1-1,0 0,-1-1,1 1,-1 0,1-1,0 0,-1 1,1-1,-1 0,1 0,-1-1,0 1,1 0,-1-1,0 1,0-1,0 0,0 0,0 0,0 0,-1 0,1 0,8-5,160-111,-169 117,0 0,0 0,0 0,0 0,0 0,0 1,1-1,-1 0,0 1,0-1,0 1,1-1,-1 1,0 0,1-1,-1 1,0 0,1 0,-1 0,0 0,1 0,-1 0,0 1,0-1,1 0,-1 0,0 1,1-1,-1 1,0 0,0-1,0 1,0 0,0-1,0 1,0 0,0 0,0 0,0 0,0 0,0 0,0 0,-1 0,1 1,-1-1,1 0,0 0,-1 1,0-1,1 0,-1 1,0-1,0 0,0 1,0-1,0 0,0 1,0 4,-1-4,0 0,0 0,0-1,0 1,0 0,1 0,-1 0,1 0,-1 0,1 0,0 0,0 1,0-1,0 0,0 0,1 0,-1 0,0 0,1 0,0 0,-1 0,1 0,0-1,0 1,0 0,0 0,0-1,1 1,-1 0,0-1,1 1,-1-1,1 0,0 0,-1 1,1-1,0 0,0 0,0 0,0-1,0 1,-1 0,1-1,0 1,1-1,-1 0,0 0,0 0,0 0,0 0,0 0,125-91,14 15,-138 75,-1 1,0 0,1-1,-1 1,1 0,-1 0,0 1,1-1,-1 0,0 1,1-1,-1 1,0 0,1 0,-1 0,0 0,0 0,0 0,0 0,0 1,0-1,0 1,-1 0,1-1,0 1,-1 0,0 0,1 0,-1 0,0 0,0 0,0 1,0-1,0 0,-1 1,1-1,-1 0,1 1,-1-1,0 0,0 1,0-1,0 1,0-1,-1 0,0 3,12 36,-9-36,1 0,0 0,0 0,0-1,1 1,0-1,0 0,0 0,0 0,0-1,1 0,-1 1,1-2,0 1,0 0,0-1,1 0,-1 0,0-1,1 1,-1-1,1 0,-1-1,1 1,0-1,-1-1,1 1,0-1,-1 1,2-2,25-4,-1-1,0-1,0-2,-1-2,0 0,-1-2,-1-1,16-11,-34 20,1 1,-1-2,-1 1,1-2,-1 1,0-1,-1 0,0-1,0 0,-1 0,0-1,-1 0,0 0,0-1,-1 1,0-3,-4 12,-1-1,1 1,-1-1,1 1,-1-1,0 0,0 1,1-1,-1 1,0-1,0 1,-1-1,1 0,0 1,0-1,-1 1,1-1,-1 1,0-1,1 1,-1-1,0 1,0 0,0-1,0 1,0 0,0 0,0 0,0 0,0 0,-1 0,1 0,0 0,-1 0,1 0,0 1,-1-1,1 1,-1-1,1 1,-1-1,0 1,0 0,-70 10,61-4,0-1,0 1,0 1,0 0,1 1,0 0,1 0,0 1,0 0,1 1,0 0,1 0,0 1,0-1,1 2,1-1,-5 11,9-17,-1 0,1 0,0 0,0 0,0 0,1 0,0 0,0 1,0-1,0 0,1 0,0 0,0 0,0 0,1 0,0 0,0-1,0 1,0-1,1 1,0-1,0 0,0 0,0 0,1 0,-1 0,1-1,0 0,0 1,1-1,1 1,-1 1,1-1,0-1,1 1,-1-1,1 0,-1-1,1 0,0 0,0 0,0-1,0 1,0-2,0 1,0-1,0 0,1-1,-1 0,0 0,0 0,4-2,7-7,-4-2</inkml:trace>
  <inkml:trace contextRef="#ctx0" brushRef="#br0" timeOffset="2227.761">8552 226,'0'-5,"5"-1,1 0</inkml:trace>
  <inkml:trace contextRef="#ctx0" brushRef="#br0" timeOffset="2769.4">7677 536,'43'-9,"29"-4,12 1,-4 2,-6 3,-6 2,-5 3,-3 1,-8 1,-7 1,-12-1</inkml:trace>
  <inkml:trace contextRef="#ctx0" brushRef="#br0" timeOffset="-3739.234">508 536,'82'-32,"-1"-3,72-44,-106 54,15-12,-2-2,-2-3,3-6,-6 5,-54 42,0 0,0-1,0 0,0 1,0-1,1 1,-1 0,1-1,-1 1,1 0,-1 0,1 0,0 0,-1 0,1 0,0 0,0 1,0-1,0 1,0-1,-1 1,1 0,0-1,0 1,0 0,0 0,0 1,0-1,0 0,0 1,0-1,0 1,0 0,-1-1,1 1,0 0,0 0,-1 0,1 0,-1 1,1-1,0 1,7 121,-11-87,-2 700,-24-318,5-455,-61-132,79 162,0 0,0 0,-1 1,0 0,0 0,0 0,-1 1,1 0,-1 0,-1 1,1-1,-1 2,1-1,-1 1,0 0,0 1,-1 0,1 0,0 1,-1 0,-3 0,-12 5,-1 1,1 2,0 0,1 1,0 2,0 0,1 1,0 1,1 2,1 0,0 1,1 1,-14 14,24-23,-16 12,0 1,2 1,0 2,1 0,2 1,0 1,2 0,-9 19,25-43,1 1,-1 0,1 0,0 0,0 0,0 0,0 0,0 0,0 0,1 1,-1-1,1 0,0 0,-1 1,1-1,0 0,0 0,0 1,1-1,-1 0,1 0,-1 1,1-1,0 0,-1 0,1 0,0 0,1 0,-1 0,0 0,0 0,1 0,-1-1,1 1,0 0,-1-1,1 0,1 2,15 3</inkml:trace>
  <inkml:trace contextRef="#ctx0" brushRef="#br0" timeOffset="-3335.561">621 847,'419'-124,"-245"66,-2-6,-1-9,-170 72,28-9,-32 31,-16 12,10-21,1 0,0 0,1 1,1-1,0 2,1-1,0 0,1 1,1 0,0 0,0 0,2 1,0-1,0 0,1 1,1-1,1 1,16 24,-6-26</inkml:trace>
  <inkml:trace contextRef="#ctx0" brushRef="#br0" timeOffset="-2855.753">1919 1016,'-21'292,"19"-276,-1 1,6-24,60-228,-40 180,3 1,2 1,2 2,27-35,-56 85,0-1,0 0,0 1,0-1,0 1,0-1,0 1,0 0,1 0,-1-1,0 1,1 0,-1 0,1 0,0 0,-1 0,1 1,0-1,-1 1,1-1,0 1,0-1,-1 1,1 0,0 0,0 0,0 0,-1 0,1 0,0 0,0 1,0-1,-1 0,1 1,0 0,-1-1,2 2,7 8</inkml:trace>
  <inkml:trace contextRef="#ctx0" brushRef="#br0" timeOffset="-2551.504">2512 819,'-28'33,"1"1,1 2,2 0,1 2,3 0,0 2,-7 25,25-62,1-1,-1 1,0 0,1 0,-1 0,1 1,0-1,0 0,0 0,1 1,-1-1,1 0,0 1,0-1,0 0,0 1,1-1,-1 0,1 1,0-1,0 0,0 0,0 1,0-1,1 0,-1 0,1 0,0-1,0 1,0 0,1-1,-1 1,0-1,1 0,0 0,1 1,3-1,0-1,1 0,-1 0,1-1,-1 0,0-1,1 1,-1-1,1-1,-1 1,0-1,0-1,0 1,0-1,0 0,-1-1,1 1,-1-1,0-1,0 1,109-107,-103 98,0 0,-1-1,-1-1,0 1,-1-2,-1 1,0-1,-1-1,-1 1,0-1,-2 0,0-1,2-15,-6 28,-1 0,0 0,0 0,0 0,0 0,-1 0,0 0,0 0,0 0,-1 1,1-1,-1 1,0 0,0-1,-1 1,-3-2,6 4,-1 0,0 1,1-1,-1 1,0 0,0-1,0 1,0 0,0 0,0 0,-1 1,1-1,0 0,0 1,0 0,-1-1,1 1,0 0,-1 0,1 0,0 1,-1-1,1 0,0 1,0-1,0 1,-1 0,1 0,0 0,0 0,0 0,0 0,0 1,1-1,-1 1,0-1,-1 2,-11 14</inkml:trace>
  <inkml:trace contextRef="#ctx0" brushRef="#br0" timeOffset="-2102.609">2739 1270,'244'-307,"-228"286,-10 12,0 0,1 1,-1 0,2 0,-1 1,1 0,0 0,0 1,8-5,-14 11,0 0,0 1,0-1,-1 0,1 1,0 0,0-1,-1 1,1 0,0 0,-1 0,1 0,-1 0,0 0,1 0,-1 1,0-1,1 0,-1 1,0-1,0 1,0-1,0 1,-1 0,1-1,0 1,-1 0,1-1,-1 1,1 0,-1 0,0 0,0-1,0 1,0 0,0 0,0 0,-1 0,1-1,0 1,-1 0,0 0,0 0,4 20,-2-20,-1 0,1 0,0 0,0 0,0 1,0-1,0-1,1 1,-1 0,1 0,-1 0,1-1,-1 1,1-1,0 1,0-1,0 0,0 0,0 0,0 0,0 0,0 0,0 0,1-1,-1 1,0-1,0 1,1-1,-1 0,0 0,0 0,1 0,-1-1,0 1,1-1,-1 1,1-1,83-35,83-48,-168 83,1 1,0-1,-1 0,1 1,0 0,0-1,0 1,-1 0,1 0,0 0,0 0,0 0,-1 0,1 1,0-1,0 0,-1 1,1 0,0-1,-1 1,1 0,0 0,-1 0,1 0,-1 0,0 0,1 0,-1 1,0-1,0 0,1 1,-1-1,0 1,-1-1,1 1,0 0,0-1,0 2,6 75,-5-34,3-24</inkml:trace>
  <inkml:trace contextRef="#ctx0" brushRef="#br0" timeOffset="5778.699">0 1976,'486'-92,"24"52,168 19,193-36,181-12,130 10,578-76,-613 48,602-30,-1158 69,-254 20,-172 17,-186 17,2 0</inkml:trace>
  <inkml:trace contextRef="#ctx0" brushRef="#br0" timeOffset="6331.994">10781 509</inkml:trace>
  <inkml:trace contextRef="#ctx0" brushRef="#br0" timeOffset="6614.352">10697 819,'0'0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43,'301'-17,"-91"-6,-148 21,-57 6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0,'24'0,"22"0,8 0,0 0,-4 0,-7 0,-5 0,-4 0,-4 0,-1 0,-7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1,'57'0,"25"0,2 0,-8 0,-12 0,-12 0,-10 0,-8 0,-4 0,-3 0,-6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8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25 500,'-7'21,"2"1,1 0,0 0,2 0,0 1,2-1,0 1,1-1,2 0,0 0,2 1,-5-20,1 1,0 0,0-1,0 1,0-1,0 1,1-1,0 0,0 0,0 0,0 0,0 0,1 0,-1 0,1-1,0 1,-1-1,1 0,0 1,1-1,-1-1,0 1,0 0,1-1,-1 0,1 0,0 0,-1 0,1-1,0 1,-1-1,1 0,0 0,-1 0,1 0,0-1,-1 0,1 1,-1-1,1-1,-1 1,1 0,-1-1,0 0,1 0,-1 0,0 0,0 0,-1 0,3-3,2-2,0-1,0 0,-1 0,0-1,0 0,-1 0,0 0,-1-1,0 1,0-1,-1 0,-1-1,1 1,-2 0,1-1,-1 1,-1 0,0-1,0 1,-1-1,-2-8,0 2,-1-1,0 1,-1 0,-1 0,-1 1,0 0,-1 0,-1 0,0 1,-1 0,-1 1,-7-8,17 21,0-1,0 1,0-1,0 0,0 1,0 0,0-1,0 1,0 0,-1-1,1 1,-1 0,1 0,-1 0,1 0,-1 0,1 1,-1-1,0 0,0 1,1-1,-1 1,0 0,0 0,1-1,-1 1,0 0,0 1,0-1,1 0,-1 0,0 1,0-1,1 1,-1-1,0 1,1 0,-1 0,0 0,1 0,-1 0,0 0,3 5,-1 0,1-1,0 1,1-1,-1 1,1-1,0 0,0 0,1 0,0 0,0 0,0 0,0-1,1 1,-1-1,1 0,0 0,1 0,-1-1,1 1,-1-1,1 0,0-1,0 1,0-1,3 1,-2-1,-1 0,1-1,0 0,0 0,-1 0,1-1,0 1,0-1,0-1,0 1,0-1,-1 0,1-1,0 1,-1-1,1 0,-1 0,1-1,-1 0,0 0,4-3,97-85,-96 80,25-23,-3-2,0-1,-3-2,-1 0,-2-2,-1-2,-3 0,0-5,-17 88,-33 177,49 283,-22-463,-1 0,-2 1,-1-1,-2-1,-2 1,-1-1,-2-1,-1 0,-2-1,-1 0,-2-1,-1-1,-1-1,-2-1,-6 5,26-32,0-1,0 0,0 1,-1-1,1 0,-1-1,1 1,-1 0,1-1,-1 1,0-1,0 0,0 0,0 0,0 0,0 0,0-1,0 1,0-1,0 0,-1 0,1 0,0-1,0 1,0-1,0 1,0-1,0 0,0 0,0-1,1 1,-1 0,0-1,0 0,1 1,0-1,-1 0,1-1,0 1,0 0,0 0,0-1,0 0,0 1,1-1,-1 0,1 0,0 1,0-1,0 0,0 0,1 0,-1 0,1-1,-1 1,1 0,1-3,1-14,2 1,0 0,1-1,1 2,1-1,1 1,8-16,-3 7,9-21,1 1,3 1,2 1,1 2,3 1,1 1,10-7,14-6,-43 43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0 442,'33'-66,"-19"31,1 2,1 0,2 1,2 0,1 2,1 0,1 2,2 0,0 2,28-22,-52 47,0-1,1 1,-1-1,0 1,1-1,-1 1,1 0,-1 0,1-1,0 1,-1 0,1 1,0-1,0 0,0 0,0 1,0-1,0 1,0 0,0-1,0 1,0 0,0 0,0 0,0 0,0 1,-1-1,1 1,0-1,0 1,0 0,0-1,0 1,-1 0,1 0,0 0,-1 0,1 1,0-1,-1 0,0 1,1-1,-1 1,0-1,0 1,0 0,0 0,0-1,0 1,0 0,-1 0,1 0,-1 0,1 0,-1 1,-23 119,7-70,16-50,-1-1,1 1,-1 0,1-1,-1 1,1-1,0 1,0 0,-1-1,1 1,1 0,-1-1,0 1,0 0,1-1,-1 1,1 0,-1-1,1 1,-1-1,1 1,0-1,0 1,0-1,0 0,0 1,0-1,0 0,1 0,-1 0,0 0,1 0,-1 0,0 0,1 0,-1-1,1 1,0 0,-1-1,1 1,-1-1,1 0,0 1,-1-1,1 0,0 0,-1 0,1 0,0-1,-1 1,1 0,0-1,-1 1,1-1,-1 0,1 1,-1-1,1 0,-1 0,1 0,-1 0,1 0,151-106,-58 34,31 1,-124 72,-1-1,1 0,-1 1,1-1,-1 1,1-1,0 1,-1 0,1 0,0 0,-1 0,1 0,0 0,-1 0,1 0,0 1,-1-1,1 1,-1-1,1 1,-1-1,1 1,-1 0,1 0,-1 0,0 0,1 0,-1 0,0 0,0 0,0 1,0-1,0 0,0 1,0-1,0 1,0-1,-1 1,1-1,-1 1,1-1,-1 1,0 0,1-1,-1 2,-3 77,-3-60,3-16,1-1,1 1,-1 0,0 0,1 0,0 0,0 0,0 0,0 0,1 1,0-1,-1 0,2 0,-1 0,0 1,1-1,0 0,0 0,0 0,0 0,1 0,0 0,-1 0,2 0,-1-1,0 1,1-1,-1 0,1 1,1 0,12 4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1 307,'115'-58,"-3"-5,61-48,-91 36,-81 76,0 0,0 0,0 0,0 0,0 0,0 1,-1-1,1 0,0 0,-1 1,1-1,0 0,-1 0,0 1,1-1,-1 1,0-1,0 0,1 1,-1-1,0 1,-1-1,1 1,0-1,0 0,0 1,-1-1,1 0,-1 1,1-1,-1 0,0 1,0-1,1 5,-9 700,8-674,-2-1,-1 1,-1-1,-1 0,-2-1,-3 8,7-27,-1 0,0-1,0 1,-1-1,0 0,-1 0,0-1,0 0,-1 0,0-1,-1 0,0 0,0-1,-1 0,0-1,0 0,0 0,-3 0,-4 1,0 0,-1-2,0 0,-1-1,1 0,0-2,-16 1,28-3,1 0,0 0,-1 0,1-1,0 1,0-1,-1-1,1 1,0-1,0 0,0 0,0 0,1-1,-1 1,1-1,-1 0,1-1,0 1,0-1,0 0,1 0,-1 0,1 0,0-1,1 1,-1-1,1 0,-1 1,1-3,-1-3,1-1,1 0,-1 0,2 0,0 0,0 0,1 0,0 0,1 0,0 0,1 1,0-1,0 1,1 0,1 0,0 0,0 0,1 1,0 0,1 0,0 0,0 1,0 0,1 1,1-1,-1 2,8-6,56-32,2 3,1 3,72-24,21 17,-145 42</inkml:trace>
  <inkml:trace contextRef="#ctx0" brushRef="#br0" timeOffset="261.428">820 476,'-13'19,"1"0,2 1,0 0,1 0,1 1,0 0,2 1,1-1,0 1,2 0,1 0,0 1,2 8,0-28,0 1,0-1,1 0,0 1,0-1,0 0,0 1,0-1,1 0,-1 0,1 0,0 0,0 0,0-1,0 1,1 0,-1-1,1 0,-1 1,1-1,0 0,0 0,0-1,0 1,0-1,0 1,1-1,-1 0,0 0,1-1,-1 1,0 0,1-1,0 0,5 0,-1-1,0 1,1-1,-1-1,0 0,0 0,0-1,0 0,0 0,0-1,-1 1,0-2,5-3,-3 1,-1-1,0 0,0-1,-1 1,0-1,-1-1,0 0,0 0,-1 0,-1 0,1-1,-2 1,1-1,-1 0,-1-1,0 1,-1 0,0-1,-1 1,0 0,-1-1,0 1,0 0,-1-1,-1 1,0 0,-1 1,0-1,0 0,-1 1,-1 0,1 0,-2 1,-6-9,-6 0</inkml:trace>
  <inkml:trace contextRef="#ctx0" brushRef="#br0" timeOffset="545.411">1159 871,'0'-33,"4"-22,8-5,5 3,5 5,3 8,3 6,1 9,1 6,-1 5,0 7,0 5,-5 3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89 705,'-86'247,"84"-142,2-102,1 0,-1-1,1 1,0-1,0 0,0 1,0-1,1 0,-1 1,1-1,-1 0,1 0,0 0,0 0,0-1,0 1,0 0,0-1,0 1,0-1,1 0,-1 0,1 0,-1 0,1 0,-1-1,1 1,-1-1,1 1,0-1,-1 0,1 0,-1 0,1 0,0-1,-1 1,3-1,1-1,1 1,-1-2,0 1,1 0,-1-1,-1 0,1-1,0 1,-1-1,1 0,-1-1,0 1,-1-1,1 0,-1 0,0 0,0-1,0 1,-1-1,0 0,0 0,-1 0,1-1,-1 1,-1 0,1-1,-1 1,0-1,-1 0,1 1,-1-1,-1 0,1 1,-1-1,0 0,-1 1,0-1,-1-2,-2-3,0 1,-1 0,-1 0,0 1,0-1,-1 2,0-1,-1 1,0 0,-1 1,1 0,-2 1,1 0,-1 0,0 1,-11-4,23 11,0-1,-1 1,1 0,-1 0,1 0,-1 0,1 0,-1 0,0 0,1 0,-1 0,0 0,0 0,0 0,0 0,0 1,0-1,0 0,0 0,0 0,0 0,-1 0,1 0,0 0,-1 0,1 0,-1 0,1 0,-1 0,1 0,-1-1,0 1,0 0,1 0,-1 0,0-1,0 1,0-1,0 1,0 0,1-1,-1 1,0-1,0 0,0 1,-1-1,1 0,0 0,0 0,0 0,0 1,0-1,0-1,0 1,0 0,0 0,0 0,0 0,0-1,0 1,0-1,0 1,0-1,0 1,0-1,0 1,0-1,10 7,0-1,0 0,1 0,0-1,0-1,0 1,0-2,0 1,0-1,1-1,-1 0,1 0,-1-1,1-1,0 1,-1-2,0 1,10-4,19-7,-1-1,-1-3,0 0,-2-3,0 0,-1-3,0-1,-2-1,3-6,-12 12,-1-1,0-1,-2 0,0-2,-2 0,0-2,-2 0,0-1,-2 0,-1-1,-1 0,-1-1,-1-1,-2 0,0 0,-2-1,-2 1,0-1,-2 0,-1 0,-1-11,0 37,-1 1,1 0,0-1,0 1,-1 0,1 0,-1-1,0 1,0 0,0 0,0 0,0 0,0 0,-1 0,1 0,-1 0,1 1,-1-1,1 1,-1-1,0 1,0-1,0 1,0 0,0 0,0 0,0 0,0 0,-1 0,1 1,0-1,0 1,-1 0,1-1,0 1,-1 0,1 0,0 1,-1-1,1 0,0 1,0-1,-1 1,1 0,0 0,0 0,0 0,0 0,0 0,0 0,0 1,0-1,1 1,-1 0,0-1,1 1,0 0,-1 0,1 0,0 0,0 0,-1 1,-6 14,0 1,1 0,1 1,1-1,1 1,0 0,1 0,2 0,-1 1,2-1,1 0,2 19,-1 7,-2 35,12 171,45 12,-53-202,-28-72,8-3</inkml:trace>
  <inkml:trace contextRef="#ctx0" brushRef="#br0" timeOffset="250.898">315 507,'44'0,"32"0,9 0,-5 0,-7 0,-11 0,-11 0,-10 0,-6 0,-5 0,-3 0,-1 0,0 0,1 0,-5 0</inkml:trace>
  <inkml:trace contextRef="#ctx0" brushRef="#br0" timeOffset="500.705">1106 761,'0'34,"0"15,5 5,1-7</inkml:trace>
  <inkml:trace contextRef="#ctx0" brushRef="#br0" timeOffset="737.573">1162 423,'0'0</inkml:trace>
  <inkml:trace contextRef="#ctx0" brushRef="#br0" timeOffset="973.188">1473 677,'-10'20,"2"1,0-1,1 2,1-1,1 1,1 0,1 0,1 0,1 0,1 14,0-34,-1-1,1 1,0 0,0 0,0 0,0-1,0 1,0 0,1 0,-1-1,0 1,1 0,0 0,-1-1,1 1,0-1,0 1,0-1,0 1,0-1,0 1,0-1,0 0,1 1,-1-1,0 0,1 0,-1 0,1 0,-1 0,1-1,0 1,-1 0,1-1,0 1,0-1,-1 0,1 1,0-1,0 0,0 0,-1 0,1 0,0 0,0-1,-1 1,1-1,0 1,0-1,-1 1,1-1,-1 0,1 0,0 0,-1 0,0 0,1 0,-1 0,1-2,106-119,-86 95,0-2,-2 0,-1 0,-1-2,-2-1,5-14,-20 44,1 0,-1 0,0 0,0 0,0 0,0 0,0 0,-1 0,1 0,0-1,-1 1,0 0,1 0,-1-1,0 1,0 0,-1 0,1-1,0 1,-1 0,1 0,-1-1,0 1,1 0,-1 0,0 0,-1 0,1 0,0 0,0 0,-1 1,1-1,-1 0,0 1,1-1,-1 1,0 0,0-1,0 1,0 0,0 0,0 0,0 0,0 1,0-1,-1 0,0 1,-50 2,27 4</inkml:trace>
  <inkml:trace contextRef="#ctx0" brushRef="#br0" timeOffset="1452.605">1699 931,'178'-165,"-178"165,1-1,-1 0,1 0,-1 0,1 0,-1 0,1 1,-1-1,1 0,0 0,-1 1,1-1,0 0,0 1,0-1,0 1,-1-1,1 1,0 0,0-1,0 1,0 0,0-1,0 1,0 0,0 0,0 0,0 0,0 0,0 0,0 0,0 0,0 1,0-1,0 0,0 0,0 1,-1-1,1 1,0-1,0 1,0-1,0 1,-1 0,1-1,0 1,0 0,-1-1,1 1,-1 0,1 0,-1 0,1 0,-1-1,1 1,-1 1,3 8,-3-6,1 0,-1 0,1 0,0 0,0 0,0 0,0-1,1 1,-1 0,1-1,0 1,0-1,1 1,-1-1,1 0,-1 0,1 0,0-1,0 1,0-1,1 1,-1-1,0 0,1 0,0 0,-1-1,1 0,0 1,0-1,0 0,0-1,2 1,2-3,0-1,0 0,0-1,0 0,-1 0,0 0,1-1,-2 0,1-1,-1 1,1-1,-2-1,1 1,-1-1,0 0,0 0,-1 0,0-1,0 0,-1 1,0-1,0-1,-1 1,0 0,0-2,3-16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89 571,'0'429,"-26"-234,10-152,16-42,0 0,0-1,0 1,0 0,-1-1,1 1,0-1,0 1,-1 0,1-1,-1 1,1-1,0 1,-1-1,1 1,-1-1,1 1,-1-1,1 0,-1 1,1-1,-1 0,0 1,1-1,-1 0,1 0,-1 1,0-1,1 0,-1 0,0 0,1 0,-1 0,0 0,1 0,-1 0,0 0,1 0,-1-1,1 1,-1 0,0 0,1 0,-1-1,1 1,-1 0,0-1,1 1,-1-1,1 1,-1 0,1-1,0 1,-1-1,1 0,-1 1,1-1,0 1,-1-1,1 1,0-1,0 0,0 1,-4-11,0 1,2-1,-1 1,1-1,1 0,0 0,0 0,1 1,0-1,2-4,-2-10,0-10,-1-15,2 0,2 0,3-1,11-46,-9 61,2-1,1 2,3-1,0 2,2 0,2 0,1 2,1 0,2 2,10-11,-20 27,-1 1,2 0,-1 1,2 1,-1 0,2 0,-1 2,2 0,-1 0,1 2,0 0,1 1,-1 0,1 1,6 0,-20 5,0-1,1 1,-1 0,0 0,1 0,-1 1,0-1,0 1,0 0,1 0,-1 0,0 0,0 0,0 1,0-1,-1 1,1 0,0 0,-1 0,1 0,-1 1,0-1,1 1,-1-1,0 1,-1 0,1-1,0 1,-1 0,0 0,1 0,-1 1,0-1,-1 0,1 0,0 2,0 7,0-1,0 1,-1 0,-1-1,0 1,0-1,-1 1,-1-1,0 0,0 1,-11 23,-1 0,-1-1,-2-1,-2-1,-1-1,-1 0,-1-2,-2-1,-1 0,-1-2,-1-1,-1-2,-2 0,0-2,-3-1,33-18,-1 0,0 0,0 0,0-1,0 1,0-1,-1 0,1 0,0 0,-1 0,1 0,0 0,-1 0,1-1,-1 1,1-1,-1 0,0 0,1 0,-1 0,1 0,-1 0,1-1,-1 1,1-1,-1 0,1 0,0 0,-1 0,1 0,0 0,0-1,0 1,-1-1,2 1,-1-1,-1 0,-3-16</inkml:trace>
  <inkml:trace contextRef="#ctx0" brushRef="#br0" timeOffset="857.209">512 824,'39'-12,"0"-2,-1-2,-1-2,0-1,-2-1,0-2,25-23,-56 44,-1-1,0 0,1 0,-1 0,0-1,0 1,0-1,-1 1,1-1,0 0,-1 0,0 0,0-1,0 1,0 0,0-1,-1 1,0-1,1 0,-1 1,-1-1,1 0,0 0,-1 0,0 0,0 1,0-1,0 0,-1 0,0 0,1 0,-1 1,0-1,-1 0,1 1,-1-1,0 1,0 0,0-1,0 1,0 0,-1 0,1 0,-1 1,0-1,-1 0,-2-1,0 1,-1 0,1 1,-1-1,1 1,-1 1,0-1,0 1,0 0,0 1,0 0,0 0,1 0,-1 1,0 0,0 0,0 1,0 0,1 0,-1 0,-5 4,-4 1,0 1,1 1,0 1,0 0,1 1,0 1,1 0,0 1,1-1,1 0,1 1,0 0,0 0,1 1,1 0,1 1,0 0,1 0,0 0,1 1,1 0,1 0,0 0,1 0,2-10,0-1,1 0,0 0,0 0,1 0,-1 0,1-1,0 1,0 0,1-1,-1 1,1-1,0 0,0 0,0 0,1 0,0-1,-1 1,1-1,0 0,1 0,-1 0,0-1,1 1,0-1,-1 0,1-1,0 1,0-1,0 0,0 0,0 0,0-1,4 0,25 0,-1-2,1-2,-1-1,0-1,0-2,-1-2,0 0,-1-2,0-2,-1-1,0-1,-1-1,-1-2,-1 0,-1-2,0-1,-2-2,-1 0,0-1,-2-1,8-15,-19 29,0 0,-1-1,-1 0,0 0,-1-1,0 0,-1 0,0-1,-2 0,1 1,-2-2,0 1,0-6,-3 20,0-1,0 1,0-1,1 0,-2 1,1-1,0 1,0-1,0 0,-1 1,1-1,-1 1,1-1,-1 1,1-1,-1 1,0 0,0-1,0 1,0 0,0-1,0 1,0 0,0 0,0 0,-1 0,1 0,0 0,-1 1,1-1,-1 0,1 1,-1-1,1 1,-1-1,1 1,-1 0,0-1,1 1,-1 0,1 0,-1 0,1 1,-1-1,0 0,1 0,-1 1,1-1,-1 1,1 0,-1-1,-72 46,72-45,1 0,-1 0,0 0,1 0,-1 0,1 0,0 0,-1 1,1-1,0 0,0 1,0-1,0 1,0 0,0-1,0 1,1 0,-1-1,0 1,1 0,0 0,-1 0,1 0,0-1,0 1,0 0,0 0,0 0,0 0,1-1,-1 1,1 0,-1 0,1 0,-1-1,1 1,0 0,0-1,0 1,0-1,0 1,1-1,-1 1,0-1,1 0,-1 0,0 0,1 1,0-1,-1-1,1 1,0 0,-1 0,1-1,0 1,0 0,53 3,-51-4,1-1,-1 1,1-1,0 1,-1 0,1 1,-1-1,1 1,0 0,-1 0,1 1,-1-1,0 1,0 0,1 0,-1 0,-1 1,1-1,0 1,0 0,-1 0,0 1,0-1,0 0,0 1,0 0,-1 0,1 0,0 7,0 0,-1 1,0-1,-1 0,-1 1,1-1,-2 0,0 1,0-1,-1 0,0 0,-1 0,-3 7,-9 73,15-86,0 0,1 0,-1 0,1 0,0 0,0 0,1 0,0 0,-1-1,2 1,-1-1,0 1,1-1,0 0,0 1,0-2,1 1,-1 0,5 2,5 5</inkml:trace>
  <inkml:trace contextRef="#ctx0" brushRef="#br0" timeOffset="1099.238">1726 571,'-10'38,"-2"18,-1 3,9-7,3-13</inkml:trace>
  <inkml:trace contextRef="#ctx0" brushRef="#br0" timeOffset="1341.496">1642 204,'0'0</inkml:trace>
  <inkml:trace contextRef="#ctx0" brushRef="#br0" timeOffset="1553.793">1896 571,'-8'17,"1"1,1 1,0-1,2 1,0 0,1 0,1 0,0 0,2 1,0-1,2 0,0 3,-1-19,-1 0,1 0,0 0,0 0,1 0,-1 0,1-1,-1 1,1 0,0-1,0 1,0-1,0 0,0 0,1 1,-1-2,1 1,-1 0,1 0,0-1,0 1,-1-1,1 0,0 0,0 0,1 0,-1-1,0 1,0-1,0 0,0 0,0 0,0 0,1 0,-1-1,0 1,0-1,0 0,0 0,0 0,0 0,0-1,-1 1,1-1,0 0,0 0,8-5,0 0,0-1,-1 0,0-1,-1 0,0 0,0-1,-1 0,0-1,-1 0,0 0,-1 0,0-1,-1 0,0 0,-1 0,0-1,-1 1,0-1,-1 0,-1 0,0 0,-1 0,0 0,-1-8,0 17,1 0,-1 0,0 0,0 1,0-1,0 0,-1 0,0 1,1-1,-1 1,-1-1,1 1,0 0,-1 0,0 0,1 0,-1 0,0 1,-1-1,1 1,0 0,-1 0,1 0,-1 0,1 1,-1-1,0 1,0 0,0 0,0 0,0 1,0 0,0-1,0 1,0 1,0-1,0 0,0 1,0 0,1 0,-1 0,0 1,0-1,1 1,-1 0,0 0,-24 15,2 1</inkml:trace>
  <inkml:trace contextRef="#ctx0" brushRef="#br0" timeOffset="2065.916">2319 571,'-9'6,"0"1,0 1,1 0,0 0,1 0,-1 1,2 0,-1 1,1 0,1 0,0 0,0 0,1 1,0 0,1-1,0 2,1-1,-1 8,2-13,1 1,0 0,-1-1,2 1,-1 0,1-1,0 1,1 0,-1-1,1 0,1 1,-1-1,1 0,0 0,1 0,-1 0,1-1,0 0,0 1,1-1,0-1,0 1,0-1,0 0,0 0,1 0,0-1,0 0,0 0,0 0,6 1,-5-3,0 1,0-1,0-1,0 1,0-1,1 0,-1-1,0 0,0 0,0 0,0-1,0 0,0-1,-1 0,1 0,-1 0,1 0,-1-1,0 0,0-1,108-101,-78 63,-1-1,-3-2,-2-2,-2 0,-1-3,-16 28,-1 1,-2-2,0 1,-1-1,-2 0,0 0,-2-1,0 1,-2-1,0 0,-2 1,-3-16,3 31,0 1,-1-1,0 0,0 1,-1-1,0 1,-1 0,0 0,0 0,-1 1,0 0,0-1,0 2,-1-1,0 0,-1 1,1 1,-1-1,0 1,-1 0,1 0,-1 1,0 0,0 1,0-1,-1 2,1-1,-1 1,0 0,1 1,-1 0,-7 0,3 2,-1 0,1 0,0 1,0 1,0 0,0 1,1 1,-1 0,1 0,0 1,1 1,-1 0,1 0,1 1,-1 1,1 0,1 0,-4 4,-1 4,0 0,1 0,1 1,1 1,0 0,1 0,1 1,1 0,1 1,-4 20,9-30,1-1,0 1,1-1,0 1,1-1,0 1,1-1,0 1,0-1,1 0,0 0,1 0,0 0,1-1,0 0,1 0,0 0,0 0,0-1,1 0,1 0,-1-1,1 0,0 0,1-1,0 0,0-1,0 0,1 0,-1-1,1 0,4 1,29 8,0-1,1-3,1-1,-1-3,1-1,0-2,0-2,20-4,-53 4,23-1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79 361,'56'-9,"-1"-2,-1-3,0-2,0-2,-2-3,23-13,-67 31,0 0,0-1,0 0,0 0,-1-1,1 0,-1 0,0-1,-1 1,0-2,0 1,0-1,0 0,-1 0,-1 0,1-1,-1 1,0-1,-1 0,0-1,0 1,0-1,-4 10,1 0,-1 0,1 0,-1 0,1 0,-1 0,1 0,-1-1,0 1,0 0,1 0,-1-1,0 1,0-1,0 1,0 0,0-1,0 0,0 1,0-1,0 0,0 1,0-1,0 0,0 0,0 0,0 0,0 0,0 0,0 0,0 0,0 0,0 0,-1-1,1 1,0 0,1-1,-1 1,0-1,0 1,0-1,0 0,0 1,0-1,1 0,-1 1,0-1,0 0,1 0,-1 0,1 0,-1 0,1 0,-1 0,1 0,-1 0,1 0,0 0,0 0,0 0,-1 0,1 0,0 0,0 0,0 0,0 0,1 0,-1 0,0-1,-6 13,1 0,0 1,1-1,0 1,0 0,1 0,1 0,0 0,1 0,0 0,1 11,-4 29,-16 109,-6-2,-7-1,-51 144,80-289,1 0,-2-1,0 0,0 0,-1 0,-1-1,0 1,0-2,-1 1,0-1,-1 0,-1-1,1 0,-1 0,-1-1,1-1,-1 0,-1 0,1-1,-1 0,0-1,-1 0,1-1,-1-1,0 0,-8 1,16-5,0 1,1-1,-1 1,0-1,1-1,-1 1,1-1,0 1,-1-1,1 0,0-1,0 1,0-1,0 0,1 0,-1 0,1 0,0-1,0 0,0 1,0-1,1 0,-1 0,1 0,0-1,0 1,1 0,-1-1,1 1,0-1,0 0,0 1,1-1,0 0,0 1,0-1,0 0,1 0,0 1,0-1,0 1,0-1,1 1,0-1,1-1,8-16,2 0,0 0,2 1,0 1,1 0,1 1,1 1,1 1,0 1,1 0,1 1,0 1,1 1,9-3,11-8,1 1,1 2,0 2,2 3,42-11,-33 19,-32 6</inkml:trace>
  <inkml:trace contextRef="#ctx0" brushRef="#br0" timeOffset="867.515">898 671,'-8'23,"-44"158,51-179,0 0,1 0,-1 0,1 0,-1 1,1-1,0 0,0 0,0 1,0-1,0 0,1 0,-1 0,1 1,-1-1,1 0,0 0,0 0,0 0,0 0,0 0,0 0,1 0,-1-1,0 1,1 0,0-1,-1 1,1-1,0 0,0 1,0-1,0 0,0 0,0 0,0 0,0-1,0 1,0-1,0 1,0-1,1 0,-1 1,0-1,0 0,1-1,-1 1,0 0,0-1,0 1,1-1,-1 1,0-1,0 0,0 0,0 0,1-1,118-91,-60 39,35-39,-65 71,-30 50,-1-23,-1 1,1-1,0 0,1 0,-1 0,1 0,0 0,0 0,0 0,1 0,0 0,0-1,0 1,0 0,1-1,0 0,0 0,0 0,0 0,1 0,0 0,-1-1,1 0,0 0,1 0,-1 0,0 0,1-1,0 0,0 0,-1 0,1-1,0 0,0 0,0 0,0 0,1-1,-1 0,5 0,12-6,0-1,0-1,0-1,-1-1,0-1,-1-1,0-1,-1 0,-1-2,0 0,1-2,2-2,-1-1,0-1,-2 0,0-2,-2 0,0 0,-2-2,0 0,-2-1,6-17,-12 27,-2 0,1 0,-2 0,0 0,-1-1,-1 1,0-1,-1 1,-1-1,-1 1,0-1,-1 1,2 13,0 0,0 1,0-1,-1 1,1-1,-1 1,1 0,-1-1,0 1,0 0,0 0,0 0,0 0,0 0,-1 1,1-1,-1 1,1 0,-1-1,1 1,-1 0,0 1,0-1,1 0,-1 1,0-1,0 1,0 0,0 0,1 0,-1 0,0 1,0-1,0 1,0 0,1 0,-1 0,0 0,1 0,-1 0,1 1,-1-1,1 1,0 0,0 0,0-1,0 2,0-1,0 0,0 0,0 0,1 1,0-1,-1 1,1 0,-15 18,1 1,0 1,2 1,1 0,1 0,1 1,1 0,1 1,1 0,-2 24,8-37,2 0,0 0,0 0,1 0,1 0,0 0,1-1,0 1,1-1,0 0,1-1,0 1,1-1,1 0,-1-1,2 0,-1 0,1 0,1-1,0-1,0 0,0 0,1-1,1 0,-1-1,1 0,0-1,0 0,0-1,1-1,0 0,2 0,2-1,0-1,0 0,0-2,0 0,0-1,0 0,0-2,-1 0,1-1,-1 0,0-1,-1-1,12-7,12-8,-2-2,0-1,-2-2,23-22,-33 23,0 0,-2-2,0-1,-3 0,0-2,-2 0,-1-1,-1-1,-2 0,-2-1,-1 0,-1-1,-2-1,-2 0,-6-65,0 99,-1 0,1 0,0 0,-1 0,0 1,1-1,-1 0,0 0,0 0,0 1,0-1,0 1,0-1,-1 1,1-1,0 1,-1-1,1 1,-1 0,0 0,1 0,-1 0,0 0,0 0,1 1,-1-1,0 0,0 1,0 0,0-1,0 1,0 0,0 0,0 0,0 0,0 0,0 1,0-1,1 0,-1 1,0 0,0-1,0 1,0 0,1 0,-1 0,0 0,0 1,-9 6,0 1,1 0,0 1,1 0,0 1,0 0,1 0,1 1,0 0,1 0,0 1,-3 8,7-17,-9 16,0 0,1 1,1 0,1 0,1 1,1 0,1 0,1 0,1 1,1 0,1 0,0-1,2 1,1 0,1 0,1-1,1 1,2 6,-4-21,0 0,0 0,0 0,1-1,0 1,1-1,-1 0,1 0,1-1,-1 0,1 1,0-2,1 1,-1-1,1 0,0 0,1-1,-1 0,1 0,-1-1,1 0,0 0,0-1,1 0,-1 0,0-1,1 0,-1-1,6 0,67-23,-62 11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66 360,'-11'229,"-29"50,40-278,-1-1,1 0,-1 1,1-1,-1 0,1 1,0-1,-1 0,1 1,-1-1,1 1,0-1,0 1,-1-1,1 1,0-1,0 1,0-1,-1 1,1 0,0-1,0 1,0-1,0 1,0-1,0 1,0-1,0 1,0 0,0-1,1 1,-1-1,0 1,0-1,0 1,1-1,-1 1,0-1,1 1,-1-1,0 1,1-1,-1 0,1 1,-1-1,0 0,1 1,-1-1,1 0,-1 1,1-1,-1 0,1 0,-1 0,1 1,0-1,-1 0,1 0,-1 0,1 0,-1 0,1 0,-1 0,1 0,0 0,29-31,-15 15,152-105,-153 110,1 1,0 1,0 0,1 1,0 1,0 0,1 1,-1 1,1 1,1 0,-1 1,0 1,1 1,11 0,-25 1,-1 1,1 0,0 0,0 0,0 1,-1-1,1 1,0 0,-1 0,0 0,1 1,-1-1,0 1,0-1,-1 1,1 0,0 0,-1 1,0-1,0 0,0 1,0-1,0 1,-1 0,1 0,-1-1,0 1,0 0,-1 0,1 0,-1 0,0 2,-14 130,7-120,-1 0,0 0,-1-1,-1 0,-1-1,0 0,0-1,-2 0,1-1,-2 0,0-1,0 0,-1-1,0-1,0 0,-1-2,-1 1,-1-1,-4 3,-1-1,0-1,-1 0,1-2,-1-1,-1-1,1-1,0-1,-19-1,-14-23,50 11</inkml:trace>
  <inkml:trace contextRef="#ctx0" brushRef="#br0" timeOffset="5266.532">1054 839,'4'-4,"0"1,0-1,0 0,0 0,-1 0,0 0,1-1,-2 1,1-1,0 0,-1 0,0 0,0 0,-1 0,1 0,-1 0,0-1,-3 5,-1 0,1 0,0 0,0 0,-1 0,1 1,0-1,-1 1,1-1,-1 1,1 0,0 0,-1 0,1 0,-1 1,1-1,0 1,-1-1,1 1,0 0,0 0,-1 0,1 0,0 0,0 0,0 1,0-1,0 1,1-1,-2 2,-24 12,0 1,1 1,1 2,1 0,1 2,1 0,0 1,2 2,-8 11,26-33,0 0,0 1,0-1,1 1,-1-1,1 1,-1 0,1-1,0 1,0 0,0 0,0 0,1 0,-1 0,1 0,0 0,0 0,0 0,0 0,0 0,1 0,-1 0,1 0,0 0,0 0,0 0,0 0,1-1,-1 1,1 0,-1-1,1 1,0-1,0 0,0 0,0 1,1-1,-1-1,0 1,1 0,-1 0,1-1,0 0,0 1,0-1,-1 0,1 0,2 0,11-1,-1 0,1-1,-1-1,1 0,-1-1,0-1,0 0,0-1,0-1,-1 0,0-1,0 0,-1-2,0 1,0-1,-1-1,0 0,-1-1,7-8,13-14,-1-2,-1 0,-2-2,12-23,-26 40,11-30,-36 57,8 5,1-1,0 1,1 0,0 0,0 1,2-1,-1 0,2 0,0 1,0-1,1 0,0 0,1 0,1-1,0 1,3 7,-2-13,-1-1,1 0,0 0,0 0,1 0,-1-1,1 0,0 0,0-1,0 1,1-2,-1 1,1 0,0-1,-1 0,1-1,0 0,0 0,0 0,0-1,0 0,0 0,0-1,0 0,0 0,0 0,0-1,0 0,0-1,-1 1,2-2,33-16,0-1,-1-2,-2-2,0-1,-2-2,-1-1,-2-2,6-8,-27 25,0 0,-1 0,0-1,-1-1,-1 0,-1 0,0-1,-1 0,0 0,-2 0,1-5,-5 20,-1 0,1 0,-1 1,1-1,-1 0,0 0,0 1,0-1,0 0,0 0,0 1,0-1,-1 0,1 0,-1 1,1-1,-1 0,0 1,1-1,-1 1,0-1,0 1,0-1,0 1,-1-1,1 1,0 0,0 0,-1 0,1-1,-1 2,1-1,-1 0,1 0,-1 0,0 1,1-1,-1 0,0 1,1 0,-1-1,0 1,0 0,0 0,1 0,-1 0,0 0,-1 1,-83 30,73-23,1 2,0-1,1 2,0 0,1 0,0 1,1 0,0 0,1 1,0 1,1-1,-5 14,11-24,0 0,1 0,-1-1,1 1,0 0,-1 0,2 0,-1 0,0 0,0 0,1 0,0 0,-1 0,1 0,0-1,1 1,-1 0,0-1,1 1,-1-1,1 1,0-1,0 0,0 1,0-1,0 0,0 0,1-1,-1 1,1 0,-1-1,1 0,0 1,-1-1,2 0,105 26,-104-27,0 0,-1-1,1 1,-1 0,1 1,0-1,-1 1,1 0,-1 0,0 0,1 1,-1-1,0 1,0 0,0 0,0 1,0-1,0 1,-1 0,1 0,-1 0,0 0,0 0,0 1,0 0,-1-1,1 1,-1 0,0 2,8 124,-9-128,0 1,0-1,0 0,0 0,1 0,-1 1,1-2,-1 1,1 0,0 0,0 0,0-1,0 1,0-1,0 0,0 1,0-1,0 0,1 0,-1 0,1-1,-1 1,0 0,1-1,-1 0,1 1,-1-1,1 0,-1-1,1 1,-1 0,1-1,-1 1,1-1,-1 0,84-33,172-141,-230 153,-1-1,-1-1,-2-1,0-1,-1-1,-2-2,-1 0,14-27,-27 43,-3 9,-1 0,0-1,0 1,-1-1,1 1,-1-1,0 0,0 0,0 0,-1 0,0 0,0-1,0 1,-1 0,0-1,0 1,0 0,0 0,-1-1,0 1,0 0,-1-3,-2 6,0 0,1 0,-1 0,0 1,0 0,0 0,0 0,-1 0,1 1,0 0,0 0,0 0,0 0,-1 0,1 1,0 0,0 0,0 0,0 0,0 1,0-1,1 1,-1 0,0 0,1 1,-1-1,1 1,-3 2,-18 13,1 0,1 2,0 1,1 0,2 2,0 0,-7 13,23-32,1 0,-1 0,0 0,1 0,0 1,0-1,0 1,1-1,0 1,0 0,0 0,0-1,0 1,1 0,0 0,0 0,1 0,-1-1,1 1,0 0,0 0,1-1,-1 1,1-1,0 1,0-1,1 0,-1 0,1 0,0 0,0 0,0 0,0-1,1 0,0 1,-1-1,1-1,0 1,1 0,-1-1,0 0,1 0,-1 0,1-1,2 1,5 0,1-1,0 0,0-1,0 0,-1-1,1 0,0-1,-1 0,12-5,63-7,-85 14,0 0,-1 0,1 0,0 0,0 1,0-1,0 0,0 1,0 0,0-1,-1 1,1 0,0 0,0 0,-1 0,1 0,-1 0,1 0,-1 1,1-1,-1 0,0 1,0-1,0 1,0 0,0-1,0 1,0 0,0 0,-1-1,1 1,0 0,-1 0,0 0,1 0,-1 0,0 0,0 0,0 0,0-1,-1 1,1 0,-1 0,1 0,-1 0,1 0,-1 0,0-1,0 1,0 0,0-1,0 1,0-1,0 1,-1-1,0 2,0 1,-1-2,1 0,0 1,0-1,0 1,1-1,-1 1,0-1,1 1,0 0,0 0,0 0,0 0,0 0,0 0,1 0,-1 0,1 0,0 0,0 0,0 0,0 0,1 0,-1 0,1 0,0 0,0 0,0 0,0 0,0 0,1-1,-1 1,1 0,0-1,0 1,0-1,0 0,2 2,1-2,0-1,1 1,-1-1,1 0,-1-1,1 1,0-1,-1 0,1-1,0 1,-1-1,1 0,-1 0,1-1,3-1,11-4</inkml:trace>
  <inkml:trace contextRef="#ctx0" brushRef="#br0" timeOffset="9548.994">2973 1008,'69'-16,"-1"-3,-1-2,-1-4,-2-3,47-27,-105 54,-1-1,0 0,0 0,0-1,0 1,-1-1,1 0,-1-1,1 1,-1-1,0 1,0-1,-1-1,1 1,-1 0,0-1,0 0,0 1,-1-1,0 0,0-1,0 1,0 0,-1 0,0-1,0 1,-1-1,1 1,-1-1,0 1,-1-1,1 1,-2-3,0 4,0-1,0 2,-1-1,1 0,-1 0,0 1,0 0,-1-1,1 1,-1 0,0 1,1-1,-1 1,0-1,0 1,-1 1,1-1,0 0,-1 1,1 0,-1 0,1 0,-1 1,1-1,-5 1,-4 0,0 0,-1 0,1 2,0-1,0 2,1-1,-1 2,-8 3,4 0,1 0,0 1,0 1,1 0,0 2,0-1,1 2,1 0,0 1,1 0,0 0,1 2,1-1,0 1,1 1,0 0,1 0,1 0,-2 11,8-21,1 0,0 0,0 0,1 0,-1 0,1 0,1 0,-1 0,1-1,0 1,0 0,1-1,-1 0,1 1,1-1,-1 0,1 0,0-1,0 1,0-1,0 0,1 0,0 0,0-1,0 1,0-1,0-1,1 1,-1-1,1 1,0-2,-1 1,1-1,0 0,0 0,0 0,0-1,0 0,0 0,31 2,-1-1,0-2,0-2,0-1,0-2,0-1,-1-2,0-2,-1-1,23-12,17-11,-2-3,-1-3,-2-4,12-14,-40 29,-1-2,-2-2,-1-1,-1-2,-3-1,2-6,-21 25,-2 0,0-1,0-1,-2 0,-1 0,0-1,-2 0,0 0,-2-1,0 0,-2 0,0 0,-2 0,-1-11,0 22,-2 0,0 0,0 0,-1 0,0 1,-1-1,0 1,-1 0,-1 0,1 0,-4-3,6 10,1 1,0-1,-1 1,0 0,0 0,0 0,0 0,0 0,-1 1,1 0,-1-1,1 1,-1 1,0-1,0 0,0 1,0 0,0 0,0 0,0 0,0 1,-1 0,1 0,0 0,0 0,0 0,-1 1,1 0,0 0,0 0,0 0,0 1,-3 1,-4 6,0 0,0 0,1 1,0 1,1-1,0 2,1-1,0 1,1 0,0 1,1 0,-4 10,9-20,-13 25,2 0,1 0,1 1,2 1,0-1,2 1,2 1,1-1,1 1,1-1,2 1,1 0,1-1,2 0,1 0,1 0,2-1,11 27,99 168,-107-200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4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565 410,'-22'146,"-59"192,81-275,5-58</inkml:trace>
  <inkml:trace contextRef="#ctx0" brushRef="#br0" timeOffset="333.174">1 523,'183'-56,"87"-25,155-23,-224 72,-196 31,-2 0,0 0,0 0,0-1,0 2,1-1,-1 0,0 1,0-1,0 1,1 0,-1 0,0 1,0-1,1 1,-1-1,0 1,0 0,0 0,0 0,0 1,0-1,0 1,0-1,-1 1,1 0,-1 0,1 0,-1 1,0-1,1 1,-3 8</inkml:trace>
  <inkml:trace contextRef="#ctx0" brushRef="#br0" timeOffset="580.889">85 1088,'48'-20,"45"-14,16-8,-1-1,-14 7,-14 4,-15 8,-14 8,-11 2,-7 4,-10 3</inkml:trace>
  <inkml:trace contextRef="#ctx0" brushRef="#br0" timeOffset="1031.416">1383 467,'151'-78,"-4"-6,21-22,-162 102,12-8,-1 0,1-1,-2-1,0 0,-1-1,0-1,0-1,-14 16,1-1,-1 1,0-1,1 1,-1-1,0 0,0 1,0-1,0 0,-1 0,1 0,0 0,-1 0,1 0,-1 0,0 0,1 0,-1 0,0 0,0 0,0 0,-1 0,1 0,0 0,-1 0,1 0,-1 0,0 1,0-1,0 0,0 0,0 0,0 1,0-1,0 1,-1-1,1 1,-1-1,1 1,-1 0,1-1,-1 1,0 0,0 0,1 1,-1-1,0 0,0 0,0 1,0-1,0 1,0 0,0 0,0-1,0 1,0 0,0 1,0-1,0 0,0 1,0-1,-2 1,-12 10,1 0,0 1,1 1,1 0,-1 1,2 0,0 1,1 1,1-1,0 2,-7 17,-7 9,2 1,2 1,2 0,2 2,2 0,-5 36,-21 236,17-144,-13-97,18-61</inkml:trace>
  <inkml:trace contextRef="#ctx0" brushRef="#br0" timeOffset="1347.071">1355 749,'52'-32,"2"2,1 2,1 3,1 2,1 3,1 2,34-5,59-21,-150 43,-1 0,1 0,0 1,0-1,0 0,0 1,-1 0,1-1,0 1,0 0,0 0,0 0,0 0,0 1,0-1,0 0,0 1,0-1,-1 1,1 0,0-1,0 1,-1 0,1 0,0 0,-1 1,1-1,-1 0,1 1,-1-1,0 0,0 1,1 0,-1-1,0 1,0 0,-1-1,1 1,0 0,-1 0,1 0,-1 0,1 0,-1-1,0 1,0 0,0 0,0 0,0 0,0 0,0 0,-1 0,1 0,-1 0,0 0,0 1,-14 119,20-103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4.9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2681 226,'-5'15,"-1"9,5 1,7-5,3-4</inkml:trace>
  <inkml:trace contextRef="#ctx0" brushRef="#br0" timeOffset="252.98">2737 480,'0'5,"0"2</inkml:trace>
  <inkml:trace contextRef="#ctx0" brushRef="#br0" timeOffset="-2151.162">452 199,'-3'1,"0"1,0-1,0 1,1 0,-1 0,1 0,0 0,-1 0,1 1,0-1,0 1,1-1,-1 1,0 0,1 0,-1-1,1 1,0 0,0 0,0 1,-1 2,-203 449,202-449,0-2,1 0,-1 1,1-1,0 1,0 0,0 0,1 0,0 0,0 0,0 0,0 0,1 0,0 0,0 0,0 0,1 2,3-2</inkml:trace>
  <inkml:trace contextRef="#ctx0" brushRef="#br0" timeOffset="-1728.104">452 199,'-3'0,"1"0,-1 1,1-1,0 1,-1 0,1 0,0-1,0 2,0-1,0 0,0 0,0 1,0-1,0 1,0-1,1 1,-1 0,0 0,1 0,0 0,-1 0,1 0,0 0,0 0,0 0,0 1,1-1,-1 0,1 1,-1-1,1 0,-8 81,8-78,-1 23,2-1,0 0,2 0,1 0,2 0,0-1,7 16,-12-38,0-1,0 1,0-1,1 0,-1 1,1-1,0 0,0 0,0 0,1 0,-1-1,0 1,1 0,0-1,0 0,0 0,0 0,0 0,0 0,0 0,0-1,1 0,-1 1,1-1,-1 0,1-1,-1 1,1-1,0 0,-1 1,1-2,0 1,-1 0,1-1,-1 1,1-1,-1 0,1-1,-1 1,0 0,1-1,-1 0,0 0,2-1,117-129,-100 102,-1 0,-1-2,-1 0,-2-1,2-10,-14 33,-1-1,0 1,-1-1,0 0,-1 0,0 0,-1 0,0-1,-1 1,0 0,0-1,-2 1,1 0,-2-1,-15 0,6 17</inkml:trace>
  <inkml:trace contextRef="#ctx0" brushRef="#br0" timeOffset="-1362.815">959 453,'0'9,"0"0,1 1,0-1,1 0,-1 0,2 0,-1 0,1 0,1 0,0-1,0 1,0-1,1 0,1 0,-1-1,1 0,0 0,1 0,2 2,-5-7,-1 0,0 0,1-1,-1 0,1 1,0-1,-1 0,1-1,0 1,0-1,-1 1,1-1,0 0,0-1,0 1,-1-1,1 1,0-1,0 0,-1 0,1-1,-1 1,1-1,-1 0,0 0,0 0,0 0,0-1,0 1,0-1,0 1,-1-1,1-1,4-3,-1-1,1 1,-2-1,1 0,-1 0,-1-1,0 0,0 0,0 0,-1 0,0 0,0-8,-2 11,-1 0,0 0,0 1,-1-1,0 0,0 0,0 1,-1-1,0 0,0 1,0 0,-1-1,0 1,0 0,0 0,0 1,-1-1,0 1,0 0,0 0,0 0,-1 0,1 1,-1-1,0 1,0 0,0 1,-1-1,1 1,-1 0,1 1,-1-1,0 1,1 0,-1 1,0-1,0 1,0 0,1 1,-1-1,0 1,0 0,1 0,-1 1,1 0,-1 0,-4 2,-14 9</inkml:trace>
  <inkml:trace contextRef="#ctx0" brushRef="#br0" timeOffset="-981.508">1609 0,'-12'64,"3"-1,3 1,2 0,5 54,14-40,-12-70,-1 1,1 0,-1-1,-1 1,0 0,0 0,-1 0,0 0,0 0,-1 0,-1 3,-3 0,-1-6</inkml:trace>
  <inkml:trace contextRef="#ctx0" brushRef="#br0" timeOffset="-728.092">1355 396,'38'0,"32"-5,9-1,-4-1,-10 2,-12-3,-9 0,-8 1,-5 1,-3 3,-2 1,-5 1</inkml:trace>
  <inkml:trace contextRef="#ctx0" brushRef="#br0" timeOffset="-363.161">2032 509,'25'-7,"-1"-1,0-1,-1 0,0-2,-1-1,0-1,0-1,-2-1,0-1,-1 0,14-16,-31 31,-1 0,1 0,0-1,-1 1,1-1,-1 1,1-1,-1 0,0 0,1 0,-1 0,0 1,0-1,-1-1,1 1,0 0,-1 0,1 0,-1 0,0 0,0 0,1-1,-1 1,-1 0,1 0,0 0,-1-1,1 1,-1 0,1 0,-1 0,0 0,0 0,0 0,0 0,0 0,-1 1,1-1,0 0,-1 1,1-1,-1 1,0-1,1 1,-1 0,0 0,0-1,0 1,0 1,0-1,0 0,0 0,-2 0,-10-1,0 0,0 1,0 0,0 1,-1 0,1 2,0-1,0 2,0 0,1 0,-1 1,1 1,0 1,0-1,0 2,1 0,0 0,0 1,1 1,0 0,1 1,-1 0,2 0,0 1,0 0,-1 2,10-12,-51 81,50-79,0 0,0-1,0 1,0 0,0 0,1 0,0 0,-1 0,1 0,0-1,0 1,0 0,1 0,-1 0,1 0,0 0,-1 0,1-1,1 1,-1 0,0 0,1-1,-1 1,1-1,0 0,-1 1,1-1,0 0,1 0,-1 0,1 0,12 5,-1 0,1-2,0 0,1 0,-1-2,1 0,0-1,0 0,0-1,-1-1,1 0,0-2,2 0,16 1,-8 0,-1-1,0-1,0-1,0-1,-1-2,18-6,-15 2</inkml:trace>
  <inkml:trace contextRef="#ctx0" brushRef="#br0" timeOffset="1672.869">0 1045,'278'-36,"-180"24,0 5,1 4,35 6,141-5,-52-23,78-5,28-22,-164 34,-97 9,0 3,1 3,44 4,-31 0,87-28,-146 26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0 245,'63'-15,"-1"-2,0-4,-2-2,0-2,-2-4,2-3,-56 30,0 0,0 0,0 0,-1-1,0 1,1-1,-1 0,0 0,0 0,0 0,-1 0,1-1,-1 1,0-1,0 0,0 0,0 0,-1 0,1 0,-1 0,0 0,0 0,-1 0,1-1,-20 25,13 6,1 1,0 0,3 1,0-1,1 1,2-1,2 11,-1 29,-1-44,-1 1,0-1,-2 0,-1 0,-1 0,0-1,-2 1,-1-1,-1 0,0 0,-2-1,0-1,-2 1,-10 13,18-29,0 3,0 0,-1-1,-1 1,1-1,-1 0,0 0,-1-1,1 0,-1 0,-1 0,1-1,-1 0,0-1,0 1,0-2,0 1,-1-1,0 0,1-1,-1 0,0 0,0-1,0 0,0-1,0 0,-1 0,1-1,5 0,1-1,-1 1,1-1,0 1,0-1,-1 0,1 0,0-1,1 1,-1-1,0 1,1-1,-1 0,1 0,0 0,0 0,0 0,0 0,1-1,-1 1,1-1,0 1,0-1,0 1,1-1,-1 0,1 1,0-1,0 0,0-3,1-2,0 0,0 1,0-1,1 1,1 0,0-1,0 1,0 0,1 0,0 1,1-1,4-5,6-4,0 0,2 1,0 1,0 1,2 1,-1 0,2 1,0 1,0 1,20-7,-25 10,1 0,1 2,-1 0,1 0,-1 2,1 0,12 0,-3 2,-2 1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9.0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57,'0'0,"0"5,0 6,0 6,4 5,3 4,-1 2,-1 1,-1 0,-2 1,-1-1,0 0,-1 0,-1-1,6 0,1-4</inkml:trace>
  <inkml:trace contextRef="#ctx0" brushRef="#br0" timeOffset="301.022">1 114,'33'-5,"36"-6,10-2,-2 2,-6-2,-10 1,-10 2,-10 4,-6 2,-5 2,-2-4,-2 0,0 0,1 2,-1 1,-3 2</inkml:trace>
  <inkml:trace contextRef="#ctx0" brushRef="#br0" timeOffset="559.737">114 565,'38'-5,"47"-11,18-7,1-1,-12 0,-12 4,-15 5,-14 0,-11 3,-7 3,-9 4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55 150,'-37'45,"34"-37,0-1,0 1,1 0,0 1,1-1,-1 0,1 1,1-1,0 0,0 1,1-1,0 0,0 1,1-1,0 0,0 0,3 6,-3-10,-1 1,1-1,1 0,-1 0,0 0,1 0,0 0,0 0,0-1,1 1,-1-1,1 0,-1 0,1 0,0-1,0 1,0-1,1 0,-1 0,1 0,-1-1,1 0,-1 0,1 0,0 0,-1-1,1 1,0-1,0-1,-1 1,4-1,15-6,0 0,-1-2,0 0,0-2,-1 0,-1-2,0 0,0-1,-2-1,1-1,-2 0,0-1,6-10,-10 12,0-1,-1 0,-1 0,-1-1,0-1,-1 0,-1 0,0 0,2-14,-12-19,-13 83,13-6,1-1,1 1,2 0,0 0,2 0,2 4,8 102,6 54,-20-169,0 0,-2 1,0-1,-1 0,0 0,-1 0,-1 0,-1-1,-1 1,0-1,-1-1,0 0,-2 0,-10 13,-61 21,80-48,-1 0,0-1,0 1,0-1,0 1,0-1,0 0,0 0,0 0,0 0,0 0,0 0,0 0,1-1,-1 1,0-1,0 0,0 1,0-1,1 0,-1 0,0 0,1 0,-1 0,0-1,1 1,0 0,-1-1,1 1,0-1,0 1,0-1,0 0,0 0,0 1,0-1,0 0,1 0,-1 0,1 0,-1 0,1 0,0 0,0 0,0 0,0-12,2 0,-1 0,2 0,0 0,0 1,1-1,1 1,0 0,1 0,8-11,4-17,-15 34,4-11,0 0,1 1,0 0,2 1,0 0,0 0,2 1,0 0,10-9,-8 14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7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 64,'-9'14,"0"0,1 0,1 1,0 0,1 0,1 1,0-1,1 1,1 0,0 0,1 1,1-1,1 0,1 14,-1-27,1 1,0-1,0 1,0-1,1 0,-1 0,1 1,0-1,0 0,0 0,0-1,0 1,0 0,1-1,0 1,-1-1,1 0,0 0,0 0,0 0,0-1,0 1,1-1,-1 1,1-1,-1 0,0-1,1 1,-1-1,1 1,0-1,-1 0,1 0,-1-1,1 1,-1-1,1 1,-1-1,1 0,-1-1,0 1,2-1,6-2,-1-1,1 0,-1 0,0-1,0 0,-1-1,1 0,-1-1,-1 0,0 0,0-1,-1 1,0-2,0 1,-1-1,0 0,-1-1,0 1,0-1,-1 0,-1 0,0-2,-3 7,-1 1,0-1,-1 0,1 1,-1-1,0 1,0-1,-1 1,0 0,0 0,0 0,0 1,-1-1,1 1,-1 0,-1 0,1 0,0 0,-1 1,0-1,0 1,0 1,0-1,0 1,-1-1,1 2,-1-1,1 1,-1-1,0 1,1 1,-1-1,0 1,0 0,1 1,-1-1,0 1,-3 1,-17-2</inkml:trace>
  <inkml:trace contextRef="#ctx0" brushRef="#br0" timeOffset="316.453">464 121,'5'14,"1"0,0 0,0-1,1 0,1 0,0 0,1-1,6 6,-11-14,-1 0,1-1,-1 1,1-1,0 0,0 0,0-1,1 1,-1-1,1 0,-1 0,1 0,0-1,0 1,0-1,0-1,-1 1,1-1,0 1,0-1,0-1,0 1,0-1,0 0,0 0,0 0,0-1,4-2,0 0,0-1,-1 0,1-1,-1 0,-1 0,1-1,-1 0,0 0,0-1,-1 1,0-2,-1 1,0 0,0-1,-1 0,0 0,0-1,-1 1,0-1,-1 0,0 1,0-1,-1 0,-1 0,0 0,0 0,-1 0,0 0,0 0,-1 0,-5-9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6.8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307 414,'-10'-3,"0"2,0-1,0 1,0 1,0 0,0 0,-1 1,1 0,0 1,0 0,1 1,-1 0,0 0,1 1,0 0,0 1,0 0,0 1,1-1,0 1,0 1,1 0,0 0,0 0,0 1,1 0,0 0,1 1,0 0,0 0,1 0,-1 2,-27 101,31-108,1 0,0 1,0-1,0 0,1 0,0 0,-1 1,1-1,1 0,-1 0,1 0,-1 0,1-1,0 1,0 0,1-1,-1 1,1-1,0 0,0 0,0 0,0 0,0 0,1-1,-1 0,2 1,3 1,0-1,0 0,1 0,-1 0,1-1,-1-1,1 1,0-1,0-1,0 0,0 0,-1-1,1 0,0 0,0-1,-1 0,1-1,2-1,144-72,-132 64,0-1,0-1,-1-1,-1-1,-1-1,0-1,-1-1,-1 0,-1-1,-1-1,0-1,-2 0,0-1,-2-1,-1 0,0 0,-2-1,-1-1,-1 1,3-21,-8 36,-1 1,0-1,0 0,-1 0,0 1,-1-1,0 0,0 0,-1 1,0-1,-1 1,0-1,-1 1,1 0,-2 0,1 1,-1-1,-1 1,0 0,0 0,0 1,-1 0,0 0,0 0,-6-3,7 7,1 0,-1 1,1-1,-1 1,0 1,0-1,0 1,0 0,0 0,0 0,0 1,-1 0,1 0,0 1,0 0,0 0,0 0,0 1,0 0,1 0,-1 0,0 1,1 0,0 0,-1 0,1 1,0-1,1 1,-1 1,1-1,0 0,0 1,0 0,1 0,-1 1,-3 7,2 0,0 0,0 1,1-1,1 1,0 0,1 0,1 0,0 0,0 0,2 0,0 0,0 0,1 0,1 0,1 0,-1-1,2 0,0 1,1-2,0 1,1-1,0 1,1-2,0 1,1-1,7 6,138 130,-110-96,-33-38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3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7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1,'0'19,"5"11,1 1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1,'5'0,"1"0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9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0,'-5'34,"4"34,6 12,2-4,1-10,3-11,0-11,-2-7,2-6,0-2,-8-8,-3-6</inkml:trace>
  <inkml:trace contextRef="#ctx0" brushRef="#br0" timeOffset="602.345">1 338,'40'0,"1"-3,-1-1,0-3,0 0,-1-3,0-1,9-6,-30 8,0-1,-1-1,-1-1,0 0,0-1,-1-1,-1 0,0-1,-1-1,-1 0,8-13,-3 6,-16 21,0 0,0-1,0 1,0 0,0-1,1 1,-1 0,1 0,-1 0,1 0,0 1,-1-1,1 0,0 1,0-1,0 1,1 0,-1-1,0 1,0 0,1 0,-1 1,1-1,-1 0,1 1,-1-1,1 1,-1 0,1 0,-1 0,1 0,-1 1,1-1,-1 1,0-1,1 1,-1 0,1 0,-1 0,0 0,0 0,0 0,1 1,-1-1,-1 1,1 0,0-1,0 1,0 0,-1 0,1 0,-1 0,0 0,0 1,1-1,-1 0,3 14,-1 1,-1-1,0 0,-1 1,0-1,-1 1,-1-1,-1 1,0-4,1-1,0 1,0 0,2-1,0 1,0-1,1 1,0-1,1 1,1-1,0 0,1 0,0-1,1 3,-3-11,0 0,-1 0,1 0,0 0,1 0,-1-1,0 1,1-1,-1 0,1 0,0 0,0 0,0-1,0 1,0-1,0 0,0-1,0 1,0-1,0 1,1-1,-1 0,0-1,0 1,0-1,1 0,109-34,-107 32,99-32,-105 36,1 0,-1 0,0 0,1 0,-1 0,0 0,0 0,0 1,0-1,0 1,0-1,0 1,0-1,-1 1,1-1,-1 1,1-1,-1 1,1 0,-1 0,0-1,0 1,0 0,0-1,0 1,0 0,-1-1,1 1,0 0,-1-1,1 1,-1-1,0 1,1 0,-1-1,0 0,0 1,0-1,0 1,0-1,-1 0,1 0,0 0,0 0,-2 1,-4 13,5-13,1 1,-1-1,1 1,0-1,-1 1,1 0,0 0,1-1,-1 1,0 0,1 0,0 0,-1 0,1 0,0 0,1 0,-1 0,0 0,1-1,0 1,-1 0,1 0,0 0,1-1,-1 1,0 0,1-1,0 0,-1 1,1-1,0 0,0 0,0 0,1 0,-1 0,0 0,1 0,-1-1,1 1,-1-1,1 0,0 0,0 0,1 0,20 2,0-1</inkml:trace>
  <inkml:trace contextRef="#ctx0" brushRef="#br0" timeOffset="1022.478">1327 508,'15'-5,"1"-1,-1-1,0 0,-1 0,1-2,-2 0,1-1,-1 0,-1-1,0 0,0-1,-1 0,-1-1,9-12,-18 22,0 1,1-1,-1 0,0 1,0-1,0 0,-1 0,1 0,-1 0,1 0,-1 0,0 0,0 0,0 1,-1-1,1 0,-1 0,1 0,-1 0,0 0,0 1,-1-1,1 0,0 1,-1-1,0 1,1-1,-1 1,0 0,0 0,0 0,-1 0,1 0,0 0,-1 1,1-1,-1 1,1-1,-1 1,0 0,0 0,0 0,1 1,-1-1,0 1,0-1,-1 1,-10-2,0 1,-1 1,1 0,0 1,0 0,0 1,0 1,0 0,0 1,0 0,1 1,0 1,0 0,0 1,1 0,0 1,1 0,-7 6,15-11,0 0,0 1,0-1,1 0,-1 1,1 0,0 0,0-1,0 1,1 0,0 1,-1-1,1 0,1 0,-1 0,0 1,1-1,0 0,0 1,1-1,-1 0,1 0,0 1,0-1,0 0,0 0,1 0,0 0,0 0,0 0,0-1,0 1,1-1,0 1,0-1,0 0,0 0,0 0,0-1,1 1,-1-1,4 2,20 10,0-1,1-2,0-1,0-1,1-1,0-2,1-1,0-1,-1-1,1-2,0-1,27-4,-29 4,-3-1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58 267,'-1'0,"1"0,-1 0,1 0,-1 0,0 0,1 0,-1 0,1 0,-1 0,1 0,-1-1,1 1,-1 0,1 0,-1-1,1 1,-1 0,1-1,-1 1,1 0,0-1,-1 1,1 0,0-1,-1 1,1-1,0 1,-1-1,1 1,0-1,0 1,0-1,-1 1,1-1,0 1,0-1,0 1,0-1,0 0,0 1,0-1,0 1,0-1,0 1,0-1,1 1,-1-1,0 1,0-1,0 1,1-1,-1 1,0-1,1 1,-1-1,0 1,1 0,-1-1,0 1,1-1,-1 1,1 0,-1 0,1-1,-1 1,1 0,-1 0,1-1,0 1,46-13,-37 11,6-2,25-3,-1-2,0-1,-1-3,0 0,-1-3,-1-1,0-2,-1-1,-1-2,16-14,-28-5,-54 61,20-1,0-1,2 1,0 0,1 1,1 0,1 1,0-1,2 1,-1 13,3-28,-43 289,29-168,-5-1,-25 73,32-150,12-34,-1-1,0 1,-2-1,1 0,-2 0,0-1,0 1,-1-1,-1-1,0 1,-1-1,0-1,-1 0,0 0,-7 5,13-12,0-1,-1 1,1-1,-1 0,0 0,0 0,0 0,0-1,0 0,0 0,-1-1,1 1,-1-1,1 0,-1-1,1 1,-1-1,0 0,1-1,-1 1,1-1,-1 0,1 0,-1-1,1 0,0 0,0 0,0 0,0-1,0 0,0 0,1 0,-1-1,1 0,0 1,0-1,0-1,1 1,-1-1,1 1,0-1,0 0,1 0,-1-3,0-8,1 0,1 0,0-1,1 1,1 0,1 0,0-1,1 1,0 0,2 1,0-1,1 1,0 0,1 0,1 1,0-1,1 2,0-1,1 2,1-1,0 1,1 1,0 0,0 0,1 1,1 1,-4 1,0 0,1 0,-1 1,1 1,1-1,-1 2,1 0,0 0,0 1,1 1,-1 0,1 1,11-1,-2 2,-1 2,1 0,-1 2,0 0,0 1,0 2,0 0,-1 1,4 2,16 1,-26-12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4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17 398,'-16'118,"16"-115,0 0,0 0,0 0,0 1,1-1,-1 0,1 0,0 0,0 0,0 0,0-1,1 1,-1 0,1 0,-1-1,1 1,0-1,0 1,0-1,1 0,-1 0,0 0,1 0,0 0,-1-1,1 1,0-1,0 0,-1 1,1-1,0-1,0 1,1 0,-1-1,0 1,0-1,10-2,-1 0,0-1,0 0,0-1,0 0,-1-1,1 0,-1-1,0-1,-1 1,0-1,0-1,5-4,4-2,2-4,-1 0,0-1,-1-1,-1-1,-2-1,0 0,-1-1,-1-1,-1 0,5-15,-14 33,0-1,-1 0,0 0,-1-1,1 1,-2 0,1-1,-1 0,0 1,0-1,-1 0,0 1,0-1,-1 0,0 1,0-1,-1 1,0-1,-1 1,1 0,-1 0,-1 0,1 0,-1 0,0 1,-1 0,1-1,-1 2,-1-1,1 1,-1-1,0 2,0-1,0 0,-1 2,1 1,-1-1,0 1,0 0,1 0,-1 1,-1 0,1 0,0 1,0 0,0 0,0 0,0 1,0 0,0 1,0-1,0 2,0-1,1 1,-1-1,1 2,-1-1,1 1,-2 2,-5 3,1 1,0 0,0 0,1 2,1-1,0 2,0-1,2 1,-1 0,-4 11,9-15,0 0,0 0,1 1,0-1,0 1,1-1,0 1,1 0,0 0,1-1,0 1,1 0,-1 0,2 0,0 0,0-1,0 1,1-1,1 0,0 0,0 0,1 0,0 0,0-1,1 0,0 0,0-1,1 1,0-1,0-1,5 3,9 4,2-1,0-1,0-1,1-1,0-1,1-1,-1-1,1-1,1-2,-1 0,0-2,1-1,-1 0,1-2,7-2,47-30,-66 24</inkml:trace>
  <inkml:trace contextRef="#ctx0" brushRef="#br0" timeOffset="366.904">723 568,'6'-2,"18"-3,0-2,-1 0,1-2,-2 0,0-2,0 0,-1-1,0-2,8-7,-27 20,0-1,0 0,0 1,0-1,0 0,-1 0,1-1,-1 1,1 0,-1 0,0-1,0 1,0-1,0 1,0-1,-1 1,1-1,-1 1,0-1,0 0,0 1,0-1,0 1,0-1,-1 0,1 1,-1-1,1 1,-1-1,0 1,0-1,-1 1,1 0,0-1,-1 1,1 0,-1 0,0 0,0 0,0 0,0 1,0-1,0 1,0-1,0 1,-1 0,1-1,0 1,-1 0,1 1,-1-1,1 0,-2 1,-5-1,-1 0,1 0,0 1,0 1,-1 0,1 0,0 1,0 0,0 0,0 1,1 0,-1 1,1 0,-1 0,1 1,1 0,-1 0,1 1,0 0,0 0,0 1,1 0,0 0,1 0,-1 1,1 0,1 0,-1 0,2 1,-1-1,1 1,-1 5,2-8,1 1,0-1,0 0,0 1,1-1,0 0,0 1,1-1,0 0,0 1,0-1,1 0,0 0,0 0,1 0,-1 0,1-1,0 1,1-1,-1 1,1-1,0 0,1-1,-1 1,1-1,0 0,0 0,0 0,1-1,-1 0,5 2,6 2,0-2,0 0,1-1,-1 0,1-1,0-1,0-1,0-1,0 0,0-1,3-1,5 1,0 1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0 141,'0'29,"5"10,6-8,1-7</inkml:trace>
  <inkml:trace contextRef="#ctx0" brushRef="#br0" timeOffset="526.049">169 1,'31'77,"-16"-37,2-1,2 0,1-1,1-1,9 9,-29-44,0 0,0 0,0 1,0-1,1 0,-1 0,0-1,1 1,0 0,-1 0,1-1,0 1,0-1,0 1,0-1,0 0,0 0,0 0,0 0,0 0,1-1,-1 1,0 0,1-1,-1 0,0 1,1-1,-1 0,0-1,1 1,-1 0,1 0,-1-1,0 0,0 1,1-1,-1 0,0 0,0 0,0 0,0-1,0 1,0 0,0-1,-1 0,2 0,32-109,-9 16,-15 75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21.2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0,'27'250,"2"-101,-19-111,-8-34,0 0,0 1,0-1,-1 1,0-1,0 1,0-1,-1 1,1 0,-1 0,0-1,0 1,-1 0,0-1,1 1,-2 0,1-1,0 1,-1-1,0 1,0-1,-1 2,-8 6</inkml:trace>
  <inkml:trace contextRef="#ctx0" brushRef="#br0" timeOffset="247.556">1 282,'28'0,"25"0,8 0,-3 5,-5 1,-7 0,-7-1,-5-1,-3-2,-8-1</inkml:trace>
  <inkml:trace contextRef="#ctx0" brushRef="#br0" timeOffset="653.254">537 282,'4'14,"1"-1,1 1,0-1,1 0,0-1,0 0,2 0,0 0,5 5,-11-14,0 1,0-1,0 0,1 0,-1 0,1 0,0-1,-1 0,1 1,0-1,1-1,-1 1,0-1,0 1,1-1,-1 0,1-1,-1 1,1-1,-1 0,1 0,-1 0,0-1,1 0,-1 1,1-1,-1-1,0 1,0-1,1 0,-1 0,1 0,114-100,-117 101,1 0,0 1,-1-1,1 1,-1 0,1 0,0 0,-1 0,1 0,0 1,-1-1,1 1,-1 0,1-1,-1 1,1 0,-1 1,1-1,-1 0,0 1,0-1,0 1,0 0,0-1,0 1,0 0,-1 0,1 1,-1-1,1 0,-1 0,0 1,0-1,0 1,0-1,0 1,0 0,23 28,-19-27,0 0,1 0,0-1,-1 0,1 0,0 0,0-1,1 0,-1 0,1 0,-1-1,1 0,-1 0,1-1,-1 0,1 0,-1 0,1-1,0 0,-1 0,0-1,1 0,-1 0,0 0,0-1,0 0,0 0,0-1,3-2,0 0,-1 0,1 0,-1-1,0 0,-1 0,1-1,-2 0,1-1,-1 1,0-1,-1 0,0-1,0 1,-1-1,0 0,-1 0,0 0,0-4,-8-33,-1 28</inkml:trace>
  <inkml:trace contextRef="#ctx0" brushRef="#br0" timeOffset="10324.398">1609 170,'-11'1,"0"1,0 0,1 1,-1 0,1 1,0 0,0 1,0 0,0 0,1 1,0 0,0 1,0 0,1 0,0 1,1 0,0 1,0-1,0 1,1 1,1-1,-4 9,7-13,1-1,-1 1,1-1,0 1,1 0,-1 0,1 0,0-1,0 1,1 0,-1 0,1 0,0-1,1 1,-1 0,1-1,-1 1,1-1,1 0,-1 0,1 0,-1 0,1 0,0 0,1-1,-1 1,1-1,-1 0,1 0,0 0,0 0,0-1,1 0,-1 0,0 0,1 0,0-1,2 1,3 3,-4-1,-1 0,1-1,0 0,0 0,1 0,-1 0,0-1,1 0,-1-1,1 1,0-1,0 0,-1-1,1 0,0 0,0 0,-1-1,1 0,0 0,0-1,-1 0,0 0,1 0,-1-1,0 0,0 0,0-1,3-2,-1-2,-1 0,-1-1,1 0,-1 0,-1-1,0 1,0-1,-1-1,0 1,0 0,-2-1,1 0,-1 1,-1-1,0 0,0 0,-1-9,0 14,0 0,-1 0,0 0,0 0,0 0,-1 1,1-1,-1 0,-1 0,1 1,-1-1,0 1,0 0,-1 0,1 0,-1 1,0-1,0 1,-1 0,1 0,-1 0,0 0,0 1,-1 0,1 0,0 1,-1-1,0 1,1 0,-1 1,0-1,-2 1,-17-2,2 2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36.5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448 85,'-1'-2,"0"0,-1 1,1-1,-1 0,0 0,0 1,0-1,1 1,-1-1,0 1,-1 0,1 0,0 0,0 0,0 0,-1 1,1-1,0 0,-1 1,1 0,-1 0,1 0,0 0,-1 0,-2 0,-18 3,-1 1,1 1,0 0,0 2,1 1,0 1,0 0,1 2,0 0,1 2,-2 2,3-4,14-8,-1 0,0 0,1 1,0 0,0 0,0 0,0 1,1 0,-1 0,1 0,1 0,-1 1,1-1,0 1,0 0,0 0,1 0,0 0,0 1,1-1,-1 0,1 1,1-1,-1 1,1 2,16 116,-12-108,0 0,-1 1,-1-1,-1 0,0 1,-1 0,-1-1,-1 4,-41 204,42-222,0-1,0 0,0 1,0-1,1 1,-1-1,1 1,0-1,0 1,0-1,0 1,0-1,0 1,1-1,-1 1,1-1,-1 1,1-1,0 0,0 1,0-1,1 0,-1 0,0 1,1-1,-1-1,1 1,0 0,0 0,0 0,0-1,0 1,0-1,0 0,0 1,1-1,-1 0,0 0,1-1,-1 1,1 0,-1-1,1 0,-1 1,1-1,-1 0,1 0,-1 0,1-1,-1 1,1-1,176-28,48 29,-204-4,-5-2</inkml:trace>
  <inkml:trace contextRef="#ctx0" brushRef="#br0" timeOffset="2269.014">1098 141,'-48'51,"-53"102,99-150,0 0,0 0,0 0,1 1,-1-1,1 1,-1-1,1 1,0-1,0 1,1 0,-1-1,1 1,0 0,0-1,0 1,0 0,1-1,-1 1,1 0,0-1,0 1,1-1,-1 1,1-1,-1 0,1 1,0-1,0 0,1 0,-1 0,0-1,1 1,0-1,0 1,0-1,0 0,0 0,0 0,0 0,1-1,0 1,8 1,0-1,0-1,0 0,1 0,-1-1,0-1,1 0,-1-1,0 0,0-1,10-3,-3-2</inkml:trace>
  <inkml:trace contextRef="#ctx0" brushRef="#br0" timeOffset="2902.093">759 141,'-1'0,"1"1,0-1,-1 1,1-1,0 0,-1 1,1-1,0 1,-1-1,1 1,0-1,0 1,0 0,0-1,-1 1,1-1,0 1,0-1,0 1,0-1,0 1,0 0,0-1,1 1,-1-1,0 1,0-1,0 1,1-1,-1 1,0-1,0 1,1-1,-1 1,0-1,1 1,-1-1,1 0,-1 1,0-1,1 0,-1 1,1-1,-1 0,1 0,-1 1,1-1,-1 0,1 0,-1 0,1 0,0 1,-1-1,1 0,-1 0,1 0,-1 0,1 0,0-1,-1 1,1 0,-1 0,1 0,40 1,172-69,-207 67,0 0,0 1,0 0,0 0,0 1,0 0,0 0,0 0,0 0,-1 1,1 0,0 0,-1 1,1 0,-1 0,0 0,0 0,0 1,-1 0,1 0,-1 0,0 1,0-1,0 1,0 0,-1 0,0 0,0 1,75 65,-73-68,0-1,0-1,1 1,-1-1,1 0,-1 0,1 0,-1-1,1 0,-1 0,1 0,-1-1,1 0,-1 0,1 0,-1-1,0 0,1 0,-1 0,0 0,0-1,-1 0,1 0,-1 0,1-1,-1 0,0 0,0 0,-1 0,1 0,-1-1,0 1,0-1,0 0,1-4,-2-7</inkml:trace>
  <inkml:trace contextRef="#ctx0" brushRef="#br0" timeOffset="3723.354">1465 396,'-97'125,"94"-116,16-20,16-22,55-53,-84 85,1 1,-1-1,0 0,1 1,-1-1,1 1,0-1,-1 1,1-1,-1 1,1 0,0-1,-1 1,1 0,0-1,-1 1,1 0,0 0,-1-1,1 1,0 0,0 0,-1 0,1 0,0 0,0 0,-1 0,1 1,0-1,-1 0,1 0,0 0,0 1,-1-1,1 0,0 1,-1-1,1 1,-1-1,1 0,-1 1,1 0,-1-1,1 1,-1-1,1 1,-1-1,1 1,-1 0,0 0,7 43,-5-23,-1-18,-1 0,0 0,1 0,-1 0,1-1,0 1,0 0,0 0,0-1,1 1,-1-1,1 1,-1-1,1 0,0 1,0-1,0 0,0 0,0-1,0 1,1 0,-1-1,1 1,-1-1,1 0,-1 0,1 0,0 0,0 0,-1 0,1-1,0 1,0-1,0 0,0 0,0 0,-1 0,1-1,0 1,0-1,0 0,0 0,-1 1,1-2,-1 1,1 0,0-1,-1 1,2-2,4-5,0 0,-1 0,0-1,-1 0,0 0,0-1,-1 0,0 0,-1 0,0 0,1-8,3-7</inkml:trace>
  <inkml:trace contextRef="#ctx0" brushRef="#br0" timeOffset="4040.149">1916 311,'-5'28,"-1"15,0 5,1-6</inkml:trace>
  <inkml:trace contextRef="#ctx0" brushRef="#br0" timeOffset="4306.679">1888 311,'19'-5,"16"-1,7 0,1 1,-2 1,-8 2</inkml:trace>
  <inkml:trace contextRef="#ctx0" brushRef="#br0" timeOffset="4570.567">1888 424,'19'0,"16"0,7 0,1 0,-7 0</inkml:trace>
  <inkml:trace contextRef="#ctx0" brushRef="#br0" timeOffset="5404.118">2820 113,'-132'131,"-147"111,40-32,174-150,53-44</inkml:trace>
  <inkml:trace contextRef="#ctx0" brushRef="#br0" timeOffset="6072.663">2933 480,'-18'48,"-2"0,-2-1,-2-2,-2 0,-1-2,-13 12,38-54,0 1,-1 0,1 0,0 0,0 0,0 0,1 0,-1 0,0 0,1 1,-1-1,1 1,0-1,0 1,0 0,0-1,0 1,1 0,-1 0,1-1,0 1,0 0,0 0,0 0,0 0,0-1,1 1,0 0,-1 0,1-1,0 1,0 0,0-1,1 1,-1-1,1 0,-1 1,1-1,0 0,0 0,0 0,1 0,6 2,0 0,0-1,1 0,0-1,0 0,-1-1,1 0,0 0,0-1,0-1,0 1,0-2,0 1,0-1,-1-1,7-2,3-1</inkml:trace>
  <inkml:trace contextRef="#ctx0" brushRef="#br0" timeOffset="6587.409">2593 621,'0'-6,"1"1,-1-1,1 1,0-1,0 1,1-1,0 1,0-1,0 1,0 0,1 0,0 0,0 1,0-1,0 1,1-1,0 1,0 0,0 1,0-1,1 1,0-1,-1 1,1 1,0-1,0 1,0 0,2-1,8-2,0 1,0 1,0 0,0 0,0 2,1 0,-1 0,1 2,11 1,172 55,-184-55,1 0,1-1,-1-1,0-1,0 0,0-1,0-1,14-4,-12 1</inkml:trace>
  <inkml:trace contextRef="#ctx0" brushRef="#br0" timeOffset="7376.853">3271 734,'-118'175,"244"-316,-126 140,1 0,0 0,-1 0,1 0,0 0,-1 0,1 0,0 1,0-1,0 0,0 0,0 1,0-1,0 1,0-1,0 1,0-1,0 1,0 0,0-1,0 1,1 0,-1 0,0 0,0 0,0 0,0 0,0 0,1 0,-1 1,0-1,0 0,0 1,0-1,0 1,0-1,0 1,0-1,0 1,0 0,0-1,0 1,0 0,-1 0,1 0,0 0,-1 0,1 0,0 0,-1 0,1 0,-1 0,0 0,1 0,-1 0,0 0,1 0,-1 0,0 1,0-1,0 0,0 0,0 0,0 0,-1 0,1 1,0 0,2 24,13 55,-14-79,0 0,0-1,0 1,0 0,1 0,-1 0,0-1,1 1,0-1,-1 1,1-1,0 1,0-1,0 0,-1 0,1 0,0 0,1 0,-1-1,0 1,0-1,0 1,0-1,0 0,1 1,-1-1,0 0,0-1,0 1,1 0,-1-1,0 1,0-1,1 0,8-4,-1-1,0-1,0 1,-1-1,0-1,0 0,-1 0,0-1,0 0,-1 0,0-1,-1 0,0 0,-1-1,0 1,4-12,-8 20,13-27,-4 4</inkml:trace>
  <inkml:trace contextRef="#ctx0" brushRef="#br0" timeOffset="8872.279">3892 763,'-11'-1,"0"0,1 1,-1 1,0 0,1 0,-1 1,1 1,0-1,0 2,0-1,0 1,0 1,1 0,0 0,0 1,-5 4,13-9,-1 1,1 0,0 0,0 0,0 0,0 0,0 1,0-1,0 0,1 0,-1 1,1-1,0 0,0 0,-1 1,2-1,-1 0,0 1,0-1,1 0,-1 0,1 1,0-1,-1 0,1 0,0 0,0 0,1 0,-1 0,0 0,1 0,-1 0,1-1,-1 1,1 0,0-1,0 0,0 1,0-1,0 0,0 0,0 0,0 0,0 0,0-1,1 1,-1-1,0 1,0-1,0 0,-1 1,1-1,-1 1,0-1,1 1,-1 0,1-1,-1 1,0 0,1 0,-1 0,0 0,0 0,0 0,0 1,0-1,0 0,0 0,0 1,-1-1,1 1,0-1,-1 1,1-1,-1 1,0-1,1 1,-1-1,0 1,0-1,0 1,0-1,0 1,0 0,0-1,-1 1,1-1,-1 1,1-1,-1 1,1-1,-1 0,0 1,0-1,0 0,0 1,0-1,0 0,0 0,0 0,0 0,0 0,-1 0,-98 73,100-74,-1 0,1 1,-1-1,0 1,1-1,-1 1,1-1,-1 1,1-1,0 1,-1-1,1 1,0 0,-1-1,1 1,0-1,-1 1,1 0,0 0,0-1,0 1,0 0,0-1,0 1,0 0,0-1,0 1,0 0,0 0,0-1,1 1,-1 0,0-1,0 1,1-1,-1 1,0 0,1-1,-1 1,1-1,-1 1,1-1,-1 1,1-1,-1 1,1-1,-1 1,1-1,0 0,-1 1,1-1,0 0,-1 0,1 1,0-1,-1 0,1 0,0 0,43 6,98-38,-122 23</inkml:trace>
  <inkml:trace contextRef="#ctx0" brushRef="#br0" timeOffset="10060.823">3751 0,'101'14,"1"-4,97-4,-195-7,0 1,0-1,-1 1,1 0,0 0,0 0,0 0,0 1,0 0,-1-1,1 1,0 1,-1-1,1 1,0-1,-1 1,0 0,1 0,-1 0,0 1,0-1,0 1,-1 0,1-1,-1 1,1 1,-1-1,0 0,0 0,0 1,-1-1,2 4,1 151,-7-92,2 668,2-730,0 0,-1 1,1-1,-1 0,-1 0,1 0,0 1,-1-1,0 0,0 0,0 0,-1 0,1 0,-1 0,0-1,0 1,0 0,0-1,-1 1,0-1,1 0,-1 0,0 0,-1 0,1-1,0 1,-1-1,1 0,-1 0,0 0,-1 0,-68-1,54-8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18:01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8778 340,'-73'18,"67"-18,1 1,0 0,-1 0,1 1,0-1,0 1,0 1,0-1,0 0,0 1,0 0,1 0,0 1,-1-1,1 1,1 0,-1 0,0 0,1 1,0-1,0 1,0 0,1 0,0 0,-1 2,4-4,1 1,0-1,0 0,0-1,0 1,0 0,1 0,-1-1,1 0,-1 1,1-1,0 0,0 0,0 0,0-1,1 1,-1-1,0 0,1 0,-1 0,0 0,1-1,-1 1,2-1,15 6,-14-4,0 1,0-1,0 1,0 0,0 1,0-1,-1 1,0 0,0 0,0 1,0 0,-1-1,0 2,0-1,0 0,-1 1,1 0,-1-1,0 1,0 3,-1-4,0 0,0 0,0 0,0 0,-1 0,0 1,0-1,-1 0,1 1,-1-1,0 0,-1 1,1-1,-1 0,0 0,0 1,-1-1,0 0,1 0,-2 0,1-1,-1 1,1 0,-1-1,0 0,-1 1,1-1,-1-1,0 1,0 0,0-1,0 0,-1 0,1 0,-1 0,0-1,0 0,0 0,-103 4,83-7</inkml:trace>
  <inkml:trace contextRef="#ctx0" brushRef="#br0" timeOffset="-1799.992">6717 30,'-27'150,"-5"94,19-164,1 56,12-135,1-1,0 0,0 1,-1-1,1 0,0 0,0 1,0-1,-1 0,1 0,0 0,0 0,0 0,-1 0,1 0,0-1,0 1,0 0,-1 0,1-1,0 1,0 0,-1-1,1 1,0-1,-1 1,1-1,0 1,-1-1,1 1,-1-1,1 0,-1 1,1-1,-1 0,1 1,-1-1,0 0,1 0,-1 1,0-1,0 0,0 0,0 0,1 1,12-21,1 1,1 0,1 1,0 1,2 1,0 0,0 1,2 1,0 1,1 1,16-8,-14 10,-19 8,0 0,0 0,1 1,-1-1,1 1,0 0,-1 0,1 1,0-1,0 1,0 0,0 1,1-1,-1 1,0 0,0 0,0 0,0 1,0 0,0 0,0 0,0 1,0-1,4 3,-7 2,0-1,0 0,-1 1,0-1,0 1,0 0,0-1,-1 1,0 0,-1-1,1 1,-1-1,0 1,0-1,-1 1,1-1,-1 1,0-1,-1 0,0 0,1 0,-1 0,-1-1,1 1,-4 2,-2 8,0 0,-2 0,1-1,-2 0,0-1,-1 0,0-1,-1-1,0 0,-1-1,0 0,0-1,-1-1,-1 0,1-1,-1-1,0-1,-2 0,14-5,1 0,-1 0,0 0,0-1,1 0,-1 0,1 0,-1-1,1 1,0-1,-1 0,1 0,0-1,0 1,0-1,1 0,-1 0,1 0,-1 0,1-1,0 1,0-1,0-1,-10-17</inkml:trace>
  <inkml:trace contextRef="#ctx0" brushRef="#br0" timeOffset="-1449.199">7169 1,'-22'107,"-14"138,37-30,-6-187,-1-4</inkml:trace>
  <inkml:trace contextRef="#ctx0" brushRef="#br0" timeOffset="-1034.661">7226 537,'35'0,"0"-2,0-1,0-2,-1-1,0-2,1-2,-28 8,-1-1,0 0,0-1,0 1,0-1,-1 0,0 0,0-1,0 0,0 0,0 0,-1 0,0-1,0 0,2-5,-5 9,1-1,-1 0,1 0,-1 0,0 0,0 0,0 0,-1 0,1 0,-1-1,0 1,0 0,0 0,0 0,0-1,-1 1,1 0,-1 0,0 0,0 0,0 0,0 0,-1 0,1 0,-1 1,0-1,0 0,0 1,0 0,0-1,0 1,-1 0,1 0,-1 0,-1 0,0 0,0 0,0 0,0 0,0 1,0 0,-1 0,1 0,-1 0,1 1,0 0,-1 0,1 0,-1 0,1 1,-1 0,1 0,0 0,-1 0,1 0,0 1,-3 2,-88 51,95-54,-12 7,1 1,0 0,0 1,1 0,1 1,0 0,0 1,1-1,0 2,1-1,1 1,0 0,1 0,0 1,1 0,0 0,1 0,1 0,0 0,1 0,1 3,2-9,0 0,1-1,0 1,0 0,1-1,0 0,1 0,-1 0,1 0,1-1,-1 0,1 0,0 0,0-1,1 0,0 0,0-1,0 1,0-2,0 1,1-1,0 0,0 0,0-1,0 0,0-1,0 0,0 0,1 0,-1-1,0-1,0 1,1-1,-1-1,0 1,3-2,89-21,-73 13</inkml:trace>
  <inkml:trace contextRef="#ctx0" brushRef="#br0" timeOffset="-420.335">7733 651,'168'-234,"-125"195,-42 38,-1 0,1 1,0-1,0 1,0-1,0 1,0-1,-1 1,1-1,0 1,0 0,0 0,0-1,0 1,0 0,0 0,0 0,0 0,0 0,0 0,0 0,0 1,0-1,0 0,0 0,0 1,0-1,0 1,0-1,0 1,0-1,-1 1,1-1,0 1,0 0,-1 0,1-1,0 1,-1 0,1 0,-1 0,1-1,-1 1,1 0,-1 0,0 0,1 0,-1 0,0 0,0 0,0 0,0 1,-3 39,2-40,0 1,0-1,0 0,0 1,0-1,0 1,1-1,-1 1,1-1,-1 1,1-1,-1 1,1-1,0 1,0 0,0-1,0 1,0 0,0-1,0 1,0-1,1 1,-1-1,1 1,-1 0,1-1,0 1,-1-1,1 0,0 1,0-1,0 0,0 1,0-1,0 0,1 0,-1 0,0 0,1 0,-1 0,0 0,1-1,-1 1,1 0,-1-1,1 1,0-1,-1 0,1 1,-1-1,1 0,0 0,-1 0,1 0,-1 0,1-1,0 1,137-58,-122 50,62-21,-77 29,0 0,0 0,0 0,-1 0,1 0,0 0,0 0,-1 1,1-1,0 1,0-1,-1 1,1 0,0 0,-1-1,1 1,-1 0,1 1,-1-1,0 0,1 0,-1 0,0 1,0-1,0 1,0-1,0 1,0-1,0 1,-1 0,1-1,0 1,-1 0,1-1,-1 1,0 0,0 0,0 0,1-1,-2 1,1 0,0 0,-23 166,28-150</inkml:trace>
  <inkml:trace contextRef="#ctx0" brushRef="#br0" timeOffset="-4523.085">3472 397,'-21'18,"1"2,1 0,1 1,1 1,1 1,1 0,1 2,0-1,2 1,0 5,10-28,1 0,0 0,-1 1,1-1,0 0,0 1,0-1,0 1,1-1,-1 1,1 0,-1-1,1 1,0 0,0-1,0 1,0-1,1 1,-1 0,1-1,-1 1,1-1,0 1,0-1,0 1,0-1,1 0,-1 0,1 0,-1 1,1-1,0 0,0-1,0 1,0 0,0-1,0 1,0-1,0 1,1-1,-1 0,3 1,7-3,0 0,0 0,-1-1,1-1,0 0,-1 0,1-1,-1-1,0 0,0 0,-1-1,0 0,0-1,0-1,-1 1,0-1,0-1,-1 0,0 0,-1 0,0-1,0 0,4-10,-4 10,-1-2,0 1,0-1,-1 0,-1 0,0 0,0-1,-1 1,-1-1,0 0,-1 0,0-10,-1 21,0-1,0 1,-1 0,1-1,0 1,-1-1,0 1,1 0,-1 0,0-1,0 1,0 0,-1 0,1 0,0 0,-1 0,0 0,1 0,-1 1,0-1,0 1,0-1,0 1,0 0,0-1,0 1,0 0,0 0,-1 1,1-1,0 0,-1 1,1-1,-1 1,1 0,0 0,-1 0,1 0,-1 0,1 1,-2 0,-97 34,49 1,33-19</inkml:trace>
  <inkml:trace contextRef="#ctx0" brushRef="#br0" timeOffset="-4031.976">3754 735,'232'-304,"-231"303,-1 0,1 0,-1 1,1-1,-1 0,1 1,0-1,-1 0,1 1,0-1,0 1,-1-1,1 1,0-1,0 1,0-1,-1 1,1 0,0-1,0 1,0 0,0 0,0 0,0 0,0 0,0 0,0 0,0 0,-1 0,1 0,0 1,0-1,0 0,0 0,0 1,0-1,-1 1,1-1,0 1,0-1,-1 1,1-1,0 1,-1 0,1 0,0-1,-1 1,1 0,-1 0,1-1,-1 1,0 0,1 0,-1 0,0 0,0 0,1 0,-1-1,0 1,0 0,0 0,0 0,0 0,0 0,0 0,-1 0,1 0,2 6,0 0,1 0,0-1,0 1,0-1,1 0,0 0,0 0,0 0,1 0,0-1,0 0,0 0,1-1,0 1,0-1,0 0,0-1,0 1,1-1,0-1,0 1,-1-1,3 0,4-2,0-1,0 0,0 0,0-2,0 1,0-2,-1 0,1 0,-1-1,0-1,-1 0,1 0,-1-1,0-1,-1 0,0 0,0-1,-1-1,0 1,-1-1,0-1,0 1,-1-2,0 1,-1-1,21-23,-14 22</inkml:trace>
  <inkml:trace contextRef="#ctx0" brushRef="#br0" timeOffset="-13235.003">621 114,'-59'190,"55"-178,-37 140,-6-1,-7-3,-17 21,40-92,31-77,0-1,1 1,-1 0,0 0,0 0,0 0,1-1,-1 1,0 0,0 0,1 0,-1 0,0 0,0 0,1 0,-1 0,0 0,0 0,1 0,-1 0,0 0,0 0,1 0,-1 0,0 0,0 0,1 0,-1 0,0 0,0 0,0 0,1 0,-1 0,0 1,0-1,0 0,1 0,-1 0,0 0,0 1,0-1,0 0,1 0,-1 0,0 1,0-1,0 0,17-23,6-28,-11 26</inkml:trace>
  <inkml:trace contextRef="#ctx0" brushRef="#br0" timeOffset="-12789.565">593 143,'11'108,"2"-45,1 11,3-1,3-1,4-1,9 16,-33-85,1 0,0 0,0 0,0 1,0-1,1 0,-1 0,1-1,-1 1,1 0,0 0,-1-1,1 1,0-1,0 1,0-1,0 0,0 0,1 0,-1 0,0 0,0 0,1-1,-1 1,0-1,1 0,-1 1,0-1,1 0,-1-1,1 1,-1 0,0-1,1 1,-1-1,0 1,1-1,-1 0,0 0,0 0,0-1,0 1,0 0,0-1,0 1,0-1,-1 0,1 1,-1-1,2-2,66-133,-56 103,10-22,-2-1,-3-1,-2-1,-3-1,-3 0,2-43,-11 102,0-1,-1 0,1 0,-1 0,1 0,-1 0,0 0,0 0,0 0,0 0,0 0,0 1,-1-1,1 0,-1 0,1 0,-1 0,1 0,-1 1,0-1,0 0,0 0,0 1,0-1,-1 1,1-1,0 1,-1 0,1-1,-1 1,1 0,-1 0,0 0,1 0,-1 0,0 0,0 1,-1-1,-8 7</inkml:trace>
  <inkml:trace contextRef="#ctx0" brushRef="#br0" timeOffset="-7084.715">1242 509,'-2'-2,"0"0,-1 0,1 0,0 1,0-1,-1 1,1 0,-1 0,1-1,-1 2,0-1,1 0,-1 0,0 1,1 0,-1-1,0 1,0 0,1 0,-1 1,0-1,0 1,1-1,-1 1,0 0,1 0,-1 0,1 0,-1 0,1 1,0-1,-1 1,1-1,0 1,0 0,0 0,-65 79,28 32,39-110,0 0,-1 0,1 1,0-1,0 0,1 0,-1 1,1-1,-1 0,1 0,0 0,0 0,1 1,-1-2,1 1,-1 0,1 0,0 0,0-1,0 1,0-1,1 0,-1 1,1-1,-1 0,1 0,0-1,0 1,-1-1,1 1,0-1,1 0,-1 0,1 0,6 1,0-1,-1-1,1 0,-1 0,1 0,0-2,-1 1,1-1,-1 0,0-1,0 0,0-1,0 0,0 0,-1-1,0 0,0 0,0-1,0 0,-1 0,0-1,0 0,-1 0,0-1,0 1,-1-1,0-1,-1 1,1-1,0-4,-1 9,-1-1,0 1,0-1,0 0,0 0,-1 0,0 0,0-1,0 1,-1-1,0 1,0-1,0 1,0-1,-1 0,0 1,-1-1,1 0,-1 1,0-1,0 1,-1-1,1 1,-1 0,-1-1,1 1,-1 0,1 0,-2 1,1-1,0 0,-1 1,0 0,-1-1,0 3,-1 0,0 1,0-1,0 1,-1 1,1-1,0 1,0 0,0 0,-1 1,1-1,0 2,0-1,0 1,0-1,0 2,1-1,-1 1,1-1,-1 2,1-1,0 0,-4 4,-9 8</inkml:trace>
  <inkml:trace contextRef="#ctx0" brushRef="#br0" timeOffset="-6568.162">1722 1,'26'138,"-25"-110,0 0,-1 0,-2 0,-1 0,-1 0,-3 7,-23 162,7-39,18-123,8-27</inkml:trace>
  <inkml:trace contextRef="#ctx0" brushRef="#br0" timeOffset="-6290.153">1440 424,'34'5,"25"-3,7-2,-2-2,-8 1,-8 0,-8 0,-6-5,-3-1,-3 1,-6 1</inkml:trace>
  <inkml:trace contextRef="#ctx0" brushRef="#br0" timeOffset="-5835.827">1975 622,'21'-6,"0"0,-1-1,-1-1,1-1,-1-1,-1 0,0-2,0 0,-1-1,-1 0,0-2,-1 0,9-10,-23 23,1 0,-1 0,1 0,-1-1,0 1,0 0,0 0,0-1,0 1,0-1,-1 1,1-1,-1 1,0-1,1 1,-1-1,0 1,-1-1,1 1,0-1,-1 1,1-1,-1 1,0 0,0-1,0 1,0 0,0-1,-1 1,1 0,0 0,-1 0,0 0,0 0,1 1,-1-1,0 0,0 1,0 0,-1-1,1 1,0 0,0 0,-1 0,1 0,-1 0,1 1,-1-1,1 1,-1 0,1 0,-1 0,1 0,-1 0,1 0,-1 0,1 1,-15 2,1 0,0 2,0-1,1 2,-1 0,1 1,1 1,-1 0,1 1,1 0,0 1,0 1,1 0,0 1,1 0,0 1,1 0,0 0,1 1,-4 9,8-14,-1 1,2 0,-1 0,1 0,1 1,-1-1,2 1,0 0,-1 8,3-16,-1 0,1 1,0-1,0 0,0 1,1-1,-1 0,1 0,0 0,-1 0,1 1,1-1,-1 0,0 0,1-1,0 1,0 0,-1 0,2-1,-1 1,0-1,0 0,1 0,-1 0,1 0,0 0,-1 0,1-1,0 1,0-1,0 0,0 0,1 0,0 0,22 3,0-1,1-1,-1-2,1 0,-1-2,2-1,-12 1,22-3,1-1,-1-3,-1-1,0-1,18-10,-26 10</inkml:trace>
  <inkml:trace contextRef="#ctx0" brushRef="#br0" timeOffset="-5390.239">2653 368,'-9'3,"0"0,1 0,-1 1,1 0,0 1,0-1,0 2,1-1,0 1,0 0,0 1,1-1,0 2,0-1,1 0,-1 1,2 0,-1 0,1 1,5-4,0-1,-1 1,2 0,-1-1,1 1,-1-1,1 0,1 0,-1 1,0-1,1-1,0 1,0 0,0-1,0 1,1-1,-1 0,1 0,0 0,0-1,0 1,0-1,0 0,1 0,-1-1,4 2,10 7,12 5,41 27,-69-40,-1-1,0 0,1 0,-1 1,0-1,0 1,0 0,0-1,0 1,0 0,0-1,-1 1,1 0,-1 0,1-1,-1 1,0 0,1 0,-1 0,0 0,0 0,0 0,-1 0,1-1,0 1,-1 0,1 0,-1 0,0-1,1 1,-1 0,0 0,0-1,0 1,0-1,-1 1,1-1,-1 1,-7 5,0-1,0 1,-1-1,0-1,-1 0,1-1,-1 0,0 0,0-1,0 0,0-1,-1-1,1 1,0-2,-1 0,1 0,-1-1,1 0,-2-2,-5 3,-7-1</inkml:trace>
  <inkml:trace contextRef="#ctx0" brushRef="#br0" timeOffset="-3204.183">5024 453,'-30'475,"33"-509,2 0,2 0,0 1,2 0,2 0,1 1,1 1,2 0,1 1,2 0,7-8,-15 21,3-5,0 1,1 1,1 0,1 1,1 1,18-16,-32 32,-1 0,0 0,1 0,-1 1,1-1,-1 1,1-1,0 1,-1 0,1 0,0 1,0-1,0 0,0 1,0 0,0-1,0 1,0 1,0-1,0 0,0 1,-1-1,1 1,0 0,0 0,0 0,-1 0,1 1,0-1,-1 1,1-1,-1 1,0 0,1 0,-1 0,0 0,0 0,-1 1,1-1,0 1,-1-1,1 1,-1 0,0-1,0 1,0 0,0 0,0 2,2 9,-1-1,-1 0,0 0,0 1,-2-1,1 0,-2 0,0 1,0-1,-1 0,-1-1,0 1,-1-1,0 1,-1-1,0-1,-1 1,-1-1,1 0,-2-1,1 0,-1 0,-1-1,0 0,0-1,-1 0,0 0,0-1,-1-1,0 0,-10 3,-2 1,16-6,0-1,0 0,-1 0,1 0,-1-1,1 0,-1-1,0 0,0-1,1 1,-1-1,-6-2,1-7,3-2</inkml:trace>
  <inkml:trace contextRef="#ctx0" brushRef="#br0" timeOffset="-2670.221">5391 735,'48'-20,"-2"-1,0-2,-1-3,28-21,-56 35,-1-1,-1 0,0-1,-1-1,-1 0,0-1,-1 0,-1-1,0 0,-1-1,-1 0,-1 0,-1-1,0 0,-1-1,1-8,-6 25,-1 1,1-1,0 0,-1 1,0-1,1 0,-1 1,0-1,0 0,-1 0,1 1,0-1,-1 0,0 1,0-1,1 1,-1-1,-1 1,1-1,0 1,-1 0,1-1,-1 1,0 0,0 0,1 0,-1 0,-1 1,1-1,0 0,0 1,-1 0,1-1,-1 1,1 0,-1 0,1 0,-1 1,1-1,-1 1,0-1,0 1,1 0,-1 0,0 0,1 0,-1 1,0-1,1 1,-3 0,-6 3,0 0,1 1,-1 0,1 1,0 0,1 1,-1 0,1 0,1 1,-1 0,1 0,1 1,-1 0,2 1,-1 0,1 0,1 0,0 0,0 1,0 1,4-9,0 1,0-1,0 0,1 1,-1-1,1 0,0 1,0-1,0 1,0-1,0 0,1 1,-1-1,1 0,0 1,0-1,0 0,1 0,-1 0,1 0,0 0,0 0,0 0,0 0,0-1,0 1,1-1,0 0,-1 0,1 0,0 0,0 0,0 0,0-1,0 1,0-1,0 0,1 0,13 3,-1-1,0-1,1-1,0 0,-1-1,1-1,-1 0,1-1,-1-1,12-4,91-7,-118 13,0 1,0 0,0-1,0 1,-1 0,1 0,0 0,0 0,0 0,0 0,0 0,0 0,0 0,0 1,0-1,0 0,0 0,-1 1,1-1,0 1,0-1,0 1,-1-1,1 1,0-1,0 1,-1 0,1-1,0 1,-1 0,1 0,-1 0,1-1,-1 1,0 0,1 0,-1 0,0 0,1 0,-1 0,0 0,0-1,0 1,0 0,0 0,0 0,0 0,0 0,0 0,-1 0,1 0,0 0,0 0,-1 0,1-1,-1 2,-34 49,26-40,-3 3,9-11,0 0,0-1,0 1,0 0,1 1,-1-1,1 0,0 1,0 0,0-1,0 1,1 0,0 0,-1 0,1 0,1 0,-1 0,0 0,1 0,0 0,0 0,0 0,1 1,1-4,-1 1,1-1,0 1,0-1,0 0,1 0,-1 0,0 0,0 0,0-1,1 1,-1 0,0-1,1 0,-1 0,1 1,-1-2,0 1,1 0,-1 0,0-1,2 1,0-1,20-1</inkml:trace>
  <inkml:trace contextRef="#ctx0" brushRef="#br0" timeOffset="-2384.147">6322 397,'-13'20,"1"-3,0 1,1 0,1 0,0 1,2 0,0 1,1-1,1 2,1-1,1 1,0 2,4-21,0 0,-1 0,1 0,0 1,0-1,1 0,-1 0,0 0,1 0,-1 0,1 0,0 0,0 0,-1 0,1 0,1 0,-1-1,0 1,0 0,1-1,-1 1,1-1,-1 1,1-1,-1 0,1 1,0-1,0 0,0 0,0 0,0-1,0 1,0 0,0-1,0 1,0-1,0 0,0 1,0-1,0 0,0-1,1 1,-1 0,0 0,0-1,0 1,0-1,0 0,0 0,0 0,0 0,-1 0,1 0,0 0,1-1,4-4,0 1,0-1,-1 0,1-1,-1 0,-1 0,1 0,-1 0,0-1,-1 0,0 0,0 0,-1-1,0 1,0-1,-1 0,0 0,-1 0,0 0,0 0,-1 0,0 0,-1 0,0 0,0 0,-1 0,0 0,0 1,-1-1,0 1,-1-1,0 0,1 5,-1 0,1 0,-1 1,1-1,-1 1,0 0,0 0,-1 0,1 0,-1 1,1-1,-1 1,0 0,0 1,0-1,0 1,0 0,0 0,0 1,0 0,0 0,0 0,0 0,0 1,-1-1,1 1,0 1,0-1,-3 2,-11 7</inkml:trace>
  <inkml:trace contextRef="#ctx0" brushRef="#br0" timeOffset="2132.488">4995 848,'5'-5,"2"4,-1 6,-6 2,-3 5,-1 6,0 3,1 4,1 3,0 0,-3-3,-2-3,1 2,2 0,1 1,1-4</inkml:trace>
  <inkml:trace contextRef="#ctx0" brushRef="#br0" timeOffset="4429.104">0 1158,'106'-14,"1"4,0 4,67 8,-71-1,155 26,426-27,224 0,-450-27,-118 14,25-5,95 18,-190 2,293-31,-184 18,185-24,-187 13,93-12,101 12,412 3,-654 21,270-2,-430-27,-143 26,-2 0</inkml:trace>
  <inkml:trace contextRef="#ctx0" brushRef="#br0" timeOffset="6382.692">4939 1017,'5'0,"1"5,0 6,-1 7,-6-1,-3 2,-1 3,0 2,2 2,0 1,2-4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5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92,'-2'1,"0"0,1 1,-1-1,0 1,0 0,1 0,-1-1,1 1,0 0,0 0,-1 0,1 0,0 1,1-1,-1 0,0 0,1 0,-1 1,1-1,-1 0,1 1,0-1,0 0,0 1,1-1,-2 2,-14 154,-2 133,-7-153,21-129</inkml:trace>
  <inkml:trace contextRef="#ctx0" brushRef="#br0" timeOffset="684.658">1412 233,'-1'-2,"-7"-13,1 1,-2 0,0 1,0 0,-2 0,1 1,-1 0,-1 1,0 1,-1-1,0 2,-3-2,7 10,1 1,0 0,0 0,0 1,0 0,0 0,0 1,0 0,0 1,1-1,-1 2,1-1,-1 1,1 0,0 0,1 1,-1 0,1 0,0 1,0-1,1 1,-1 0,2 1,-1 0,0-1,-1 6,-2-3,0 1,1 0,1 1,-1-1,2 1,-1 0,2 1,-1-1,2 1,-1 0,2 0,0 0,0 0,1 1,0-1,1 9,1-17,-1-1,1 0,-1 1,1-1,0 0,0 0,1 0,-1 0,1 0,-1 0,1 0,0 0,0-1,0 1,0-1,1 1,-1-1,1 0,-1 0,1 0,0 0,0 0,0-1,0 1,0-1,0 0,0 0,0 0,1 0,-1-1,0 1,1-1,-1 0,0 0,1 0,7 0,0 0,0-1,0-1,0 0,0 0,-1-1,1 0,-1-1,0 0,2-1,18-12,0 0,-1-3,-1 0,-1-1,24-25,24-45,-75 91,0 0,0 0,0 1,0-1,0 0,0 0,0 1,0-1,0 0,0 0,0 1,0-1,0 0,0 1,0-1,0 0,0 0,1 1,-1-1,0 0,0 0,0 0,0 1,0-1,1 0,-1 0,0 0,0 1,0-1,1 0,-1 0,0 0,0 0,1 0,-1 1,0-1,0 0,1 0,-1 0,0 0,0 0,1 0,-1 0,-11 29,-40 167,44-157,1 1,2 1,1-1,2 1,2 0,3 9,-4-48,0 0,0-1,0 1,0 0,0 0,0-1,1 1,-1 0,1-1,-1 1,1-1,0 1,-1 0,1-1,0 1,0-1,0 0,0 1,1-1,-1 0,0 0,0 1,1-1,-1 0,1 0,-1-1,1 1,9 0</inkml:trace>
  <inkml:trace contextRef="#ctx0" brushRef="#br0" timeOffset="965.002">1751 515,'0'19,"5"7,1-2</inkml:trace>
  <inkml:trace contextRef="#ctx0" brushRef="#br0" timeOffset="1531.961">1977 148,'4'-3,"11"-8,-1 0,2 1,-1 1,1 0,1 1,-1 0,1 2,1 0,-1 1,1 0,0 2,16-2,-32 5,1 0,-1 1,0-1,0 1,1-1,-1 1,0 0,0-1,0 1,0 0,0 1,0-1,0 0,0 1,0-1,0 1,-1-1,1 1,-1 0,1-1,-1 1,0 0,1 0,-1 0,0 0,0 0,-1 1,1-1,0 0,-1 0,1 1,-1-1,0 0,0 0,0 1,0-1,0 0,0 2,-22 86,-110 147,128-232,1 1,0 0,1 0,-1 0,1 0,0 0,1 0,0 1,0-1,0 0,1 1,-1-1,2 1,-1-1,1 1,0-1,0 0,1 1,-1-1,1 0,1 0,-1 0,1 0,0-1,1 1,-1-1,1 0,0 0,2 2,8-1,1 0,-1-1,1-1,0-1,1 0,-1 0,0-2,1 0,-1 0,1-2,-1 0,1 0,-1-2,1 0,-1-1,0 0,-1-1,1-1,-1 0,0-1,-1 0,9-7,-6 6</inkml:trace>
  <inkml:trace contextRef="#ctx0" brushRef="#br0" timeOffset="2033.461">3049 6,'-29'12,"1"0,0 2,0 1,2 1,-23 17,41-26,-1 0,1 1,1 0,0 0,0 0,0 1,1 0,1 0,-1 1,1 0,1 0,0 0,1 0,-1 0,2 1,0 0,0-1,0 7,0-5,0 0,0 0,1 0,1 0,0 0,1 0,0 1,1-1,0 0,1 0,0-1,1 1,0-1,1 1,0-1,1-1,0 1,0-1,2 0,-1 0,1-1,0 0,5 3,-4-6,0 0,1-1,-1-1,1 0,0 0,0-1,0 0,0 0,1-1,-1-1,1 0,-1 0,1-1,0 0,-1-1,1 0,-1-1,1 0,-1-1,0 0,0-1,0 1,0-2,-1 0,0 0,0 0,0-1,0-1,-1 1,0-1,-1-1,1 0,-2 0,1 0,-1-1,2-2,-6 8,0-1,-1 1,1 0,-1-1,1 1,-1-1,0 0,-1 1,1-1,0 0,-1 1,0-1,0 0,0 0,0 0,-1 1,0-1,1 0,-1 1,-1-1,1 1,0-1,-1 1,0-1,0 1,0 0,0 0,0 0,-1 0,1 0,-1 1,0-1,1 1,-2-1,-3-3,-1 0,-1 0,1 1,-1 0,0 0,0 1,0 0,-1 1,1 0,-1 0,0 1,-3 0,-5 1,0 1,1 0,-1 1,0 1,1 1,0 1,0 0,0 1,0 1,1 0,-1 1,-5 5,-4 2</inkml:trace>
  <inkml:trace contextRef="#ctx0" brushRef="#br0" timeOffset="3115.479">0 938,'607'-29,"114"19,-553-3,510-21,-80 35,-135-30,-307 13,-17 4,-115 12</inkml:trace>
  <inkml:trace contextRef="#ctx0" brushRef="#br0" timeOffset="5033.318">3783 317,'-5'0,"-2"5,6 1,3-4,5-4,-3-1,-2 6,-6 1,-3 0</inkml:trace>
  <inkml:trace contextRef="#ctx0" brushRef="#br0" timeOffset="5785.04">3811 6,'0'-4,"0"2,-5 2,-6 2,-2-1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0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110 116,'23'58,"-15"181,-10-150,2 989,-29-847,29 417,-28-422,0-56,17-59,13-54,3-64,-3-6</inkml:trace>
  <inkml:trace contextRef="#ctx0" brushRef="#br0" timeOffset="2755.843">139 143,'1'0,"-1"-1,0 1,1-1,-1 1,0-1,1 1,-1-1,0 1,0-1,0 0,1 1,-1-1,0 1,0-1,0 0,0 1,0-1,0 1,0-1,0 0,0 1,0-1,-1 1,1-1,0 1,0-1,-1 0,1 1,0-1,0 1,-1-1,1 1,-1-1,1 1,0 0,-1-1,1 1,-1-1,1 1,-1 0,1-1,-1 1,0 0,1 0,-1 0,1-1,-1 1,1 0,-1 0,0 0,1 0,-1 0,1 0,-1 0,0 0,1 0,-1 0,1 0,-1 0,0 1,1-1,-1 0,1 0,-1 1,141-10,-94 11,378-13,366-81,-643 82,140 9,-127 2,-157-1,0-1,0 1,0 0,0 0,0 0,0 0,0 0,0 0,0 1,0 0,0 0,0-1,0 2,0-1,0 0,-1 0,1 1,0 0,-1-1,0 1,1 0,-1 0,0 1,0-1,0 0,0 1,0-1,-1 1,1-1,-1 1,1 0,-1 0,0 0,0 0,-1 0,1 0,-3 225,30 57,-28 690,0-400,28-378,-27-165,-1 0,-2-1,-1 1,-2-1,-3 9,-21 84,19 41,9-60,1-103,0 0,0 0,0 0,0 0,-1 0,1-1,-1 1,1 0,-1 0,1 0,-1 0,0-1,0 1,0 0,0-1,0 1,-1-1,1 1,0-1,-1 1,1-1,-1 0,1 0,-1 0,0 0,1 0,-1 0,0 0,0-1,0 1,1 0,-1-1,0 0,0 1,0-1,0 0,0 0,0 0,0 0,0 0,0-1,0 1,1-1,-1 1,0-1,-1 0,-21-4,-1 1,1 1,-1 2,1 0,-1 1,0 2,-23 4,-207 13,86 8,1-15,99-2,-1-3,0-4,0-2,-13-4,-35 1,-306 2,198 29,58-41,144 6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0.4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1 736,'65'-93,"123"-30,-132 92,0 3,2 2,0 3,49-12,234-49,-139 45,52 12,112 28,-329 2,1 2,-1 2,-1 0,1 3,-1 1,10 6,-3-2,99 22,55-7,-27-20,-106 0,1-4,1-2,-1-3,19-4,24 2,145-26,5 14,124-5,-193-6,67-7,100-44,-132 37,-26 9,28 2,28 56,-29-1,-101-11,-101-12,0-2,-1 0,1-1,0-2,0 0,0-1,0-2,-1 0,1-1,-1-2,0 0,0-1,1-2,119-49,-116 48,-1 1,2 1,-1 1,1 2,0 0,21 0,94-20,27-4,-144 28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29.9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1514 152,'-8'1,"1"1,0 1,-1 0,1 0,0 0,1 1,-1 0,1 0,-1 0,1 1,0 0,1 0,-6 7,1-3,-173 198,-838 1008,833-988,174-204,14-24,1 1,-1 0,0-1,0 1,0 0,0-1,1 1,-1 0,0 0,0-1,0 1,1 0,-1 0,0 0,0-1,1 1,-1 0,0 0,1 0,-1 0,0 0,1-1,-1 1,0 0,1 0,-1 0,0 0,1 0,-1 0,0 0,1 0,-1 0,0 0,1 0,-1 0,0 1,0-1,1 0,-1 0,0 0,1 0,-1 0,0 1,0-1,1 0,-1 0,0 1,0-1,1 0,-1 0,0 1,0-1,0 0,0 0,1 1,-1-1,0 0,0 1,0-1,0 0,0 1,0-1,0 1,187-175,337-340,357-374,-864 870,35-36,2 3,2 2,2 2,3 3,3 1,-22 33,-42 11,1-1,0 1,0 0,-1-1,1 1,0 0,-1 0,1 0,-1 0,1 0,-1 0,1-1,-1 1,0 0,0 0,1 0,-1 0,0 0,0 1,0-1,0 0,0 0,0 0,0 0,0 0,-1 0,1 0,0 0,-1 0,1 0,0-1,-1 1,1 0,-1 0,0 0,1 0,-1 0,0-1,1 1,-101 141,-1030 1185,867-1051,201-202,62-74,0 0,1 1,-1-1,0 1,1 0,-1-1,1 1,-1-1,1 1,-1 0,1-1,-1 1,1 0,0-1,-1 1,1 0,0 0,0 0,-1-1,1 1,0 0,0 0,0 0,0-1,0 1,0 0,0 0,0 0,1-1,-1 1,0 0,0 0,1 0,-1-1,0 1,1 0,-1-1,1 1,-1 0,1-1,-1 1,1-1,-1 1,1 0,0-1,-1 0,1 1,0-1,-1 1,1-1,0 0,0 1,-1-1,1 0,0 0,0 0,0 1,0-1,52-11,-7-14,0-2,-2-1,-1-3,-2-1,5-7,-15 14,1311-1092,-931 809,-396 298,-5 2,1 1,0 0,0 1,0 0,1 0,0 1,0 1,0 0,1 1,-1 0,1 1,-12 1,0 1,-1 0,1 0,0 0,-1 0,1 0,0 1,0-1,-1 0,1 0,0 0,-1 1,1-1,0 0,-1 1,1-1,-1 0,1 1,0-1,-1 1,1-1,-1 1,1-1,-1 1,0-1,1 1,-1 0,1-1,-1 1,0 0,0-1,1 1,-1 0,0-1,0 1,0 0,0 0,0-1,0 1,0 0,0-1,0 1,0 0,0 0,0-1,0 1,-1 0,1-1,0 1,-1 0,1-1,0 1,-20 39,-20 16,-2-2,-2-1,-11 6,-4 5,-310 345,-295 339,394-416,269-332,0 1,-1 0,1-1,0 1,0 0,-1 0,1 0,0 0,0 0,0 0,0 0,0 0,1 1,-1-1,0 0,0 1,1-1,-1 0,1 1,-1-1,1 1,0-1,-1 0,1 1,0-1,0 1,0-1,0 1,0-1,0 1,1-1,-1 1,0-1,1 1,-1-1,1 0,0 1,-1-1,1 0,0 0,0 1,0-1,0 0,0 0,0 0,0 0,0 0,0 0,0 0,1 0,-1-1,19-3,-1-1,0-1,0-1,-1 0,0-2,0 0,0-1,-1-1,-1 0,0-1,6-6,-11 10,203-150,-8-9,23-35,-111 96,152-135,-166 145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17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1561 1,'-594'591,"-263"322,841-895,3-5,1 0,1 1,0 0,1 1,1 1,0-1,-4 12,13-26,-1 0,0 0,1 1,-1-1,1 0,-1 1,1-1,-1 0,1 1,0-1,0 0,0 1,0-1,0 1,0-1,0 1,0-1,1 0,-1 1,0-1,1 0,-1 1,1-1,0 0,-1 0,1 1,0-1,0 0,0 0,0 0,-1 0,2 0,-1 0,0 0,0 0,0-1,0 1,0 0,1-1,-1 1,0-1,1 1,-1-1,0 1,1-1,-1 0,1 0,-1 0,0 0,1 0,-1 0,2 0,77-14,-28-9,-1-2,-1-2,-1-2,-2-3,-1-2,-2-1,39-41,-67 62,554-519,-329 301,-135 132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57,'0'5,"0"-4,4-1,3-6,4-2,0-4,-1 5,-8 3,1 3,5 1,1 0</inkml:trace>
  <inkml:trace contextRef="#ctx0" brushRef="#br0" timeOffset="606.55">367 0,'-4'0,"-2"5,-5 2,4-1,-1-1,1-1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0.35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1709 1,'-457'499,"344"-371,-306 349,-208 324,547-677,79-123,0 0,0-1,0 1,1 0,-1 0,0-1,0 1,1 0,-1 0,0 0,1 0,-1 0,1 0,-1 0,1 0,0 0,-1 0,1 0,0 0,0 0,0 0,0 0,0 1,0-1,0 0,0 0,0 0,0 0,1 0,-1 0,0 0,1 0,-1 0,1 0,-1 0,1 0,-1 0,1 0,0 0,0 0,-1-1,1 1,0 0,0-1,0 1,0 0,0-1,0 1,0-1,0 1,0-1,0 0,0 1,0-1,0 0,0 0,0 0,0 1,0-1,0-1,1 1,-1 0,0 0,0 0,0 0,0-1,0 1,24-9,-1-1,0-1,-1 0,0-2,-1-1,-1-1,0-1,-1 0,10-12,-26 25,558-510,-460 419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1.4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1741 287,'-1314'1449,"1285"-1416,-121 138,-54 90,170-206,33-55,0 1,1-1,-1 1,0-1,1 1,-1-1,1 1,-1 0,1-1,-1 1,1 0,-1-1,1 1,0 0,0-1,-1 1,1 0,0 0,0-1,0 1,-1 0,1 0,0-1,0 1,0 0,0 0,1 0,-1-1,0 1,0 0,0 0,1-1,-1 1,0 0,1-1,-1 1,0 0,1-1,-1 1,1 0,-1-1,1 1,0-1,-1 1,1-1,-1 1,1-1,0 0,-1 1,1-1,0 0,0 1,-1-1,1 0,0 0,0 0,-1 0,1 1,0-1,0 0,46-16,21-23,-2-3,-3-2,-1-4,-2-2,-32 28,1272-1125,-711 598,-486 469,-98 87,-86 102,-754 814,563-634,-385 421,462-507,176-177,19-25,1-1,-1 1,0-1,1 0,-1 1,0-1,1 1,-1-1,1 1,-1-1,0 0,1 1,-1-1,1 0,-1 0,1 1,-1-1,1 0,-1 0,1 0,0 0,-1 1,1-1,-1 0,1 0,-1 0,1 0,0 0,-1 0,1-1,-1 1,1 0,-1 0,1 0,-1 0,1-1,-1 1,1 0,-1-1,1 1,-1 0,1-1,-1 1,0 0,1-1,-1 1,1-1,-1 1,0-1,0 1,1-1,-1 1,0-1,0 1,68-45,-3-3,-2-2,2-8,-33 31,868-797,250-321,-949 970,-201 175,0 1,0-1,0 1,1-1,-1 0,0 1,0-1,0 1,1-1,-1 1,0-1,1 0,-1 1,0-1,0 0,1 1,-1-1,1 0,-1 1,0-1,1 0,-1 0,1 0,-1 1,1-1,-1 0,0 0,1 0,-1 0,1 0,-1 0,1 0,-1 0,1 0,-166 181,-856 888,388-395,565-591,67-82,1 0,-1 0,1 0,0 0,0 0,0 0,-1 0,1 0,0 0,0 0,0-1,1 1,-1 0,0 0,0 0,0 0,1 0,-1 0,1 0,-1 0,0 0,1 0,-1-1,1 1,0 0,-1 0,1-1,0 1,-1 0,1-1,0 1,0 0,0-1,0 1,-1-1,1 0,0 1,0-1,0 0,0 1,0-1,0 0,0 0,0 0,0 0,0 0,0 0,0 0,0 0,0 0,0-1,0 1,0 0,0-1,-1 1,1 0,0-1,0 1,0-1,0 0,-1 1,1-1,0 0,0 0,34-13,0-2,-1-1,-1-1,-1-2,-1-2,0-1,2-4,-23 20,314-260,29-53,-238 215,691-654,-636 596,159-116,-197 199,-132 80,1 0,0 0,0 0,0 0,0 0,0 0,-1 0,1 0,0 0,0 0,0 1,0-1,-1 0,1 1,0-1,0 0,-1 1,1-1,0 1,-1-1,1 1,0 0,-1-1,1 1,-1 0,1-1,-1 1,1 0,-1 0,0-1,1 1,-1 0,0 0,0 0,1-1,-1 1,0 0,0 0,0 0,0 0,0 0,0-1,0 1,-1 0,1 0,0 0,0-1,-1 1,1 0,0 0,-1 0,1-1,-1 1,1 0,-1-1,1 1,-1 0,1-1,-1 1,0-1,1 1,-1-1,0 1,1-1,-1 1,0-1,0 0,0 1,-22 38,-2-2,-2 0,-1-2,-26 27,20-25,-797 883,54-33,669-763,92-102,23-27,32-34,-33 34,945-900,-583 555,374-343,-706 660,-15 13,1 0,1 1,1 2,0 0,2 2,6-3,-32 18,-1 1,1-1,0 1,0-1,-1 1,1 0,0-1,0 1,0-1,0 1,0-1,0 1,0 0,0-1,0 1,0-1,0 1,0-1,0 1,1 0,-1-1,0 1,0-1,0 1,1-1,-1 1,0-1,1 1,-1-1,1 0,-1 1,0-1,1 1,-1-1,1 0,-1 1,1-1,-1 0,1 0,-1 1,1-1,-1 0,1 0,0 0,-1 0,1 0,-1 0,1 0,-1 0,2 0,-145 163,87-106,-1076 1210,723-770,394-479,-35 67,51-84,-1 0,1 0,-1 0,1-1,-1 1,1 0,0 0,-1-1,1 1,0 0,0-1,-1 1,1 0,0-1,0 1,0-1,0 0,0 1,0-1,0 0,0 1,0-1,0 0,0 0,0 0,0 0,0 0,0 0,0 0,0 0,0-1,-1 1,1 0,0 0,0-1,0 1,0-1,0 1,0-1,0 1,-1-1,1 1,0-1,0 0,-1 0,1 1,0-1,-1 0,1 0,-1 0,1 1,40-23,0-2,-2-2,-1-1,5-7,-11 10,546-457,950-886,-1281 1146,-234 217,-34 29,-398 380,-1037 1019,1323-1286,107-101,26-37,1 1,-1 0,0 0,1 0,-1-1,1 1,-1 0,1 0,-1 0,1 0,-1 0,0 0,1 0,-1 0,1 0,-1 0,1 0,-1 0,1 0,-1 0,1 1,-1-1,0 0,1 0,-1 0,1 1,-1-1,0 0,1 0,-1 1,0-1,1 0,-1 1,0-1,0 1,1-1,-1 0,0 1,0-1,1 1,-1-1,0 0,0 1,0-1,0 1,0-1,0 1,0-1,0 1,0-1,0 1,0-1,0 1,0-1,0 0,0 1,-1 0,39-19,-1 0,-1-3,-1-1,-1-1,10-11,-20 17,445-348,-218 171,-153 117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32.94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1792 1,'-229'249,"-161"232,47-52,47-108,255-273,62-55,228-184,425-340,-71 51,-592 473,-21 17,-264 214,-1360 1121,1526-1257,85-66,23-21,0-1,0 1,-1-1,1 0,0 1,0-1,0 1,0-1,0 1,0-1,0 1,0-1,0 1,0-1,0 1,0-1,0 1,0-1,0 1,0-1,1 0,-1 1,0-1,0 1,1-1,-1 1,0-1,0 0,1 1,-1-1,0 0,1 1,-1-1,1 0,-1 0,0 1,1-1,-1 0,1 0,-1 0,1 1,-1-1,1 0,-1 0,1 0,-1 0,1 0,-1 0,0 0,1 0,-1 0,1 0,-1 0,1 0,-1-1,1 1,-1 0,1 0,-1 0,1-1,-1 1,0 0,1 0,-1-1,137-49,-113 39,255-135,53-48,-174 99,458-256,-503 300,-113 52,0-1,0 1,-1-1,1 1,0-1,0 1,0-1,0 1,0 0,0-1,0 1,0-1,0 1,0-1,0 1,1-1,-1 1,0-1,0 1,0-1,1 1,-1-1,0 1,1-1,-1 1,0-1,1 0,-1 1,0-1,1 0,-1 1,1-1,-1 0,1 1,-1-1,1 0,-1 0,1 0,-1 1,1-1,-1 0,1 0,-1 0,1 0,0 0,-1 0,1 0,-1 0,1 0,-1 0,1 0,-1-1,1 1,-1 0,1 0,-1 0,1-1,-1 1,1 0,-1-1,1 1,-1 0,-108 101,69-71,-460 345,261-207,233-165,-35 28,39-31,0 1,1 0,-1-1,1 1,-1-1,0 1,1 0,-1 0,1-1,-1 1,1 0,0 0,-1-1,1 1,0 0,0 0,-1 0,1 0,0 0,0-1,0 1,0 0,0 0,0 0,0 0,1 0,-1 0,0-1,0 1,1 0,-1 0,0 0,1-1,-1 1,1 0,-1 0,1-1,-1 1,1 0,0-1,-1 1,1-1,0 1,-1-1,1 1,0-1,0 1,-1-1,1 0,13 5,-1-2,0 1,1-2,-1 0,1-1,0 0,0-1,-1 0,1-1,13-3,72-8,-60 6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6:51.75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5143 509,'-1000'-149,"574"95,-363 5,77 76,622-27,795-56,17 26,-701 30,15-1,1 1,-1 3,0 0,0 3,4 1,-41-6,0-1,0 1,0-1,0 1,0-1,0 1,1 0,-1-1,0 1,0 0,1 0,-1 0,1-1,-1 1,1 0,-1 0,1 0,-1 0,1 0,0 0,-1 0,1 0,0 0,0 0,0 0,0 0,0 0,0 0,0 0,0 0,0 0,0 0,1 0,-1 0,0 0,1 0,-1 0,1 0,-1 0,1 0,-1 0,1-1,0 1,-1 0,1 0,0-1,0 1,0 0,-1-1,1 1,0-1,0 1,0-1,0 1,0-1,0 0,0 1,0-1,0 0,0 0,0 0,0 0,0 0,0 0,0 0,0 0,0 0,0-1,0 1,0 0,-16 5,-2 0,1-1,0 0,-1-2,1 0,-1 0,0-2,-10-1,1 2,-936-3,422-26,783 3,-101 6,-92 14,493-32,-489 36,1 3,-1 2,1 2,22 7,-76-13,0 0,1-1,-1 1,0 0,0 0,0 0,0 0,0 0,0 0,1 0,-1 1,0-1,0 0,0 1,0-1,0 1,0-1,0 1,0-1,0 1,0 0,0-1,0 1,0 0,-1 0,1 0,0-1,-1 1,1 0,0 0,-1 0,1 0,-1 0,1 0,-1 0,0 1,0-1,1 0,-1 0,0 0,0 0,0 0,0 1,0-1,0 0,0 0,-1 0,1 0,0 0,-1 0,1 0,0 0,-1 0,0 0,1 0,-1 0,1 0,-1 0,0 0,0 0,0 0,1-1,-1 1,-1 0,-13 6,0 0,0-2,-1 1,0-2,0 0,0-1,0-1,-6 0,-9 3,-157 14,0-8,-136-11,178-2,-831 1,957 1,-63 11,99 0,211-4,535-33,-377 17,0 17,333 53,-480-11,-200-31,-58-10,-320-3,28 8,37-3,-234 42,376-18,133-34,0 0,-1 0,1 0,-1-1,1 1,0 0,-1 0,1 0,0 0,0 0,0 0,0 0,0 0,0 0,0 0,0 0,0 0,1 0,-1 0,0-1,0 1,1 0,-1 0,1 0,-1 0,1 0,-1-1,1 1,-1 0,1 0,0-1,-1 1,1-1,0 1,0 0,0-1,-1 1,1-1,0 0,0 1,0-1,0 0,0 1,0-1,0 0,0 0,0 0,-1 0,1 0,0 0,0 0,0 0,0 0,0 0,0-1,0 1,0 0,0-1,38 9,0-3,0-1,0-1,28-3,-30 0,302-8,-1-15,-113 7,489-24,-159 11,-715 13,-252 7,0 19,-227 41,601-48,-684 80,546-44,176-40,-1 1,0 0,0 0,0-1,1 1,-1 0,0 0,0 0,0 0,1 0,-1 0,0 0,0 1,0-1,1 0,-1 0,0 0,0 1,1-1,-1 1,0-1,0 0,1 1,-1-1,1 1,-1-1,0 1,1 0,-1-1,1 1,-1 0,1-1,0 1,-1 0,1 0,0-1,-1 1,1 0,0 0,0-1,0 1,-1 0,1 0,0 0,0-1,0 1,1 0,-1 0,0 0,0 0,0-1,0 1,1 0,-1 0,0-1,1 1,-1 0,1-1,-1 1,1 0,19 3,1 0,0-1,0-1,-1-1,1-1,12-2,15 1,258-11,122-26,-142 9,659-39,39 42,-941 26,-36 0,-26 1,-494 32,341-18,-787 79,-215 43,532-57,491-51,151-29,1 0,-1 0,0 0,0 0,1 0,-1 0,0 0,0 0,1 0,-1 0,0 0,0 0,1 0,-1 1,0-1,0 0,1 0,-1 0,0 0,0 1,0-1,0 0,1 0,-1 1,0-1,0 0,0 0,0 0,0 1,0-1,0 0,0 1,0-1,0 0,1 0,-1 1,0-1,-1 0,1 0,0 1,0-1,0 0,0 0,34 3,118-8,1-7,116-25,-218 29,79-11,1342-175,-1222 169,400-38,79 26,-627 37,-161 2,-1817 192,1846-191,-1696 234,1599-216,101-11,27-3,10-4,1 0,0-1,1-1,-1 0,0 0,0-1,0-1,1 0,0-1,17 0,598-66,-272 23,681-70,191 39,-899 71,-315 10,-46 2,-508 51,-2277 389,1977-295,745-139,89-12,18-2,25-4,911-182,109-2,347 11,-1045 150,17 16,-244 18,-105 1,-28 0,-85 13,-3371 668,2870-550,547-127,32-6,28-8,909-198,755-80,-617 172,-632 85,-398 28,-58 11,-355 48,-2403 476,2030-388,628-135,107-15,29-6,637-156,11 12,6 29,4 30,81 23,-468 62,-250 12,-35 0,-94 18,-410 63,-976 173,17-20,1326-222,119-17,33-5,1446-222,-1433 222,654-85,527 5,-715 87,-495-4,-1 0,1 1,0-1,0 0,0 1,0-1,0 0,0 1,0-1,0 0,0 1,0-1,0 0,0 1,0-1,0 0,0 1,-466 61,-1201 205,942-150,706-114,31-6,493-91,546-136,369-67,-778 164,-609 126,-12 4,0-1,0-2,0 0,-1-1,0 0,-1-2,0-1,3-2,-21 12,0-1,1 1,-1 0,0-1,0 0,0 1,0-1,0 0,1 1,-1-1,-1 0,1 0,0 0,0 0,0 0,0 0,-1 0,1 0,0 0,-1-1,1 1,-1 0,1 0,-1 0,0-1,0 1,1 0,-1-1,0 1,0 0,0 0,0-1,0 1,-1 0,1-1,0 1,-1 0,1 0,-1 0,1-1,-1 1,1 0,-1 0,0 0,0 0,1 0,-1 0,0 0,0 0,0 0,0 0,0 1,-1-1,-69-29,-45 6,-1 5,0 5,-44 3,-591 0,280 10,232-15,171-8,69 23,0 0,0 0,0 0,0 0,0-1,0 1,0 0,0 0,0 0,1 0,-1 0,0 0,1-1,-1 1,1 0,-1 0,1 0,0 0,-1 0,1 1,0-1,0 0,0 0,-1 0,1 1,0-1,0 0,0 1,0-1,0 1,1-1,-1 1,0-1,0 1,0 0,1 0,-2-1,43-19,0 3,1 1,0 2,5 1,1-2,488-139,31 6,-161 47,-351 67,-57 32,-1-1,0 1,1 0,-1 0,0 0,0 0,-1 1,1-1,0 0,-1 0,1 1,-1-1,1 1,-1-1,0 1,1 0,-1-1,0 1,0 0,0 0,0 0,0 1,0-1,0 0,0 1,-1 0,1-1,0 1,0 0,0 0,-1 0,1 0,0 0,0 1,-1-1,2 0,-109-8,0 5,0 4,-8 6,113-7,-743 60,285-35,449-30,35-3,97-24,2 6,18 3,-54 9,538-98,-599 107,-81-1,-273 36,209-14,-412 49,462-59,280-31,0-9,11-12,4 1,114-6,-665 80,-334 48,627-70,50-9,380-62,-369 49,-214 13,-458 3,941-13,-32-23,-185 25,-233 15,-329 42,230-41,339-10,-1-3,1-4,1-4,11-1,64-13,-153 25,-21 3,-25 1,-211 44,102-13,49-8,97-22,1-1,0 0,0 1,-1-1,1 1,0-1,0 1,0-1,0 1,0-1,0 1,0 0,0-1,0 1,0-1,0 1,0-1,0 1,0-1,0 1,0-1,0 1,1-1,-1 1,0-1,0 1,1-1,-1 0,0 1,1-1,-1 1,0-1,1 0,-1 1,1-1,-1 0,1 0,-1 1,0-1,1 0,-1 0,1 1,-1-1,1 0,-1 0,1 0,0 0,-1 0,1 0,-1 0,1 0,-1 0,1 0,-1 0,1 0,-1 0,1-1,-1 1,1 0,-1 0,1 0,-1-1,1 1,-1 0,0-1,1 1,-1 0,0-1,1 1,58 1,-1-2,1-2,48-10,-31 4,152-22,-347 36,-111 19,763-36,23-23,-330 24,-423 37,42-22,802-60,-192 26,-423 35,-46 7,-189 18,-35 8,237-38,1 0,-1 0,1-1,-1 1,0 0,1 0,-1 0,1 0,-1 0,1 0,-1 0,0 0,1 0,-1 0,1 0,-1 0,0 0,1 0,-1 1,1-1,-1 0,1 0,-1 1,1-1,-1 0,1 1,-1-1,1 0,-1 1,1-1,0 1,-1-1,1 1,0-1,-1 1,1-1,0 1,0-1,-1 1,1-1,0 1,0-1,0 1,0 0,0-1,0 1,0-1,0 1,0 0,0-1,0 1,0-1,0 1,0-1,1 1,-1 0,0-1,0 1,38 8,496-8,-199 0,-283 9,-52-9,0 0,-1 0,1 0,-1 0,0 0,1-1,-1 1,0 0,1 0,-1 0,0-1,0 1,0 0,0-1,0 1,0-1,0 1,0-1,0 1,0-1,0 0,0 1,0-1,0 0,0 0,0 0,0 0,0 0,0 0,-1 0,1 0,0 0,0-1,0 1,0 0,0-1,-1 2,-782 75,657-66,357-15,918-70,-578 45,-558 27,-39 3,-1462 1,2184-19,-239 6,-719 13,73-3,-170 21,324-14,36-4,0-1,0 0,0 0,0 1,0-1,0 0,0 0,0 1,0-1,0 0,0 0,0 0,0 1,0-1,-1 0,1 0,0 1,0-1,0 0,0 0,0 0,0 1,-1-1,33 1,183-6,189-31,-358 31,293-34,-294 32,-70-5,-14 8,0 1,-1 3,1 1,-1 2,-9 3,-49 2,-344 26,399-26,77 9,277-10,-197-9,80 3,-158 8,-58 8,-323 51,-538 89,838-141,64-5,35-6,-1-3,1-2,-1-2,25-6,-31 4,137-12,311-16,-472 33,-28-1,-74 6,-1 3,1 4,-11 6,-40 7,-391 76,382-73,139-29,1 1,-1-1,1 0,-1 1,0-1,1 0,-1 1,0-1,1 0,-1 1,0-1,0 1,1-1,-1 1,0-1,0 0,0 1,0-1,1 1,-1-1,0 1,0-1,0 1,0-1,0 1,0-1,0 1,-1-1,1 1,0-1,0 1,0-1,0 1,0-1,-1 0,1 1,0-1,-1 1,1-1,0 0,0 1,-1-1,1 0,-1 1,1-1,0 0,-1 1,1-1,-1 0,1 0,-1 0,1 1,0-1,-1 0,1 0,-1 0,1 0,-1 0,1 0,-1 0,1 0,-1 0,1 0,-1 0,1 0,40 12,20-3,1-3,0-3,1-2,-1-4,25-4,17 0,177-11,289-6,-676 30,1 4,-66 17,89-14,-869 148,860-138,93-23,-1 0,0 0,1 0,-1 1,0-1,0 0,1 0,-1 1,0-1,0 0,1 1,-1-1,0 0,0 1,0-1,0 0,0 1,0-1,1 0,-1 1,0-1,0 0,0 1,0-1,0 0,0 1,0-1,0 1,-1-1,1 0,0 1,0-1,0 0,0 1,0-1,-1 0,1 0,0 1,0-1,0 0,-1 1,279 3,1104-6,-1423 14,-533 51,-9-25,386-19,178-13,43-3,227-4,164-26,108-3,-437 35,-72 6,-40-4,-353 40,-25 6,-309 51,612-78,102-26,0 0,-1 0,1 0,0 1,-1-1,1 0,-1 0,1 1,0-1,-1 1,1-1,-1 1,1-1,-1 1,1-1,-1 1,0-1,1 1,-1-1,1 1,-1 0,0-1,0 1,1 0,-1-1,0 1,0 0,0-1,0 1,0 0,0-1,0 1,0 0,0-1,0 1,0 0,0 0,-1-1,1 1,0-1,0 1,-1 0,1-1,0 1,-1-1,1 1,-1 0,1-1,-1 1,1-1,278 7,803-10,-789 21,-246 1,-45-19,-1 1,1 0,-1-1,0 1,1 0,-1 0,0 0,1-1,-1 1,0 0,0 0,0 0,0 0,0 0,0-1,0 1,0 0,0 0,0 0,0 0,0-1,-1 1,1 0,0 0,-1 0,1-1,0 1,-1 0,1 0,-1-1,1 1,-1 0,0-1,1 1,-1-1,0 1,1-1,-1 1,0-1,0 1,1-1,-1 0,0 1,0-1,0 0,1 0,-1 0,0 1,0-1,0 0,0 0,0 0,-22 9,-2-1,1-2,-1 0,0-1,0-1,-7-1,-6 1,-322 35,-158 24,489-55,29-8,1 0,-1 0,0 0,1 0,-1 0,0 0,1 0,-1 0,0 0,1 1,-1-1,0 0,1 0,-1 0,0 0,0 0,1 1,-1-1,0 0,0 0,1 0,-1 1,0-1,0 0,1 1,-1-1,0 0,0 0,0 1,0-1,0 0,0 1,1-1,-1 0,0 1,0-1,0 0,0 1,0-1,0 0,0 1,0-1,0 0,0 0,-1 1,1-1,0 0,0 1,0-1,0 0,0 1,-1-1,1 0,0 0,0 1,0-1,-1 0,1 0,0 1,0-1,-1 0,1 0,0 0,34 10,0-3,1-1,0-1,0-2,3-1,-14-1,462 10,-302-14,0 9,0 8,56 16,-135-1,-105-29,1 0,0 0,0 0,0 0,0 0,-1 1,1-1,0 0,0 0,-1 1,1-1,0 1,0-1,-1 1,1-1,-1 1,1-1,0 1,-1-1,1 1,-1 0,1-1,-1 1,1 0,-1-1,0 1,1 0,-1 0,0-1,0 1,1 0,-1 0,0 0,0-1,0 1,0 0,0 0,0 0,0 0,0-1,-1 1,1 0,0 0,0 0,-1-1,1 1,0 0,-1-1,1 1,-1 0,1-1,-1 1,1 0,-1-1,1 1,-1-1,0 1,1-1,-1 1,0-1,0 1,1-1,-1 0,0 1,0-1,1 0,-1 0,-1 0,-58 21,-89 7,-1-6,-67-2,-1156 54,988-43,466-17,545 14,-486-20,0 7,78 22,-150-15,-68-21,0 0,1-1,-1 1,0-1,1 1,-1 0,0-1,0 1,0 0,0-1,0 1,0 0,0 0,0-1,0 1,0 0,0-1,0 1,0 0,0-1,-1 1,1 0,0-1,-1 1,1-1,0 1,-1 0,1-1,-1 1,1-1,-1 1,1-1,-1 1,1-1,-1 0,1 1,-1-1,0 1,1-1,-1 0,0 0,1 1,-1-1,0 0,1 0,-1 0,0 0,1 0,-1 0,0 0,1 0,-1 0,-153 19,119-18,-731-9,-26 1,-140 70,453-25,461-31,50-1,34-1,1-3,0-3,17-5,-35 3,821-83,-334 41,184 22,-601 24,-103-1,-32 1,-640 43,-1635 101,1786-134,702-15,-1-9,126-27,-192 23,393-50,463 4,-789 65,-417 1,-121 21,219-14,-2194 160,2253-165,-79 6,-134-8,219-10,57 7,1 0,-1 0,1-1,-1 1,0-1,1 1,-1 0,1-1,-1 1,0-1,0 1,1-1,-1 1,0-1,0 1,0-1,1 1,-1-1,0 1,0-1,0 0,0 1,0-1,0 1,0-1,0 1,0-1,0 1,-1-1,1 1,0-1,0 1,0-1,-1 1,1-1,0 1,-1-1,1 1,0-1,-1 1,1 0,0-1,-1 1,1-1,-1 1,1 0,-1 0,1-1,-1 1,1 0,231-56,990-151,-770 137,2 20,2 20,51 19,-475 13,-74-1,10 1,-1541 88,-856 93,2148-173,221-21,67 4,194-41,-145 39,19-4,691-122,6 33,38 32,-573 65,-228 5,-31 1,-756 49,255-11,-1031 47,1007-89,490-8,65 4,180-40,-133 37,-45 9,1399-230,-850 174,-546 53,-28 3,-170 4,-125 21,218-16,-441 50,-333 21,764-82,103 3,-1-1,1 1,0-1,0 0,0 1,0-1,0 0,0 1,0-1,0 1,0-1,0 0,0 1,0-1,0 0,0 1,1-1,-1 1,0-1,0 0,1 1,-1-1,1 1,-1-1,0 1,1-1,-1 1,1-1,-1 1,1 0,-1-1,1 1,-1 0,1-1,0 1,-1 0,1 0,-1-1,1 1,0 0,-1 0,1 0,-1 0,1 0,0 0,-1 0,1 0,0 0,-1 0,1 0,0 0,-1 1,1-1,0 0,0 0,381-127,357-77,362-37,-924 203,-136 27,-38 5,-102 12,-1609 191,1703-197,-156 16,-1-8,-23-7,120-14,93-15,21 5,1 3,1 2,0 3,14-2,-33 9,1005-232,-631 143,-358 82,-48 15,-1 0,1-1,0 1,-1 0,1 0,0-1,-1 1,1 0,0-1,-1 1,1-1,0 1,0 0,0-1,-1 1,1-1,0 1,0-1,0 1,0-1,0 1,0 0,0-1,0 1,0-1,0 1,0-1,0 1,0-1,0 1,0-1,0 1,1 0,-1-1,0 1,0-1,1 1,-1 0,0-1,0 1,1 0,-1-1,-62-3,0 2,0 3,-49 8,60-5,-412 43,139-11,-80-12,179-26,225 2,1 0,-1 0,0 0,0 0,0 0,1-1,-1 1,0 0,0 0,0 0,0-1,1 1,-1 0,0 0,0 0,0-1,0 1,0 0,0 0,0-1,0 1,1 0,-1 0,0-1,0 1,0 0,0 0,0-1,0 1,-1 0,1 0,0-1,0 1,0 0,0 0,0-1,0 1,0 0,0 0,-1-1,1 1,0 0,0 0,0 0,0 0,-1-1,32-7,963-189,-369 82,-538 93,-87 21,0 1,0-1,0 1,0-1,0 1,0-1,0 1,0-1,0 1,0-1,0 1,0-1,0 1,0-1,0 1,-1-1,1 1,0-1,0 1,-1 0,1-1,0 1,-1-1,1 1,0 0,-1-1,1 1,-1 0,1-1,-1 1,1 0,0 0,-1-1,1 1,-1 0,1 0,-1 0,1 0,-1 0,1 0,-1 0,1 0,-1 0,0 0,1 0,-1 0,1 0,-1 0,1 0,-1 0,1 1,-1-1,1 0,0 0,-1 0,1 1,-1-1,1 1,-200 22,-78 21,19-1,-1-11,-177-5,426-27,7 1,-1 0,1-1,0 0,0 0,0 0,-1-1,1 1,0-1,0 0,0 0,0-1,0 1,0-1,0 0,-3-1,28-14,220-43,-133 39,502-90,-423 79,-238 26,-899 66,768-66,163-7,51 5,779-103,-622 82,-495 86,-675 115,665-104,316-68,-1-1,1 1,-1 0,1 0,-1-1,0 1,1 0,-1 0,1 0,-1 0,0 0,1 0,-1 0,1 0,-1 0,0 0,1 0,-1 0,0 0,1 0,-1 1,1-1,-1 0,1 0,-1 1,1-1,-1 0,1 1,-1-1,1 0,-1 1,1-1,-1 1,1-1,0 1,-1-1,1 1,0-1,-1 1,1 0,0-1,0 1,0-1,-1 1,1-1,0 1,0 0,0-1,0 1,0 0,0-1,0 1,0-1,1 1,-1 0,0-1,0 1,0-1,1 1,-1-1,0 1,0 0,1-1,-1 1,1-1,-1 0,0 1,1 0,46 11,41-9,0-3,-1-3,3-5,-24 3,374-38,-103 9,113 11,-353 29,-88 1,-27 0,-297 41,212-36,-1044 126,982-103,165-35,-1 0,0-1,1 1,-1 0,0 0,1 1,-1-1,0 0,1 0,-1 0,0 0,1 1,-1-1,0 0,1 1,-1-1,1 0,-1 1,0-1,1 1,-1-1,1 1,-1-1,1 1,0-1,-1 1,1-1,0 1,-1-1,1 1,0 0,-1-1,1 1,0 0,0-1,0 1,0 0,0-1,0 1,0 0,0 0,0-1,0 1,0 0,0-1,0 1,1 0,-1-1,0 1,0 0,1-1,-1 1,0-1,1 1,-1 0,40 16,12-9,1-2,1-2,39-3,-55-1,521-27,-118 2,-114 42,-304-11,-24 1,-40 8,-338 51,-413 59,-170 15,795-107,161-26,22-5,86-1,0-5,0-4,76-16,-153 20,241-35,118-19,2 18,39 14,-168 28,-212 3,-46-5,1 1,-1-1,1 0,0 1,0-1,-1 0,1 1,0-1,0 0,-1 1,1-1,0 1,0-1,0 0,0 1,-1-1,1 1,0-1,0 1,0-1,0 1,0-1,0 1,0-1,0 0,0 1,1-1,-1 1,0-1,0 1,0-1,0 0,1 1,-1-1,0 1,0-1,1 0,-1 1,0-1,1 0,-1 1,0-1,1 0,-1 0,1 1,-1-1,0 0,1 0,-1 0,1 0,-1 1,0-1,1 0,-1 0,1 0,-1 0,1 0,-1 0,1 0,-1 0,1 0,-1 0,0 0,1-1,-1 1,1 0,-37 17,-320 61,-1004 159,1257-212,103-25,0 1,1-1,-1 0,0 0,1 1,-1-1,0 0,0 0,1 1,-1-1,0 0,0 1,0-1,0 0,0 1,1-1,-1 0,0 1,0-1,0 1,0-1,0 0,0 1,0-1,0 0,0 1,0-1,0 1,0-1,-1 0,1 1,0-1,0 0,0 1,0-1,-1 0,1 1,0-1,0 0,-1 0,1 1,0-1,0 0,-1 0,42 4,0-2,0-2,0-2,25-5,-23 3,824-114,-411 63,134 14,-568 40,12-2,1 3,0 0,0 2,0 2,20 5,-55-8,-1-1,0 1,0-1,0 1,0-1,0 1,1 0,-1-1,0 1,0 0,1 0,-1 0,1 0,-1-1,1 1,-1 0,1 0,-1 0,1 0,0 0,-1 0,1 0,0 0,0 0,0 0,0 0,0 0,0 0,0 0,0 0,1 1,-1-1,0 0,0-1,1 1,-1 0,1 0,-1 0,1 0,-1 0,1 0,0 0,-1-1,1 1,0 0,0 0,-1-1,1 1,0-1,0 1,0-1,0 1,0-1,0 1,0-1,-74 22,0-3,-2-3,-8-3,0 1,-565 96,-456 91,846-145,222-44,36-12,1 0,-1 0,0-1,1 1,-1 0,1 0,-1 0,1-1,-1 1,0 0,1 0,-1 0,1 0,-1 0,1 0,-1 0,1 0,-1 0,1 0,-1 0,1 0,-1 1,1-1,-1 0,0 0,1 0,-1 0,1 1,-1-1,1 0,-1 1,0-1,1 0,-1 1,0-1,1 0,-1 1,0-1,0 1,1-1,-1 0,0 1,0-1,0 1,0-1,1 1,-1-1,0 1,0-1,0 1,0-1,0 1,0-1,0 1,0-1,-1 0,1 1,0-1,0 1,0-1,0 1,-1-1,102 6,1-5,99-12,-138 6,919-85,-915 85,149-13,0 10,120 14,-198 17,-140-22,1-1,0 0,0 0,0 0,0 1,0-1,0 1,0-1,-1 1,1-1,0 1,0-1,1 1,-1 0,0 0,0-1,0 1,0 0,1 0,-1 0,0 0,1 0,-1 0,1 0,-1 0,1 0,-1 0,1 0,0 1,0-1,-1 0,1 0,0 0,0 0,0 1,0-1,0 0,1 0,-1 0,0 0,1 0,-1 1,0-1,1 0,-1 0,1 0,0 0,-1 0,1 0,0 0,-1-1,1 1,0 0,0 0,0 0,0-1,0 1,0 0,0-1,0 1,0-1,0 0,0 1,1-1,-198 49,137-38,-929 119,343-54,338-38,293-36,21-2,27-1,554-69,-159 12,-116 29,2 14,41 14,-417 19,-628 106,-57 2,308-41,340-57,98-28,0 0,0 0,1 1,-1-1,0 0,0 0,1 1,-1-1,0 0,0 1,0-1,0 0,0 0,1 1,-1-1,0 0,0 1,0-1,0 0,0 1,0-1,0 0,0 1,0-1,0 0,0 1,0-1,0 0,0 1,-1-1,1 0,0 1,0-1,0 0,0 1,-1-1,1 0,0 0,0 1,0-1,-1 0,1 0,0 1,0-1,-1 0,1 0,0 0,-1 0,1 1,0-1,-1 0,1 0,34 3,87-10,0-5,58-16,-101 16,181-30,272-46,4 22,490 6,-943 60,0 4,0 4,71 16,-82 4,-71-28,0 1,1 0,-1-1,0 1,1 0,-1-1,0 1,0 0,0-1,0 1,0 0,0 0,0-1,0 1,0 0,0-1,0 1,0 0,-1-1,1 1,0 0,0-1,-1 1,1-1,0 1,-1 0,1-1,-1 1,1-1,-1 1,1-1,-1 1,1-1,-1 1,1-1,-1 0,0 1,1-1,-1 0,0 0,1 1,-1-1,0 0,1 0,-1 0,0 0,1 0,-1 0,0 0,1 0,-32 13,0-2,-1-1,0-2,-1-1,-21 1,-8 2,-1355 194,945-145,91-21,345-37,29-5,26-3,304-50,325-58,685-96,-1036 185,1 13,130 18,-297 12,-130-17,1 0,0 0,0 0,-1 0,1 0,0 0,0 0,-1 0,1 0,0 0,0 0,-1 0,1 1,0-1,-1 0,1 0,0 1,-1-1,1 0,0 1,-1-1,1 1,-1-1,1 1,-1-1,1 1,-1-1,1 1,-1 0,1-1,-1 1,0 0,0-1,1 1,-1 0,0-1,0 1,0 0,1 0,-1-1,0 1,0 0,0 0,0-1,0 1,-1 0,1 0,0-1,0 1,0 0,-1-1,1 1,0 0,-1-1,1 1,0 0,-1-1,-40 23,-188 32,169-45,-1717 235,1544-222,221-21,30-2,238-13,-1-11,76-25,-143 22,601-85,3 35,110 32,-808 44,222 9,-279-1,-33 1,-25-4,-338 16,-700 86,887-89,-287 41,449-55,16-1,24-2,-27 0,311-12,0-15,38-19,-4 1,324-28,333 18,-862 50,-123 0,-26 0,-35-1,-344 18,-404 51,449-31,446-30,648-26,-652 29,-19 1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7:2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1888,'-18'117,"-68"327,48-267,15-77,18-100,4-11</inkml:trace>
  <inkml:trace contextRef="#ctx0" brushRef="#br0" timeOffset="250.842">1 2424,'54'-2,"0"-3,-1-2,1-3,-2-1,1-4,-2-1,0-2,0-4,123-60,-153 68,-3 2</inkml:trace>
  <inkml:trace contextRef="#ctx0" brushRef="#br0" timeOffset="697.533">763 1944,'-75'474,"73"-461,-1-6,1 0,0 0,0 1,1-1,0 1,0-1,1 1,0-1,0 1,0 0,1-1,1 1,-1-1,1 0,0 1,1-1,0 0,0 0,0-1,1 1,0-1,0 1,5 4,-4-10,1 0,-1 0,0-1,1 1,-1-1,0 0,1-1,-1 0,0 0,0 0,1 0,-1-1,0 1,0-2,0 1,-1 0,1-1,0 0,-1 0,0 0,0-1,4-3,12-6,2-1,-13 7,0 1,1 0,-1 1,1 0,0 0,1 1,-1 0,1 1,8-1,-17 4,-1 0,1 0,0 0,-1 1,1-1,0 1,-1-1,1 1,-1 0,1 0,-1-1,1 1,-1 0,0 0,1 0,-1 1,0-1,0 0,0 0,0 1,0-1,0 1,0-1,0 1,-1-1,1 1,0-1,-1 1,0-1,1 1,-1 0,0-1,0 1,0 1,3 65,-4-57,1-3,-1-5,0-1,1 1,-1 0,1 0,0 0,0 0,0-1,0 1,1 0,-1 0,1 0,0-1,-1 1,1 0,0 0,1-1,-1 1,0-1,1 1,0-1,-1 0,1 0,0 0,1 1,8-1</inkml:trace>
  <inkml:trace contextRef="#ctx0" brushRef="#br0" timeOffset="1114.459">1299 2621,'19'-4,"0"0,0-2,-1-1,0 0,0-1,0-1,-1 0,-1-2,0 0,0 0,-1-2,0 0,-1-1,-1 0,4-6,-16 19,1-1,-1 0,1 0,-1 0,0 1,0-1,0-1,0 1,-1 0,1 0,0 0,-1 0,1 0,-1-1,0 1,0 0,0 0,0-1,0 1,-1 0,1 0,0 0,-1-1,0 1,1 0,-1 0,0 0,0 0,0 0,-1 0,1 0,0 1,-1-1,1 0,-1 1,0-1,1 1,-1-1,0 1,0 0,0 0,0 0,0 0,0 0,0 0,0 1,0-1,0 1,-1-1,1 1,0 0,0 0,-1 0,1 0,0 0,0 0,0 1,-1-1,1 1,0-1,0 1,0 0,0 0,-2 1,-9 5,1 1,-1 1,2 0,-1 0,1 1,1 1,-1-1,2 2,0-1,0 2,1-1,0 1,1 0,1 0,0 1,1 0,-2 11,5-20,1 0,0 0,0 0,0 1,1-1,0 0,0 1,0-1,1 0,0 0,0 1,0-1,0 0,1 0,0 0,0 0,1 0,-1-1,1 1,0-1,0 1,0-1,1 0,-1 0,1-1,0 1,0-1,1 0,-1 0,1 0,3 2,1 0,-1-1,1-1,-1 0,1 0,0 0,0-1,1 0,-1-1,0 0,0-1,1 0,-1 0,0-1,1 0,7-2,8-4</inkml:trace>
  <inkml:trace contextRef="#ctx0" brushRef="#br0" timeOffset="25287.026">508 3525,'-7'-4,"-1"1,1 0,-1 1,0-1,0 2,0-1,0 1,0 0,-1 1,1 0,0 0,0 1,0 0,0 0,0 1,0 0,0 0,0 1,0 0,1 0,0 1,0 0,0 0,0 1,0 0,1 0,0 1,0 0,0 0,1 0,0 0,0 1,-2 6,0-1,1 1,1 0,0 1,1-1,0 1,1 0,1 0,0 0,1 0,0 0,1 0,1 1,0-1,1 0,1 0,0 0,1-1,0 1,1-1,0 0,1 0,1 0,5 7,-7-15,-1-1,1-1,0 1,0-1,0 1,0-1,1-1,-1 1,1-1,-1 0,1 0,0-1,0 0,0 0,0 0,0 0,0-1,0 0,0-1,0 1,0-1,0 0,0-1,0 1,-1-1,1 0,-1-1,1 1,-1-1,0 0,0-1,0 1,0-1,0 0,-1 0,0 0,3-4,8-4,-1-1,0 0,-1-1,0 0,-1-1,-1-1,0 0,-1 0,-1-1,0-1,-2 1,0-1,0 0,-2-1,-1 1,0-1,-1 0,-1 0,-1-1,0-10,-2 22,0 1,0 0,-1-1,0 1,0 0,-1 0,0 1,0-1,0 0,-1 1,0 0,0 0,-1 0,1 0,-1 1,-1-1,3 4,1-1,-1 1,0 0,0 0,0 0,-1 0,1 1,0-1,-1 1,1 0,-1 0,1 0,-1 0,1 1,-1-1,0 1,1 0,-1 0,1 0,-1 1,0-1,1 1,-1 0,1 0,-1 0,1 1,0-1,-1 1,1-1,0 1,0 0,-2 2,-54 69,44-48</inkml:trace>
  <inkml:trace contextRef="#ctx0" brushRef="#br0" timeOffset="25718.37">848 3863,'1'-19,"1"-1,1 1,1 0,1 0,1 0,0 1,1-1,1 2,1-1,1 1,8-12,-17 28,-1-1,0 1,0-1,1 1,-1-1,1 1,0-1,-1 1,1 0,0 0,0-1,0 1,-1 0,1 0,1 0,-1 0,0 0,0 0,0 0,0 0,1 0,-1 1,0-1,1 0,-1 1,1-1,-1 1,0-1,1 1,-1 0,1 0,-1 0,1 0,-1 0,1 0,-1 0,1 0,-1 1,1-1,-1 0,1 1,-1-1,1 1,-1 0,0-1,1 1,-1 0,0 0,0 0,0 0,29 64,-28-58,0 1,0-1,1 0,0 0,0 0,1-1,-1 1,1-1,1 0,-1 0,1 0,0-1,1 1,-1-1,1 0,0-1,0 0,1 0,-1 0,1 0,0-1,4 1,-4-3,0 0,-1-1,1 0,0 0,-1 0,1-1,-1 0,1 0,-1-1,1 0,-1 0,0-1,0 1,0-1,0-1,0 1,-1-1,1 0,-1 0,0 0,89-103,-86 92,-1 0,-1-1,0 0,-1 0,0 0,-1 0,0-8,4-12,-4 16</inkml:trace>
  <inkml:trace contextRef="#ctx0" brushRef="#br0" timeOffset="40672.492">453 4485,'-1'-1,"1"0,-1 0,1 0,-1 0,1 0,-1 0,0 0,0 0,0 0,1 1,-1-1,0 0,0 0,0 1,0-1,0 1,0-1,0 1,0-1,-1 1,1 0,0 0,0-1,0 1,0 0,0 0,-1 0,1 0,0 0,0 0,0 1,0-1,0 0,-1 1,1-1,0 0,0 1,0-1,0 1,0 0,0-1,0 1,1 0,-1 0,0-1,0 1,0 0,1 0,-1 0,0 0,1 0,-1 0,1 0,-1 0,1 0,0 0,-1 1,1-1,-13 186,-20 122,31-237,26-82,139-145,-155 147,2 1,-1 0,1 1,-1 0,2 1,-1-1,1 2,-1 0,1 0,0 1,1 0,-1 1,0 0,1 1,-1 1,1-1,0 2,-8 0,0 1,0 0,-1 0,1 0,-1 1,0-1,1 1,-1 0,0 0,-1 0,1 0,0 0,-1 0,0 1,0 0,0-1,0 1,0 0,-1 0,0 0,0 0,0 0,0 0,0 0,-1 1,1 107,-4-100,0 0,-1 0,0-1,-1 1,0-1,-1 0,0 0,-1 0,0-1,0 0,-1-1,-1 0,0 0,0-1,0 0,-1 0,0-1,-1 0,0-1,0 0,0-1,0 0,-1-1,0 0,0-1,0 0,0-1,-1-1,1 0,-13 0,-92-17,114 15,0 0,0-1,0 1,0-1,0 1,1-1,-1 0,0 0,1 0,-1 0,1 0,0-1,0 1,0-1,0 1,0-1,1 0,-1 0,1 0,-1 0,1 0,0 0,1 0,-1 0,0 0,1-1,0 1,-1 0,1 0,0 0,1-1,-1 1,1 0,0-2,4-13</inkml:trace>
  <inkml:trace contextRef="#ctx0" brushRef="#br0" timeOffset="41046.044">904 5190,'49'-18,"0"-2,-2-3,0-1,-2-2,0-2,18-18,-59 44,-1 0,1 0,-1 0,0 0,0-1,0 0,0 1,0-1,0 0,-1 0,1-1,-1 1,0 0,0-1,0 0,-1 1,1-1,-1 0,0 0,0 0,0 0,0 0,-1 0,0 0,0 0,0 0,0 0,0 0,-1 0,0 0,0 1,0-1,0 0,-1 0,1 0,-1 1,0-1,0 1,0-1,-1 1,1 0,-1 0,-1-1,-1 0,0 1,0 0,0 0,0 1,0-1,0 1,-1 0,1 1,-1-1,0 1,1 0,-1 1,0-1,0 1,1 0,-1 1,0-1,1 1,-1 0,0 0,1 1,-1 0,1 0,0 0,0 1,0 0,0-1,0 2,-2 1,-3 1,0 2,0-1,0 1,1 1,1 0,-1 0,1 0,1 1,0 0,0 1,1 0,1 0,-3 6,5-9,-1 0,2 0,-1 0,1 1,0-1,1 1,0 0,0 0,1-1,0 1,1 0,0-1,0 1,1 0,0-1,0 1,1-1,0 0,1 0,0 0,0 0,0-1,1 0,0 0,1 0,0 0,0-1,0 0,1 0,-1-1,1 1,6 2,5-2,0 0,0-1,1-1,0 0,0-2,0 0,0-1,0-1,9-1,-15 1,19 0</inkml:trace>
  <inkml:trace contextRef="#ctx0" brushRef="#br0" timeOffset="-3302.482">14732 618,'-9'7,"1"0,-1 0,1 1,0 0,1 0,0 1,0 0,1 0,0 1,1-1,0 1,0 1,1-1,-1 6,1-3,0 0,1 0,1 1,0-1,0 1,2-1,0 1,0 0,1 2,0-12,-1 0,1 0,0 0,0 0,0 0,0 0,1 0,-1 0,1-1,0 1,0 0,0-1,1 0,-1 1,1-1,0 0,0 0,0-1,0 1,1-1,-1 1,1-1,-1 0,1 0,0-1,0 1,0-1,0 0,0 0,0 0,0 0,7-2,0-1,0-1,0 1,-1-1,1-1,-1 0,0-1,0 0,0 0,-1-1,0 0,0-1,-1 0,1 0,-2-1,7-7,98-101,-111 115,-1 0,1 0,-1 0,1 1,0-1,-1 0,1 0,0 0,0 1,0-1,0 0,-1 1,1-1,0 1,0-1,0 1,0-1,0 1,0 0,0 0,0-1,0 1,1 0,-1 0,0 0,0 0,0 0,0 0,0 0,0 1,0-1,0 0,0 1,0-1,0 0,0 1,0-1,0 1,0 0,0-1,0 1,-1 0,1-1,0 1,0 1,25 47,-21-36,-4-9,0 0,0 1,0-1,0 0,1 0,0-1,-1 1,1 0,1-1,-1 1,1-1,-1 1,1-1,0 0,0 0,0-1,0 1,1 0,-1-1,1 0,0 0,-1 0,1 0,0-1,0 0,0 1,0-1,0-1,1 1,-1-1,0 1,0-1,1 0,9-6,0 0,0-1,-1-1,0 0,-1-1,0 0,0-1,-1 0,0 0,0-2,-2 1,5-7,6-5,-17 20,5-7,-1-1,2 2,0-1,0 1,0 1,1-1,0 2,1-1,0 2,0-1,1 1,-1 1,1 0,0 1,0 0,11-1,-20 5,1 0,-1 1,0-1,0 1,1 0,-1 0,0 0,0 0,0 0,0 1,0-1,0 1,0 0,-1 0,1 0,-1 0,1 0,-1 1,0-1,0 1,0 0,0-1,0 1,-1 0,1 0,-1 0,0 0,0 0,0 1,0 1,11 101,-12-101,0 1,0-1,-1 0,0 0,0 0,0 0,-1 1,1-2,-1 1,0 0,-1 0,1-1,-1 1,0-1,0 1,0-1,-1 0,0-1,1 1,-1-1,0 1,-1-1,1 0,-1-1,1 1,-1-1,-5 2,-94 39,103-43,1 1,-1 0,1-1,-1 1,1 0,0-1,-1 1,1 0,0-1,-1 1,1 0,0 0,0-1,0 1,0 0,-1 0,1-1,0 1,1 0,-1 0,0 0,0-1,0 1,0 0,0 0,1-1,-1 1,0 0,1-1,-1 1,1 0,-1-1,1 1,-1 0,1-1,-1 1,1-1,-1 1,1-1,0 1,-1-1,1 0,0 1,-1-1,1 0,0 1,0-1,-1 0,1 0,0 0,0 0,-1 0,1 0,0 0,0 0,45 9,-16-6,1-2,-1-1,0-1,0-1,0-2,0 0,0-3,-1 0,0-2,-1-1,24-12,-6-1,-2-2,0-3,-2-1,-1-2,-1-1,-2-3,-1-1,-32 31,0 0,0-1,-1 1,0-1,0 0,0-1,-1 1,0-1,0 1,0-1,-1 0,0 0,-1 0,1 0,-1-1,-1 1,1-2,-4 6,0-1,1 1,-1 0,-1 0,1 0,0 1,-1-1,1 1,-1 0,0 0,0 0,0 0,0 1,0 0,0 0,0 0,0 0,-1 0,1 1,0 0,0 0,-1 0,1 0,0 1,0 0,-1 0,1 0,0 0,-3 1,-8 4,-1 1,1 0,0 0,1 2,0 0,0 0,0 2,2-1,-1 2,1-1,1 2,0 0,1 0,0 1,1 0,1 0,-1 4,6-13,1 0,0 1,0 0,0-1,0 1,1 0,0 0,0 0,1 0,0 0,0 0,0 0,1 0,-1 0,2 0,-1 0,1 0,-1 0,2-1,-1 1,0-1,1 1,0-1,1 0,-1 0,1 0,0-1,0 1,0-1,1 0,11 8,0-1,0-1,1 0,0-1,0-1,1-1,0-1,1 0,-1-1,1-1,0-1,0 0,1-2,-1 0,0-1,0-1,1-1,-1-1,10-2,55-13,-60 13</inkml:trace>
  <inkml:trace contextRef="#ctx0" brushRef="#br0" timeOffset="-8272.02">11798 702,'0'29,"0"14,5 0,1-7</inkml:trace>
  <inkml:trace contextRef="#ctx0" brushRef="#br0" timeOffset="-8040.108">11769 392,'5'10,"2"2</inkml:trace>
  <inkml:trace contextRef="#ctx0" brushRef="#br0" timeOffset="-7673.474">12390 505,'-7'2,"0"0,0 0,0 1,0 0,0 0,1 1,0 0,-1 0,2 0,-1 1,0 0,1 0,0 1,0-1,0 1,1 0,0 0,0 0,1 1,-1 0,1-1,1 1,-1 0,1 0,1 1,-1-1,1 0,0 4,3-6,1 0,-1 0,1 0,0-1,1 1,-1-1,1 1,0-1,0-1,0 1,0 0,1-1,0 0,-1 0,1 0,4 1,17 12,31 45,-56-59,0 0,0 0,-1 0,1 0,0 0,-1 1,1-1,-1 0,0 0,0 0,0 1,0-1,0 0,0 0,0 0,-1 1,1-1,-1 0,0 0,1 0,-1 0,0 0,0 0,0 0,-1 0,1 0,0-1,-1 1,1 0,-1-1,0 1,1-1,-1 0,0 1,-1-1,-4 3,1 0,-1-1,0 0,0 0,-1-1,1 0,0 0,-1 0,1-1,-1-1,1 1,-1-1,0 0,1-1,-1 0,-6-1,-6-5</inkml:trace>
  <inkml:trace contextRef="#ctx0" brushRef="#br0" timeOffset="-5324.444">13350 222,'-22'189,"4"54,8-166,8-46,-2-1,-1 1,-1 0,-2-1,-1-1,-3 6,0-22,8-18</inkml:trace>
  <inkml:trace contextRef="#ctx0" brushRef="#br0" timeOffset="-5087.477">12926 702,'49'5,"43"-3,17-7,-6-3,-11 1,-15-4,-17 0,-14 2,-10 2,-5 3,-10 2</inkml:trace>
  <inkml:trace contextRef="#ctx0" brushRef="#br0" timeOffset="-4808.45">13801 618,'-10'19,"2"1,0 0,1 0,0 0,2 1,1 0,0 0,2 0,0 1,1-1,2 15,0-33,-1 0,1 0,0 0,0 0,0-1,0 1,1 0,-1 0,1-1,-1 1,1-1,0 1,0-1,0 0,0 0,0 0,1 0,-1 0,1-1,-1 1,1 0,0-1,-1 0,1 0,0 0,0 0,0 0,0-1,0 1,0-1,0 0,0 0,0 0,0 0,0 0,0-1,3 0,4 0,1-2,-1 1,0-1,1-1,-1 0,-1 0,1-1,-1-1,1 1,0-3,-2 2,0 0,-1-1,0-1,0 1,-1-1,0 0,0 0,-1-1,0 0,-1 0,0 0,0 0,-1-1,0 1,0-1,-1 0,-1 0,0 0,0 0,-1 0,0 0,-1 0,0 0,0 0,-2-4,-1 6,0 0,0 1,0 0,-1 0,0 0,-1 1,0-1,0 1,0 0,0 1,-1 0,0 0,0 0,-1 1,1 0,-1 0,0 1,0 0,0 1,0-1,-1 2,1-1,0 1,-1 0,1 1,-1 0,1 0,-1 1,1 0,-1 0,1 1,0 0,-5 3,-16 6</inkml:trace>
  <inkml:trace contextRef="#ctx0" brushRef="#br0" timeOffset="-14624.585">5673 1042,'11'-5,"32"-12,-2-3,0 0,-1-3,17-14,-51 32,0 0,-1 0,0-1,0 1,0-1,-1 0,0-1,0 1,-1-1,0 0,0 0,0-1,-2 6,0 0,0-1,-1 1,1-1,-1 1,1 0,-1-1,0 1,0-1,0 1,0-1,-1 1,1-1,-1 1,1 0,-1-1,0 1,0 0,0 0,0-1,0 1,0 0,-1 0,1 0,-1 0,1 0,-1 1,0-1,0 0,0 1,0 0,0-1,0 1,0 0,0 0,-1 0,0 0,-2-1,1 1,0 0,-1 0,1 1,-1 0,0-1,1 2,-1-1,1 0,-1 1,1 0,-1 0,1 0,-1 0,1 1,0 0,0 0,0 0,0 0,0 1,0-1,1 1,-4 3,-75 85,69-74,4-8,2 0,-1 0,1 1,1 0,0 0,0 0,1 1,0 0,1 0,0 0,1 0,0 1,1 0,0-1,1 5,1-12,1 0,0-1,0 1,0-1,1 1,-1-1,1 0,0 1,0-1,0 0,0 0,0 0,1-1,-1 1,1-1,0 1,0-1,0 0,0 0,0 0,0 0,1 0,-1-1,1 0,-1 0,1 0,-1 0,1 0,0-1,1 1,4 0,1-1,0 0,0-1,0 0,0 0,0-1,-1 0,1-1,-1 0,8-4,69-37,-62 30</inkml:trace>
  <inkml:trace contextRef="#ctx0" brushRef="#br0" timeOffset="-15824.687">4629 476,'-17'318,"-23"-22,15-152,23-135</inkml:trace>
  <inkml:trace contextRef="#ctx0" brushRef="#br0" timeOffset="-15489.932">4234 618,'43'-19,"34"-12,13-4,-4-2,-12 6,-13 8,-13 3,-9 5,-7 0,-9 3</inkml:trace>
  <inkml:trace contextRef="#ctx0" brushRef="#br0" timeOffset="-14988.315">5052 336,'-36'373,"-3"-119,37-241,-1-3,1 0,0 0,1 0,0 0,1 0,0 1,0-1,1 0,0 0,3 10,-3-19,-1 0,1 1,0-1,0 0,0 0,0 1,0-1,0 0,0 0,0 0,0 0,0 0,0-1,1 1,-1 0,0 0,1-1,-1 1,0-1,1 1,-1-1,1 0,-1 0,1 1,-1-1,1 0,-1 0,0 0,1 0,-1-1,1 1,-1 0,1-1,-1 1,1-1,-1 1,0-1,1 0,-1 1,1-2,51-34,121-117,-164 145,-9 7,0-1,0 0,0 1,0-1,0 1,0-1,0 1,1 0,-1-1,0 1,1 0,0 0,-1 0,1 0,-1 0,1 0,0 1,0-1,-1 0,1 1,0-1,0 1,0 0,0 0,0 0,0 0,-1 0,1 0,0 0,0 0,0 1,0-1,-1 1,1 0,0-1,0 1,-1 0,1 0,0 0,-1 0,1 0,-1 0,1 1,-1-1,1 1,0 8,0 1,-1-1,0 1,0 0,-1-1,-1 1,0 0,0-1,-1 1,-2 5,-4 51,7-65,1 0,0 1,0-1,0 1,1-1,-1 1,0-1,1 1,0-1,0 0,-1 1,1-1,0 0,1 0,-1 0,0 1,1-1,-1-1,1 1,0 0,-1 0,1-1,0 1,13 6</inkml:trace>
  <inkml:trace contextRef="#ctx0" brushRef="#br0" timeOffset="-13024.981">7254 929,'14'-1,"-1"1,1-2,-1 0,1 0,-1-1,0-1,0 0,0-1,0-1,-1 0,0 0,0-1,-1-1,0 0,0 0,-1-1,9-9,-18 16,1 0,-1-1,0 1,1-1,-1 0,0 1,0-1,-1 0,1 1,0-1,-1 0,0 0,0 0,0 0,0 1,0-1,0 0,-1 0,1 0,-1 0,0 1,0-1,0 0,0 1,-1-1,1 1,-1-1,1 1,-1 0,0 0,0-1,0 1,0 1,0-1,0 0,0 0,-1 1,1-1,-1 1,1 0,-1 0,0 0,1 0,-1 0,0 0,0 1,0 0,1-1,-1 1,0 0,0 0,0 0,0 1,0-1,1 1,-1 0,0-1,1 1,-1 1,-1-1,-13 6,0 1,0 1,1 1,0 0,0 1,1 0,1 1,0 1,1 0,0 1,1 1,-5 7,8-12,5-7,0 0,1 0,-1 0,1 1,-1 0,1-1,0 1,0 0,1 1,-1-1,1 0,0 1,0 0,0-1,1 1,0 0,0 0,0 0,0-1,1 1,0 0,0 0,0 0,0 0,1 0,0 0,0 0,0 0,1-1,0 1,0 0,0-1,0 0,1 1,-1-1,1 0,0 0,1 0,-1-1,0 1,1-1,2 2,5-1,1 0,-1-1,0 0,1-1,0 0,-1-1,1-1,0 1,0-2,-1 0,1 0,0-1,-1 0,1-1,-1-1,0 0,0 0,6-4,4-3</inkml:trace>
  <inkml:trace contextRef="#ctx0" brushRef="#br0" timeOffset="-12474.579">7649 843,'2'90,"-2"-88,1 1,0-1,0 1,0-1,0 0,0 0,1 1,-1-1,1 0,-1 0,1 0,0-1,0 1,0 0,0-1,0 1,0-1,0 1,0-1,1 0,-1 0,0 0,1-1,-1 1,1 0,-1-1,1 1,-1-1,1 0,-1 0,1 0,-1 0,3-1,10-4,0 0,-1-1,0-1,0 0,-1-1,0-1,0 0,-1-1,0 0,0 0,-1-1,-1-1,0 0,-1 0,2-4,-7 11,66-79,-70 83,1 1,-1-1,0 1,0 0,1-1,-1 1,0 0,1-1,-1 1,1 0,-1 0,0-1,1 1,-1 0,1 0,-1 0,1-1,-1 1,1 0,-1 0,0 0,1 0,-1 0,1 0,-1 0,1 0,-1 0,1 0,-1 0,1 0,-1 1,1-1,-1 0,0 0,1 0,-1 1,1-1,-1 0,0 0,1 1,-1-1,1 0,-1 1,0-1,0 0,1 1,-1-1,0 1,0-1,1 1,-1-1,0 0,0 1,0-1,0 1,0-1,0 1,1-1,-1 1,0-1,0 1,-1-1,1 1,0-1,0 0,0 1,0-1,0 1,-7 37,6-34,-5 35,2 1,2-1,1 1,2-1,2 1,6 32,5 92,-11-131,-2-1,-1 1,-2 0,-1-1,-1 1,-2-1,-1-1,-2 1,-1-1,-8 15,18-44,-8 16,0-1,-1 0,-1-1,0 1,-2-2,1 0,-2 0,0-1,-1-1,-9 7,23-19,-1-1,0 1,1 0,-1-1,0 1,0-1,0 1,0-1,1 0,-1 1,0-1,0 0,0 0,0 1,0-1,0 0,0 0,0 0,0 0,0 0,1 0,-1-1,0 1,0 0,0 0,0-1,0 1,0 0,0-1,1 1,-1-1,0 1,0-1,1 1,-1-1,0 0,1 1,-1-1,0 0,1 0,-1 1,1-1,-1 0,1 0,0 0,-1 0,1 0,0 1,0-2,-6-48,11 16,1-1,2 1,2 1,1 0,1 0,2 1,1 1,1 0,2 1,1 1,17-19,16-18,-33 44</inkml:trace>
  <inkml:trace contextRef="#ctx0" brushRef="#br0" timeOffset="-13861.815">6633 336,'0'44,"0"111,-17 129,-21-30,22-207,20-60</inkml:trace>
  <inkml:trace contextRef="#ctx0" brushRef="#br0" timeOffset="-13439.588">6915 618,'-82'75,"-59"68,140-142,0 0,-1 0,1 0,0 0,0 1,0-1,0 0,0 1,0-1,0 1,1-1,-1 1,0-1,1 1,0-1,-1 1,1 0,0-1,-1 1,1 0,0-1,0 1,0 0,1-1,-1 1,0 0,1-1,-1 1,1-1,-1 1,1-1,0 1,0-1,0 1,-1-1,1 0,0 1,1-1,-1 0,0 0,0 0,1 0,-1 0,0 0,1 0,-1 0,1 0,-1-1,1 1,-1-1,1 1,1 0,-1-1,12 4,-1 0,1 0,-1 1,0 1,0 1,-1-1,0 2,0 0,-1 0,0 1,7 8,26 36,-30-39</inkml:trace>
  <inkml:trace contextRef="#ctx0" brushRef="#br0" timeOffset="-10053.686">8806 872,'0'40,"2"18,-3 0,-2 1,-3-1,-3 0,-10 37,-40 89,59-184,0 0,0-1,0 1,-1 0,1-1,0 1,0 0,-1-1,1 1,0 0,0-1,-1 1,1 0,-1 0,1-1,0 1,-1 0,1 0,0 0,-1 0,1 0,-1-1,1 1,0 0,-1 0,1 0,-1 0,1 0,0 0,-1 0,1 0,-1 0,1 1,0-1,-1 0,1 0,-1 0,1 0,0 1,-1-1,1 0,0 0,-1 0,1 1,0-1,-1 0,1 1,0-1,0 0,-1 1,1-1,0 0,0 1,0-1,0 1,-2-40,9-3,2 1,1 0,2 1,2 0,2 1,6-8,45-96,6 4,11-7,-27 71,-55 74,-1-1,1 0,-1 1,1-1,0 1,0 0,0 0,0-1,0 1,0 0,0 1,0-1,0 0,0 1,0-1,0 1,1-1,-1 1,0 0,0 0,1 0,-1 0,0 1,0-1,0 0,1 1,-1 0,0-1,0 1,0 0,0 0,0 0,0 1,0-1,-1 0,1 1,0-1,1 2,5 9,0 0,-1 1,0 0,-1 1,0-1,-1 1,0 0,-1 0,-1 1,-1-1,0 1,0 0,-2 0,0-1,0 1,-3 12,1-16,1 0,-2 0,1 0,-1-1,-1 0,0 1,-1-1,0 0,0-1,-1 1,0-1,-1-1,0 1,0-1,-1 0,0 0,0-1,-1 0,0-1,0 0,-1 0,1-1,-1 0,0-1,-1 0,1-1,-1 0,1 0,-1-1,0-1,0 1,0-2,0 0,0 0,-9-2,-5-4</inkml:trace>
  <inkml:trace contextRef="#ctx0" brushRef="#br0" timeOffset="-8888.574">9681 646,'-49'28,"1"3,2 2,1 2,1 1,3 3,0 2,36-36,-1 0,1 0,1 0,-1 1,1 0,0 0,0 0,0 0,1 1,0-1,1 1,-1 0,1 0,1 0,-1 0,1 0,0 0,1 0,0 0,0 1,0-1,2 4,-1-9,0 0,0 0,1 0,-1 0,1-1,-1 1,1 0,0-1,0 1,0-1,0 1,0-1,0 0,0 0,0 0,0 0,1 0,-1 0,0-1,1 1,-1-1,0 0,1 0,-1 0,1 0,-1 0,0 0,1 0,-1-1,0 1,3-2,70-30,82-101,37-56,-165 164,-30 66,-12-2,9-33,1 0,0 1,0-1,0 1,1-1,0 1,1 0,0 0,0 0,0 0,0 0,1 0,1 0,-1 0,1 0,0 0,1 0,-1-1,1 1,1 0,-1-1,1 1,3 4,0-8,1 0,-1-1,0 0,1 0,-1 0,1-1,0 0,-1 0,1-1,0 0,-1 0,1 0,0-1,0 0,-1 0,1-1,-1 0,1 0,-1-1,0 1,0-1,0-1,0 1,-1-1,1 0,4-4,4-1,0-1,-1 0,0-1,0-1,-1 0,0 0,-1-1,-1-1,0 0,0-2,35-48,-31 47,-2 1,0-2,-1 1,-1-2,0 1,-2-1,0-1,5-19,-13 38,1-1,-1 1,1 0,-1-1,0 1,0-1,0 1,0-1,0 1,0-1,0 1,0-1,0 1,-1 0,1-1,-1 1,1-1,-1 1,1 0,-1 0,0-1,0 1,1 0,-1 0,0 0,0 0,0 0,-1 0,1 0,0 0,0 0,0 0,-1 1,1-1,0 0,-1 1,1-1,0 1,-1 0,1-1,-1 1,1 0,-1 0,1 0,-1 0,1 0,0 0,-1 0,1 0,-1 1,1-1,-1 1,1-1,0 1,-1-1,1 1,0 0,0 0,0 0,-1-1,1 2,-11 3,1 1,0 0,0 1,1 0,0 1,0 0,1 1,0 0,0 0,1 1,0 0,1 0,0 1,1 0,0 0,0 2,5-12,1 1,-1-1,0 1,1-1,-1 1,1 0,-1-1,1 1,0 0,0-1,0 1,0 0,0-1,0 1,0 0,0 0,1-1,-1 1,1 0,-1-1,1 1,0-1,0 1,-1-1,1 1,0-1,0 0,1 1,-1-1,0 0,0 0,1 0,-1 0,0 0,1 0,-1 0,1 0,-1 0,1-1,0 1,-1-1,1 1,-1-1,1 0,0 1,0-1,-1 0,1 0,85-7,-70 3,64-8,-79 13,0-1,0 0,1 1,-1-1,0 1,0-1,1 1,-1 0,0 0,0 0,0 0,0 1,0-1,0 1,-1-1,1 1,0-1,-1 1,1 0,-1 0,0 0,1 0,-1 0,0 0,0 0,-1 0,1 0,0 0,-1 1,1-1,-1 0,1 1,-12 85,9-81,-1 0,1 1,1-1,0 1,0-1,0 1,1-1,0 1,0-1,1 1,0-1,1 4,-2-9,1 0,0 0,0 0,0 0,0 0,0 0,0 0,0-1,0 1,1-1,-1 1,1-1,-1 1,1-1,0 0,-1 1,1-1,0 0,0 0,0-1,0 1,0 0,0 0,0-1,0 0,0 1,0-1,0 0,0 0,0 0,1 0,-1 0,0-1,0 1,0 0,0-1,0 0,0 1,0-1,0 0,-1 0,2-1,81-48,-79 46,210-195,-178 165,-1-1,-1-1,-2-2,-2-1,-2-2,-1-1,-2-1,-3-1,-1-1,-2-1,-2-1,-2 0,0-11,-16-11,0 67,-1 1,1 0,0 0,-1-1,1 1,-1 0,1 0,-1-1,1 1,-1 0,0 0,0 0,0 0,0 0,1 0,-1 0,0 0,-1 0,1 1,0-1,0 0,0 1,0-1,-1 0,1 1,0 0,0-1,-1 1,1 0,0 0,-1-1,1 1,0 0,-1 0,1 1,0-1,-1 0,1 0,0 1,-1-1,1 0,0 1,0-1,0 1,-1 0,1-1,0 1,0 0,-9 7,0 0,0 1,1 0,0 1,1 0,0 0,1 1,0-1,0 2,1-1,1 1,0 0,0 0,-2 12,-5 18,1 1,2 1,2 0,1 13,-1-1,4-25,2 1,1-1,2 0,1 1,1-1,8 25,18 74,-62-159,18 9,0 0</inkml:trace>
  <inkml:trace contextRef="#ctx0" brushRef="#br0" timeOffset="-8638.721">10556 364,'34'5,"39"1,18-4,-3-4,-6 0,-8-6,-11-1,-7 1,-8 2,-13 2</inkml:trace>
  <inkml:trace contextRef="#ctx0" brushRef="#br0" timeOffset="1999.754">2343 1831,'-22'111,"5"0,-1 62,-1 13,10 0,9-185,0 0,0 0,-1 0,1 1,0-1,0 0,0 0,0 0,1 0,-1 1,0-1,0 0,1 0,-1 0,0 0,1 0,-1 0,1 0,0 0,-1 0,1 0,0 0,0 0,-1 0,1 0,0-1,0 1,0 0,0-1,0 1,0 0,0-1,0 0,0 1,0-1,1 1,-1-1,0 0,0 0,0 0,0 0,1 0,-1 0,0 0,0 0,0 0,0 0,0-1,1 1,-1 0,0-1,0 1,0-1,0 0,0 1,0-1,0 0,0 1,0-1,-1 0,1 0,0 0,0 0,69-70,-24 27,-35 31,1 1,1 0,0 1,1 0,0 1,0 0,1 1,9-3,-21 11,0 0,0 1,0-1,0 1,0 0,0 0,0 0,0 0,0 0,0 1,0-1,0 1,-1 0,1 0,0 0,0 0,-1 1,1-1,-1 1,1-1,-1 1,0 0,1 0,-1 0,0 0,0 1,0-1,-1 0,1 1,-1-1,1 1,-1 0,0-1,0 1,0 0,0 0,0 0,-1 0,1 0,-1 0,0 0,0 0,0 0,6 25,-2 0,-1 1,-1-1,-1 1,-2-1,-1 1,-2 7,3-27,8-17,1-2</inkml:trace>
  <inkml:trace contextRef="#ctx0" brushRef="#br0" timeOffset="2248.117">2936 2481,'-5'33,"-1"17,4-1,4-9</inkml:trace>
  <inkml:trace contextRef="#ctx0" brushRef="#br0" timeOffset="2499.259">2964 2001,'0'0</inkml:trace>
  <inkml:trace contextRef="#ctx0" brushRef="#br0" timeOffset="2815.368">3106 2650,'47'-92,"52"-58,-99 149,0 0,0-1,1 1,-1 0,0 0,1 0,-1 0,1 0,0 0,-1 0,1 1,0-1,-1 0,1 0,0 0,0 1,0-1,0 0,-1 1,1-1,0 1,0-1,0 1,0-1,1 1,-1 0,0-1,0 1,0 0,0 0,0 0,0 0,0 0,0 0,1 0,-1 0,0 0,0 1,0-1,0 0,0 1,0-1,0 1,0-1,0 1,0 0,0-1,0 1,-1 0,1-1,0 1,0 0,-1 0,1 0,0 0,-1 0,6 83,-8-77,2 0,-1 0,1 0,0 1,0-1,1 0,0 0,0 0,1 0,0 0,0 0,1 0,-1-1,2 1,2 5,-4-10,0 0,0 0,1-1,-1 1,0 0,1-1,-1 1,1-1,-1 0,1 1,0-2,0 1,-1 0,1 0,0-1,0 1,0-1,0 0,0 0,0 0,-1 0,1-1,0 1,0-1,0 0,0 0,-1 0,1 0,0 0,-1 0,1-1,-1 1,2-3,75-63,57-128,-121 176</inkml:trace>
  <inkml:trace contextRef="#ctx0" brushRef="#br0" timeOffset="3127.574">4037 1747,'-30'507,"4"-306,13-140,7-55</inkml:trace>
  <inkml:trace contextRef="#ctx0" brushRef="#br0" timeOffset="3382.016">3698 2198,'38'5,"32"1,14 1,-2-7,-11-3,-13-1,-11 0,-9 1,-11 1</inkml:trace>
  <inkml:trace contextRef="#ctx0" brushRef="#br0" timeOffset="7165.763">4827 2594,'14'-2,"-1"1,1-2,-1 0,0 0,0-2,0 1,0-2,-1 1,0-2,0 0,0 0,1-2,132-109,-1-31,-127 133,-14 12,1-1,0 1,0-1,1 1,-1 0,1 1,0-1,0 1,0 0,0 0,0 0,1 1,0 0,-1 0,1 0,0 1,0 0,0 0,-1 0,3 1,-3 4,-1 0,0 0,0 0,-1 1,1 0,-1 0,0 0,0 0,0 0,-1 0,0 1,0-1,0 1,-1 0,0 0,0-1,0 1,-1 0,0 0,0 0,0 0,-1-1,0 1,0 3,0-1,1 12,-16 154,14-166,-1 0,0 0,0 0,0-1,-1 1,0-1,-1 0,0 0,0 0,0 0,-1-1,0 0,0 0,0-1,-1 0,0 0,0 0,0-1,-5 2,9-4,0 0,0 0,0 0,0 0,0-1,0 1,-1-1,1 0,-1 0,1 0,0-1,-1 1,1-1,-1 1,0-1,1-1,-1 1,1 0,-1-1,1 1,-1-1,1 0,0 0,-1-1,1 1,0-1,0 0,0 1,0-1,0-1,0 1,1 0,-1-1,1 1,-1-1,1 0,0 0,0 1,0-2,1 1,-1 0,1 0,-1 0,1-1,0 1,1-1,-1 1,0-1,1 0,4-13</inkml:trace>
  <inkml:trace contextRef="#ctx0" brushRef="#br0" timeOffset="7711.432">5956 1776,'1'74,"-14"182,-6-19,7-169,9-57,0 0,1 0,0 0,0 0,2 1,-1-1,2 1,-1-1,3 9,2-7,1-8</inkml:trace>
  <inkml:trace contextRef="#ctx0" brushRef="#br0" timeOffset="7951.003">5673 2283,'19'5,"21"1,9 0,5-1,-2-2,-5-5,0-3,-4-1,-4 1,0 2,-1-5,-2 1,-8 0</inkml:trace>
  <inkml:trace contextRef="#ctx0" brushRef="#br0" timeOffset="9230.548">6690 2311,'-9'-4,"0"1,0 0,0 0,0 1,0 0,-1 1,1 0,0 0,-1 1,1 0,-1 1,1 0,0 1,-1-1,1 2,0-1,0 2,0-1,1 1,-1 0,-1 2,-9 5,2 0,-1 2,1 0,1 1,0 0,2 2,-1-1,2 2,0 0,-23 77,36-92,-1 0,1 0,0 0,-1 0,1 0,0 0,0 1,1-1,-1 0,0 0,1 0,-1 0,1 0,0 0,0 0,-1 0,1 0,0-1,1 1,-1 0,0 0,0-1,1 1,-1-1,1 1,0-1,-1 0,1 0,0 1,0-1,-1 0,1-1,0 1,0 0,0 0,0-1,0 1,1-1,-1 0,0 0,0 0,0 0,0 0,2 0,9-3,-1 0,1-1,-1 0,0-1,0 0,0-1,0-1,-1 1,0-2,-1 0,0 0,0-1,2-2,10-7,201-179,-222 196,-1 0,0 0,1 0,0 0,-1 0,1 0,0 0,-1 1,1-1,0 0,0 1,-1-1,1 0,0 1,0-1,0 1,0-1,0 1,0-1,0 1,0 0,0 0,0-1,0 1,0 0,0 0,0 0,0 0,1 0,-1 1,0-1,0 0,0 0,0 1,0-1,0 0,0 1,0-1,0 1,-1-1,1 1,0 0,0-1,0 1,-1 0,1 0,0-1,0 1,-1 0,1 0,-1 0,1 0,-1 0,24 65,-24-59,1-1,0 0,0 1,0-1,1 0,0 0,0 0,1 0,-1-1,1 1,0 0,1-1,0 0,-1 0,2 0,-1 0,0-1,1 0,0 0,0 0,0 0,1-1,-1 0,1 0,0 0,0-1,-1 1,2-2,3 2,-4-5,1 0,0 0,-1 0,0-1,0 0,1 0,-2 0,1-1,0 0,-1 0,0-1,0 0,0 1,0-2,-1 1,0 0,0-1,0 0,-1 0,0 0,1-2,13-17,17-26,-2-2,-3-2,21-52,-31 61,-1 0,-3-1,-2-1,-2 0,-2 0,-2-1,-1-10,-6 54,1-1,-1 1,0-1,-1 1,1-1,-1 1,0-1,0 1,-1 0,0 0,0-1,0 1,0 0,-1 1,0-1,-1-2,3 7,0-1,0 0,0 1,1-1,-1 1,0-1,0 1,0 0,0-1,0 1,0 0,0-1,0 1,0 0,0 0,0 0,0 0,0 0,0 0,0 0,0 0,0 1,0-1,0 0,0 1,0-1,0 0,1 1,-1-1,0 1,0-1,0 1,0 0,1-1,-1 1,0 0,1 0,-1-1,0 1,1 0,-1 0,1 0,0 0,-1 0,-23 44,23-41,-8 25,1 1,1 0,2 0,1 0,2 0,1 1,1-1,4 30,-2 21,28 197,-35-227,-2-51</inkml:trace>
  <inkml:trace contextRef="#ctx0" brushRef="#br0" timeOffset="9520.394">6915 2142,'19'10,"21"2,8 0,2-2,1-3,-4-3,-4-2,-5-1,-4-5,-3-3,-2 0,-2 2,1 1,-1 2,0 0,1 2,-5 0</inkml:trace>
  <inkml:trace contextRef="#ctx0" brushRef="#br0" timeOffset="9769.649">7705 2396,'0'29,"5"9,2-2</inkml:trace>
  <inkml:trace contextRef="#ctx0" brushRef="#br0" timeOffset="10017.454">7677 2001,'0'19,"0"6</inkml:trace>
  <inkml:trace contextRef="#ctx0" brushRef="#br0" timeOffset="10501.489">7904 2537,'162'-327,"-162"328,0 0,0-1,0 1,1 0,-1-1,0 1,1-1,-1 1,1 0,-1-1,1 1,-1-1,1 1,-1-1,1 1,-1-1,1 0,0 1,-1-1,1 0,0 1,-1-1,1 0,0 0,-1 0,1 1,0-1,-1 0,1 0,0 0,0 0,-1 0,1 0,0-1,-1 1,1 0,0 0,-1 0,1-1,0 1,-1 0,1-1,0 1,-1 0,1-1,-1 1,1-1,-1 1,1-1,-1 1,1-1,-1 1,1-1,-1 0,0 1,1-1,-1 0,0 1,0-1,1 0,-1 1,0-1,0 0,0 0,0 1,0-1,0 0,0 1,0-1,0 0,12 41,26 53,-37-91,1 0,0 0,-1 1,1-1,0 0,0-1,0 1,1 0,-1-1,0 1,0-1,1 1,-1-1,1 0,0 0,-1 0,1-1,0 1,-1 0,1-1,0 0,-1 0,1 0,0 0,0 0,-1 0,1-1,0 1,0-1,-1 0,1 0,1-1,6-2,0-2,0 1,0-1,-1-1,0 0,0 0,-1-1,0 0,0 0,-1-1,0 0,1-2,28-31,-22 28</inkml:trace>
  <inkml:trace contextRef="#ctx0" brushRef="#br0" timeOffset="11151.628">8778 2170,'-10'2,"1"0,-1 0,0 1,1 1,0-1,-1 1,1 1,1 0,-1 0,1 1,0 0,0 0,1 1,-1 0,2-1,0 0,0 1,1-1,-1 1,2 0,-1 1,1-1,0 1,0 0,1 0,0 0,1 1,-1-1,2 1,-1-1,1 1,0 0,1-1,0 1,1 0,0-1,0 2,0-8,-1-1,1 1,0-1,0 1,0-1,0 0,0 1,1-1,-1 0,0 0,1 1,-1-1,0 0,1-1,-1 1,1 0,0 0,-1-1,1 1,-1 0,1-1,0 0,0 1,-1-1,1 0,0 0,0 0,-1 0,1 0,0-1,-1 1,1 0,0-1,-1 1,1-1,0 0,-1 1,1-1,0-1,68-37,-64 35,66-50,-55 39,0 1,1 1,1 0,0 2,1 0,0 1,0 1,21-6,-37 13,1 1,-1-1,1 1,0 0,0 0,-1 0,1 0,0 1,0 0,0 0,0 1,-1-1,1 1,0 0,0 0,-1 0,1 1,0 0,-1 0,0 0,1 0,-1 1,0-1,0 1,-1 0,1 1,0-1,2 4,2 16,0 1,-1 0,-2 0,0 0,-2 1,-1-1,0 1,-2 0,-1 0,-3 19,1 33,-8 54,8-118,0 1,0-1,-1 1,-1-1,0 0,-1-1,0 1,-1-1,-1-1,1 1,-2-1,0 0,0-1,-1 0,0-1,-1 0,-10 7,18-13,-1 1,1-1,-1 0,0 0,0-1,0 1,-1-1,1 0,-1 0,1 0,-1 0,0-1,1 0,-1 0,0 0,0-1,0 0,0 0,1 0,-1 0,0-1,0 1,0-1,1-1,-1 1,0-1,1 0,-1 0,1 0,0 0,-1-1,1 1,1-1,-1-1,0 1,1 0,-1-1,0 0,2-5,1 0,-1 1,2-1,-1 0,1 0,1 0,-1 1,1-1,1 0,0 1,0-1,0 1,1-1,1 1,-1 0,1 0,1 1,0-1,0 1,0 0,0 0,1 1,1 0,0-1,15-15,1 2,1 1,1 1,1 0,0 2,1 1,0 2,2 0,-1 2,2 1,22-4,49-8,-83 16</inkml:trace>
  <inkml:trace contextRef="#ctx0" brushRef="#br0" timeOffset="13303.797">10387 1662,'29'-34,"-25"67,-32 119,-53 316,70-305,12-163,-1-11</inkml:trace>
  <inkml:trace contextRef="#ctx0" brushRef="#br0" timeOffset="13565.493">10048 2086,'342'-27,"-61"-27,-214 31,-48 18</inkml:trace>
  <inkml:trace contextRef="#ctx0" brushRef="#br0" timeOffset="14013.667">10894 1549,'-47'143,"6"1,-1 35,35-141,2 1,1-1,2 1,2-1,1 1,2 0,4 16,-7-53,0 1,0-1,0 1,0-1,0 1,0-1,1 0,-1 1,1-1,0 1,-1-1,1 0,0 1,0-1,1 0,-1 0,0 0,1 0,-1 0,1 0,0 0,0-1,-1 1,1-1,0 1,0-1,1 0,-1 1,0-1,0 0,1-1,-1 1,0 0,1-1,-1 1,1-1,-1 0,0 1,1-1,-1 0,2-1,15-8,0-1,-1 0,-1-1,0-2,-1 1,0-2,0 0,-2-1,6-8,82-69,-85 79,-12 8,0 0,0 1,1 0,0 0,0 0,0 0,0 1,0 0,1 1,-1 0,1 0,0 0,-1 0,6 1,-9 3,0 0,0 1,0 0,-1 0,0 0,1 0,-1 0,0 0,-1 1,1-1,0 1,-1-1,0 1,0-1,0 1,0 0,-1 0,1-1,-1 1,0 0,0 0,0-1,-1 1,1 0,-2 3,2 1,-1 24,-1-24,1-1,0 1,1-1,0 1,0-1,1 1,0 0,0-1,1 0,0 1,0-1,1 0,0 0,0 0,3 4,29 4,-16-17</inkml:trace>
  <inkml:trace contextRef="#ctx0" brushRef="#br0" timeOffset="14699.436">11713 2057,'-27'25,"1"0,2 2,0 1,2 1,1 1,2 1,-12 24,30-54,0 1,0-1,0 0,0 1,0-1,1 0,-1 1,0-1,1 1,-1-1,1 1,-1-1,1 1,0-1,0 1,0 0,0-1,0 1,0-1,0 1,0 0,1-1,-1 1,0-1,1 1,-1-1,1 1,0-1,0 0,-1 1,1-1,0 0,0 1,0-1,1 0,-1 0,0 0,0 0,0 0,1 0,-1 0,1-1,-1 1,0 0,1-1,-1 1,1-1,0 1,-1-1,1 0,-1 0,1 0,-1 0,1 0,0 0,-1 0,1 0,-1-1,1 1,-1 0,2-2,13-3,-1-2,-1 0,1 0,-1-2,-1 0,1 0,-2-1,1-1,6-7,19-14,93-74,-129 105,-1-1,0 1,0 0,1 0,-1 0,0 0,1 0,-1 1,1-1,-1 0,1 1,0-1,-1 1,1 0,0-1,-1 1,1 0,0 0,-1 0,1 0,0 0,-1 0,1 1,0-1,-1 1,1-1,-1 1,1-1,-1 1,1 0,-1 0,1 0,-1 0,0 0,1 0,-1 0,0 0,0 0,0 1,0-1,0 0,0 1,0-1,0 1,-1-1,1 1,0-1,-1 1,0 0,1-1,-1 1,0-1,0 1,1 0,-2-1,1 3,3 22,-3-22,-1 1,1-1,0 1,0-1,0 1,1-1,0 0,0 1,0-1,0 0,0 1,1-1,0 0,0 0,0 0,0-1,1 1,0 0,-1-1,1 0,0 1,1-1,-1 0,1-1,-1 1,1-1,0 1,0-1,0 0,0-1,0 1,0-1,3 1,6-3,0 0,0-1,0 0,-1-1,1-1,-1 0,1-1,-1 0,-1-1,1 0,-1-1,0 0,0-1,-1 0,0-1,2-2,134-111,-125 109,-1-2,-1 0,0-1,-1-1,0-1,-2 0,0-1,-1-1,-1-1,-1 0,2-5,-5 9,0-1,-1-1,-1 1,-1-1,-1-1,0 1,-2-1,0 0,-1 0,-1-1,-1 1,-1-18,0 36,0 0,0 0,-1-1,1 1,0 0,-1-1,0 1,1 0,-1 0,0 0,0 0,0 0,-1 0,1 0,0 0,-1 0,1 1,-1-1,0 0,1 1,-1-1,0 1,0 0,0 0,0 0,0 0,0 0,0 0,-1 0,1 1,0-1,0 1,-1-1,1 1,0 0,-1 0,1 0,0 0,0 0,-1 1,1-1,0 1,0 0,-1-1,1 1,0 0,0 0,0 0,0 1,0-1,0 1,-12 12,1 1,0 0,1 1,1 1,0 0,2 0,0 1,1 0,0 0,2 1,0 0,1 1,1-1,1 1,-1 10,1 0,2 1,0-1,2 0,1 0,2 1,1-2,1 1,2 0,5 13,31 63,-55-134,6 10</inkml:trace>
  <inkml:trace contextRef="#ctx0" brushRef="#br0" timeOffset="14957.087">12165 1860,'43'4,"43"-2,17-2,0-1,-13-1,-11-4,-15-1,-9 0,-9 1,-11 2</inkml:trace>
  <inkml:trace contextRef="#ctx0" brushRef="#br0" timeOffset="22799.88">13688 1831,'30'0,"-1"-1,0-2,1-1,-1-1,-1-1,1-2,-1-1,0-1,-1-1,0-2,19-12,-39 21,-1-1,0 0,0-1,0 1,0-1,-1 0,0-1,-1 1,1-1,-1 0,0 0,-1 0,1-1,-2 1,1-1,-1 0,0 1,-1-1,1 0,-2 0,1-3,-2 11,1-1,-1 0,1 1,-1-1,0 0,1 1,-1-1,0 1,0-1,1 1,-1-1,0 1,0 0,0-1,0 1,0 0,1 0,-1 0,0 0,0-1,0 1,0 0,0 1,0-1,0 0,1 0,-1 0,0 0,0 1,0-1,0 0,0 1,1-1,-1 1,0-1,0 1,1-1,-1 1,0-1,1 1,-1 0,0-1,1 1,-1 0,1 0,-1-1,1 1,0 0,-1 0,1 0,0 0,0-1,-1 1,1 0,0 0,0 0,0 0,0 0,0 0,0 0,0 0,-14 28,0 0,2 1,1 1,1-1,2 2,1-1,-1 24,-4 5,-22 137,18-96,-4-1,-29 88,42-170,0 0,-2 0,0 0,0-1,-2 0,0-1,-1 0,-13 13,21-24,-2 0,1 0,0 0,-1 0,0-1,0 0,-1 0,1-1,-1 1,0-2,1 1,-1-1,0 0,-1 0,1-1,0 0,0 0,-1 0,1-1,0 0,-1-1,1 0,0 0,0-1,-3 0,6 1,1-1,-1 0,0 0,1 0,-1 0,1-1,0 0,-1 1,1-1,0 0,1 0,-1-1,1 1,-1 0,1-1,0 0,0 1,1-1,-1 0,1 0,0 0,0 0,0 0,0 0,1-1,-1 1,1 0,0 0,1-1,24-121,-17 110,0 0,1 1,1 0,0 0,1 1,1 0,0 1,1 0,0 1,1 1,0 0,1 0,14-6,10-4,2 2,0 2,0 1,2 3,40-8,-60 15,23-10,-28 9</inkml:trace>
  <inkml:trace contextRef="#ctx0" brushRef="#br0" timeOffset="23120.511">14451 2029,'-12'25,"1"1,1 0,2 0,0 1,2 0,1 0,1 1,1 0,2 24,0-49,1 0,-1 0,1 0,0 0,1 0,-1 0,0 1,1-1,0 0,0 0,0 0,0 0,0-1,0 1,1 0,-1 0,1-1,0 1,0-1,0 1,0-1,0 0,1 0,-1 0,1 0,-1 0,1 0,0-1,0 1,-1-1,1 0,0 0,0 0,0 0,0-1,1 1,-1-1,0 0,0 0,0 0,0 0,0 0,0-1,1 1,0-1,8-5,-1 1,0-2,-1 1,0-1,0-1,0 0,-1 0,0-1,0 0,-1-1,-1 0,0 0,0 0,-1-1,0 0,0-1,-2 1,1-1,-1 0,-1 0,0 0,-1 0,-1-1,1 1,-2-7,1 16,0-1,0 1,0-1,-1 1,1-1,-1 1,0-1,0 1,-1-1,1 0,-1 1,1-1,-1 1,0-1,0 1,-1 0,1 0,-1-1,0 1,0 0,0 0,0 0,0 1,0-1,-1 0,0 1,1 0,-1-1,0 1,0 0,0 1,0-1,-1 0,1 1,0 0,-1 0,1 0,-1 0,1 0,-1 1,1-1,-3 1,-51 14,32-2</inkml:trace>
  <inkml:trace contextRef="#ctx0" brushRef="#br0" timeOffset="23470.476">14789 2311,'-2'-1,"0"-1,0 1,0-1,1 0,-1 0,0 0,1 1,-1-1,1-1,0 1,0 0,0 0,0 0,0-1,0 1,1 0,-1-1,1 1,-1 0,1-1,0 1,0-1,0 1,0-1,1 0,1-14,1-1,1 1,0 0,1 0,1 0,1 1,0 0,2 0,-1 1,2 0,9-12,-11 16,-6 5,1 1,0 0,0 0,1 0,0 0,0 1,0-1,0 1,0 0,1 0,0 1,0 0,0-1,0 1,1 1,-1-1,1 1,-1 0,1 0,1 1,7 2</inkml:trace>
  <inkml:trace contextRef="#ctx0" brushRef="#br0" timeOffset="23836.365">15354 1944,'-14'2,"-1"1,1 0,0 1,0 1,0 0,1 1,0 1,0 0,0 0,1 1,0 1,1 0,-1 1,7-5,1-1,-1 1,1 0,0 1,0-1,1 1,0-1,0 1,0 0,1 0,-1 0,2 1,-1-1,1 0,0 1,0-1,0 1,1 0,0-1,0 1,1-1,0 1,0-1,1 1,-1-1,2 0,-1 0,0 0,1 0,0 0,1 0,-1-1,1 0,0 1,0-1,1-1,0 1,0-1,0 1,0-2,0 1,1 0,0-1,3 2,2-3,-1 1,1-1,0-1,0 0,0 0,0-1,0 0,0-1,0-1,0 1,-1-2,1 1,0-2,-1 1,0-2,0 1,0-1,0-1,-1 1,0-2,0 1,-1-1,4-4,8-6,-2 3</inkml:trace>
  <inkml:trace contextRef="#ctx0" brushRef="#br0" timeOffset="24234.318">15636 2142,'37'4,"0"-2,0-2,0-1,0-2,0-1,0-2,-1-2,22-8,-47 13,1-1,-1 0,0-1,-1-1,1 0,-1 0,0-1,-1 0,1 0,-1-1,-1-1,0 1,0-1,-1-1,0 0,0 0,-1 0,4-9,-9 17,0 0,-1 0,1 0,0 0,-1 0,1 0,-1 0,0-1,1 1,-1 0,0 0,0-1,-1 1,1 0,0 0,-1 0,1-1,-1 1,0 0,0 0,0 0,0 0,0 0,0 0,0 1,-1-1,1 0,-1 0,1 1,-1-1,0 1,0 0,1-1,-1 1,0 0,0 0,0 0,0 0,0 1,-1-1,1 0,0 1,0 0,0-1,-1 1,1 0,-14 0,-1 1,1 1,0 0,0 1,0 1,1 0,-1 1,1 1,0 1,0 0,1 0,0 2,0 0,1 0,0 1,1 1,0 0,0 1,2 0,-1 0,1 1,1 1,1 0,0 0,3-8,1 0,0 0,0 0,1 0,-1 1,2-1,-1 1,1 0,0 0,0 0,1 0,-1 0,2 1,-1-1,1 0,0 0,1 1,0-1,0 0,0 0,1 0,0 0,0 0,1 0,0 0,0-1,1 0,0 1,0-1,0-1,0 1,1 0,0-1,6 4,4 0,1-1,0-1,1-1,0 0,0-1,0-1,0 0,1-2,-1 0,1 0,0-2,0 0,-1-1,2-1,-9 1,22 1</inkml:trace>
  <inkml:trace contextRef="#ctx0" brushRef="#br0" timeOffset="26620.636">2315 3101,'-20'143,"2"-20,6 0,3 34,9-153,0-3,-1 1,0 0,1-1,-1 1,1 0,0 0,0 0,0-1,0 1,0 0,0 0,0 0,0-1,0 1,1 0,-1 0,1-1,0 1,-1 0,1-1,0 1,0-1,0 1,0-1,0 1,0-1,1 0,-1 1,0-1,1 0,-1 0,1 0,-1 0,1 0,-1 0,1-1,1 1,124-94,-110 81,-5 0,2 1,-1 1,1 0,1 1,0 0,0 1,0 1,1 1,0 0,1 1,-1 0,1 2,0 0,0 1,13-1,-27 4,0-1,0 1,0 0,-1 0,1 0,0 0,0 1,-1-1,1 1,-1-1,1 1,-1 0,0 0,1 0,-1 0,0 0,0 1,-1-1,1 1,0-1,-1 1,0 0,1-1,-1 1,0 0,-1 0,1 0,0 0,-1 0,1 0,-1 2,-7 98,4-89,-1 1,0-1,-1 0,-1-1,0 1,-1-1,-1-1,0 1,0-1,-1 0,-1-1,0 0,0-1,-1 0,0 0,-1-1,0-1,-1 0,1-1,-1 0,-1-1,1 0,-2-1,11-3,0 0,0-1,0 0,0 0,0 0,0 0,0 0,0-1,0 0,0 0,-1 0,1 0,0-1,0 0,0 0,0 0,0 0,0 0,0-1,0 0,1 0,-1 0,1 0,-1 0,1-1,0 0,0 0,0 1,0-2,0 1,1 0,-1-1,1 1,0-1,0 1,0-1,1 0,-1 0,1 0,0 0,0 0,0 0,0-4,9-19,3 2</inkml:trace>
  <inkml:trace contextRef="#ctx0" brushRef="#br0" timeOffset="27041.147">3049 3581,'-13'11,"1"1,0 0,0 1,1 0,1 1,0 0,1 0,0 1,1 0,1 1,1-1,0 1,1 1,1-1,0 1,0 7,4-20,0-1,0 0,0 1,1-1,-1 1,1-1,0 0,0 0,0 1,0-1,0 0,1 0,0 0,-1 0,1 0,0-1,0 1,1 0,-1-1,0 0,1 1,0-1,-1 0,1 0,0-1,0 1,0-1,0 1,1-1,-1 0,0 0,0 0,1-1,-1 1,0-1,1 0,-1 0,1 0,-1 0,0 0,1-1,-1 0,0 1,1-1,-1-1,3 0,9-5,0-1,0 0,-1-1,0-1,0 0,-1-1,-1 0,0-1,0-1,-1 0,-1 0,0-1,-1 0,-1-1,0 0,0 0,0-5,-5 15,0 1,-1-1,1 0,-1 0,0 0,0-1,0 1,-1 0,0-1,0 1,-1-1,1 1,-1-1,0 1,0-1,-1 1,0-1,0 1,0-1,-1 1,0 0,0-1,0 1,0 0,-1 0,0 1,0-1,0 1,-1-1,1 1,-1 0,0 0,0 1,-1-1,1 1,-1 0,1 0,-1 0,0 1,-4-2,2 4,0 0,0 0,0 1,0 0,0 1,0-1,0 1,0 1,1-1,-1 1,1 0,0 1,0 0,0 0,0 0,1 0,0 1,0 0,0 0,0 0,1 1,-2 2,-13 16</inkml:trace>
  <inkml:trace contextRef="#ctx0" brushRef="#br0" timeOffset="27386.752">3670 3158,'-76'457,"48"-289,20-97,17-60,-3-16</inkml:trace>
  <inkml:trace contextRef="#ctx0" brushRef="#br0" timeOffset="27687.496">3924 3186,'-5'38,"-6"32,-2 9,2-4,3-10,2-11,-2-11,0-7,2-5,1-3,2-1,2-1,0 0,1 1,-5-10,-1-7</inkml:trace>
  <inkml:trace contextRef="#ctx0" brushRef="#br0" timeOffset="27952.562">3246 3553,'39'4,"41"-2,11-2,1-1,-11-1,-9-4,-13-1,-11 0,-9 2,-7 1,-3 2,2 1,1 0,0 1,0 1,-2-1,-5 0</inkml:trace>
  <inkml:trace contextRef="#ctx0" brushRef="#br0" timeOffset="28285.263">4262 3497,'-13'11,"0"0,1 1,1 1,0 0,0 0,1 1,1 1,0-1,2 2,-1-1,-4 17,11-29,0 0,0 1,0-1,1 1,-1-1,1 1,0-1,0 1,0-1,1 1,-1-1,1 1,0-1,0 1,0-1,0 0,0 1,1-1,0 0,0 0,-1 0,2 0,-1-1,0 1,1 0,-1-1,1 0,0 1,-1-1,1 0,0 0,0-1,1 1,-1-1,0 1,0-1,1 0,-1 0,1-1,-1 1,1-1,-1 0,1 1,-1-2,1 1,-1 0,1-1,7 0,-1 0,0-1,0 0,0 0,0-1,-1-1,1 1,-1-2,0 1,0-1,0-1,-1 0,1 0,-1 0,-1-1,1 0,3-6,-7 8,1 0,-1 0,0 0,-1 0,1-1,-1 1,0-1,-1 0,0 0,1 0,-2-1,1 1,-1 0,0-1,0 1,-1-1,0 1,0 0,0-1,-1 1,0-1,0 1,-1 0,0-1,0 1,0 0,-1 0,0-1,0 3,0 0,0-1,0 1,-1 1,0-1,1 0,-1 1,0 0,-1 0,1 0,-1 0,1 1,-1-1,0 1,-3 0,-16-5</inkml:trace>
  <inkml:trace contextRef="#ctx0" brushRef="#br0" timeOffset="28835.483">4404 3835,'69'-102,"67"-76,-135 176,0 1,-1-1,1 1,0-1,0 1,0 0,1-1,-1 1,0 0,0 0,1 0,-1 0,0 0,1 0,-1 0,1 1,-1-1,1 0,0 1,-1-1,1 1,0 0,-1 0,1-1,0 1,-1 0,1 0,0 0,-1 1,1-1,0 0,-1 1,1-1,0 1,-1-1,1 1,-1 0,1 0,-1 0,1 0,-1 0,0 0,0 0,1 0,-1 0,0 1,0-1,0 0,0 1,0-1,-1 1,1 0,4 41,-5-39,0 0,0 0,0 1,0-1,0 0,1 0,0 0,0 0,0 0,0 0,1-1,-1 1,1 0,0-1,0 1,0-1,2 2,1-4,0 0,-1-1,1 1,0-1,0 0,0-1,-1 1,1-1,0 0,0 0,-1-1,1 1,-1-1,1 0,-1 0,0-1,0 1,0-1,0 0,0 0,-2 2,165-96,-165 96,0 0,1 0,-1 1,1-1,0 1,-1-1,1 1,0 0,-1 0,1 0,0 0,-1 0,1 1,-1-1,1 1,-1 0,1-1,-1 1,1 1,-1-1,1 0,-1 0,0 1,0-1,0 1,0 0,0 0,0 0,0 0,-1 0,1 0,-1 0,1 0,-1 1,0-1,0 1,0-1,0 1,0-1,-1 1,1-1,-1 1,0 0,1-1,-1 1,3 35,-4-33,1 0,0 1,0-1,0 0,1 0,0 0,0 0,0 1,1-1,-1-1,1 1,0 0,1 0,-1-1,1 1,0-1,0 0,0 0,4 4,9 1</inkml:trace>
  <inkml:trace contextRef="#ctx0" brushRef="#br0" timeOffset="30003.784">5984 3609,'-6'12,"1"-1,1 1,0 0,1 1,0-1,1 0,1 1,0 0,0-1,1 1,1 0,0-1,1 1,0-1,1 0,0 1,1-1,0 0,6 9,-9-19,0 0,0-1,0 1,0-1,1 0,-1 1,0-1,1 0,-1 0,1 0,0 0,-1 0,1 0,0-1,0 1,-1 0,1-1,0 1,0-1,0 0,0 0,-1 0,1 0,0 0,0 0,0 0,0 0,0-1,-1 1,1-1,0 1,0-1,0 0,-1 0,1 0,-1 0,1 0,-1 0,1 0,1-2,44-61,-41 45,1 0,-2 0,-1-1,0 0,-2 1,0-1,-1 0,-1 0,-1 0,-2-12,3 27,0 1,0 0,0-1,-1 1,0 0,0-1,0 1,0 0,-1 0,0 0,0 0,0 0,0 0,0 1,-1-1,0 1,0 0,0-1,0 1,0 0,0 1,-1-1,1 1,-1-1,0 1,0 0,0 1,0-1,0 1,0-1,-1 1,1 0,0 1,0-1,-1 1,1 0,-1 0,1 0,0 1,-1-1,1 1,0 0,0 0,0 1,0-1,0 1,0 0,0 0,0 0,0 1,1-1,-1 1,1 0,0 0,0-1,1 0,-1 0,1 1,0-1,0 1,0-1,0 1,0 0,1 0,-1 0,1 0,-1 0,1 0,0 0,1 1,-1-1,0 0,1 0,0 1,0-1,0 0,0 1,0-1,1 0,-1 0,1 1,0-1,0 0,0 0,0 0,1 0,0 0,-1 0,1 0,0-1,0 1,0 0,0-1,1 0,-1 0,1 1,0-1,-1-1,1 1,0 0,0-1,0 1,0-1,2 1,10-3,0-1,0 0,0-1,0 0,-1-1,1-1,-1 0,0-1,-1-1,1 0,-1 0,-1-2,3-1,7-9,-1 0,0-1,-2-1,0 0,-2-2,0 0,-1-1,-2-1,-1 0,0 0,-2-2,-1 0,-1 0,3-21,7-6,-2 93,185 536,-198-558,5 14,-1 0,-2 0,-1 0,-1 1,-2 0,-1 0,-2 0,0-1,-7 33,4-52,0 0,-1 0,-1-1,1 1,-2-1,0-1,0 1,-1-1,0 0,0-1,-1 1,-1-2,1 0,-2 0,1 0,-1-1,0-1,0 0,-8 3,15-9,0 1,0-1,0 0,0 0,1 0,-1-1,0 1,0-1,0 0,1 0,-1 0,0 0,1-1,-1 0,1 0,0 0,-1 0,1 0,0 0,0-1,1 0,-1 1,0-1,1 0,0 0,-1-1,1 1,0 0,1-1,-1 1,1-1,0 1,-1-1,1 0,1 0,-1 0,1 1,-1-1,1 0,0 0,1 0,-1 0,1 1,-1-1,1 0,0 0,0 1,1-1,-1 0,2 0,59-125,75-31,-64 87,-57 56</inkml:trace>
  <inkml:trace contextRef="#ctx0" brushRef="#br0" timeOffset="32641.716">7762 3130,'10'150,"-3"61,-55 76,50-270,20-42,-12 12,18-19,2 2,1 1,1 1,2 2,0 1,2 2,13-6,-40 24,0-1,1 2,-1-1,1 1,0 1,0 0,0 0,1 1,-1 1,1-1,-1 2,1-1,-1 1,1 1,-1 0,1 1,-1 0,2 0,-8 3,1 0,-1 0,0 1,0-1,-1 1,0 0,0-1,0 2,0-1,-1 0,0 0,-1 1,1-1,-1 1,-1-1,1 1,-1 0,0-1,0 1,-1 0,0-1,0 1,-1-1,1 1,-2-1,1 0,-1 0,1 0,-5 5,-7 10,-1 0,-1-2,-1 0,0-1,-2 0,0-2,-1 0,0-1,-1-1,-22 10,27-14,1 0,0-1,0 0,-1-2,-1 1,1-2,-1 0,0-1,-1-1,-9 1,24-5,1 0,-1-1,0 0,1 1,-1-1,1 0,-1-1,1 1,0 0,-1-1,1 1,0-1,0 1,0-1,0 0,0 0,0 0,1 0,-1 0,1-1,-1 1,1 0,0-1,0 1,0-1,0 1,1-1,-1 0,0 1,1-1,0 0,0 1,0-1,0 0,0 1,0-1,1 0,-1 1,1-1,0 1,0-1,0 1,0-1,0 1,0-1,1 1,-1 0,1 0,0 0,0-1,10-22</inkml:trace>
  <inkml:trace contextRef="#ctx0" brushRef="#br0" timeOffset="33909.626">8749 3525,'-20'5,"0"1,0 1,0 0,1 2,0 0,1 1,0 1,0 1,1 0,1 1,0 1,1 1,1 0,0 1,1 0,0 1,1 1,2 0,-1 0,2 1,1 0,0 1,-3 13,10-30,0-1,0 0,0 1,1-1,-1 0,1 1,-1-1,1 1,0-1,0 1,0 0,0-1,0 1,0-1,1 1,0-1,-1 0,1 1,0-1,0 1,0-1,0 0,1 0,-1 0,0 0,1 0,0 0,-1 0,1 0,0 0,0-1,0 1,0-1,0 0,1 1,-1-1,0 0,0 0,1 0,-1-1,1 1,-1-1,1 1,-1-1,1 0,-1 0,1 0,-1 0,1 0,-1 0,1-1,0 0,12-6,0 0,0-1,-1-1,-1 0,0-1,0-1,0 0,7-9,-5 6,153-173,-168 188,0 0,1-1,-1 1,0-1,0 1,1-1,-1 1,0-1,1 1,-1-1,0 0,1 1,-1-1,1 1,-1-1,1 0,-1 1,1-1,-1 0,1 1,-1-1,1 0,-1 0,1 0,-1 0,1 1,0-1,-1 0,1 0,-1 0,1 0,0 0,-1 0,1-1,-1 1,1 0,-1 0,1 0,-1 0,1-1,-1 1,1 0,-1-1,1 1,-1 0,1-1,-1 1,1 0,-1-1,1 1,-1-1,0 1,1-1,-1 1,0-1,0 1,1-1,-1 1,0-1,0 1,0-1,0 0,0 1,0-1,1 1,-1-1,-1 0,-5 51,3-36,1-9,0-1,1 1,-1 0,1 0,0 0,0 0,1-1,0 1,-1 0,2 0,-1 0,0 0,1 0,0 0,0 0,1-1,-1 1,1 0,0-1,0 1,1-1,-1 0,1 0,0 0,0 0,0 0,1 0,-1-1,1 0,0 0,0 0,0 0,3 1,4-2,1 0,-1-1,1 0,0-1,-1 0,1-1,0-1,-1 0,1 0,-1-1,0 0,0-1,0 0,0-1,6-4,145-100,-134 85,-1-1,-1-1,-1-1,-1-2,-1 0,-2-1,-1-1,-2-1,12-27,-11-14,-19 72,0-1,0 1,0 0,0-1,0 1,0-1,0 1,0-1,0 1,-1-1,1 1,-1 0,1-1,-1 1,0 0,1-1,-1 1,0 0,0 0,0 0,0 0,0 0,0 0,0 0,0 0,0 0,-1 0,1 0,0 1,0-1,-1 1,1-1,-1 1,1-1,0 1,-1 0,1-1,-1 1,1 0,-1 0,1 0,-1 0,1 1,-1-1,1 0,0 1,-1-1,0 1,-11 3,1 1,-1 0,1 1,0 0,0 1,0 1,1 0,1 0,-1 1,1 0,1 1,0 0,0 1,1 0,0 0,1 0,0 1,1 0,0 1,1 0,1-1,-3 10,7-19,-1 0,0 1,1-1,0 0,0 1,0-1,0 0,0 1,1-1,-1 0,1 1,0-1,0 0,0 0,0 0,1 0,0 0,-1 0,1 0,0-1,0 1,0 0,1-1,-1 0,0 1,1-1,0 0,-1 0,1-1,0 1,0 0,0-1,3 1,2 1,0 0,0 0,1-1,-1 0,0-1,1 0,-1 0,1-1,-1 0,1 0,-1-1,0 0,3-1,-8 0,0 0,1 0,-1 1,0 0,1 0,-1 0,1 0,0 0,-1 1,1-1,0 1,-1 0,1 0,0 0,-1 1,1-1,0 1,-1 0,1 0,-1 0,1 1,-1-1,0 1,0 0,1 0,-1 0,0 0,-1 0,1 1,0-1,-1 1,1 0,-1 0,0 0,0 0,0 0,0 2,-9 108,8-111,-1 0,1 0,0 0,0-1,0 1,0 0,0 0,0-1,0 1,0-1,1 1,-1-1,1 0,-1 0,1 1,-1-1,1 0,0 0,0 0,-1-1,1 1,0 0,0-1,0 1,0-1,0 0,0 1,0-1,0 0,0 0,0 0,0-1,0 1,67-12,-48 5,0 0,-1-2,0-1,0 0,-1-2,0 0,-1-1,-1-1,1-1,63-57,-47 43,0-2,-2-1,-1-1,-2-2,0-1,-28 35,0 0,0 0,0 0,0 0,0 0,0-1,0 1,0 0,0 0,-1-1,1 1,0-1,-1 1,1-1,-1 1,0-1,1 1,-1-1,0 1,0-1,0 1,0-1,0 0,0 1,-1-1,1 1,0-1,-1 1,1-1,-1 1,0 0,1-1,-1 1,0 0,0-1,0 1,0 0,0 0,0 0,0 0,0 0,-1 0,1 0,0 0,-1 0,1 0,0 1,-1-1,1 1,-1-1,1 1,-1-1,1 1,-1 0,1 0,-1 0,1 0,-1 0,0 0,1 0,-1 0,0 1,-7 1,0-1,-1 2,1 0,0 0,0 0,1 1,-1 1,1-1,0 1,0 1,0 0,1 0,0 0,0 1,0 0,1 0,0 1,1-1,-1 1,-2 8,7-15,1 0,-1 1,1-1,-1 0,1 1,0-1,0 1,0-1,0 0,0 1,0-1,0 1,0-1,0 0,0 1,1-1,-1 1,1-1,-1 0,1 0,0 1,-1-1,1 0,0 0,0 0,0 0,0 1,0-1,0 0,0-1,0 1,0 0,0 0,0 0,1-1,-1 1,0-1,1 1,-1-1,0 1,1-1,-1 0,1 0,62 2,-42-7,-19 3,0 0,0 0,0 0,1 1,-1 0,1-1,-1 1,1 0,0 1,-1-1,1 1,0-1,-1 1,1 0,0 1,0-1,-1 1,1-1,-1 1,1 0,0 0,-1 1,0-1,1 1,-1 0,0-1,0 1,0 1,0-1,0 0,0 1,-1 0,1-1,-1 1,0 0,0 0,0 1,1 1,-2 6,-1 0,0-1,-1 1,0-1,-1 1,0-1,-1 0,0 0,0 0,-1 0,-1 0,0-1,-1 3,-6 14,-15 72,27-96,-1 1,1-1,0 1,0-1,0 1,0-1,1 1,-1 0,1-1,-1 0,1 1,0-1,0 1,0-1,0 0,0 1,1-1,-1 0,1 0,-1 0,1 0,0-1,0 1,0 0,0-1,0 1,0-1,0 1,0-1,1 0,-1 0,1 0,-1-1,0 1,1 0,-1-1,1 1,61-17,-44 4</inkml:trace>
  <inkml:trace contextRef="#ctx0" brushRef="#br0" timeOffset="34770.526">10414 3779,'35'-16,"-2"-1,0-2,-2-1,0-1,-1-2,-1-1,-1-1,24-29,-48 50,0-1,0 0,-1 0,1 0,-1-1,0 1,-1-1,1 1,-1-1,-1 0,1 0,-1 0,1-6,-2 10,0-1,0 1,0-1,0 1,-1 0,1-1,-1 1,0-1,1 1,-1 0,0-1,-1 1,1 0,0 0,-1 0,1 0,-1 0,1 0,-1 0,0 1,0-1,0 0,0 1,0 0,0-1,0 1,0 0,-1 0,1 0,0 1,-1-1,1 0,-1 1,-1-1,-5 2,-1 0,1 1,0-1,0 2,1-1,-1 1,0 1,1 0,0 0,0 0,0 1,0 0,1 1,0 0,0 0,0 0,1 1,0 0,0 0,1 0,-2 4,-2-1,0 1,0 0,1 0,0 1,1 0,0 0,1 1,0 0,1 0,1 0,0 1,1 0,0-1,1 1,1 0,0 0,1 5,0-15,1 0,0 1,1-1,-1 0,1 0,-1 0,1 0,1-1,-1 1,0 0,1-1,0 0,-1 0,2 1,-1-1,0-1,0 1,1-1,-1 1,1-1,0 0,0 0,0 0,0-1,0 0,0 1,0-1,1-1,-1 1,0-1,1 1,137-4,-95-9,0-1,-2-2,1-3,-2-1,-1-2,0-2,6-8,-23 17,11-6,-1-1,-1-2,0-2,-2-1,-2-1,0-2,-2 0,-1-3,-1 0,-2-2,-1 0,18-38,-34 55,-1-1,-1 0,-1 0,0 0,-1-1,-1 1,-1-8,-1 20,-1 0,1 0,-1 0,-1 0,1 0,-1 0,0 0,0 0,-1 0,0 1,0-1,0 1,-1-1,0 1,0 0,0 0,0 0,-1 0,0 0,0 1,0 0,-1 0,1 0,-4-2,3 4,0-1,-1 1,1 0,-1 1,1 0,-1-1,0 2,1-1,-1 1,0 0,0 0,1 0,-1 1,0 0,1 0,-1 0,1 1,-1 0,1 0,0 0,0 1,0-1,0 1,0 1,-2 1,-108 100,106-95,0 1,1 0,0 0,0 0,1 1,1 0,0 1,1-1,0 1,1 0,0 1,1-1,1 0,0 1,1 0,0-1,1 9,2 10,2-1,0 0,2 0,2 0,0 0,2-1,2-1,0 0,4 4,97 134,-47-89,-62-71</inkml:trace>
  <inkml:trace contextRef="#ctx0" brushRef="#br0" timeOffset="38093.393">12560 3412,'-15'-1,"0"1,0 1,0 1,0 0,0 0,0 2,1 0,0 0,0 1,0 1,0 1,1 0,0 0,0 2,1-1,0 1,1 1,0 0,0 1,1 0,1 1,0 0,0 0,1 1,1 0,-3 6,7-11,-1-3,1 0,0 0,0 0,0 0,0 1,1-1,0 1,0 0,1-1,-1 1,1 0,1 0,-1 0,1 0,0 0,0 0,1 0,0 0,0 0,0-1,0 1,1 0,0 0,1-1,-1 1,1-1,0 0,0 0,1 0,-1 0,3 2,2-3,0 1,0-2,1 1,-1-1,1 0,-1-1,1 0,0 0,0-1,0 0,0-1,0 0,0 0,0-1,7-1,15-2</inkml:trace>
  <inkml:trace contextRef="#ctx0" brushRef="#br0" timeOffset="38577.296">13322 3468,'-31'1,"0"0,0 2,1 1,-1 2,1 1,0 1,1 2,0 0,0 2,1 2,-9 6,28-14,0 0,1 0,0 1,0 1,1-1,0 1,0 1,1-1,0 1,0 0,1 0,0 1,1 0,0-1,0 2,1-1,-1 5,4-11,0-1,0 0,0 0,1 1,-1-1,1 0,-1 0,1 0,0 0,0 0,1 0,-1 0,1 0,-1 0,1-1,0 1,0-1,0 1,0-1,0 0,1 1,-1-1,1-1,0 1,-1 0,1 0,0-1,0 0,0 1,0-1,2 0,3 2,0-1,1 0,-1-1,0 1,1-2,-1 1,0-1,1 0,-1-1,1 0,6-2,38-16,-2-3,0-2,-2-2,-1-2,-1-2,-2-3,0-1,19-21,-15 14,-48 70,-2-24,0 0,-1-1,2 1,-1 0,0 0,1 0,0 0,0 0,1 0,-1-1,1 1,0 0,0 0,1 0,-1-1,1 1,0-1,1 1,-1-1,1 0,-1 0,1 0,1 0,-1-1,0 1,4 1,12 9</inkml:trace>
  <inkml:trace contextRef="#ctx0" brushRef="#br0" timeOffset="39042.5">13745 3666,'229'-237,"-229"236,0 0,1 0,-1 0,0 0,1-1,-1 1,1 0,-1 0,1 0,0 0,0 0,-1 0,1 0,0 0,0 0,0 0,0 0,0 1,0-1,0 0,0 1,1-1,-1 1,0-1,0 1,0-1,1 1,-1 0,0 0,0 0,1-1,-1 1,0 1,1-1,-1 0,0 0,0 0,1 1,-1-1,0 0,0 1,0-1,0 1,1 0,-1-1,0 1,0 0,0-1,0 1,0 0,-1 0,2 1,5 89,-8-86,-1 0,1 1,1 0,-1-1,1 1,0-1,0 1,1 0,0-1,0 1,0-1,0 1,1-1,0 0,0 0,0 1,1-1,0-1,0 1,0 0,0-1,1 0,0 1,0-1,0-1,0 1,1-1,-1 1,1-1,0-1,0 1,4 1,0-3,1 0,0-1,-1 0,1-1,0 0,0-1,-1 1,1-2,-1 1,0-2,0 1,0-1,0 0,0-1,-1 0,0 0,0-1,0 0,-1-1,0 1,0-1,-1-1,1 1,0-3,39-32,30-22,-61 53</inkml:trace>
  <inkml:trace contextRef="#ctx0" brushRef="#br0" timeOffset="41942.519">2146 5387,'165'-252,"-150"230,2 1,0 1,2 0,0 2,1 0,1 1,0 1,1 1,1 1,15-7,-37 20,0 1,-1 0,1-1,0 1,0 0,0-1,-1 1,1 0,0 0,0 0,0 0,-1 0,1 0,0 0,0 0,0 0,0 0,-1 0,1 1,0-1,0 0,0 1,-1-1,1 0,0 1,-1-1,1 1,0-1,-1 1,1 0,0-1,-1 1,1-1,-1 1,1 0,-1-1,0 1,1 0,-1 0,0 0,1-1,-1 1,0 0,0 0,0 0,0-1,0 1,0 0,0 0,0 0,1 53,-1-44,-1 4,0-12,0 1,0 0,0-1,0 1,0 0,1-1,-1 1,1 0,0 0,0 0,0-1,0 1,0 0,1 0,-1 0,1-1,0 1,-1 0,1-1,1 1,-1-1,0 1,1-1,-1 1,1-1,0 0,-1 0,1 0,0 0,0 0,1 0,-1 0,0-1,1 1,-1-1,1 0,-1 1,1-1,-1 0,1-1,0 1,0 0,-1-1,2 0,7-3,-1 0,0-2,0 1,-1-1,1-1,-1 1,0-2,0 1,-1-1,1-1,30-22,-15 13,-19 12,0 1,0-1,1 1,0 0,0 0,0 1,0 0,0 0,0 0,1 1,0 0,-1 0,1 1,0 0,0 0,0 0,3 1,-7 2,0 1,0 0,0 0,0 0,-1 0,1 1,-1-1,0 1,0-1,0 1,0 0,-1-1,1 1,-1 0,0 0,0 0,-1 0,1 0,-1 1,0-1,0 0,0 0,-1 0,1 0,-1 2,1 0,-4 169,4-173,0-1,0 1,0 0,0 0,0-1,0 1,0 0,1-1,-1 1,1-1,-1 1,1 0,-1-1,1 1,0-1,0 1,0-1,0 0,0 1,0-1,0 0,1 0,-1 0,0 0,1 0,-1 0,0 0,1 0,-1 0,1-1,0 1,-1 0,1-1,-1 0,1 1,0-1,0 0,-1 0,1 0,0 0,-1 0,1 0,0 0,-1-1,1 1,0-1,-1 1,1-1,19-8</inkml:trace>
  <inkml:trace contextRef="#ctx0" brushRef="#br0" timeOffset="42242.42">3387 4993,'-7'19,"0"0,1 1,1 0,1 0,1 0,0 0,2 1,0-1,1 1,2-1,2 18,-3-35,0 0,0 0,0 0,1 0,-1 0,1 0,0 0,-1 0,1 0,1-1,-1 1,0-1,1 0,-1 0,1 0,0 0,-1 0,1 0,0-1,0 1,0-1,0 0,1 0,-1 0,0 0,0 0,1-1,-1 0,0 1,1-1,-1 0,0-1,1 1,-1-1,0 1,0-1,1 0,-1 0,0-1,0 1,0 0,0-1,-1 0,1 0,0 0,-1 0,1 0,-1 0,1-1,-1 1,0-1,4-3,0 1,0-1,0 0,-1 0,0 0,-1-1,1 0,-1 0,0 0,-1 0,0-1,0 0,0 1,-1-1,0 0,-1 0,0 0,0 0,-1 0,0-1,0 1,-1 0,0 0,0 0,-1 0,0 0,0 1,-1-1,0 0,-1 1,1 0,-1 0,1 2,-1 0,1 0,0 0,-1 0,0 1,0 0,-1 0,1 0,-1 0,0 1,0 0,0 0,0 0,0 1,-1-1,1 1,-1 0,0 1,0 0,1 0,-1 0,0 0,0 1,0 0,0 0,0 1,0-1,0 1,1 1,-1-1,0 1,-1 1,-12 9</inkml:trace>
  <inkml:trace contextRef="#ctx0" brushRef="#br0" timeOffset="42812.376">3811 5106,'-11'9,"0"1,1 0,0 1,1 0,0 1,1 0,0 0,1 1,0-1,1 2,1-1,0 1,1 0,0 0,1 0,0 0,1 9,2-21,0 0,0 0,1 0,-1 0,1 0,-1 0,1 0,0 0,0 0,0 0,0-1,0 1,0 0,0-1,0 1,1-1,-1 1,1-1,-1 0,1 1,0-1,-1 0,1 0,0 0,0 0,0-1,0 1,-1 0,1-1,0 1,0-1,0 0,0 0,0 0,0 0,0 0,1 0,-1 0,0-1,-1 1,3-1,80-33,-61 18,0-2,-2 0,0-2,-1 0,-1-2,-1 0,0-2,7-6,3-1,-1-2,-1-1,-2-1,-1-1,-2-1,-1-1,-3-1,-1 0,-1-1,-3-1,-1 0,-2-1,-2 0,-1-8,-5 38,0 0,-1 0,0 1,-1-1,-1 0,0 0,0 1,-1-1,-1 1,0-1,0 1,-1 1,-1-1,0 1,0 0,-1 0,0 0,0 1,-1 0,-1 1,1 0,-5-3,9 10,0-1,-1 1,1 0,0 0,-1 0,1 1,-1 0,1-1,-1 2,1-1,0 0,-1 1,1 0,0 0,-1 0,1 1,0-1,0 1,0 0,0 0,0 0,0 1,1-1,-3 3,-79 76,69-61,2 1,0 1,1 1,1 0,1 0,1 1,2 1,0-1,1 1,2 1,1-1,0 1,2-1,1 1,1 0,2 6,-2-15,1 0,1 0,0 1,2-1,0-1,0 1,2 0,0-1,1 0,0-1,1 1,1-2,1 1,0-1,0 0,2-1,0-1,0 1,1-2,0 0,1-1,1 0,-1-1,1 0,5 1,-11-7,-2 1,0 0,0-1,0 0,0 0,1-1,-1 0,1 0,-1 0,1-1,0-1,0 1,0-1,-1 0,1-1,0 0,0 0,-1-1,1 0,-1 0,1-1,1-1,4-7</inkml:trace>
  <inkml:trace contextRef="#ctx0" brushRef="#br0" timeOffset="46473.433">4572 5218,'13'-1,"0"-1,-1 1,1-2,-1 0,1 0,-1-1,-1-1,1 0,0-1,-1 0,0 0,-1-1,1-1,-1 0,-1 0,0-1,0 0,0-1,-1 0,-1 0,1-1,-5 8,-1 0,1 0,-1-1,0 1,0 0,0-1,-1 1,1-1,-1 0,0 1,0-1,0 0,0 0,-1 0,1 0,-1 0,0 0,0 0,-1 0,1 1,-1-1,0 0,0 0,0 0,0 1,-1-1,1 0,-1 1,0 0,0-1,0 1,-1 0,1 0,-1 0,0 0,0 0,0 1,0 0,0-1,0 1,-1 0,1 0,-1 1,-2-2,-4 3,-1 0,1 0,-1 1,1 0,-1 0,1 2,0-1,0 1,0 1,0-1,0 2,1-1,0 2,0-1,0 1,1 0,-1 1,2 0,-2 1,5-4,1 0,-1 0,1 1,0-1,0 1,0 0,1 0,0 0,0 0,0 0,0 0,1 1,0-1,0 0,0 1,1-1,0 1,0-1,0 1,1-1,-1 1,1-1,1 1,-1-1,1 0,0 0,0 0,1 0,1 4,4 3,0 0,0-1,1 0,1 0,0-1,0 0,1-1,0 0,0 0,1-1,1-1,2 3,0-1,0 0,1-1,0-1,1-1,-1 0,1-1,0-1,1 0,-1-1,1-1,-1-1,1-1,0 0,-1-1,1-1,-1 0,1-2,-1 0,0-1,0 0,11-7,27-23,0-3,-3-2,-1-3,-3-2,-1-1,20-29,-41 44,-2-1,0-1,-3-1,-1-1,-1 0,-2-2,-2 0,-1-1,-2 0,-1-1,1-16,-11 51,1 1,-1-1,0 0,0 1,0-1,0 0,-1 0,0 1,0-1,0 0,0 0,0 0,-1 1,1-1,-1 0,0 0,0 1,-1-1,1 1,-1-1,1 1,-1 0,0-1,-1 1,1 0,0 0,-1 1,0-1,1 0,-1 1,0-1,0 1,-1 0,1 0,0 1,-1-1,1 1,-1-1,0 1,1 0,-1 0,0 1,0-1,1 1,-1 0,-7 4,0 1,1 0,-1 1,1 0,1 0,-1 1,1 1,1-1,-1 2,1-1,0 1,1 0,0 1,-17 20,3 1,0 1,2 0,2 1,1 1,1 1,2 0,2 1,1 1,-3 24,10-50,2-1,0 1,0-1,0 1,2 0,-1-1,1 1,1-1,0 0,0 1,1-1,0 0,1 0,0 0,1-1,0 1,0-1,1-1,0 1,1-1,0 0,0 0,1-1,-1 1,2-2,-1 1,1-1,0-1,0 0,1 0,-1-1,1 0,0 0,0-1,8 1,5-1,0-1,0-1,0-1,0-1,0-1,-1-1,1-1,0-1,-1-1,0-1,-1-1,1 0,-2-2,1-1,17-12,-1-2,0-3,-2 0,0-3,-3 0,0-3,-3 0,16-23,-26 28,-1-1,-2-1,0 0,-3-1,0-1,-2 0,-2 0,5-27,-13 52,0 0,0 0,-1-1,0 1,0 0,-1 0,0 0,0 0,-1 0,0 0,-1 0,-1-3,3 8,0 1,0-1,0 1,-1-1,0 1,1 0,-1 0,0 0,0 0,0 0,0 0,0 0,0 1,-1-1,1 1,0-1,-1 1,1 0,-1 0,0 0,1 0,-1 1,0-1,1 1,-1 0,0-1,0 1,0 1,1-1,-1 0,0 0,0 1,1 0,-1 0,0-1,1 1,-2 1,-17 10,1-1,0 2,1 1,1 0,0 1,1 1,1 1,0 1,1 0,1 0,1 2,1-1,1 2,0 0,-5 16,5-14,1 1,1 0,1 0,1 1,1 0,1 1,1-1,2 1,1 0,0-1,2 2,2-17,0 1,1 0,0-1,1 0,0 1,1-2,0 1,0-1,1 0,0 0,1-1,-1 0,2 0,-1-1,1 0,0 0,1-1,-1-1,1 1,1-2,-1 1,0-1,1-1,0 0,0 0,0-1,0-1,0 0,1 0,3-1,-5 1,-1-1,1 0,-1-1,1 0,0-1,-1 0,0 0,1-1,-1 0,0 0,-1-1,1 0,-1-1,4-2,12-11</inkml:trace>
  <inkml:trace contextRef="#ctx0" brushRef="#br0" timeOffset="46908.994">6323 5133,'21'2,"1"-1,0-1,-1-1,1-1,-1 0,1-2,-1-1,0 0,0-2,-1 0,0-2,0 0,4-4,-17 10,-1-1,0-1,0 1,-1-1,1 0,-1 0,0 0,-1-1,1 0,-1 0,0 0,0 0,-1-1,0 1,0-1,-1 0,1 0,-1 0,-1 0,0 0,0-1,0 1,-1 0,0-1,0 0,0 5,0 1,0-1,-1 1,1 0,0-1,-1 1,0-1,0 1,1 0,-1 0,0-1,-1 1,1 0,0 0,-1 0,1 0,-1 0,0 1,1-1,-1 0,0 1,0-1,0 1,0 0,0 0,0 0,-1 0,1 0,0 0,-1 0,1 1,0-1,-1 1,1 0,-1-1,1 1,-1 0,-1 1,-90 31,77-20,1 0,0 2,1 0,1 1,0 0,1 1,0 1,2 0,0 1,1 0,1 0,0 1,1 0,2 1,0 0,1 0,0 0,1 8,3-24,0 0,1 0,-1 0,1 0,0 0,0 0,0 0,1 0,-1 0,1 0,0 0,0-1,0 1,1 0,-1-1,1 1,0 0,0-1,0 0,1 0,-1 1,1-1,-1-1,1 1,0 0,0-1,1 1,-1-1,0 0,1 0,-1 0,1-1,3 2,10-2,-1-1,0-1,0 0,0-1,0-1,-1 0,1-1,-1-1,0-1,0 0,0 0,-1-2,0 0,0 0,12-11,11-3,57-35,-74 41</inkml:trace>
  <inkml:trace contextRef="#ctx0" brushRef="#br0" timeOffset="47513.003">7028 4936,'-36'20,"1"2,1 2,1 1,1 1,1 2,-20 24,0 20,50-70,0 0,0 1,0-1,1 1,-1-1,1 1,-1-1,1 1,0 0,0-1,1 1,-1-1,0 1,1-1,-1 1,1-1,0 1,0-1,0 0,0 1,1-1,-1 0,0 0,1 0,0 0,-1 0,1 0,0 0,0 0,0-1,0 1,1 0,6 2,1 0,-1 0,1 0,0-1,0-1,0 0,0 0,0-1,1 0,-1-1,0 0,1-1,-1 0,0 0,0-1,0-1,0 1,0-2,0 1,-1-1,0-1,0 0,0 0,0-1,-1 0,21-15,-2-1,-1-2,0 0,20-28,-12 15,-16 18,10-7,-1-1,-1-1,-1-1,-2-2,-1 0,-1-2,-2 0,-1-1,-2-1,-2 0,0-1,-1-8,-9 31,0-1,-1 1,-1-1,0 1,-1-1,0 0,-1 0,-1 0,0 1,-1-1,0 0,-1 1,-1-1,0 1,-1 0,0 1,-1-1,-2-3,5 13,0 0,0 0,0 1,0 0,0-1,-1 1,1 0,-1 0,1 1,-1-1,0 1,0 0,1 0,-1 0,0 0,0 1,0 0,0 0,0 0,0 0,0 0,0 1,0 0,0-1,0 2,1-1,-1 0,0 1,1-1,-1 1,1 0,-98 80,85-64,1 0,0 2,2 0,0 0,1 1,2 1,0 0,1 0,1 1,1 0,1 0,1 1,2-1,0 1,1 0,1 0,2 0,0 0,2 0,0 0,2 0,0-1,4 7,2-5,1-2,1 1,1-2,1 0,1 0,1-1,0-2,2 1,0-2,2-1,0 0,0-2,1 0,1-1,1-1,-16-8,0-1,0 0,0 0,0-1,0 0,1 0,0-1,-1 0,1 0,0-1,0 0,0-1,0 0,8-1,1-5</inkml:trace>
  <inkml:trace contextRef="#ctx0" brushRef="#br0" timeOffset="49709.916">8636 4964,'-9'-3,"-17"-7,0 1,0 1,-1 2,1 1,-1 1,-1 1,-19 1,35 5,0 1,0 0,1 1,-1 1,1 0,0 0,1 1,-1 1,2 0,-1 0,1 1,0 0,0 0,1 1,1 0,0 0,0 1,1 0,-1 3,5-11,-8 11,1 0,1 1,0 0,1 0,1 1,0 0,1 0,1 0,0 1,1-1,0 15,3-26,1 0,0 0,0 0,0 0,1 0,0-1,0 1,0 0,0-1,1 0,0 0,0 0,0 0,0 0,0 0,1-1,0 1,0-1,0 0,0 0,0-1,1 1,-1-1,1 0,-1 0,1-1,0 1,0-1,0 0,0 0,0-1,0 1,0-1,0 0,0 0,0-1,0 0,0 0,-1 0,1 0,0-1,0 0,-1 0,2 0,26-15,-1-1,0-2,-1-1,-1-1,-2-1,0-2,2-4,-17 18,19-18,-1-1,-2-2,0-1,-3-1,0-1,-3-1,6-13,-14 35,-20 50,3-25,0 0,0 0,1 0,0 0,1 0,1 0,0 0,0 0,1 0,0 0,1 0,0 0,1 0,0 0,1-1,0 1,1-1,0 0,0 0,1-1,0 0,1 0,0 0,1-1,-1 0,3 1,-6-5,1 0,-1 0,1-1,0 0,0 0,1 0,-1 0,0-1,1 0,0 0,-1 0,1-1,0 0,0 0,0 0,0-1,0 0,0 0,0 0,0-1,0 0,-1 0,1-1,0 1,0-1,-1-1,1 1,1-2,13-8,1-2,-2 0,0-1,0-1,-2-1,16-18,46-42,54-48,-132 124,0-1,1 1,-1 0,1 0,0 0,-1 0,1 0,0 0,-1 0,1 1,0-1,0 1,0-1,0 1,0 0,0-1,-1 1,1 0,0 0,0 1,0-1,0 0,0 1,0-1,0 1,-1-1,1 1,0 0,0 0,-1 0,1 0,-1 0,1 0,-1 0,1 0,-1 1,1-1,-1 1,0-1,0 1,0-1,0 1,0 0,0-1,0 1,-1 0,1 1,19 93,-28 54,6-143,0 0,0 0,0 0,0-1,-1 1,0 0,-1-1,0 0,0 0,0 0,0 0,-1-1,0 1,0-1,-1-1,1 1,-1-1,0 0,-4 2,-9 3,0-1,-1-1,0 0,-1-2,1 0,-1-1,0-2,0 0,58-19,-2 11,0 2,-1 2,1 0,33 5,73-5,-50-24,-71 16</inkml:trace>
  <inkml:trace contextRef="#ctx0" brushRef="#br0" timeOffset="50698.14">10584 4739,'-18'0,"0"2,-1 0,1 1,0 1,1 0,-1 2,1 0,0 0,0 2,1 0,0 1,0 1,1 0,0 1,1 1,1 0,-7 7,19-18,-1 0,0 1,0-1,1 0,-1 1,0-1,1 1,0-1,-1 1,1 0,0-1,0 1,0 0,0 0,0 0,0 0,1 0,-1 0,1 0,-1 0,1 0,0 1,0-1,-1 0,2 0,-1 0,0 0,0 0,1 0,-1 0,1 1,0-1,-1 0,1-1,0 1,0 0,0 0,1 0,-1 0,0-1,1 1,-1-1,1 1,-1-1,1 0,0 1,60 20,-55-21,0-1,0 2,0-1,0 1,-1 0,1 0,0 1,-1 0,0 0,0 0,0 1,0 0,-1 0,1 0,-1 1,0 0,0 0,-1 0,1 1,-1 0,0-1,-1 1,0 1,0-1,0 0,0 1,-1 0,0-1,-1 1,-1 0,0-1,-1 1,0-1,-1 0,1 1,-1-1,0 0,-1 0,0 0,0 0,0-1,0 1,-1-1,0 0,0 0,0 0,-1 0,0-1,0 1,0-1,0-1,-3 2,-7 5,-1 0,-1-1,1-1,-1-1,-1 0,1-1,-9 1,-61 2,85-9,-1 0,1 0,0-1,0 1,0-1,0 1,0-1,0 1,0-1,0 0,0 0,0 0,0 0,1-1,-1 1,0 0,1-1,-1 1,1-1,-1 0,1 1,0-1,0 0,0 0,0 0,0 0,0 0,0 0,0 0,1 0,-1 0,1 0,0 0,0 0,0 0,0-1,0 1,0 0,30-75,-13 57</inkml:trace>
  <inkml:trace contextRef="#ctx0" brushRef="#br0" timeOffset="51262.335">10641 4936,'4'2,"0"0,0 0,0 0,-1 0,1 1,-1-1,1 1,-1 0,0 0,0 0,0 1,0-1,-1 1,1-1,-1 1,0 0,0 0,0 0,-1 0,1 1,-1-1,0 0,0 0,-1 1,1-1,-1 4,3 6,4 20,-2 0,-1 1,-2-1,-1 1,-3 17,2-16,-2-16,-1 0,0 0,-2 0,0 0,-1 0,-1-1,-1 0,-1-1,0 0,-2 0,11-17,1 0,-1 0,0 0,0-1,0 1,-1 0,1 0,0 0,0-1,0 1,0 0,-1 0,1-1,0 1,-1 0,1-1,-1 1,1 0,-1-1,1 1,-1-1,1 1,-1 0,1-1,-1 1,0-1,1 0,-1 1,0-1,1 0,-1 1,0-1,0 0,1 0,-1 1,0-1,0 0,0 0,1 0,-1 0,0 0,0 0,0 0,1-1,-1 1,0 0,0 0,1 0,-1-1,0 1,1-1,-1 1,0 0,1-1,-1 1,0-1,1 1,-1-1,1 0,-1 1,1-1,-1 1,1-1,-1 0,1 1,0-1,-1 0,1 0,0 0,3-22,1-1,1 1,1 0,1 1,1 0,0 0,2 0,1 1,12-22,1 1,3 2,1 0,20-21,-23 32,2 0,1 2,0 1,2 1,1 2,2 0,67-14,-97 36,-1 1,0-1,1 1,-1 0,1 0,-1 0,1 0,-1 1,0-1,1 1,-1-1,0 1,1 0,-1 0,0 0,0 0,0 0,0 0,0 0,0 1,0-1,0 1,0 0,-1 0,1-1,-1 1,1 0,-1 0,0 0,0 1,1-1,-2 0,1 0,0 0,0 1,-1-1,1 1,-1-1,0 0,0 1,0 1,-2 14,-1-1,-1 1,-1-1,0 0,-2 0,0 0,0-1,-2 0,0-1,0 1,-2-2,0 1,-1-2,0 0,0 0,-2-1,0 0,0-1,-1-1,0-1,-1 0,-3 1,1 1,-1-1,0-1,-1 0,0-2,0 0,0-2,-1 0,0-1,0-1,0-1,-10-1,30 0,0-1,-1 0,1 0,0 0,0 1,0-1,-1 0,1 0,0-1,0 1,0 0,-1 0,1-1,0 1,0 0,0-1,0 1,0-1,0 0,0 1,0-1,0 0,0 0,0 1,0-1,0 0,0 0,1 0,-1 0,0 0,1 0,-1 0,1 0,-1-1,1 1,-1 0,1 0,0 0,0 0,0-1,-1 1,1 0,0 0,0-1,1 1,-1 0,0 0,0 0,1 0,-1-1,0 1,1 0,-1 0,1 0,0 0,-1 0,1 0,0 0,0 0,-1 0,1 0,1 0,7-13</inkml:trace>
  <inkml:trace contextRef="#ctx0" brushRef="#br0" timeOffset="51863.871">11092 5274,'78'-59,"-2"-3,-4-4,38-45,-102 103,1-1,-1 1,-1-2,0 1,0-1,-1 0,0-1,-1 1,0-1,-1 0,0 0,-1-1,0 1,-1-1,0 0,-1 0,0 1,-1-1,0 0,-1 0,0-4,0 14,0-1,0 1,0-1,0 1,0-1,-1 1,1 0,-1 0,1-1,-1 1,0 0,0 1,0-1,0 0,0 0,0 1,0 0,0-1,-1 1,1 0,-1 0,1 0,-1 0,1 0,-1 1,0-1,1 1,-1 0,0 0,1 0,-1 0,0 0,1 0,-1 1,1-1,-1 1,0 0,0 0,-6 2,1 1,0-1,0 1,0 1,0-1,1 1,-1 1,1-1,1 1,-1 1,0 0,4-4,-1 0,1 0,-1 0,1 0,0 0,1 1,-1 0,0-1,1 1,0 0,0 0,0 0,1 0,-1 1,1-1,0 0,0 1,0-1,1 1,0-1,0 1,0-1,0 1,0-1,1 0,0 1,0-1,0 0,1 1,-1-1,1 0,0 0,0 0,1 0,-1 0,3 1,4 1,1-2,0 1,0-1,0-1,0 0,1 0,-1-1,1-1,0 0,-1 0,1-1,4 0,66 8,-77-8,0 1,0 0,0 0,-1 0,1 0,0 1,-1-1,1 1,-1 0,1 0,-1 0,0 1,0-1,0 1,0 0,0 0,-1 0,1 0,-1 0,0 1,0-1,0 0,0 1,-1 0,0-1,1 1,-1 0,0 0,-1 0,1 0,-1 0,0 0,0 0,0 0,0 0,-1-1,1 1,-1 0,0 0,0 0,-1 0,1-1,-2 2,-66 109,27-54,41-59,0 0,0 0,0 0,0 1,0-1,0 0,1 1,-1-1,0 1,1-1,-1 1,1-1,-1 1,1-1,0 1,0-1,0 1,0-1,0 1,0-1,0 1,0 0,0-1,1 1,-1-1,1 1,-1-1,1 1,0-1,-1 0,1 1,0-1,0 0,0 1,12 5</inkml:trace>
  <inkml:trace contextRef="#ctx0" brushRef="#br0" timeOffset="52042.452">11882 5049,'-19'38,"-7"18,7-1,6-9</inkml:trace>
  <inkml:trace contextRef="#ctx0" brushRef="#br0" timeOffset="52230.596">11911 4540,'0'29,"0"14,0 0</inkml:trace>
  <inkml:trace contextRef="#ctx0" brushRef="#br0" timeOffset="52646.408">12052 5218,'188'-283,"-166"261,-15 40,-9-12,1 0,-1 0,1-1,1 1,-1 0,1 0,0 0,0 0,1 0,0 0,0 0,0 0,1 0,0-1,0 1,0 0,1-1,0 0,0 0,0 0,0 0,1 0,0 0,0-1,0 0,1 0,0 0,-1 0,1-1,0 0,1 0,0 0,0-4,1 1,-1-2,1 1,-1-1,0 0,1 0,-1-1,0 1,0-1,-1-1,1 1,-1-1,1 0,-1 0,0-1,-1 0,1 1,-1-2,0 1,0 0,-1-1,1 0,-1 1,0-1,0-4,1 5,33-45,-19 31</inkml:trace>
  <inkml:trace contextRef="#ctx0" brushRef="#br0" timeOffset="53282.232">12870 4710,'-19'10,"1"1,0 1,1 0,0 2,1 0,1 0,0 2,1 0,0 0,1 1,2 1,-1 0,2 1,0 1,6-9,1-7,0 0,0 1,1-1,0 1,0-1,0 1,0 0,1-1,0 1,0 0,0 0,1 0,-1 0,1 0,0 0,1 0,-1 0,1 0,0 0,0 0,1 0,-1 0,1-1,0 1,1-1,-1 1,1-1,-1 0,2 1,3-4,-1 0,1 0,-1-1,1 0,0-1,-1 0,1 0,-1 0,0 0,1-1,-1 0,0-1,0 1,0-1,-1 0,1-1,0 1,-1-1,0 0,0 0,2-3,223-217,-135 128,-94 95,0 1,0-1,0 0,0 1,0-1,0 1,0 0,0-1,0 1,0 0,0-1,1 1,-1 0,0 0,0 0,0 0,0 0,0 0,1 0,-1 1,0-1,0 0,0 1,0-1,0 1,0-1,0 1,0-1,0 1,0 0,0-1,0 1,0 0,-1 0,1 0,0-1,0 1,-1 0,1 0,-1 0,1 0,-1 0,1 1,-1-1,0 0,1 0,-1 0,0 0,0 0,0 1,6 63,-6-60,-2 105,-1-44,3 0,3 1,5 17,1-32,-3 1,-2 1,-2-1,-3 0,-6 42,5-82,-1-1,0 0,-1 0,0 0,-1-1,-1 1,0-1,0 0,-1-1,-6 9,9-15,1 0,-1 0,0 0,0 0,0 0,0-1,-1 0,1 0,-1 0,0 0,0-1,0 0,0 0,0 0,-1 0,1-1,0 0,-1 0,1-1,-1 1,1-1,-1-1,1 1,-1-1,-2 0,3-1,0 1,0-1,0-1,1 1,-1 0,1-1,0 0,0 0,0-1,0 1,0-1,1 0,-1 1,1-2,0 1,0 0,1-1,-1 1,1-1,0 0,0 1,1-1,-1 0,1 0,0-3,-5-131,9 121,1-1,1 1,1-1,0 2,1-1,1 1,1 0,1 0,0 1,1 1,0-1,10-8,1 5,1 1,1 0,0 2,1 1,1 1,0 1,1 2,0 0,1 2,0 0,0 3,3-1,160-14,-169 15</inkml:trace>
  <inkml:trace contextRef="#ctx0" brushRef="#br0" timeOffset="57433.435">14055 4766,'-36'109,"21"-63,-16 83,31-127,0 0,0 0,1 0,-1 1,1-1,0 0,0 0,-1 0,1 0,1 0,-1 0,0 0,0-1,1 1,-1 0,1-1,-1 1,1-1,0 1,0-1,0 0,-1 1,1-1,0 0,1-1,-1 1,0 0,0 0,0-1,0 0,0 1,1-1,-1 0,0 0,0 0,1 0,-1 0,0-1,0 1,0-1,1 1,-1-1,0 0,0 0,0 0,0 0,0 0,-1 0,1-1,0 1,0-1,-1 1,1-1,-1 0,1 1,-1-1,1-1,17-13,-1-1,0 0,-2-2,0 0,14-21,-12 16,-18 23,0 1,0-1,0 1,0-1,0 1,0-1,0 1,0-1,0 1,1 0,-1-1,0 1,0-1,0 1,1-1,-1 1,0 0,0-1,1 1,-1-1,0 1,1 0,-1-1,1 1,-1 0,0 0,1-1,-1 1,1 0,-1 0,1 0,-1-1,0 1,1 0,-1 0,1 0,-1 0,1 0,-1 0,1 0,-1 0,1 0,-1 0,1 0,-1 1,1-1,-1 0,1 0,-1 0,0 0,1 1,-1-1,1 0,-1 1,0-1,1 0,-1 1,0-1,1 0,-1 1,0-1,1 0,-1 1,0-1,0 1,0-1,1 1,-1-1,-2 36,-2-22,-13 83,17-94,0 0,0 0,0 0,1-1,-1 1,1 0,0 0,0 0,0-1,0 1,0 0,1-1,-1 1,1-1,-1 1,1-1,0 0,0 0,0 0,0 0,1 0,-1 0,0-1,1 1,-1-1,1 0,0 1,-1-1,1 0,0-1,1 1,1 0,0 0,-1 0,1-1,0 0,0 0,0 0,0-1,0 0,-1 1,1-2,0 1,0-1,-1 1,1-1,-1 0,0-1,0 1,0-1,0 0,0 0,0 0,-1 0,1-1,-1 0,0 1,0-1,0 0,1-4,60-128,-63 133,30-88,-27 70</inkml:trace>
  <inkml:trace contextRef="#ctx0" brushRef="#br0" timeOffset="57696.708">14789 4907,'-10'34,"-2"20,4 2,5-14,2-14</inkml:trace>
  <inkml:trace contextRef="#ctx0" brushRef="#br0" timeOffset="57860.157">14818 4372,'0'0</inkml:trace>
  <inkml:trace contextRef="#ctx0" brushRef="#br0" timeOffset="58194.754">15128 4118,'0'832,"-26"-656,24-164</inkml:trace>
  <inkml:trace contextRef="#ctx0" brushRef="#br0" timeOffset="58464.462">14818 4739,'24'0,"31"0,13 0,-2-5,-7-2,-9 1,-7 1,-8-3,-3-1,-4-3,0 0,-2-2,-4 1</inkml:trace>
  <inkml:trace contextRef="#ctx0" brushRef="#br0" timeOffset="58880.508">15523 4202,'-30'92,"4"1,-12 85,29-131,2 0,2 1,2-1,2 1,5 37,-5-81,1 0,0-1,0 1,0 0,1 0,-1 0,1-1,0 1,0 0,0-1,0 1,0-1,1 1,0-1,0 1,0-1,0 0,0 0,1 0,-1 0,1-1,0 1,0-1,0 1,0-1,0 0,1 0,-1 0,0-1,1 1,-1-1,1 0,0 0,0 0,-1-1,1 1,0-1,0 0,-1 0,1 0,0 0,1-1,108-64,-111 64,-1 0,1 0,0 0,0 0,0 1,0-1,0 1,0-1,0 1,0 0,0 0,0 0,0 0,0 0,0 0,0 1,0-1,0 0,-1 1,1 0,0-1,0 1,0 0,0 0,-1 0,1 0,0 0,-1 1,1-1,-1 0,0 1,1-1,-1 1,0 0,0-1,0 1,0 0,0 0,0-1,0 1,-1 0,1 0,-1 0,1 0,-1 0,0 0,0 0,0 1,14 128,-9-111</inkml:trace>
  <inkml:trace contextRef="#ctx0" brushRef="#br0" timeOffset="70465.409">594 6234,'-54'34,"-146"83,-1 5,173-105,27-17,1 0,0 0,-1 1,1-1,0 0,-1 0,1 1,0-1,-1 0,1 0,0 1,-1-1,1 0,0 1,0-1,-1 1,1-1,0 0,0 1,0-1,0 0,0 1,-1-1,1 1,0-1,0 1,0-1,0 0,0 1,0-1,0 1,0-1,1 1,-1-1,0 0,0 1,0-1,0 1,0-1,1 0,-1 1,0-1,0 0,1 1,-1-1,0 0,1 1,-1-1,0 0,1 0,-1 1,0-1,1 0,-1 0,1 0,-1 0,0 1,1-1,-1 0,1 0,-1 0,0 0,1 0,-1 0,1 0,-1 0,1 0,-1 0,1 0,12 1,0 1,1-2,-1 0,0 0,1-2,-1 1,0-2,0 1,1-2,39-6,-44 9,3-2,1 1,0 0,-1 0,1 2,0-1,0 2,0 0,0 0,0 1,-1 1,1 0,-1 1,0 0,5 3,-14-6,-1 2,1-1,-1 0,1 0,-1 1,0-1,0 1,0 0,0 0,0-1,-1 1,1 1,-1-1,0 0,1 0,-2 0,1 1,0-1,-1 0,1 1,-1-1,0 0,0 1,-1-1,1 0,-1 1,1-1,-1 0,0 1,0-1,0 0,-1 0,1 0,-2 1,-68 94,45-71,-2-1,0-2,-2-1,0-1,-2-1,-27 13,54-31,-2 0,1 0,0-1,0 1,-1-1,1-1,-1 1,0-1,1 0,-1-1,0 0,1 0,-1 0,0-1,-3 0,9-1,0-1,0 1,0 0,0 0,1 0,0-1,-1 1,1 0,0-1,0 1,0 0,0-1,1 1,-1 0,0-1,1 1,0 0,-1 0,1 0,0-1,0 1,1 0,-1 0,0 0,1 1,-1-1,1 0,-1 0,1 1,0-1,0 1,0 0,0-1,0 1,0 0,17-17</inkml:trace>
  <inkml:trace contextRef="#ctx0" brushRef="#br0" timeOffset="74352.886">875 6404,'18'56,"-12"-9,-2 0,-2 1,-2 0,-2-1,-3 1,-1-1,-2 0,-3 0,-5 10,11-34,2-7,-1 0,0 0,-1 0,-1-1,-1 0,0 0,-1 0,-2 1,10-15,0-1,0 1,0 0,-1-1,1 1,0-1,0 1,-1-1,1 1,0 0,-1-1,1 1,-1-1,1 0,-1 1,1-1,-1 1,1-1,-1 0,1 1,-1-1,1 0,-1 1,0-1,1 0,-1 0,1 0,-1 0,0 0,1 1,-1-1,0 0,1 0,-1-1,0 1,1 0,-1 0,1 0,-1 0,0 0,1-1,-1 1,1 0,-1-1,1 1,-1 0,0-1,1 1,0 0,-1-1,1 1,-1-1,1 1,-1-1,1 1,0-1,-1 0,1 1,0-1,0 1,0-1,-1 0,1 1,0-1,0 0,-7-43,8 7,3 0,1-1,2 2,1-1,2 1,1 0,2 1,2 1,1 0,1 1,16-23,0 1,3 1,1 2,3 2,33-32,4 34,-75 47,1 1,-1 0,0-1,1 1,-1 0,1 0,-1 1,0-1,1 0,-1 1,0-1,1 1,-1 0,0 0,0 0,0 0,1 0,-1 0,0 1,-1-1,1 0,0 1,0 0,-1 0,1-1,0 1,-1 0,0 0,0 0,1 0,-1 0,0 1,-1-1,1 0,0 0,0 2,1 5,1 1,-2 0,1 0,-1 0,0-1,-1 1,-1 0,1 0,-1 0,-1 0,0 0,0-1,-1 1,0-1,-1 0,0 0,0 0,-1 0,0-1,-1 0,-6 8,-10 11,-2 0,0-2,-2-1,-1-1,-16 10,29-20,-1-1,-1-1,0 0,0-1,-1-1,0 0,0-2,-1 0,0 0,-1-2,1-1,-1 0,0-1,-10 0,6-7,6-3</inkml:trace>
  <inkml:trace contextRef="#ctx0" brushRef="#br0" timeOffset="74969.039">1299 6798,'52'-22,"-2"-2,0-3,-2-2,0-2,-3-2,16-16,-49 41,0-1,-1 0,0 0,0-1,-1-1,0 0,-1-1,0 1,-1-2,0 1,-1-1,0 0,-1-1,-1 1,0-1,-1 0,0-1,-1 1,-1-1,0-11,-3 20,0 0,-1 0,1 1,-1-1,-1 1,1 0,-1-1,0 1,0 1,0-1,-1 0,0 1,0-1,0 1,0 0,-1 1,1-1,-1 1,0 0,0 0,-1 0,1 1,0-1,-1 1,1 1,-1-1,0 1,0 0,1 0,-1 1,0 0,0 0,0 0,0 0,1 1,-1 0,0 1,1-1,-1 1,0 0,1 0,0 1,0 0,0 0,0 0,0 0,0 1,1-1,-1 1,1 1,-1 1,2-4,1 0,-1 0,1 0,-1 1,1-1,0 1,0-1,0 1,0 0,1 0,-1 0,1 0,0 0,0 0,0 0,0 0,0 1,1-1,-1 0,1 0,0 1,0-1,0 0,0 1,1-1,0 0,-1 0,1 1,0-1,0 0,1 0,-1 0,1 0,-1 0,1 0,0-1,0 1,0-1,1 1,-1-1,1 0,-1 0,1 0,2 2,106 29,-79-27,0-1,-26-5,0 0,0 0,-1 0,1 1,0 0,0 0,0 0,-1 1,1 0,-1 0,1 0,-1 0,0 1,0 0,0 0,0 1,0 0,-1-1,0 1,1 1,-1-1,-1 1,1-1,-1 1,0 0,0 0,0 1,-1-1,2 5,-3 4,-1 0,0 0,-1 0,-1 0,0 0,-1 0,0-1,-1 1,-1-1,0 0,-1 0,-7 11,-11 32,20-38,3-5</inkml:trace>
  <inkml:trace contextRef="#ctx0" brushRef="#br0" timeOffset="75217.182">2286 6488,'-14'34,"-5"20,-4 1,2-3,4-7,11-10,5-12</inkml:trace>
  <inkml:trace contextRef="#ctx0" brushRef="#br0" timeOffset="75458.461">2173 6037,'0'0</inkml:trace>
  <inkml:trace contextRef="#ctx0" brushRef="#br0" timeOffset="75820.646">2343 6685,'2'2,"0"-1,0 0,0 0,0 0,0 0,0 0,0 0,1-1,-1 1,0-1,0 1,1-1,-1 0,0 0,0 0,1 0,-1-1,0 1,1 0,-1-1,0 0,0 1,0-1,0 0,0 0,0 0,0-1,0 1,0 0,0-1,0 1,0-2,14-9,0-2,0 0,-2-1,0-1,-1 0,0 0,-1-2,-1 1,-1-1,0-1,-2 0,2-6,25-67,-21 122,-11 23,-4-41,1 0,0 0,1 0,0 1,0-1,2 0,-1-1,2 1,-1 0,2-1,-1 0,2 0,-1 0,1 0,1-1,0 0,4 4,-7-12,0 0,0 0,0 0,1 0,-1-1,0 1,1-1,-1 0,1-1,-1 1,1-1,0 0,-1 0,1 0,-1-1,1 1,-1-1,1 0,-1 0,0-1,1 0,-1 1,0-1,0-1,0 1,0-1,-1 1,1-1,-1 0,1 0,-1-1,11-11</inkml:trace>
  <inkml:trace contextRef="#ctx0" brushRef="#br0" timeOffset="76421.911">3133 6262,'-34'35,"1"2,2 2,2 1,1 1,-8 20,7 21,29-80,0 0,-1 0,1 0,0 1,0-1,0 0,1 0,-1 1,0-1,1 0,0 0,-1 0,1 0,0 0,0 0,0 0,0 0,0 0,1 0,-1 0,1-1,-1 1,1 0,-1-1,1 1,0-1,0 0,0 0,0 0,0 0,0 0,0 0,0 0,0-1,0 1,1 0,6-2,-1 0,0 0,1-1,-1 0,0 0,0-1,0 0,0 0,-1-1,1 0,-1 0,0-1,0 0,0 0,-1-1,0 0,0 0,0 0,1-4,184-226,-186 230,-5 5,0 0,1-1,-1 1,0 0,1-1,-1 1,1 0,0-1,-1 1,1 0,0 0,0 0,-1 0,1 0,0 0,0 0,0 0,0 0,1 0,-1 1,0-1,0 0,0 1,1-1,-1 1,0-1,1 1,-1-1,0 1,1 0,-1 0,0 0,1 0,-1 0,1 0,-1 0,0 0,1 1,-1-1,0 0,1 1,-1-1,0 1,0 0,1-1,-1 1,0 0,0 0,0-1,0 1,0 0,0 0,0 0,0 1,31 193,-20-89,-4-64,-1-1,-3 2,-1-1,-2 0,-2 1,-1-1,-3 0,-1 0,-3-1,-1 1,-2-2,-1 0,-3 1,7-22,-1-1,-1 0,0-1,-1 0,-1-1,-1 0,0-1,-1-1,-1 0,0-1,-5 3,18-14,0 0,0 0,0 0,0 0,0-1,-1 1,1-1,0 0,-1 0,1 0,-1-1,1 1,-1-1,1 0,-1 1,0-2,1 1,-1 0,1-1,-1 0,1 0,-1 0,1 0,0 0,0-1,-1 1,1-1,0 0,0 0,0 0,1 0,-1-1,0 1,1-1,0 0,-1 1,1-1,0 0,1 0,-1 0,0-1,1 0,-4-16,1 1,1-1,1 0,1-1,0 1,2 0,0 0,1 0,1 0,1 0,1 0,6-15,2 3,1 0,2 0,1 1,1 1,2 1,1 1,24-25,81-50,-103 87</inkml:trace>
  <inkml:trace contextRef="#ctx0" brushRef="#br0" timeOffset="77367.514">4572 6234,'-29'4,"0"2,0 0,1 2,0 2,0 0,1 2,0 0,1 2,1 1,0 1,-4 6,23-19,1 1,0-1,0 1,0 1,1-1,-1 1,1 0,0 0,0 0,1 0,0 1,0-1,0 1,0 0,1 0,0 0,0 0,1 0,0 1,0-1,0 0,1 1,0-1,0 1,0-1,1 0,0 1,0-1,1 0,0 0,0 0,0 0,1 0,0 0,0-1,0 1,1-1,0 0,0 0,0 0,0-1,1 1,0-1,3 2,2-2,1 0,0 0,0-1,0-1,1 0,-1 0,0-1,1-1,-1 0,1 0,-1-1,0-1,1 0,3-2,10-3</inkml:trace>
  <inkml:trace contextRef="#ctx0" brushRef="#br0" timeOffset="77684.208">4855 6432,'-16'26,"2"0,1 2,1 0,1 0,1 1,2 0,1 0,1 6,5-32,0 0,1 0,-1 0,1 0,0 0,0 0,0 0,0 0,1 0,-1 0,1 0,0 0,-1 0,1 0,1 0,-1 0,0-1,1 1,-1-1,1 1,0-1,0 1,0-1,0 0,0 0,1 0,-1 0,1 0,-1-1,1 1,0-1,-1 0,1 1,0-1,0 0,0-1,0 1,0 0,0-1,0 0,0 0,0 0,0 0,2 0,12-5,-1 0,1-1,-1-1,0-1,-1 0,0-1,0-1,-1 0,0-1,0 0,-2-1,1 0,-2-1,1-1,-2 0,0 0,-1-1,0-1,-1 1,1-5,-3 8,-1 0,0 0,-1 0,-1 0,1-1,-2 0,0 0,0 0,-2 1,1-1,-2 0,0-8,0 16,1-1,-1 1,-1 0,1 0,-1-1,0 1,0 0,0 0,-1 1,1-1,-1 0,0 1,-1 0,1 0,-1 0,0 0,0 0,0 1,0-1,-1 1,1 1,-1-1,0 0,0 1,0 0,0 0,0 1,0-1,-1 1,-3 0,-5 0,1 1,0 1,-1 0,1 1,0 0,0 1,0 1,0 0,1 1,-1 0,1 1,0 0,1 1,-1 0,2 1,-1 0,1 0,0 1,0 1,1 0,1 0,0 1,0 0,1 0,-5 11,-1 3</inkml:trace>
  <inkml:trace contextRef="#ctx0" brushRef="#br0" timeOffset="78169.531">5165 6685,'73'-39,"-50"20,-1 0,-1-2,-1 0,-1-2,-1 0,0-1,12-25,0-7,-34 66,0 0,1 0,1 0,0 1,0 0,1-1,0 1,0 0,1-1,1 1,0 0,1-1,0 1,0-1,1 2,-1-9,-1 0,1 0,0 0,0 0,0-1,0 1,1-1,-1 1,1-1,0 0,-1 0,1 0,0 0,0 0,0-1,0 1,1-1,-1 0,0 0,0 0,1 0,-1-1,1 1,-1-1,1 0,-1 0,0 0,1 0,-1-1,97-29,-84 18,0 0,-1-1,0 0,-1-2,-1 1,0-2,-1 0,-1 0,0-1,-1 0,-1-1,-1 0,0 0,-2-1,1-4,1-5,-2 3</inkml:trace>
  <inkml:trace contextRef="#ctx0" brushRef="#br0" timeOffset="78602.214">6266 6178,'-40'4,"0"3,0 1,1 2,0 2,1 1,-2 3,38-16,0 0,0 0,0 0,0 1,0-1,0 1,1-1,-1 1,0 0,0-1,0 1,0 0,1 0,-1 1,0-1,1 0,-1 0,1 1,0-1,-1 1,1-1,0 1,0 0,0-1,0 1,0 0,0 0,0 0,1 0,-1 0,1 0,-1 0,1 0,0 0,0 0,0 0,0 0,0 0,0 0,1 0,-1-1,1 1,-1 0,1 0,0 0,-1 0,1 0,0 0,125 52,-120-52,0 0,0 0,-1 1,1 0,-1 0,0 1,1-1,-1 1,-1 1,1-1,-1 0,0 1,0 0,0 0,0 0,-1 0,0 1,0 0,-1-1,1 1,-1 0,0 0,-1 0,0 0,0 1,0-1,0 0,-1 0,0 1,-1-1,1 0,-1 0,-1 5,-7 5,0 0,-1-1,-1 0,0 0,-1-1,0 0,-1-2,-1 1,0-1,-1-1,0-1,0 0,-1-1,0 0,-1-2,-12 5,-7-4,22-11</inkml:trace>
  <inkml:trace contextRef="#ctx0" brushRef="#br0" timeOffset="78903.295">6604 5895,'-4'43,"-7"34,-2 8,3-5,1-7,4-11,-3-11,0-5,1-5,2-5,2-4,1-2,2-2,-1-1,-3 1,-2-1,-4-4,-2-7</inkml:trace>
  <inkml:trace contextRef="#ctx0" brushRef="#br0" timeOffset="79151.539">6153 6404,'39'4,"36"-2,10-2,1-6,-5-2,-12 0,-7 2,-6-3,-6 0,-8 2,-5 2,-1-4,0 1,-8 1</inkml:trace>
  <inkml:trace contextRef="#ctx0" brushRef="#br0" timeOffset="79502.84">7141 6262,'-61'30,"1"3,1 2,2 3,-37 33,88-68,2 1,-1-1,0 1,1 0,-1 1,1-1,0 1,1 0,-1 0,1 0,0 0,0 1,1-1,0 1,-1 0,2-1,-1 1,1 0,0 0,0 0,1 0,-1 0,1 0,1 2,3-4,0-1,0 1,1-1,0 0,0 0,-1 0,1 0,1-1,-1 0,0 0,1 0,-1-1,1 0,-1 0,1 0,0-1,-1 0,1 0,-1 0,1-1,0 0,-1 0,1 0,-1 0,4-3,5 1,0-1,-1-1,0 0,0-1,0 0,0-1,-1-1,0 0,-1 0,0-1,8-8,110-95,-81 82,-47 29,1 1,-1 0,0-1,0 1,0 0,1 0,-1 0,0 0,0 0,0 0,1 0,-1 1,0-1,0 0,0 0,0 1,0-1,1 1,-1-1,0 1,0 0,0-1,0 1,0 0,-1 0,1 0,0 0,0-1,0 1,-1 0,1 0,0 1,-1-1,1 0,-1 0,0 0,1 0,-1 0,0 0,1 1,-1-1,0 0,0 0,0 1,5 58,-5-53,0 1,0-1,0 1,1-1,0 1,1-1,0 0,0 1,1-1,-1 0,1 0,1-1,0 1,0-1,12 14</inkml:trace>
  <inkml:trace contextRef="#ctx0" brushRef="#br0" timeOffset="79884.597">7424 6572,'270'-287,"-323"364,51-74,0 1,0-1,0 1,1 0,-1 0,1 0,0 0,0 0,1 0,-1 0,1 0,0 0,0 0,0 0,0 0,1 0,0 0,0 0,0 0,0 0,0 0,1 0,0 0,0-1,1 3,3-2,0-1,0 1,0-2,1 1,-1 0,1-1,-1-1,1 1,0-1,0 0,0 0,0-1,-1 0,1 0,0-1,0 0,0 0,0 0,-1-1,1 0,-1 0,1-1,-1 0,0 0,1-1,11-4,-1-1,-1 0,0-1,0-1,-1 0,0-1,-1-1,-1 0,1-2,-2-1</inkml:trace>
  <inkml:trace contextRef="#ctx0" brushRef="#br0" timeOffset="80141.304">8298 5726,'-17'77,"-6"17,5 1,-3 73,19-137,3 0,0 0,2-1,1 1,2-1,1 0,1 0,1-1,2 0,2 1,11 3,-14-28</inkml:trace>
  <inkml:trace contextRef="#ctx0" brushRef="#br0" timeOffset="80387.117">7904 6262,'43'5,"33"1,14 1,1-2,-6-2,-7-6,-8-2,-5-5,-5-2,-3 3,-11 1</inkml:trace>
  <inkml:trace contextRef="#ctx0" brushRef="#br0" timeOffset="85011.459">9737 6008,'0'-6,"0"28,0 36,-1 337,-26-155,4-138,22-120,44-108,-29 102</inkml:trace>
  <inkml:trace contextRef="#ctx0" brushRef="#br0" timeOffset="85572.945">10189 6150,'-327'151,"321"-148,0-2,1 0,0 1,0 0,0 0,1 0,-1 0,0 1,1 0,0 0,-1 0,1 1,0-1,1 1,-1 0,1 0,0 0,0 0,0 1,0 0,1-1,-1 1,1 0,1 0,-1 0,1 0,-1 0,1 3,1-3,1 0,-1-1,1 1,0 0,0 0,1 0,-1-1,1 1,0-1,1 1,-1-1,1 0,-1 0,1 0,0 0,1 0,-1-1,1 1,0-1,-1 0,1 0,1 0,-1-1,0 0,1 1,-1-1,1-1,-1 1,1-1,0 0,0 0,0 0,0-1,0 1,0-1,0-1,3 1,0 0,1 0,-1 0,1 1,-1 0,0 1,0 0,0 0,0 1,0 0,0 0,0 1,-1-1,0 2,0-1,0 1,0 1,-1-1,0 1,0 0,0 0,-1 1,0-1,0 1,-1 0,1 1,1 6,0 54,-7-56</inkml:trace>
  <inkml:trace contextRef="#ctx0" brushRef="#br0" timeOffset="94361.561">10613 6404,'561'0,"-562"0</inkml:trace>
  <inkml:trace contextRef="#ctx0" brushRef="#br0" timeOffset="94655.774">10613 6601,'14'5,"20"1,8 0,2-1,-2-2,-3-1,-3 0,-3-2,-3 0,-1 0,-1 0,-1-1,1 1,-5 0</inkml:trace>
  <inkml:trace contextRef="#ctx0" brushRef="#br0" timeOffset="95476.442">11459 6318,'43'9,"0"-2,0-2,1-2,0-2,0-1,42-7,-70 6,-1-1,0 0,0-1,0 0,0-1,-1-1,1 0,-1-1,-1-1,1 0,-1-1,0 0,-1-1,0-1,0 0,-1 0,0-1,-1-1,0 1,-1-2,0 0,-7 8,-1-1,0 1,0-1,-1 0,1 1,-1-1,-1 0,1 1,-1-1,0 1,0-1,0 1,-1-1,0 1,0 0,0-1,-1 1,1 0,-1 1,-1-1,1 0,-1 1,1 0,-1 0,0 0,-1 0,1 1,-1-1,0 1,1 0,-1 1,-1-1,1 1,0 0,0 0,-1 1,1-1,-1 1,0 0,1 1,-1 0,0 0,1 0,-1 0,-4 2,-4 0,1 2,0-1,0 2,0 0,1 0,-1 1,1 1,0 0,1 1,0 0,0 0,1 2,0-1,1 1,0 0,0 1,1 0,0 0,1 1,1 0,-1 1,2-1,0 1,1 0,0 0,1 0,0 1,1-1,0 1,1 13,3 80,-12 97,-42 21,47-212,0 0,-1 0,0-1,-1 0,0-1,-1 1,0-1,-1-1,0 1,-1-2,0 1,0-1,-1-1,0 0,-1 0,0-2,-6 4,17-9,0-1,-1 1,1-1,0 0,-1 1,1-1,0 0,-1 0,1 0,0 0,-1 0,1 0,0 0,-1 0,1 0,0-1,-1 1,1 0,0-1,0 1,-1-1,1 0,0 1,0-1,0 0,0 0,0 0,0 0,0 0,0 0,0 0,0 0,0 0,1 0,-1 0,1 0,-1-1,1 1,-1 0,1-1,-1-14</inkml:trace>
  <inkml:trace contextRef="#ctx0" brushRef="#br0" timeOffset="96127.609">12165 6545,'-13'0,"0"0,0 1,0 1,1 0,-1 1,0 1,1 0,0 0,0 1,0 1,1 0,0 0,0 1,0 1,-4 4,13-10,0 0,0 0,1 0,-1 1,0-1,1 1,0-1,0 1,0-1,0 1,0 0,0 0,0-1,1 1,0 0,-1 0,1 0,0 0,1-1,-1 1,0 0,1 0,-1 0,1-1,0 1,0 0,0-1,0 1,1-1,-1 1,1-1,-1 1,1-1,0 0,0 0,0 0,0 0,0 0,1-1,-1 1,1 0,-1-1,1 0,-1 0,1 0,-1 0,1 0,0 0,0 0,0-1,-1 0,3 3,64 36,-67-38,-1 0,0 0,0 0,0 0,0 0,0 0,0 1,0-1,0 0,0 1,0-1,-1 0,1 1,-1-1,1 1,-1-1,1 1,-1-1,0 1,0-1,0 1,0 0,0-1,0 1,0-1,0 1,-1-1,1 1,0-1,-1 1,0-1,1 1,-1-1,0 0,1 1,-1-1,0 0,0 1,0-1,0 0,-1 0,1 0,0 0,0 0,-1 0,1-1,0 1,-11 7,-1-1,1 0,-1-1,0-1,-1 0,1-1,-1 0,0-1,0 0,-9-1,10 0</inkml:trace>
  <inkml:trace contextRef="#ctx0" brushRef="#br0" timeOffset="96761.565">12390 6658,'-2'1,"0"0,0 1,0-1,1 1,-1 0,1-1,-1 1,1 0,-1 0,1 0,0 0,0 0,0 0,0 1,0-1,1 0,-1 0,1 1,-1-1,1 0,0 1,0-1,0 0,0 1,0-1,0 2,-1-1,-1 0,1 0,0 0,0 0,0 0,1 1,-1-1,1 0,0 1,0-1,0 0,0 1,1-1,-1 0,1 1,0-1,0 0,0 0,0 0,1 0,-1 0,1 0,0 0,0 0,0-1,0 1,0-1,0 1,1-1,-1 0,1 0,0 0,-1 0,1 0,0-1,0 1,0-1,1 0,-1 0,2 1,6-4,-1-1,0 1,0-2,-1 1,1-1,0-1,-1 0,0 0,-1-1,1 0,-1 0,0-1,0 0,-1-1,6-7,39-31,-51 45,0 0,1 0,-1 0,1 0,-1 1,1-1,-1 1,1-1,0 1,-1-1,1 1,0 0,-1 0,1 0,0 0,-1 0,1 0,0 0,-1 1,1-1,0 1,-1-1,1 1,-1-1,1 1,-1 0,1 0,-1 0,1 0,-1 0,0 0,0 0,1 0,-1 1,0-1,0 0,0 1,0-1,-1 1,1-1,0 1,-1-1,1 1,0-1,-1 1,0 0,1 1,17 23,-15-22,1 0,-1 0,1-1,0 1,0-1,0 0,1 0,-1 0,1-1,-1 0,1 0,0 0,0 0,0-1,0 0,0 0,0 0,1 0,-1-1,0 0,0 0,1-1,-1 1,0-1,0 0,0 0,0-1,0 0,0 0,-1 0,1 0,0-1,-1 0,0 1,1-2,-1 1,2-3,81-84,-86 89,0-1,0 1,0 0,0-1,0 1,-1-1,1 1,0-1,-1 1,1-1,-1 0,1 1,-1-1,0 1,0-1,0 0,0 1,0-1,0 0,0 1,-1-1,1 0,0 1,-1-1,0 1,1-1,-1 1,0-1,0 0,-9-7</inkml:trace>
  <inkml:trace contextRef="#ctx0" brushRef="#br0" timeOffset="99674.508">13660 6121,'-11'-4,"-1"0,0 0,0 1,0 1,-1 0,1 1,-1 0,1 1,0 0,-1 1,1 0,-1 1,1 1,0 0,0 0,0 1,1 1,-1 0,1 0,0 1,1 1,-1 0,1 0,1 1,-1 0,1 1,1 0,-7 8,-62 116,75-129,1 0,-1 0,1 1,0-1,0 0,0 0,1 1,0-1,0 0,0 1,0-1,0 0,1 1,0-1,0 0,0 0,0 0,1 0,-1 0,1 0,0 0,1 0,-1 0,1-1,-1 0,1 1,0-1,0 0,0 0,1 0,-1-1,1 1,1 0,2 0,0 0,0 0,1 0,-1-1,0 0,1-1,0 1,-1-2,1 1,0-1,-1 0,1-1,0 1,-1-1,1-1,0 0,-1 0,0 0,0-1,7-3,7-5,0 0,-1-1,0-2,-1 0,-1 0,5-7,107-148,-55 7,-55 228,27 154,-9 29,-32-217,-2 1,-1 0,-2 0,-1 1,-2-1,-1 0,-2 0,-1-1,-1 1,-2-1,6-24,0 0,0 0,-1 0,0-1,-1 1,1-1,-1 0,-1 0,0-1,0 0,0 0,0 0,-1-1,0 0,0 0,0 0,-1-1,0 0,0-1,0 0,0 0,0-1,0 1,-1-2,1 1,-1-2,0 1,1-1,-1 0,1 0,-1-1,1-1,-1 1,-3-3,8 2,1-1,-1 1,1-1,0-1,0 1,0 0,0-1,0 1,1-1,0 0,0 0,0 0,0 0,0 0,1 0,0 0,0-1,0 1,0 0,1-1,0 1,0-5,8-100,-1 87,1 0,1 0,1 1,0 1,2-1,0 2,2 0,0 0,1 1,0 1,14-11,11-16,92-85,-114 116</inkml:trace>
  <inkml:trace contextRef="#ctx0" brushRef="#br0" timeOffset="100830.155">14761 5811,'-50'56,"3"2,3 2,-32 56,-20 27,9-25,-99 101,244-296,177-194,5-1,-168 202,-71 70,0 0,0-1,0 1,0 0,0 0,0 0,0 0,0 0,0 0,0 0,0 0,0 0,0 0,0 0,0 1,0-1,0 0,0 1,0-1,0 1,0-1,0 1,0 0,0-1,-1 1,1 0,0 0,-1-1,1 1,0 0,-1 0,1 0,-1 0,1 0,-1 0,1 0,-1 0,0 0,0 0,1 0,-1 0,0 0,0 0,0 0,0 0,0 0,6 55,-6-53,0 96,10 91,-2-139,-3 0,-1 0,-3 0,-2 16,1-67,-1-10</inkml:trace>
  <inkml:trace contextRef="#ctx0" brushRef="#br0" timeOffset="101132.995">14253 6318,'53'0,"27"0,4 0,-2 0,-10-4,-8-3,-10 1,-10 2,-2 0,-3-3,-4 0,-3 0,-3 2,-5 2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0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555 0,'-4'7,"0"0,0 0,1 1,0-1,0 1,1-1,0 1,0 0,0 0,1 0,1 0,0 0,0 0,1 8,-2-1,1 366,-28-106,29 145,-1-421,-1 1,1 0,-1-1,1 1,-1 0,1-1,-1 1,0 0,1 0,-1-1,0 1,1 0,-1 0,0 0,1 0,-1 0,0 0,1 0,-1 0,0 0,1 0,-1 0,0 1,1-1,-1 0,1 0,-1 1,0-1,1 0,-1 1,1-1,-1 1,1-1,-1 0,1 1,-1-1,1 1,0 0,-1-1,1 1,0-1,-1 1,1-1,0 1,0 0,-1-1,1 1,0 0,0-1,0 1,0 0,0-1,0 1,0 0,0-1,0 1,0 0,0-1,1 1,-1 0,0-1,0 1,1-1,-1 1,-21-23,0 1,-2 0,-1 2,0 0,-2 2,-10-5,-5 0,-1 2,-1 2,0 2,-43-9,41 9,46 15,-1 0,0 0,0 0,0 0,1 0,-1 0,0 1,1-1,-1 0,1 0,-1 0,1 0,0 0,-1 1,1-1,0 0,-1 0,1 1,0-1,0 1,0-1,0 1,0-1,-1 1,1-1,0 1,0 0,0-1,0 1,0 0,0 0,0 0,0 0,0 0,0 0,0 0,0 0,0 0,0 0,0 1,0-1,1 1,4-3,263-39,-235 36,1 1,-1 2,1 1,0 2,0 1,0 2,1 2,158 50,-192-56,-1 0,1 1,-1-1,1 0,-1 0,1 1,-1-1,1 1,-1-1,1 1,-1 0,0 0,1-1,-1 1,0 0,0 0,0 0,0 0,0 1,0-1,0 0,0 0,0 1,0-1,-1 0,1 1,0-1,-1 0,1 1,-1-1,0 1,0-1,1 1,-1-1,0 1,0 0,0-1,0 1,-1-1,1 1,0-1,-1 1,1-1,-1 0,1 1,-1-1,0 1,1-1,-1 0,0 0,0 1,0-1,0 0,0 0,-1 1,-140 74,-81 58,184-98,37-27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7.7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1,'-12'25,"2"1,1 1,1-1,1 1,2 1,0-1,2 1,1 0,1 0,2 0,2 16,-3-42,0 1,1-1,-1 1,1-1,-1 0,1 1,0-1,0 1,0-1,0 0,0 0,1 0,-1 0,1 0,-1 0,1 0,0 0,0 0,0-1,0 1,0-1,0 1,0-1,0 0,1 0,-1 0,0 0,1 0,-1-1,0 1,1-1,-1 0,1 1,-1-1,1 0,-1 0,1-1,-1 1,2-1,94-35,75-109,-72 65,-100 80,0-1,-1 0,1 1,0-1,0 1,0-1,-1 1,1-1,0 1,0 0,0-1,0 1,0 0,0 0,0 0,0 0,-1 0,1 0,0 0,0 0,0 0,0 0,0 0,0 0,0 1,0-1,0 0,0 1,-1-1,1 1,0-1,0 1,0-1,-1 1,1-1,0 1,-1 0,1 0,-1-1,1 1,0 0,-1 0,0 0,1-1,-1 1,10 48,-8-27,-1-18,-1 1,1 1,-1 0,1-1,0 1,1 0,-1-1,1 0,0 1,0-1,1 0,0 0,0 0,0 0,0-1,1 1,-1-1,1 0,1 0,-1 0,0-1,1 1,0-1,0 0,0 0,2 1,4-2,0-1,0 1,0-2,0 1,-1-1,1-1,0 0,0-1,0 0,-1 0,1-1,-1-1,0 0,0 0,0-1,0 0,-1-1,0 0,0 0,6-6,-2 0,1 0,-2-1,0-1,0 0,-1-1,-1 0,0 0,-1-1,-1 0,-1-1,0 0,0-2,0-5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28.7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186 82,'16'-34,"-16"55,-7 16,1 0,2 1,1-1,2 1,4 32,-2 1,0 545,-30-416,18-156,8-36,6-30,1-1,-1-1</inkml:trace>
  <inkml:trace contextRef="#ctx0" brushRef="#br0" timeOffset="782.709">186 54,'-63'46,"-60"43,123-88,0 0,0 1,0-1,1 0,-1 0,0 0,0 1,1-1,-1 0,1 0,-1 0,1 0,0 0,-1 0,1 0,0 0,0 0,-1 0,1 0,0-1,0 1,0 0,0 0,0-1,0 1,0-1,1 1,-1-1,0 1,0-1,0 0,0 0,1 1,-1-1,0 0,0 0,1 0,-1 0,0 0,0-1,0 1,2 0,203 19,-53 14,-63-22,-89-12,-1 1,1-1,-1 1,1-1,-1 0,1 1,-1-1,1 1,-1-1,0 0,1 0,-1 1,0-1,0 0,1 1,-1-1,0 0,0 0,0 1,0-1,0 0,0 0,0 0,0 1,0-1,-1 0,1 0,0 1,0-1,-1 0,1 1,0-1,-1 0,1 1,0-1,-1 0,1 1,-1-1,0 1,1-1,-1 1,1-1,-1 1,0-1,1 1,-1 0,0-1,1 1,-1 0,0 0,0-1,1 1,-1 0,0 0,0 0,1 0,-1 0,0 0,0 0,1 0,-1 0,-2-1,-62-42,-67-55,127 93,1 1,0 1,0-1,1 0,-1 0,1 0,0-1,0 1,0-1,1 1,0-1,-1 0,2 0,-1 0,1-1,-1 1,1-3,2-13</inkml:trace>
  <inkml:trace contextRef="#ctx0" brushRef="#br0" timeOffset="3332.433">496 1212,'-6'5,"1"1,0 0,0 1,1-1,-1 1,1 0,1 0,0 0,0 0,0 1,0-1,1 1,1 0,-1 0,1 0,1 0,-1 0,2 7,-1-13,-13 378,-22-113,33-244,10-28,-3-8</inkml:trace>
  <inkml:trace contextRef="#ctx0" brushRef="#br0" timeOffset="3852.213">806 1352,'-49'28,"1"3,2 1,1 2,1 2,2 2,0 4,38-40,1 0,0 1,0-1,0 0,1 1,-1 0,0-1,1 1,0 0,0 0,0 1,0-1,0 0,1 1,-1-1,1 1,0-1,0 1,0 0,1-1,-1 1,1 0,0 0,0-1,0 1,0 0,1 0,0-1,0 1,0 0,0-1,0 1,1-1,-1 0,1 1,0-1,0 0,0 0,0 0,1 0,100 28,-68-26,-28-4,0-1,0 1,0 1,-1-1,1 1,-1 0,1 1,-1-1,0 1,0 1,0-1,0 1,-1 0,1 0,-1 1,0-1,0 1,-1 0,1 1,-1-1,0 1,-1 0,1 0,-1 0,0 0,-1 1,19 55,-9-50</inkml:trace>
  <inkml:trace contextRef="#ctx0" brushRef="#br0" timeOffset="4514.597">1286 1268,'-48'20,"-145"76,190-93,-1 0,1 0,0 0,0 0,0 1,1-1,-1 1,1-1,0 1,0 0,0 0,0 0,1 0,-1 0,1 1,0-1,1 0,-1 0,1 1,0-1,0 1,0-1,0 0,1 1,0-1,0 0,0 0,0 0,1 1,-1-1,1 0,0-1,0 1,1 0,-1-1,1 1,0-1,0 0,0 1,0-2,2 3,176 169,-120-82,-58-87,0 2,-1-1,1 0,-1 0,-1 1,1-1,-1 1,0 0,0-1,-1 1,0 0,0-1,-1 1,0 0,0-1,0 1,-1-1,0 1,0-1,-1 0,0 0,0 0,0 0,-3 3,-1 0,-1 1,0-1,0-1,-1 0,0 0,-1 0,0-2,0 1,0-1,-1 0,1-1,-2 0,1-1,0 0,-1-1,0-1,1 1,-1-2,0 0,0 0,0-1,0 0,0-1,-6-1,15 1,0 0,0 0,0 0,0 0,0 0,1 0,-1-1,0 1,0-1,1 0,-1 0,1 0,0 0,0 0,-1 0,1-1,1 1,-1-1,0 0,1 1,-1-1,1 0,0 0,0 0,0 0,0 0,0 0,1 0,-1 0,1 0,0 0,0-1,0 1,0 0,1 0,-1 0,2-3,50-109,-39 98,2 1,0-1,1 2,0 0,1 2,1-1,0 2,1 0,0 2,1 0,0 1,3-1,-1 2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 68,'-3'8,"-1"0,1 0,0 1,1-1,0 0,0 1,1 0,0-1,0 1,1 0,1 0,-1-1,1 1,0 0,1-1,0 1,1-1,0 0,1 2,-2-7,0-1,0 0,0 1,0-1,1 0,-1-1,1 1,-1 0,1-1,0 1,0-1,0 0,-1 0,1 0,0 0,0-1,1 1,-1-1,0 1,0-1,0 0,0-1,0 1,0 0,0-1,0 0,0 1,0-1,0-1,0 1,0 0,-1-1,3-1,84-62,-81 58,1-1,-1 1,-1-2,0 1,0-1,0 0,-1 0,-1-1,0 0,0 0,-1 0,0-1,0 1,-1-1,-1 0,0 0,0-1,-5-6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5.9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1,'-10'38,"-2"13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55,'196'0,"31"-54,-225 54,-1 0,1-1,0 1,-1 0,1 0,-1 0,1 0,0 1,-1-1,1 0,-1 1,1-1,-1 1,1-1,-1 1,1 0,-1-1,0 1,1 0,-1 0,0 0,0 0,0 0,1 0,-1 1,0-1,-1 0,1 1,0-1,0 11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1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7.3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0,'18'177,"-7"159,-11-321,-1 0,-1-1,-1 1,0 0,-1-1,0 0,-1 0,-1 0,-5 11,10-25,1-1,0 1,0 0,0-1,0 1,-1 0,1 0,0-1,0 1,-1 0,1-1,0 1,-1 0,1 0,0 0,0 0,-1-1,1 1,0 0,-1 0,1 0,-1 0,1 0,0 0,-1 0,1 0,0 0,-1 0,1 0,0 0,-1 0,1 0,0 0,-1 0,1 0,0 0,-1 0,1 1,0-1,-1 0,1 0,0 0,-1 1,1-1,0 0,0 0,-1 1,1-1,0 0,0 1,0-1,-1 0,1 1,0-1,2-35,6 22,0 0,1 0,0 1,1 0,1 1,-1 0,2 1,0 0,0 1,0 0,1 1,0 1,1 0,0 0,0 2,1-1,-1 2,1 0,0 1,13-2,-25 4,0-1,1 1,0-1,-1 1,1 0,0 0,0 1,-1-1,1 1,0 0,0 0,0 0,0 0,-1 1,1-1,0 1,0 0,-1 0,1 1,0-1,-1 1,0-1,1 1,-1 0,0 1,0-1,0 0,0 1,0 0,-1 0,1-1,-1 2,0-1,0 0,0 0,0 1,0-1,-1 1,1 1,-3 2,-1 0,0-1,0 0,0 1,-1-1,0 0,-1 0,1 0,-1-1,0 1,0-1,-1 0,1 0,-1 0,0-1,-1 1,1-1,-1-1,0 1,0-1,0 0,0 0,0-1,-1 0,1 0,-1 0,0-1,-4 1,-23 11,-74 23,90-28</inkml:trace>
  <inkml:trace contextRef="#ctx0" brushRef="#br0" timeOffset="522.183">308 705,'126'-76,"178"-122,-295 191,-1 0,0-1,-1 0,0 0,0-1,-1 0,0 0,0 0,2-7,-6 13,-1 0,0 1,1-1,-1 0,0 0,-1 0,1 0,0 0,-1 0,0 0,1 0,-1-1,0 1,-1 0,1 0,-1 0,1 0,-1 0,0 0,0 0,0 0,0 0,-1 1,1-1,-1 0,0 1,0-1,0 1,0 0,0-1,0 1,-1 0,1 0,-2-1,1 2,1-1,-1 1,1 0,-1 0,0 0,0 0,1 0,-1 1,0-1,0 1,0-1,0 1,0 0,0 1,0-1,1 0,-1 1,0-1,0 1,0 0,1 0,-1 0,0 0,1 1,-1-1,1 1,-1-1,1 1,0 0,0 0,0 0,0 0,0 0,0 1,1-1,-1 1,1-1,-1 1,1-1,0 1,0 0,0 0,0-1,1 1,-1 0,1 0,0 0,0 0,0 0,0 0,0-1,0 1,1 0,-1 0,1 0,0 0,0-1,0 1,0 0,1-1,-1 1,1-1,0 0,-1 1,1-1,2 2,142 69,-143-68,0 1,-1-1,1 1,-1-1,0 1,0 0,-1-1,0 1,0 0,0 0,-1 0,0 0,0 0,-1 0,1 0,-1 0,0 0,-1 0,0 0,0-1,0 1,0-1,-1 1,0-1,0 0,0 0,-1 0,-1 1,-4 10</inkml:trace>
  <inkml:trace contextRef="#ctx0" brushRef="#br0" timeOffset="766.391">1042 480,'-5'24,"4"8,1-6,1-8</inkml:trace>
  <inkml:trace contextRef="#ctx0" brushRef="#br0" timeOffset="1021.73">1042 57,'0'0</inkml:trace>
  <inkml:trace contextRef="#ctx0" brushRef="#br0" timeOffset="1234.763">1184 311,'0'0,"2"14,2 0,-1 0,2 0,0-1,0 1,2-1,-1 0,2-1,0 0,0 0,1 0,0-1,1-1,7 7,-14-15,0-1,-1 1,1-1,0 1,0-1,0 0,0 0,0-1,0 1,1 0,-1-1,0 0,0 0,0 0,0 0,1 0,-1-1,0 1,0-1,0 0,0 0,0 0,0 0,0-1,0 1,0-1,-1 0,1 1,1-3,61-75,-53 61,64-123,-69 125</inkml:trace>
  <inkml:trace contextRef="#ctx0" brushRef="#br0" timeOffset="1814.629">1635 537,'160'-218,"-127"181,-39 65,5-26,0 0,0 0,0 0,1 0,-1 0,0 0,1 0,-1 0,1 1,0-1,0 0,0 0,0 1,0-1,0 0,0 0,1 0,-1 1,1-1,0 0,0 0,0 0,0 0,0 0,0 0,0 0,0 0,1-1,-1 1,1 0,0-1,-1 1,1-1,0 0,0 1,0-1,0 0,0 0,0 0,0-1,0 1,0 0,0-1,0 1,1-1,7-1,1-1,-1 0,0-1,0 0,-1 0,1-1,-1 0,0-1,0 0,9-6,7-3,64-35,-89 49,1-1,0 1,-1-1,1 1,0 0,0-1,-1 1,1 0,0 0,0 0,0-1,-1 1,1 0,0 0,0 0,0 0,-1 0,1 1,0-1,0 0,0 0,-1 0,1 1,0-1,0 0,-1 1,1-1,0 1,-1-1,1 1,0-1,-1 1,1-1,-1 1,1 0,-1-1,1 1,-1 0,0-1,1 1,-1 0,0 0,1-1,-1 1,0 0,0 0,0-1,0 1,1 0,-1 0,-1 0,2 52,-1-43,2 102,3-92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6.5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1,'21'76,"-19"-62,4 322,-34-167,27-146</inkml:trace>
  <inkml:trace contextRef="#ctx0" brushRef="#br0" timeOffset="206.138">199 481,'-10'34,"-2"15,0 0</inkml:trace>
  <inkml:trace contextRef="#ctx0" brushRef="#br0" timeOffset="457.724">284 1,'0'0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29:44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579 83,'2'-1,"0"0,-1 0,1 0,0 0,-1 0,1 0,-1 0,0-1,1 1,-1 0,0-1,0 1,0-1,0 0,0 1,0-1,0 0,0 1,-1-1,1 0,-1 0,1 0,-1 1,0-1,0 0,0 0,0 0,0 0,0 0,0 0,-1 1,1-1,0 0,-1 0,0 0,1 1,-1-1,0 0,0 1,0-1,0 0,0 1,-1 0,1-1,0 1,-1 0,1-1,-1 1,1 0,-1 0,0 0,1 0,-2 0,-12 0,1 0,-1 1,0 1,1 0,-1 1,1 1,-1 0,1 1,0 0,0 1,-5 3,12-5,-19 5,1 2,0 0,1 2,0 1,1 1,0 1,1 1,-4 4,24-19,0 1,0-1,0 0,0 1,0-1,1 1,-1 0,0 0,1 0,0 0,-1 0,1 0,0 0,0 0,0 0,0 1,0-1,0 0,1 1,-1-1,1 0,0 1,0-1,0 1,0-1,0 0,0 1,1-1,-1 1,1-1,-1 0,1 1,0-1,0 0,0 0,0 0,1 0,-1 0,0 0,1 0,1 2,11 2,1 0,0 0,0-1,0-1,0-1,1 0,-1-1,1-1,1 0,20 3,-36-4,0-1,0 1,0 0,0 0,0 0,0 0,1 0,-1 0,0 0,0 0,0 0,0 0,0 1,0-1,0 0,1 1,-1-1,0 1,0-1,0 1,-1-1,1 1,0 0,0 0,0-1,0 1,-1 0,1 0,0 0,-1 0,1 0,-1 0,1 0,-1 0,1 0,-1 0,0 0,1 0,-1 0,0 1,0-1,0 0,0 0,0 0,0 0,0 0,0 0,0 1,-1-1,1 0,0 0,-1 0,1 0,-1 0,1 0,-1 0,0 0,1 0,-1 0,0-1,0 1,0 0,-34 34,-1-2,-2-1,-1-1,-12 3,6-1,32-23,0 0,1 1,0 0,0 1,1 0,1 1,0 0,1 1,1 0,0 0,-1 3,8-14,0 1,0-1,0 1,0-1,0 0,1 1,-1-1,1 1,0-1,0 1,1-1,-1 1,1-1,-1 1,1-1,0 1,1-1,-1 0,0 0,1 0,0 0,0 0,0 0,0 0,0 0,0-1,1 1,-1-1,1 1,0-1,0 0,0 0,0-1,0 1,0 0,2-1,8 6,1-2,0 0,0 0,1-1,-1-1,1-1,0 0,1 0,131-28,-56 4,-72 17</inkml:trace>
  <inkml:trace contextRef="#ctx0" brushRef="#br0" timeOffset="1183.581">1003 365,'-14'-3,"1"1,-1 0,0 0,1 2,-1 0,0 0,0 1,0 1,1 0,-1 1,1 0,0 1,0 1,0 0,0 1,1 0,0 1,0 0,1 1,0 0,0 1,1 0,0 1,1 0,0 1,0 0,1 0,1 0,0 1,0 0,1 1,-2 7,7-18,-1 0,1 0,0-1,-1 1,1 1,0-1,1 0,-1 0,0 0,1 0,-1 1,1-1,-1 0,1 0,0 1,0-1,0 0,0 1,1-1,-1 0,1 0,-1 1,1-1,0 0,0 0,0 0,0 0,0 0,0 0,0 0,1 0,-1 0,1-1,0 1,-1 0,1-1,0 0,0 1,0-1,0 0,0 0,0 0,0 0,0 0,0-1,1 1,-1 0,0-1,10 1,0 0,-1-1,1 0,0-1,0 0,-1-1,1-1,-1 1,0-2,0 0,0 0,0-1,-1 0,1 0,7-7,139-115,0-15,-175 164,1 0,1 2,1 0,2 1,0 0,1 1,2 1,8-22,-34 76,3 2,5 1,0 10,4-12,17-66,1 1,0 1,1-1,1 1,1 0,1 0,0 0,2 0,0 0,0 0,3 10,-2-25,0 0,0-1,0 1,0 0,0-1,1 1,-1-1,1 0,-1 1,1-1,0 0,0 0,0 0,0 0,1-1,-1 1,0 0,1-1,-1 0,1 1,-1-1,1 0,0-1,0 1,-1 0,1-1,0 1,0-1,0 0,-1 0,1 0,0 0,0-1,0 1,-1-1,1 1,0-1,0 0,-1 0,1 0,-1-1,1 1,-1-1,1 0,3 0,0-1,0-1,-1 1,1-1,-1 0,0-1,0 1,0-1,-1 0,1 0,-1 0,0 0,-1-1,1 0,-1 0,-1 0,1 0,-1 0,0-1,0 1,-1-1,1 1,-1-1,-1 1,0-1,0 0,0 1,0-1,-1 0,0 1,-1-1,0 1,0-1,0 1,0 0,-1 0,0 0,-1 0,1 1,-2-2,-3-3,-1 0,-1 1,0 0,0 0,-1 1,0 0,0 1,-1 0,0 1,0 0,0 1,-1 1,0 0,0 0,0 1,0 1,0 0,-3 1,-9-4,25 5,1 0,-1 0,0 0,0 0,1 0,-1 0,0 0,1 0,-1-1,0 1,0 0,1 0,-1 0,0 0,0 0,1 0,-1-1,0 1,0 0,1 0,-1 0,0-1,0 1,0 0,0 0,1 0,-1-1,0 1,0 0,0 0,0-1,0 1,0 0,0-1,1 1,-1 0,0 0,0-1,0 1,0 0,0-1,0 1,0 0,-1 0,1-1,0 1,0 0,0-1,0 1,0 0,0 0,0-1,-1 1,1 0,0 0,0 0,0-1,-1 1,1 0,0 0,0 0,98-16,-64 10,1-2,-1-2,0-1,-1-2,0-1,13-9,-28 13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0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0,'-71'276,"-44"293,76-348,36-238,3-2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0 550,'106'-64,"107"-64,112-45,-3 9,-320 163,-1-1,1 1,-1-1,0 1,0 0,1-1,-1 1,1 0,-1 0,1 0,-1 0,1 0,0 0,0 1,-1-1,1 0,0 1,0-1,0 1,-1 0,1 0,0 0,0 0,0 0,0 0,0 0,0 1,-1-1,1 0,0 1,0 0,0-1,-1 1,1 0,0 0,-1 0,1 0,-1 0,1 0,-1 1,0-1,1 0,0 2,-3 20,-1 0,0 0,-2 0,-1 0,0-1,-4 5,-4 25,-13 73,6 1,-1 83,8-80,-3 145,17-259,0-1,0 1,2-1,-1 0,2 0,0 0,1 0,0 0,7 11,-11-23,1 0,-1 0,0-1,1 1,0 0,-1-1,1 1,0-1,0 0,0 0,0 1,0-1,0 0,0-1,0 1,0 0,1-1,-1 1,0-1,0 1,1-1,-1 0,0 0,1 0,-1 0,0-1,0 1,1-1,-1 1,0-1,0 0,0 0,0 0,0 0,0 0,1-1,74-53,-69 49,191-168,-189 165,-3 2,-1 1,1 0,0 0,0 1,1 0,-1 0,1 0,0 1,1 1,-1-1,9-1,-15 6,1 0,0 1,-1-1,1 1,-1 0,0 0,0 0,0 0,1 0,-2 0,1 0,0 1,0-1,-1 1,0-1,1 1,-1 0,0-1,0 1,0 0,-1 0,1 0,-1 0,1 0,-1 0,0-1,0 1,-1 0,1 0,0 0,-1 0,0 0,0 2,1 1,-1 16,0-15,0 0,0 0,0 0,1 0,0 0,1 0,0 0,0 0,0 0,1 0,0-1,0 1,0 0,1-1,0 0,1 0,-1 0,1 0,0 0,1-1,39-2,-22-12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6,6 0,3-2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20,'-18'-5,"1"1,-1 0,0 1,0 1,0 1,0 1,0 0,0 1,-1 1,2 1,-1 0,0 1,1 1,-1 1,-6 4,19-7,0 1,1 0,0 0,0 0,0 1,0-1,1 1,0 0,0 0,0 0,0 0,1 0,0 1,0-1,0 1,1 0,0-1,0 1,0 0,1 0,0 0,0-1,0 1,1 0,0 0,0 0,1-1,-1 1,1-1,0 1,1-1,-1 0,1 0,0 0,0 0,1 0,-1-1,1 1,0-1,1 0,-1 0,1-1,-1 1,1-1,0 0,0 0,0 0,1-1,-1 0,5 1,2-1,1 0,0-1,-1-1,1 0,0-1,0 0,-1-1,1 0,0-1,-1 0,0-1,0-1,0 0,-1 0,11-7,154-117,-145 101,57-36,-85 64,0 0,0 1,0-1,-1 1,1 0,0 0,0 0,0 0,-1 0,1 1,0-1,-1 1,1 0,-1 0,0 0,0 0,0 0,0 0,0 1,0-1,0 1,-1-1,1 1,-1 0,0-1,0 1,0 0,0 0,0 0,-1 0,1 0,-1 0,0 0,0 0,0 0,0 0,0 0,-1 0,0 0,6 20,-5-18,1 0,1 0,-1-1,1 1,-1 0,1-1,1 1,-1-1,0 0,1 0,0 0,0 0,0 0,1 0,-1-1,1 0,0 0,0 0,0 0,0 0,1-1,-1 0,1 0,-1 0,1 0,0-1,0 0,-1 0,5 0,18 2,-2-2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0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239 256,'-9'-3,"1"2,-1-1,1 2,-1-1,0 1,1 0,-1 1,0-1,1 2,-1-1,1 1,0 1,0 0,0 0,-2 1,2-1,6-3,0-1,1 1,-1 0,0 0,0 0,0 1,1-1,-1 0,0 1,0-1,1 1,-1-1,0 1,1 0,-1 0,1 0,-1 0,1 0,-1 0,1 0,0 0,-1 1,1-1,0 1,0-1,0 1,0-1,0 1,1-1,-1 1,0 0,1-1,-1 1,1 0,-1 0,1-1,0 1,0 0,0 0,0-1,0 1,0 0,1 0,-1 0,0-1,1 1,-1 0,1 0,158 100,-155-98,1 0,-1 0,1 1,-1 0,0 0,-1 0,0 0,1 1,-2-1,1 1,-1 0,1-1,-2 1,1 1,-1-1,0 0,0 0,0 0,-1 1,0-1,0 0,-1 0,0 1,0-1,0 0,-1 0,0 0,0 0,0-1,-1 1,0 0,0-1,0 0,-2 3,-10 6,1 0,-2-1,0-1,0 0,-1-1,0 0,-1-2,0 0,-15 4,32-12,0 0,0 0,0-1,0 1,0 0,0 0,0-1,0 1,-1-1,1 1,0-1,0 0,-1 1,1-1,0 0,-1 0,1 0,0 0,-1 0,1 0,0 0,-1 0,1 0,0-1,0 1,-1-1,1 1,0-1,0 1,0-1,-1 0,1 1,0-1,0 0,0 0,0 0,0 0,1 0,-1 0,0 0,0 0,1 0,-1-1,0 1,1 0,-1 0,1 0,0-1,-1 0,2-15</inkml:trace>
  <inkml:trace contextRef="#ctx0" brushRef="#br0" timeOffset="264.51">747 1,'0'38,"-5"37,-1 11,0-5,1-12,1-12,2-11,1-9,0-5,1-4,0-2,1 0,-6-5,-1-6</inkml:trace>
  <inkml:trace contextRef="#ctx0" brushRef="#br0" timeOffset="517.211">352 340,'38'0,"32"0,9 0,1 0,-9 0,-11 0,-12 0,-8 0,-7 0,1 0,-1 0,-1 0,-6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30,'10'0,"17"0,9 0,3 0,0 0,-2 0,-3-5,-2-1,-1 0,-2 1,-1 1,0 2,0 1,0 1,-5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35 705,'-6'14,"0"0,1 0,1 0,0 0,1 1,0 0,1-1,1 1,1 0,0 0,0 0,2 0,0 0,0 0,2-1,0 1,-3-13,0 1,0-1,0 1,1-1,-1 0,1 0,-1 0,1 0,0 0,0 0,0 0,0 0,0-1,0 1,0-1,1 0,-1 1,0-1,1 0,-1 0,1-1,-1 1,1 0,0-1,-1 0,1 0,0 1,-1-1,1-1,-1 1,1 0,0-1,-1 1,1-1,-1 0,1 0,-1 0,2-1,78-66,-75 58,0-1,-1 1,0-2,-1 1,0 0,-1-1,0 0,-1 0,-1 0,1 0,-1-5,-2 10,1 1,-1 0,0-1,0 1,0 0,-1-1,0 1,0 0,-1 0,0 0,0 0,0 0,-1 0,0 0,0 1,0-1,-1 1,0 0,0 0,0 0,-1 1,1 0,-1-1,0 3,1 0,0 0,0 0,-1 0,1 1,-1-1,0 1,1 1,-1-1,0 1,0-1,1 1,-1 0,0 1,0 0,1-1,-1 1,1 1,-1-1,1 1,-1-1,1 1,0 1,-1-1,-14 10</inkml:trace>
  <inkml:trace contextRef="#ctx0" brushRef="#br0" timeOffset="696.905">599 28,'-6'8,"0"1,1 0,0 0,0 1,1-1,1 1,-1 0,1 0,1 0,0 0,1 1,0-1,0 1,1-1,0 7,-2 22,-27 220,-51 101,79-359,-2 17,9-19,11-21,1 1,1 1,1 1,0 1,2 0,0 2,0 0,2 2,6-3,-21 12,0 0,1 1,0 0,-1 0,1 1,0 0,1 1,-1 0,0 0,1 2,8-1,-15 1,0 0,0 1,0-1,0 1,0 0,0 0,0 0,0 1,0-1,-1 1,1 0,-1 0,1 1,-1-1,0 0,0 1,0 0,0 0,0 0,0 0,-1 0,0 1,0-1,0 1,0-1,0 1,0 0,-1 0,0 0,0 0,0 0,0-1,-1 1,1 0,-1-1,0 1,0-1,0 1,0-1,0 1,-1 0,0-1,0 0,0 1,0-1,0 1,-1-1,1 0,-1 0,0 0,0 0,0 0,-1 0,1-1,0 1,-1-1,0 1,0-1,0 0,0 0,-2 1,-102 40,94-40,-13 6,-1-2,1-1,-1-1,0-1,0-1,-11-1,10-17,28 3</inkml:trace>
  <inkml:trace contextRef="#ctx0" brushRef="#br0" timeOffset="1015.04">1192 0,'-67'510,"-12"-206,79-304,1-1,-1 1,0 0,0 0,1 0,-1 0,0 0,1 0,-1-1,0 1,1 0,-1 0,0 0,1 0,-1 0,0 0,1 0,-1 0,0 0,0 1,1-1,-1 0,0 0,1 0,-1 0,0 0,1 0,-1 1,0-1,0 0,1 0,-1 0,0 1,0-1,0 0,1 0,-1 1,8-15</inkml:trace>
  <inkml:trace contextRef="#ctx0" brushRef="#br0" timeOffset="1346.714">1277 734,'38'-5,"0"-2,1-1,-2-2,0-2,0-1,-1-2,-1-1,22-15,-52 29,-1 0,1 0,-1-1,0 1,1-1,-1 0,-1 0,1 0,0-1,-1 1,0-1,0 0,0 0,0 0,0 0,-1 0,0-1,0 1,0-1,0 0,-1 1,0-1,0 0,0 0,-1 0,1 0,-1 0,0 0,-1 0,1 0,-1 0,0-1,-1 3,1 0,-1 1,0 0,0-1,0 1,0 0,-1 0,1 0,-1 0,1 1,-1-1,1 0,-1 1,0 0,0 0,0 0,0 0,0 0,0 1,0-1,0 1,0 0,0-1,0 2,0-1,0 0,0 0,0 1,-2 0,-84 35,71-27,1 1,1 1,-1 0,2 2,0-1,0 2,2 0,-1 1,2 0,0 1,1 0,0 1,2 0,0 1,1 0,0 0,-2 15,9-28,0 0,1 1,0-1,0 0,1 1,-1-1,1 0,1 1,-1-1,1 0,-1 0,1 0,1 0,-1 0,1-1,0 1,0-1,0 0,0 1,1-2,0 1,0 0,0-1,0 1,1-1,-1 0,1-1,-1 1,1-1,0 0,0 0,2 0,15 3</inkml:trace>
  <inkml:trace contextRef="#ctx0" brushRef="#br0" timeOffset="1868.188">1729 846,'434'-289,"-404"277,-41 38,-86 98,97-123,-1 0,1-1,-1 1,1 0,-1 0,1-1,0 1,-1 0,1 0,0 0,-1-1,1 1,0 0,0 0,0 0,0 0,0 0,0-1,0 1,0 0,0 0,0 0,1 0,-1-1,0 1,0 0,1 0,-1 0,1-1,-1 1,1 0,-1-1,1 1,-1 0,1-1,-1 1,1 0,0-1,-1 1,1-1,0 0,0 1,-1-1,1 1,0-1,0 0,0 0,0 1,-1-1,1 0,0 0,0 0,0 0,0 0,0 0,-1 0,1 0,0-1,0 1,51-13,216-117,-267 129,1 0,-1 0,0 0,1 0,-1 0,1 0,0 1,-1-1,1 0,0 1,-1-1,1 1,0 0,-1-1,1 1,0 0,0 0,-1 0,1 0,0 1,-1-1,1 0,0 1,0-1,-1 1,1 0,-1-1,1 1,-1 0,1 0,-1 0,1 0,-1 0,0 0,1 0,-1 1,0-1,0 0,0 1,0-1,0 1,0-1,-1 1,1 0,0-1,-1 1,0 0,1-1,-1 1,0 0,1-1,-1 1,0 0,0 0,1 78,-3-71,1-1,0 0,0 1,1-1,0 1,1-1,0 0,0 1,0-1,1 0,1 0,-1 0,1 0,1 0,-1-1,1 1,1-1,-1 0,1 0,0-1,1 1,0-1,0 0,13 6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150 183,'-24'39,"-8"21,-3 6,4-3,13-13,8-10,12-11,4-16,3-11</inkml:trace>
  <inkml:trace contextRef="#ctx0" brushRef="#br0" timeOffset="533.55">122 550,'58'-110,"71"-114,-129 222,1 0,0 0,0 0,-1 0,1 0,0 0,1 0,-1 0,0 0,1 0,-1 1,1-1,-1 1,1-1,0 1,0-1,-1 1,1 0,0 0,0 0,0 0,1 0,-1 1,0-1,0 0,0 1,0 0,1-1,-1 1,0 0,0 0,1 0,-1 1,0-1,0 0,0 1,1 0,-1-1,0 1,0 0,2 1,-1 4,0 0,0 0,0 0,-1 1,0-1,0 0,-1 1,1 0,-1-1,-1 1,1 0,-1-1,-1 1,0 5,0-6,1 1,0-1,0 1,0 0,1-1,0 1,0-1,1 1,0-1,0 0,0 1,1-1,-1 0,2-1,-1 2,-1-5,-1-1,1 1,-1 0,1 0,0-1,0 1,0-1,0 0,0 0,0 1,0-1,0 0,0-1,0 1,1 0,-1-1,0 1,1-1,-1 0,0 1,1-1,-1 0,0-1,1 1,-1 0,0-1,1 1,-1-1,0 0,0 1,1-1,-1 0,0-1,0 1,0 0,0-1,65-61,-60 55,158-185,-128 167,-19 18</inkml:trace>
  <inkml:trace contextRef="#ctx0" brushRef="#br0" timeOffset="1118.749">969 70,'-17'10,"0"0,1 1,0 1,0 0,1 1,1 1,1 0,0 1,0 1,2 0,0 0,1 1,0 0,1 1,2 0,-3 8,7-18,0-1,1 0,0 1,1-1,-1 1,1 0,1 0,0-1,0 1,0 0,1-1,0 1,1 0,-1-1,1 1,1-1,0 0,0 1,2 1,-1-7,1 0,0 0,0-1,0 0,0 0,0-1,0 1,0-1,0 0,0 0,0-1,0 1,0-1,0 0,-1-1,1 1,0-1,0 0,-1 0,1 0,-1-1,0 0,0 0,0 0,0 0,0 0,0-1,-1 0,0 0,2-2,173-202,-1 0,-177 207,1 0,-1 0,1 0,-1 0,1-1,-1 1,1 0,-1 0,1 0,0 0,0 0,-1 1,1-1,0 0,0 0,0 0,0 1,0-1,0 0,0 1,0-1,0 1,1 0,-1-1,0 1,0 0,0-1,0 1,1 0,-1 0,0 0,0 0,0 0,1 0,-1 1,0-1,0 0,0 1,1-1,-1 1,0-1,0 1,0-1,0 1,0 0,0-1,0 1,0 0,-1 0,1 0,0 0,0 0,-1 0,1 0,0 0,-10 101,0-56,0 72,4 0,8 46,-1-17,-2 165,0-304,-1 1,1 0,-1 0,-1 0,1 0,-2-1,1 1,-1-1,0 0,-1 0,0 0,0 0,-1 0,0-1,0 0,-1 0,0 0,0-1,-1 0,1 0,-1 0,-1-1,1 0,-1-1,1 0,-1 0,-1 0,1-1,0 0,-1-1,-5 1,9-2,1-1,0-1,0 1,0 0,0-1,0 0,0 0,0 0,0-1,0 1,0-1,0 0,1 0,-1 0,1 0,0-1,-1 0,1 1,0-1,1 0,-1 0,0-1,1 1,0-1,0 1,0-1,0 0,-1-3,0-2,0 1,0-2,1 1,1 0,-1 0,1-1,1 1,0 0,0-1,1 1,0 0,1-5,5-8,0-1,1 1,1 1,1 0,0 0,2 1,1 0,0 1,1 0,1 1,1 1,1 1,0 0,1 1,14-9,-16 14,1 1,0 1,0 0,0 1,1 1,0 1,0 1,1 0,-1 1,6 1,0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51,'-78'22,"22"-4,1 3,0 2,2 3,-43 27,95-52,-34 27,34-28,1 1,-1-1,1 1,-1-1,1 1,-1-1,1 1,-1-1,1 1,0-1,-1 1,1 0,0-1,-1 1,1 0,0-1,0 1,0 0,0 0,0-1,0 1,0 0,0-1,0 1,0 0,0-1,0 1,0 0,0 0,1-1,-1 1,0-1,1 1,-1 0,0-1,1 1,-1-1,1 1,-1 0,1-1,-1 1,1-1,-1 0,1 1,-1-1,1 1,0-1,-1 0,1 0,0 1,-1-1,1 0,0 0,-1 0,1 0,0 1,-1-1,1 0,164 17,-155-14,0 1,0-1,0 2,0-1,0 1,-1 1,0 0,0 0,-1 1,0 0,1 1,-6-5,0 0,-1 0,1 1,-1-1,1 1,-1-1,0 1,0 0,-1 0,1 0,-1 0,0 0,0 0,0 0,0 0,-1 0,0 1,0-1,0 0,0 0,-1 1,1-1,-1 0,0 0,-1 0,1 0,-1 0,1 0,-2 1,-5 5,1 0,-2-1,1 0,-2-1,1 0,-1 0,0-1,0 0,-1-1,0 0,0-1,-1 0,1 0,-1-2,0 1,0-2,0 1,-1-2,1 1,0-2,-7 0,-7-5,26-2</inkml:trace>
  <inkml:trace contextRef="#ctx0" brushRef="#br0" timeOffset="615.694">861 249,'-18'107,"-77"263,92-359,-1 0,0 0,-1-1,0 1,0-1,-2 0,1-1,-1 1,0-1,-8 7,14-15,-1-1,1 1,-1-1,1 0,0 1,-1-1,1 0,-1 0,1 0,-1 0,1 0,-1 0,1 0,-1-1,1 1,-1-1,1 1,-1-1,1 1,0-1,-1 0,1 1,0-1,0 0,-1 0,1 0,0 0,0 0,0 0,0-1,0 1,1 0,-1 0,0-1,0 1,1 0,-1-1,1 1,-1-1,1 1,0-1,0 1,-1 0,1-1,0 1,0-1,0 1,1-1,-1 1,0-1,1 1,-1-1,0 1,1-1,0 1,-1 0,1-1,0 1,0 0,0-1,7-23,1 1,1-1,2 1,0 1,2 0,0 1,3-1,-9 11,44-61,3 3,3 1,37-30,-84 88,0 0,0 1,1 0,0 0,1 1,0 1,0 0,1 1,0 1,1 0,-1 1,1 0,14-2,-26 7,-1-1,0 1,1 1,-1-1,0 0,1 0,-1 1,0-1,0 1,1 0,-1 0,0 0,0 0,0 0,0 0,0 0,0 1,0-1,-1 1,1-1,0 1,-1 0,1 0,-1 0,0 0,0 0,1 0,-1 0,-1 0,1 0,0 0,0 1,-1-1,1 0,-1 0,0 1,0-1,0 0,0 1,0-1,0 0,-1 1,-21 99,6-71,-2 0,0-2,-2 0,-1 0,-1-2,-2-1,0-1,-2-1,-3 1,-81 33,106-56,-1-1,1 0,0 0,0 0,-1 0,1-1,-1 1,1-1,0-1,-1 1,1 0,-1-1,1 0,0 0,0 0,0-1,-1 1,1-1,0 0,1 0,-1-1,0 1,1-1,-1 0,1 1,-1-3,-10-13</inkml:trace>
  <inkml:trace contextRef="#ctx0" brushRef="#br0" timeOffset="1169.25">974 531,'35'3,"0"-1,-1-1,1-2,0-1,0-2,-1-2,26-7,-34 4,-1-1,-1-1,0-2,0 0,-1-2,-1 0,-1-2,0 0,-1-1,-1-1,0-1,-2-1,0 0,-2-1,0-1,1-4,-10 17,-1 0,0 0,0 0,-1 0,-1-1,1 0,-2 0,1 1,-2-2,1 1,-2 0,1 0,-2-10,-2 17,1-1,-1 1,0 0,0 0,0 1,-1-1,0 1,1-1,-1 1,0 0,0 1,-1-1,1 1,-1 0,1 0,-1 0,0 0,1 1,-1 0,0 0,0 0,0 1,0-1,0 1,0 0,0 1,0-1,0 1,0 0,0 0,1 1,-1-1,0 1,1 0,-1 0,1 1,0 0,0-1,0 1,-2 2,-2 1,0 0,1 0,0 1,0 0,0 1,1-1,0 1,1 0,0 0,0 1,0 0,4-6,0-1,0 1,0-1,0 1,0 0,0-1,1 1,0 0,-1-1,1 1,0 0,0 0,0-1,1 1,-1 0,1-1,-1 1,1 0,0-1,0 1,0-1,0 1,1-1,-1 1,1-1,-1 0,1 0,0 0,0 0,0 0,0 0,0 0,0-1,1 1,-1-1,0 0,1 1,-1-1,1 0,0 0,13 3,-1 0,1-1,-1 0,1-1,0-1,0 0,0-2,0 0,9-2,68 1,-91 3,1-1,0 1,0-1,0 1,0 0,0 0,-1 0,1 1,0-1,-1 1,0-1,1 1,-1 0,0 0,1 0,-1 0,0 0,-1 0,1 1,0-1,-1 1,1-1,-1 1,0 0,0-1,0 1,0 0,0 0,-1 0,1 0,-1 0,0 0,1 0,-2 0,1 0,0-1,-1 2,-20 112,-32 50,53-166,-1 0,1 1,0-1,0 1,0-1,-1 0,1 1,0-1,0 1,0-1,0 1,0-1,0 1,0-1,0 1,0-1,0 0,0 1,0-1,0 1,1-1,-1 1,0-1,0 0,0 1,1-1,-1 1,0-1,0 0,1 1,-1-1,0 0,1 1,-1-1,0 0,1 0,-1 1,1-1,-1 0,0 0,1 1,-1-1,1 0,-1 0,1 0,-1 0,0 0,1 0,-1 0,1 0,-1 0,1 0,-1 0,1 0,-1 0,1 0,-1 0,0-1,1 1,-1 0,1 0,-1-1,0 1,1 0,-1 0,0-1,1 1,-1 0,9-8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19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262 193,'-62'368,"55"-318,-33 107,40-157,0-1,0 0,0 1,-1-1,1 1,0-1,-1 1,1-1,0 0,-1 1,1-1,-1 1,1 0,-1-1,1 1,-1-1,1 1,-1 0,1-1,-1 1,1 0,-1-1,0 1,1 0,-1 0,0 0,1 0,-1 0,0 0,1 0,-1 0,0 0,1 0,-1 0,1 0,-1 0,0 0,1 0,-1 1,0-1,1 0,-1 0,1 1,-1-1,1 1,-1-1,1 0,-1 1,6-25,2 0,0 0,2 0,1 1,0 1,2 0,1 0,0 1,9-9,-9 10,16-28,2 1,2 2,2 1,2 1,1 3,3 1,1 2,2 1,-38 32,1-3,2 1,-1 0,1 0,0 0,0 1,1 1,-1 0,1 0,0 1,0 0,0 0,1 1,-1 1,1 0,-1 0,1 1,3 1,-9 2,0 1,0 0,0 0,-1 0,0 0,1 1,-2 0,1 0,0 0,-1 0,0 1,0-1,-1 1,0 0,0 0,0 0,0 0,-1 0,0 0,-1 0,1 0,-1 1,0-1,-1 0,1 0,-1 0,0 1,-1-1,0 0,0 0,-3 19,-2 1,-1-1,-1-1,-1 1,-1-2,-1 1,-1-2,-1 0,-1 0,-1-1,-1-1,-1-1,-17 15,26-25,-1-1,0 0,-1 0,0-1,0-1,0 0,-1 0,0-1,0-1,0 0,-1 0,1-2,-1 1,0-1,0-1,0-1,1 0,-1 0,0-1,-1-1,11 2,1-1,0 1,-1-1,1 1,-1-1,1 0,0 0,-1 0,1 0,0-1,0 1,0 0,0-1,0 0,0 1,1-1,-1 0,0 0,1 0,-1 0,1 0,0 0,0-1,0 1,0 0,0-1,0 1,1-1,-1 1,1 0,-1-1,1 1,0-1,0 1,0-1,1 1,-1-3,5-12</inkml:trace>
  <inkml:trace contextRef="#ctx0" brushRef="#br0" timeOffset="533.196">855 474,'32'-3,"0"-2,-1-1,1-1,-2-2,1-1,-1-2,-1-1,0-1,-1-1,0-1,-1-2,-1-1,19-18,-37 29,-1 0,0 0,0-1,0 0,-1 0,0 0,-1-1,0 0,-1 0,0-1,0 1,-1-1,-1 1,1-1,-2 0,0 0,0 0,-1 0,0 0,-1-1,0 8,0-1,0 1,-1 0,0 0,0 0,0 0,0 1,0-1,-1 0,0 1,0 0,0-1,0 1,0 0,-1 1,1-1,-1 1,1-1,-1 1,0 0,0 0,0 1,0-1,-1 1,1 0,0 0,-1 0,1 1,0 0,-1-1,1 2,-1-1,1 0,0 1,-1 0,1 0,0 0,0 0,0 1,0 0,0 0,0 0,0 0,0 0,1 1,-1 0,1 0,0 0,-3 0,0 0,0 1,0 0,0 0,1 1,0-1,0 1,0 0,1 1,-1-1,1 1,1 0,-1 0,1 0,0 0,0 1,1-1,0 1,0 0,0 0,1-1,0 2,4-3,1 0,0 0,0 0,0 0,0-1,1 0,0 0,0 0,0-1,0 1,0-1,1 0,-1-1,1 0,0 1,0-2,0 1,0-1,0 0,0 0,0 0,1-1,-1 0,0 0,2-1,16 2,-21-2,0 0,1 0,-1 1,0 0,1 0,-1 0,0 0,1 0,-1 1,0-1,1 1,-1 0,0 0,0 0,0 0,0 1,0-1,0 1,0 0,0 0,0 0,-1 0,1 0,-1 0,0 1,0 0,0-1,0 1,0 0,0 0,-1 0,1 0,-1 0,0 0,1 2,-2 5,0 0,0 1,-1-1,-1 1,0-1,0 0,-1 0,0 0,0 0,-1 0,-1-1,0 0,0 0,-1 1,-34 94,39-102,1-1,0 1,-1-1,1 1,0-1,0 1,0 0,0-1,0 1,0-1,1 1,-1-1,0 1,1 0,-1-1,1 1,0-1,-1 0,1 1,0-1,0 0,0 1,0-1,0 0,0 0,0 0,0 0,1 0,-1 0,0 0,1 0,-1 0,1-1,-1 1,1 0,-1-1,17 1</inkml:trace>
  <inkml:trace contextRef="#ctx0" brushRef="#br0" timeOffset="4618.49">178 673,'-3'1,"-1"0,1 1,0-1,0 1,0 0,0 0,0 0,1 0,-1 1,1-1,-1 1,1-1,0 1,0 0,0 0,0 0,0 0,0 2,-4 4,-37 122,-10 14,27-41,25-92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2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121 424,'-13'15,"1"0,0 1,1 0,1 0,1 2,0-1,1 1,1 0,1 1,0 0,2-1,0 2,1-1,1 0,0 2,2-17,-1 1,0 0,1-1,0 1,0 0,0 0,1-1,0 1,0 0,0-1,0 1,1-1,-1 1,1-1,0 0,1 1,-1-1,1 0,-1-1,1 1,1 0,-1-1,0 0,1 1,0-1,-1-1,1 1,0-1,1 1,-1-1,0 0,1-1,-1 1,1-1,-1 0,1 0,0 0,-1 0,1-1,0 0,0 0,-1 0,1-1,0 0,-1 0,1 0,0 0,0-1,10-7,-1-1,1 0,-2-1,0-1,0 0,-1-1,-1 0,0-1,7-12,54-58,-71 83,0-1,0 1,0-1,1 1,-1 0,0 0,0-1,1 1,-1 0,1 0,-1 0,1 1,0-1,-1 0,1 1,0-1,-1 1,1-1,0 1,0 0,-1-1,1 1,0 0,0 0,0 1,-1-1,1 0,0 0,0 1,-1-1,1 1,0 0,-1 0,1-1,-1 1,1 0,-1 0,1 0,-1 0,1 1,-1-1,0 0,0 1,0-1,0 1,0-1,0 1,0-1,0 1,-1-1,1 1,0 0,-1 0,0-1,1 1,-1 0,0 0,0-1,0 2,5 23,-4-12,1 0,0 0,1-1,0 1,1-1,1 0,0 0,1 0,0-1,1 0,0 0,1-1,6 7,-10-15,0 0,0 0,1 0,-1-1,1 0,-1 0,1 0,0 0,0-1,0 0,0 0,0 0,0-1,0 1,0-1,0 0,0-1,0 1,1-1,-1 0,-1 0,1-1,0 0,0 1,0-2,-1 1,1 0,1-2,9-5,0-1,0 0,-1-1,-1-1,0 0,0-1,6-8,-4-1,0 0,-1-1,-1-1,-2 0,0 0,-1-2,-2 1,-1-1,0 0,0-15,5 16,-6 25</inkml:trace>
  <inkml:trace contextRef="#ctx0" brushRef="#br0" timeOffset="230.298">1221 565,'-4'38,"-3"18,1 4,2-4,0-10</inkml:trace>
  <inkml:trace contextRef="#ctx0" brushRef="#br0" timeOffset="413.902">1108 227,'0'0</inkml:trace>
  <inkml:trace contextRef="#ctx0" brushRef="#br0" timeOffset="801.035">1673 0,'8'95,"-3"-1,-4 1,-9 59,3-65,-14 117,18-200,-8 149,9-154,1-1,-1 0,1 0,-1 0,1 0,-1 0,1 0,-1 0,1 0,-1 0,1 0,-1 0,1 0,-1 0,1 0,-1 0,1 0,-1-1,1 1,-1 0,1 0,-1-1,1 1,-1 0,1-1,-1 1,0 0,1-1,-1 1,1-1,-1 1,0-1,0 1,1 0,-1-1,0 1,0-1,0 1,1-1,-1 0,0 1,0-1,0 1,0-1,0 1,0-1,0 1,0-1,0 1,0-1,-1 1,1-1,5-17</inkml:trace>
  <inkml:trace contextRef="#ctx0" brushRef="#br0" timeOffset="1033.211">1391 565,'34'-5,"25"-6,7-2,-2-2,-8 0,-8 3,-8 4,-5 3,-5-3,-2 1,-1 1,0-3,0-1,-5 3</inkml:trace>
  <inkml:trace contextRef="#ctx0" brushRef="#br0" timeOffset="1452.657">2096 57,'-102'504,"98"-489,0-1,2 1,0 0,1 0,0 0,1 0,1 0,0 0,1 0,0 0,2-1,-1 1,2-1,0 0,1 0,1 1,-6-13,1 1,-1-1,1 1,0-1,0 0,0 0,0 0,1 0,-1 0,0 0,1 0,-1-1,1 1,0-1,-1 0,1 0,0 0,0 0,0 0,0-1,0 1,0-1,0 0,0 0,0 0,0 0,0 0,0-1,0 0,0 1,-1-1,4-1,83-55,-71 42,135-95,-152 109,1 0,0 0,0 1,0-1,0 0,0 1,0-1,0 1,0-1,0 1,1 0,-1 0,0 0,0 0,0 1,0-1,0 0,0 1,0 0,0-1,0 1,0 0,0 0,0 0,0 0,-1 0,1 1,0-1,-1 0,1 1,-1-1,0 1,1 0,-1-1,0 1,0 0,0 0,0 0,0 0,0 0,-1 0,1 0,-1 0,1 0,-1 0,0 0,0 0,0 0,2 95,6 25,8-103,-6-17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93 142,'210'-122,"-211"122,1-1,0 1,-1 0,1 0,-1-1,1 1,0 0,0-1,-1 1,1 0,0-1,-1 1,1-1,0 1,0 0,0-1,0 1,-1-1,1 1,0-1,0 1,0-1,0 1,0 0,0-1,0 1,0-1,0 1,0-1,0 1,1-1,-1 1,0 0,0-1,0 1,0-1,1 1,-1 0,0-1,0 1,1-1,-1 1,0 0,1 0,-1-1,0 1,1 0,-1-1,1 1,-1 0,0 0,1 0,-1 0,1-1,-1 1,1 0,-1 0,1 0,-1 0,0 0,1 0,-1 0,1 0,-1 0,1 0,-1 0,1 1,-1-1,-35 1,17 4,1 0,1 1,-1 1,1 0,0 1,1 1,0 0,0 1,1 1,0 0,1 1,0 1,1 0,1 0,0 1,-4 6,12-15,0-1,0 0,1 0,-1 1,1 0,0-1,0 1,0 0,1 0,0 0,0 0,0 0,0 0,1 0,0 1,0-1,0 0,1 0,0 0,0 0,0 0,0 0,1 0,0 0,0 0,0-1,1 1,0-1,-1 0,2 0,-1 1,0-2,1 1,-1 0,1-1,0 0,1 0,-1 0,0 0,1-1,-1 1,1-1,0-1,4 2,4-3,-1-1,1-1,-1-1,1 1,-1-2,0 0,0 0,0-1,-1 0,1-1,-2-1,1 0,0 0,-1-1,0 0,205-189,-153 149,-60 49,0-1,-1 1,1 0,0 0,-1 0,1 0,-1 1,1-1,-1 0,0 1,1-1,-1 0,0 1,0 0,0-1,0 1,0 0,-1-1,1 1,0 0,-1 0,1 0,-1 0,0-1,0 1,1 0,-1 0,0 0,-1 0,1 1,2 8,5 20,-7-23,0 0,0-1,1 1,0-1,1 1,-1-1,2 1,-1-1,1 0,0 0,0 0,1 0,0 0,0-1,1 0,-1 0,2 0,-1 0,0-1,1 0,0 0,0-1,1 1,-1-1,1-1,0 1,0-1,0 0,4 0,-1-3,0 0,0-1,1 0,-1-1,0 0,-1-1,1 0,0 0,-1-1,0-1,0 1,12-7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01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28 451,'0'29,"5"15,2-1</inkml:trace>
  <inkml:trace contextRef="#ctx0" brushRef="#br0" timeOffset="182.841">1 0,'4'39,"3"12</inkml:trace>
  <inkml:trace contextRef="#ctx0" brushRef="#br0" timeOffset="5751.507">678 226,'2'-15,"-2"14,1 0,-1 0,0 0,1 0,-1 0,0 0,0 0,0 0,0 0,0 0,0 0,0 0,0 0,0 0,0 0,-1 0,1 0,0 0,-1 0,1 1,-1-1,1 0,-1 0,1 0,-1 0,0 1,1-1,-1 0,0 1,0-1,1 0,-1 1,0-1,0 1,0-1,0 1,0-1,0 1,-8-3,1 1,0 0,-1 1,1 0,-1 0,1 0,-1 1,1 1,-1-1,1 2,-1-1,1 1,0 0,-1 1,1-1,-1 2,5-3,1 1,-1-1,0 1,1-1,0 1,-1 0,1 0,0 1,0-1,0 1,0-1,0 1,1 0,-1 0,1 0,0 1,0-1,0 1,0-1,0 1,1-1,0 1,0 0,0 0,0-1,0 1,1 0,0 0,-1 0,2 0,-1 0,0 0,1 0,0-1,0 3,3 3,1-1,-1 0,2 0,-1 0,1-1,0 1,1-1,0-1,0 1,0-1,1-1,0 1,3 1,-4-4,-1 0,0 1,0 0,0 1,0-1,-1 1,0 0,0 1,0-1,0 1,-1 0,0 0,0 0,-1 1,1-1,-2 1,1 0,-1 0,0 0,0 0,-1 0,1 4,-4-6,-1 1,0-1,1 1,-2-1,1 0,-1 0,0-1,0 1,0-1,0 0,-1 0,0 0,1-1,-1 1,-1-1,1 0,0-1,-1 1,0-1,1 0,-1-1,0 1,0-1,0 0,0-1,0 1,0-1,0 0,0-1,0 1,0-1,-2-1,-20-3,2 0</inkml:trace>
  <inkml:trace contextRef="#ctx0" brushRef="#br0" timeOffset="6351.968">1891 311,'-5'28,"-1"20,-5 2,0-4,2-4,2-5,7-13,3-15,2-10</inkml:trace>
  <inkml:trace contextRef="#ctx0" brushRef="#br0" timeOffset="6600.096">1863 28,'-10'10,"7"2,4 1</inkml:trace>
  <inkml:trace contextRef="#ctx0" brushRef="#br0" timeOffset="7003.694">2400 170,'-16'6,"1"-2,0 1,1 1,-1 0,1 1,1 0,-1 1,1 1,0 0,1 1,0 0,1 1,0 0,1 0,-3 6,11-15,1 1,0-1,0 1,-1 0,2-1,-1 1,0 0,0 0,1 0,0 0,0 0,-1 0,2 0,-1 0,0-1,1 1,-1 0,1 0,0 0,0 0,0-1,0 1,0 0,1-1,-1 1,1-1,-1 1,1-1,0 0,0 0,0 0,1 0,-1 0,1 0,96 49,-66-38,40 41,-71-52,-1 0,1 0,-1 0,1 0,-1 0,0 0,0 1,0-1,0 0,-1 1,1-1,-1 0,1 1,-1-1,0 1,0-1,0 1,0-1,0 1,-1-1,1 1,-1-1,1 0,-1 1,0-1,0 0,0 0,0 1,0-1,-1 0,1 0,-1 0,1 0,-1-1,-1 2,-5 2,1-1,-1 0,-1 0,1-1,0 0,-1-1,0 0,1 0,-1 0,0-2,0 1,0-1,0 0,0 0,0-1,-6-2,-10 2,-1 0</inkml:trace>
  <inkml:trace contextRef="#ctx0" brushRef="#br0" timeOffset="7936.344">3358 451,'27'-6,"-2"-1,1-2,-1 0,0-2,-1-1,-1-1,0-1,0-1,-2 0,0-2,0-1,-2 0,10-13,74-108,-103 138,1 0,-1 0,0 0,1 0,-1 1,1-1,-1 0,1 0,-1 1,1-1,0 0,-1 1,1-1,0 1,-1-1,1 1,0-1,0 1,0-1,0 1,-1 0,1 0,0-1,0 1,0 0,0 0,0 0,0 0,0 0,-1 0,1 0,0 0,0 0,0 0,0 1,0-1,0 0,-1 1,1-1,0 1,0-1,0 0,-1 1,1 0,0-1,16 43,19 231,-23-166,2 1,-5 0,-5 0,-5 30,1-122,-1 0,-1 0,-1 0,-1 0,0 0,-1-1,-1 1,0-1,-1 0,-1-1,0 1,-1-2,-1 1,0-1,-1 0,-1-1,0 0,-1 0,-4 2,12-12,0 0,0 0,-1-1,1 1,0-1,-1 0,0-1,1 1,-1-1,0 0,0 0,0 0,0-1,0 1,0-1,0-1,0 1,0-1,1 1,-1-1,0-1,0 1,0-1,1 0,-1 0,1 0,0 0,-1-1,1 0,0 0,1 0,-1 0,0-1,1 1,0-1,0 0,0 0,0 0,0-2,-8-29,3 1,1-1,1 0,2 0,2-1,1 1,1-1,2 1,2 0,1-1,10-32,-14 63,-1-3,0 0,1 0,-1 1,2-1,-1 1,1-1,0 1,1-1,0 1,0 0,0 0,1 0,0 1,0-1,1 1,0 0,0 0,0 1,1 0,0-1,0 2,0-1,0 1,3-1,14 1,-1 2</inkml:trace>
  <inkml:trace contextRef="#ctx0" brushRef="#br0" timeOffset="8688.528">4092 0,'-3'33,"0"-1,2 1,2 0,1-1,1 1,2-1,1 0,1 0,8 18,-12-44,-1-1,1 0,0 1,0-1,1-1,-1 1,1 0,0-1,1 1,-1-1,1-1,0 1,0-1,0 1,0-1,0-1,1 1,-1-1,1 0,0 0,0 0,-1-1,1 0,0 0,0-1,0 0,0 0,0 0,0-1,0 1,0-1,0-1,0 1,0-1,-1 0,1-1,-1 1,1-1,-1 0,0 0,0-1,0 1,1-3,11-12,-1-1,0-1,-2-1,0 0,-2 0,0-1,-1-1,-1 0,-2 0,0-1,-1 0,2-21,-8 40,6-20</inkml:trace>
  <inkml:trace contextRef="#ctx0" brushRef="#br0" timeOffset="29757.303">508 1750,'-34'-1,"-1"3,1 1,0 1,0 2,0 1,1 2,0 1,-7 5,2 9,37-23,1-1,-1 1,1-1,-1 1,1-1,-1 1,1-1,-1 1,1-1,0 1,-1 0,1-1,0 1,0 0,0-1,-1 1,1 0,0-1,0 1,0 0,0-1,0 1,0 0,0-1,0 1,0 0,1-1,-1 1,0 0,0-1,0 1,1 0,-1-1,1 1,-1-1,0 1,1-1,-1 1,1-1,-1 1,1-1,-1 1,1-1,-1 1,1-1,0 0,-1 1,1-1,-1 0,1 0,0 1,-1-1,1 0,0 0,0 0,-1 0,1 0,0 0,-1 0,2 0,165 33,-151-28,0 1,0 0,0 1,0 1,-1 0,-1 1,7 6,-17-12,0-1,-1 1,1 1,-1-1,0 0,0 1,0 0,-1-1,1 1,-1 0,0 1,0-1,0 0,-1 0,1 1,-1-1,0 1,0-1,-1 1,0 0,1-1,-1 1,-1 0,1-1,-1 1,0-1,0 1,0-1,0 1,-1-1,-4 4,0 0,-1-1,0 0,0-1,0 1,-1-1,0-1,0 1,-1-1,0-1,1 0,-1 0,-1-1,1 0,0 0,-1-1,0 0,1-1,-1 0,0-1,0 0,0 0,-104 1,90-2</inkml:trace>
  <inkml:trace contextRef="#ctx0" brushRef="#br0" timeOffset="31442.127">1016 1355,'-6'6,"1"0,0 0,0 0,1 1,-1-1,1 1,1 0,-1 1,1-1,1 1,-1-1,1 1,1 0,-1 0,1-1,1 1,-1 0,2 8,-1-15,-2 376,-25-191,3-107,21-76,1-6</inkml:trace>
  <inkml:trace contextRef="#ctx0" brushRef="#br0" timeOffset="31689.291">706 1835,'29'-15,"18"-4,8 1,-3-2,-4 3,-5 5,-6 3,-5 5,-2 2,-1 1,-2 6,0 2,0 0,-4 3,-2 1,-4-2</inkml:trace>
  <inkml:trace contextRef="#ctx0" brushRef="#br0" timeOffset="32046.514">1326 2230,'-6'-11,"0"0,1-1,0 1,1-1,0 0,1 0,0 0,0 0,2-1,0 1,0-1,1 1,0-1,1 1,1 0,0-1,1 1,0 0,0 0,4-7,-1 3,1 0,1 1,0 0,1 0,1 0,0 1,1 1,0 0,1 0,0 1,1 1,1 0,0 0,0 2,1 0,0 0,0 2,3-1,23 11,-23 6</inkml:trace>
  <inkml:trace contextRef="#ctx0" brushRef="#br0" timeOffset="32527.188">1891 1835,'-34'15,"0"1,2 2,0 1,1 1,1 2,1 1,-16 17,40-36,1 1,-1 0,1 1,0-1,0 1,0 0,1 0,0 0,0 1,1-1,-1 1,1-1,1 1,-1 0,1-1,1 1,-1 0,1 0,0 0,0 0,1 0,0 0,1-1,0 6,0-10,-1 0,1 0,-1 1,1-1,0 0,0 0,0-1,0 1,0 0,0-1,1 1,-1-1,0 1,1-1,-1 0,1 0,0-1,-1 1,1 0,-1-1,1 1,0-1,0 0,-1 0,1 0,0 0,-1-1,1 1,0-1,-1 1,1-1,0 0,-1 0,0 0,1-1,0 1,85-55,84-156,-170 212,0 1,0-1,0 0,0 1,0-1,0 1,-1-1,1 1,0 0,0 0,-1 0,1 0,0 0,-1 0,1 0,-1 1,0-1,1 0,-1 1,0-1,0 1,0 0,0-1,0 1,0 0,0 0,-1-1,1 1,-1 0,1 0,-1 0,0 0,1 0,-1 0,0 0,0 0,0 0,-1-1,1 2,7 17,0-7,0-1,2-1,-1 1,1-1,1-1,0 0,0 0,1-1,0 0,1-1,0 0,0-1,1 0,-4-2,9 7</inkml:trace>
  <inkml:trace contextRef="#ctx0" brushRef="#br0" timeOffset="32945.737">2173 2202,'185'-311,"-168"291,-16 57,-1-36,-2 32,0-20,1 0,0 0,1 1,0-1,1 0,1 0,0 0,1 0,2 4,-1-13,0 1,0-1,0-1,1 1,0-1,-1 0,1 0,1 0,-1-1,0 1,1-1,-1-1,1 1,-1-1,1 0,0 0,-1 0,1-1,0 0,0 0,0-1,-1 1,1-1,0-1,-1 1,1-1,-1 0,1 0,-1 0,0-1,0 0,0 0,2-1,6-7,1-1,-2 0,1 0,-2-2,0 1,0-1,-1-1,-1 0,0 0,-1-1,31-48,-23 40,-3 1</inkml:trace>
  <inkml:trace contextRef="#ctx0" brushRef="#br0" timeOffset="33878.681">3020 1835,'-5'-1,"-1"0,0 1,0 0,0 0,0 0,0 1,0 0,1 0,-1 1,0-1,1 1,-1 0,1 1,0-1,-1 1,1 0,0 1,1-1,-1 1,1 0,-1 0,1 0,1 1,-1-1,0 1,1 0,0 0,0 0,-1 3,-1-2,0 0,0 0,0 1,1 0,0 0,0 0,1 0,0 0,0 1,1-1,0 1,0 0,0 0,1 0,1-1,-1 1,1 0,1 0,-1 0,1 0,1 0,-1 0,1 0,1-1,1 5,-2-10,-1-1,1 1,-1-1,1 0,-1 1,1-1,0 0,0 0,0 0,0 0,0 0,0-1,0 1,0 0,0-1,0 0,0 1,0-1,0 0,1 0,-1 0,0-1,0 1,0 0,0-1,0 1,0-1,0 0,0 0,0 1,0-1,0-1,60-36,8-17,-34 26,1 1,2 1,0 2,23-9,-60 32,0 1,0 0,0-1,0 1,0 0,0 0,0 0,0 0,1 0,-1 0,0 1,1-1,-1 1,1 0,-1 0,0 0,1 0,-1 0,1 0,-1 0,0 1,1-1,-1 1,0 0,1 0,-1 0,0 0,0 0,0 0,0 1,0-1,0 1,0-1,0 1,-1 0,1 0,1 1,0 11,0 0,-2-1,1 1,-1 0,-1 0,-1 0,0 0,0 0,-2 0,0 0,-4 12,-5 41,3 254,10-209,-1-106,0 1,0 0,-1 0,0 0,-1-1,1 1,-1 0,0-1,-1 0,1 1,-1-1,-1 0,1 0,-1-1,0 1,0-1,-1 0,0 0,1 0,-2-1,1 1,0-1,-1 0,0-1,0 0,0 1,0-2,-1 1,1-1,-1 0,1 0,-1-1,-1 0,3 0,1-1,0 1,0-1,0-1,0 1,0 0,-1-1,1 0,0 0,0 0,0 0,1-1,-1 1,0-1,0 0,1 0,-1-1,1 1,0-1,0 1,0-1,0 0,0 0,0-1,1 1,0-1,0 1,0-1,0 1,0-1,1 0,-1 0,1 0,0-2,-2-6,0-1,2 0,-1 0,2 0,0 0,0 1,1-1,1 0,0 0,3-7,-1 5,1 0,1 1,0 0,1 0,0 1,1 0,1 0,0 0,0 2,2-1,-1 1,1 0,1 1,0 1,11-7,-14 11,1 0,0 2,0-1,0 1,0 1,1-1,-1 2,1 0,0 0,-1 1,1 0,-1 0,7 2,73-4,-62-3,0 0,0-3,0 0,-1-1,0-2,-1-1,0-1,-1-1,-1-1,19-16,-29 22,-1-1,0-1,0 0,-1-1,-1 0,0-1,0 0,-1-1,-1 0,-1-1,0 0,0 0,-2 0,0-1,0 0,-1-2,-5 14,0 0,1 0,-1 0,0 0,-1 0,1 0,-1 0,0 0,0 0,0 0,0 1,-1-1,0 0,1 1,-1-1,0 1,-1 0,1-1,-1 1,1 0,-1 0,0 1,0-1,0 1,-1-1,1 1,0 0,-1 0,0 1,1-1,-1 1,0 0,0-1,0 2,1-1,-1 0,0 1,0 0,0 0,0 0,0 0,0 1,0-1,0 1,0 0,0 0,0 1,1-1,-1 1,0 0,-7 3,0 1,0 0,0 0,1 1,0 0,0 1,0 0,1 1,1 0,0 0,0 1,0 0,1 0,1 1,0 0,0 0,1 1,1-1,0 1,0 0,1 0,1 0,0 1,1-1,0 0,1 2,1-6,1 0,0 1,0-2,1 1,0 0,1 0,-1-1,1 0,1 0,0 0,0 0,0-1,1 1,-1-1,1-1,1 1,-1-1,1 0,0-1,0 0,1 0,0 0,18 9,1-2,1 0,-1-2,1-1,20 2,-23-5,0-1,0 0,1-2,0-2,-1 0,1-1,-1-2,1 0,-1-2,0-1,20-7,-16 2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3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1 994,'88'-54,"-3"-4,-2-4,-3-3,60-65,-114 106,-2-2,0 0,-2-2,-1 0,-1-1,-2-1,-1-1,-1-1,9-26,-23 51,6-9,-2-1,0 0,0-1,-2 1,0-1,-1 0,-1 0,-1 0,0-1,-2 1,0 0,-1 0,-2-10,3 25,0 0,0 1,-1-1,1 0,0 1,-1-1,0 1,0 0,0-1,0 1,0 0,0 0,0 0,-1 1,1-1,-1 0,1 1,-1 0,0-1,1 1,-1 0,0 1,0-1,0 0,0 1,0 0,0-1,0 1,0 0,1 1,-1-1,0 0,0 1,0 0,0-1,-2 2,-4 1,0 0,0 1,1 0,-1 0,1 1,1 0,-1 0,0 1,1 0,0 0,-1 3,-25 34,2 1,2 2,1 0,3 2,3 1,1 1,-7 28,19-56,1 1,1-1,2 2,0-1,1 1,1-1,1 1,1 0,1 0,2 0,0-1,1 1,2 0,0-1,2 0,8 20,-11-37,1 0,0 0,1 0,-1-1,1 0,0 0,0-1,1 1,-1-1,1-1,0 1,0-1,1 0,-1-1,0 0,1 0,-1-1,1 1,0-2,-1 1,1-1,0 0,0-1,-1 0,1 0,0 0,-1-1,0 0,1-1,-1 0,0 0,0 0,0-1,-1 0,5-3,17-8,-1-1,0-1,-1-2,-1 0,-1-2,-1-1,6-7,-28 28,5-6,1 0,-1 0,0 0,-1-1,0 0,0 0,-1-1,0 1,0-1,-1 0,0 0,0-1,-3 10,0-1,0 1,0-1,0 0,0 1,0-1,0 0,0 1,0-1,0 1,0-1,0 0,0 1,0-1,-1 1,1-1,0 0,0 1,-1-1,1 1,-1-1,1 1,0-1,-1 1,1-1,-1 1,1 0,-1-1,1 1,-1 0,1-1,-1 1,1 0,-1 0,0-1,1 1,-1 0,1 0,-1 0,0 0,1 0,-1 0,0 0,1 0,-1 0,1 0,-1 0,0 0,1 0,-1 1,1-1,-1 0,0 0,1 1,-1-1,1 0,-1 1,1-1,-1 1,1-1,-1 0,1 1,0-1,-1 1,1-1,0 1,-1 0,1-1,0 1,-38 31,29-22,1 0,1 1,0 0,0 1,1-1,1 1,0 0,1 1,0-1,0 1,2-1,-1 1,2 0,0 0,0 0,1 1,1-1,0 0,3 11,-4-19,1 1,0 0,0 0,1-1,-1 1,1-1,1 1,-1-1,1 0,0 0,0 0,0 0,1 0,0-1,0 1,0-1,0 0,1 0,-1-1,1 0,0 1,0-1,0-1,1 1,-1-1,1 0,-1 0,1-1,0 0,0 1,-1-2,1 1,0-1,0 0,0 0,0-1,-1 0,1 0,2-1,9-5,0-1,-1-1,0-1,-1 0,0-1,-1-1,0 0,0-1,-2 0,0-1,0 0,-1-1,-1-1,0 0,3-10,-7 16,0 0,-1 0,-1-1,0 0,-1 0,0 0,0 0,-1-1,0 1,-1-1,-1 1,0-4,0 11,0-1,-1 0,1 1,-1-1,0 0,-1 1,1-1,-1 1,0 0,0-1,0 1,0 0,-1 0,0 0,0 1,0-1,0 1,0-1,-1 1,1 0,-1 0,0 1,0-1,0 1,0 0,-1 0,1 0,-1 0,1 1,-4-1,-4 2,0 0,0 1,0 0,0 1,1 0,-1 1,1 0,-1 1,1 0,0 1,1 0,-1 1,1 0,0 0,0 1,1 1,0 0,-8 8,15-15,0 0,0 0,1 1,-1-1,0 0,0 1,1 0,-1-1,1 1,-1 0,1 0,0 0,0 0,-1 0,2 0,-1 0,0 0,0 0,1 1,-1-1,1 0,-1 0,1 1,0-1,0 0,0 1,0-1,1 0,-1 0,1 1,-1-1,1 0,0 1,9 6</inkml:trace>
  <inkml:trace contextRef="#ctx0" brushRef="#br0" timeOffset="416.128">1327 599,'-10'13,"2"1,-1 1,2-1,0 1,1 1,0-1,1 1,1 0,0 0,2 1,0-1,0 0,2 1,0 0,1-1,1 5,-1-17,1 1,-1-1,1 1,1-1,-1 0,1 0,-1 0,1 0,0 0,1-1,-1 1,1-1,-1 0,1 0,0 0,0-1,0 1,1-1,-1 0,0 0,1 0,0-1,-1 0,1 0,0 0,-1 0,1-1,0 0,0 0,4 0,2 0,0-1,0-1,1 1,-1-2,0 0,-1 0,1-1,0 0,-1 0,0-1,0-1,7-5,-5 2,0 0,-1-1,0 0,-1-1,0 0,0-1,-1 0,-1 0,0-1,-1 0,0-1,-1 1,-1-1,0 0,-1-1,2-10,-5 22,-1-1,0 0,0 0,0 0,0 0,-1 1,1-1,-1 0,0 0,0 1,0-1,-1 0,1 1,-1-1,0 1,0 0,0 0,-1-1,1 1,-1 1,1-1,-1 0,0 1,0-1,0 1,-1 0,1 0,0 0,-1 1,1-1,-1 1,0-1,1 1,-2 0,-4-1,-1 0,0 1,0 0,0 0,1 1,-1 1,0-1,0 2,0-1,1 1,-1 1,-7 2,-109 67,106-52</inkml:trace>
  <inkml:trace contextRef="#ctx0" brushRef="#br0" timeOffset="905.808">1920 91,'-13'68,"4"1,3 0,2 1,6 56,-2-79,1 296,-1-343,1 4,-1 1,1-1,-1 1,0-1,0 1,-1-1,0 1,1-1,-1 1,-1-1,1 0,-1 1,1-1,-1 0,-1 0,1 0,0-1,-1 1,0 0,0-1,0 1,0-5,1 0,-1 0,1 0,-1 0,1-1,0 1,-1-1,1 1,0-1,0 0,0 0,0 0,1 0,-1 0,0 0,1-1,0 1,-1 0,1-1,0 1,0-1,0 1,0-1,1 0,-1 1,1-1,0 0,-7-21</inkml:trace>
  <inkml:trace contextRef="#ctx0" brushRef="#br0" timeOffset="1301.955">2145 486,'-198'154,"196"-153,-1 0,0 0,1 0,-1 0,1 1,-1-1,1 1,0-1,0 1,0 0,0 0,0 0,0 0,0 0,1 1,-1-1,1 1,-1-1,1 1,0-1,0 1,0-1,1 1,-1 0,0 0,1-1,0 1,0 0,0 0,0 0,0-1,0 1,1 0,-1 0,1 0,0-1,0 1,0-1,0 1,2 2,125 69,-98-49,-1 0,-1 2,-1 1,-2 1,6 10,-18-20</inkml:trace>
  <inkml:trace contextRef="#ctx0" brushRef="#br0" timeOffset="1551.984">2484 684,'-5'34,"-1"20,4 1,4-4,1-10</inkml:trace>
  <inkml:trace contextRef="#ctx0" brushRef="#br0" timeOffset="1802.085">2455 317,'0'19,"0"7</inkml:trace>
  <inkml:trace contextRef="#ctx0" brushRef="#br0" timeOffset="2172.382">2681 994,'164'-281,"-155"264,-7 10,1 0,-1 0,2 1,-1-1,1 1,0 0,0 0,1 1,0-1,0 1,0 0,1 0,3-2,-5 29,-5 105,2-122,0 0,0-1,0 1,0-1,1 0,-1 1,1-1,1 0,-1 0,0 0,1 0,0-1,0 1,0-1,0 1,1-1,-1 0,1-1,0 1,-1 0,1-1,1 0,-1 0,0 0,0-1,3 1,4-1,0-1,1 0,-1-1,0 0,0-1,0-1,0 1,0-2,0 1,0-2,-1 1,0-1,0-1,0 0,-1 0,0-1,0 0,-1-1,0 0,0 0,0-1,2-4,33-27,-30 30</inkml:trace>
  <inkml:trace contextRef="#ctx0" brushRef="#br0" timeOffset="2753.386">3472 599,'-13'7,"1"0,0 1,0 1,1 0,0 1,0 0,1 0,1 1,0 1,0-1,1 1,1 1,0 0,0 0,1 0,1 1,0-1,1 1,1 2,2-14,1 0,0 0,0 0,0 0,0 0,0 0,0 0,1 0,-1 0,1 0,-1 0,1 0,0-1,0 1,-1 0,1 0,1-1,-1 1,0-1,0 1,1-1,-1 1,0-1,1 0,0 1,-1-1,1 0,0 0,-1 0,1 0,0-1,0 1,0 0,0-1,0 0,0 1,-1-1,1 0,0 0,0 0,0 0,2 0,79-31,-12-32,-51 44,-1 0,2 2,1 0,0 2,1 0,0 2,19-8,-40 20,1-1,-1 2,1-1,-1 0,1 0,0 1,-1-1,1 1,-1 0,1 0,0 0,-1 0,1 1,0-1,-1 1,1-1,-1 1,1 0,-1 0,1 0,-1 0,0 0,1 1,-1-1,0 1,0-1,0 1,0 0,0 0,-1 0,1 0,-1 0,1 0,-1 1,1-1,-1 0,0 1,0-1,-1 1,1-1,0 1,-1-1,1 1,-1 0,0-1,0 1,0 0,0-1,0 1,-1 0,-2 319,-8-79,5-174,5-49,0 0,-1 0,-1 0,-1 0,0-1,-2 1,0-1,-1 0,-10 17,15-32,0-1,0 1,0-1,0 0,-1 0,1 0,-1 0,0 0,0 0,0-1,-1 0,1 1,0-1,-1 0,1-1,-1 1,0-1,0 1,1-1,-1 0,0-1,0 1,0-1,0 1,0-1,0 0,0-1,0 1,0-1,0 0,0 0,0 0,1 0,-1 0,0-1,1 0,-1 0,1 0,-1 0,1-1,0 1,0-1,0 1,-1-3,-2-7,0 0,0-1,1 0,1 1,0-2,1 1,0 0,1-1,1 0,0 1,1-1,0 0,1 1,1-1,0-2,-1 6,1 1,0-1,0 1,1 0,0-1,0 1,1 0,0 1,1-1,0 1,0 0,1 0,0 0,1 1,-1 0,1 0,1 1,-1 0,1 0,0 1,0 0,1 0,-1 1,1 0,0 0,0 1,1 0,-1 1,1 0,6 0,12-1,-4 2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7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0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118 312,'19'-1,"0"0,0-1,0-1,0-1,0-1,-1 0,0-1,0-1,7-5,-17 9,-1-1,1 0,-1-1,0 1,-1-1,1-1,-1 1,0-1,0 0,-1-1,0 1,0-1,0 0,-1 0,0 0,-1-1,1 0,-1 0,-1 0,1 0,-2 0,2-6,-3 11,0-1,0 1,0 0,0-1,-1 1,1 0,-1 0,0-1,0 1,0 0,0 0,-1 0,1 0,-1 0,0 0,0 1,0-1,0 0,0 1,0 0,-1-1,1 1,-1 0,0 0,0 1,1-1,-1 1,0-1,-1 1,1 0,0 0,0 0,-2 0,-5-2,-1 2,1-1,-1 1,0 0,1 1,-1 1,1 0,-1 0,1 1,-3 0,1 0,0 0,0 0,1 1,0 1,-1 0,1 0,1 1,-1 0,1 1,0 0,0 1,0 0,1 1,0 0,1 0,0 1,0 0,1 0,0 1,1 0,-1 0,2 0,0 1,0 0,1 0,0 0,1 1,0-1,1 1,1 0,-1 3,3-9,0 0,1-1,0 1,0 0,0-1,0 1,1-1,0 0,0 0,1 0,-1 0,1 0,0-1,0 1,0-1,1 0,0-1,0 1,0-1,0 0,0 0,0-1,1 1,0-1,3 1,11 4,0-1,1-1,-1-1,1-1,0-1,16 0,-5-3,-1-2,0-1,0-1,-1-2,6-3,141-20,-150 30,-3 0</inkml:trace>
  <inkml:trace contextRef="#ctx0" brushRef="#br0" timeOffset="254.412">1246 58,'-9'19,"-18"21,-4 9,-2 0,5-3,2-5,1-4,5-4,1-3,-2-6,4-7</inkml:trace>
  <inkml:trace contextRef="#ctx0" brushRef="#br0" timeOffset="487.689">881 30,'19'24,"16"23,6 7,2 0,-2-10,-3-7,-3-5,-3-3,-2-7,-2-2,0-5,-5 1,-2-3,1-4,-4 2,0-2,-3-1</inkml:trace>
  <inkml:trace contextRef="#ctx0" brushRef="#br0" timeOffset="3086.213">1613 143,'23'165,"-18"-117,-2 0,-2 1,-3-1,-1 0,-6 24,0-9,7-43,0-1,-1 1,-1-1,-1 0,-1 0,-1-1,0 0,-8 15,15-34,0 1,0 0,0-1,0 1,0 0,0-1,0 1,1 0,-1 0,0-1,0 1,0 0,0-1,0 1,0 0,-1-1,1 1,0 0,0-1,0 1,0 0,0-1,0 1,0 0,-1 0,1-1,0 1,0 0,0 0,-1-1,1 1,0 0,0 0,-1-1,1 1,0 0,-1 0,1 0,0 0,0 0,-1-1,1 1,0 0,-1 0,1 0,0 0,-1 0,1 0,0 0,-1 0,1 0,0 0,-1 0,1 0,0 1,-1-1,1 0,0 0,0 0,-1 0,1 0,0 1,-1-1,1 0,0 0,0 1,-2-33,7-7,1 0,3 1,1 0,1 0,3 1,1 1,3-4,12-26,3 2,2 2,4 1,1 2,4 2,16-15,28 3,-86 67,1 1,-1-1,1 1,-1 0,1 0,-1 0,1 0,-1 1,1-1,0 1,-1-1,1 1,0 0,0 0,-1 0,1 0,0 1,-1-1,1 1,0-1,-1 1,1 0,-1 0,1 0,-1 1,1-1,-1 1,0-1,0 1,0 0,0-1,0 1,0 0,0 0,-1 1,1-1,-1 0,2 2,1 11,-1 0,0-1,-1 1,0 0,-2 1,1-1,-2 0,0 0,-1 0,0 0,-1 0,-1-1,-1 1,0-1,0 0,-2 0,1-1,-2 1,0-2,0 1,-1-1,-4 3,4 1,-2-1,0 0,-1-1,0 0,-1-1,-1 0,0-1,0 0,-1-1,-1-1,0 0,0-2,-1 0,0 0,0-2,-1 0,0-1,0 0,-13 0,6-5</inkml:trace>
  <inkml:trace contextRef="#ctx0" brushRef="#br0" timeOffset="3652.721">2066 510,'46'-40,"-1"3,-2-1,-1-2,-2-2,-2-2,-2-2,21-34,-55 77,0 1,0-1,1 0,-1 1,-1-1,1 0,0 0,-1 0,0-1,1 1,-1 0,-1 0,1-1,0 1,-1 0,1-1,-1 1,0-1,0 1,-1 0,1-1,-1 1,0-1,1 1,-1 0,-1 0,1-1,0 1,-1 0,0 0,0 1,1-1,-2 0,1 0,0 1,0-1,-1 1,0 0,1 0,-1 0,0 0,0 0,0 1,0-1,0 1,0 0,-1 0,-2-1,-2 3,-1 0,0 0,0 1,1 0,-1 1,1 0,0 0,-1 0,1 1,1 1,-1-1,1 1,0 0,0 1,0 0,1 0,0 0,0 1,0 0,0 1,5-6,0 0,0 0,1 0,-1 0,0 1,1-1,-1 0,1 0,0 0,0 1,0-1,0 0,0 0,0 1,0-1,1 0,-1 0,1 0,0 1,0-1,0 0,0 0,0 0,0 0,0-1,0 1,1 0,-1 0,1-1,0 1,-1-1,1 1,0-1,0 0,0 0,0 1,0-1,0-1,0 1,1 0,93 25,-70-24,-22-3,0 1,1-1,-1 1,1 0,-1 0,1 0,-1 1,1 0,-1 0,0 0,1 0,-1 0,0 1,0 0,0 0,0 0,0 1,-1-1,1 1,-1 0,1 0,-1 0,0 0,0 0,0 1,-1-1,1 1,-1 0,0 0,0 0,0 0,0 0,-1 1,0-1,1 3,-27 103,5-48,24-26,6-30</inkml:trace>
  <inkml:trace contextRef="#ctx0" brushRef="#br0" timeOffset="4056.329">2658 397,'39'-10,"0"-2,0-1,-1-2,-1-2,0-1,-1-2,-2-2,0-1,1-3,13-26,-48 50,1 1,0-1,-1 1,1-1,-1 1,1-1,-1 0,0 1,0-1,1 0,-1 1,0-1,-1 0,1 1,0-1,0 0,-1 1,1-1,-1 0,1 1,-1-1,0 1,0-1,0 1,1 0,-1-1,-1 1,1 0,0-1,0 1,0 0,-1 0,1 0,0 0,-1 0,1 1,-1-1,-1 0,-2-2,0 1,-1-1,1 1,-1 1,0-1,0 1,0 0,0 0,1 1,-1 0,0 0,0 0,0 0,0 1,0 0,0 1,0-1,1 1,-1 0,1 1,-2 0,-110 69,106-63,0-2,1 2,0 0,1 0,0 0,0 1,1 1,0 0,1 0,-4 9,9-16,0 0,0 0,0 0,1 0,-1 1,1-1,0 1,0-1,1 1,-1-1,1 1,0-1,0 1,1 0,0-1,-1 1,1-1,1 1,-1-1,1 0,-1 0,1 1,1-1,-1 0,0-1,1 1,0 0,0-1,1 2,8 3,-1-1,1 0,1-1,0 0,-1-1,2-1,-1 0,0 0,1-1,0-1,0-1,-1 0,1 0,0-1,0-1,0 0,0-1,-1-1,1 0,-1-1,0 0,0-1,0-1,0 0,-1 0,6-6,7-1</inkml:trace>
  <inkml:trace contextRef="#ctx0" brushRef="#br0" timeOffset="4488.442">3590 30,'-54'35,"28"-20,0 2,2 0,0 2,1 0,-14 16,36-34,-1 0,1 0,0-1,-1 1,1 0,0 0,-1 0,1 1,0-1,0 0,0 0,0 1,0-1,0 1,0-1,0 0,1 1,-1 0,1-1,-1 1,1-1,-1 1,1 0,0-1,0 1,0 0,0-1,0 1,0 0,0-1,1 1,-1 0,1-1,-1 1,1-1,-1 1,1-1,0 1,0-1,0 1,0-1,0 0,0 1,0-1,0 0,0 0,1 0,-1 0,0 0,1 0,-1 0,1-1,-1 1,1 0,-1-1,1 1,19 2,53 18,-73-20,1 0,-1 0,1 0,-1 0,0 0,0 0,1 0,-1 0,0 0,0 0,0 1,0-1,-1 1,1-1,0 0,0 1,-1-1,1 1,-1 0,1-1,-1 1,0-1,0 1,0 0,1-1,-1 1,-1-1,1 1,0 0,0-1,-1 1,1-1,-1 1,1-1,-1 1,0-1,1 1,-1-1,0 1,0-1,0 0,-1 1,-8 11,0-1,-1-1,-1 0,0-1,0 0,-1 0,0-1,-1-1,1 0,-2-1,1-1,-1 0,-2 0,-6 0</inkml:trace>
  <inkml:trace contextRef="#ctx0" brushRef="#br0" timeOffset="4969.965">3985 58,'-16'2,"1"1,0 0,0 1,0 1,0 0,1 1,0 0,0 1,0 1,1 0,1 1,-7 6,17-14,1 0,0 0,0 0,-1 0,1 0,0 0,0 0,0 0,0 1,0-1,1 0,-1 1,0-1,1 0,-1 1,1-1,-1 1,1-1,0 1,-1-1,1 1,0-1,0 1,0-1,0 1,0 0,1-1,-1 1,0-1,1 1,-1-1,1 0,0 1,-1-1,1 1,0-1,0 0,0 0,0 1,0-1,0 0,0 0,0 0,0 0,0 0,1 0,-1-1,0 1,1 0,-1-1,1 1,-1-1,1 1,-1-1,1 1,11 4,-11-5,1 1,0-1,0 1,0-1,-1 1,1 0,0 0,0 0,-1 0,1 1,-1-1,1 1,-1-1,0 1,0 0,0 0,0 0,0 0,0 0,0 1,0-1,-1 0,1 1,-1-1,0 1,0 0,0-1,0 1,0 0,-1 0,1 0,-1-1,0 1,0 0,0 0,0 0,0 0,0 0,-1-1,0 3,-7 6,-1-1,0 0,-1 0,0-1,0 0,-1 0,0-2,-1 1,0-1,0-1,0 0,-5 1,-16 10,8-4</inkml:trace>
  <inkml:trace contextRef="#ctx0" brushRef="#br0" timeOffset="5235.341">4323 171,'-24'34,"-8"15,-3 0,4-8</inkml:trace>
  <inkml:trace contextRef="#ctx0" brushRef="#br0" timeOffset="5770.232">4662 2,'-15'28,"1"1,1 1,2 1,1-1,1 2,2-1,1 1,1 5,4-33,1-1,-1 1,1-1,0 1,0-1,0 0,0 1,1-1,-1 1,1-1,0 0,0 1,0-1,0 0,1 0,0 0,-1 0,1 0,0 0,0 0,0-1,1 1,-1-1,1 1,-1-1,1 0,0 0,0 0,0 0,0-1,0 1,0-1,0 0,1 0,-1 0,0 0,1 0,-1-1,1 0,-1 0,1 1,0-2,7 1,1-1,-1 0,0-1,0 0,0-1,0 0,0-1,-1 0,0 0,0-1,0-1,0 0,-1 0,0-1,0 0,0 0,-1-1,0 0,-1-1,0 1,0-2,-1 1,0-1,-1 0,0 0,0 0,-1-1,-1 1,0-1,1-6,-2 13,-1 1,0 0,0-1,0 1,-1-1,1 1,-1-1,0 1,0-1,0 0,-1 1,1-1,-1 1,1-1,-1 1,-1-1,1 1,0 0,-1 0,1-1,-1 1,0 0,0 0,0 1,-1-1,1 0,-1 1,1-1,-1 1,0 0,0 0,0 0,0 0,0 1,-1-1,1 1,0 0,-1 0,1 0,-1 0,1 0,-1 1,1 0,-2-1,-6 2,0 0,0 1,0 0,0 1,0 0,1 1,-1 0,1 1,0 0,0 0,1 1,-2 1,-8 8</inkml:trace>
  <inkml:trace contextRef="#ctx0" brushRef="#br0" timeOffset="6240.909">4972 284,'250'-160,"-195"119,-44 69,-11-26,-1 5,1-1,-1 1,1-1,0 1,1-1,0 1,0-1,0 1,1-1,-1 0,2 1,-1-1,1 0,0 0,0-1,0 1,1-1,0 1,0-1,0 0,1-1,0 1,0-1,0 0,0 0,1 0,-1-1,1 0,0 0,0-1,0 1,0-1,1 0,10-2,0 0,0-1,0-1,-1 0,1-1,0-1,-1-1,0 0,0-1,0-1,-1 0,0-1,-1-1,5-4,16-6,-25 15,-1 0,0-1,0 0,0-1,-1 1,0-2,0 1,0-1,-1-1,0 1,-1-1,1 0,-2-1,1 1,-1-1,0-1,-3-9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0 601,'5'0,"6"-5,7-1,4-1,4 2,1-3,2 0,1 0,-1 3,-5-3,-1-1,-5 7,-1 4,-3 0</inkml:trace>
  <inkml:trace contextRef="#ctx0" brushRef="#br0" timeOffset="886.105">283 855,'324'-163,"-148"51,-157 100,-1-1,0-1,-1-1,-1-1,0 0,10-14,-27 30,0 1,0-1,0 1,0-1,0 1,0-1,0 0,0 1,0-1,0 0,-1 0,1 0,0 0,0 0,0 0,0 0,0 0,0 0,0-1,0 1,0 0,-1-1,1 1,0-1,0 1,1-1,-1 0,0 1,0-1,0 0,0 1,0-1,1 0,-1 0,0 0,1 0,-1 0,1 0,-1 0,1 0,-1 0,1 0,0 0,-1 0,1 0,0 0,0 0,0 0,0 0,0 0,0-1,0 1,0 0,0 0,1 0,-1 0,0 0,1 0,-1 0,1 0,-1 0,1 0,-1 0,1 0,0 0,-16 9,-1 0,2 2,-1 0,1 0,1 1,0 1,0 0,1 1,1 0,0 1,1 0,1 1,-4 8,9-18,1 0,-1 1,1-1,1 1,-1 0,1-1,0 1,0 0,1 0,0 1,0-1,0 0,1 0,0 0,0 1,1-1,-1 0,1 0,1 0,-1 0,1 0,0 0,0 0,1 0,0-1,0 1,0-1,1 0,-1 0,1 0,0 0,1-1,-1 0,1 0,0 0,0 0,0-1,1 0,-1 0,1 0,0 0,14 0,1-2,-1 0,1-1,-1 0,1-2,-1-1,1 0,-1-2,0 0,-1-1,0-1,0-1,0 0,-1-2,0 0,0-1,-1-1,7-2,-1-2,-1-1,0 0,-1-1,-1-2,-1 0,-1-1,-1-1,9-14,-22 31,-1 0,0-1,0 1,0-1,-1 0,0 0,0 0,0 0,-1 0,0 0,0 0,-1 0,1-1,-1 1,-1-1,1 6,0 0,0 0,0 0,0 1,-1-1,1 0,0 0,-1 0,1 1,0-1,-1 0,1 1,-1-1,1 0,-1 1,0-1,1 1,-1-1,0 1,1-1,-1 1,0-1,1 1,-1-1,0 1,0 0,1 0,-1-1,0 1,0 0,0 0,0 0,1 0,-1 0,0 0,0 0,0 0,0 0,1 1,-1-1,0 0,0 0,0 1,1-1,-1 0,0 1,1-1,-1 1,0-1,1 1,-1-1,0 1,1 0,-1-1,1 1,-1 0,1-1,-37 37,30-29,1 0,0 0,0 1,1 0,0 0,0 1,1-1,0 1,1 0,0 0,1 0,0 0,0 0,1 1,1-1,0 1,0-1,1 0,0 1,2 5,-2-12,1-1,0 0,0-1,1 1,-1 0,1 0,-1-1,1 0,0 1,0-1,0 0,0 0,0-1,0 1,0-1,1 1,-1-1,0 0,1 0,-1-1,1 1,0-1,-1 1,1-1,2-1,92-12,-77 7,0 0,-1-1,0-1,0-1,-1-1,0-1,0 0,15-14,-16 11,-1 1,-1-2,0 0,-1-1,0-1,-2 0,0-1,-1-1,0-1,-11 19,1 0,-1 0,-1-1,1 1,0 0,0-1,0 1,-1 0,1-1,-1 1,1-1,-1 1,1-1,-1 1,0-1,0 0,0 1,0-1,0 1,0-1,0 1,-1-1,1 0,0 1,-1-1,1 1,-1 0,0-1,1 1,-1-1,0 1,0 0,0 0,0-1,0 1,0 0,0 0,-1 0,1 0,0 0,0 0,-1 1,1-1,-1 0,1 1,-1-1,1 1,-1-1,1 1,-1 0,1 0,-1 0,1-1,-1 1,0 1,1-1,-1 0,1 0,-1 1,1-1,-1 1,1-1,-1 1,1-1,0 1,-1 0,1 0,0 0,-10 9,0 2,2-1,-1 1,2 1,0-1,0 2,1-1,0 1,2 0,-3 9,2-11,2 1,0-1,1 1,0 0,0 1,2-1,0 0,0 1,1-1,1 1,0-1,1 0,0 0,1 1,3 7,-3-18,-1 0,1 0,-1 0,1 0,0 0,1 0,-1-1,0 0,1 1,-1-1,1-1,0 1,-1 0,1-1,0 0,0 0,0 0,0 0,0-1,0 1,0-1,0 0,0 0,0-1,0 1,1-1,-2 0,1 0,0 0,0-1,0 1,0-1,-1 0,2-1,19-10</inkml:trace>
  <inkml:trace contextRef="#ctx0" brushRef="#br0" timeOffset="1281.906">1919 121,'23'-9,"158"-42,-179 50,0 0,0 0,-1 0,1 1,0-1,0 1,0 0,0-1,0 1,0 0,0 0,0 0,0 1,0-1,0 0,0 1,0-1,-1 1,1-1,0 1,0 0,0 0,-1 0,1 0,0 0,-1 0,1 1,-1-1,1 1,-1-1,0 1,0-1,0 1,0-1,0 1,0 0,0 0,0 0,0-1,-1 1,1 0,-1 0,0 0,1 0,-1 0,0 0,0 0,0 0,-1 0,1 1,-55 70,49-68,1 1,-1-1,1 1,0 0,0 0,1 0,0 1,0 0,0 0,1 0,-1 3,3-8,1 0,-1-1,1 1,0 0,0 0,-1 0,1-1,1 1,-1 0,0 0,0 0,1-1,-1 1,1 0,-1 0,1-1,0 1,0 0,0-1,0 1,0-1,0 1,0-1,0 0,0 1,1-1,-1 0,1 0,-1 0,1 0,-1 0,1 0,0 0,-1-1,1 1,0 0,-1-1,1 1,1-1,77 7,-76-7,102 9,-87-4</inkml:trace>
  <inkml:trace contextRef="#ctx0" brushRef="#br0" timeOffset="2551.677">2682 178,'47'-12,"0"-2,-1-1,0-3,-2-1,0-3,29-19,-32 5,-41 36,0 1,-1-1,1 0,0 1,0-1,0 0,0 1,-1-1,1 0,0 1,0-1,0 0,-1 0,1 1,0-1,-1 0,1 0,0 0,0 1,-1-1,1 0,0 0,-1 0,1 0,-1 0,1 1,0-1,-1 0,1 0,0 0,-1 0,1 0,0 0,-1 0,1 0,-1-1,1 1,0 0,-1 0,1 0,0 0,-1 0,1-1,0 1,-1 0,1 0,0 0,0-1,-1 1,1 0,0-1,0 1,-1 0,1 0,0-1,0 1,0 0,0-1,0 1,-1 0,1-1,0 1,0-1,0 1,-24 23,1 1,2 1,0 1,1 1,2 1,1 1,1 0,2 1,-10 28,-3 17,4 2,3 0,3 1,4 1,-1 53,10-90,-2-1,-1 0,-2 0,-2-1,-2 0,-1-1,-16 29,26-61,0-1,0 0,0-1,-1 1,0-1,0 0,0 0,-1-1,1 1,-1-1,0 0,-1-1,1 0,0 0,-1 0,0-1,0 1,0-2,0 1,0-1,0 0,0 0,0-1,0 0,-6-1,8-1,0 1,1-1,-1-1,0 1,1-1,0 1,0-1,0-1,0 1,0 0,0-1,1 0,0 0,0 0,0 0,0 0,0-1,1 1,0-1,0 0,0 0,1 0,0 1,0-1,0-1,0 1,1 0,0 0,0 0,0 0,0 0,1 0,0 0,0 0,1 0,-1 0,1 0,0 1,0-1,1-1,12-27,2 1,1 0,1 1,2 1,1 1,1 1,1 0,2 2,25-19,-34 29,2 1,0 2,1-1,0 2,0 1,2 1,-1 0,1 2,1 0,-1 2,1 0,0 2,1 0,-1 2,1 0,-1 2,7 1,-27-1,0 0,-1 1,1-1,0 1,-1 0,1 0,-1 0,1 0,-1 0,1 1,-1-1,0 1,0 0,0-1,0 1,0 0,0 0,0 0,0 0,-1 1,1-1,-1 0,0 1,0-1,0 1,0-1,0 1,0 0,-1-1,1 4,2 15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4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1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255 263,'240'-180,"-236"176,1 1,0-1,0 0,-1 0,1 0,-1 0,0-1,0 0,-1 0,1 0,-1 0,0-1,-1 1,2-4,-4 8,-1 0,1 1,0-1,-1 0,1 1,-1-1,1 1,-1-1,1 1,-1-1,1 1,-1-1,0 1,1 0,-1-1,0 1,1 0,-1-1,0 1,1 0,-1 0,0-1,0 1,1 0,-1 0,0 0,0 0,1 0,-1 0,0 0,0 1,1-1,-1 0,0 0,1 1,-1-1,0 0,1 1,-1-1,0 0,1 1,-1-1,1 1,-1-1,1 1,-1-1,1 1,-1 0,1-1,-1 1,1-1,0 1,-1 0,1-1,0 1,0 0,-1 0,-10 15,0 0,1 1,1 0,0 0,1 1,1 0,1 0,0 1,2 0,-2 13,0-9,-104 393,-74 160,135-449,48-127,1 1,0-1,-1 1,1 0,0-1,-1 1,1-1,-1 1,1-1,-1 1,1-1,-1 1,1-1,-1 0,1 1,-1-1,0 0,1 1,-1-1,1 0,-1 0,0 0,1 1,-1-1,0 0,0 0,1 0,-1 0,0 0,1 0,-1 0,0-1,1 1,-1 0,0 0,1 0,-1-1,1 1,-1 0,0-1,1 1,-1-1,1 1,-1 0,1-1,-1 1,1-1,-1 1,1-1,0 0,-1 1,1-1,0 1,-1-1,1 0,0 1,0-1,0 0,-1 1,1-1,0 0,0 1,0-1,0 0,0 0,-16-49,-16-162,27 3,5 204,1-1,1 1,-1-1,1 1,0 0,0-1,1 1,-1 0,1 0,0 1,0-1,1 1,0-1,-1 1,2 0,-1 0,0 1,1-1,-1 1,1 0,0 0,0 1,0-1,0 1,1 0,-1 1,1-1,-1 1,1 0,-1 0,1 1,0 0,-1 0,2 0,336 2,-319-2</inkml:trace>
  <inkml:trace contextRef="#ctx0" brushRef="#br0" timeOffset="329.857">735 630,'-17'23,"1"0,1 1,1 1,1 0,1 1,2 0,0 1,-4 24,13-49,0 0,1 1,-1-1,1 0,0 0,-1 0,1 0,0 0,0 0,1 1,-1-1,0 0,1 0,-1 0,1 0,0 0,0 0,-1 0,1 0,1 0,-1 0,0-1,0 1,1 0,-1-1,1 1,-1-1,1 1,0-1,-1 0,1 0,0 0,0 0,0 0,0 0,0 0,0-1,0 1,0-1,0 1,0-1,0 0,1 0,-1 0,0 0,0 0,2-1,7-2,-1 0,0-1,0-1,0 0,-1 0,0-1,0 0,0-1,0 1,-1-2,0 1,-1-1,0 0,0-1,-1 0,0 0,0 0,-1-1,0 0,-1 0,0 0,-1 0,0-1,0 1,-1-1,-1 0,1-10,-2 15,1 0,-1 0,-1 0,1 1,-1-1,0 0,0 0,-1 1,0-1,0 0,0 1,0 0,-1 0,0-1,-2-1,-7-6</inkml:trace>
  <inkml:trace contextRef="#ctx0" brushRef="#br0" timeOffset="625.695">961 997,'14'-48,"10"-20,1-4,0 10,-3 12,-1 13,1 9,1 9,-3 8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0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1,'-62'362,"36"-71,3-151,9-107,17-42</inkml:trace>
  <inkml:trace contextRef="#ctx0" brushRef="#br0" timeOffset="381.108">612 226,'-102'57,"2"5,-42 37,139-98,1 1,-1-1,1 0,-1 1,1-1,0 1,-1 0,1 0,0 0,0 0,0 0,1 0,-1 1,1-1,-1 1,1-1,0 1,-1-1,1 1,1 0,-1-1,0 1,1 0,-1 0,1 0,0 0,0-1,0 1,0 0,1 0,-1 0,1 0,-1-1,1 1,0 0,0-1,0 1,1 0,-1-1,1 0,-1 1,1-1,132 153,-115-134,-13-15,1 0,-1 0,0 1,-1-1,0 1,0 1,0-1,-1 1,0 0,0 0,-1 0,0 0,-1 1,0-1,1 7,-6-1</inkml:trace>
  <inkml:trace contextRef="#ctx0" brushRef="#br0" timeOffset="2385.389">217 1,'-21'33,"-122"63,90-65,65-36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2176 141,'-17'13,"4"17,2 2,1-1,1 1,2 1,-1 12,-12 51,-59 223,73-290,1-15,2 0,0 0,0 1,1-1,1 1,1 0,0 0,0-1,3 13,-2-26,0 0,0 0,0 0,0 0,0 0,1 0,-1 0,0-1,0 1,1 0,-1-1,0 1,1-1,-1 0,0 1,1-1,-1 0,1 0,-1 0,0 0,1 0,-1 0,1 0,-1 0,0 0,1-1,-1 1,0-1,1 1,-1-1,0 0,1 1,-1-1,0 0,0 0,0 0,0 1,0-1,0-1,0 1,0 0,0 0,0 0,-1 0,1-1,-1 1,1 0,0 0,-1-1,12-13</inkml:trace>
  <inkml:trace contextRef="#ctx0" brushRef="#br0" timeOffset="916.995">1442 565,'44'-24,"37"-22,16-9,0 2,-7 3,-13 11,-11 8,-7 3,-8 8,-9 1,-6 5,-4-1,-4 3,0-2,-2 2,-4 2</inkml:trace>
  <inkml:trace contextRef="#ctx0" brushRef="#br0" timeOffset="1317.37">2374 1,'6'22,"-1"1,-1 1,-1-1,-1 0,-1 1,-1-1,-1 1,-2-1,0 1,-4 14,-8 33,-2-1,-3 0,-9 12,-16 58,43-134,-2 2,1 1,0-1,0 1,1 0,0 0,1 0,0 0,0 0,1 0,0 0,1 0,0 0,0 0,1 0,0-1,0 1,3 4,-1-11,1 0,-1 0,1-1,-1 1,1-1,0 0,0 0,-1-1,1 1,0-1,0 0,0-1,0 1,0-1,-1 0,1 0,0 0,-1-1,1 1,-1-1,1 0,-1-1,0 1,0-1,0 0,0 0,0 0,-1 0,2-2,213-166,-114 101,-103 69,0 1,0-1,0 1,0-1,0 1,0 0,0-1,0 1,0 0,0 0,1 0,-1 0,0 0,0 0,0 0,0 0,0 0,0 1,0-1,0 0,0 1,0-1,0 1,0-1,0 1,0-1,0 1,0 0,-1-1,1 1,0 0,0 0,-1-1,1 1,0 0,-1 0,1 0,-1 0,1 0,-1 0,0 0,1 0,-1 0,0 0,0 0,1 0,-1 0,0 1,0-1,0 0,-1 0,1 0,0 0,0 1,-8 61,-36 113,44-174,0 0,-1 0,1 1,0-1,1 0,-1 0,0 0,0 0,1 0,-1 0,1 0,0 0,0 0,0 0,0 0,0-1,0 1,0 0,0-1,1 1,-1 0,0-1,1 0,0 1,-1-1,1 0,0 0,1 1,14 5</inkml:trace>
  <inkml:trace contextRef="#ctx0" brushRef="#br0" timeOffset="1682.991">2996 848,'25'-14,"1"-1,-2-1,0-1,-1-1,-1-1,0-1,-2-1,15-18,-34 37,1 0,0 0,0 0,-1 0,1 0,-1-1,0 1,0 0,0-1,0 1,0-1,0 1,0-1,-1 1,0-1,1 0,-1 1,0-1,0 1,0-1,-1 0,1 1,-1-1,1 1,-1-1,0 1,0-1,0 1,0-1,0 1,-1 0,1 0,-1 0,1 0,-1 0,0 0,0 0,0 0,0 1,0-1,0 1,0-1,-1 1,1 0,0 0,-1 0,1 0,-1 0,1 1,-1-1,0 1,1 0,-1-1,-8 3,0 0,0 0,0 1,0 1,1-1,0 2,0-1,0 2,0-1,1 1,-1 1,2-1,-1 2,1-1,0 1,0 0,1 1,0 0,1 0,0 0,-3 8,5-12,0-1,0 1,0 0,1 1,0-1,0 1,0-1,1 1,0 0,0 0,1 0,-1 0,1 0,0 0,1 0,0 0,0 1,0-1,0 0,1 0,0 0,1 0,-1 0,1 0,0 0,1 0,-1-1,1 1,0-1,1 1,2 3,5-4,-1 1,1-1,0-1,1 0,-1-1,1 0,-1 0,1-1,0-1,0 0,0-1,0 0,0-1,0 0,0-1,-1 0,1-1,0 0,-1-1,0 0,0 0,0-2,6-3,7-2,-6 0</inkml:trace>
  <inkml:trace contextRef="#ctx0" brushRef="#br0" timeOffset="2233.581">3474 621,'-1'9,"-1"0,1-1,0 1,1 0,0 0,0-1,1 1,0 0,1-1,0 1,0-1,1 1,0-1,0 0,1 0,0 0,0-1,1 1,0-1,1 0,-1 0,3 0,-6-5,0-1,1 0,-1 1,1-1,-1-1,1 1,0 0,-1-1,1 1,0-1,0 0,-1 0,1 0,0 0,0 0,-1-1,1 1,0-1,-1 1,1-1,0 0,-1 0,1-1,-1 1,0 0,1-1,-1 0,0 1,0-1,0 0,58-65,-57 62,95-154,-98 158,0 0,1 0,-1 0,0 0,1 0,-1 1,0-1,1 0,-1 0,1 0,0 1,-1-1,1 0,0 1,-1-1,1 0,0 1,-1-1,1 1,0-1,0 1,0 0,0-1,0 1,-1 0,1-1,0 1,0 0,0 0,0 0,0 0,0 0,0 0,0 0,0 0,0 0,0 1,0-1,-1 0,1 0,0 1,0-1,0 1,0-1,-1 1,1-1,0 1,0-1,-1 1,1 0,0-1,-1 1,1 0,-1 0,1-1,-1 1,1 0,-1 0,0 0,1 0,-1 0,0 0,0-1,1 1,-1 0,0 0,0 0,7 70,2 119,1-111,-3 1,-4 1,-3-1,-8 44,6-102,-2 0,0 0,-2-1,0 0,-1 0,-1 0,-1-1,-1-1,-1 1,-8 11,17-29,0 1,1-1,-1 0,0 0,0 0,0 0,0 0,-1 0,1 0,0-1,-1 1,0-1,1 0,-1 1,0-1,1 0,-1-1,0 1,0-1,0 1,1-1,-1 0,0 0,0 0,0 0,0 0,0-1,0 1,1-1,-1 0,0 0,0 0,1 0,-1 0,1-1,-1 1,1-1,-1 0,1 0,0 1,0-2,0 1,0 0,0 0,0 0,1-1,-1 1,1-1,0 0,0 1,0-1,0 0,0 1,0-4,-5-18,1-1,2 0,0 0,2 0,1 0,1 0,0 0,2 0,1 0,2 1,7-24,-7 27,1 1,1 0,1 1,1 0,0 1,1 0,2 0,-1 1,2 1,0 0,1 1,4-3,4 0</inkml:trace>
  <inkml:trace contextRef="#ctx0" brushRef="#br0" timeOffset="34062.011">88 1750,'0'409,"1"-395,-1 0,-1 0,0-1,-1 1,0 0,-1-1,0 0,-1 0,-1 0,0 0,-1 0,-5 7,11-20,0 1,0 0,0 0,-1-1,1 1,-1 0,1-1,0 1,-1-1,1 1,-1 0,1-1,-1 1,0-1,1 1,-1-1,1 0,-1 1,0-1,1 0,-1 1,0-1,0 0,1 0,-1 1,0-1,0 0,1 0,-1 0,0 0,0 0,1 0,-1 0,0-1,0 1,1 0,-1 0,0 0,1-1,-1 1,0 0,1-1,-1 1,0-1,1 1,-1-1,1 1,-1-1,1 1,-1-1,1 1,-1-1,1 0,-1 1,1-1,0 0,-1 1,1-1,-11-45,10 20,0 1,2-1,1 1,1-1,1 1,1 0,1 0,1 0,6-11,1-1,1 1,2 1,1 1,2 0,1 2,2 0,1 1,12-11,96-75,-130 116,0-1,1 1,-1-1,1 1,-1 0,1 0,0 0,-1 0,1 0,0 1,-1-1,1 1,0 0,0 0,0 0,0 0,-1 0,1 1,0-1,0 1,-1-1,1 1,0 0,-1 0,1 1,-1-1,1 0,-1 1,0 0,0-1,1 1,-1 0,0 0,-1 0,1 0,1 2,1 2,0 0,0 0,-1 1,0-1,0 1,0 0,-1 0,0 0,-1 0,1 0,-1 0,-1 1,1 5,-4 6,0 0,-2-1,0 1,0-1,-2 0,0-1,-2 0,1 0,-2-1,0 0,-1 0,-1-1,0-1,-1 0,-2 1,7-7,0-1,-1 0,0 0,0-1,0 0,-1-1,0 0,0 0,0-1,-1-1,1 1,-1-2,0 1,0-2,0 1,-10-1,19-1,0 0,0 0,1 1,-1-1,0-1,0 1,0 0,1 0,-1-1,0 1,1-1,-1 1,0-1,1 0,-1 0,1 0,-1 0,1 0,-1 0,1 0,0 0,-1 0,1-1,0 1,0 0,0-1,0 1,0-1,1 0,-1 1,0-1,1 1,-1-1,1 0,-1 0,1 1,0-1,0 0,0 0,0 0,2-14</inkml:trace>
  <inkml:trace contextRef="#ctx0" brushRef="#br0" timeOffset="34856.498">597 2089,'34'-7,"-1"-1,0-2,0-1,-1-2,0-1,-1-2,-1 0,0-3,4-4,-29 18,1-1,-1 0,0 0,-1 0,1 0,-1-1,-1 0,1 0,-1 0,0 0,-1-1,0 1,0-1,0 0,-1 1,0-6,-1 8,1 1,-1 0,0 0,-1-1,1 1,-1 0,0 0,0 0,0 0,0 0,-1 0,0 0,0 0,0 0,0 1,0-1,-1 1,0 0,1-1,-1 1,0 0,-1 1,1-1,0 1,-1-1,0 1,1 0,-1 0,0 0,-3 0,-1 0,0 0,0 1,0-1,-1 2,1-1,0 1,0 1,-1-1,1 1,0 1,0 0,0 0,0 0,0 1,0 0,1 1,-1-1,1 2,0-1,0 1,1 0,-1 0,1 1,-1 1,-8 8,0 1,1 1,0 0,2 1,0 1,1 0,1 0,-5 15,11-28,1 1,0-1,0 1,0 0,1 0,0 0,1 0,-1 1,1-1,1 0,-1 1,1-1,1 0,-1 1,1-1,0 0,1 0,0 0,0 0,1 0,-1 0,1 0,1-1,0 1,-1-1,2 0,-1 0,1-1,0 1,0-1,0 0,1 0,0-1,2 2,10 0,-1-1,1-1,0-1,0-1,0 0,0-1,1-1,-1-1,0 0,0-1,0-1,0-1,0-1,-1 0,0-1,0-1,0-1,10-6,1 0,1-1,-2-1,0-1,-1-2,0 0,-2-2,1-2,2-8,-1-2,-1 0,-2-2,16-31,-33 55,-1 0,1 0,-2-1,0 0,0 1,-1-1,0-1,-1 1,-1 0,0 0,0-1,-1 1,-1-4,1 14,0 0,0 1,-1-1,1 0,0 0,-1 0,1 0,-1 1,0-1,1 0,-1 0,0 1,0-1,0 1,0-1,-1 1,1-1,0 1,-1 0,1-1,-1 1,1 0,-1 0,1 0,-1 0,0 0,1 1,-1-1,0 0,0 1,0 0,0-1,1 1,-1 0,0 0,0 0,0 0,0 0,0 0,0 1,0-1,1 0,-1 1,0 0,0-1,1 1,-1 0,0 0,1 0,-1 0,1 0,-1 0,1 1,-1-1,1 0,0 1,-1 0,-84 92,83-90,1 0,-1 1,1-1,0 1,0 0,0-1,1 1,0 0,0 0,0 0,1 0,-1 0,1 0,0 0,1 0,-1 0,1 0,0 0,0 0,1 0,-1-1,1 1,0 0,1 0,2 0,1 0,0-1,0 1,0-1,1 0,0 0,-1-1,1 0,0 0,1-1,-1 0,0 0,1-1,-1 0,1 0,0 0,-1-1,1 0,-1-1,1 0,-1 0,1-1,0 0,49 1,-54 0,0 1,0 0,0 0,0 1,0-1,0 1,0-1,0 1,0 0,0 0,-1 0,1 0,0 1,-1-1,1 1,-1 0,1 0,-1-1,0 1,0 1,0-1,0 0,0 1,0-1,-1 1,1-1,-1 1,0 0,1-1,-1 1,-1 0,1 0,0 0,-1 0,1 0,-1 0,0 0,0 0,0 0,0 0,-1 0,1 0,-1 0,0-1,0 1,0 0,0 0,0 0,-1-1,-81 151,80-132,5-4</inkml:trace>
  <inkml:trace contextRef="#ctx0" brushRef="#br0" timeOffset="42477.895">1809 1948,'5'0,"2"5,-1 6,-1 6,-6 5,-4 4,0 2,1 1,0 0,2 1,0-1,2 0,4-10,3-13,-1-12,0-10,-3-2</inkml:trace>
  <inkml:trace contextRef="#ctx0" brushRef="#br0" timeOffset="42724.951">1895 1638,'-24'5,"-4"1,9 0,7-1</inkml:trace>
  <inkml:trace contextRef="#ctx0" brushRef="#br0" timeOffset="43229.795">2176 1892,'-65'106,"61"-99,-1-1,1 1,1 0,-1 0,1 1,0-1,1 1,-1-1,2 1,-1 0,1 0,0-1,1 1,0 0,0 0,0 0,1 0,1 0,-1 0,1-1,0 1,1-1,0 1,0-1,4 6,-5-9,0-1,0 1,1 0,-1-1,1 0,0 1,0-1,0 0,1-1,-1 1,1 0,-1-1,1 0,0 0,0 0,0 0,0-1,0 1,0-1,1 0,-1-1,0 1,1-1,-1 1,0-1,1-1,-1 1,0-1,1 1,-1-1,0 0,0-1,0 1,0-1,0 0,0 0,0 0,0 0,-1-1,1 1,-1-1,0 0,0 0,0 0,0-1,1 0,4-9,1 1,-2-1,0 0,0-1,-2 0,1 0,-2 0,0-1,0 1,-1-8,-2 16,0 0,-1 0,0 0,0 0,-1 0,0 0,0 0,0 0,0 1,-1-1,0 0,-1 1,1-1,-1 1,0 0,0 0,0 0,-1 0,0 1,0-1,0 1,-1 0,1 0,-1 0,0 1,0 0,-1-1,0 2,1 0,-1 0,0 0,0 1,0 0,0 0,0 1,0-1,-1 1,1 1,0-1,0 1,0 0,0 0,0 1,0 0,1 0,-1 0,0 1,1 0,0 0,0 0,-4 3,-16 10</inkml:trace>
  <inkml:trace contextRef="#ctx0" brushRef="#br0" timeOffset="43796.121">2656 1976,'-9'13,"-2"0,0 1,1 1,0 0,2 0,-1 0,2 1,0 1,1-1,1 1,0 0,-1 11,6-26,0 0,0 0,0-1,0 1,0 0,0 0,0-1,1 1,-1 0,0 0,1-1,0 1,-1-1,1 1,0 0,0-1,0 1,0-1,0 0,0 1,0-1,1 0,-1 0,0 1,1-1,-1 0,1 0,-1-1,1 1,0 0,-1 0,1-1,0 1,-1-1,1 0,0 1,0-1,-1 0,1 0,0 0,0 0,0 0,-1-1,1 1,75-26,-58 13,-1-1,0 0,-2-2,1 0,-2-1,0-1,-1 0,-1-1,-1 0,0-1,-2 0,0-1,-1 0,5-20,-9 26,0 0,0-1,-2 1,0-1,0 0,-2 0,0 0,0 0,-2 0,0 0,-1 0,0 0,-2 1,0-1,0 1,-1 0,-1 0,-1 0,-2-3,5 13,-1 0,0 0,0 1,0 0,0-1,-1 2,1-1,-1 1,0-1,0 2,0-1,-1 1,1 0,-1 0,1 0,-1 1,1 0,-1 1,0 0,0 0,1 0,-1 0,0 1,1 0,-1 1,1 0,-1 0,1 0,0 0,0 1,0 0,0 1,0-1,1 1,-1 0,1 1,0-1,0 1,-3 4,0 2,1-1,0 1,0 0,1 1,1-1,0 1,0 0,1 1,1-1,0 1,1-1,0 1,1 0,0 0,1 0,0 0,2 0,-1-1,1 1,1 0,0-1,1 1,1-1,-1 0,2-1,0 1,0-1,1 0,0 0,2 0,12 14,0-2,2 0,1-1,0-2,2 0,0-2,1-1,1-1,21 9,-37-21,1 0,-1-1,0 0,1-1,0-1,-1 0,1 0,11-2,0 1</inkml:trace>
  <inkml:trace contextRef="#ctx0" brushRef="#br0" timeOffset="44909.549">3701 1892,'-25'204,"25"-202,-1 0,0 0,1 1,-1-1,1 0,0 1,0-1,-1 0,2 1,-1-1,0 0,0 1,1-1,-1 0,1 1,0-1,0 0,0 0,0 0,0 0,0 0,1 0,-1 0,0 0,1 0,0-1,-1 1,1 0,0-1,0 0,0 1,0-1,0 0,0 0,0 0,0 0,1 0,-1-1,0 1,1-1,-1 1,0-1,1 0,-1 0,0 0,1 0,-1-1,0 1,1 0,-1-1,0 0,0 1,1-1,-1 0,0 0,0-1,0 1,0-1,7-7,0-1,-1 0,0-1,-1 1,0-1,-1-1,0 0,-1 0,0 0,-1 0,-1-1,0 1,0-1,-1 0,-1 0,0 0,-1 0,0 0,-1 0,0 0,-3-6,3 13,0 0,-1 1,0-1,0 1,0-1,-1 1,0 0,0 0,0 0,0 0,-1 1,0-1,0 1,0 0,-1 0,1 0,-1 1,0 0,0 0,0 0,0 0,-1 1,1 0,-1 0,1 0,-1 1,0 0,0 0,1 0,-1 1,0-1,0 2,0-1,0 1,-4 0,7 1,1-1,0 1,1-1,-1 1,0-1,0 1,1 0,-1 0,1 0,-1 0,1 0,0 0,0 1,0-1,0 0,0 1,0-1,1 0,-1 1,1-1,0 1,0-1,-1 1,2-1,-1 0,0 1,0-1,1 1,-1-1,1 1,0-1,0 0,0 0,0 1,0-1,0 0,1 0,-1 0,1 0,0 0,-1 0,1-1,0 1,0-1,0 1,0-1,0 1,0-1,0 0,1 0,-1 0,0-1,1 1,-1 0,1-1,-1 1,14 2,1 0,-1-1,0 0,1-2,0 0,-1-1,1 0,-1-1,0-1,0-1,0 0,0-1,0-1,-1 0,0-1,0-1,-1 0,12-9,-1-3,0-1,-2-1,0-2,-2 0,0-1,-2 0,-1-2,-1-1,5-12,-14 23,-1 0,-1 0,0-1,-1 0,-2 0,1 0,-2 0,0-1,-2 1,0-1,0 1,-3-11,3 28,0 1,1-1,-1 0,0 0,1 0,-1 0,0 0,0 1,0-1,0 0,0 0,0 0,0 0,0 0,0 0,0 0,0 1,0-1,-1 0,1 0,0 0,-1 0,1 1,-1-1,1 0,-1 0,1 1,-1-1,0 0,1 1,-1-1,0 0,1 1,-1-1,0 1,0-1,1 1,-1 0,0-1,0 1,0 0,0 0,1-1,-1 1,0 0,0 0,0 0,0 0,0 0,0 0,0 0,0 1,1-1,-1 0,0 0,0 1,0-1,0 0,1 1,-1-1,0 1,0-1,1 1,-1-1,0 1,1 0,-1-1,0 2,-28 112,18-40,4 0,3 1,4 0,2-1,4 1,3-1,4 1,1 43,-4 1,-6 0,-5 1,-17-42,17-77,0 1,0 0,0-1,0 1,0-1,-1 1,1-1,-1 0,1 1,-1-1,1 0,-1 0,0 0,1 0,-1 0,0-1,0 1,0 0,1-1,-1 1,0-1,0 0,0 0,0 0,0 0,0 0,0 0,0 0,0 0,0-1,1 1,-1-1,0 0,0 1,0-1,1 0,-1 0,-1-1,-5-5,1 1,-1-1,2-1,-1 1,1-1,0-1,0 1,1-1,1 0,-1 0,1 0,1 0,0-1,0 0,1 0,0 1,1-1,0-1,0 1,1 0,1-4,0 0,0-1,2 1,-1 1,2-1,0 0,0 1,2 0,-1 0,2 0,0 1,0-1,1 2,1-1,-1 1,2 1,0-1,0 2,1-1,0 2,0-1,1 1,5-1,7-5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18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3003 171,'-11'23,"2"1,1 1,1 0,1 0,1 0,2 1,-1 13,25 49,-20-86,0 0,0 0,0 0,0 0,0 0,1-1,-1 1,1 0,-1-1,1 1,0-1,0 0,-1 1,1-1,0 0,0 0,0 0,0 0,1-1,-1 1,0 0,0-1,0 0,0 1,1-1,-1 0,0 0,0 0,1-1,-1 1,0 0,0-1,0 0,0 1,0-1,1 0,-1 0,1-1,7-6,0-1,0 0,-1-1,0 0,0-1,-1 0,-1 0,0 0,0-1,-1 0,-1 0,0-1,-1 0,2-7,4-7,63-157,-61 164,-7 30,-3 42,-3-44,-1 625,4-618,-2 1,0 0,-1 0,-1 0,0 0,-1-1,-1 1,0-1,-1 0,-1 0,0 0,-1-1,-1 0,0 0,0-1,-2 0,0-1,0 1,-1-2,0 0,-5 3,11-11,1 0,0 0,-1-1,1 1,-1-1,0 0,1-1,-1 1,0-1,0 0,0 0,-1-1,1 1,0-1,0 0,0-1,0 1,0-1,0 0,0 0,0 0,0-1,0 0,1 0,-1 0,0-1,1 1,0-1,0 0,0 0,0-1,0 1,0-1,1 0,0 0,0 0,0 0,-1-2,2-10,-1-1,2 0,0 0,1 0,1 0,1 0,0 1,1-1,0 0,2 1,0 0,1 0,0 0,1 1,1 0,1 1,9-13,-3 4,0 2,2 0,1 1,0 1,1 0,14-9,86-40,-100 60</inkml:trace>
  <inkml:trace contextRef="#ctx0" brushRef="#br0" timeOffset="316.019">3765 227,'-13'9,"-1"1,2 0,-1 1,2 0,-1 1,2 1,-1-1,2 2,0-1,0 1,1 1,1-1,1 1,0 1,1-1,-1 7,5-18,0 0,1 0,0 0,0-1,0 1,1 0,-1 0,1 0,0 0,0-1,0 1,1 0,-1-1,1 1,0-1,0 1,0-1,0 0,0 0,1 0,0 0,-1 0,1-1,0 1,0-1,1 0,-1 0,0 0,1 0,-1 0,1-1,0 0,-1 1,1-2,0 1,0 0,0-1,0 1,0-1,0 0,-1 0,1-1,0 1,0-1,0 0,0 0,-1 0,1-1,0 0,5-1,0-1,0 0,0 0,-1-1,0 0,0-1,0 0,0 0,-1-1,0 1,-1-2,0 1,0-1,0 0,-1 0,0 0,0-1,-1 0,-1 0,1 0,-1 0,-1 0,0-1,0 1,-1-1,0 0,0-5,-1 5,0 0,0 0,-1 1,0-1,0 0,-1 1,-1-1,0 1,0 0,0 0,-1 0,-1 0,1 0,-2 0,-12-15</inkml:trace>
  <inkml:trace contextRef="#ctx0" brushRef="#br0" timeOffset="610.111">4131 227,'-6'21,"2"1,0-1,1 1,1 0,1 0,1 0,1 0,1 0,1 0,5 18,-6-36,0 0,0 0,1 0,-1 0,1-1,0 1,0-1,0 0,0 0,1 0,-1 0,1 0,0-1,-1 1,1-1,0 0,1-1,-1 1,0-1,0 1,1-1,-1-1,1 1,-1-1,1 1,-1-1,1 0,-1-1,0 1,1-1,-1 0,1 0,-1 0,0-1,0 1,0-1,0 0,0 0,0-1,0 1,-1-1,1 0,-1 0,0 0,0 0,1-1,23-18,0-1,-2-1,-1-1,0-2,-2 0,-2-1,0-1,-2-1,9-20,-9-6,-14 32</inkml:trace>
  <inkml:trace contextRef="#ctx0" brushRef="#br0" timeOffset="-1736.02">293 227,'-22'8,"0"1,1 0,0 2,1 0,0 2,1 0,0 1,1 1,0 1,1 0,1 1,1 1,0 2,11-15,0 1,1 0,0 1,0-1,0 0,1 1,0 0,0-1,1 1,0 0,0 0,1 0,-1 0,2 0,-1 0,1 0,0 0,0-1,1 1,0 0,0-1,0 1,1-1,0 1,0-1,1 0,1 2,-2-6,0 0,0 0,0-1,0 1,0-1,0 0,1 0,-1 0,0 0,0 0,1-1,-1 1,1-1,-1 0,0 0,1 0,-1-1,1 1,-1-1,0 0,1 0,-1 0,0 0,0 0,0-1,0 0,0 1,0-1,77-61,31-102,-55 73,-56 91,0 0,0 0,0 0,0 0,0 0,1 0,-1 0,0 0,1 0,-1 0,1 1,-1-1,1 0,-1 0,1 0,-1 1,1-1,0 0,-1 1,1-1,0 0,0 1,0-1,-1 1,1-1,0 1,0 0,0-1,0 1,0 0,0 0,0-1,0 1,0 0,0 0,0 0,0 0,0 0,0 0,0 1,-1-1,1 0,0 0,0 1,0-1,0 0,0 1,0-1,0 1,-1-1,1 1,0 0,0-1,-1 1,1 0,0 0,-1-1,1 1,-1 0,1 0,0 1,56 145,-39-105,-2-1,-1 2,-3 0,1 13,-12-52,6 21,-1 0,-2 0,0 1,-2-1,0 1,-2 0,-1-1,-1 1,-2-1,0 1,-5 14,6-30,-1 0,0-1,0 1,-1-1,0 0,-1 0,0 0,0-1,-1 0,0 0,0-1,-1 1,0-2,0 1,-1-1,1 0,-1-1,-1 0,8-4,0-1,0 1,-1-1,1 0,0 0,0 0,0 0,0 0,-1 0,1 0,0-1,0 1,0-1,0 0,0 1,0-1,0 0,0 0,0 0,0 0,1-1,-1 1,0 0,1-1,-1 1,1-1,-1 0,1 0,0 1,0-1,0 0,0 0,0 0,0 0,0 0,1 0,-1 0,1-1,-15-84,15 70,1 1,1-1,0 1,1 0,1 0,1 0,0 0,1 1,0 0,1 0,1 1,1-1,0 2,1-1,0 1,1 1,10-10,202-214,-208 221,0 1,-1-2,-1 0,-1-1,0 0,-1-1,0 0,-2-1,0 0,1-9,-10 28,-1 0,1 0,-1 1,1-1,-1 0,1-1,0 1,-1 0,1 0,-1 0,1 0,-1 0,1 0,-1 0,1-1,0 1,-1 0,1 0,-1-1,1 1,-5 16,2 1,0-1,1 1,1 0,0 0,1 0,1 0,1 0,0 0,1-1,1 1,0-1,2 0,0 0,5 10,-9-23,0 0,0 0,0 0,1-1,-1 1,1-1,0 1,0-1,0 0,0 0,0 0,0 0,1-1,-1 1,0-1,1 0,-1 0,1 0,0 0,-1-1,1 1,0-1,-1 0,1 0,0-1,-1 1,1-1,0 1,-1-1,1 0,0-1,5-1,-1-1,1 0,-1 0,0-1,0 0,0-1,-1 0,0 0,0 0,0-1,4-6,99-157,-110 170,0-1,0 1,1-1,-1 1,0-1,0 0,0 1,1-1,-1 1,0-1,1 1,-1 0,1-1,-1 1,0-1,1 1,-1 0,1-1,-1 1,1 0,-1-1,1 1,-1 0,1 0,-1-1,1 1,0 0,-1 0,1 0,-1 0,1 0,-1 0,1 0,0 0,-1 0,1 0,-1 0,1 0,-1 0,1 1,0-1,-1 0,1 0,-1 1,1-1,-1 0,1 1,-1-1,0 0,1 1,-1-1,1 1,-1 0,12 33,-10-26,4 38,-6-41,-1 0,1 1,0-1,0 1,1-1,0 0,0 1,0-1,0 0,1 0,0 0,0 0,0 0,1 0,-1-1,1 1,0-1,1 1,-1-1,1 0,0 0,0-1,0 1,0-1,0 0,1 0,3 1,-1-5,0 0,0-1,0 0,0-1,-1 1,1-1,-1-1,1 1,-1-1,0 0,-1 0,1-1,-1 0,0 0,0 0,0-1,-1 1,0-1,0 0,0 0,-1-1,0 1,0-1,0 0,-1-1,9-10,84-155,-88 149</inkml:trace>
  <inkml:trace contextRef="#ctx0" brushRef="#br0" timeOffset="-1439.036">830 1,'0'5,"4"1,3 1</inkml:trace>
  <inkml:trace contextRef="#ctx0" brushRef="#br0" timeOffset="-938.259">1761 340,'20'-5,"0"-1,0 0,0-2,-1 0,0-1,-1-1,0-1,-1-1,0 0,-1-1,0-1,-1 0,0-1,1-4,-15 18,1-1,-1 1,0-1,0 0,0 0,0 0,0 1,-1-1,1 0,0 0,-1 0,0 0,1 0,-1 0,0 0,0 0,0 0,0-1,0 1,-1 0,1 0,0 0,-1 0,0 1,1-1,-1 0,0 0,0 0,0 0,0 1,-1-1,1 0,0 1,-1-1,1 1,-1 0,1-1,-1 1,-1-1,-1 0,-1 0,1 0,-1 0,1 0,-1 1,0 0,0 0,0 0,1 1,-1 0,0-1,0 2,0-1,0 1,0-1,-1 2,-12 4,1 1,0 1,0 0,0 1,1 1,0 1,1 0,0 1,1 1,0 0,-8 11,15-16,1 0,-1 1,1-1,1 1,0 0,0 1,1-1,0 1,1 0,0 0,0 0,1 0,0 0,1 1,0-1,1 1,0-1,1 0,0 1,0-1,1 0,1 1,3 9,0-12,1-1,0 1,0-1,1 0,0 0,0-1,0 0,1-1,0 0,0 0,1-1,-1 0,1 0,0-1,0-1,0 1,0-2,0 1,1-2,0 1,17 0,-1-1,1-1,0-1,-1-1,0-2,7-2,-9 2</inkml:trace>
  <inkml:trace contextRef="#ctx0" brushRef="#br0" timeOffset="40494.873">180 1920,'2'-12,"0"1,1 0,0-1,1 1,0 0,1 1,0-1,0 1,1 0,1 0,0 1,1-1,8-14,7-6,1 2,1 1,2 1,1 1,0 1,2 1,20-10,-49 31,0 0,0 1,0-1,0 0,1 1,-1-1,1 1,-1 0,1-1,0 1,-1 0,1 0,0 0,0 0,0 0,-1 1,1-1,0 0,0 1,0 0,0-1,0 1,1 0,-1 0,0 0,0 0,0 0,0 1,0-1,0 1,0-1,0 1,0 0,-1-1,1 1,0 0,0 0,0 1,-1-1,1 0,-1 0,1 1,-1-1,1 1,-1 0,0-1,0 1,0 0,0-1,0 1,0 0,0 1,1 80,6 25,-7-107,-1 0,1 1,0-1,-1 1,1-1,0 0,0 1,0-1,0 0,0 0,0 0,0 0,1 0,-1 0,0 0,1 0,-1 0,0 0,1-1,-1 1,1-1,-1 1,1-1,-1 0,1 1,0-1,-1 0,1 0,-1 0,1 0,-1 0,1 0,0-1,-1 1,1-1,-1 1,1-1,-1 1,0-1,1 0,-1 1,0-1,1 0,0-1,61-48,-59 46,38-37,-19 17,1 1,0 2,2 0,1 2,9-5,-13 10,-18 9,1 1,-1 0,1 1,0-1,0 1,1 0,-1 1,1 0,-1 0,1 0,0 1,-1 0,5-1,-9 4,1 1,-1-1,0 0,0 1,0-1,0 1,0 0,0 0,-1 0,1 0,-1 0,0 0,0 0,0 0,0 0,0 0,-1 1,1-1,-1 0,0 1,0-1,-1 0,1 0,0 1,-1-1,0 0,0 0,0 0,0 0,-1 0,0 2,2-3,-39 129,38-129,0 1,0-1,1 1,-1-1,1 1,-1-1,1 1,0 0,0-1,0 1,0 0,1-1,-1 1,1-1,-1 1,1-1,0 1,0-1,0 1,0-1,2 3,8 5</inkml:trace>
  <inkml:trace contextRef="#ctx0" brushRef="#br0" timeOffset="40822.656">1337 1525,'-2'13,"1"-1,0 1,1-1,0 1,0-1,2 1,0-1,0 0,1 1,0-1,1 0,0-1,1 1,1-1,0 0,0 0,8 9,-11-17,-1 0,1 0,0-1,0 0,0 1,0-1,0 0,1 0,-1-1,0 1,1-1,0 0,-1 0,1 0,0 0,-1-1,1 1,0-1,0 0,-1 0,1 0,0-1,0 1,-1-1,1 0,0 0,-1 0,1-1,-1 1,1-1,-1 0,0 0,0 0,0 0,0 0,0-1,4-2,0-1,-1-1,0 1,0-1,0 0,-1 0,0 0,-1-1,1 0,-1 0,-1 0,0 0,0-1,0 1,-1-1,-1 4,-1-1,1 1,-1 0,0 0,-1 0,1 0,-1-1,0 1,0 0,0 0,-1 0,0 0,0 1,0-1,0 0,-1 1,0-1,0 1,0 0,0 0,-1 0,0 1,0-1,0 1,0 0,0 0,0 0,-1 1,0-1,1 1,-1 0,0 0,0 1,0 0,0-1,0 2,0-1,-1 1,1-1,0 1,0 1,0-1,-1 1,-4 1,-1-1,1 2,-1 0,1 0,0 1,0 0,1 1,-1 0,1 0,-1 2,-9 8</inkml:trace>
  <inkml:trace contextRef="#ctx0" brushRef="#br0" timeOffset="41325.018">1958 1045,'7'19,"-1"0,-1 0,0 0,-2 0,0 1,-1 0,-1-1,-1 1,-2 13,2-14,-27 157,-3 46,3-91,24-134,3-8</inkml:trace>
  <inkml:trace contextRef="#ctx0" brushRef="#br0" timeOffset="41609.064">1677 1440,'38'-5,"22"-1,7 0,-5 1,-7 2,-8 1,-8 0,-5 2,-4-5,-8-1</inkml:trace>
  <inkml:trace contextRef="#ctx0" brushRef="#br0" timeOffset="41856.313">2354 1638,'0'24,"0"8</inkml:trace>
  <inkml:trace contextRef="#ctx0" brushRef="#br0" timeOffset="42010.924">2325 1271</inkml:trace>
  <inkml:trace contextRef="#ctx0" brushRef="#br0" timeOffset="42360.909">2636 1384,'-15'36,"2"-1,2 2,1-1,2 1,2 1,-2 24,8-57,-1-1,1 0,-1 0,1 0,0 0,1 1,-1-1,1 0,0 0,0 0,0 0,0 0,1 0,-1 0,1 0,0-1,0 1,1-1,-1 1,1-1,0 0,0 0,0 0,0 0,0-1,1 1,-1-1,1 0,-1 0,1 0,0 0,0-1,0 1,0-1,0 0,0 0,0-1,0 1,2-1,8-5,-1 0,0-1,-1 0,1-1,-1-1,-1 0,1-1,-2 0,1 0,-1-1,0-1,-1 1,0-2,-1 1,-1-1,1 0,-2-1,0 0,0 0,-1 0,3-13,-7 22,1 0,-1-1,1 1,-1 0,0 0,-1-1,1 1,-1 0,0-1,0 1,0 0,0-1,-1 1,0 0,0-1,0 1,0 0,-1 0,1 0,-1 0,0 0,0 0,-1 1,1-1,-1 1,0-1,0 1,0 0,0 0,-1 0,1 1,-1-1,1 1,-1 0,0 0,0 0,0 0,0 1,0 0,-1 0,1 0,0 0,-1 0,-1 1,-77 2,63 5</inkml:trace>
  <inkml:trace contextRef="#ctx0" brushRef="#br0" timeOffset="42925.992">2946 1723,'154'-219,"-151"213,0 0,1 1,-1-1,1 1,0 0,0 0,0 0,1 1,0 0,0-1,0 2,0-1,1 1,-1-1,1 1,0 1,0-1,0 1,4-1,-8 4,-1 1,1-1,-1 0,1 0,-1 1,0-1,1 1,-1-1,0 1,0-1,0 1,0 0,0 0,-1-1,1 1,-1 0,1 0,-1 0,1 0,-1 0,0 0,0 0,0 0,0 0,0-1,0 1,-1 0,1 0,-1 0,1 0,-1 0,0 0,0-1,0 1,0 1,-2 10,1-7,-1-1,2 1,-1 0,1 0,-1 1,2-1,-1 0,1 0,0 1,0-1,1 0,-1 0,1 0,1 0,-1 0,1 0,0 0,1 0,-1 0,1-1,0 1,1-1,-1 0,1 0,0 0,0-1,1 1,-1-1,1 0,0 0,0-1,0 1,1-1,5 2,-2-5,1 0,0-1,-1-1,1 0,-1 0,0-1,1 0,-1 0,0-1,-1 0,1-1,-1 0,0 0,0-1,0 0,-1 0,0-1,0 0,0-2,0 3,7-7,0-1,-1 0,-1-1,-1-1,0 0,0-1,-2 1,0-2,-1 0,-1 0,1-5,-2 3</inkml:trace>
  <inkml:trace contextRef="#ctx0" brushRef="#br0" timeOffset="46091.026">4555 1130,'14'-1,"1"1,-1-2,1 0,-1 0,1-1,-1-1,0-1,-1 0,1 0,-1-2,0 1,0-2,1 1,-1 0,0-1,-1-1,0 0,0-1,-1 0,-1-1,1 0,-2 0,1-1,-2 0,1-1,-2 0,0 0,0-1,-2 0,1 0,-2 0,1-6,-5 17,0 0,-1 0,0 0,0 1,0-1,0 0,0 0,-1 1,1-1,-1 0,0 1,0 0,0-1,0 1,0 0,0 0,0 0,-1 0,1 1,-1-1,1 0,-1 1,0 0,0 0,1 0,-1 0,0 0,0 0,0 1,0 0,0-1,0 1,0 0,0 0,0 1,0-1,0 1,0-1,0 1,0 0,0 0,1 0,-1 1,0-1,1 0,-1 1,1 0,-1 0,1 0,0 0,-1 0,-9 7,0 1,0 0,1 0,0 1,0 1,2 0,-1 0,2 1,-1 0,2 1,0-1,1 2,0-1,1 1,0-1,1 1,0 6,-4 33,3 0,1 1,3-1,4 17,-2 0,14 83,-1 45,-16-191,0 0,-1 0,0 0,0-1,-1 1,0-1,0 0,-1 0,0-1,0 1,0-1,-1 0,0 0,0-1,-1 0,0 0,1 0,-1-1,-1 0,1 0,-1-1,1 0,-1 0,0-1,0 0,0 0,-1-1,1 0,0-1,0 0,-1 0,1 0,0-1,0 0,0-1,0 0,0 0,0-1,0 0,-6-3,9 3,1 1,-1-1,0 0,1-1,0 1,0-1,0 1,0-1,0-1,1 1,0 0,-1-1,2 0,-1 1,1-1,-1 0,1 0,1-1,-1 1,1 0,0-1,0 1,0 0,1-1,0 1,0-1,0 1,2-5,-1-2,0 1,1-1,1 1,0 0,0 0,1 0,1 1,0-1,0 1,1 0,0 0,1 1,4-5,26-19,1 1,2 1,1 3,2 1,0 2,2 2,32-11,-76 34,13-7,1 1,0 1,0 1,0 0,1 0,-1 2,1 0,6 0,1 2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1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196,'24'0,"23"0,7 0,0 0,-5 0,-5 0,-6 0,-5 0,-2 0,-3 0,0 0,-6 0</inkml:trace>
  <inkml:trace contextRef="#ctx0" brushRef="#br0" timeOffset="301.118">1524 478,'38'-5,"23"-6,5-1,-3 1,-8 2,-8 4,-8 1,-10 3</inkml:trace>
  <inkml:trace contextRef="#ctx0" brushRef="#br0" timeOffset="636.948">1496 676,'29'0,"19"0,6 0,-1 0,-5 0,-6 0,-5-5,-4-2,-8 1</inkml:trace>
  <inkml:trace contextRef="#ctx0" brushRef="#br0" timeOffset="-1635.127">368 139,'6'0,"-19"21,-37 41,36-49,1 1,0 0,1 1,0 1,1 0,1 0,1 1,0 1,2-1,-1 1,2 1,1-1,0 1,1 0,-1 15,8-25,-1-1,1 1,1-1,-1 0,1 0,1-1,-1 1,1-1,1 0,-1 0,1-1,1 0,-1 0,1 0,0-1,0 0,0 0,1 0,0-1,0-1,0 1,0-1,0 0,1-1,-1 0,1-1,0 0,0 0,6 0,-11 0,1 0,-1 0,1-1,0 0,0 1,-1-1,1-1,0 1,-1-1,1 0,-1 0,1 0,-1-1,1 1,-1-1,0 0,1 0,-1-1,0 1,-1-1,1 0,0-1,6-10</inkml:trace>
  <inkml:trace contextRef="#ctx0" brushRef="#br0" timeOffset="-1126.473">1 83,'1'-5,"1"0,0 0,1 1,-1-1,1 1,0-1,0 1,0 0,0 1,1-1,0 0,-1 1,1 0,1 0,-1 0,0 0,1 1,-1-1,1 1,0 0,0 1,0-1,0 1,0 0,0 0,0 1,3-1,5 1,0 0,0 1,0 0,0 1,-1 1,1 0,0 0,-1 1,0 1,5 3,46 23,-39-17,1-2,0 0,0-2,1-1,1-1,13 2,5-2,-34-5,0 0,1 0,-1-2,1 1,0-1,-1-1,1 0,0-1,-1 0,1-1,0 0,-1 0,0-2,0 1,0-1,3-2,-11 4,-1 1,0 0,0 0,0-1,0 1,0-1,-1 0,1 0,0 0,-1 1,1-1,-1-1,0 1,1 0,-1 0,0 0,-1-1,1 1,0 0,-1-1,1 1,0-3,-3-9</inkml:trace>
  <inkml:trace contextRef="#ctx0" brushRef="#br0" timeOffset="-386.923">735 506,'-62'39,"49"-27,0-1,1 2,1 0,0 0,1 1,0 0,1 1,1 0,0 1,1-1,-4 14,12-29,-1 0,0 0,0 0,1 0,-1-1,0 1,1 0,-1 0,1 0,-1 0,0 0,1 0,-1 0,0 0,1 0,-1 0,0 0,1 0,-1 0,0 0,1 0,-1 1,0-1,1 0,-1 0,0 0,1 0,-1 1,0-1,1 0,-1 0,0 1,0-1,1 0,-1 0,0 1,0-1,0 0,0 1,1-1,-1 0,0 1,0-1,0 0,0 1,0-1,0 0,0 1,0-1,0 1,0-1,0 0,0 1,0-1,0 0,0 1,0-1,0 1,23-26,-22 25,126-170,-127 169,1 0,-1 1,1-1,-1 1,0 0,1-1,0 1,-1-1,1 1,-1 0,1-1,-1 1,1 0,0-1,-1 1,1 0,0 0,-1 0,1 0,0 0,-1 0,1 0,0 0,-1 0,1 0,0 0,-1 0,1 0,0 0,-1 1,1-1,-1 0,1 1,0-1,-1 0,1 1,-1-1,1 0,-1 1,1-1,-1 1,1-1,-1 1,0-1,1 1,-1 0,0-1,1 1,-1-1,0 1,0 0,1 0,16 44,-12-29,-4-12,0 0,0 1,0-1,0 0,1 0,-1 0,1 0,0 0,1 0,-1 0,1-1,0 1,-1-1,1 1,1-1,-1 0,0-1,1 1,0 0,-1-1,1 0,0 0,0 0,0 0,1-1,-1 0,0 0,0 0,1 0,-1 0,1-1,-1 0,0 0,1 0,-1-1,1 1,-1-1,0 0,1 0,-1-1,0 1,0-1,1-1,8-7,-2-2,1 1,-1-1,-1-1,0 0,-1-1,-1 0,0 0,-1 0,0-1,3-12,24-61,-21 70</inkml:trace>
  <inkml:trace contextRef="#ctx0" brushRef="#br0" timeOffset="33445">1270 563,'1'-1,"0"0,0-1,-1 1,1 0,0 0,0 0,-1 0,1-1,-1 1,0 0,1 0,-1-1,0 1,0 0,1-1,-1 1,0 0,0-1,-1 1,1 0,0-1,0 1,-1 0,1-1,0 1,-1 0,0 0,1 0,-1-1,0 1,1 0,-1 0,0 0,0 0,0 0,0 0,0 0,0 1,0-1,0 0,0 0,-1 1,1-1,0 1,0-1,0 1,-1 0,1-1,0 1,-1 0,1 0,0 0,-1 0,1 0,0 0,-1 0,1 0,0 1,-1-1,1 0,0 1,0-1,-1 1,1-1,0 1,0 0,-1 0,-5 2,0 0,0 0,0 0,1 1,0 0,-1 0,2 1,-1 0,0 0,1 0,0 0,0 1,0 0,1 0,0 0,0 1,1-1,0 1,0 0,0 0,-1 5,3-10,0 0,0-1,1 1,-1 0,0 0,1-1,-1 1,1 0,-1 0,1 0,0 0,0 0,0-1,0 1,0 0,0 0,1 0,-1 0,1 0,-1-1,1 1,0 0,-1 0,1-1,0 1,0 0,0-1,0 1,1-1,-1 1,0-1,1 0,-1 0,1 1,-1-1,1 0,0 0,-1-1,0 0,0 0,0 1,0-1,0 0,0 1,0-1,0 1,0-1,0 1,0-1,0 1,0-1,0 1,0 0,-1 0,1-1,0 1,-1 0,1 0,0 0,-1 0,1 0,-1 0,0 0,1 0,-1 0,0 0,1 0,-1 0,0 0,0 0,0 0,0 0,0 1,0-1,0 0,-1 0,1 0,0 0,0 0,-1 0,1 0,-1 0,1 0,-1 0,1 0,-1-1,0 1,1 0,-1 0,-35 32,31-31,1 1,0 0,0 0,-1 0,2 0,-1 0,0 1,1-1,-1 1,1 0,0 0,1 1,-1-1,1 1,-1-1,1 1,1 0,-1-1,1 1,0 0,0 0,0 0,1 0,-1 0,1 0,0 0,1 1,-1-1,1 0,0 0,1-1,-1 2,3 0,0-1,0 0,1 0,-1 0,1 0,0-1,0 0,1 0,-1 0,1-1,0 0,0 0,0 0,0-1,0 0,1 0,-1-1,1 1,-1-2,1 1,-1-1,1 1,0-2,-1 1,1-1,0 0,49-33,-41 18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1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145 310,'-4'-1,"-1"0,0 1,1 0,-1 0,0 0,1 1,-1-1,0 1,1 0,-1 0,1 1,0 0,-1-1,1 1,0 1,0-1,0 1,0-1,1 1,-1 0,1 0,-1 1,1-1,0 1,0 0,1-1,-1 1,1 1,0-1,0 0,0 0,1 1,-1-1,1 3,-4 5,1 1,1-1,0 1,1 0,0 0,1 0,0 0,1 0,1 0,1 7,-2-15,1 0,0 0,0 0,0 0,1 0,-1 0,1-1,0 1,1-1,-1 1,1-1,0 0,0 0,0 0,0 0,1-1,0 1,-1-1,1 0,0 0,1 0,-1-1,1 1,-1-1,1 0,-1-1,1 1,2 0,2 0,-1 0,0 0,1-1,0 0,-1-1,1 0,-1 0,1-1,-1 0,1 0,-1-1,1 0,-1-1,0 0,0 0,0-1,0 0,-1 0,0 0,0-1,0 0,0-1,-1 0,1 0,-2 0,1-1,-1 1,0-1,1-2,-1-3,-1 0,1 0,-2 0,0 0,0-1,-2 1,1-1,-1 0,-1 1,0-1,-1 0,-1 0,0 1,-1-4,2 10,-1 0,1 0,-1 0,-1 0,1 1,-1-1,0 1,0-1,-1 1,1 0,-1 0,0 1,-1-1,1 1,-1 0,0 0,0 0,0 1,0 0,-1 0,1 0,-1 0,0 1,0 0,0 0,0 1,0 0,0 0,-4 0,11 1,-1 1,0-1,0 1,1-1,-1 1,0-1,0 1,0-1,1 1,-1 0,0-1,0 1,0-1,0 1,0-1,0 1,0-1,0 1,-1-1,1 1,0 0,0-1,0 1,-1-1,1 1,0-1,0 0,-1 1,1-1,0 1,-1-1,1 1,-1-1,1 0,0 1,-1-1,1 0,-1 1,1-1,-1 0,1 0,23 4,1-2,1 0,-1-2,0-1,0-1,0-1,0 0,0-2,-1-1,0-1,0-1,-1-1,1-1,-2-1,0-1,6-5,-16 11,-1 0,0 0,0-2,-1 1,1-1,-2-1,1 1,-1-1,0-1,-1 0,0 0,-1 0,0-1,-1 1,0-2,-4 10,-1 1,1-1,-1 1,0-1,0 1,0 0,0-1,0 1,0-1,0 1,0-1,0 1,-1-1,1 1,-1-1,1 1,-1 0,1-1,-1 1,0 0,0 0,0-1,1 1,-1 0,0 0,0 0,-1 0,1 0,0 0,0 1,0-1,-1 0,1 0,0 1,-1-1,1 1,-1-1,1 1,0 0,-1 0,1-1,-1 1,1 0,-1 0,-1 1,-65 16,62-12,1 1,0 0,0 0,0 0,1 0,0 1,1-1,-1 1,1 0,0 0,1 1,0-1,0 0,0 1,1 0,0-1,1 1,-1-1,2 1,-1 0,1-1,0 1,0-1,1 1,0-1,1 0,0 1,0-1,0-1,1 1,0 0,0-1,0 0,1 0,0 0,0 0,5 2,7 6,1 0,1-2,0-1,1 0,0-1,0-1,9 2,-25-10,-1 0,1 0,-1 1,0-1,1 1,-1 0,0 0,0 0,0 0,-1 1,1-1,0 1,-1-1,0 1,1 0,-1 0,0 0,0 0,-1 1,1-1,-1 0,0 1,0-1,0 1,0 0,0-1,-1 1,0-1,1 1,-1 0,-1-1,1 1,0 0,-1-1,0 1,0 0,-62 116,60-107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114 319,'-27'96,"4"1,-6 73,14-80,8-53,4-25,0 0,0 1,2-1,-1 1,2 0,-1-1,2 1,0 0,2 10,-2-22,0-1,1 1,-1 0,0 0,1-1,-1 1,1-1,-1 1,1-1,-1 0,1 0,-1 1,1-1,-1 0,1 0,0-1,-1 1,1 0,-1 0,1-1,-1 1,1-1,-1 1,0-1,1 0,-1 1,1-1,-1 0,0 0,0 0,0 0,1 0,-1 0,0 0,0-1,-1 1,1 0,0-1,0 1,-1 0,1-1,0 1,-1-1,1 1,-1-1,0 0,6-5,152-110,-135 103,0 0,1 1,1 2,0 1,0 0,1 2,0 1,1 1,-1 2,1 0,27 0,-49 4,0 0,1 0,-1 0,0 1,0 0,0 0,0 0,0 1,0-1,0 1,0 0,-1 0,1 1,-1 0,1 0,-1 0,0 0,0 0,0 1,-1 0,1 0,-1 0,0 0,0 0,0 1,-1-1,0 1,0 0,0-1,0 1,-1 0,1 0,-1 0,-1 1,1-1,-1 0,0 0,0 0,0 2,-2 5,0 0,0 0,-1-1,-1 1,0-1,0 1,-1-1,-1-1,0 1,0-1,-1 0,0 0,-1-1,0 0,-9 8,-5 3,-2 0,0-2,-1 0,-1-2,-21 10,26-14,0-1,-1-2,0 0,-1-1,0-1,0-2,0 0,-1-1,1-1,-1-2,-13 0,35-1,-1 0,1-1,-1 1,1-1,-1 1,1-1,0 0,-1 0,1 0,0 0,0-1,0 1,0-1,0 1,0-1,0 0,0 1,1-1,-1 0,1 0,-1 0,1 0,0-1,-1 0,-5-15</inkml:trace>
  <inkml:trace contextRef="#ctx0" brushRef="#br0" timeOffset="1040.185">1017 770,'-34'24,"0"2,1 1,2 1,1 2,-10 15,34-40,1 1,0 0,0 0,0 1,1-1,0 1,0 0,1 0,0 1,0-1,1 1,0-1,0 1,0 0,1 0,1-1,-1 1,1 0,1 0,0 7,0-13,0 0,0 0,1 1,-1-1,0 0,1-1,0 1,-1 0,1 0,0-1,0 1,0-1,0 0,0 1,0-1,0 0,0 0,1 0,-1 0,0-1,1 1,-1-1,0 1,1-1,-1 0,1 0,-1 0,0 0,1 0,-1-1,1 1,-1-1,0 1,0-1,2-1,80-37,-82 37,26-18,-2-1,0-1,-2-1,0-2,-2 0,10-16,-2 6,64-80,-100 143,-25 109,30-134,1 1,0 0,0-1,0 1,0-1,1 1,-1-1,1 0,0 1,0-1,1 1,-1-1,0 0,1 0,0 0,0 0,0 0,0 0,0-1,1 1,-1-1,1 1,0-1,-1 0,1 0,0 0,0 0,1-1,-1 1,0-1,0 0,1 0,-1 0,1 0,-1 0,1-1,2 0,10-2,0-1,0 0,-1-1,1-1,-1-1,0 0,-1-1,0 0,0-1,0-1,-1 0,0-1,-1 0,0-1,-1-1,8-9,-3 7,-2 3,0 0,0-1,-2 0,1-1,-2-1,1 0,-2 0,0-1,-1 0,0-1,-1 0,-1 0,-1-1,0 0,-1 0,-1 0,2-14,-6 28,-1 0,1 1,-1-1,1 0,-1 1,0-1,0 1,0-1,0 1,0-1,0 1,-1 0,1 0,-1-1,0 1,0 0,0 0,0 1,0-1,0 0,0 1,0-1,-1 1,1 0,-1 0,1 0,-1 0,1 0,-1 0,1 1,-1-1,0 1,1 0,-1 0,-2 0,-3 0,0 0,0 0,0 1,0 0,0 1,0-1,1 2,-1-1,1 1,-1 0,-6 4,-63 69,75-74,1 0,-1 1,1-1,0 1,0 0,0-1,0 1,1 0,-1 0,1-1,-1 1,1 0,0 0,0 0,1 0,-1-1,0 1,1 0,0 0,-1-1,1 1,0 0,1-1,-1 1,0-1,1 1,-1-1,1 0,0 1,0-1,0 0,0 0,0 0,0-1,0 1,2 0,5 4,0-1,0 0,1-1,-1 0,1 0,0-1,1 0,-1-1,8 1,39 11,-54-13,0-1,0 1,0 1,0-1,0 0,0 1,-1-1,1 1,-1 0,1 0,-1 0,1 0,-1 0,0 0,0 1,0-1,0 1,-1-1,1 1,-1 0,0 0,1 0,-1 0,0 0,-1 0,1 0,0 0,-1 0,0 0,0 2,-24 92,10-54,13-41,0-1,1 1,0 0,-1 0,1 0,0 0,0 0,0 0,0 0,0 0,0 0,1 0,-1 0,1-1,-1 1,1 0,0 0,0 0,0-1,0 1,0 0,0-1,0 1,0-1,1 1,-1-1,0 0,1 1,-1-1,1 0,0 0,-1 0,1 0,0 0,0-1,0 1,-1-1,1 1,0-1,77-2,-65-5,-6-1</inkml:trace>
  <inkml:trace contextRef="#ctx0" brushRef="#br0" timeOffset="1856.274">1722 1080,'19'-1,"0"-2,0 0,0-1,-1 0,0-2,0 0,0-1,-1-1,0-1,0 0,-1-1,0-1,-1 0,13-13,-8 4,-1-1,0-1,-2-1,0 0,7-17,-19 33,-1 0,0-1,0 1,0-1,-1 0,-1-1,1 1,-1 0,-1-1,1 1,-1-1,-1 1,0-1,0 0,-1 1,0-1,-1-5,-1 11,0 0,0-1,-1 1,1 1,-1-1,0 0,0 1,0 0,0 0,0 0,0 0,0 1,-1-1,1 1,-1 0,1 1,-1-1,1 1,-1 0,1 0,-1 0,1 0,-1 1,1 0,-1 0,1 0,0 1,-1-1,1 1,0 0,0 0,0 1,0-1,1 1,-1 0,1-1,-1 2,0 0,2-2,0-1,0 1,0 0,0 0,0 0,1 0,-1 0,1 0,-1 0,1 0,0 1,0-1,0 0,0 1,0-1,0 1,1-1,-1 1,1-1,0 1,0 0,0-1,0 1,0-1,1 1,-1 0,1-1,-1 1,1-1,0 1,0-1,0 0,1 1,-1-1,0 0,1 0,-1 0,1 0,0 0,0 0,0 0,0-1,0 1,0-1,0 1,0-1,1 0,-1 0,0 0,1 0,0 0,11 2,1-1,-1-1,0 0,0 0,1-2,-1 0,0 0,0-2,0 1,0-2,14-4,-27 7,0 0,0 0,0 0,0 0,1 0,-1 1,0-1,1 1,-1-1,0 1,1-1,-1 1,1 0,-1 0,1 0,-1 0,0 0,1 0,-1 0,1 0,-1 0,1 1,-1-1,0 1,1-1,-1 1,0-1,1 1,-1 0,0-1,0 1,1 0,-1 0,0 0,0 0,0 0,0 0,-1 1,1-1,0 0,0 0,-1 1,1-1,0 0,-1 1,0-1,1 0,-1 1,0-1,0 1,1-1,-1 1,-80 130,76-126,0 0,0 0,0 0,0 0,1 0,0 1,1-1,-1 1,1 0,0 0,1 0,0 0,0 0,0 0,1 1,0-1,1 0,0 0,0 0,0 0,1 0,0 0,0 0,0 0,1-1,0 1,1-1,-1 0,2 1,-1-3,-1 0,1 0,0-1,0 0,0 1,0-1,1-1,0 1,-1-1,1 0,0 0,0 0,0 0,0-1,0 0,0 0,0-1,0 1,1-1,-1 0,0 0,0-1,1 0,-1 0,0 0,0 0,0-1,1 0,11-9,-2 1</inkml:trace>
  <inkml:trace contextRef="#ctx0" brushRef="#br0" timeOffset="2558.602">2542 911,'41'-11,"12"0,0-3,-1-3,-1-1,0-3,21-13,-70 33,1 1,0-1,-1 0,1 0,0 0,-1-1,1 1,-1 0,0-1,0 0,1 0,-1 1,0-1,0-1,-1 1,1 0,0 0,-1-1,1 1,-1 0,0-1,0 0,0 1,0-1,0 0,-1 1,1-1,-1 0,1 0,-1 1,0-1,0 0,-1 0,1 0,-1 1,1-1,-1 0,0 0,0 1,0-1,0 1,0-1,-1 1,1-1,-1 1,1 0,-1 0,0 0,0 0,-1-1,-7-1,1 0,-1 1,0 0,0 1,0 0,0 0,0 1,-1 1,1 0,0 0,0 1,-1 0,1 1,0 0,0 0,0 1,1 1,-1-1,1 2,0-1,0 1,0 1,0-1,1 2,-7 6,8-8,1 0,0 0,0 1,1 0,0 0,0 0,0 0,1 1,0 0,0 0,0 0,1 1,0-1,1 1,0 0,0-1,0 1,1 0,0 0,1 0,0 0,0 0,1 0,0 0,0 0,1 0,0 0,0-1,1 1,0 0,0-1,1 0,-1 0,2 0,2 3,0-2,1 0,0-1,0 0,1-1,-1 0,2 0,-1-1,0 0,1-1,0 0,0 0,0-1,1 0,-1-1,0 0,1-1,0 0,-1-1,1 0,0 0,-1-1,6-2,10-1,-1-1,0-2,0 0,-1-2,0-1,-1 0,0-2,20-13,-6 2,-1-1,-1-2,-2-1,0-2,-2-1,-1-2,-2-1,-1-1,-1-1,-3-1,0-1,-3-1,11-28,-12 21,-3 0,-1-2,-3 0,-1 0,-3-1,-2 0,0-43,-6 89,1-1,-1 0,0 0,0 0,0 0,-1 1,1-1,-1 0,0 0,1 1,-1-1,0 0,-1 1,1-1,0 1,-1-1,1 1,-1 0,0-1,0 1,0 0,0 0,0 1,0-1,-1 0,1 1,0-1,-1 1,1 0,-1-1,0 1,1 1,-1-1,0 0,0 1,0-1,1 1,-1 0,0 0,0 0,0 0,1 1,-1-1,0 1,-2 0,-9 5,1 2,-1-1,1 2,0 0,1 0,0 1,1 1,0 0,0 0,1 1,1 0,0 1,0 0,-3 10,-7 13,2 0,1 1,2 1,2 0,1 1,2 1,2-1,2 1,1 0,2 0,2 23,3-38,0 0,1-1,2 1,0-1,2 0,0-1,2 0,1 0,0-1,2 0,0-1,2-1,0 0,1-1,1-1,1 0,5 3,79 47,-89-63,-6-5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18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1 734,'17'6,"1"-2,0 0,0 0,0-2,0 0,0-2,1 0,-1 0,0-2,0 0,0-2,0 0,0 0,-1-2,0 0,0-1,0-1,5-3,-1 0,0-2,0 0,-1-1,-1-1,0 0,-1-2,11-13,-26 27,-1 0,1 1,-1-1,0-1,0 1,0 0,0 0,0-1,-1 1,0-1,1 0,-1 1,-1-1,1 0,0 0,-1 1,0-1,0 0,0 0,0 0,-1 1,1-1,-1 0,0 0,0 1,-1-1,1 1,-1-1,1 1,-1-1,0 1,-1 0,1 0,0 0,-1 0,0 1,1-1,-1 0,0 1,0 0,-1 0,1 0,0 0,-3-1,-7 1,0 0,-1 1,1 0,0 1,-1 1,1 0,0 1,0 0,-1 1,2 0,-1 1,0 1,1 0,0 0,0 1,0 1,1 0,0 1,0 0,1 0,0 1,1 1,0-1,0 2,1-1,0 1,-2 4,5-8,-1 0,1 1,0-1,1 1,-1 0,2 0,-1 0,1 1,0-1,1 1,0-1,0 1,1 0,0 0,1 0,0 0,0 0,1 0,0 0,0 0,1-1,1 1,-1 0,1-1,1 0,-1 0,2 0,-1 0,1 0,0-1,0 0,1 0,5 4,5-2,1-1,0 0,1-1,0-2,0 1,0-2,0-1,1 0,0-1,-1-1,1-1,0 0,0-2,12-2,-10 1,-1 0,-1-1,1-2,-1 0,1-1,-2-1,1 0,-1-2,6-4,0-2</inkml:trace>
  <inkml:trace contextRef="#ctx0" brushRef="#br0" timeOffset="547.848">735 932,'197'-310,"-188"296,0 1,1 0,0 1,1 0,1 0,0 1,0 1,1 0,0 0,10-3,-22 12,0 1,0-1,0 1,0-1,0 1,0 0,0 0,0-1,0 1,0 0,0 0,0 0,0 0,0 0,1 1,-1-1,0 0,0 0,0 1,0-1,0 0,0 1,0-1,0 1,0 0,0-1,-1 1,1 0,0-1,0 1,0 0,-1 0,1 0,0 0,-1 0,1 0,-1 0,1 0,-1 0,0 0,1 0,-1 0,0 0,0 0,0 0,1 0,-1 0,0 0,0 0,-1 0,1 0,0 1,0-1,-1 0,1 0,-8 63,6-52,-12 80,14-90,-1 1,1-1,0 1,1-1,-1 1,0-1,1 1,-1-1,1 0,0 1,-1-1,1 0,1 0,-1 1,0-1,0 0,1 0,-1 0,1 0,0-1,-1 1,1 0,0-1,0 1,0-1,0 1,0-1,1 0,-1 0,0 0,0 0,1-1,1 1,4-2,0-1,0 0,0-1,0 1,-1-2,1 1,-1-1,0 0,0 0,0-1,0 0,-1 0,0-1,0 0,2-3,154-120,-161 128,0 0,0 0,1-1,-1 1,1 1,-1-1,1 0,-1 0,1 0,0 1,-1-1,1 1,0-1,-1 1,1 0,0 0,0 0,-1-1,1 2,0-1,-1 0,1 0,0 1,0-1,-1 0,1 1,0 0,-1-1,1 1,-1 0,1 0,-1 0,1 0,-1 0,0 0,0 0,1 1,-1-1,0 0,0 1,0-1,0 1,-1-1,1 1,0 0,0-1,-1 1,1 0,-1-1,0 1,1 0,-1-1,0 1,0 0,0 0,-1 229,5-208,2-5</inkml:trace>
  <inkml:trace contextRef="#ctx0" brushRef="#br0" timeOffset="1113.835">1750 621,'-46'504,"41"-459,5-33,0-1,-1 0,-1 0,0 0,0 0,-1 0,-1 0,0-1,0 1,-1-1,-1 2,5-11,1-1,0 1,0-1,-1 1,1-1,-1 0,1 1,0-1,-1 0,1 1,-1-1,1 0,-1 1,1-1,-1 0,1 0,-1 0,1 1,-1-1,1 0,-1 0,0 0,1 0,-1 0,1 0,-1 0,1 0,-1 0,1 0,-1 0,1-1,-1 1,0 0,1 0,-1-1,1 1,0 0,-1 0,1-1,-1 1,1 0,-1-1,1 1,0-1,-1 1,1-1,0 1,-1 0,1-1,0 1,0-1,-1 0,1 1,0-1,0 1,0-1,0 1,0-1,0 1,0-1,0 1,0-1,0 0,0 1,0-1,0 1,0-1,-6-42,6 19,1-1,1 0,0 0,2 1,1 0,1 0,1 0,2 1,0 0,1 0,1 1,11-17,10-10,3 2,1 1,2 2,39-34,-56 58,1 0,1 1,0 2,2 0,0 2,0 0,2 2,-1 1,2 1,20-5,-45 15,0 0,0 0,0 0,0 0,-1 1,1-1,0 1,0 0,0 0,0 0,0 0,0 1,0-1,0 1,0 0,0-1,-1 1,1 0,0 1,0-1,-1 1,1-1,-1 1,0 0,1-1,-1 1,0 0,0 1,0-1,0 0,0 1,-1-1,1 1,-1-1,0 1,1 0,-1 0,-1-1,1 1,0 0,-1 0,1 0,-1 0,0 0,0 0,0 0,0 0,-1 3,-4 12,-1 0,0 0,-1 0,-2-1,1 0,-2-1,0 0,-1 0,-1-1,0 0,-6 4,6-4,-1-2,0 1,-1-2,-1 1,1-2,-2 0,0-1,0-1,-12 6,20-12,1 0,-1 0,0-1,1 0,-1-1,0 0,0 0,-1 0,1-1,0 0,0-1,0 0,0 0,0 0,0-1,0-1,1 1,-1-1,1-1,0 1,-1-1,2 0,-4-3,-16-23,18 13</inkml:trace>
  <inkml:trace contextRef="#ctx0" brushRef="#br0" timeOffset="1530.775">2625 0,'-1'429,"-23"-245,-5-5,29-176,-14 23,7-31</inkml:trace>
  <inkml:trace contextRef="#ctx0" brushRef="#br0" timeOffset="1813.262">2371 395,'58'-5,"23"-1,3 0,-8 1,-11-3,-14 0,-9 1,-8 1,-4 3,-7 1</inkml:trace>
  <inkml:trace contextRef="#ctx0" brushRef="#br0" timeOffset="2512.279">2936 480,'-13'24,"2"0,0 1,1 0,2 1,0 0,2 0,-3 24,8-47,0 0,0-1,0 1,1-1,-1 1,1 0,0 0,-1-1,1 1,0 0,1 0,-1-1,0 1,1 0,0-1,-1 1,1 0,0-1,0 1,1-1,-1 1,0-1,1 0,0 0,-1 1,1-1,0 0,0-1,0 1,0 0,1 0,-1-1,0 1,1-1,-1 0,1 0,-1 0,1 0,0 0,-1-1,1 1,0-1,-1 1,1-1,0 0,0 0,0-1,9-3,0 0,-1-1,0-1,0 1,0-2,-1 0,0 0,9-8,-1 0,244-220,-261 234,0-1,0 1,0 0,0 0,1 0,-1 0,0 0,1 0,-1 0,0 1,1-1,-1 1,1-1,-1 1,1-1,0 1,-1 0,1-1,-1 1,1 0,0 0,-1 0,1 1,-1-1,1 0,-1 0,1 1,0-1,-1 1,1 0,-1-1,0 1,1 0,-1 0,0 0,1 0,-1 0,0 0,0 0,0 0,0 0,0 1,0-1,0 0,0 1,-1-1,1 1,0-1,-1 1,1-1,-1 1,0-1,1 1,-1 1,5 17,-1 1,-1-1,0 1,-2-1,-1 1,0 0,-2 12,0 15,-2 36,-4 0,-19 82,-32 106,57-261,-1-1,0 1,-1-1,0 0,0 0,-1 0,-1-1,0 0,0 0,0 0,-1-1,-1 0,1 0,-1-1,-1 0,1 0,-1-1,0 0,-1 0,1-1,-1-1,-9 4,16-8,0 1,0-1,1 0,-1 0,0 0,1 0,-1-1,0 1,1-1,-1 0,0 1,1-1,-1 0,1-1,-1 1,1 0,0-1,-1 1,1-1,0 0,0 0,0 1,0-1,1-1,-1 1,0 0,1 0,0-1,-1 1,1-1,-1-1,-14-88,15 76,1 0,1-1,0 1,1-1,1 1,1 0,0 0,1 0,1 1,0 0,1 0,1 0,0 1,1 0,0 1,2-1,-1 2,1 0,1 0,0 1,1 0,0 1,8-4,-20 13,21-17,1 1,0 1,1 1,1 1,0 1,4 0,-4 6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2:3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599 508,'1'-6,"-1"1,0-1,0 0,-1 0,0 1,0-1,0 1,-1-1,1 1,-1-1,-1 1,1 0,-1 0,0 0,0 0,0 1,-1-1,0 1,1 0,-2 0,1 0,0 0,-1 1,0 0,1 0,-1 0,0 0,-1 1,1 0,0 0,-1 1,1-1,-1 1,0 0,-6-1,0 0,0 1,-1 1,1 0,0 0,0 1,0 1,0 0,0 0,0 1,1 1,-1 0,-9 5,15-5,-15 8,1 1,1 1,0 1,1 0,0 1,2 1,-1 1,2 0,13-15,0 0,0 0,0 0,0 0,0 0,1 0,0 1,-1-1,1 1,1-1,-1 1,0-1,1 1,0-1,-1 1,1-1,1 1,-1-1,0 1,1 0,0-1,0 0,0 1,0-1,1 0,-1 1,1-1,0 0,0 0,0 0,0 0,0-1,1 1,-1-1,1 1,0-1,0 0,0 0,0 0,0 0,0 0,3 0,7 3,0-1,0-1,1 0,-1 0,1-2,0 1,-1-2,11 0,-94 44,47-28,2 2,0 1,0 0,2 1,1 2,0 0,2 0,0 2,2 0,-10 21,20-36,1-1,-1 1,1 0,1 0,-1 0,1 0,1 1,0-1,1 1,-1-1,2 0,-1 1,1-1,1 1,0-1,0 0,1 0,0 0,0 0,1-1,0 1,1-1,0 0,0 0,0-1,1 1,5 4,-6-8,1 0,-1 0,1 0,0-1,0 0,0 0,0 0,0-1,1 0,-1 0,1 0,0-1,-1 0,1 0,0-1,-1 0,1 0,0-1,0 0,-1 0,1 0,0-1,-1 0,0 0,1-1,-1 1,0-1,0-1,-1 1,6-5,4-4,0-1,0 0,-2-1,1-1,-2 0,0-1,-1 0,4-9,-5 5</inkml:trace>
  <inkml:trace contextRef="#ctx0" brushRef="#br0" timeOffset="498.52">261 0,'-9'37,"2"1,1-1,2 1,2 0,2 26,22 144,-97 343,44-339,3-37,0-18,9-74,14-59</inkml:trace>
  <inkml:trace contextRef="#ctx0" brushRef="#br0" timeOffset="1883.08">1079 592,'0'-1,"0"0,0 1,0-1,-1 0,1 0,-1 0,1 1,0-1,-1 0,1 0,-1 1,0-1,1 0,-1 1,0-1,1 1,-1-1,0 1,1-1,-1 1,0 0,0-1,0 1,0 0,1-1,-1 1,0 0,0 0,0 0,0 0,0 0,1 0,-1 0,0 0,0 0,0 0,0 1,0-1,1 0,-1 0,0 1,0-1,0 1,1-1,-1 1,0-1,0 1,1-1,-1 1,1-1,-1 1,0 0,1 0,-34 46,27-35,-188 306,185-302,1 0,1 1,1 0,0 0,1 0,1 1,0 0,2 0,0 0,1 0,0 16,2-31,0 0,0 0,1 0,-1 0,1 0,0 0,-1 0,1 0,0 0,1 0,-1 0,1 0,-1-1,1 1,0-1,0 1,0-1,0 1,0-1,0 0,1 0,-1 0,1-1,0 1,-1-1,1 1,0-1,0 0,0 0,0 0,0 0,0 0,0-1,0 0,0 1,1-1,111-24,-28-28,-70 39</inkml:trace>
  <inkml:trace contextRef="#ctx0" brushRef="#br0" timeOffset="2432.028">572 678,'5'-7,"0"0,1 1,0 0,0 0,1 0,0 1,0 0,0 1,0-1,1 1,0 1,0-1,0 1,0 1,0 0,8-2,19-7,198-79,-231 88,0 1,1 0,-1 0,0 0,0 0,0 0,1 0,-1 1,0-1,1 1,-1 0,1-1,-1 1,0 0,1 0,-1 1,0-1,1 0,-1 1,1 0,-1-1,0 1,0 0,0 0,1 0,-1 1,0-1,0 0,-1 1,1-1,0 1,0 0,-1 0,1-1,-1 1,1 0,-1 0,0 0,0 1,0-1,0 0,0 0,0 1,-1-1,1 1,4 26,-5-21,1 0,0 1,0-1,1 0,0 0,1 0,-1 0,2 0,-1-1,1 0,0 1,0-1,1 0,0-1,1 1,-1-1,2 0,0-1,-1-1,1 0,0 0,0-1,1 0,-1 0,1-1,0 0,-1 0,1-1,0 0,0 0,0-1,0 0,0 0,0-1,0 0,0-1,-1 1,1-2,0 1,-1-1,0 0,1 0,-1-1,0 0,-1 0,1-1,-1 0,5-4,7-5</inkml:trace>
  <inkml:trace contextRef="#ctx0" brushRef="#br0" timeOffset="3344.838">1333 1044,'-22'58,"-57"138,58-161,25-64,11-7,2 0,1 2,2 0,1 2,18-21,-39 52,0 1,0-1,1 0,-1 0,0 0,1 0,-1 0,1 1,-1-1,1 0,-1 0,1 1,-1-1,1 0,0 1,-1-1,1 0,0 1,0-1,-1 1,1-1,0 1,0 0,0-1,0 1,0 0,-1 0,1-1,0 1,0 0,0 0,0 0,0 0,0 0,0 0,0 1,0-1,-1 0,1 0,0 1,0-1,0 0,0 1,0-1,-1 1,1-1,0 1,0-1,-1 1,1 0,-1-1,1 1,0 0,-1-1,1 1,-1 0,1 0,-1 0,0-1,1 1,-1 0,9 59,-10-55,1 1,0-1,0 0,1 1,-1-1,1 1,0-1,1 0,-1 0,1 0,0 0,1 0,-1 0,1 0,0 0,0-1,0 0,1 0,-1 0,1 0,0 0,0 0,3 1,-4-4,0 0,-1 0,1 0,0 0,0 0,0-1,0 1,0-1,0 0,0 0,0 0,0 0,0 0,0-1,0 0,0 1,0-1,0 0,0 0,0-1,-1 1,1 0,0-1,-1 0,1 1,-1-1,0 0,0-1,0 1,0 0,0 0,0-1,1-2,45-93,-27 16,-16 58</inkml:trace>
  <inkml:trace contextRef="#ctx0" brushRef="#br0" timeOffset="3611.338">1898 988,'-15'43,"-4"24,6 1,4-7,5-14</inkml:trace>
  <inkml:trace contextRef="#ctx0" brushRef="#br0" timeOffset="3900.863">1870 959,'33'0,"17"-5,4-1,-3 0,-4 1,-11 7,-11 2</inkml:trace>
  <inkml:trace contextRef="#ctx0" brushRef="#br0" timeOffset="4099.686">1898 1156,'28'5,"20"2,7-1,-7-6,-6-3,-11-1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1,'0'4,"0"8,-4 5,-3 5,-4 4,0 2,-3 1,-4 0,-4 1,2-1,-1-5,-1-1,3-6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43,'301'-17,"-91"-6,-148 21,-57 6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0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0,'24'0,"22"0,8 0,0 0,-4 0,-7 0,-5 0,-4 0,-4 0,-1 0,-7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1,'57'0,"25"0,2 0,-8 0,-12 0,-12 0,-10 0,-8 0,-4 0,-3 0,-6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8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25 500,'-7'21,"2"1,1 0,0 0,2 0,0 1,2-1,0 1,1-1,2 0,0 0,2 1,-5-20,1 1,0 0,0-1,0 1,0-1,0 1,1-1,0 0,0 0,0 0,0 0,0 0,1 0,-1 0,1-1,0 1,-1-1,1 0,0 1,1-1,-1-1,0 1,0 0,1-1,-1 0,1 0,0 0,-1 0,1-1,0 1,-1-1,1 0,0 0,-1 0,1 0,0-1,-1 0,1 1,-1-1,1-1,-1 1,1 0,-1-1,0 0,1 0,-1 0,0 0,0 0,-1 0,3-3,2-2,0-1,0 0,-1 0,0-1,0 0,-1 0,0 0,-1-1,0 1,0-1,-1 0,-1-1,1 1,-2 0,1-1,-1 1,-1 0,0-1,0 1,-1-1,-2-8,0 2,-1-1,0 1,-1 0,-1 0,-1 1,0 0,-1 0,-1 0,0 1,-1 0,-1 1,-7-8,17 21,0-1,0 1,0-1,0 0,0 1,0 0,0-1,0 1,0 0,-1-1,1 1,-1 0,1 0,-1 0,1 0,-1 0,1 1,-1-1,0 0,0 1,1-1,-1 1,0 0,0 0,1-1,-1 1,0 0,0 1,0-1,1 0,-1 0,0 1,0-1,1 1,-1-1,0 1,1 0,-1 0,0 0,1 0,-1 0,0 0,3 5,-1 0,1-1,0 1,1-1,-1 1,1-1,0 0,0 0,1 0,0 0,0 0,0 0,0-1,1 1,-1-1,1 0,0 0,1 0,-1-1,1 1,-1-1,1 0,0-1,0 1,0-1,3 1,-2-1,-1 0,1-1,0 0,0 0,-1 0,1-1,0 1,0-1,0-1,0 1,0-1,-1 0,1-1,0 1,-1-1,1 0,-1 0,1-1,-1 0,0 0,4-3,97-85,-96 80,25-23,-3-2,0-1,-3-2,-1 0,-2-2,-1-2,-3 0,0-5,-17 88,-33 177,49 283,-22-463,-1 0,-2 1,-1-1,-2-1,-2 1,-1-1,-2-1,-1 0,-2-1,-1 0,-2-1,-1-1,-1-1,-2-1,-6 5,26-32,0-1,0 0,0 1,-1-1,1 0,-1-1,1 1,-1 0,1-1,-1 1,0-1,0 0,0 0,0 0,0 0,0 0,0-1,0 1,0-1,0 0,-1 0,1 0,0-1,0 1,0-1,0 1,0-1,0 0,0 0,0-1,1 1,-1 0,0-1,0 0,1 1,0-1,-1 0,1-1,0 1,0 0,0 0,0-1,0 0,0 1,1-1,-1 0,1 0,0 1,0-1,0 0,0 0,1 0,-1 0,1-1,-1 1,1 0,1-3,1-14,2 1,0 0,1-1,1 2,1-1,1 1,8-16,-3 7,9-21,1 1,3 1,2 1,1 2,3 1,1 1,10-7,14-6,-43 43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0 442,'33'-66,"-19"31,1 2,1 0,2 1,2 0,1 2,1 0,1 2,2 0,0 2,28-22,-52 47,0-1,1 1,-1-1,0 1,1-1,-1 1,1 0,-1 0,1-1,0 1,-1 0,1 1,0-1,0 0,0 0,0 1,0-1,0 1,0 0,0-1,0 1,0 0,0 0,0 0,0 0,0 1,-1-1,1 1,0-1,0 1,0 0,0-1,0 1,-1 0,1 0,0 0,-1 0,1 1,0-1,-1 0,0 1,1-1,-1 1,0-1,0 1,0 0,0 0,0-1,0 1,0 0,-1 0,1 0,-1 0,1 0,-1 1,-23 119,7-70,16-50,-1-1,1 1,-1 0,1-1,-1 1,1-1,0 1,0 0,-1-1,1 1,1 0,-1-1,0 1,0 0,1-1,-1 1,1 0,-1-1,1 1,-1-1,1 1,0-1,0 1,0-1,0 0,0 1,0-1,0 0,1 0,-1 0,0 0,1 0,-1 0,0 0,1 0,-1-1,1 1,0 0,-1-1,1 1,-1-1,1 0,0 1,-1-1,1 0,0 0,-1 0,1 0,0-1,-1 1,1 0,0-1,-1 1,1-1,-1 0,1 1,-1-1,1 0,-1 0,1 0,-1 0,1 0,151-106,-58 34,31 1,-124 72,-1-1,1 0,-1 1,1-1,-1 1,1-1,0 1,-1 0,1 0,0 0,-1 0,1 0,0 0,-1 0,1 0,0 1,-1-1,1 1,-1-1,1 1,-1-1,1 1,-1 0,1 0,-1 0,0 0,1 0,-1 0,0 0,0 0,0 1,0-1,0 0,0 1,0-1,0 1,0-1,-1 1,1-1,-1 1,1-1,-1 1,0 0,1-1,-1 2,-3 77,-3-60,3-16,1-1,1 1,-1 0,0 0,1 0,0 0,0 0,0 0,0 0,1 1,0-1,-1 0,2 0,-1 0,0 1,1-1,0 0,0 0,0 0,0 0,1 0,0 0,-1 0,2 0,-1-1,0 1,1-1,-1 0,1 1,1 0,12 4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2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1 307,'115'-58,"-3"-5,61-48,-91 36,-81 76,0 0,0 0,0 0,0 0,0 0,0 1,-1-1,1 0,0 0,-1 1,1-1,0 0,-1 0,0 1,1-1,-1 1,0-1,0 0,1 1,-1-1,0 1,-1-1,1 1,0-1,0 0,0 1,-1-1,1 0,-1 1,1-1,-1 0,0 1,0-1,1 5,-9 700,8-674,-2-1,-1 1,-1-1,-1 0,-2-1,-3 8,7-27,-1 0,0-1,0 1,-1-1,0 0,-1 0,0-1,0 0,-1 0,0-1,-1 0,0 0,0-1,-1 0,0-1,0 0,0 0,-3 0,-4 1,0 0,-1-2,0 0,-1-1,1 0,0-2,-16 1,28-3,1 0,0 0,-1 0,1-1,0 1,0-1,-1-1,1 1,0-1,0 0,0 0,0 0,1-1,-1 1,1-1,-1 0,1-1,0 1,0-1,0 0,1 0,-1 0,1 0,0-1,1 1,-1-1,1 0,-1 1,1-3,-1-3,1-1,1 0,-1 0,2 0,0 0,0 0,1 0,0 0,1 0,0 0,1 1,0-1,0 1,1 0,1 0,0 0,0 0,1 1,0 0,1 0,0 0,0 1,0 0,1 1,1-1,-1 2,8-6,56-32,2 3,1 3,72-24,21 17,-145 42</inkml:trace>
  <inkml:trace contextRef="#ctx0" brushRef="#br0" timeOffset="261.428">820 476,'-13'19,"1"0,2 1,0 0,1 0,1 1,0 0,2 1,1-1,0 1,2 0,1 0,0 1,2 8,0-28,0 1,0-1,1 0,0 1,0-1,0 0,0 1,0-1,1 0,-1 0,1 0,0 0,0 0,0-1,0 1,1 0,-1-1,1 0,-1 1,1-1,0 0,0 0,0-1,0 1,0-1,0 1,1-1,-1 0,0 0,1-1,-1 1,0 0,1-1,0 0,5 0,-1-1,0 1,1-1,-1-1,0 0,0 0,0-1,0 0,0 0,0-1,-1 1,0-2,5-3,-3 1,-1-1,0 0,0-1,-1 1,0-1,-1-1,0 0,0 0,-1 0,-1 0,1-1,-2 1,1-1,-1 0,-1-1,0 1,-1 0,0-1,-1 1,0 0,-1-1,0 1,0 0,-1-1,-1 1,0 0,-1 1,0-1,0 0,-1 1,-1 0,1 0,-2 1,-6-9,-6 0</inkml:trace>
  <inkml:trace contextRef="#ctx0" brushRef="#br0" timeOffset="545.411">1159 871,'0'-33,"4"-22,8-5,5 3,5 5,3 8,3 6,1 9,1 6,-1 5,0 7,0 5,-5 3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89 705,'-86'247,"84"-142,2-102,1 0,-1-1,1 1,0-1,0 0,0 1,0-1,1 0,-1 1,1-1,-1 0,1 0,0 0,0 0,0-1,0 1,0 0,0-1,0 1,0-1,1 0,-1 0,1 0,-1 0,1 0,-1-1,1 1,-1-1,1 1,0-1,-1 0,1 0,-1 0,1 0,0-1,-1 1,3-1,1-1,1 1,-1-2,0 1,1 0,-1-1,-1 0,1-1,0 1,-1-1,1 0,-1-1,0 1,-1-1,1 0,-1 0,0 0,0-1,0 1,-1-1,0 0,0 0,-1 0,1-1,-1 1,-1 0,1-1,-1 1,0-1,-1 0,1 1,-1-1,-1 0,1 1,-1-1,0 0,-1 1,0-1,-1-2,-2-3,0 1,-1 0,-1 0,0 1,0-1,-1 2,0-1,-1 1,0 0,-1 1,1 0,-2 1,1 0,-1 0,0 1,-11-4,23 11,0-1,-1 1,1 0,-1 0,1 0,-1 0,1 0,-1 0,0 0,1 0,-1 0,0 0,0 0,0 0,0 0,0 1,0-1,0 0,0 0,0 0,0 0,-1 0,1 0,0 0,-1 0,1 0,-1 0,1 0,-1 0,1 0,-1-1,0 1,0 0,1 0,-1 0,0-1,0 1,0-1,0 1,0 0,1-1,-1 1,0-1,0 0,0 1,-1-1,1 0,0 0,0 0,0 0,0 1,0-1,0-1,0 1,0 0,0 0,0 0,0 0,0-1,0 1,0-1,0 1,0-1,0 1,0-1,0 1,0-1,10 7,0-1,0 0,1 0,0-1,0-1,0 1,0-2,0 1,0-1,1-1,-1 0,1 0,-1-1,1-1,0 1,-1-2,0 1,10-4,19-7,-1-1,-1-3,0 0,-2-3,0 0,-1-3,0-1,-2-1,3-6,-12 12,-1-1,0-1,-2 0,0-2,-2 0,0-2,-2 0,0-1,-2 0,-1-1,-1 0,-1-1,-1-1,-2 0,0 0,-2-1,-2 1,0-1,-2 0,-1 0,-1-11,0 37,-1 1,1 0,0-1,0 1,-1 0,1 0,-1-1,0 1,0 0,0 0,0 0,0 0,0 0,-1 0,1 0,-1 0,1 1,-1-1,1 1,-1-1,0 1,0-1,0 1,0 0,0 0,0 0,0 0,0 0,-1 0,1 1,0-1,0 1,-1 0,1-1,0 1,-1 0,1 0,0 1,-1-1,1 0,0 1,0-1,-1 1,1 0,0 0,0 0,0 0,0 0,0 0,0 0,0 1,0-1,1 1,-1 0,0-1,1 1,0 0,-1 0,1 0,0 0,0 0,-1 1,-6 14,0 1,1 0,1 1,1-1,1 1,0 0,1 0,2 0,-1 1,2-1,1 0,2 19,-1 7,-2 35,12 171,45 12,-53-202,-28-72,8-3</inkml:trace>
  <inkml:trace contextRef="#ctx0" brushRef="#br0" timeOffset="250.898">315 507,'44'0,"32"0,9 0,-5 0,-7 0,-11 0,-11 0,-10 0,-6 0,-5 0,-3 0,-1 0,0 0,1 0,-5 0</inkml:trace>
  <inkml:trace contextRef="#ctx0" brushRef="#br0" timeOffset="500.705">1106 761,'0'34,"0"15,5 5,1-7</inkml:trace>
  <inkml:trace contextRef="#ctx0" brushRef="#br0" timeOffset="737.573">1162 423,'0'0</inkml:trace>
  <inkml:trace contextRef="#ctx0" brushRef="#br0" timeOffset="973.188">1473 677,'-10'20,"2"1,0-1,1 2,1-1,1 1,1 0,1 0,1 0,1 0,1 14,0-34,-1-1,1 1,0 0,0 0,0 0,0-1,0 1,0 0,1 0,-1-1,0 1,1 0,0 0,-1-1,1 1,0-1,0 1,0-1,0 1,0-1,0 1,0-1,0 0,1 1,-1-1,0 0,1 0,-1 0,1 0,-1 0,1-1,0 1,-1 0,1-1,0 1,0-1,-1 0,1 1,0-1,0 0,0 0,-1 0,1 0,0 0,0-1,-1 1,1-1,0 1,0-1,-1 1,1-1,-1 0,1 0,0 0,-1 0,0 0,1 0,-1 0,1-2,106-119,-86 95,0-2,-2 0,-1 0,-1-2,-2-1,5-14,-20 44,1 0,-1 0,0 0,0 0,0 0,0 0,0 0,-1 0,1 0,0-1,-1 1,0 0,1 0,-1-1,0 1,0 0,-1 0,1-1,0 1,-1 0,1 0,-1-1,0 1,1 0,-1 0,0 0,-1 0,1 0,0 0,0 0,-1 1,1-1,-1 0,0 1,1-1,-1 1,0 0,0-1,0 1,0 0,0 0,0 0,0 0,0 1,0-1,-1 0,0 1,-50 2,27 4</inkml:trace>
  <inkml:trace contextRef="#ctx0" brushRef="#br0" timeOffset="1452.605">1699 931,'178'-165,"-178"165,1-1,-1 0,1 0,-1 0,1 0,-1 0,1 1,-1-1,1 0,0 0,-1 1,1-1,0 0,0 1,0-1,0 1,-1-1,1 1,0 0,0-1,0 1,0 0,0-1,0 1,0 0,0 0,0 0,0 0,0 0,0 0,0 0,0 0,0 1,0-1,0 0,0 0,0 1,-1-1,1 1,0-1,0 1,0-1,0 1,-1 0,1-1,0 1,0 0,-1-1,1 1,-1 0,1 0,-1 0,1 0,-1-1,1 1,-1 1,3 8,-3-6,1 0,-1 0,1 0,0 0,0 0,0 0,0-1,1 1,-1 0,1-1,0 1,0-1,1 1,-1-1,1 0,-1 0,1 0,0-1,0 1,0-1,1 1,-1-1,0 0,1 0,0 0,-1-1,1 0,0 1,0-1,0 0,0-1,2 1,2-3,0-1,0 0,0-1,0 0,-1 0,0 0,1-1,-2 0,1-1,-1 1,1-1,-2-1,1 1,-1-1,0 0,0 0,-1 0,0-1,0 0,-1 1,0-1,0-1,-1 1,0 0,0-2,3-16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2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89 571,'0'429,"-26"-234,10-152,16-42,0 0,0-1,0 1,0 0,-1-1,1 1,0-1,0 1,-1 0,1-1,-1 1,1-1,0 1,-1-1,1 1,-1-1,1 1,-1-1,1 0,-1 1,1-1,-1 0,0 1,1-1,-1 0,1 0,-1 1,0-1,1 0,-1 0,0 0,1 0,-1 0,0 0,1 0,-1 0,0 0,1 0,-1-1,1 1,-1 0,0 0,1 0,-1-1,1 1,-1 0,0-1,1 1,-1-1,1 1,-1 0,1-1,0 1,-1-1,1 0,-1 1,1-1,0 1,-1-1,1 1,0-1,0 0,0 1,-4-11,0 1,2-1,-1 1,1-1,1 0,0 0,0 0,1 1,0-1,2-4,-2-10,0-10,-1-15,2 0,2 0,3-1,11-46,-9 61,2-1,1 2,3-1,0 2,2 0,2 0,1 2,1 0,2 2,10-11,-20 27,-1 1,2 0,-1 1,2 1,-1 0,2 0,-1 2,2 0,-1 0,1 2,0 0,1 1,-1 0,1 1,6 0,-20 5,0-1,1 1,-1 0,0 0,1 0,-1 1,0-1,0 1,0 0,1 0,-1 0,0 0,0 0,0 1,0-1,-1 1,1 0,0 0,-1 0,1 0,-1 1,0-1,1 1,-1-1,0 1,-1 0,1-1,0 1,-1 0,0 0,1 0,-1 1,0-1,-1 0,1 0,0 2,0 7,0-1,0 1,-1 0,-1-1,0 1,0-1,-1 1,-1-1,0 0,0 1,-11 23,-1 0,-1-1,-2-1,-2-1,-1-1,-1 0,-1-2,-2-1,-1 0,-1-2,-1-1,-1-2,-2 0,0-2,-3-1,33-18,-1 0,0 0,0 0,0-1,0 1,0-1,-1 0,1 0,0 0,-1 0,1 0,0 0,-1 0,1-1,-1 1,1-1,-1 0,0 0,1 0,-1 0,1 0,-1 0,1-1,-1 1,1-1,-1 0,1 0,0 0,-1 0,1 0,0 0,0-1,0 1,-1-1,2 1,-1-1,-1 0,-3-16</inkml:trace>
  <inkml:trace contextRef="#ctx0" brushRef="#br0" timeOffset="857.209">512 824,'39'-12,"0"-2,-1-2,-1-2,0-1,-2-1,0-2,25-23,-56 44,-1-1,0 0,1 0,-1 0,0-1,0 1,0-1,-1 1,1-1,0 0,-1 0,0 0,0-1,0 1,0 0,0-1,-1 1,0-1,1 0,-1 1,-1-1,1 0,0 0,-1 0,0 0,0 1,0-1,0 0,-1 0,0 0,1 0,-1 1,0-1,-1 0,1 1,-1-1,0 1,0 0,0-1,0 1,0 0,-1 0,1 0,-1 1,0-1,-1 0,-2-1,0 1,-1 0,1 1,-1-1,1 1,-1 1,0-1,0 1,0 0,0 1,0 0,0 0,1 0,-1 1,0 0,0 0,0 1,0 0,1 0,-1 0,-5 4,-4 1,0 1,1 1,0 1,0 0,1 1,0 1,1 0,0 1,1-1,1 0,1 1,0 0,0 0,1 1,1 0,1 1,0 0,1 0,0 0,1 1,1 0,1 0,0 0,1 0,2-10,0-1,1 0,0 0,0 0,1 0,-1 0,1-1,0 1,0 0,1-1,-1 1,1-1,0 0,0 0,0 0,1 0,0-1,-1 1,1-1,0 0,1 0,-1 0,0-1,1 1,0-1,-1 0,1-1,0 1,0-1,0 0,0 0,0 0,0-1,4 0,25 0,-1-2,1-2,-1-1,0-1,0-2,-1-2,0 0,-1-2,0-2,-1-1,0-1,-1-1,-1-2,-1 0,-1-2,0-1,-2-2,-1 0,0-1,-2-1,8-15,-19 29,0 0,-1-1,-1 0,0 0,-1-1,0 0,-1 0,0-1,-2 0,1 1,-2-2,0 1,0-6,-3 20,0-1,0 1,0-1,1 0,-2 1,1-1,0 1,0-1,0 0,-1 1,1-1,-1 1,1-1,-1 1,1-1,-1 1,0 0,0-1,0 1,0 0,0-1,0 1,0 0,0 0,0 0,-1 0,1 0,0 0,-1 1,1-1,-1 0,1 1,-1-1,1 1,-1-1,1 1,-1 0,0-1,1 1,-1 0,1 0,-1 0,1 1,-1-1,0 0,1 0,-1 1,1-1,-1 1,1 0,-1-1,-72 46,72-45,1 0,-1 0,0 0,1 0,-1 0,1 0,0 0,-1 1,1-1,0 0,0 1,0-1,0 1,0 0,0-1,0 1,1 0,-1-1,0 1,1 0,0 0,-1 0,1 0,0-1,0 1,0 0,0 0,0 0,0 0,1-1,-1 1,1 0,-1 0,1 0,-1-1,1 1,0 0,0-1,0 1,0-1,0 1,1-1,-1 1,0-1,1 0,-1 0,0 0,1 1,0-1,-1-1,1 1,0 0,-1 0,1-1,0 1,0 0,53 3,-51-4,1-1,-1 1,1-1,0 1,-1 0,1 1,-1-1,1 1,0 0,-1 0,1 1,-1-1,0 1,0 0,1 0,-1 0,-1 1,1-1,0 1,0 0,-1 0,0 1,0-1,0 0,0 1,0 0,-1 0,1 0,0 7,0 0,-1 1,0-1,-1 0,-1 1,1-1,-2 0,0 1,0-1,-1 0,0 0,-1 0,-3 7,-9 73,15-86,0 0,1 0,-1 0,1 0,0 0,0 0,1 0,0 0,-1-1,2 1,-1-1,0 1,1-1,0 0,0 1,0-2,1 1,-1 0,5 2,5 5</inkml:trace>
  <inkml:trace contextRef="#ctx0" brushRef="#br0" timeOffset="1099.238">1726 571,'-10'38,"-2"18,-1 3,9-7,3-13</inkml:trace>
  <inkml:trace contextRef="#ctx0" brushRef="#br0" timeOffset="1341.496">1642 204,'0'0</inkml:trace>
  <inkml:trace contextRef="#ctx0" brushRef="#br0" timeOffset="1553.793">1896 571,'-8'17,"1"1,1 1,0-1,2 1,0 0,1 0,1 0,0 0,2 1,0-1,2 0,0 3,-1-19,-1 0,1 0,0 0,0 0,1 0,-1 0,1-1,-1 1,1 0,0-1,0 1,0-1,0 0,0 0,1 1,-1-2,1 1,-1 0,1 0,0-1,0 1,-1-1,1 0,0 0,0 0,1 0,-1-1,0 1,0-1,0 0,0 0,0 0,0 0,1 0,-1-1,0 1,0-1,0 0,0 0,0 0,0 0,0-1,-1 1,1-1,0 0,0 0,8-5,0 0,0-1,-1 0,0-1,-1 0,0 0,0-1,-1 0,0-1,-1 0,0 0,-1 0,0-1,-1 0,0 0,-1 0,0-1,-1 1,0-1,-1 0,-1 0,0 0,-1 0,0 0,-1-8,0 17,1 0,-1 0,0 0,0 1,0-1,0 0,-1 0,0 1,1-1,-1 1,-1-1,1 1,0 0,-1 0,0 0,1 0,-1 0,0 1,-1-1,1 1,0 0,-1 0,1 0,-1 0,1 1,-1-1,0 1,0 0,0 0,0 0,0 1,0 0,0-1,0 1,0 1,0-1,0 0,0 1,0 0,1 0,-1 0,0 1,0-1,1 1,-1 0,0 0,-24 15,2 1</inkml:trace>
  <inkml:trace contextRef="#ctx0" brushRef="#br0" timeOffset="2065.916">2319 571,'-9'6,"0"1,0 1,1 0,0 0,1 0,-1 1,2 0,-1 1,1 0,1 0,0 0,0 0,1 1,0 0,1-1,0 2,1-1,-1 8,2-13,1 1,0 0,-1-1,2 1,-1 0,1-1,0 1,1 0,-1-1,1 0,1 1,-1-1,1 0,0 0,1 0,-1 0,1-1,0 0,0 1,1-1,0-1,0 1,0-1,0 0,0 0,1 0,0-1,0 0,0 0,0 0,6 1,-5-3,0 1,0-1,0-1,0 1,0-1,1 0,-1-1,0 0,0 0,0 0,0-1,0 0,0-1,-1 0,1 0,-1 0,1 0,-1-1,0 0,0-1,108-101,-78 63,-1-1,-3-2,-2-2,-2 0,-1-3,-16 28,-1 1,-2-2,0 1,-1-1,-2 0,0 0,-2-1,0 1,-2-1,0 0,-2 1,-3-16,3 31,0 1,-1-1,0 0,0 1,-1-1,0 1,-1 0,0 0,0 0,-1 1,0 0,0-1,0 2,-1-1,0 0,-1 1,1 1,-1-1,0 1,-1 0,1 0,-1 1,0 0,0 1,0-1,-1 2,1-1,-1 1,0 0,1 1,-1 0,-7 0,3 2,-1 0,1 0,0 1,0 1,0 0,0 1,1 1,-1 0,1 0,0 1,1 1,-1 0,1 0,1 1,-1 1,1 0,1 0,-4 4,-1 4,0 0,1 0,1 1,1 1,0 0,1 0,1 1,1 0,1 1,-4 20,9-30,1-1,0 1,1-1,0 1,1-1,0 1,1-1,0 1,0-1,1 0,0 0,1 0,0 0,1-1,0 0,1 0,0 0,0 0,0-1,1 0,1 0,-1-1,1 0,0 0,1-1,0 0,0-1,0 0,1 0,-1-1,1 0,4 1,29 8,0-1,1-3,1-1,-1-3,1-1,0-2,0-2,20-4,-53 4,23-1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79 361,'56'-9,"-1"-2,-1-3,0-2,0-2,-2-3,23-13,-67 31,0 0,0-1,0 0,0 0,-1-1,1 0,-1 0,0-1,-1 1,0-2,0 1,0-1,0 0,-1 0,-1 0,1-1,-1 1,0-1,-1 0,0-1,0 1,0-1,-4 10,1 0,-1 0,1 0,-1 0,1 0,-1 0,1 0,-1-1,0 1,0 0,1 0,-1-1,0 1,0-1,0 1,0 0,0-1,0 0,0 1,0-1,0 0,0 1,0-1,0 0,0 0,0 0,0 0,0 0,0 0,0 0,0 0,0 0,0 0,-1-1,1 1,0 0,1-1,-1 1,0-1,0 1,0-1,0 0,0 1,0-1,1 0,-1 1,0-1,0 0,1 0,-1 0,1 0,-1 0,1 0,-1 0,1 0,-1 0,1 0,0 0,0 0,0 0,-1 0,1 0,0 0,0 0,0 0,0 0,1 0,-1 0,0-1,-6 13,1 0,0 1,1-1,0 1,0 0,1 0,1 0,0 0,1 0,0 0,1 11,-4 29,-16 109,-6-2,-7-1,-51 144,80-289,1 0,-2-1,0 0,0 0,-1 0,-1-1,0 1,0-2,-1 1,0-1,-1 0,-1-1,1 0,-1 0,-1-1,1-1,-1 0,-1 0,1-1,-1 0,0-1,-1 0,1-1,-1-1,0 0,-8 1,16-5,0 1,1-1,-1 1,0-1,1-1,-1 1,1-1,0 1,-1-1,1 0,0-1,0 1,0-1,0 0,1 0,-1 0,1 0,0-1,0 0,0 1,0-1,1 0,-1 0,1 0,0-1,0 1,1 0,-1-1,1 1,0-1,0 0,0 1,1-1,0 0,0 1,0-1,0 0,1 0,0 1,0-1,0 1,0-1,1 1,0-1,1-1,8-16,2 0,0 0,2 1,0 1,1 0,1 1,1 1,1 1,0 1,1 0,1 1,0 1,1 1,9-3,11-8,1 1,1 2,0 2,2 3,42-11,-33 19,-32 6</inkml:trace>
  <inkml:trace contextRef="#ctx0" brushRef="#br0" timeOffset="867.515">898 671,'-8'23,"-44"158,51-179,0 0,1 0,-1 0,1 0,-1 1,1-1,0 0,0 0,0 1,0-1,0 0,1 0,-1 0,1 1,-1-1,1 0,0 0,0 0,0 0,0 0,0 0,0 0,1 0,-1-1,0 1,1 0,0-1,-1 1,1-1,0 0,0 1,0-1,0 0,0 0,0 0,0 0,0-1,0 1,0-1,0 1,0-1,1 0,-1 1,0-1,0 0,1-1,-1 1,0 0,0-1,0 1,1-1,-1 1,0-1,0 0,0 0,0 0,1-1,118-91,-60 39,35-39,-65 71,-30 50,-1-23,-1 1,1-1,0 0,1 0,-1 0,1 0,0 0,0 0,0 0,1 0,0 0,0-1,0 1,0 0,1-1,0 0,0 0,0 0,0 0,1 0,0 0,-1-1,1 0,0 0,1 0,-1 0,0 0,1-1,0 0,0 0,-1 0,1-1,0 0,0 0,0 0,0 0,1-1,-1 0,5 0,12-6,0-1,0-1,0-1,-1-1,0-1,-1-1,0-1,-1 0,-1-2,0 0,1-2,2-2,-1-1,0-1,-2 0,0-2,-2 0,0 0,-2-2,0 0,-2-1,6-17,-12 27,-2 0,1 0,-2 0,0 0,-1-1,-1 1,0-1,-1 1,-1-1,-1 1,0-1,-1 1,2 13,0 0,0 1,0-1,-1 1,1-1,-1 1,1 0,-1-1,0 1,0 0,0 0,0 0,0 0,0 0,-1 1,1-1,-1 1,1 0,-1-1,1 1,-1 0,0 1,0-1,1 0,-1 1,0-1,0 1,0 0,0 0,1 0,-1 0,0 1,0-1,0 1,0 0,1 0,-1 0,0 0,1 0,-1 0,1 1,-1-1,1 1,0 0,0 0,0-1,0 2,0-1,0 0,0 0,0 0,1 1,0-1,-1 1,1 0,-15 18,1 1,0 1,2 1,1 0,1 0,1 1,1 0,1 1,1 0,-2 24,8-37,2 0,0 0,0 0,1 0,1 0,0 0,1-1,0 1,1-1,0 0,1-1,0 1,1-1,1 0,-1-1,2 0,-1 0,1 0,1-1,0-1,0 0,0 0,1-1,1 0,-1-1,1 0,0-1,0 0,0-1,1-1,0 0,2 0,2-1,0-1,0 0,0-2,0 0,0-1,0 0,0-2,-1 0,1-1,-1 0,0-1,-1-1,12-7,12-8,-2-2,0-1,-2-2,23-22,-33 23,0 0,-2-2,0-1,-3 0,0-2,-2 0,-1-1,-1-1,-2 0,-2-1,-1 0,-1-1,-2-1,-2 0,-6-65,0 99,-1 0,1 0,0 0,-1 0,0 1,1-1,-1 0,0 0,0 0,0 1,0-1,0 1,0-1,-1 1,1-1,0 1,-1-1,1 1,-1 0,0 0,1 0,-1 0,0 0,0 0,1 1,-1-1,0 0,0 1,0 0,0-1,0 1,0 0,0 0,0 0,0 0,0 0,0 1,0-1,1 0,-1 1,0 0,0-1,0 1,0 0,1 0,-1 0,0 0,0 1,-9 6,0 1,1 0,0 1,1 0,0 1,0 0,1 0,1 1,0 0,1 0,0 1,-3 8,7-17,-9 16,0 0,1 1,1 0,1 0,1 1,1 0,1 0,1 0,1 1,1 0,1 0,0-1,2 1,1 0,1 0,1-1,1 1,2 6,-4-21,0 0,0 0,0 0,1-1,0 1,1-1,-1 0,1 0,1-1,-1 0,1 1,0-2,1 1,-1-1,1 0,0 0,1-1,-1 0,1 0,-1-1,1 0,0 0,0-1,1 0,-1 0,0-1,1 0,-1-1,6 0,67-23,-62 11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3:3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66 360,'-11'229,"-29"50,40-278,-1-1,1 0,-1 1,1-1,-1 0,1 1,0-1,-1 0,1 1,-1-1,1 1,0-1,0 1,-1-1,1 1,0-1,0 1,0-1,-1 1,1 0,0-1,0 1,0-1,0 1,0-1,0 1,0-1,0 1,0 0,0-1,1 1,-1-1,0 1,0-1,0 1,1-1,-1 1,0-1,1 1,-1-1,0 1,1-1,-1 0,1 1,-1-1,0 0,1 1,-1-1,1 0,-1 1,1-1,-1 0,1 0,-1 0,1 1,0-1,-1 0,1 0,-1 0,1 0,-1 0,1 0,-1 0,1 0,0 0,29-31,-15 15,152-105,-153 110,1 1,0 1,0 0,1 1,0 1,0 0,1 1,-1 1,1 1,1 0,-1 1,0 1,1 1,11 0,-25 1,-1 1,1 0,0 0,0 0,0 1,-1-1,1 1,0 0,-1 0,0 0,1 1,-1-1,0 1,0-1,-1 1,1 0,0 0,-1 1,0-1,0 0,0 1,0-1,0 1,-1 0,1 0,-1-1,0 1,0 0,-1 0,1 0,-1 0,0 2,-14 130,7-120,-1 0,0 0,-1-1,-1 0,-1-1,0 0,0-1,-2 0,1-1,-2 0,0-1,0 0,-1-1,0-1,0 0,-1-2,-1 1,-1-1,-4 3,-1-1,0-1,-1 0,1-2,-1-1,-1-1,1-1,0-1,-19-1,-14-23,50 11</inkml:trace>
  <inkml:trace contextRef="#ctx0" brushRef="#br0" timeOffset="5266.532">1054 839,'4'-4,"0"1,0-1,0 0,0 0,-1 0,0 0,1-1,-2 1,1-1,0 0,-1 0,0 0,0 0,-1 0,1 0,-1 0,0-1,-3 5,-1 0,1 0,0 0,0 0,-1 0,1 1,0-1,-1 1,1-1,-1 1,1 0,0 0,-1 0,1 0,-1 1,1-1,0 1,-1-1,1 1,0 0,0 0,-1 0,1 0,0 0,0 0,0 1,0-1,0 1,1-1,-2 2,-24 12,0 1,1 1,1 2,1 0,1 2,1 0,0 1,2 2,-8 11,26-33,0 0,0 1,0-1,1 1,-1-1,1 1,-1 0,1-1,0 1,0 0,0 0,0 0,1 0,-1 0,1 0,0 0,0 0,0 0,0 0,0 0,1 0,-1 0,1 0,0 0,0 0,0 0,0 0,1-1,-1 1,1 0,-1-1,1 1,0-1,0 0,0 0,0 1,1-1,-1-1,0 1,1 0,-1 0,1-1,0 0,0 1,0-1,-1 0,1 0,2 0,11-1,-1 0,1-1,-1-1,1 0,-1-1,0-1,0 0,0-1,0-1,-1 0,0-1,0 0,-1-2,0 1,0-1,-1-1,0 0,-1-1,7-8,13-14,-1-2,-1 0,-2-2,12-23,-26 40,11-30,-36 57,8 5,1-1,0 1,1 0,0 0,0 1,2-1,-1 0,2 0,0 1,0-1,1 0,0 0,1 0,1-1,0 1,3 7,-2-13,-1-1,1 0,0 0,0 0,1 0,-1-1,1 0,0 0,0-1,0 1,1-2,-1 1,1 0,0-1,-1 0,1-1,0 0,0 0,0 0,0-1,0 0,0 0,0-1,0 0,0 0,0 0,0-1,0 0,0-1,-1 1,2-2,33-16,0-1,-1-2,-2-2,0-1,-2-2,-1-1,-2-2,6-8,-27 25,0 0,-1 0,0-1,-1-1,-1 0,-1 0,0-1,-1 0,0 0,-2 0,1-5,-5 20,-1 0,1 0,-1 1,1-1,-1 0,0 0,0 1,0-1,0 0,0 0,0 1,0-1,-1 0,1 0,-1 1,1-1,-1 0,0 1,1-1,-1 1,0-1,0 1,0-1,0 1,-1-1,1 1,0 0,0 0,-1 0,1-1,-1 2,1-1,-1 0,1 0,-1 0,0 1,1-1,-1 0,0 1,1 0,-1-1,0 1,0 0,0 0,1 0,-1 0,0 0,-1 1,-83 30,73-23,1 2,0-1,1 2,0 0,1 0,0 1,1 0,0 0,1 1,0 1,1-1,-5 14,11-24,0 0,1 0,-1-1,1 1,0 0,-1 0,2 0,-1 0,0 0,0 0,1 0,0 0,-1 0,1 0,0-1,1 1,-1 0,0-1,1 1,-1-1,1 1,0-1,0 0,0 1,0-1,0 0,0 0,1-1,-1 1,1 0,-1-1,1 0,0 1,-1-1,2 0,105 26,-104-27,0 0,-1-1,1 1,-1 0,1 1,0-1,-1 1,1 0,-1 0,0 0,1 1,-1-1,0 1,0 0,0 0,0 1,0-1,0 1,-1 0,1 0,-1 0,0 0,0 0,0 1,0 0,-1-1,1 1,-1 0,0 2,8 124,-9-128,0 1,0-1,0 0,0 0,1 0,-1 1,1-2,-1 1,1 0,0 0,0 0,0-1,0 1,0-1,0 0,0 1,0-1,0 0,1 0,-1 0,1-1,-1 1,0 0,1-1,-1 0,1 1,-1-1,1 0,-1-1,1 1,-1 0,1-1,-1 1,1-1,-1 0,84-33,172-141,-230 153,-1-1,-1-1,-2-1,0-1,-1-1,-2-2,-1 0,14-27,-27 43,-3 9,-1 0,0-1,0 1,-1-1,1 1,-1-1,0 0,0 0,0 0,-1 0,0 0,0-1,0 1,-1 0,0-1,0 1,0 0,0 0,-1-1,0 1,0 0,-1-3,-2 6,0 0,1 0,-1 0,0 1,0 0,0 0,0 0,-1 0,1 1,0 0,0 0,0 0,0 0,-1 0,1 1,0 0,0 0,0 0,0 0,0 1,0-1,1 1,-1 0,0 0,1 1,-1-1,1 1,-3 2,-18 13,1 0,1 2,0 1,1 0,2 2,0 0,-7 13,23-32,1 0,-1 0,0 0,1 0,0 1,0-1,0 1,1-1,0 1,0 0,0 0,0-1,0 1,1 0,0 0,0 0,1 0,-1-1,1 1,0 0,0 0,1-1,-1 1,1-1,0 1,0-1,1 0,-1 0,1 0,0 0,0 0,0 0,0-1,1 0,0 1,-1-1,1-1,0 1,1 0,-1-1,0 0,1 0,-1 0,1-1,2 1,5 0,1-1,0 0,0-1,0 0,-1-1,1 0,0-1,-1 0,12-5,63-7,-85 14,0 0,-1 0,1 0,0 0,0 1,0-1,0 0,0 1,0 0,0-1,-1 1,1 0,0 0,0 0,-1 0,1 0,-1 0,1 0,-1 1,1-1,-1 0,0 1,0-1,0 1,0 0,0-1,0 1,0 0,0 0,-1-1,1 1,0 0,-1 0,0 0,1 0,-1 0,0 0,0 0,0 0,0-1,-1 1,1 0,-1 0,1 0,-1 0,1 0,-1 0,0-1,0 1,0 0,0-1,0 1,0-1,0 1,-1-1,0 2,0 1,-1-2,1 0,0 1,0-1,0 1,1-1,-1 1,0-1,1 1,0 0,0 0,0 0,0 0,0 0,0 0,1 0,-1 0,1 0,0 0,0 0,0 0,0 0,1 0,-1 0,1 0,0 0,0 0,0 0,0 0,0 0,1-1,-1 1,1 0,0-1,0 1,0-1,0 0,2 2,1-2,0-1,1 1,-1-1,1 0,-1-1,1 1,0-1,-1 0,1-1,0 1,-1-1,1 0,-1 0,1-1,3-1,11-4</inkml:trace>
  <inkml:trace contextRef="#ctx0" brushRef="#br0" timeOffset="9548.994">2973 1008,'69'-16,"-1"-3,-1-2,-1-4,-2-3,47-27,-105 54,-1-1,0 0,0 0,0-1,0 1,-1-1,1 0,-1-1,1 1,-1-1,0 1,0-1,-1-1,1 1,-1 0,0-1,0 0,0 1,-1-1,0 0,0-1,0 1,0 0,-1 0,0-1,0 1,-1-1,1 1,-1-1,0 1,-1-1,1 1,-2-3,0 4,0-1,0 2,-1-1,1 0,-1 0,0 1,0 0,-1-1,1 1,-1 0,0 1,1-1,-1 1,0-1,0 1,-1 1,1-1,0 0,-1 1,1 0,-1 0,1 0,-1 1,1-1,-5 1,-4 0,0 0,-1 0,1 2,0-1,0 2,1-1,-1 2,-8 3,4 0,1 0,0 1,0 1,1 0,0 2,0-1,1 2,1 0,0 1,1 0,0 0,1 2,1-1,0 1,1 1,0 0,1 0,1 0,-2 11,8-21,1 0,0 0,0 0,1 0,-1 0,1 0,1 0,-1 0,1-1,0 1,0 0,1-1,-1 0,1 1,1-1,-1 0,1 0,0-1,0 1,0-1,0 0,1 0,0 0,0-1,0 1,0-1,0-1,1 1,-1-1,1 1,0-2,-1 1,1-1,0 0,0 0,0 0,0-1,0 0,0 0,31 2,-1-1,0-2,0-2,0-1,0-2,0-1,-1-2,0-2,-1-1,23-12,17-11,-2-3,-1-3,-2-4,12-14,-40 29,-1-2,-2-2,-1-1,-1-2,-3-1,2-6,-21 25,-2 0,0-1,0-1,-2 0,-1 0,0-1,-2 0,0 0,-2-1,0 0,-2 0,0 0,-2 0,-1-11,0 22,-2 0,0 0,0 0,-1 0,0 1,-1-1,0 1,-1 0,-1 0,1 0,-4-3,6 10,1 1,0-1,-1 1,0 0,0 0,0 0,0 0,0 0,-1 1,1 0,-1-1,1 1,-1 1,0-1,0 0,0 1,0 0,0 0,0 0,0 0,0 1,-1 0,1 0,0 0,0 0,0 0,-1 1,1 0,0 0,0 0,0 0,0 1,-3 1,-4 6,0 0,0 0,1 1,0 1,1-1,0 2,1-1,0 1,1 0,0 1,1 0,-4 10,9-20,-13 25,2 0,1 0,1 1,2 1,0-1,2 1,2 1,1-1,1 1,1-1,2 1,1 0,1-1,2 0,1 0,1 0,2-1,11 27,99 168,-107-200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508 142,'1'113,"-13"284,-5 29,28-399,-5-32</inkml:trace>
  <inkml:trace contextRef="#ctx0" brushRef="#br0" timeOffset="251.138">0 678,'48'0,"45"-4,15-3,0-4,-9 0,-12-3,-16 0,-10 4,-6-3,-8 2,-7-2,-5 1,-4-3,-3 2,0-2,-6-3,-7 1</inkml:trace>
  <inkml:trace contextRef="#ctx0" brushRef="#br0" timeOffset="978.775">1016 1,'-22'559,"20"-529,-2 2,2-1,0 1,3 0,0-1,2 1,1-1,2 0,1 0,1-1,3 4,-10-31,0 0,1 0,-1 0,1 0,0-1,0 1,0 0,0-1,0 1,0-1,1 0,-1 1,1-1,0-1,-1 1,1 0,0-1,0 1,0-1,0 0,0 0,1 0,-1 0,0-1,0 1,1-1,-1 0,0 0,1 0,-1 0,0 0,0-1,1 0,-1 0,0 0,0 0,0 0,3-2,106-74,-89 54,75-53,-97 75,0 1,0-1,0 1,1-1,-1 1,0 0,0 0,1-1,-1 1,0 0,0 0,0 0,1 0,-1 0,0 1,0-1,1 0,-1 0,0 1,0-1,0 1,0-1,0 1,1 0,-1-1,0 1,0 0,-1 0,1 0,0-1,0 1,0 0,0 0,-1 0,1 0,-1 1,1-1,0 0,-1 0,0 0,1 0,-1 1,8 58,-7-44,-1-13,0 1,0 0,0 0,1 0,0 0,0-1,0 1,0 0,1-1,-1 1,1-1,0 1,0-1,0 0,0 1,1-1,-1-1,1 1,0 0,0-1,0 1,0-1,0 0,1 0,-1 0,1 0,-1-1,1 1,0-1,-1 0,1 0,0 0,0-1,0 1,-1-1,1 0,0 0,0-1,3 1,6-3,1 0,-1-1,0 0,0-1,0 0,-1-1,1-1,-1 0,-1-1,3-1,-5 4,0 1,0 0,1 1,0 0,0 0,0 1,0 0,0 1,0 0,0 1,0 0,1 0,102-19,-101 13,-2 0,1-1,-1 0,0-1,0 0,-1-1,0 0,-1 0,0-1,0 0,-1 0,-1-1,1 0,-2 0,1-1,-2 1,0-1,0 0,1-10,-4 19,0 0,-1 0,0 0,1 0,-1 0,0 0,-1 0,1 0,-1 0,1 0,-1 0,0 0,0 1,0-1,0 0,0 0,-1 1,1-1,-1 1,0-1,0 1,0 0,0 0,0 0,0 0,0 0,-1 0,1 0,-1 1,0-1,1 1,-1 0,0 0,0 0,1 0,-1 0,0 1,0-1,0 1,0 0,0 0,-5 0,0 0,0 0,0 1,0 0,0 0,1 1,-1 0,1 0,-1 1,1 0,0 0,0 1,0 0,0 0,-1 2,-3 3,1 0,0 1,1 0,0 0,0 1,1 1,0-1,1 1,1 0,0 1,0 0,1 0,1 0,0 0,1 1,1-1,-1 7,3-15,0-1,0 1,0-1,1 0,0 1,0-1,0 0,0 1,1-1,-1 0,1 0,0 0,1-1,-1 1,0 0,1-1,0 1,0-1,0 0,0 0,1 0,-1-1,1 1,0-1,-1 1,1-1,0-1,0 1,1 0,-1-1,0 0,138 12,-113-14</inkml:trace>
  <inkml:trace contextRef="#ctx0" brushRef="#br0" timeOffset="1400.519">2257 989,'20'-13,"-2"-1,0-1,-1-1,0 0,-1-1,-1 0,-1-2,0 0,-2 0,8-16,-1 6,49-70,-68 100,0-1,0 0,0 0,0 1,0-1,0 0,1 0,-1 0,0 1,0-1,0 0,0 0,0 0,0 0,1 1,-1-1,0 0,0 0,0 0,0 0,1 0,-1 1,0-1,0 0,0 0,1 0,-1 0,0 0,0 0,1 0,-1 0,0 0,0 0,0 0,1 0,-1 0,0 0,0 0,1 0,-1 0,0 0,0 0,0 0,1-1,-1 1,0 0,0 0,0 0,1 0,-1 0,0 0,0-1,0 1,0 0,-5 27,3-20,0-1,0-1,0 1,1 0,0-1,0 1,0 0,1 0,0-1,0 1,0 0,1 0,0 0,0-1,0 1,1 0,0-1,0 0,0 1,1-1,-1 0,1 0,1 0,-1 0,1-1,-1 1,1-1,1 0,-1 0,3 1,0 0,1 0,0 0,0-1,1 0,-1-1,1 0,0 0,0-1,0 0,0 0,1-1,-1-1,0 1,0-1,1-1,-1 0,0 0,0-1,0 0,0 0,2-2,2-3,0-2,0 1,0-1,-1-1,-1-1,0 1,0-2,-1 1,0-1,-1-1,0 0,-2 0,1-1,-1 0,-1 0,-1-1,0 1,2-10,1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4.9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2681 226,'-5'15,"-1"9,5 1,7-5,3-4</inkml:trace>
  <inkml:trace contextRef="#ctx0" brushRef="#br0" timeOffset="252.98">2737 480,'0'5,"0"2</inkml:trace>
  <inkml:trace contextRef="#ctx0" brushRef="#br0" timeOffset="-2151.162">452 199,'-3'1,"0"1,0-1,0 1,1 0,-1 0,1 0,0 0,-1 0,1 1,0-1,0 1,1-1,-1 1,0 0,1 0,-1-1,1 1,0 0,0 0,0 1,-1 2,-203 449,202-449,0-2,1 0,-1 1,1-1,0 1,0 0,0 0,1 0,0 0,0 0,0 0,0 0,1 0,0 0,0 0,0 0,1 2,3-2</inkml:trace>
  <inkml:trace contextRef="#ctx0" brushRef="#br0" timeOffset="-1728.104">452 199,'-3'0,"1"0,-1 1,1-1,0 1,-1 0,1 0,0-1,0 2,0-1,0 0,0 0,0 1,0-1,0 1,0-1,1 1,-1 0,0 0,1 0,0 0,-1 0,1 0,0 0,0 0,0 0,0 1,1-1,-1 0,1 1,-1-1,1 0,-8 81,8-78,-1 23,2-1,0 0,2 0,1 0,2 0,0-1,7 16,-12-38,0-1,0 1,0-1,1 0,-1 1,1-1,0 0,0 0,0 0,1 0,-1-1,0 1,1 0,0-1,0 0,0 0,0 0,0 0,0 0,0 0,0-1,1 0,-1 1,1-1,-1 0,1-1,-1 1,1-1,0 0,-1 1,1-2,0 1,-1 0,1-1,-1 1,1-1,-1 0,1-1,-1 1,0 0,1-1,-1 0,0 0,2-1,117-129,-100 102,-1 0,-1-2,-1 0,-2-1,2-10,-14 33,-1-1,0 1,-1-1,0 0,-1 0,0 0,-1 0,0-1,-1 1,0 0,0-1,-2 1,1 0,-2-1,-15 0,6 17</inkml:trace>
  <inkml:trace contextRef="#ctx0" brushRef="#br0" timeOffset="-1362.815">959 453,'0'9,"0"0,1 1,0-1,1 0,-1 0,2 0,-1 0,1 0,1 0,0-1,0 1,0-1,1 0,1 0,-1-1,1 0,0 0,1 0,2 2,-5-7,-1 0,0 0,1-1,-1 0,1 1,0-1,-1 0,1-1,0 1,0-1,-1 1,1-1,0 0,0-1,0 1,-1-1,1 1,0-1,0 0,-1 0,1-1,-1 1,1-1,-1 0,0 0,0 0,0 0,0-1,0 1,0-1,0 1,-1-1,1-1,4-3,-1-1,1 1,-2-1,1 0,-1 0,-1-1,0 0,0 0,0 0,-1 0,0 0,0-8,-2 11,-1 0,0 0,0 1,-1-1,0 0,0 0,0 1,-1-1,0 0,0 1,0 0,-1-1,0 1,0 0,0 0,0 1,-1-1,0 1,0 0,0 0,0 0,-1 0,1 1,-1-1,0 1,0 0,0 1,-1-1,1 1,-1 0,1 1,-1-1,0 1,1 0,-1 1,0-1,0 1,0 0,1 1,-1-1,0 1,0 0,1 0,-1 1,1 0,-1 0,-4 2,-14 9</inkml:trace>
  <inkml:trace contextRef="#ctx0" brushRef="#br0" timeOffset="-981.508">1609 0,'-12'64,"3"-1,3 1,2 0,5 54,14-40,-12-70,-1 1,1 0,-1-1,-1 1,0 0,0 0,-1 0,0 0,0 0,-1 0,-1 3,-3 0,-1-6</inkml:trace>
  <inkml:trace contextRef="#ctx0" brushRef="#br0" timeOffset="-728.092">1355 396,'38'0,"32"-5,9-1,-4-1,-10 2,-12-3,-9 0,-8 1,-5 1,-3 3,-2 1,-5 1</inkml:trace>
  <inkml:trace contextRef="#ctx0" brushRef="#br0" timeOffset="-363.161">2032 509,'25'-7,"-1"-1,0-1,-1 0,0-2,-1-1,0-1,0-1,-2-1,0-1,-1 0,14-16,-31 31,-1 0,1 0,0-1,-1 1,1-1,-1 1,1-1,-1 0,0 0,1 0,-1 0,0 1,0-1,-1-1,1 1,0 0,-1 0,1 0,-1 0,0 0,0 0,1-1,-1 1,-1 0,1 0,0 0,-1-1,1 1,-1 0,1 0,-1 0,0 0,0 0,0 0,0 0,0 0,-1 1,1-1,0 0,-1 1,1-1,-1 1,0-1,1 1,-1 0,0 0,0-1,0 1,0 1,0-1,0 0,0 0,-2 0,-10-1,0 0,0 1,0 0,0 1,-1 0,1 2,0-1,0 2,0 0,1 0,-1 1,1 1,0 1,0-1,0 2,1 0,0 0,0 1,1 1,0 0,1 1,-1 0,2 0,0 1,0 0,-1 2,10-12,-51 81,50-79,0 0,0-1,0 1,0 0,0 0,1 0,0 0,-1 0,1 0,0-1,0 1,0 0,1 0,-1 0,1 0,0 0,-1 0,1-1,1 1,-1 0,0 0,1-1,-1 1,1-1,0 0,-1 1,1-1,0 0,1 0,-1 0,1 0,12 5,-1 0,1-2,0 0,1 0,-1-2,1 0,0-1,0 0,0-1,-1-1,1 0,0-2,2 0,16 1,-8 0,-1-1,0-1,0-1,0-1,-1-2,18-6,-15 2</inkml:trace>
  <inkml:trace contextRef="#ctx0" brushRef="#br0" timeOffset="1672.869">0 1045,'278'-36,"-180"24,0 5,1 4,35 6,141-5,-52-23,78-5,28-22,-164 34,-97 9,0 3,1 3,44 4,-31 0,87-28,-146 26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0.4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0 245,'63'-15,"-1"-2,0-4,-2-2,0-2,-2-4,2-3,-56 30,0 0,0 0,0 0,-1-1,0 1,1-1,-1 0,0 0,0 0,0 0,-1 0,1-1,-1 1,0-1,0 0,0 0,0 0,-1 0,1 0,-1 0,0 0,0 0,-1 0,1-1,-20 25,13 6,1 1,0 0,3 1,0-1,1 1,2-1,2 11,-1 29,-1-44,-1 1,0-1,-2 0,-1 0,-1 0,0-1,-2 1,-1-1,-1 0,0 0,-2-1,0-1,-2 1,-10 13,18-29,0 3,0 0,-1-1,-1 1,1-1,-1 0,0 0,-1-1,1 0,-1 0,-1 0,1-1,-1 0,0-1,0 1,0-2,0 1,-1-1,0 0,1-1,-1 0,0 0,0-1,0 0,0-1,0 0,-1 0,1-1,5 0,1-1,-1 1,1-1,0 1,0-1,-1 0,1 0,0-1,1 1,-1-1,0 1,1-1,-1 0,1 0,0 0,0 0,0 0,0 0,1-1,-1 1,1-1,0 1,0-1,0 1,1-1,-1 0,1 1,0-1,0 0,0-3,1-2,0 0,0 1,0-1,1 1,1 0,0-1,0 1,0 0,1 0,0 1,1-1,4-5,6-4,0 0,2 1,0 1,0 1,2 1,-1 0,2 1,0 1,0 1,20-7,-25 10,1 0,1 2,-1 0,1 0,-1 2,1 0,12 0,-3 2,-2 1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09.0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57,'0'0,"0"5,0 6,0 6,4 5,3 4,-1 2,-1 1,-1 0,-2 1,-1-1,0 0,-1 0,-1-1,6 0,1-4</inkml:trace>
  <inkml:trace contextRef="#ctx0" brushRef="#br0" timeOffset="301.022">1 114,'33'-5,"36"-6,10-2,-2 2,-6-2,-10 1,-10 2,-10 4,-6 2,-5 2,-2-4,-2 0,0 0,1 2,-1 1,-3 2</inkml:trace>
  <inkml:trace contextRef="#ctx0" brushRef="#br0" timeOffset="559.737">114 565,'38'-5,"47"-11,18-7,1-1,-12 0,-12 4,-15 5,-14 0,-11 3,-7 3,-9 4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55 150,'-37'45,"34"-37,0-1,0 1,1 0,0 1,1-1,-1 0,1 1,1-1,0 0,0 1,1-1,0 0,0 1,1-1,0 0,0 0,3 6,-3-10,-1 1,1-1,1 0,-1 0,0 0,1 0,0 0,0 0,0-1,1 1,-1-1,1 0,-1 0,1 0,0-1,0 1,0-1,1 0,-1 0,1 0,-1-1,1 0,-1 0,1 0,0 0,-1-1,1 1,0-1,0-1,-1 1,4-1,15-6,0 0,-1-2,0 0,0-2,-1 0,-1-2,0 0,0-1,-2-1,1-1,-2 0,0-1,6-10,-10 12,0-1,-1 0,-1 0,-1-1,0-1,-1 0,-1 0,0 0,2-14,-12-19,-13 83,13-6,1-1,1 1,2 0,0 0,2 0,2 4,8 102,6 54,-20-169,0 0,-2 1,0-1,-1 0,0 0,-1 0,-1 0,-1-1,-1 1,0-1,-1-1,0 0,-2 0,-10 13,-61 21,80-48,-1 0,0-1,0 1,0-1,0 1,0-1,0 0,0 0,0 0,0 0,0 0,0 0,0 0,1-1,-1 1,0-1,0 0,0 1,0-1,1 0,-1 0,0 0,1 0,-1 0,0-1,1 1,0 0,-1-1,1 1,0-1,0 1,0-1,0 0,0 0,0 1,0-1,0 0,1 0,-1 0,1 0,-1 0,1 0,0 0,0 0,0 0,0-12,2 0,-1 0,2 0,0 0,0 1,1-1,1 1,0 0,1 0,8-11,4-17,-15 34,4-11,0 0,1 1,0 0,2 1,0 0,0 0,2 1,0 0,10-9,-8 14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2.7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 64,'-9'14,"0"0,1 0,1 1,0 0,1 0,1 1,0-1,1 1,1 0,0 0,1 1,1-1,1 0,1 14,-1-27,1 1,0-1,0 1,0-1,1 0,-1 0,1 1,0-1,0 0,0 0,0-1,0 1,0 0,1-1,0 1,-1-1,1 0,0 0,0 0,0 0,0-1,0 1,1-1,-1 1,1-1,-1 0,0-1,1 1,-1-1,1 1,0-1,-1 0,1 0,-1-1,1 1,-1-1,1 1,-1-1,1 0,-1-1,0 1,2-1,6-2,-1-1,1 0,-1 0,0-1,0 0,-1-1,1 0,-1-1,-1 0,0 0,0-1,-1 1,0-2,0 1,-1-1,0 0,-1-1,0 1,0-1,-1 0,-1 0,0-2,-3 7,-1 1,0-1,-1 0,1 1,-1-1,0 1,0-1,-1 1,0 0,0 0,0 0,0 1,-1-1,1 1,-1 0,-1 0,1 0,0 0,-1 1,0-1,0 1,0 1,0-1,0 1,-1-1,1 2,-1-1,1 1,-1-1,0 1,1 1,-1-1,0 1,0 0,1 1,-1-1,0 1,-3 1,-17-2</inkml:trace>
  <inkml:trace contextRef="#ctx0" brushRef="#br0" timeOffset="316.453">464 121,'5'14,"1"0,0 0,0-1,1 0,1 0,0 0,1-1,6 6,-11-14,-1 0,1-1,-1 1,1-1,0 0,0 0,0-1,1 1,-1-1,1 0,-1 0,1 0,0-1,0 1,0-1,0-1,-1 1,1-1,0 1,0-1,0-1,0 1,0-1,0 0,0 0,0 0,0-1,4-2,0 0,0-1,-1 0,1-1,-1 0,-1 0,1-1,-1 0,0 0,0-1,-1 1,0-2,-1 1,0 0,0-1,-1 0,0 0,0-1,-1 1,0-1,-1 0,0 1,0-1,-1 0,-1 0,0 0,0 0,-1 0,0 0,0 0,-1 0,-5-9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6.8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307 414,'-10'-3,"0"2,0-1,0 1,0 1,0 0,0 0,-1 1,1 0,0 1,0 0,1 1,-1 0,0 0,1 1,0 0,0 1,0 0,0 1,1-1,0 1,0 1,1 0,0 0,0 0,0 1,1 0,0 0,1 1,0 0,0 0,1 0,-1 2,-27 101,31-108,1 0,0 1,0-1,0 0,1 0,0 0,-1 1,1-1,1 0,-1 0,1 0,-1 0,1-1,0 1,0 0,1-1,-1 1,1-1,0 0,0 0,0 0,0 0,0 0,1-1,-1 0,2 1,3 1,0-1,0 0,1 0,-1 0,1-1,-1-1,1 1,0-1,0-1,0 0,0 0,-1-1,1 0,0 0,0-1,-1 0,1-1,2-1,144-72,-132 64,0-1,0-1,-1-1,-1-1,-1-1,0-1,-1-1,-1 0,-1-1,-1-1,0-1,-2 0,0-1,-2-1,-1 0,0 0,-2-1,-1-1,-1 1,3-21,-8 36,-1 1,0-1,0 0,-1 0,0 1,-1-1,0 0,0 0,-1 1,0-1,-1 1,0-1,-1 1,1 0,-2 0,1 1,-1-1,-1 1,0 0,0 0,0 1,-1 0,0 0,0 0,-6-3,7 7,1 0,-1 1,1-1,-1 1,0 1,0-1,0 1,0 0,0 0,0 0,0 1,-1 0,1 0,0 1,0 0,0 0,0 0,0 1,0 0,1 0,-1 0,0 1,1 0,0 0,-1 0,1 1,0-1,1 1,-1 1,1-1,0 0,0 1,0 0,1 0,-1 1,-3 7,2 0,0 0,0 1,1-1,1 1,0 0,1 0,1 0,0 0,0 0,2 0,0 0,0 0,1 0,1 0,1 0,-1-1,2 0,0 1,1-2,0 1,1-1,0 1,1-2,0 1,1-1,7 6,138 130,-110-96,-33-38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3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7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1,'0'19,"5"11,1 1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1,'5'0,"1"0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9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0,'-5'34,"4"34,6 12,2-4,1-10,3-11,0-11,-2-7,2-6,0-2,-8-8,-3-6</inkml:trace>
  <inkml:trace contextRef="#ctx0" brushRef="#br0" timeOffset="602.345">1 338,'40'0,"1"-3,-1-1,0-3,0 0,-1-3,0-1,9-6,-30 8,0-1,-1-1,-1-1,0 0,0-1,-1-1,-1 0,0-1,-1-1,-1 0,8-13,-3 6,-16 21,0 0,0-1,0 1,0 0,0-1,1 1,-1 0,1 0,-1 0,1 0,0 1,-1-1,1 0,0 1,0-1,0 1,1 0,-1-1,0 1,0 0,1 0,-1 1,1-1,-1 0,1 1,-1-1,1 1,-1 0,1 0,-1 0,1 0,-1 1,1-1,-1 1,0-1,1 1,-1 0,1 0,-1 0,0 0,0 0,0 0,1 1,-1-1,-1 1,1 0,0-1,0 1,0 0,-1 0,1 0,-1 0,0 0,0 1,1-1,-1 0,3 14,-1 1,-1-1,0 0,-1 1,0-1,-1 1,-1-1,-1 1,0-4,1-1,0 1,0 0,2-1,0 1,0-1,1 1,0-1,1 1,1-1,0 0,1 0,0-1,1 3,-3-11,0 0,-1 0,1 0,0 0,1 0,-1-1,0 1,1-1,-1 0,1 0,0 0,0 0,0-1,0 1,0-1,0 0,0-1,0 1,0-1,0 1,1-1,-1 0,0-1,0 1,0-1,1 0,109-34,-107 32,99-32,-105 36,1 0,-1 0,0 0,1 0,-1 0,0 0,0 0,0 1,0-1,0 1,0-1,0 1,0-1,-1 1,1-1,-1 1,1-1,-1 1,1 0,-1 0,0-1,0 1,0 0,0-1,0 1,0 0,-1-1,1 1,0 0,-1-1,1 1,-1-1,0 1,1 0,-1-1,0 0,0 1,0-1,0 1,0-1,-1 0,1 0,0 0,0 0,-2 1,-4 13,5-13,1 1,-1-1,1 1,0-1,-1 1,1 0,0 0,1-1,-1 1,0 0,1 0,0 0,-1 0,1 0,0 0,1 0,-1 0,0 0,1-1,0 1,-1 0,1 0,0 0,1-1,-1 1,0 0,1-1,0 0,-1 1,1-1,0 0,0 0,0 0,1 0,-1 0,0 0,1 0,-1-1,1 1,-1-1,1 0,0 0,0 0,1 0,20 2,0-1</inkml:trace>
  <inkml:trace contextRef="#ctx0" brushRef="#br0" timeOffset="1022.478">1327 508,'15'-5,"1"-1,-1-1,0 0,-1 0,1-2,-2 0,1-1,-1 0,-1-1,0 0,0-1,-1 0,-1-1,9-12,-18 22,0 1,1-1,-1 0,0 1,0-1,0 0,-1 0,1 0,-1 0,1 0,-1 0,0 0,0 0,0 1,-1-1,1 0,-1 0,1 0,-1 0,0 0,0 1,-1-1,1 0,0 1,-1-1,0 1,1-1,-1 1,0 0,0 0,0 0,-1 0,1 0,0 0,-1 1,1-1,-1 1,1-1,-1 1,0 0,0 0,0 0,1 1,-1-1,0 1,0-1,-1 1,-10-2,0 1,-1 1,1 0,0 1,0 0,0 1,0 1,0 0,0 1,0 0,1 1,0 1,0 0,0 1,1 0,0 1,1 0,-7 6,15-11,0 0,0 1,0-1,1 0,-1 1,1 0,0 0,0-1,0 1,1 0,0 1,-1-1,1 0,1 0,-1 0,0 1,1-1,0 0,0 1,1-1,-1 0,1 0,0 1,0-1,0 0,0 0,1 0,0 0,0 0,0 0,0-1,0 1,1-1,0 1,0-1,0 0,0 0,0 0,0-1,1 1,-1-1,4 2,20 10,0-1,1-2,0-1,0-1,1-1,0-2,1-1,0-1,-1-1,1-2,0-1,27-4,-29 4,-3-1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6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1,'0'812,"21"-662,-17-126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79,'29'-4,"24"-3,8 1,-3 2,-5-5,-7 1,-7 0,-5 3,-3 1,-3 2,-1 1,-5-4,-1-1,0 1,-4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8.4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17 398,'-16'118,"16"-115,0 0,0 0,0 0,0 1,1-1,-1 0,1 0,0 0,0 0,0 0,0-1,1 1,-1 0,1 0,-1-1,1 1,0-1,0 1,0-1,1 0,-1 0,0 0,1 0,0 0,-1-1,1 1,0-1,0 0,-1 1,1-1,0-1,0 1,1 0,-1-1,0 1,0-1,10-2,-1 0,0-1,0 0,0-1,0 0,-1-1,1 0,-1-1,0-1,-1 1,0-1,0-1,5-4,4-2,2-4,-1 0,0-1,-1-1,-1-1,-2-1,0 0,-1-1,-1-1,-1 0,5-15,-14 33,0-1,-1 0,0 0,-1-1,1 1,-2 0,1-1,-1 0,0 1,0-1,-1 0,0 1,0-1,-1 0,0 1,0-1,-1 1,0-1,-1 1,1 0,-1 0,-1 0,1 0,-1 0,0 1,-1 0,1-1,-1 2,-1-1,1 1,-1-1,0 2,0-1,0 0,-1 2,1 1,-1-1,0 1,0 0,1 0,-1 1,-1 0,1 0,0 1,0 0,0 0,0 0,0 1,0 0,0 1,0-1,0 2,0-1,1 1,-1-1,1 2,-1-1,1 1,-2 2,-5 3,1 1,0 0,0 0,1 2,1-1,0 2,0-1,2 1,-1 0,-4 11,9-15,0 0,0 0,1 1,0-1,0 1,1-1,0 1,1 0,0 0,1-1,0 1,1 0,-1 0,2 0,0 0,0-1,0 1,1-1,1 0,0 0,0 0,1 0,0 0,0-1,1 0,0 0,0-1,1 1,0-1,0-1,5 3,9 4,2-1,0-1,0-1,1-1,0-1,1-1,-1-1,1-1,1-2,-1 0,0-2,1-1,-1 0,1-2,7-2,47-30,-66 24</inkml:trace>
  <inkml:trace contextRef="#ctx0" brushRef="#br0" timeOffset="366.904">723 568,'6'-2,"18"-3,0-2,-1 0,1-2,-2 0,0-2,0 0,-1-1,0-2,8-7,-27 20,0-1,0 0,0 1,0-1,0 0,-1 0,1-1,-1 1,1 0,-1 0,0-1,0 1,0-1,0 1,0-1,-1 1,1-1,-1 1,0-1,0 0,0 1,0-1,0 1,0-1,-1 0,1 1,-1-1,1 1,-1-1,0 1,0-1,-1 1,1 0,0-1,-1 1,1 0,-1 0,0 0,0 0,0 0,0 1,0-1,0 1,0-1,0 1,-1 0,1-1,0 1,-1 0,1 1,-1-1,1 0,-2 1,-5-1,-1 0,1 0,0 1,0 1,-1 0,1 0,0 1,0 0,0 0,0 1,1 0,-1 1,1 0,-1 0,1 1,1 0,-1 0,1 1,0 0,0 0,0 1,1 0,0 0,1 0,-1 1,1 0,1 0,-1 0,2 1,-1-1,1 1,-1 5,2-8,1 1,0-1,0 0,0 1,1-1,0 0,0 1,1-1,0 0,0 1,0-1,1 0,0 0,0 0,1 0,-1 0,1-1,0 1,1-1,-1 1,1-1,0 0,1-1,-1 1,1-1,0 0,0 0,0 0,1-1,-1 0,5 2,6 2,0-2,0 0,1-1,-1 0,1-1,0-1,0-1,0-1,0 0,0-1,3-1,5 1,0 1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17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0 141,'0'29,"5"10,6-8,1-7</inkml:trace>
  <inkml:trace contextRef="#ctx0" brushRef="#br0" timeOffset="526.049">169 1,'31'77,"-16"-37,2-1,2 0,1-1,1-1,9 9,-29-44,0 0,0 0,0 1,0-1,1 0,-1 0,0-1,1 1,0 0,-1 0,1-1,0 1,0-1,0 1,0-1,0 0,0 0,0 0,0 0,0 0,1-1,-1 1,0 0,1-1,-1 0,0 1,1-1,-1 0,0-1,1 1,-1 0,1 0,-1-1,0 0,0 1,1-1,-1 0,0 0,0 0,0 0,0-1,0 1,0 0,0-1,-1 0,2 0,32-109,-9 16,-15 75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21.2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0,'27'250,"2"-101,-19-111,-8-34,0 0,0 1,0-1,-1 1,0-1,0 1,0-1,-1 1,1 0,-1 0,0-1,0 1,-1 0,0-1,1 1,-2 0,1-1,0 1,-1-1,0 1,0-1,-1 2,-8 6</inkml:trace>
  <inkml:trace contextRef="#ctx0" brushRef="#br0" timeOffset="247.556">1 282,'28'0,"25"0,8 0,-3 5,-5 1,-7 0,-7-1,-5-1,-3-2,-8-1</inkml:trace>
  <inkml:trace contextRef="#ctx0" brushRef="#br0" timeOffset="653.254">537 282,'4'14,"1"-1,1 1,0-1,1 0,0-1,0 0,2 0,0 0,5 5,-11-14,0 1,0-1,0 0,1 0,-1 0,1 0,0-1,-1 0,1 1,0-1,1-1,-1 1,0-1,0 1,1-1,-1 0,1-1,-1 1,1-1,-1 0,1 0,-1 0,0-1,1 0,-1 1,1-1,-1-1,0 1,0-1,1 0,-1 0,1 0,114-100,-117 101,1 0,0 1,-1-1,1 1,-1 0,1 0,0 0,-1 0,1 0,0 1,-1-1,1 1,-1 0,1-1,-1 1,1 0,-1 1,1-1,-1 0,0 1,0-1,0 1,0 0,0-1,0 1,0 0,-1 0,1 1,-1-1,1 0,-1 0,0 1,0-1,0 1,0-1,0 1,0 0,23 28,-19-27,0 0,1 0,0-1,-1 0,1 0,0 0,0-1,1 0,-1 0,1 0,-1-1,1 0,-1 0,1-1,-1 0,1 0,-1 0,1-1,0 0,-1 0,0-1,1 0,-1 0,0 0,0-1,0 0,0 0,0-1,3-2,0 0,-1 0,1 0,-1-1,0 0,-1 0,1-1,-2 0,1-1,-1 1,0-1,-1 0,0-1,0 1,-1-1,0 0,-1 0,0 0,0-4,-8-33,-1 28</inkml:trace>
  <inkml:trace contextRef="#ctx0" brushRef="#br0" timeOffset="10324.398">1609 170,'-11'1,"0"1,0 0,1 1,-1 0,1 1,0 0,0 1,0 0,0 0,1 1,0 0,0 1,0 0,1 0,0 1,1 0,0 1,0-1,0 1,1 1,1-1,-4 9,7-13,1-1,-1 1,1-1,0 1,1 0,-1 0,1 0,0-1,0 1,1 0,-1 0,1 0,0-1,1 1,-1 0,1-1,-1 1,1-1,1 0,-1 0,1 0,-1 0,1 0,0 0,1-1,-1 1,1-1,-1 0,1 0,0 0,0 0,0-1,1 0,-1 0,0 0,1 0,0-1,2 1,3 3,-4-1,-1 0,1-1,0 0,0 0,1 0,-1 0,0-1,1 0,-1-1,1 1,0-1,0 0,-1-1,1 0,0 0,0 0,-1-1,1 0,0 0,0-1,-1 0,0 0,1 0,-1-1,0 0,0 0,0-1,3-2,-1-2,-1 0,-1-1,1 0,-1 0,-1-1,0 1,0-1,-1-1,0 1,0 0,-2-1,1 0,-1 1,-1-1,0 0,0 0,-1-9,0 14,0 0,-1 0,0 0,0 0,0 0,-1 1,1-1,-1 0,-1 0,1 1,-1-1,0 1,0 0,-1 0,1 0,-1 1,0-1,0 1,-1 0,1 0,-1 0,0 0,0 1,-1 0,1 0,0 1,-1-1,0 1,1 0,-1 1,0-1,-2 1,-17-2,2 2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36.5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448 85,'-1'-2,"0"0,-1 1,1-1,-1 0,0 0,0 1,0-1,1 1,-1-1,0 1,-1 0,1 0,0 0,0 0,0 0,-1 1,1-1,0 0,-1 1,1 0,-1 0,1 0,0 0,-1 0,-2 0,-18 3,-1 1,1 1,0 0,0 2,1 1,0 1,0 0,1 2,0 0,1 2,-2 2,3-4,14-8,-1 0,0 0,1 1,0 0,0 0,0 0,0 1,1 0,-1 0,1 0,1 0,-1 1,1-1,0 1,0 0,0 0,1 0,0 0,0 1,1-1,-1 0,1 1,1-1,-1 1,1 2,16 116,-12-108,0 0,-1 1,-1-1,-1 0,0 1,-1 0,-1-1,-1 4,-41 204,42-222,0-1,0 0,0 1,0-1,1 1,-1-1,1 1,0-1,0 1,0-1,0 1,0-1,0 1,1-1,-1 1,1-1,-1 1,1-1,0 0,0 1,0-1,1 0,-1 0,0 1,1-1,-1-1,1 1,0 0,0 0,0 0,0-1,0 1,0-1,0 0,0 1,1-1,-1 0,0 0,1-1,-1 1,1 0,-1-1,1 0,-1 1,1-1,-1 0,1 0,-1 0,1-1,-1 1,1-1,176-28,48 29,-204-4,-5-2</inkml:trace>
  <inkml:trace contextRef="#ctx0" brushRef="#br0" timeOffset="2269.014">1098 141,'-48'51,"-53"102,99-150,0 0,0 0,0 0,1 1,-1-1,1 1,-1-1,1 1,0-1,0 1,1 0,-1-1,1 1,0 0,0-1,0 1,0 0,1-1,-1 1,1 0,0-1,0 1,1-1,-1 1,1-1,-1 0,1 1,0-1,0 0,1 0,-1 0,0-1,1 1,0-1,0 1,0-1,0 0,0 0,0 0,0 0,1-1,0 1,8 1,0-1,0-1,0 0,1 0,-1-1,0-1,1 0,-1-1,0 0,0-1,10-3,-3-2</inkml:trace>
  <inkml:trace contextRef="#ctx0" brushRef="#br0" timeOffset="2902.093">759 141,'-1'0,"1"1,0-1,-1 1,1-1,0 0,-1 1,1-1,0 1,-1-1,1 1,0-1,0 1,0 0,0-1,-1 1,1-1,0 1,0-1,0 1,0-1,0 1,0 0,0-1,1 1,-1-1,0 1,0-1,0 1,1-1,-1 1,0-1,0 1,1-1,-1 1,0-1,1 1,-1-1,1 0,-1 1,0-1,1 0,-1 1,1-1,-1 0,1 0,-1 1,1-1,-1 0,1 0,-1 0,1 0,0 1,-1-1,1 0,-1 0,1 0,-1 0,1 0,0-1,-1 1,1 0,-1 0,1 0,40 1,172-69,-207 67,0 0,0 1,0 0,0 0,0 1,0 0,0 0,0 0,0 0,-1 1,1 0,0 0,-1 1,1 0,-1 0,0 0,0 0,0 1,-1 0,1 0,-1 0,0 1,0-1,0 1,0 0,-1 0,0 0,0 1,75 65,-73-68,0-1,0-1,1 1,-1-1,1 0,-1 0,1 0,-1-1,1 0,-1 0,1 0,-1-1,1 0,-1 0,1 0,-1-1,0 0,1 0,-1 0,0 0,0-1,-1 0,1 0,-1 0,1-1,-1 0,0 0,0 0,-1 0,1 0,-1-1,0 1,0-1,0 0,1-4,-2-7</inkml:trace>
  <inkml:trace contextRef="#ctx0" brushRef="#br0" timeOffset="3723.354">1465 396,'-97'125,"94"-116,16-20,16-22,55-53,-84 85,1 1,-1-1,0 0,1 1,-1-1,1 1,0-1,-1 1,1-1,-1 1,1 0,0-1,-1 1,1 0,0-1,-1 1,1 0,0 0,-1-1,1 1,0 0,0 0,-1 0,1 0,0 0,0 0,-1 0,1 1,0-1,-1 0,1 0,0 0,0 1,-1-1,1 0,0 1,-1-1,1 1,-1-1,1 0,-1 1,1 0,-1-1,1 1,-1-1,1 1,-1-1,1 1,-1 0,0 0,7 43,-5-23,-1-18,-1 0,0 0,1 0,-1 0,1-1,0 1,0 0,0 0,0-1,1 1,-1-1,1 1,-1-1,1 0,0 1,0-1,0 0,0 0,0-1,0 1,1 0,-1-1,1 1,-1-1,1 0,-1 0,1 0,0 0,0 0,-1 0,1-1,0 1,0-1,0 0,0 0,0 0,-1 0,1-1,0 1,0-1,0 0,0 0,-1 1,1-2,-1 1,1 0,0-1,-1 1,2-2,4-5,0 0,-1 0,0-1,-1 0,0 0,0-1,-1 0,0 0,-1 0,0 0,1-8,3-7</inkml:trace>
  <inkml:trace contextRef="#ctx0" brushRef="#br0" timeOffset="4040.149">1916 311,'-5'28,"-1"15,0 5,1-6</inkml:trace>
  <inkml:trace contextRef="#ctx0" brushRef="#br0" timeOffset="4306.679">1888 311,'19'-5,"16"-1,7 0,1 1,-2 1,-8 2</inkml:trace>
  <inkml:trace contextRef="#ctx0" brushRef="#br0" timeOffset="4570.567">1888 424,'19'0,"16"0,7 0,1 0,-7 0</inkml:trace>
  <inkml:trace contextRef="#ctx0" brushRef="#br0" timeOffset="5404.118">2820 113,'-132'131,"-147"111,40-32,174-150,53-44</inkml:trace>
  <inkml:trace contextRef="#ctx0" brushRef="#br0" timeOffset="6072.663">2933 480,'-18'48,"-2"0,-2-1,-2-2,-2 0,-1-2,-13 12,38-54,0 1,-1 0,1 0,0 0,0 0,0 0,1 0,-1 0,0 0,1 1,-1-1,1 1,0-1,0 1,0 0,0-1,0 1,1 0,-1 0,1-1,0 1,0 0,0 0,0 0,0 0,0-1,1 1,0 0,-1 0,1-1,0 1,0 0,0-1,1 1,-1-1,1 0,-1 1,1-1,0 0,0 0,0 0,1 0,6 2,0 0,0-1,1 0,0-1,0 0,-1-1,1 0,0 0,0-1,0-1,0 1,0-2,0 1,0-1,-1-1,7-2,3-1</inkml:trace>
  <inkml:trace contextRef="#ctx0" brushRef="#br0" timeOffset="6587.409">2593 621,'0'-6,"1"1,-1-1,1 1,0-1,0 1,1-1,0 1,0-1,0 1,0 0,1 0,0 0,0 1,0-1,0 1,1-1,0 1,0 0,0 1,0-1,1 1,0-1,-1 1,1 1,0-1,0 1,0 0,2-1,8-2,0 1,0 1,0 0,0 0,0 2,1 0,-1 0,1 2,11 1,172 55,-184-55,1 0,1-1,-1-1,0-1,0 0,0-1,0-1,14-4,-12 1</inkml:trace>
  <inkml:trace contextRef="#ctx0" brushRef="#br0" timeOffset="7376.853">3271 734,'-118'175,"244"-316,-126 140,1 0,0 0,-1 0,1 0,0 0,-1 0,1 0,0 1,0-1,0 0,0 0,0 1,0-1,0 1,0-1,0 1,0-1,0 1,0 0,0-1,0 1,1 0,-1 0,0 0,0 0,0 0,0 0,0 0,1 0,-1 1,0-1,0 0,0 1,0-1,0 1,0-1,0 1,0-1,0 1,0 0,0-1,0 1,0 0,-1 0,1 0,0 0,-1 0,1 0,0 0,-1 0,1 0,-1 0,0 0,1 0,-1 0,0 0,1 0,-1 0,0 1,0-1,0 0,0 0,0 0,0 0,-1 0,1 1,0 0,2 24,13 55,-14-79,0 0,0-1,0 1,0 0,1 0,-1 0,0-1,1 1,0-1,-1 1,1-1,0 1,0-1,0 0,-1 0,1 0,0 0,1 0,-1-1,0 1,0-1,0 1,0-1,0 0,1 1,-1-1,0 0,0-1,0 1,1 0,-1-1,0 1,0-1,1 0,8-4,-1-1,0-1,0 1,-1-1,0-1,0 0,-1 0,0-1,0 0,-1 0,0-1,-1 0,0 0,-1-1,0 1,4-12,-8 20,13-27,-4 4</inkml:trace>
  <inkml:trace contextRef="#ctx0" brushRef="#br0" timeOffset="8872.279">3892 763,'-11'-1,"0"0,1 1,-1 1,0 0,1 0,-1 1,1 1,0-1,0 2,0-1,0 1,0 1,1 0,0 0,0 1,-5 4,13-9,-1 1,1 0,0 0,0 0,0 0,0 0,0 1,0-1,0 0,1 0,-1 1,1-1,0 0,0 0,-1 1,2-1,-1 0,0 1,0-1,1 0,-1 0,1 1,0-1,-1 0,1 0,0 0,0 0,1 0,-1 0,0 0,1 0,-1 0,1-1,-1 1,1 0,0-1,0 0,0 1,0-1,0 0,0 0,0 0,0 0,0 0,0-1,1 1,-1-1,0 1,0-1,0 0,-1 1,1-1,-1 1,0-1,1 1,-1 0,1-1,-1 1,0 0,1 0,-1 0,0 0,0 0,0 0,0 1,0-1,0 0,0 0,0 1,-1-1,1 1,0-1,-1 1,1-1,-1 1,0-1,1 1,-1-1,0 1,0-1,0 1,0-1,0 1,0 0,0-1,-1 1,1-1,-1 1,1-1,-1 1,1-1,-1 0,0 1,0-1,0 0,0 1,0-1,0 0,0 0,0 0,0 0,0 0,-1 0,-98 73,100-74,-1 0,1 1,-1-1,0 1,1-1,-1 1,1-1,-1 1,1-1,0 1,-1-1,1 1,0 0,-1-1,1 1,0-1,-1 1,1 0,0 0,0-1,0 1,0 0,0-1,0 1,0 0,0-1,0 1,0 0,0 0,0-1,1 1,-1 0,0-1,0 1,1-1,-1 1,0 0,1-1,-1 1,1-1,-1 1,1-1,-1 1,1-1,-1 1,1-1,-1 1,1-1,0 0,-1 1,1-1,0 0,-1 0,1 1,0-1,-1 0,1 0,0 0,43 6,98-38,-122 23</inkml:trace>
  <inkml:trace contextRef="#ctx0" brushRef="#br0" timeOffset="10060.823">3751 0,'101'14,"1"-4,97-4,-195-7,0 1,0-1,-1 1,1 0,0 0,0 0,0 0,0 1,0 0,-1-1,1 1,0 1,-1-1,1 1,0-1,-1 1,0 0,1 0,-1 0,0 1,0-1,0 1,-1 0,1-1,-1 1,1 1,-1-1,0 0,0 0,0 1,-1-1,2 4,1 151,-7-92,2 668,2-730,0 0,-1 1,1-1,-1 0,-1 0,1 0,0 1,-1-1,0 0,0 0,0 0,-1 0,1 0,-1 0,0-1,0 1,0 0,0-1,-1 1,0-1,1 0,-1 0,0 0,-1 0,1-1,0 1,-1-1,1 0,-1 0,0 0,-1 0,-68-1,54-8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5:02.0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0 593,'293'-360,"-293"360,1 1,-1-1,0 0,0 0,1 1,-1-1,0 0,1 0,-1 1,0-1,1 0,-1 0,0 0,1 0,-1 1,0-1,1 0,-1 0,0 0,1 0,-1 0,1 0,-1 0,0 0,1 0,-1 0,0 0,1-1,-1 1,0 0,1 0,-1 0,0 0,1 0,-1-1,0 1,1 0,-1 0,0-1,1 1,-1 0,0 0,0-1,1 1,-1 0,0-1,0 1,0 0,0-1,0 1,1 0,-1-1,0 1,0-1,-8 37,5-26,-13 131,16-136,0 0,0 0,1 0,0 0,-1 0,2 0,-1 0,1 0,-1 0,1 0,1-1,-1 1,1-1,0 0,0 1,0-1,0 0,1-1,-1 1,1-1,0 1,0-1,0 0,1-1,-1 1,1-1,0 0,0-1,0 1,1-2,-1 1,0 0,0-1,0 0,0 0,1-1,-1 1,0-1,0 0,0-1,0 1,0-1,0 0,0 0,-1 0,1-1,-1 0,0 0,3-2,85-83,-85 79,3-3,0 0,-1-1,0 0,-1-1,-1 0,0 0,-1 0,0-1,-1 0,-1 0,-1 0,1-4,1-4,-3 18,-1 0,1 0,-1 0,0 0,0 0,-1 0,0-1,1 1,-2 0,1 0,-1 0,1 0,-2-1,1 1,0 0,-1 0,-1-3,-7 0,1 6</inkml:trace>
  <inkml:trace contextRef="#ctx0" brushRef="#br0" timeOffset="529.304">820 0</inkml:trace>
  <inkml:trace contextRef="#ctx0" brushRef="#br0" timeOffset="271.717">960 254,'5'34,"1"20,0 6,-1-7</inkml:trace>
  <inkml:trace contextRef="#ctx0" brushRef="#br0" timeOffset="797.791">1412 141,'-35'21,"1"2,1 1,1 2,2 1,0 1,2 2,25-27,0-1,1 1,-1 0,1 0,-1 0,1 0,0 0,0 1,1-1,-1 1,1-1,0 1,0-1,0 1,0 0,0 0,1-1,0 1,0 0,0 0,0-1,0 1,1 0,0 0,-1-1,2 1,-1 0,0-1,1 1,-1-1,1 0,0 1,0-1,0 0,1 0,-1 0,1-1,0 1,-1-1,1 1,0-1,1 0,-1 0,0 0,1 0,0 0,11 2,0 1,1-2,-1 0,1-1,0-1,0 0,-1-1,1-1,0 0,0-1,-1-1,1 0,-1-1,0-1,9-4,83-60,-93 58</inkml:trace>
  <inkml:trace contextRef="#ctx0" brushRef="#br0" timeOffset="1102.968">1638 452,'33'-8,"0"-1,-1-2,0-1,-1-2,0-1,-1-1,-1-2,19-14,-6-29,-41 60,-1-1,1 1,-1-1,1 1,-1-1,0 0,0 1,0-1,0 1,0-1,0 0,0 1,0-1,0 0,-1 1,1-1,-1 1,1-1,-1 1,0-1,0 1,1-1,-1 1,0 0,0-1,0 1,-1 0,1 0,0 0,0 0,-1 0,1 0,0 0,-1 0,1 0,-1 1,1-1,-1 1,1-1,-1 1,0 0,0-1,-8 1,-1 0,1 1,-1 0,1 1,-1 0,1 0,0 1,0 0,0 1,1 0,-1 1,1 0,0 1,0-1,1 2,-4 2,5-3,0-1,0 1,0 1,1-1,0 1,0 1,1-1,0 1,0-1,1 2,0-1,0 0,1 1,0-1,0 1,1 0,0 0,1 0,0 0,0 0,1 1,1-1,-1 0,1 0,2 5,-2-10,1 0,0 0,1 0,-1-1,1 1,0-1,0 0,0 1,0-1,0 0,1-1,-1 1,1-1,0 1,0-1,0 0,0-1,0 1,0-1,0 1,0-1,1-1,2 1,109 3,-91-6,84-5,-91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5:00.7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261 444,'-33'17,"2"3,0 0,1 2,1 2,2 0,-9 12,31-31,0 2,1-1,-1 1,2-1,-1 1,1 0,0 0,0 1,1-1,0 1,0-1,0 8,2-12,-1-1,1 1,0 0,1 0,-1 0,0 0,1 0,-1 0,1-1,0 1,0 0,0 0,1-1,-1 1,0-1,1 1,0-1,-1 0,1 0,0 1,0-1,1 0,-1-1,0 1,1 0,-1-1,1 1,-1-1,1 0,-1 0,1 0,0 0,0 0,1 0,4-2,0 0,-1 0,0-1,1 0,-1 0,0-1,0 0,0 0,0 0,-1-1,1 0,-1-1,0 1,0-1,-1 0,1-1,-1 1,0-1,-1 0,1 0,-1-1,0 1,-1-1,0 0,1-2,10-12,126-147,-140 167,0 0,1 0,-1 1,1-1,-1 0,1 0,-1 1,1-1,-1 0,1 1,0-1,-1 1,1-1,0 1,0-1,-1 1,1-1,0 1,0 0,0-1,0 1,-1 0,1 0,0 0,0 0,0 0,0 0,0 0,0 0,0 0,-1 0,1 0,0 0,0 1,0-1,0 0,0 1,-1-1,1 0,0 1,0-1,-1 1,1-1,0 1,-1 0,1-1,0 1,-1 0,1-1,-1 1,1 0,-1 0,0 0,1-1,-1 1,0 0,1 0,-1 0,0 0,0 0,5 60,-5-56,7 157,15 145,-20-288,-1 1,-1-1,-1 1,0-1,-2 0,0 1,-3 3,5-17,-1 0,0 0,0-1,-1 1,0-1,0 1,0-1,-1 0,0 0,1-1,-2 1,1-1,0 0,-1 0,0 0,0 0,0-1,-1 0,1 0,-1-1,1 1,-1-1,0 0,-4 0,8-1,-1-1,0 1,0-1,1 0,-1 0,0 0,0-1,0 1,1 0,-1-1,0 0,1 0,-1 0,0 0,1 0,-1 0,1-1,0 1,-1-1,1 0,0 1,0-1,0 0,0 0,0-1,1 1,-1 0,1 0,-1-1,1 1,0-1,0 1,0-1,0 0,0 1,0-3,-10-104,16 91,0 0,0 1,2 0,0 0,1 0,1 1,0 0,1 1,1 0,1 0,0 1,0 1,1 0,5-3,10-8,0 1,2 1,0 1,27-12,-42 24,89-42,44-31,-145 79,0-1,0 0,0 0,-1-1,1 1,-1 0,0-1,0 1,-1-1,1 0,-1 0,0 0,0 0,-1 1,0-1,1 0,-2 0,1 0,0 0,-1 0,0 0,0 0,-1 0,1 1,-1-1,0 1,0-1,-1 1,1 0,-1-1,0 1,0 1,0-1,-1 0,1 1,-1 0,0-1,0 1,0 1,0-1,-1 1,1 0,-4-2,7 3,-1-2,-1 0,1 1,-1-1,1 1,-1-1,0 1,0 0,0 0,0 0,0 0,0 1,0-1,-1 1,1 0,-1 0,1 0,-1 0,1 0,-1 1,1 0,-1 0,0 0,1 0,-1 0,1 1,-1 0,1-1,-1 1,1 1,-1-1,1 0,0 1,0 0,0-1,0 1,0 1,0-1,0 0,-1 2,1 7,0-1,1 1,1 0,0 0,0 0,1 0,0 0,1-1,0 1,1 0,0 0,1-1,0 1,1-1,0 0,0 0,1 0,1-1,-1 1,2-1,-1 0,8 6,-3-4,1-2,0 1,1-2,0 0,0 0,1-1,0-1,0 0,1-1,0 0,0-2,0 0,0 0,0-1,0-1,1 0,-1-2,1 1,-1-2,9-2,-5-1,1-1,-2 0,1-2,-1 0,0-1,0-1,-1-1,-1 0,0-1,0-1,-1 0,-1-2,0 1,-1-2,-1 1,0-2,-1 1,-1-2,-1 0,3-7,6-3,-1 0,-2-2,0 1,-3-2,0 0,-2 0,-1-1,-2-1,0 1,-3-1,1-25,-30-17,24 73,0 1,0 0,0 0,0-1,-1 1,1 0,0 0,0 0,-1 0,1 0,-1 1,1-1,-1 0,1 1,-1-1,1 1,-1-1,1 1,-1 0,0-1,1 1,-1 0,1 0,-1 0,0 0,1 1,-1-1,0 0,1 1,-1-1,1 1,-1 0,1-1,-1 1,1 0,0 0,-1 0,1 0,0 0,0 0,-1 0,1 0,0 1,0-1,0 0,0 1,-11 17,0 1,1 1,1 0,1 0,1 0,0 1,2 1,1-1,0 1,2 0,1 0,1 0,0 0,2 0,1 0,2 13,-2 11,-1-19,1 0,1-1,2 1,1 0,1-1,1 0,2-1,0 0,2 0,2 1,-6-10,-3-6</inkml:trace>
  <inkml:trace contextRef="#ctx0" brushRef="#br0" timeOffset="254.156">966 387,'43'-5,"38"-1,16 0,0-4,-12 1,-10 1,-13 2,-8 2,-8-3,-12-1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58.4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280 0,'-13'0,"-1"1,1 0,-1 0,1 2,-1-1,1 2,0 0,0 0,1 2,-1-1,1 1,0 1,1 0,-1 1,1 0,1 1,0 0,0 1,1 0,0 0,-1 2,7-6,1-1,-1 0,1 1,0-1,0 1,1 0,0-1,0 1,0 0,1 0,-1 0,2 0,-1 0,0 0,1-1,0 1,1 0,-1 0,1-1,0 1,1-1,-1 0,1 1,0-1,0 0,1-1,-1 1,1-1,0 1,1-1,-1 0,1-1,-1 1,1-1,0 0,0 0,1 0,-1-1,0 1,1-2,0 1,-1 0,1-1,66 22,-53-16</inkml:trace>
  <inkml:trace contextRef="#ctx0" brushRef="#br0" timeOffset="418.377">647 28,'-23'16,"-1"2,2 0,1 2,0 0,1 1,1 1,2 1,-15 24,30-45,0 0,0 0,1 0,-1 1,0-1,1 0,0 1,0-1,-1 1,1 0,1-1,-1 1,0 0,1 0,-1-1,1 1,0 0,0 0,0 0,0 0,1-1,-1 1,1 0,0 0,0-1,-1 1,2 0,-1-1,0 1,0-1,1 0,0 1,-1-1,1 0,0 0,0 0,0 0,0 0,1 0,-1-1,0 1,1-1,-1 0,1 1,-1-1,2 0,4 0,0 0,0-1,0 1,0-2,0 1,0-1,0-1,0 1,-1-1,1 0,0-1,-1 0,1 0,-1-1,0 0,0 0,-1-1,1 1,4-6,105-114,-48 20,-72 116,1 0,0 1,1-1,0 0,1 1,0-1,1 0,0 1,2-1,0 9,2-15,-1-1,1 0,1 1,-1-1,0-1,1 1,0-1,0 1,1-2,-1 1,1 0,0-1,-1 0,2-1,-1 1,0-1,0 0,1-1,-1 1,1-1,-1 0,1-1,0 0,-1 0,1 0,3-2,15 3</inkml:trace>
  <inkml:trace contextRef="#ctx0" brushRef="#br0" timeOffset="854.544">1042 338,'15'-8,"-1"-2,0 0,-1 0,0-1,0-1,-2 0,1-1,-1 0,-1-1,-1 0,0-1,0 0,60-148,-69 164,0-1,0 1,1-1,-1 1,0 0,0-1,1 1,-1-1,0 1,0-1,1 1,-1-1,1 1,-1-1,0 1,1-1,-1 0,1 1,-1-1,1 0,-1 1,1-1,0 0,-1 0,1 1,-1-1,1 0,-1 0,1 0,0 0,-1 0,1 0,0 0,-1 0,1 0,-1 0,1 0,0 0,-1 0,1-1,-1 1,1 0,-1 0,1-1,-1 1,1 0,-1-1,1 1,-1-1,1 1,-1 0,1-1,-1 1,0-1,1 1,-1-1,0 1,1-1,-5 23,2-17,0 0,1 1,0-1,0 0,0 1,0 0,1-1,0 1,1-1,-1 1,1-1,0 1,0-1,0 1,1-1,0 0,0 0,1 0,-1 0,1 0,0 0,0-1,1 1,0-1,0 0,0 0,0 0,0-1,1 1,0-1,-1 0,1-1,0 1,1-1,-1 0,0 0,1-1,-1 1,1-1,-1 0,1-1,0 0,-1 1,1-2,-1 1,1-1,0 0,-1 0,1 0,-1-1,0 0,1 0,-1 0,0 0,0-1,0 0,-1 0,1-1,2-2,9-7,0-1,-1 0,-1-1,-1 0,0-1,-1-1,-1 0,2-4,-3 4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4:56.9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25 120,'-21'59,"20"-56,0 1,0 0,1 0,0-1,-1 1,1 0,0 0,1-1,-1 1,1 0,0 0,0-1,0 1,0-1,1 1,-1-1,1 1,0-1,0 0,0 0,0 0,1 0,-1 0,1 0,0-1,0 1,0-1,0 0,0 0,0 0,0 0,1-1,-1 1,1-1,-1 0,1 0,0 0,0 0,-1-1,1 1,0-1,0 0,-1 0,1-1,1 1,6-5,1-1,-1 0,-1 0,1-1,-1-1,0 1,-1-2,1 1,-2-1,1-1,-1 0,-1 0,0 0,0-1,-1 0,-1 0,0-1,0 1,0-4,2 1,39-79,-45 94,0-1,0 0,-1 1,1-1,0 1,0-1,0 1,0-1,-1 1,1 0,0-1,0 1,-1 0,1 0,-1-1,1 1,-1 0,1 0,-1 0,1 0,-1 0,0 0,1 0,-1 0,0 0,0 0,0 0,0 0,0 0,0 0,0 0,0 0,0 0,0 0,-1 0,1 0,-26 174,41-4,-10-140,-1 0,-2-1,-1 1,-1 0,-2 0,-1 0,-1 0,-3 5,3-10,4-21,0 0,-1 0,1 0,-1 0,0 0,0 0,0 0,-1 0,0 0,0 0,0-1,-1 1,1-1,-1 1,0-1,0 0,-1 0,-2 3,4-8,0 0,0 0,0 0,1 0,-1 0,1 0,-1 0,1-1,-1 1,1-1,0 1,-1-1,1 1,0-1,0 0,0 1,0-1,1 0,-1 0,0 0,1 0,-1 0,1 0,0 0,0 0,-1 0,1 1,1-1,-1 0,0 0,0 0,1-1,-1 2,-3-29,1 1,2-1,1 0,1 1,1-1,2 1,1 0,1 1,2-1,1 0,-9 25,1 1,0-1,0 1,0-1,1 1,-1 0,1 0,-1 0,1 0,0 1,0-1,1 1,-1-1,0 1,1 0,-1 1,3-2,13-3</inkml:trace>
  <inkml:trace contextRef="#ctx0" brushRef="#br0" timeOffset="365.909">703 92,'-27'33,"1"2,2 0,2 1,1 1,0 7,19-42,0 0,0 0,1 0,-1 1,1-1,0 0,0 1,0-1,0 1,0 0,0-1,1 1,-1 0,1-1,0 1,0 0,0-1,0 1,0 0,1 0,-1-1,1 1,0 0,0-1,0 1,0-1,0 1,0-1,1 0,-1 1,1-1,-1 0,1 0,0 0,0 0,0 0,0-1,0 1,1 0,-1-1,0 0,1 1,9-1,0-1,-1 0,1 0,0-1,-1-1,1 0,-1 0,1-1,-1-1,0 0,0 0,-1-1,1-1,-1 1,0-2,-1 1,1-2,-2 1,1-1,-1 0,0-1,0 0,-1 0,1-2,-6 7,1-1,-1 0,1 0,-1 1,-1-1,1-1,-1 1,1 0,-2 0,1 0,0-1,-1 1,0 0,0 0,-1-1,0 1,0 0,0 0,0-1,-1 1,0 0,0 1,0-1,0 0,-1 0,0 1,0 0,0-1,-1 1,1 1,-1-1,0 0,0 1,0 0,-1 0,1 0,-1 0,1 1,-1-1,0 1,0 1,-4-2,-48-11,32 11</inkml:trace>
  <inkml:trace contextRef="#ctx0" brushRef="#br0" timeOffset="744.65">985 149,'-1'10,"0"0,1 1,0-1,1 0,0 1,0-1,1 0,1 0,-1 0,2 0,-1 0,1-1,1 1,0-1,0 0,1-1,0 1,0-1,1 0,0-1,0 1,2-1,-5-5,1-1,0 1,-1-1,1 0,0 0,0-1,0 1,0-1,-1 0,1-1,0 1,0-1,0 0,0 0,-1 0,1-1,0 0,-1 1,0-2,1 1,-1 0,0-1,0 0,0 0,0 0,85-91,-71 70,-1-1,-2 0,0-1,-2 0,5-17,-12 25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5:29.2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322 32,'-151'256,"-15"-13,162-234,13-17,17-20,36-47,-6 10,-2-2,-4-3,-1-4,37-68,-85 143,0-1,0 0,0 0,0 0,0 1,0-1,0 0,0 1,0-1,-1 1,1-1,0 1,0-1,0 1,0 0,-1-1,1 1,0 0,-1 0,1 0,-1 0,1-1,-1 1,1 0,-1 0,1 0,-1 0,0 0,0 0,1 0,-1 0,0 0,0 0,0 0,0 0,0 0,0 0,-1 0,1 0,0 0,0 0,-1 0,1 0,-1 0,1 0,-1 0,1 0,-1 0,1 2,-2 62,11 106,-5-150,-4-15,0 0,1 0,0 0,0 0,1 0,-1 0,1-1,1 1,-1 0,1-1,0 0,0 1,0-1,1 0,0-1,0 1,0-1,0 0,3 2,-2-6,0 0,0-1,0 0,-1 0,1-1,0 1,-1-1,1 0,-1 0,0-1,0 1,0-1,0 0,0 0,0 0,-1-1,1 1,-1-1,0 0,0 0,-1 0,1 0,-1 0,1-2,-2 4,135-232,-86 134,-50 99,0 0,0 1,0-1,0 1,0-1,0 0,1 1,-1-1,0 1,0-1,1 1,-1-1,0 1,1-1,-1 1,0-1,1 1,-1-1,1 1,-1 0,1-1,-1 1,1 0,-1-1,1 1,-1 0,1 0,-1 0,1-1,0 1,-1 0,1 0,-1 0,1 0,0 0,-1 0,1 0,-1 0,1 0,0 0,-1 0,1 1,-1-1,1 0,-1 0,1 1,-1-1,1 0,-1 0,1 1,-1-1,1 1,-1-1,1 0,-1 1,0-1,1 1,-1-1,0 1,1-1,-1 1,0 0,0-1,1 1,-1 0,13 40,-7 184,-8-130,1-70,0-18,0 0,0-1,1 1,0 0,1 0,0 0,0-1,0 1,1 0,0-1,0 1,0-1,1 0,3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5:31.7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28 157,'5'14,"1"15,1 7,-2 2,-2-1,-1-1,0-3,-2-1,0-2,0-6</inkml:trace>
  <inkml:trace contextRef="#ctx0" brushRef="#br0" timeOffset="281.167">0 213,'34'0,"25"0,8-5,-4-1,-6 0,-9 1,-8 1,-10 2</inkml:trace>
  <inkml:trace contextRef="#ctx0" brushRef="#br0" timeOffset="617.156">28 411,'10'4,"12"3,8-1,3-2,1-5,0-3,-2-1,-1 1,-1-4,-5-1</inkml:trace>
  <inkml:trace contextRef="#ctx0" brushRef="#br0" timeOffset="2095.069">113 467,'0'5,"0"6,0 6,0 6,0 2,0 3,0 1,0 0,0 1,0-6</inkml:trace>
  <inkml:trace contextRef="#ctx0" brushRef="#br0" timeOffset="17999.223">508 467,'-17'121,"16"-118,0 0,0 0,0 1,1-1,-1 0,1 0,-1 1,1-1,0 0,1 1,-1-1,0 0,1 0,0 1,0-1,0 0,0 0,0 0,1 0,-1 0,1 0,0 0,0-1,0 1,0-1,0 1,0-1,1 0,-1 0,1 0,0 0,0 0,0 0,0-1,0 0,0 1,0-1,0 0,0 0,0-1,1 1,-1-1,0 0,2 0,7-1,-1-2,0 1,1-1,-1-1,0 0,-1-1,1 0,-1-1,0 0,0 0,0-1,-1 0,0-1,-1 0,0 0,0-1,0-1,-2 2,0 0,-1 0,1 0,-2-1,1 0,-1 0,0-1,-1 1,0-1,-1 1,1-7,-1 4</inkml:trace>
  <inkml:trace contextRef="#ctx0" brushRef="#br0" timeOffset="19090.015">847 721,'5'2,"-1"-1,1 0,0 0,0 0,-1 0,1-1,0 0,0 0,0 0,0 0,-1-1,1 0,0 0,0 0,-1-1,1 1,-1-1,0 0,1-1,-1 1,0-1,0 0,0 1,-1-2,1 1,-1 0,1-1,1-2,122-154,-111 142,-1-1,-2 0,1-1,-2-1,-1 0,-1 0,0-1,-2-1,0 1,-2-1,0-1,-2 1,-1-1,1-16,-4 38,1 0,-1 0,1-1,-1 1,0 0,0 0,0 0,0-1,0 1,0 0,-1 0,1 0,-1 0,0 0,1 0,-1 0,0 0,0 0,0 0,-1 0,1 0,0 0,-1 1,1-1,-1 1,1-1,-1 1,0 0,0-1,0 1,0 0,1 0,-1 0,-1 0,1 1,0-1,0 1,0-1,0 1,0 0,-1-1,1 1,0 0,0 0,0 1,0-1,-1 0,0 1,-5 8,0-1,1 1,0 0,0 1,1-1,0 1,1 1,0-1,1 1,0 0,1 0,0 0,0 0,1 0,1 1,0 1,1 216,-1-223,1-1,0 0,0 1,0-1,1 0,-1 1,1-1,0 0,1 0,0 0,-1 0,2 0,-1 0,0 0,1 0,0-1,0 0,0 1,1-1,-1 0,1-1,0 1,0-1,1 1,-1-1,1-1,-1 1,1-1,0 1,0-1,0-1,0 1,0-1,0 0,1 0,3 0,8-4,0-2,0 0,-1-1,1-1,-1 0,-1-1,0-1,0-1,0 0,-2 0,1-2,-1 1,-1-2,0 0,-1 0,0-1,-1 0,7-13,-1 5,-1 0,-1-2,0 1,-2-2,-1 1,-1-2,-1 1,-1-1,-2-1,2-14,2-2,-8 35,1 0,-1 0,0 0,-1 0,0 0,0-1,-1 1,0 0,-1-1,0 1,0 0,-2-9,2 16,1 0,-1-1,1 1,-1 0,1 0,-1-1,0 1,0 0,1 0,-1 0,0 0,0 0,0 0,0 0,0 0,-1 0,1 0,0 1,0-1,-1 0,1 1,0-1,-1 1,1 0,0-1,-1 1,1 0,0 0,-1 0,1 0,-1 0,1 0,-1 0,1 0,0 0,-1 1,1-1,0 1,-1-1,1 1,0-1,0 1,-1 0,1 0,0-1,0 1,0 0,0 0,0 0,0 1,-50 56,42-40,1 1,1 0,0 0,2 1,0 0,1 0,1 0,1 0,0 1,2 6,0-17,1 1,-1-1,2 0,0 1,0-1,1 0,0 0,0 0,1-1,1 1,0-1,0 0,1 0,0-1,0 1,1-1,0-1,0 1,1-1,8 6,90 43,-85-52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0,-3-1,-8-2,-8-1,-13-5,-7-3,-8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5:15.5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86 551,'8'2,"1"0,0-1,0 0,0 0,-1-1,1 0,0-1,0 0,0 0,0 0,-1-1,1-1,-1 0,6-2,-8 4,0-1,-1 1,1-1,0 0,-1-1,1 1,-1-1,0-1,0 1,0 0,0-1,-1 0,1 0,-1-1,0 1,0-1,-1 0,1 0,-1 0,0 0,-1-1,1 1,-1-1,0 0,0 0,-1 1,0-1,1-6,-6 8,0 0,0 0,0 1,0-1,0 1,-1 0,0 0,1 1,-1-1,0 1,0 0,0 0,-1 1,1 0,0 0,-1 0,1 0,-1 1,1 0,0 0,-1 0,1 1,-1 0,1 0,-5 1,1-1,0-1,1 1,-1 0,0 1,1 0,-1 1,1-1,-1 1,1 1,0 0,1 0,-1 1,1 0,0 0,0 0,0 1,1 0,-1 1,2-1,-1 1,1 0,0 0,0 1,1 0,0 0,0 0,1 0,0 0,1 1,0-1,-1 5,2-4,1 0,-1-1,2 1,-1 0,1-1,0 1,1-1,0 1,1-1,-1 0,1 1,1-1,0-1,0 1,1-1,-1 1,1-1,1-1,0 1,0-1,0 0,0 0,6 3,1 0,-1 0,1-2,1 1,0-2,0 1,0-2,0 0,1-1,0 0,0-1,0-1,0-1,4 0,-4 0,0-1,0 0,1-1,-1-1,0-1,-1 0,1-1,0 0,-1-1,0-1,12-7,-10 5</inkml:trace>
  <inkml:trace contextRef="#ctx0" brushRef="#br0" timeOffset="267.489">989 439,'-29'38,"-14"22,1 6,6-3,10-8,10-13</inkml:trace>
  <inkml:trace contextRef="#ctx0" brushRef="#br0" timeOffset="521.603">679 439,'24'23,"17"19,7 1,-5-2,-5-7,-9-5,-4-8,-2-2,0-5,0-4,-2-4</inkml:trace>
  <inkml:trace contextRef="#ctx0" brushRef="#br0" timeOffset="1037.338">1243 692,'-28'294,"32"-453,-1 132,1 0,1 0,1 0,1 0,1 1,2 0,1 1,1 0,0 1,2 0,1 1,1 1,1 0,1 2,0-1,2 2,0 1,2 0,20-13,-40 30,0 0,0 0,1 0,-1 0,0 0,1 0,-1 0,0 1,1-1,-1 1,1 0,-1-1,1 1,-1 0,1 1,-1-1,1 0,-1 1,1-1,-1 1,0 0,1 0,-1 0,0 0,0 0,1 1,-1-1,0 0,0 1,-1 0,1-1,0 1,-1 0,1 0,-1 0,1 0,-1 1,3 3,-1 0,0 0,0 0,-1 0,0 0,0 1,0-1,-1 1,0-1,0 1,-1 0,1 0,-2 5,-3 5,-1 1,0-1,-1 0,-1-1,-1 1,0-1,-2-1,1 1,-2-2,0 1,-1-2,0 1,-1-2,0 1,-1-2,-12 9,-50 23,53-35</inkml:trace>
  <inkml:trace contextRef="#ctx0" brushRef="#br0" timeOffset="1620.687">1667 777,'45'-39,"-14"16,-1-3,0 0,-3-1,0-2,-1-1,-2-1,-2-1,10-19,-10-56,-22 104,0 0,1 0,-2-1,1 1,0 0,-1 0,1 0,-1 0,0 0,0 0,0 1,0-1,-1 0,1 0,-1 1,1-1,-1 1,0-1,0 1,0 0,-1 0,1 0,0 0,-1 0,1 0,-1 1,0-1,1 1,-1 0,0 0,0 0,0 0,-1 0,1 1,-1 0,0 0,1 1,-1 0,1-1,-1 1,1 1,-1-1,1 0,0 1,-1-1,1 1,0 0,0 0,0 1,1-1,-1 0,0 1,1 0,0-1,-1 1,1 0,0 0,1 1,-1-1,0 0,1 0,0 1,0-1,0 1,0-1,1 1,-1 0,1-1,0 1,0-1,0 1,0 0,1-1,-1 1,1-1,0 1,0-1,0 1,1-1,-1 0,1 1,0-1,0 0,0 0,0 0,3 2,91 31,-32-18,-61-17,-1 1,1-1,-1 0,1 1,-1 0,0-1,0 1,1 0,-1 0,-1 0,1 0,0 1,0-1,-1 0,0 1,1-1,-1 1,0 0,0-1,0 1,-1 0,1 0,-1-1,1 1,-1 0,0 0,0 0,0 0,0-1,-1 1,1 1,-31 86,23-73,8 10,8-19</inkml:trace>
  <inkml:trace contextRef="#ctx0" brushRef="#br0" timeOffset="2020.543">2259 664,'30'-5,"1"-2,-1 0,0-2,0-2,-1 0,-1-2,0-1,-1-1,6-5,34-52,-66 70,1 0,-1-1,0 1,0 0,-1-1,1 1,0 0,-1-1,0 1,1-1,-1 1,0-1,0 1,0-1,-1 1,1-1,-1 1,1-1,-1 1,0 0,0-1,0 1,0 0,0 0,0-1,-1 1,1 0,-1 0,0 1,1-1,-1 0,0 0,0 1,0-1,0 1,0 0,-2-1,0 0,-1 0,0 0,1 0,-1 1,0-1,0 1,0 0,0 1,0-1,0 1,0 0,0 0,0 1,0 0,0-1,0 2,0-1,0 0,1 1,-1 0,0 0,1 1,0-1,-1 1,-7 4,1 1,0 0,1 0,0 1,0 0,1 1,0 0,-4 7,-28 84,40-97,1-1,-1 1,1-1,0 1,-1 0,2-1,-1 1,0-1,1 1,-1-1,1 1,0-1,0 1,1-1,-1 0,1 0,-1 1,1-1,0 0,0 0,1-1,-1 1,1 0,-1-1,1 0,0 1,0-1,2 1,6 3,0-1,0 0,0-1,1 0,0 0,0-2,0 1,0-2,0 0,0 0,1-1,-1 0,0-1,0-1,0 0,5-1,1-4</inkml:trace>
  <inkml:trace contextRef="#ctx0" brushRef="#br0" timeOffset="2487.192">3078 353,'-53'24,"37"-17,0 0,0 0,1 2,0 0,0 1,1 0,0 1,1 1,12-12,-1 1,1 0,0 0,0 0,0 0,0 0,0 0,0 1,0-1,0 0,1 0,-1 1,0-1,1 0,-1 1,1-1,-1 1,1-1,0 0,0 1,-1-1,1 1,0-1,0 1,1-1,-1 1,0-1,0 1,1-1,-1 1,1-1,-1 0,1 1,0-1,-1 0,1 0,0 1,0-1,0 0,0 0,0 0,0 0,0 0,0 0,0 0,1 0,-1-1,0 1,1 0,-1-1,0 1,1-1,0 1,11 4,-10-5,-1 0,1 1,0-1,-1 1,1-1,0 1,-1 0,1 0,0 0,-1 0,1 0,-1 1,0-1,1 1,-1 0,0-1,0 1,0 0,0 0,-1 1,1-1,0 0,-1 0,0 1,1-1,-1 1,0-1,0 1,0 0,-1-1,1 1,-1 0,1 0,-1-1,0 1,0 0,0 0,-1-1,1 1,-1 0,1 0,-1-1,0 2,-3 2,0 0,0 0,-1-1,1 1,-1-1,-1 0,1 0,-1-1,0 0,0 0,0 0,0 0,0-1,-1 0,0-1,0 0,0 0,0 0,0-1,0 1,-16 0</inkml:trace>
  <inkml:trace contextRef="#ctx0" brushRef="#br0" timeOffset="2949.399">3472 353,'-125'62,"122"-61,0-1,0 1,0 0,1 0,-1 0,0 0,1 1,-1-1,1 1,-1-1,1 1,-1 0,1 0,0 0,0 0,0 0,0 1,1-1,-1 0,1 1,-1 0,1-1,0 1,0 0,0-1,0 1,1 0,-1 0,1 0,-1 0,1 0,0 0,0 0,0 0,1-1,-1 1,1 0,0 1,13 15,-10-17,-1 0,0 0,0 1,-1-1,1 1,0 0,-1 0,0 0,1 0,-1 0,-1 0,1 1,0-1,-1 1,1-1,-1 1,0-1,-1 1,1 0,0 0,-1 0,0-1,0 1,0 0,0 0,-1 0,0-1,1 1,-1 0,-1-1,1 1,0-1,-1 1,0-1,0 0,0 1,0-1,0 0,-2 2,-52 26,36-26</inkml:trace>
  <inkml:trace contextRef="#ctx0" brushRef="#br0" timeOffset="3215.827">3642 551,'0'33,"0"12</inkml:trace>
  <inkml:trace contextRef="#ctx0" brushRef="#br0" timeOffset="3490.812">3726 240,'-4'0,"-3"0</inkml:trace>
  <inkml:trace contextRef="#ctx0" brushRef="#br0" timeOffset="3857.34">3896 410,'-1'63,"-1"-33,1-1,2 1,1-1,2 0,5 22,-8-48,-1 0,2 1,-1-1,0 0,1 0,-1 0,1 0,0-1,0 1,0 0,0-1,1 1,-1-1,1 0,-1 0,1 0,0 0,0 0,0 0,0-1,0 0,0 1,0-1,1 0,-1-1,0 1,1 0,-1-1,0 0,1 0,-1 0,0 0,1-1,-1 1,0-1,1 0,-1 0,1 0,5-1,-1-1,1 0,-1-1,1 0,-1 0,0 0,-1-1,1 0,-1-1,0 0,0 0,-1-1,6-6,-8 8,1 0,-1 0,0 0,-1-1,1 1,-1-1,0 0,-1 0,1 0,-1 0,0 0,-1-1,0 1,0-1,0 1,0-1,-1 1,0-1,-1 1,0-1,0 1,0-1,-1 1,1 0,-1-1,-1 1,0 0,1 0,-2 1,1-1,-1 1,0-1,0 1,-3-3,1 4,0-1,0 2,0-1,0 1,0 0,-1 0,0 0,1 1,-1 0,0 1,0-1,0 1,0 1,0-1,-1 1,1 0,0 1,0 0,0 0,0 0,0 1,0 0,1 1,-5 1,-14 10</inkml:trace>
  <inkml:trace contextRef="#ctx0" brushRef="#br0" timeOffset="4387.857">4206 692,'37'-16,"-1"-2,-1-1,0-2,-2-2,-1-1,0-1,19-22,-51 47,1-1,0 1,-1-1,1 1,-1-1,1 1,0 0,-1 0,1-1,0 1,-1 0,1 0,0 0,0-1,-1 1,1 0,0 0,0 0,-1 0,1 0,0 1,-1-1,1 0,0 0,0 0,-1 1,1-1,0 0,-1 1,1-1,0 0,-1 1,1-1,-1 1,1-1,-1 1,1-1,-1 1,1 0,-1-1,0 1,1-1,-1 1,0 0,1-1,-1 1,0 0,0 0,0-1,1 1,-1 0,0 0,0-1,0 1,0 0,-1-1,1 1,0 0,0 0,0-1,0 1,-1 0,1-1,0 1,-1 0,1 0,4 17,-2-15,0 0,0-1,0 1,1-1,-1 1,1-1,0 0,-1 0,1 0,0-1,0 1,0-1,0 0,1 1,-1-1,0 0,1-1,-1 1,0-1,1 1,-1-1,1 0,-1-1,0 1,1 0,-1-1,0 0,1 0,-1 0,0 0,0 0,0-1,0 1,0-1,0 0,0 0,0 0,-1 0,1 0,-1-1,0 1,1-1,-1 1,0-1,-1 0,1 0,0 0,-1 0,1-2,16-46,-13 26</inkml:trace>
  <inkml:trace contextRef="#ctx0" brushRef="#br0" timeOffset="10092.941">6888 353,'-25'14,"0"1,1 1,0 1,2 1,0 1,1 1,-2 4,21-22,-1-1,1 0,0 1,0-1,0 1,0 0,0 0,1-1,-1 1,1 0,-1 1,1-1,-1 0,1 0,0 1,0-1,0 0,1 1,-1-1,0 1,1-1,0 1,-1-1,1 1,0-1,1 1,-1 0,0-1,1 1,-1-1,1 1,0-1,-1 0,1 1,1-1,-1 0,0 1,0-1,1 0,-1 0,1 0,0 0,0-1,0 1,0 0,0-1,0 1,0-1,0 0,0 1,1-1,-1 0,0-1,3 2,3-3,1-1,-1 0,1 0,-1 0,1-1,-1 0,0-1,-1 0,1 0,-1-1,1 0,-1 0,-1 0,1-1,-1 0,0 0,0-1,-1 0,0 0,0 0,0-2,23-23,-21 25,27-26,-34 32,1 1,0-1,-1 1,1-1,0 1,-1 0,1-1,0 1,-1 0,1 0,0-1,0 1,0 0,-1 0,1 0,0 0,0 0,-1 0,1 0,0 0,0 0,0 0,-1 1,1-1,0 0,-1 1,1-1,0 0,0 1,-1-1,1 1,-1-1,1 1,0-1,-1 1,1-1,-1 1,1-1,-1 1,0 0,1-1,-1 1,0 0,1 0,-1-1,0 1,0 0,1 0,-1-1,0 2,7 34,13 34,-19-68,0-1,1 1,-1-1,0 0,0 1,1-1,-1 0,1 0,-1 1,1-1,-1 0,1-1,0 1,-1 0,1 0,0-1,0 1,-1-1,1 1,0-1,0 0,0 0,0 0,0 0,-1 0,1 0,0-1,0 1,0 0,0-1,-1 0,1 1,0-1,-1 0,1 0,0 0,19-11,0-2,-1 0,-1-1,0 0,-1-2,-1 0,0-2,-1 1,1-5,-2 5,4-5,-1 0,-1-2,-1 0,-2-1,0-1,-2 0,0-1,-2 0,-2 0,5-25,-15 6,3 46,-1 0,0 0,0 0,0 1,-1-1,1 0,0 0,0 0,0 1,-1-1,1 0,0 0,-1 1,1-1,0 0,-1 1,1-1,-1 0,1 1,-1-1,0 1,1-1,-1 1,0-1,1 1,-1-1,0 1,1-1,-1 1,0 0,0 0,1-1,-1 1,0 0,0 0,0 0,1 0,-1 0,0 0,0 0,0 0,1 0,-1 0,0 0,0 1,0-1,1 0,-1 1,0-1,0 0,1 1,-1 0,-6 5,1 1,0 0,1 1,-1 0,1-1,1 2,0-1,0 0,1 1,0 0,-2 5,2 4,1 0,0 0,1 0,1 1,1-1,0 0,1 0,1 0,1 0,1 0,0-1,1 0,1 0,1 0,0-1,3 3,30 80,-35-80</inkml:trace>
  <inkml:trace contextRef="#ctx0" brushRef="#br0" timeOffset="10338.667">7056 269,'39'0,"26"0,8 0,-4 0,-9 0,-10 0,-9 0,-6 0,-4 0,-3 0,-7 0</inkml:trace>
  <inkml:trace contextRef="#ctx0" brushRef="#br0" timeOffset="10590.677">7734 494,'0'19,"0"7</inkml:trace>
  <inkml:trace contextRef="#ctx0" brushRef="#br0" timeOffset="10759.336">7706 156,'0'0</inkml:trace>
  <inkml:trace contextRef="#ctx0" brushRef="#br0" timeOffset="11103.098">7903 607,'22'-40,"1"0,2 2,2 1,23-26,-49 62,-1 0,0 0,0 0,1 0,-1 0,1 0,-1 0,1 0,-1 0,1 0,0 0,-1 0,1 1,0-1,0 0,0 0,0 1,-1-1,1 0,0 1,0-1,0 1,0 0,0-1,1 1,-1 0,0-1,0 1,0 0,0 0,0 0,0 0,0 0,0 0,0 0,1 0,-1 1,0-1,0 0,0 1,0-1,0 1,0-1,0 1,0-1,0 1,-1 0,1-1,0 1,0 0,0 0,-1 0,1-1,0 1,-1 0,1 0,-1 0,1 0,6 27,-8-24,1 0,0 1,0-1,1 0,-1 1,1-1,0 0,0 1,0-1,1 0,0 0,-1 0,1 0,1-1,-1 1,1 0,-1-1,1 0,0 1,0-1,0 0,1 0,-1-1,1 1,-1-1,1 0,0 0,0 0,0 0,0-1,0 0,1 1,-1-2,0 1,1 0,-1-1,4 0,-1-2,0-2,0 1,-1-1,1 0,-1 0,0 0,0-1,0 0,-1 0,0-1,0 0,0 0,-1 0,0 0,0 0,0-1,1-5,-4 11,9-17</inkml:trace>
  <inkml:trace contextRef="#ctx0" brushRef="#br0" timeOffset="11652.443">8553 325,'-4'3,"-21"13,0 1,1 1,1 1,0 1,2 1,-4 6,-3 44,28-69,0 0,0-1,1 1,-1 0,0-1,1 1,-1 0,1-1,-1 1,1-1,0 1,-1-1,1 1,0-1,0 1,0-1,0 0,1 1,-1-1,0 0,0 0,1 0,-1 0,1 0,-1 0,1-1,-1 1,1 0,-1-1,1 1,0-1,-1 0,1 1,0-1,-1 0,1 0,0 0,-1 0,1 0,0 0,0-1,0 1,12-4,0 1,0-2,-1 1,1-2,-1 0,0-1,-1 0,0 0,0-2,-1 1,0-2,0 1,2-4,45-34,38 0,-94 46,0 0,0 1,1-1,-1 1,0 0,1 0,-1 0,1 0,-1 0,0 0,1 1,-1-1,0 1,1-1,-1 1,0 0,0 0,0 0,0 0,0 1,0-1,0 0,0 1,0 0,-1-1,1 1,0 0,-1 0,0 0,1 0,-1 0,0 0,0 0,0 0,0 0,-1 1,1-1,0 0,-1 1,0-1,1 0,-1 1,1 32,-1-1,-1 0,-2 0,-2 0,-1 0,-1-1,-2 0,-1-1,-2 1,-1-2,-2 0,-10 16,23-41,-98 158,99-162,0 0,0 0,0 0,0 0,-1 0,1 0,-1 0,1 0,-1-1,0 1,1-1,-1 1,0-1,0 0,0 0,0 0,-1 0,1 0,0 0,0 0,0-1,-1 1,1-1,0 0,-1 1,1-1,0 0,-1-1,1 1,0 0,-1-1,1 1,0-1,-1 1,1-1,0 0,0 0,0 0,0-1,0 1,0 0,0-1,0 1,1-1,-1 0,0 1,1-1,0 0,-1 0,1 0,0 0,0 0,0 0,0 0,0-1,1 1,-1 0,0 0,1-1,0 0,1-9,0 0,1 0,1 0,0 0,1 0,0 0,1 1,0-1,0 1,2 1,-1-1,1 1,1 0,-1 1,8-7,-1-2,3-2,2 0,0 2,1 0,1 1,0 1,1 1,1 1,1 1,0 1,6-2,-5 4</inkml:trace>
  <inkml:trace contextRef="#ctx0" brushRef="#br0" timeOffset="8740.771">5477 466,'-2'1,"0"1,0-1,0 1,0-1,1 1,-1 0,1-1,-1 1,1 0,0 0,-1 0,1 0,0 0,0 1,1-1,-1 0,0 0,1 0,-1 1,1-1,0 0,0 1,0-1,0 0,0 2,0-1,-4 156,4-189,2 0,0 0,3 0,0 0,1 1,2 0,1 0,5-7,82-121,-95 155,0 1,0-1,0 1,0-1,0 1,0 0,0 0,1-1,-1 1,0 0,1 0,-1 0,1 0,-1 1,1-1,-1 0,1 1,-1-1,1 1,0-1,-1 1,1 0,0 0,0 0,-1 0,1 0,0 0,-1 0,1 0,0 1,-1-1,1 1,0-1,-1 1,1 0,-1-1,1 1,-1 0,1 0,-1 0,0 0,0 0,1 1,-1-1,0 0,0 1,0-1,0 0,0 1,-1-1,1 1,0 0,-1-1,1 1,-1-1,1 1,-1 0,0 0,15 81,-9-57</inkml:trace>
  <inkml:trace contextRef="#ctx0" brushRef="#br0" timeOffset="9122.89">5871 551,'18'-6,"-1"0,0-1,0-1,-1-1,0 0,-1-1,0 0,0-2,-1 1,0-2,-1 0,-1 0,9-13,-20 24,0 1,0 0,0 0,0-1,0 1,0-1,0 1,-1-1,1 1,0-1,-1 1,0-1,1 0,-1 1,0-1,0 1,0-1,0 0,0 1,0-1,0 0,0 1,-1-1,1 1,-1-1,1 0,-1 1,0-1,1 1,-1 0,0-1,0 1,0 0,0-1,0 1,-1 0,1 0,0 0,0 0,-1 0,1 0,-1 0,1 0,-1 1,1-1,-1 1,1-1,-1 1,1-1,-1 1,0 0,1 0,-1 0,0 0,1 0,-1 0,0 0,1 0,-1 1,-8 1,0 1,0 0,1 0,0 1,-1 0,2 1,-1 0,0 0,1 1,0 0,0 1,1-1,0 2,0-1,0 1,1 0,0 0,1 0,0 1,0 0,1 0,0 1,0-1,1 1,1-1,0 1,0 0,0 0,2 0,-1 0,1 0,1 4,-1-9,1 0,0 0,1 0,-1 0,1 0,0 0,0-1,0 1,1 0,0-1,0 0,0 0,0 0,0 0,1 0,0-1,0 1,0-1,0 0,0 0,1-1,-1 1,1-1,0 0,0 0,3 0,3 2,0-1,0 0,1-1,-1-1,1 1,0-2,-1 0,1 0,0-1,-1 0,5-2,-1 0,0-1,0-1,0 0,-1-1,0 0,0-2,0 1,-1-2,6-4,1-4</inkml:trace>
  <inkml:trace contextRef="#ctx0" brushRef="#br0" timeOffset="9388.588">6464 72,'0'38,"0"27,0 8,0-5,0-8,0-10,0-8,0-8,0-3,-4-3,-3-2,1-4</inkml:trace>
  <inkml:trace contextRef="#ctx0" brushRef="#br0" timeOffset="19709.733">2908 1059,'0'5,"0"6,5 2,1 2,0 5,-1 3,-2 2,0 2,-2 2,-1-1,0 1,0 0,0 0,-1 0,1-1,0 1,0-1,0-5</inkml:trace>
  <inkml:trace contextRef="#ctx0" brushRef="#br0" timeOffset="19959.609">2626 1341,'43'-5,"33"-1,10 0,-7 1,-10 2,-14-4,-10-1,-8 1,-6 2,-3 2,-2 1,-6-4,-5 0</inkml:trace>
  <inkml:trace contextRef="#ctx0" brushRef="#br0" timeOffset="20245.999">3416 1284,'-2'10,"1"0,-1 0,2 0,0 1,0-1,1 0,0 0,0 0,1 0,1-1,0 1,0 0,0-1,2 0,-1 0,1 0,0 0,1-1,0 0,4 4,-7-10,0 0,0 0,0-1,1 1,-1-1,1 0,-1 0,1 0,-1-1,1 1,-1-1,1 0,-1 0,1 0,0 0,-1-1,1 1,-1-1,1 0,-1 0,0 0,1-1,-1 1,0-1,0 0,0 0,0 0,0 0,1-2,75-76,-75 76,-1 1,0-1,0 0,0 0,0 0,-1 0,1-1,-1 1,0-1,0 1,-1-1,0 0,1 0,-2 0,1 1,0-1,-1 0,0 0,0 0,-1 0,1 0,-1 0,0 0,0 1,-1-1,1 0,-1 1,0-1,0 1,-1-1,1 1,-1 0,0 0,0 0,-1 1,1-1,-1 1,-1-2,-2 2,0 1,0-1,0 1,0 0,0 1,0-1,-1 2,1-1,-1 1,1 0,-1 0,1 1,0 0,-1 1,1-1,0 1,0 1,0-1,0 1,1 1,-1-1,-12 6</inkml:trace>
  <inkml:trace contextRef="#ctx0" brushRef="#br0" timeOffset="21326.578">4573 1511,'318'-351,"-195"244,-122 107,-1-1,1 0,0 1,0-1,0 1,0-1,0 1,0-1,0 1,0 0,0-1,0 1,0 0,0 0,0 0,0 0,0 0,0 0,0 0,0 0,0 0,0 0,0 0,0 1,0-1,0 0,0 1,0-1,0 1,0-1,-1 1,1-1,0 1,0 0,0 0,-1-1,1 1,0 0,-1 0,1 0,-1-1,1 1,-1 0,1 0,-1 0,0 0,1 0,-1 0,0 0,0 0,1 0,-1 0,0 0,0 0,-1 1,-1 61,-2-42,-12 113,16-129,1-1,-1 1,1-1,0 0,0 1,0-1,1 0,0 0,-1 0,1 0,1 0,-1 0,1-1,-1 1,1-1,0 1,0-1,0 0,1 0,-1 0,1-1,0 1,-1-1,1 0,0 0,0 0,1-1,1 1,2-2,1 0,-1-1,1 0,-1-1,1 0,-1 0,0-1,0 0,0 0,0-1,-1 0,1 0,-1-1,0 0,0 0,-1-1,0 1,0-1,0-1,0 1,1-5,-4 8,32-35,-2-2,-1-1,23-43,-54 84,-1-2,0 0,1 0,-1 0,1 0,0 0,-1 0,1 1,0-1,0 0,0 0,0 1,1-1,-1 1,0-1,1 1,-1-1,1 1,-1 0,1 0,0 0,-1-1,1 2,0-1,0 0,0 0,0 1,0-1,-1 1,1-1,0 1,0 0,0 0,0 0,0 0,0 0,0 0,0 1,0-1,0 1,0-1,0 1,0 0,0 0,0 0,-1 0,5 9,-1 0,0 0,-1 1,0-1,-1 1,0 0,-1 0,0 1,0 9,9 44,-4-35,-6-21,1 0,0 0,0 0,0 0,1-1,1 1,0-1,0 0,0 0,1 0,0-1,0 1,1-1,0-1,7 7,6-1</inkml:trace>
  <inkml:trace contextRef="#ctx0" brushRef="#br0" timeOffset="44450.466">6154 1284,'0'-2,"-1"-1,1 1,-1-1,1 0,-1 1,0-1,0 1,0 0,-1-1,1 1,0 0,-1 0,0-1,1 1,-1 1,0-1,0 0,0 0,0 1,0-1,-1 1,1-1,0 1,-1 0,1 0,-1 0,1 1,-1-1,1 0,-1 1,0 0,1-1,-2 1,-91 10,34 48,60-57,0 1,0-1,0 1,0 0,0-1,1 1,-1 0,1 0,-1-1,1 1,-1 0,1 0,0 0,0 0,0 0,0-1,1 1,-1 0,0 0,1 0,-1 0,1-1,0 1,-1 0,1-1,0 1,0 0,0-1,0 1,0-1,1 1,-1-1,0 0,1 0,-1 1,1-1,-1 0,1 0,0 0,-1-1,1 1,1 0,92 11,-132 6,33-17,-1 0,0 1,1-1,-1 1,1 0,-1 0,1 0,0 1,0-1,0 1,0 0,1 0,-1 1,1-1,0 1,0-1,0 1,0 0,1 0,-1 1,1-1,0 0,0 1,1-1,-1 1,1 0,0-1,0 1,1 0,0 0,-1-1,2 1,-1 0,0 0,1 0,0-1,1 3,0-2,1 0,0 0,0-1,1 1,-1-1,1 0,0 0,0 0,0-1,0 0,1 1,0-1,-1-1,1 1,0-1,0 0,1 0,-1 0,0-1,1 0,-1 0,1 0,-1-1,1 1,-1-1,1-1,-1 1,1-1,-1 0,0 0,1 0,-1-1,0 0,0 0,0 0,0-1,0 0,0 0,1-1,13-9</inkml:trace>
  <inkml:trace contextRef="#ctx0" brushRef="#br0" timeOffset="45553.259">6408 1313,'-78'190,"131"-275,-44 72,0 1,1 1,0 0,1 0,0 1,1 0,0 1,1 0,0 1,3-1,-15 9,-1-1,1 1,0-1,0 1,0-1,0 1,1 0,-1-1,0 1,0 0,0 0,0 0,0 0,0 0,0 0,0 0,0 0,0 1,0-1,1 0,-1 0,0 1,0-1,0 1,-1-1,1 1,0 0,0-1,0 1,0 0,0-1,-1 1,1 0,0 0,-1 0,1 0,0 0,-1 0,1-1,-1 1,0 1,1-1,-1 0,0 0,1 0,-1 0,0 1,5 58,-5-54,9 56,-8-61,-1 0,1 1,0-1,-1 0,1 0,0 0,0 0,0 0,0 0,0 0,0 0,0 0,0 0,0-1,0 1,1 0,-1-1,0 1,1-1,-1 1,0-1,1 0,-1 1,0-1,1 0,-1 0,0 0,1 0,-1 0,1 0,-1-1,0 1,1 0,-1-1,0 1,0-1,1 1,-1-1,0 0,0 1,0-1,1 0,-1-1,94-74,-83 64,0 0,1 0,1 1,0 1,0 0,1 1,6-2,-20 11,0-1,-1 1,1-1,0 1,0 0,0 0,0-1,0 1,-1 0,1 0,0 0,0 0,0 0,0 0,0 0,0 0,0 0,0 0,0 1,-1-1,1 0,0 0,0 1,0-1,0 1,-1-1,1 1,0-1,-1 1,1-1,0 1,-1 0,1 0,0-1,-1 1,1 0,-1 0,0-1,1 1,-1 0,1 0,-1 0,0 0,0 0,0-1,1 1,-1 0,0 0,0 0,0 0,0 0,-1 0,1 0,0 0,-8 59,7-52,-1 0,1 0,0 0,0 1,1-1,0 0,1 1,-1-1,2 0,-1 0,1 0,0 0,1 0,3 6,3 1</inkml:trace>
  <inkml:trace contextRef="#ctx0" brushRef="#br0" timeOffset="46218.725">7170 1313,'6'9,"1"1,-1-1,-1 1,0 0,0 1,-1-1,0 1,-1 0,0 0,-1 0,0 0,-1 1,0-1,-1 3,1-11,-1 1,1-1,-1 0,0 0,0 0,0 0,0 0,0 0,-1 0,0 0,1 0,-1 0,0 0,-1 0,1 0,0 0,-1 0,0-1,1 1,-1-1,0 1,0-1,0 0,-1 0,1 0,-1 0,1 0,-1 0,1-1,-1 1,0-1,0 0,0 0,-1 1,2-4,0-1,-1 1,1 0,0-1,0 1,1-1,-1 0,0 0,1 1,0-1,0 0,0 0,0 0,0 0,0-1,1 1,0 0,-1 0,1 0,0 0,1-1,-1 1,0 0,1 0,0 0,0 0,0 0,0 0,0 0,1 0,-1 0,1 1,0-1,1-2,9-13,1 1,1 0,0 1,1 0,1 2,0-1,1 2,1 0,0 1,0 1,1 1,1 1,-1 0,11-2,68-14,-96 25,1-1,-1 1,1 0,0 0,-1 1,1-1,0 0,-1 1,1 0,-1 0,1-1,-1 1,1 1,-1-1,0 0,0 0,1 1,-1 0,0-1,0 1,0 0,-1 0,1 0,0 0,-1 0,1 0,-1 1,0-1,0 0,0 1,0-1,0 1,0-1,-1 1,1 2,-2 1,-1 1,0-1,0 0,-1 0,0 0,0-1,0 1,0-1,-1 1,0-1,0 0,-1-1,1 1,-1-1,0 0,0 0,-1 0,1-1,-1 1,1-2,-1 1,0 0,0-1,-1 0,-1 0,2 1,1 1,-1-1,0 0,0 0,-1-1,1 0,-1 0,1-1,-1 0,1 0,-1 0,0-1,1 0,-1 0,0 0,1-1,-1 0,0-1,1 1,0-1,-1-1,1 1,0-1,0 0,0 0,1-1,-1 1,-4-6,1-7</inkml:trace>
  <inkml:trace contextRef="#ctx0" brushRef="#br0" timeOffset="46696.107">7903 1171,'5'10,"2"8,-1 5,-1 4,-1 2,-7-3,-2-3,-1 1,1 1,1 1,2 0,-5-3,0-2,1 1,2-8,5-11,4-7</inkml:trace>
  <inkml:trace contextRef="#ctx0" brushRef="#br0" timeOffset="46946.084">7706 1171,'39'10,"31"3,9-6,0-3,-8-3,-11-2,-12-5,-8-1,-7-1,-4 2,-7-2,-7-1</inkml:trace>
  <inkml:trace contextRef="#ctx0" brushRef="#br0" timeOffset="47183.289">8298 1087,'0'29,"0"14,5 5,6-2,7-7,-1-7,2-8,3-8,2-7,2-6,-3-2</inkml:trace>
  <inkml:trace contextRef="#ctx0" brushRef="#br0" timeOffset="47537.028">8778 1144,'-50'39,"1"2,2 2,3 3,1 1,2 2,2 3,-165 243,193-277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8:35.4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6454.479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5209.39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50361.433">3437 1630,'-9'47,"4"22,20-91,-9 7,0-1,-2 1,0-1,-1 0,0-1,-2 1,1-12,-4 180,2-151</inkml:trace>
  <inkml:trace contextRef="#ctx0" brushRef="#br0" timeOffset="65083.636">841 219,'-198'140,"46"-22,61-45,-4-3,-2-4,-88 42,163-92,385-207,152-57,-437 214</inkml:trace>
  <inkml:trace contextRef="#ctx0" brushRef="#br0" timeOffset="66322.96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6582.821">5441 50,'-163'124,"-5"-8,-36 12,-179 85,369-198,47-14,2-8,1 0,-1-3,-1-1,1-1,4-5,-15 7,20-7</inkml:trace>
  <inkml:trace contextRef="#ctx0" brushRef="#br0" timeOffset="66738.395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66901.459">6288 304,'-24'34,"-23"20,-7 6,0-2,5-7,10-12</inkml:trace>
  <inkml:trace contextRef="#ctx0" brushRef="#br1" timeOffset="-75035.194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-72064.19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-65631.822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-49312.759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5:13.35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5:23.55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114 341,'52'-11,"1"-2,-2-2,0-3,-1-2,-1-2,-1-2,-1-2,-1-2,23-20,30-68,-117 168,-12 48,3 0,6 2,2 12,4-31,-7 48,-7 0,-5-2,-45 110,67-211,-1-1,-1 0,-1-1,-2 0,-1-2,0 1,13-20,0 0,0-1,0 1,-1-1,1 0,-1 0,0-1,0 0,0 0,0 0,-1-1,1 1,-1-2,0 1,1-1,-1 0,-17 1</inkml:trace>
  <inkml:trace contextRef="#ctx0" brushRef="#br0" timeOffset="385.989">1 1075,'597'-261,"-518"229,31-17,-107 51,1-1,-1 1,0 0,0 0,0 0,0 1,0-1,0 1,0 0,-1-1,0 1,1 0,-1 1,0-1,0 0,-1 0,1 1,-1-1,0 1,1 0,-2-1,1 1,0 0,-1-1,0 1,1 2,33 170,-28-153,1-5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6:31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72,'-4'-6,"-1"1,0-1,0 1,0 0,-1 0,0 0,0 1,0 0,0 0,-1 0,0 1,1 0,-1 0,0 1,0 0,-1 0,1 1,0 0,-1 0,1 1,0-1,-1 2,1-1,-1 1,1 0,0 1,0-1,0 1,0 1,0 0,-4 1,-9 11,0 1,1 0,0 2,2 0,0 1,1 0,1 1,0 1,1 3,8-15,-2 1,1 0,0 1,1-1,0 1,1 1,0-1,1 1,0 0,1 0,0 0,1 0,1 1,0-1,0 0,1 1,1-1,0 1,0-1,1 0,1 0,0 0,1 0,1 2,-1-8,1 0,0 0,0 0,1 0,-1-1,1 0,1 0,-1 0,0-1,1 0,0 0,0 0,0-1,1-1,-1 1,1-1,-1 0,1-1,0 1,0-2,-1 1,1-1,0 0,0-1,0 0,0 0,-1-1,2 0,6-2,0-1,0-1,0 0,-1-1,0 0,0-1,-1-1,0 0,0-1,-1 0,0-1,-1-1,-8 9,0 1,1-1,-1 1,0-1,0 0,0 0,0 0,0 0,-1-1,1 1,-1-1,0 1,0-1,0 0,-1 0,1 0,-1 0,0 0,0 0,0 0,-1 0,1 0,-1-1,0 1,-1 0,1 0,-1 0,1-1,-1 1,0 0,-2-4,0 4,0 0,0 1,-1-1,1 0,-1 1,0 0,0 0,0 0,0 1,-1-1,1 1,-1 0,0 0,1 0,-1 1,0 0,0 0,0 0,0 0,0 1,0 0,0 0,0 0,0 1,0-1,0 1,1 0,-1 1,0-1,0 1,5-2,1 0,-1 0,0 0,1 0,-1 0,0 0,1 0,-1 0,0 0,1 0,-1 0,0 0,1 0,-1 1,0-1,0 0,1 0,-1 0,0 0,1 0,-1 1,0-1,0 0,1 0,-1 1,0-1,0 0,0 0,0 1,1-1,-1 0,0 0,0 1,0-1,0 0,0 1,0-1,0 0,0 1,0-1,0 0,0 1,0-1,0 0,0 1,0-1,0 0,0 1,0-1,0 0,0 0,0 1,0-1,-1 0,1 1,0-1,0 0,0 0,-1 1,1-1,0 0,0 0,-1 0,31 6,175-5,-52-50,-136 42,6-3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6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16,'0'5,"0"1</inkml:trace>
  <inkml:trace contextRef="#ctx0" brushRef="#br0" timeOffset="1436.421">79 45,'0'0,"0"-1,-1 1,1 0,-1 0,1-1,-1 1,1 0,0 0,-1 0,1 0,-1 0,1-1,-1 1,1 0,-1 0,1 0,-1 0,1 1,-1-1,1 0,-1 0,1 0,0 0,-1 0,1 1,-1-1,1 0,-1 0,1 1,0-1,-1 0,1 0,0 1,-1-1,1 1,0-1,-1 0,1 1,0-1,0 1,-1-1,1 0,0 1,0-1,0 1,0-1,0 1,0-1,0 1,-1-1,1 1,1-1,-1 1,0-1,0 1,0-1,0 0,0 1,0-1,1 1,0-2,-1 0,1 0,1 1,-1-1,0 0,0 0,0 1,0-1,0 1,1-1,-1 1,0-1,1 1,-1 0,0 0,1 0,-1 0,0 0,1 0,-1 0,0 0,0 0,1 0,-1 1,0-1,1 0,-1 1,0-1,0 1,0 0,1-1,-1 1,0 0,0 0,0 0,0 0,0 0,-1 0,1 0,0 0,0 0,-1 0,1 0,0 0,-1 1,1-1,-1 0,0 0,1 1,-1-1,0 0,0 1,0-1,0 0,0 1,0-1,0 0,0 1,0-1,-1 1,3-4,-1 0,0 0,1 0,-1 0,0 0,0 0,0 0,0 0,-1 0,1 0,0 0,-1-1,0 1,1 0,-1 0,0-1,0 1,0 0,-1-1,1 1,0 0,-1 0,0 0,1-1,-1 1,0 0,0 0,0 0,0 0,-1 0,1 0,0 1,-1-1,0 0,1 1,-1-1,0 1,0-1,1 1,-1 0,0 0,0 0,-1 0,1 0,0 0,0 1,0-1,0 1,-1-1,1 1,0 0,-1 0,1 0,0 0,0 1,-1-1,1 0,0 1,0 0,0-1,-1 1,1 0,0 0,0 0,-2 2,1-1,-1 1,1 0,-1 0,1 0,0 0,0 1,0-1,1 1,-1 0,1 0,0 0,0 0,0 0,1 0,-1 0,0 4,2-6,0 0,0 0,-1-1,1 1,0 0,1 0,-1 0,0 0,0 0,1 0,-1 0,1-1,0 1,-1 0,1 0,0-1,0 1,0 0,0-1,1 1,-1-1,0 1,0-1,1 0,-1 0,1 1,0-1,-1 0,1 0,0-1,-1 1,1 0,0 0,0-1,0 1,0-1,-1 0,1 1,0-1,0 0,1 0,0 0,0 1,0-1,-1 0,1 0,0 0,0 0,0 0,0-1,0 1,0-1,-1 0,1 0,0 0,-1 0,1-1,0 1,-1 0,0-1,1 0,-1 0,0 0,0 0,0 0,0 0,0 0,0 0,-1-1,1 1,-1-1,1 0,-1 1,0-1,0 0,0-1,-1 4,0-1,0 0,0 0,0 1,0-1,0 0,-1 1,1-1,0 0,0 1,0-1,-1 0,1 1,0-1,-1 1,1-1,-1 1,1-1,0 1,-1-1,1 1,-1-1,0 1,1-1,-1 1,1 0,-1-1,0 1,1 0,-1-1,1 1,-1 0,0 0,1 0,-1 0,0 0,0 0,1 0,-1 0,0 0,1 0,-1 0,0 0,1 0,-1 0,0 1,1-1,-1 0,0 1,1-1,-1 0,-8 9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25.77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3437 1630,'-9'47,"4"22,20-91,-9 7,0-1,-2 1,0-1,-1 0,0-1,-2 1,1-12,-4 180,2-151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0,'-111'153,"7"4,-47 102,-17 77,101-232,67-105,0 1,-1 0,1-1,0 1,0 0,-1 0,1-1,0 1,-1 0,1 0,0 0,-1 0,1-1,-1 1,1 0,0 0,-1 0,1 0,-1 0,1 0,0 0,-1 0,1 0,-1 0,1 0,0 0,-1 0,1 1,0-1,-1 0,1 0,-1 0,1 0,0 1,-1-1,1 0,0 1,13-42,19-15,-17 30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6:44.96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32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25.770"/>
    </inkml:context>
    <inkml:brush xml:id="br0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3437 1630,'-9'47,"4"22,20-91,-9 7,0-1,-2 1,0-1,-1 0,0-1,-2 1,1-12,-4 180,2-151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1,'31'55,"-2"2,-3 0,-2 2,-3 1,-2 1,-3 0,-3 1,-3 1,1 35,-3 63,19-61,-19-88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6:55.10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30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38,'63'4,"29"-2,10-2,-4-1,-8-1,-15-4,-11-1,-6 0,-9-4,-12 1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19,'-9'-3,"0"-1,1 2,-1-1,0 1,0 1,0-1,-1 1,1 1,0 0,0 0,0 1,-1 0,1 1,0 0,0 0,1 1,-1 0,0 0,1 1,0 0,0 1,0 0,0 0,1 1,0 0,0 0,1 0,-1 1,1 0,1 0,-3 5,0 0,2 0,0 1,0 0,1 0,0 0,2 0,-1 1,2-1,-1 1,2 0,0 1,1-10,-1 0,1 0,1 0,-1 0,1 0,0 0,0 1,0-1,1-1,0 1,0 0,0 0,0-1,1 1,0-1,0 0,0 0,0 0,1 0,-1 0,1-1,0 0,0 1,1-1,-1-1,0 1,1-1,0 0,0 0,3 1,83 2,-60-12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5,'-20'27,"1"0,1 0,1 2,1 0,2 1,-8 23,21-50,-1 1,0-1,1 1,-1 0,1-1,0 1,1 0,-1-1,0 1,1 0,0 0,0 0,0 0,1-1,-1 1,1 0,0 0,0-1,0 1,0 0,1-1,-1 1,1-1,0 0,0 0,0 1,1-1,-1 0,1-1,-1 1,1 0,0-1,0 0,0 1,2-1,7 1,1-1,-1 0,1 0,0-2,0 1,0-2,0 0,11-2,11 0,-20 2,-1 0,1 0,0-2,0 0,-1 0,1-2,-1 0,0 0,0-1,-1-1,0 0,0-1,-1 0,0-1,0-1,-1 0,5-6,-12 11,0 0,-1-1,0 1,0-1,0 0,-1 0,1 0,-2 0,1 0,-1-1,1 1,-2 0,1-1,-1 1,0-1,0 1,-1-1,0 1,0 0,0-1,-1 1,0 0,0 0,-1 0,1 0,-1 0,-1 1,1-1,-1 1,0 0,0 0,0 0,-1 1,0 0,0-1,0 2,0-1,-1 0,1 1,-6-2,1 2,1 0,-2 0,1 1,0 1,0-1,0 2,-1-1,1 2,0-1,-1 1,1 1,0 0,0 0,0 1,0 0,0 1,1 0,0 1,0 0,0 0,-8 7,-1 3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0,'-9'9,"0"0,0 1,1 0,0 1,1-1,0 1,0 1,2-1,-1 1,1 0,-2 9,7-19,-1 1,0-1,1 1,-1-1,1 1,0-1,0 1,0 0,0-1,1 1,-1-1,0 1,1-1,0 1,0-1,0 0,0 1,0-1,0 0,0 1,1-1,-1 0,1 0,0 0,-1-1,1 1,0 0,0-1,0 1,0-1,2 1,80 22,-38-14,-43-10,-1 0,1 1,-1-1,1 1,-1-1,0 1,1 0,-1 0,0 0,1 0,-1 1,0-1,0 1,0-1,0 1,0 0,0-1,-1 1,1 0,-1 0,1 0,-1 1,0-1,1 0,-1 0,0 1,-1-1,1 1,0-1,-1 0,1 1,-1-1,0 1,0 0,0-1,0 1,0-1,-1 1,1-1,-1 1,1-1,-1 1,0-1,0 0,0 1,0-1,-1 0,1 0,0 0,-1 0,-1 1,-10 6,-1-1,0-1,-1 0,1-1,-1-1,-1 0,1-1,-1 0,-7-1,-18 6,41-9,-3 2,-1-1,1 0,-1 0,0 0,1-1,-1 0,0 1,0-1,1 0,-1-1,0 1,1-1,-1 1,0-1,1 0,-1-1,1 1,-1-1,-8-8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1,'-37'33,"0"-4,2 2,1 1,1 1,2 2,1 1,3 2,0 0,3 2,1 1,2 1,17-33,1 0,0 0,0 1,1-1,1 1,-1 0,2-1,-1 1,1 0,1 0,0-1,0 1,1 0,0-1,0 1,1-1,1 0,0 0,0 0,0 0,1-1,1 0,-1 0,1 0,0-1,1 1,0-2,0 1,1-1,0 0,1 1,2 0,0 0,1-1,-1 0,1 0,0-2,1 1,-1-2,1 0,-1 0,1-1,0 0,0-2,0 1,0-1,0-1,0 0,0-1,-1-1,1 0,0 0,-1-2,0 1,0-1,0-1,7-5,-1-3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8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0 522,'32'-3,"-1"-1,0-1,0-2,-1-1,0-2,0-1,-1-1,-1-1,0-1,-1-2,0-1,-1-1,-1-1,-1-2,-1 0,-1-1,10-13,-31 34,1 0,-1 0,0-1,1 1,-1 0,0-1,0 0,1 1,-1-1,-1 1,1-1,0 0,0 0,-1 0,1 1,-1-1,1 0,-1 0,0 0,1 0,-1 0,0 0,-1 0,1 1,0-1,0 0,-1 0,1 0,-1 0,0 0,1 1,-1-1,0 0,0 1,0-1,0 0,-1 1,1-1,0 1,-1 0,1-1,0 1,-1 0,-7 3,1 0,0 1,0 0,0 0,0 1,1 0,0 1,-1-1,1 1,1 1,-1-1,1 1,0 0,0 1,1-1,0 1,0 0,0 1,1-1,0 1,1 0,0 0,0 0,0 0,0 8,1-11,1 0,0 1,0-1,0 1,1-1,0 1,0-1,0 1,1-1,0 1,0-1,0 0,1 1,-1-1,1 0,0 0,1 0,0 0,-1 0,1-1,1 1,-1-1,1 0,0 0,-1 0,2 0,-1-1,0 0,1 0,0 0,-1 0,1-1,0 1,1-1,-1-1,0 1,5 0,3 1,0-1,0 0,1-1,-1-1,1 0,-1 0,1-2,-1 1,0-2,0 0,0 0,0-2,-1 1,1-1,-1-1,0 0,-1-1,1-1,-1 1,-1-2,0 1,0-1,0-1,-1 0,-1 0,0-1,0 0,125-179,-132 189,0 1,0-1,0 0,0 0,0-1,-1 1,1 0,0 0,0 0,-1-1,1 1,-1 0,1-1,-1 1,0 0,1-1,-1 1,0 0,0-1,0 1,0-1,0 1,0 0,0-1,-1 1,1-1,0 1,-1 0,1-1,-1 1,0 0,1 0,-1-1,0 1,0 0,1 0,-1 0,0 0,0 0,0 0,0 0,-1 0,1 1,0-1,0 0,0 1,-1-1,1 1,0-1,-1 1,-4 1,0 1,0 1,0-1,1 1,-1 0,1 0,-1 0,1 1,0 0,0 0,1 0,-1 1,1 0,0-1,0 1,1 1,0-1,-1 0,2 1,-1 0,1 0,0 0,0 0,0 0,1 0,0 0,0 0,1 1,-1-1,1 0,1 6,0-8,0 0,1 1,-1-1,1 0,0 1,0-1,0 0,1-1,-1 1,1 0,0-1,0 1,1-1,-1 0,0 0,1 0,0-1,0 1,0-1,0 0,0 0,0 0,0 0,1-1,-1 0,1 0,-1 0,1 0,7 0,-1 0,0 0,1-1,-1-1,0 0,1 0,-1-1,0 0,0-1,9-4,4-3,-1 0,-1-2,1-1,-2 0,0-2,-1 0,0-1,-1-1,4-7,-11 13,-3 4,-1 0,1 0,-1-1,-1 0,1-1,-1 0,-1 0,0 0,0-1,-1 0,0 0,0 0,-1-1,-1 1,0-1,0 0,-1 0,0-9,-2 20,0-1,0 0,0 0,0 0,0 0,-1 1,1-1,0 0,-1 0,1 0,-1 1,1-1,-1 0,1 1,-1-1,1 0,-1 1,0-1,1 1,-1-1,0 1,1-1,-1 1,0-1,0 1,0 0,1-1,-1 1,0 0,0 0,0 0,0 0,0 0,1-1,-1 2,0-1,0 0,0 0,0 0,0 0,1 0,-1 1,0-1,0 0,0 1,1-1,-1 1,0-1,0 1,1-1,-1 1,1-1,-1 1,-38 31,31-20,-1 0,2 1,0 0,0 0,1 0,1 1,0 0,1 0,0 0,1 3,1-11,1 0,0 0,1 1,-1-1,1 0,0 0,1 0,-1 0,1 0,1 0,-1 0,1 0,0 0,0 0,1-1,-1 1,1-1,1 0,-1 0,1 0,0 0,0 0,0-1,0 0,3 2,-5-5,0 0,0 1,0-1,0 0,1 0,-1 0,0-1,1 1,-1-1,0 1,1-1,-1 0,1 1,-1-1,0-1,1 1,-1 0,1-1,-1 1,0-1,1 1,-1-1,0 0,0 0,1-1,13-8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396 143,'-18'72,"-66"126,64-160,1 1,3 1,1 1,-2 11,16-48,0-1,0 0,0 0,0 0,1 1,0-1,-1 0,1 0,0 1,1-1,-1 0,0 1,1-1,0 0,0 0,0 0,0 0,0 0,1 0,-1 0,1 0,0 0,0 0,0-1,0 1,1-1,-1 0,0 1,1-1,0 0,-1-1,1 1,0 0,0-1,0 0,0 1,0-1,0 0,1-1,-1 1,0 0,1-1,-1 0,1 0,170-38,-149 32</inkml:trace>
  <inkml:trace contextRef="#ctx0" brushRef="#br0" timeOffset="283.667">1 453,'38'0,"32"0,9 0,-4-5,-10-1,-12-1,-9 2,-8 2,-5 1,-3 0,-2 2,0 0,-4 0</inkml:trace>
  <inkml:trace contextRef="#ctx0" brushRef="#br0" timeOffset="616.109">819 1,'22'37,"-1"0,-2 2,-1 1,-2 0,-2 1,-2 0,-2 1,-1 1,-3-1,2 39,-7-63,0 1,-1-1,-2 0,1 0,-2 1,-1-1,0-1,-1 1,-1-1,0 0,-1 0,-1 0,-1-1,0-1,-1 1,-1-1,-1-1,0 0,0-1,-1 0,-8 5,14-12,0 0,-1 0,1-1,-1 0,0 0,0-1,-1 0,0 0,1-1,-1 0,0 0,0-1,-3 0,-10-1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47,'0'-1,"1"0,0 0,-1 0,1 0,-1-1,1 1,-1 0,1 0,-1 0,0 0,1 0,-1-1,0 1,0 0,0 0,0 0,0-1,0 1,0 0,-1 0,1 0,0-1,-1 1,1 0,0 0,-1 0,0 0,1 0,-1 0,0 0,1 0,-1 0,0 0,0 0,0 1,0-1,0 0,0 0,0 1,0-1,0 1,0-1,0 1,0-1,0 1,0 0,-1-1,1 1,-61-1,42 5,1 1,0 0,0 1,1 2,-1 0,2 0,-1 2,1 0,1 1,0 1,-13 11,28-21,-1-1,1 0,-1 1,1-1,0 1,0-1,-1 1,1 0,0-1,1 1,-1 0,0 0,0-1,1 1,-1 0,1 0,0 0,-1 0,1 0,0 0,0 0,0 0,1 0,-1 0,0 0,1 0,-1 0,1 0,-1-1,1 1,0 0,0 0,0-1,0 1,0 0,0-1,1 1,-1-1,1 0,-1 1,1-1,0 1,75 42,-9-30,30 14,-97-27,1 0,-1 1,0-1,0 0,0 1,0-1,0 1,0-1,0 1,-1 0,1-1,-1 1,1 0,-1 0,1-1,-1 1,0 0,0 0,0-1,0 1,0 0,0 0,0-1,-1 1,1 0,-1 0,1-1,-1 1,0 0,0-1,1 1,-1-1,0 1,-1-1,1 1,0-1,-44 52,33-41,0 0,-1-1,-1-1,0 0,0-1,0-1,-1 0,-1-1,1 0,-1-2,0 1,-1-2,1 0,-16 1,29-6,0 0,0 0,-1 0,1 0,0 0,1-1,-1 1,0-1,0 0,1 0,-1 0,1 0,-1 0,1 0,0-1,0 1,0-1,0 0,0 1,1-1,-1 0,1 0,0 0,0 0,0 0,0-1,0 1,1 0,0 0,-1 0,1-1,0 1,0 0,1 0,-1-1,1 1,0 0,0 0,0 0,0 0,0 0,1 0,-1 0,1 0,0 1,-1-1,2 0,11-11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145 308,'-19'38,"-7"23,-3 0,3-5,1-12,5-13</inkml:trace>
  <inkml:trace contextRef="#ctx0" brushRef="#br0" timeOffset="797.814">315 476,'137'-180,"-3"-44,-121 215,-12 42,-1-26,-2 49,0-34,1 0,0 0,2 0,1 0,1 0,1 0,1 2,-4-20,0 0,1 0,0 0,0 0,0 0,0 0,0-1,1 1,0-1,-1 0,1 1,1-1,-1 0,0-1,1 1,-1-1,1 1,0-1,0 0,0-1,0 1,0-1,0 1,0-1,0 0,1-1,-1 1,0-1,1 0,-1 0,0 0,1-1,-1 1,0-1,1 0,3-2,14-10,0-1,-1-1,0-1,-2-1,0-1,0-1,-2 0,-1-1,0-1,-1-1,-1 0,-2-1,2-5,20-85,-32 88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1,'0'43,"-5"38,-2 16,1-5,1-13,1-15,2-13,1-12,1-6,0-5,0-2,0-1,0 1,0 0,1 0,4-3,1-7</inkml:trace>
  <inkml:trace contextRef="#ctx0" brushRef="#br0" timeOffset="-611.559">0 509,'511'0,"-437"-11,-57 5</inkml:trace>
  <inkml:trace contextRef="#ctx0" brushRef="#br0" timeOffset="-332.521">339 226,'0'38,"0"33,0 8,0-4,0-11,0-10,0-10,0-8,0-5,0-3,0-2,-5-5,-1-1,0 1,5-4,4-4</inkml:trace>
  <inkml:trace contextRef="#ctx0" brushRef="#br0" timeOffset="508.45">763 29,'64'-6,"-9"-1,0 3,0 1,0 4,-1 1,1 3,52 12,-103-17,1 1,-1 0,1 0,-1 0,0 1,1-1,-1 1,0 0,0 0,0 0,0 1,-1-1,1 1,-1 0,1 0,-1 0,0 1,0-1,-1 1,1 0,-1-1,1 1,-1 0,0 1,-1-1,1 0,-1 0,0 1,0-1,0 1,0-1,-1 1,0 3,-5 9,0 0,-1-1,-1 0,0 0,-1-1,-1 0,-1 0,0-1,0 0,-2 0,0-2,0 1,-12 8,-28 33,49-51,1-1,-1 0,1 1,-1-1,1 1,0 0,0-1,0 1,1 0,-1 0,0 1,1-1,0 0,0 0,0 1,0-1,1 1,-1-1,1 0,0 1,0-1,0 1,0-1,1 1,-1-1,1 1,0-1,0 0,0 0,1 1,-1-1,1 0,-1 0,1 0,0 0,0-1,1 1,-1 0,2 0,91 48,-83-47,0 1,0 0,-1 1,0 0,0 0,-1 1,1 1,-2 0,1 0,-1 2,-7-8,0-1,-1 2,1-1,-1 0,0 0,0 0,0 1,0-1,0 0,0 1,-1-1,1 1,-1-1,0 1,1-1,-1 1,0-1,-1 1,1-1,0 1,-1-1,1 1,-1-1,0 1,0-1,0 0,0 1,0-1,-1 0,1 0,-1 0,1 0,-1 0,0 0,1 0,-1-1,0 1,-1 0,-87 49,68-44,0-1,0-1,-1-1,1 0,-1-2,0-1,0-1,0 0,0-2,-15-3,-34-25,55 20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255 227,'-2'42,"-2"0,-2-1,-1 1,-2-1,-2-1,-2 1,-1-2,-4 4,-11 89,29-129,0 0,0 1,0-1,0 0,1 0,-1 0,1 1,0-1,0 0,0 0,0 0,1 0,-1 0,1 0,0-1,-1 1,1 0,1-1,-1 0,0 1,0-1,1 0,0 0,-1 0,1 0,0-1,0 1,0-1,0 0,0 0,0 0,0 0,0 0,0 0,0-1,1 0,-1 0,0 0,2 0,12-2,0 0,-1-2,1 0,-1-1,1 0,-2-2,1 0,-1 0,0-1,0-1,-1-1,0 0,10-10,11-19,-22 19</inkml:trace>
  <inkml:trace contextRef="#ctx0" brushRef="#br0" timeOffset="245.349">1 508,'38'0,"33"-5,13-6,-3-1,-6 1,-10 2,-12-1,-5 0,-6 3,-5-4,-5 2,-2 1,-2-2,-1 0,0 2,-4 2</inkml:trace>
  <inkml:trace contextRef="#ctx0" brushRef="#br0" timeOffset="494.877">735 0,'27'46,"-1"1,-3 1,-2 1,-1 0,5 29,-15-44,-1 0,-2 1,-1 0,-2 1,-1-1,-2 1,-1 0,-1-18,0-1,-2 1,0-1,-1 1,0-1,-2 0,0-1,-1 1,0-1,-2-1,1 1,-2-1,0-1,-11 12,5-10,-1 0,0-1,-1-1,-1-1,0-1,0 0,-2-1,1-2,-1 0,-1-1,1-1,-18 3,8-3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0,'-28'34,"1"0,2 2,2 0,1 2,1 1,3 0,1 1,2 1,-8 35,18-60,1 0,0 0,2 0,-1 0,2 0,0 0,1 1,1-1,1 0,0 0,1 0,0 0,1 0,1 0,1-1,0 0,1 0,1-1,0 0,1 0,4 4,-9-14,0-1,0 0,0 0,1 0,-1 0,1-1,0 0,0 0,0 0,0-1,0 1,0-1,0 0,0-1,3 1,14 1</inkml:trace>
  <inkml:trace contextRef="#ctx0" brushRef="#br0" timeOffset="829.789">211 706,'40'-2,"0"-2,-1-1,0-2,-1-2,1-2,-2-1,0-2,33-18,-54 24,-1 0,-1-2,0 0,0-1,0 0,-2-1,1 0,-2-1,0 0,0-1,-1 0,-1-1,0 0,-1-1,-1 1,-1-1,5-15,-10 29,0 0,0 0,0 0,0 0,-1 0,1 0,0 0,-1 0,1 0,-1 0,0 0,0 0,0-1,0 1,0 0,0 0,-1 0,1 0,-1 0,1 0,-1 0,0 0,0 0,0 0,0 0,0 0,0 0,-1 1,1-1,-1 0,1 1,-1-1,1 1,-1 0,0-1,0 1,1 0,-1 0,-1 0,-6 3,0 0,1 1,-1 0,1 0,0 1,0 0,0 1,1 0,-1 0,1 0,1 1,-1 0,1 0,0 1,0 0,0 0,1 0,0 1,1-1,0 1,0 1,-2 5,0-4,0 1,1 0,0 1,1-1,0 1,1 0,0 0,1 0,1 1,0-1,0 0,1 1,0-1,1 0,1 0,0 1,1-1,0 0,1-1,0 1,0 0,5 5,-2-11,0 1,1-1,0-1,0 1,0-2,1 1,0-1,0 0,0-1,0 0,0 0,1-1,-1 0,1-1,0 0,-1-1,1 0,0 0,-1-1,1 0,0-1,-1 0,0 0,1-1,-1-1,0 1,0-1,-1-1,1 1,-1-2,0 1,0-1,-1 0,1-2,18-8,-1-2,0 0,-2-2,0-1,-2 0,0-2,-1 0,-1-2,-2 0,0 0,8-22,-14-2,-11 48,0 0,0 0,0 0,0 0,0 0,-1 0,1 0,0 0,0 0,-1 0,1 0,-1 0,1 0,0 0,-1 0,0 1,1-1,-1 0,0 0,1 1,-1-1,0 0,0 1,1-1,-1 0,0 1,0-1,0 1,0-1,0 1,0 0,0 0,0-1,0 1,0 0,0 0,0 0,0 0,0 0,0 0,0 0,0 0,0 0,0 1,0-1,0 0,-1 1,-8 4,0 1,1 0,-1 0,1 1,0 1,1-1,0 1,0 1,0-1,1 1,1 1,0-1,0 1,0 0,1 1,1-1,-2 8,3-12,0 0,1 0,0 0,0 1,0-1,1 1,0-1,0 1,1-1,0 1,0 0,0-1,1 1,0 0,0-1,1 1,0-1,0 0,0 1,1-1,0 0,0-1,0 1,1 0,0-1,0 0,1 0,-1 0,1 0,0-1,1 1,4 1,1 0,-1-1,1-1,-1 0,1 0,0-1,1 0,-1-1,0 0,1-1,-1 0,1-1,0-1,-1 1,0-2,1 0,-1 0,0-1,0 0,0-1,0 0,7-4,0 0,-1 0,0-2,0 0,-1-1,-1-1,0 0,-1-1,0-1,-1 0,0-1,2-5,-1 1,0-1,-2-1,0 0,-1-1,-2 0,0-1,-1 1,-1-2,0-4,-7 27,1 0,-1 0,1-1,-1 1,1 0,-1 0,0-1,1 1,-1 0,0-1,0 1,0-1,0 1,0 0,0-1,0 1,-1 0,1-1,-1 1,1 0,-1-1,1 1,-1 0,1 0,-1 0,0 0,0-1,0 1,0 0,0 0,0 1,0-1,0 0,0 0,0 0,0 1,0-1,-1 0,1 1,0-1,0 1,-1 0,1-1,0 1,-1 0,1 0,-1 0,1 0,0 0,-1 0,1 0,0 0,-1 1,1-1,0 0,-1 1,1-1,-12 10,-1 1,2-1,0 2,0 0,1 0,1 1,0 1,0-1,-2 7,4-9,1 1,0 0,0 0,2 1,-1 0,1 0,1 0,1 0,0 1,0 0,1-1,1 1,0 0,1 0,1 0,0 0,1 0,0-1,1 1,1-1,0 1,1-1,0-1,1 1,0-1,1 1,5 5,-6-10,-1 0,2-1,-1 0,1 0,0 0,1-1,-1 0,1 0,1-1,-1 0,1 0,-1-1,1-1,0 1,1-1,-1-1,1 1,-1-2,1 1,-1-1,7-1,2-4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189 567,'-5'0,"-1"0,1 1,0 0,0 0,0 0,0 1,0-1,1 1,-1 0,0 1,1-1,-1 1,1 0,0 0,0 0,0 1,0-1,1 1,0 0,-1 0,1 0,1 0,-2 3,-5 7,1 1,0 0,1 1,1 0,0 0,1 0,1 0,0 1,2 0,-1 6,-14 63,15-81,1 0,0 0,0 0,0 0,1 0,0 0,0 0,0 0,1 0,-1 0,1 0,0 0,1 0,-1 0,1-1,0 1,0 0,1-1,-1 1,1-1,0 0,0 0,0 0,1 0,-1-1,1 0,0 1,0-1,0 0,1-1,-1 1,0-1,1 0,4 1,0-1,1 0,-1-1,1-1,0 0,-1 0,1-1,0 0,-1 0,1-1,-1-1,0 1,0-2,0 1,0-1,0 0,-1-1,0 0,0-1,0 1,0-2,-1 1,0-1,0 0,-1 0,0-1,0 0,7-10,0 0,-1-1,-2-1,0 0,0 0,-2-1,-1 0,0-1,-2 1,3-21,0-8,-5 41,0-1,-1 0,-1 1,1-1,-2 0,1 0,-1 0,-1 0,0 0,0 0,-1 0,0 1,-1-1,0 0,0 1,-1 0,-3-5,3 7,0 1,-1 0,0 0,0 1,0-1,0 1,-1 0,0 0,0 1,0 0,-1 0,0 0,1 1,-1 0,0 1,-1-1,1 1,0 0,-1 1,1 0,-1 0,1 1,-1 0,1 0,-1 0,1 1,-1 1,1-1,0 1,-1 0,-6 3,-63 49,76-52,-1 0,0-1,1 1,-1 0,1 0,-1 1,1-1,0 0,0 0,0 0,0 1,0-1,1 1,-1-1,1 1,-1-1,1 0,0 1,0-1,0 1,0-1,1 1,-1-1,1 1,-1-1,1 1,0-1,0 0,0 0,0 1,0-1,1 0,-1 0,1 0,-1 0,8 5,0 0,0-1,0 0,1-1,0 0,0-1,0 0,1 0,-1-1,1 0,0-1,0 0,0-1,0 0,0-1,0 0,0 0,0-2,-1 1,3-1,26 0,-21 1,0 0,0-1,0-1,0-1,0-1,-1 0,0-1,0-1,-1-1,0 0,0-1,-1-1,9-6,-5 5,0-1,0 0,-2-2,1 0,-2-1,0 0,-1-2,0 0,-1 0,-1-1,-1-1,-1 0,0-1,-2 0,0 0,-1-1,-1 0,3-19,-16-69,5 106,0-1,0 1,0 0,-1 0,1 0,-1 0,0 0,0 1,0-1,0 0,0 1,0-1,-1 1,1 0,-1 0,1 0,-1 0,0 0,0 1,0-1,0 1,0 0,0 0,-1 0,1 0,0 0,0 1,-1 0,1-1,-4 2,0 0,0 1,0 0,0 1,0-1,0 1,0 1,1 0,-1-1,1 2,0-1,0 1,1 0,-1 0,1 1,0-1,1 1,-1 0,1 1,0-1,1 1,0-1,0 1,0 0,1 0,0 1,0-1,0 6,2-10,0-1,0 1,0 0,0 0,0 0,1 0,-1 0,1 0,0 0,0-1,0 1,1 0,-1-1,0 1,1-1,0 1,-1-1,1 0,0 0,0 0,1 0,-1 0,0 0,1 0,-1-1,1 1,-1-1,1 0,0 0,-1 0,1 0,0 0,0 0,0-1,102 12,-65-15,-32 2,1-1,-1 1,1 1,-1 0,1 0,-1 0,1 1,-1 1,0-1,1 1,-1 1,0-1,0 1,0 1,7 4,-12-3,1 0,-1 0,0 0,0 1,-1 0,0-1,0 1,0 0,-1 0,1 0,-1 0,-1 0,1 0,-1 1,0-1,-1 0,1 0,-2 1,5 50,-3-54,1 1,0-1,-1 0,1 0,1 0,-1 0,0 0,1 0,0 0,0-1,-1 1,1-1,1 1,-1-1,0 1,1-1,-1 0,1 0,0-1,-1 1,1 0,0-1,0 1,0-1,0 0,0 0,1-1,-1 1,0 0,0-1,1 0,-1 0,19 2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0 860,'856'-474,"-229"122,-548 319,-79 33,0 1,1 0,-1-1,0 1,1 0,-1-1,0 1,0 0,0 0,0-1,0 1,0 0,0 0,0 0,0-1,0 1,0 0,0 0,-1-1,1 1,0 0,-1-1,1 1,0 0,-1-1,1 1,-1 0,1-1,-1 1,1-1,-1 1,1-1,-1 1,0-1,1 1,-1-1,0 0,1 1,-1-1,0 0,0 1,-1 1,-80 70,60-59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41,'-40'413,"28"-259,7 146,6-259,-17 59,16-101,0 1,0 0,0 0,1-1,-1 1,0 0,0 0,1-1,-1 1,0 0,1 0,-1 0,0-1,0 1,1 0,-1 0,0 0,1 0,-1 0,0 0,1 0,-1 0,0 0,1 0,-1 0,0 0,1 0,-1 0,0 0,1 0,-1 0,0 0,1 0,-1 1,0-1,1 0,-1 0,0 0,0 0,1 1,-1-1,0 0,0 0,1 1,-1-1,0 0,0 1,0-1,0 0,1 0,-1 1,0-1,0 0,0 1,0-1,0 0,0 1,0-1,0 0,0 1,0-1,23-22,-8 3</inkml:trace>
  <inkml:trace contextRef="#ctx0" brushRef="#br0" timeOffset="538.589">1033 41,'-55'8,"1"2,0 3,1 2,0 2,1 2,-17 12,56-27,1 2,0-1,0 2,0 0,1 0,0 1,0 0,1 1,0 0,1 1,0 0,0 0,1 1,0 0,1 0,1 1,0 0,0 0,1 1,0 0,2-1,-1 1,1 1,1-1,1 0,-1 11,2-20,1 0,0 0,-1 0,1 0,0-1,1 1,-1 0,1-1,0 1,0-1,0 1,0-1,0 0,1 0,0 0,-1 0,1 0,0-1,0 1,1-1,-1 0,0 0,1 0,-1 0,1-1,0 1,0-1,-1 0,1 0,0 0,0-1,0 1,0-1,0 0,0 0,10 0,1-1,-1 0,0-1,0 0,0-1,0-1,0 0,-1-1,6-2,22-16,-2-1,0-2,-1-1,-2-3,-1 0,3-7,197-212,-175 201,-59 48,0 1,-1 0,1-1,0 1,0 0,-1 0,1-1,-1 1,1 0,0 0,-1 0,0 0,1 0,-1 0,1 0,-1 0,0 0,0 0,0 0,0 0,1 0,-1 0,0 0,-1 0,1 0,0 0,0 0,0 0,-1 0,1 0,0 0,-1 0,1 0,-1 0,0 2,-65 320,52-243,4 1,1 76,11 28,-2-182,0 1,0-1,1 1,-1-1,1 1,0-1,0 1,0-1,0 0,0 1,1-1,0 0,-1 0,1 0,1 0,-1-1,0 1,0 0,1-1,0 0,0 1,7-1</inkml:trace>
  <inkml:trace contextRef="#ctx0" brushRef="#br0" timeOffset="781.712">1541 690,'-10'39,"2"12,3-8,1-10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172 487,'94'-102,"-63"74,286-243,-228 186,-100 102,2 1,0 0,1 1,1 0,0 0,2 1,0 0,1 4,-21 109,6 0,1 72,8-2,7-91,-6-1,-15 73,21-158,-1 0,-1 0,-1 0,-1-1,-1 0,-2 0,0-1,-1-1,-2 1,0-2,-2 0,0 0,-2-2,0 0,-19 17,26-28,1-1,-1-1,0 1,0-2,-1 1,0-2,0 1,-1-2,1 1,-1-2,0 1,0-2,0 1,0-2,-1 0,1 0,-1-1,1 0,0-1,-1-1,1 0,-7-2,14 0,0 1,0-1,0 0,1 0,-1 0,1-1,0 0,0 1,1-1,-1-1,1 1,0 0,1-1,-1 0,1 0,0 1,1-1,-1 0,1 0,0-1,0-3,6-131,1 118,0 1,2 0,0 0,1 1,2 0,0 0,1 1,1 1,0 0,2 1,0 0,1 1,13-9,34-28,3 3,1 3,17-6,-36 23,185-100,-129 94,-102 38,-1 0,0 0,1 0,-1 0,0 0,0 0,0 0,0 0,0 1,0-1,0 0,0 1,0-1,-1 0,1 1,-1-1,1 1,-1-1,1 1,-1-1,0 1,0 0,0-1,0 1,0-1,0 1,0-1,0 1,0-1,-1 1,1 0,-1-1,1 0,-1 1,0 5,-6 279,7-284,0 0,0-1,0 1,0 0,0-1,0 1,0 0,1-1,-1 1,1 0,0-1,-1 1,1-1,0 1,0-1,0 1,0-1,0 0,0 1,0-1,0 0,1 0,-1 0,0 0,1 0,-1 0,2 0,8 0</inkml:trace>
  <inkml:trace contextRef="#ctx0" brushRef="#br0" timeOffset="435.275">1414 853,'9'0,"18"0,10 0,2 0,0 0,-2 0,-3 0,-1 0,-3 0,-1 0,-1 0,0 0,0 0,0 0,0 0,0 0,-10 5,-7 2</inkml:trace>
  <inkml:trace contextRef="#ctx0" brushRef="#br0" timeOffset="680.415">1386 1136,'33'10,"31"-2,9-2,2-3,-8 0,-9-7,-11-3,-8 1,-6 0,-8 2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218 379,'257'-81,"-233"73,-2 0,1-2,-1-1,-1 0,0-2,0 0,-1-1,-1-1,-1-1,0-1,10-12,-23 23,0-1,-1 0,1 0,-2 0,1 0,-1-1,0 1,0-1,-1 0,0 0,0 0,-1 0,0 0,-1-2,1 9,-1 1,0-1,0 1,0-1,0 1,0-1,0 0,0 1,0-1,0 1,0-1,0 1,0-1,0 1,0-1,0 1,0-1,0 1,-1-1,1 1,0-1,0 1,-1-1,1 1,0-1,-1 1,1 0,-1-1,1 1,0 0,-1-1,1 1,-1 0,1-1,-1 1,1 0,-1 0,1 0,-1-1,1 1,-1 0,1 0,-1 0,1 0,-1 0,1 0,-1 0,1 0,-1 0,0 0,1 0,-1 0,1 1,-1-1,1 0,-1 0,1 1,-1-1,1 0,0 0,-1 1,1-1,-1 1,1-1,0 0,-1 1,1-1,-1 1,-23 31,-3 37,4 2,2 0,3 1,4 1,2 0,1 48,-3-3,-12 118,10-76,-7-1,-9 11,27-146,-1 0,-2-1,0 0,-1 0,-2-1,0 0,-1-1,-1 0,-1-1,-3 2,7-13,0 0,0-1,0 0,-1-1,0 0,-1-1,0 0,0 0,0-2,0 1,-1-2,1 1,-1-2,0 0,0 0,0-1,0-1,0 0,-8-2,14 1,0-1,0-1,0 0,0 1,1-2,-1 1,1-1,0 0,0 0,0-1,1 0,-1 0,1 0,1-1,-1 1,1-1,0 0,0-1,0 1,1-1,0 1,0-1,1 0,0 0,0 0,1-1,0 1,0 0,0 0,1-1,1 1,-1 0,1-1,0 1,0 0,1 0,0 0,2-5,10-23,1 0,2 1,1 0,2 2,0 0,3 2,0 0,2 1,2 2,0 0,1 2,2 1,3 0,-31 22,68-56,3 3,2 4,2 2,23-7,-26 7,-56 36</inkml:trace>
  <inkml:trace contextRef="#ctx0" brushRef="#br0" timeOffset="786.386">726 1366,'-13'15,"13"-24,20-25,3 0,1 2,1 0,1 2,2 1,1 1,8-4,4 6,-40 26,0 0,0-1,-1 1,1-1,0 1,0 0,0 0,0 0,0-1,0 1,0 0,0 0,-1 0,1 0,0 1,0-1,0 0,0 0,0 0,0 1,0-1,-1 0,1 1,0-1,0 1,-1-1,1 1,0 0,0-1,-1 1,1-1,-1 1,1 0,0 0,-1-1,0 1,1 0,-1 0,1 0,-1 0,0-1,0 1,1 0,-1 0,0 0,0 0,0 0,0 0,0 1,-45 183,45-184,0-1,0 1,0-1,0 1,0-1,1 1,-1-1,0 1,0-1,1 1,-1-1,0 0,1 1,-1-1,0 1,1-1,-1 0,0 1,1-1,-1 0,1 0,-1 1,1-1,-1 0,1 0,-1 0,1 1,-1-1,1 0,-1 0,1 0,-1 0,1 0,-1 0,1 0,-1 0,1 0,-1 0,1-1,0 1,-1 0,0 0,1 0,-1-1,1 1,-1 0,1 0,-1-1,1 1,-1 0,0-1,1 1,-1-1,0 1,1 0,-1-1,0 1,0-1,1 1,-1-1,0 0,29-24,-29 25,184-185,-143 155,-40 29,-1 1,1 0,-1-1,1 1,0-1,-1 1,1 0,0-1,0 1,-1 0,1 0,0 0,-1-1,1 1,0 0,0 0,-1 0,1 0,0 0,0 0,-1 1,1-1,0 0,0 0,-1 0,1 1,0-1,-1 0,1 1,0-1,-1 1,1-1,-1 1,1-1,0 1,-1-1,1 1,-1-1,0 1,1 0,-1-1,1 1,-1 0,0-1,0 1,1 0,-1 0,0-1,0 1,0 0,0 0,0-1,0 1,0 0,0 0,0-1,0 1,0 0,0 0,-1-1,1 1,0 0,-1-1,-36 118,15-66,-4 29,23-62</inkml:trace>
  <inkml:trace contextRef="#ctx0" brushRef="#br0" timeOffset="1289.725">1657 1085,'-239'228,"231"-220,20-20,24-22,182-163,-147 162,-69 35,-1-1,1 1,0 0,0 0,-1 0,1 0,0 0,0 0,-1 0,1 0,0 1,-1-1,1 1,0-1,-1 1,1 0,0-1,-1 1,1 0,-1 0,0 0,1 0,-1 0,0 1,1-1,-1 0,0 1,0-1,0 1,0-1,-1 1,1-1,0 1,0 0,-1-1,1 1,-1 0,0-1,1 1,-1 0,0 1,0 226,4-206,2-4</inkml:trace>
  <inkml:trace contextRef="#ctx0" brushRef="#br0" timeOffset="1523.528">1544 1225,'38'-4,"33"-7,8-2,-4 2,-11 3,-10 2,-15 7,-9 4,-10 1</inkml:trace>
  <inkml:trace contextRef="#ctx0" brushRef="#br0" timeOffset="1756.587">2278 1141,'-19'34,"-12"15,1 0</inkml:trace>
  <inkml:trace contextRef="#ctx0" brushRef="#br0" timeOffset="2005.138">2053 999,'43'39,"19"17,4 4,-5-8,-12-9,-10-10,-12-7,-5-8,-7-2,-1-4,2-4,-2-3</inkml:trace>
  <inkml:trace contextRef="#ctx0" brushRef="#br0" timeOffset="3333.378">2391 1028,'-5'0,"-6"5,-2 6,-2 1,0 4,3 4,-1-2,2 1,7-3,4-3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248 310,'-25'17,"0"0,1 1,2 1,0 2,0 0,2 1,1 1,-13 21,27-38,1 0,0 0,0 0,1 1,0-1,0 1,1 0,0-1,0 1,0 0,1 0,0 1,0-1,1 0,0 0,0 0,1 0,0 1,0-1,1 0,-1 0,2 0,-1-1,1 1,0 0,0-1,1 0,0 0,0 0,0 0,1-1,0 1,0-1,0 0,0-1,1 1,2 0,2 0,1 0,0-1,0-1,0 0,1 0,-1-1,1 0,-1-1,1-1,-1 0,1 0,-1-1,1-1,-1 1,1-2,-1 0,0 0,0-1,0-1,-1 1,1-2,-1 1,0-2,-1 1,0-1,0-1,7-7,4-2,0-1,-2 0,0-2,-1 0,-1-1,-1-1,-1 0,-1-1,-1 0,7-19,-12 17,-1 0,-1-1,-1 0,-1 0,-2 0,0-1,-2 1,-2-14,3 36,0 1,1-1,-1 1,0-1,-1 0,1 1,-1-1,1 1,-1-1,0 1,-1 0,1-1,0 1,-1 0,0 0,0 0,0 0,0 0,0 0,-1 0,1 1,-1-1,1 1,-1 0,0 0,0 0,0 0,0 0,-1 1,1-1,0 1,-1 0,1 0,-1 0,1 0,-1 1,1 0,-1-1,0 1,0 0,-3 2,0 0,0 0,0 1,0 0,1 0,-1 1,1-1,-1 1,1 1,1-1,-1 1,1 0,-1 0,1 1,1 0,-1 0,1 0,0 0,1 0,-2 3,-3 8,0 1,0 0,2 0,0 1,1-1,1 1,1 6,-3 246,9-158,-3-85,2 9,-2 1,-2 0,-2-1,-1 0,-1 1,-6 11,5-30,1 0,1 1,1-1,1 1,0 0,1 0,2 13,-1-31,1 0,0-1,1 1,-1 0,0 0,1 0,-1 0,1 0,-1 0,1 0,0 0,0-1,0 1,0 0,0-1,0 1,0 0,1-1,-1 0,0 1,1-1,-1 0,1 0,0 1,-1-1,1 0,1 0,9 0</inkml:trace>
  <inkml:trace contextRef="#ctx0" brushRef="#br0" timeOffset="469.489">868 0,'73'124,"-60"-93,-1-1,-2 2,-1-1,-1 1,-2 0,-1 1,-2 0,-1-1,-1 1,-2 0,-1 0,-2-1,-1 1,-2-1,-1 0,-1-1,-2 0,-6 11,5-12,-1 0,-2-1,-1-1,-1 0,-2-1,-1-1,0 0,-2-2,-1-1,-2 0,-23 10,26-19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0 311,'44'-4,"23"-3,5 1,-4 2,-10 0,-14-3,-10 0,-6 0,-3 3,-6 0</inkml:trace>
  <inkml:trace contextRef="#ctx0" brushRef="#br0" timeOffset="234.108">254 1,'-9'43,"-9"34,-5 13,0-4,5-12,6-13,4-13,3-9,4-7,6-4,2-1,5-7,5-5,0-6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0,'-28'17,"0"1,1 2,1 0,1 2,1 1,1 0,1 2,1 1,1 0,2 1,0 2,2-1,1 2,1 0,2 1,1 0,2 1,-5 27,13-47,0 0,1 0,0 0,1 0,1 0,-1 0,2-1,0 1,0-1,1 1,1-1,0 0,0-1,1 1,0-1,1 0,0-1,1 1,0-2,0 1,1-1,0 0,0-1,1 0,0 0,0-1,1 0,-1-1,1-1,1 1,-1-2,0 1,1-2,3 1,13-1,-3-2</inkml:trace>
  <inkml:trace contextRef="#ctx0" brushRef="#br0" timeOffset="826.294">458 734,'24'5,"0"-2,-1-1,1-1,0-1,0-1,0 0,-1-2,1-1,-1-1,0-1,0-2,0 0,-1-1,15-9,-21 9,-1-1,-1-1,0 0,-1-1,0-1,0 0,-2-1,1 0,-2-1,0 0,-1 0,0-1,-2 0,1-1,-2 0,0 0,-2 0,0-1,0 1,0-14,-3 28,0 0,-1 0,1 0,0 0,-1-1,0 1,0 0,0 0,0 0,0 0,-1 0,1 0,-1-1,0 1,0 0,0 1,0-1,-1 0,1 0,-1 0,0 1,1-1,-1 1,0-1,-1 1,1 0,0 0,-1 0,1 0,-1 0,0 1,1-1,-1 1,0-1,0 1,0 0,0 0,0 0,0 1,0-1,0 1,0 0,-1 0,1 0,0 0,0 0,-2 1,-10 6,0 1,1 0,0 1,0 0,1 1,1 1,0 0,0 1,1 0,0 1,1 0,1 0,0 1,1 0,0 1,1 0,-4 12,7-19,0 0,0 0,0 1,1-1,1 1,-1 0,1-1,1 1,-1 0,2 0,-1 0,1 1,0-1,1 0,0 0,1 0,0 0,0-1,1 1,0-1,1 1,-1-1,2 0,-1 0,1 0,0-1,1 0,-1 0,2 0,-1 0,1-1,0 0,0-1,0 0,1 0,6 3,1-4,1 0,-1-1,0-1,1-1,-1 0,1-1,-1 0,1-2,-1 0,1 0,-1-2,0 1,0-2,-1 0,1-1,-1-1,22-10,-1-2,-1-1,-1-2,-1-2,20-18,-27 22,-1-1,-1-1,-1-1,-1-1,-2-1,0-1,-1 0,-2-2,2-4,-19 32,0 1,0-1,0 0,0 1,0-1,1 0,-1 0,0 0,0 0,0 0,0 0,0 0,0 0,0 0,0-1,0 1,0 0,1-1,-1 1,0 0,0-1,0 1,1-1,-1 1,0-1,0 0,1 1,-1-1,0 0,1 1,-1-1,1 0,-1 0,1 1,-1-1,1 0,0 0,-1 0,1 0,0 0,0 0,0 1,0-1,-1 0,1 0,0 0,1 0,-1 0,0 0,0 0,0 0,0 0,1 0,-1 1,0-1,1 0,-1 0,-13 11,-1 0,1 2,1-1,0 2,1-1,0 1,1 1,0 0,-4 11,10-18,0 0,0 0,1 0,0 1,0 0,1-1,0 1,1 0,0 0,0 0,0 0,1 0,0 0,1 0,0 0,0 0,1 0,0 0,0 0,0 0,3 2,-2-5,0 0,1-1,0 1,0 0,0-1,1 0,-1 0,1 0,0-1,0 0,0 0,1 0,-1 0,1-1,-1 0,1 0,0 0,0-1,0 0,0 0,0-1,0 1,0-1,5-1,10 0,0 0,0-2,-1-1,1 0,-1-1,13-6,-7-1,0-2,0 0,-1-2,-1-1,-1 0,0-2,-2-1,0-1,-1 0,-1-1,-1-2,-1 0,-1 0,11-25,-21 40,-1-1,0 0,0 0,-1 0,0-1,-1 1,0-1,0 0,-1 0,-1 0,0 0,0 0,-1 0,-2-10,2 20,0 0,0-1,0 1,-1 0,1-1,-1 1,1 0,-1 0,1 0,-1 0,0-1,1 1,-1 0,0 0,0 0,0 0,0 1,0-1,0 0,0 0,0 1,0-1,0 0,-1 1,1-1,0 1,0-1,-1 1,1 0,0 0,0-1,-1 1,1 0,0 0,-1 0,1 1,0-1,-1 0,1 0,0 1,0-1,-1 0,1 1,0 0,0-1,0 1,-1 0,-49 41,38-26,0 0,0 0,2 2,0-1,1 1,1 1,0 0,2 0,0 1,1-1,1 1,1 1,1-1,1 1,0-1,2 1,0 0,2 11,-1-26,0 0,0 0,0 0,1 0,0 0,0 0,1-1,-1 1,1-1,0 1,1-1,-1 0,1 0,0-1,0 1,1-1,-1 0,1 0,0 0,0-1,0 1,1-1,-1 0,1-1,-1 0,1 1,0-2,0 1,0-1,0 0,0 0,0-1,1 1,-1-1,4-1,48-25,-41 16</inkml:trace>
  <inkml:trace contextRef="#ctx0" brushRef="#br0" timeOffset="1178.903">2660 28,'-247'451,"207"-336,39-110,1-1,-1 0,1 1,0-1,0 1,1-1,-1 1,1-1,0 0,0 1,0-1,1 0,0 0,-1 0,2 0,-1 0,0 0,1-1,-1 1,1-1,0 1,0-1,1 0,-1 0,2 1,2 0,1 1,-1-1,1 0,0 0,0-1,1 0,-1-1,0 1,1-2,-1 1,1-1,0-1,0 1,-1-1,1-1,0 0,-1 0,1-1,-1 0,4-1,6-2,-13 5,0 0,-1-1,1 0,-1 0,1 0,-1 0,1-1,-1 1,0-1,0 0,0-1,0 1,0-1,0 0,-1 1,1-2,-1 1,0 0,0-1,0 1,0-1,-1 0,1 0,-1 0,0 0,1-3,-5-7</inkml:trace>
  <inkml:trace contextRef="#ctx0" brushRef="#br0" timeOffset="1381.112">2209 367,'38'0,"32"0,9 0,1 0,-9-5,-12-1,-10 0,-10 1,-6 1,-8 2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520 283,'-10'-7,"-1"0,-1 1,1 0,-1 1,0 0,0 1,0 1,-1-1,1 2,-1 0,0 0,0 1,0 1,1 0,-1 1,0 0,0 1,1 1,-1 0,1 0,0 1,0 1,0 0,-11 6,17-7,-4 1,-1 1,1 0,0 0,1 1,0 0,0 1,0 0,1 0,0 1,1 0,0 1,-5 7,12-9,1 0,0-1,0 1,0 0,1-1,0 1,1-1,0 0,0 0,0 0,1 0,0 0,0-1,1 0,0 0,0 0,0 0,1-1,0 0,0 0,5 3,26 26,-22-23,0 1,0 1,-1 0,-1 1,0 0,-1 1,0 1,-2 0,0 0,0 1,-2 0,0 0,-1 1,-1 0,0 1,-1-1,-1 6,-3-18,1 0,-2 0,1 0,-1 0,0 0,0 0,-1 0,0 0,0 0,0 0,-1 0,0 0,0-1,0 1,-1-1,0 1,0-1,0 0,0 0,-1 0,0 0,-3 2,-10 3,1-2,-1 0,0-1,0-1,-1 0,0-1,0-1,0-1,-15 1,19-2,-1 0,0 0,0-1,0-1,0-1,1 0,-1-1,-3-1,17 3,1 0,-1 0,0-1,0 1,0 0,1-1,-1 1,0-1,0 1,1-1,-1 1,0-1,1 1,-1-1,1 0,-1 1,1-1,-1 0,1 1,-1-1,1 0,-1 0,1 1,0-1,0 0,-1 0,1 0,0 0,0 1,0-1,0 0,0 0,0 0,0 0,0 0,0 1,1-1,-1 0,0 0,1 0,-1 0,0 1,1-1,-1 0,1 1,-1-1,1 0,-1 1,1-1,-1 0,1 1,0-1,-1 1,1-1,0 1,0-1,-1 1,1 0,0-1,0 1,0 0,0 0,14-8</inkml:trace>
  <inkml:trace contextRef="#ctx0" brushRef="#br0" timeOffset="235.787">831 762,'-15'34,"-9"20,0 7,3-4,1-10,3-9,6-6,3-9</inkml:trace>
  <inkml:trace contextRef="#ctx0" brushRef="#br0" timeOffset="468.024">831 1,'9'43,"4"19,-1 0</inkml:trace>
  <inkml:trace contextRef="#ctx0" brushRef="#br0" timeOffset="852.319">944 1073,'66'-81,"-3"-4,-4-1,7-23,-28 51,-37 58,0 0,0 0,0 0,0 0,0 0,0 0,1 0,-1 0,-1 0,1 0,0 1,0-1,0 0,0 1,0-1,0 1,0-1,0 1,0-1,-1 1,1 0,0-1,0 1,-1 0,1-1,0 1,-1 0,1 0,-1 0,1 0,-1 0,1 0,-1-1,0 1,0 0,1 0,-1 0,0 0,0 0,0 0,0 0,0 0,0 0,0 0,0 0,-1 0,1 0,0 0,-1 0,1 0,0 0,-1 0,1 0,-1 0,1 0,-1-1,0 2,1 0,-2 66,-1-54,1 1,1 0,0-1,1 1,1 0,0 0,1-1,1 1,0-1,1 1,0-1,1 0,1-1,0 1,1-1,0 0,1-1,5 7,-5-14,0 0,1 0,-1-1,1 0,0-1,0 0,0 0,0-1,1 0,-1-1,0 0,1 0,-1-1,1 0,-1-1,1 0,-1-1,1 0,-1 0,0-1,0 0,0 0,-1-1,1 0,-1-1,0 0,0 0,0-1,-1 0,0 0,0-1,0 1,4-8,16-23,-1 0,-3-2,-1 0,-2-2,-1 0,-2-2,-3 1,0-5,-3 14,-1 10,-1 5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3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1270,'114'-66,"-3"-4,-3-6,-4-4,-3-4,-4-5,60-74,-129 131,-2-3,-1 0,-1-1,-2-1,-2-2,-2 0,-1 0,-2-2,-2 0,2-15,-11-29,-4 83,0 0,0 0,0 0,-1 0,1 0,-1 1,0-1,1 0,-1 0,0 0,0 1,0-1,0 0,0 1,-1-1,1 1,0 0,-1-1,1 1,-1 0,1 0,-1 0,0 0,1 0,-1 0,0 0,0 1,1-1,-1 0,0 1,0 0,0-1,0 1,0 0,0 0,0 0,0 0,0 1,0-1,1 0,-2 1,-12 5,0 0,0 0,0 2,1 0,0 0,1 2,0 0,0 0,1 1,0 0,1 1,1 1,-1 1,3-6,-27 31,2 3,1 1,3 1,1 1,2 1,2 2,3 1,1 0,-11 49,27-86,0 0,0 0,1 0,1 0,0 0,1 1,0-1,1 1,0-1,1 1,0-1,1 1,1-1,0 0,0 0,1 0,1 0,0-1,0 0,5 6,-2-12,1 0,0-1,0 0,0 0,1-1,-1 0,1-1,0 0,0 0,0-1,0 0,0-1,0 0,0-1,0 0,-1 0,1-1,0-1,1 0,24-6,0-3,-1 0,-1-2,0-2,0-1,26-20,-3 8,55-42,-110 71,-1 0,1 0,-1-1,1 1,-1 0,1-1,-1 1,1 0,-1-1,0 1,1-1,-1 1,1 0,-1-1,0 1,1-1,-1 1,0-1,0 0,0 1,1-1,-1 1,0-1,0 1,0-1,0 0,0 1,0-1,0 1,0-1,0 0,0 1,0-1,0 1,-1-1,1 1,0-1,0 1,-1-1,1 1,0-1,-1 1,1-1,0 1,-1-1,1 1,-1-1,1 1,0 0,-1-1,1 1,-1 0,1-1,-1 1,0 0,1 0,-1 0,1-1,-1 1,1 0,-1 0,0 0,-38 1,23 6,-1 0,2 1,-1 1,1 0,1 1,0 1,0 0,1 1,0 0,1 1,1 0,0 1,1 1,0-1,1 2,-4 9,10-22,1 0,0 1,0-1,0 0,0 1,0-1,1 1,-1 0,1 0,0-1,1 1,-1 0,0 0,1 0,0 0,0 0,0 0,1 0,-1 0,1 0,0-1,0 1,0 0,0 0,1-1,0 1,0-1,0 1,0-1,0 0,0 0,1 0,0 0,-1 0,1 0,0-1,1 1,-1-1,0 0,1 0,2 1,0-1,1 0,-1 0,1-1,0 0,0 0,-1-1,1 0,0 0,0 0,0-1,-1 0,1 0,0-1,-1 0,1 0,-1 0,0-1,0 0,0 0,0-1,5-3,104-103,8-87,-130 245,7-45,-2 2,0 1,0 0,0-1,1 1,0 0,0 0,1 0,-1 0,1 0,1-1,-1 1,1 0,0 0,0 0,1 0,-1-1,1 1,1-1,-1 1,1-1,0 0,0 0,0 0,1 0,0-1,0 1,0-1,0 0,1 0,2 1,2-2,1 0,-1 0,1-1,0-1,0 0,0 0,0-1,0 0,0 0,0-1,-1-1,1 0,0 0,-1-1,1 0,-1 0,0-1,0-1,0 1,0-1,5-5,14-10,0-1,-2-1,0-1,-2-2,14-17,26-28,-63 69,-1 1,1-1,-1 1,1-1,0 1,-1 0,1-1,0 1,-1 0,1 0,0-1,-1 1,1 0,0 0,0 0,-1 0,1 0,0 0,0 0,-1 0,1 0,0 0,-1 0,1 1,0-1,-1 0,1 0,0 1,-1-1,1 0,0 1,-1-1,1 1,-1-1,1 1,-1-1,1 1,-1-1,1 1,-1-1,1 1,-1 0,0-1,1 1,-1 0,0-1,0 1,1 0,-1 0,0-1,0 1,0 0,0 0,6 43,-6-42,1 8,0 0,0 0,-1 0,0 0,0 0,-1 0,-1-1,1 1,-2 0,1 0,-2-1,1 0,-1 1,0-1,-1-1,0 1,-1-1,1 1,-2-2,1 1,-2 0,-76 37,83-45,1 0,-1-1,1 1,-1 0,1-1,-1 1,1-1,-1 1,1-1,0 1,-1-1,1 1,0-1,-1 1,1-1,0 1,0-1,-1 0,1 1,0-1,0 1,0-1,0 0,0 1,0-1,0 0,0 1,0-1,0 0,0 1,0-1,0 1,1-1,-1 0,0 1,0-1,1 1,-1-1,0 1,1-1,-1 1,0-1,1 1,-1-1,1 1,-1-1,1 1,-1 0,1-1,-1 1,1 0,0 0,-1-1,1 1,-1 0,1 0,0 0,-1 0,1 0,0 0,-1-1,1 2,-1-1,1 0,0 0,0 0,138-40,-29 34,-90 7,0-1,-1-1,1-1,0 0,-1-2,0 0,13-5,16-12,-1-2,-1-2,-1-2,4-6,-26 14,0-1,-2-1,-1-1,0-1,-2 0,0-2,-2 0,13-27,-11 19,-1-1,-2-1,-1-1,-2 0,-1 0,-2-1,-2-1,3-31,-24 2,14 66,-1 0,0-1,0 1,0 0,0 0,0 0,0 0,0 0,0 0,-1 0,1 0,0 0,0 1,-1-1,1 0,-1 1,1-1,-1 1,1 0,0-1,-1 1,1 0,-1 0,0 0,1 0,-1 0,1 0,-1 0,1 1,0-1,-1 1,1-1,-1 1,1-1,0 1,-1 0,1-1,0 1,-1 0,1 0,0 0,0 0,-1 1,-5 6,0 1,0 0,1 0,0 0,0 0,1 1,1 0,0 1,0-1,1 0,0 1,0 0,1 0,1 1,-1-5,-6 24,2-1,1 1,1 0,2 0,1 0,1 1,2-1,2 8,37 160,10-88,-46-114,-9-4</inkml:trace>
  <inkml:trace contextRef="#ctx0" brushRef="#br0" timeOffset="243.248">6407 593,'43'9,"43"4,17-1,0-7,-7-4,-12-2,-9-7,-8-1,-6 1,-9 1,-13 3</inkml:trace>
  <inkml:trace contextRef="#ctx0" brushRef="#br0" timeOffset="1895.558">8128 1,'-37'89,"3"2,4 2,4 0,-7 62,13-69,15-62,0-1,1 0,2 1,0-1,1 1,2 6,0-23,-1 0,1 0,1-1,-1 1,1-1,0 1,1-1,0 0,0 0,0 0,0 0,1-1,0 1,0-1,1 0,0 0,-1-1,2 1,-1-1,0 0,1 0,0-1,5 3,-3-2,0-2,0 1,0-1,0-1,0 1,0-1,1-1,-1 1,0-1,1-1,-1 0,0 0,0 0,0-1,0 0,0-1,0 0,0 0,-1-1,0 0,1 0,-1 0,5-5,7-6,-1 0,0-1,-1-1,-1 0,0-1,-2-1,11-16,48-77,-72 109,0 1,1 0,-1 0,0 0,1 0,-1 0,1 0,-1 1,1-1,0 0,0 1,-1 0,1-1,0 1,0 0,1 0,-1 0,0 0,0 0,1 0,-1 1,0-1,1 1,-1 0,0 0,1-1,-1 1,0 1,1-1,-1 0,0 1,1-1,-1 1,0 0,1-1,-1 1,0 0,0 1,0-1,0 0,0 0,0 1,0 0,-1-1,1 1,0 0,-1-1,0 1,1 0,0 2,3 8,-1 0,0 1,0-1,-1 1,-1 0,0 0,-1 0,-1 0,0 0,0 0,-1 0,-1 0,0 0,-1 0,0 0,-4 7,-4 33,82-179,-56 103,1 0,0 1,2 1,1 1,0 1,2 0,8-5,-27 22,-1 0,1 1,-1-1,1 1,0-1,-1 1,1 0,0-1,0 1,0 0,0 0,0 0,0 1,0-1,1 0,-1 1,0-1,0 1,1 0,-1 0,0 0,0 0,1 0,-1 1,0-1,0 0,0 1,1 0,-1-1,0 1,0 0,0 0,0 0,0 1,0-1,-1 0,1 1,0-1,-1 1,1 0,0 4,0 0,-1 0,0 1,0-1,-1 0,1 1,-1-1,-1 0,1 1,-1-1,0 0,-1 1,1-1,-3 6,2-7,0 0,0 0,1 0,0 1,0-1,0 0,1 1,0-1,0 1,0-1,0 1,1-1,0 0,0 1,1-1,0 0,0 0,1 2,-1-6,0 0,1 0,-1 0,1 0,0-1,-1 1,1-1,0 0,-1 1,1-1,0 0,-1-1,1 1,-1 0,1-1,0 0,-1 1,1-1,-1 0,1 0,-1-1,0 1,1 0,-1-1,0 1,0-1,0 0,0 0,0 0,0 0,-1 0,1 0,8-5,160-111,-169 117,0 0,0 0,0 0,0 0,0 0,0 1,1-1,-1 0,0 1,0-1,0 1,1-1,-1 1,0 0,1-1,-1 1,0 0,1 0,-1 0,0 0,1 0,-1 0,0 1,0-1,1 0,-1 0,0 1,1-1,-1 1,0 0,0-1,0 1,0 0,0-1,0 1,0 0,0 0,0 0,0 0,0 0,0 0,0 0,-1 0,1 1,-1-1,1 0,0 0,-1 1,0-1,1 0,-1 1,0-1,0 0,0 1,0-1,0 0,0 1,0 4,-1-4,0 0,0 0,0-1,0 1,0 0,1 0,-1 0,1 0,-1 0,1 0,0 0,0 1,0-1,0 0,0 0,1 0,-1 0,0 0,1 0,0 0,-1 0,1 0,0-1,0 1,0 0,0 0,0-1,1 1,-1 0,0-1,1 1,-1-1,1 0,0 0,-1 1,1-1,0 0,0 0,0 0,0-1,0 1,-1 0,1-1,0 1,1-1,-1 0,0 0,0 0,0 0,0 0,0 0,125-91,14 15,-138 75,-1 1,0 0,1-1,-1 1,1 0,-1 0,0 1,1-1,-1 0,0 1,1-1,-1 1,0 0,1 0,-1 0,0 0,0 0,0 0,0 0,0 1,0-1,0 1,-1 0,1-1,0 1,-1 0,0 0,1 0,-1 0,0 0,0 0,0 1,0-1,0 0,-1 1,1-1,-1 0,1 1,-1-1,0 0,0 1,0-1,0 1,0-1,-1 0,0 3,12 36,-9-36,1 0,0 0,0 0,0-1,1 1,0-1,0 0,0 0,0 0,0-1,1 0,-1 1,1-2,0 1,0 0,0-1,1 0,-1 0,0-1,1 1,-1-1,1 0,-1-1,1 1,0-1,-1-1,1 1,0-1,-1 1,2-2,25-4,-1-1,0-1,0-2,-1-2,0 0,-1-2,-1-1,16-11,-34 20,1 1,-1-2,-1 1,1-2,-1 1,0-1,-1 0,0-1,0 0,-1 0,0-1,-1 0,0 0,0-1,-1 1,0-3,-4 12,-1-1,1 1,-1-1,1 1,-1-1,0 0,0 1,1-1,-1 1,0-1,0 1,-1-1,1 0,0 1,0-1,-1 1,1-1,-1 1,0-1,1 1,-1-1,0 1,0 0,0-1,0 1,0 0,0 0,0 0,0 0,0 0,-1 0,1 0,0 0,-1 0,1 0,0 1,-1-1,1 1,-1-1,1 1,-1-1,0 1,0 0,-70 10,61-4,0-1,0 1,0 1,0 0,1 1,0 0,1 0,0 1,0 0,1 1,0 0,1 0,0 1,0-1,1 2,1-1,-5 11,9-17,-1 0,1 0,0 0,0 0,0 0,1 0,0 0,0 1,0-1,0 0,1 0,0 0,0 0,0 0,1 0,0 0,0-1,0 1,0-1,1 1,0-1,0 0,0 0,0 0,1 0,-1 0,1-1,0 0,0 1,1-1,1 1,-1 1,1-1,0-1,1 1,-1-1,1 0,-1-1,1 0,0 0,0 0,0-1,0 1,0-2,0 1,0-1,0 0,1-1,-1 0,0 0,0 0,4-2,7-7,-4-2</inkml:trace>
  <inkml:trace contextRef="#ctx0" brushRef="#br0" timeOffset="2227.761">8552 226,'0'-5,"5"-1,1 0</inkml:trace>
  <inkml:trace contextRef="#ctx0" brushRef="#br0" timeOffset="2769.4">7677 536,'43'-9,"29"-4,12 1,-4 2,-6 3,-6 2,-5 3,-3 1,-8 1,-7 1,-12-1</inkml:trace>
  <inkml:trace contextRef="#ctx0" brushRef="#br0" timeOffset="-3739.234">508 536,'82'-32,"-1"-3,72-44,-106 54,15-12,-2-2,-2-3,3-6,-6 5,-54 42,0 0,0-1,0 0,0 1,0-1,1 1,-1 0,1-1,-1 1,1 0,-1 0,1 0,0 0,-1 0,1 0,0 0,0 1,0-1,0 1,0-1,-1 1,1 0,0-1,0 1,0 0,0 0,0 1,0-1,0 0,0 1,0-1,0 1,0 0,-1-1,1 1,0 0,0 0,-1 0,1 0,-1 1,1-1,0 1,7 121,-11-87,-2 700,-24-318,5-455,-61-132,79 162,0 0,0 0,-1 1,0 0,0 0,0 0,-1 1,1 0,-1 0,-1 1,1-1,-1 2,1-1,-1 1,0 0,0 1,-1 0,1 0,0 1,-1 0,-3 0,-12 5,-1 1,1 2,0 0,1 1,0 2,0 0,1 1,0 1,1 2,1 0,0 1,1 1,-14 14,24-23,-16 12,0 1,2 1,0 2,1 0,2 1,0 1,2 0,-9 19,25-43,1 1,-1 0,1 0,0 0,0 0,0 0,0 0,0 0,0 0,1 1,-1-1,1 0,0 0,-1 1,1-1,0 0,0 0,0 1,1-1,-1 0,1 0,-1 1,1-1,0 0,-1 0,1 0,0 0,1 0,-1 0,0 0,0 0,1 0,-1-1,1 1,0 0,-1-1,1 0,1 2,15 3</inkml:trace>
  <inkml:trace contextRef="#ctx0" brushRef="#br0" timeOffset="-3335.561">621 847,'419'-124,"-245"66,-2-6,-1-9,-170 72,28-9,-32 31,-16 12,10-21,1 0,0 0,1 1,1-1,0 2,1-1,0 0,1 1,1 0,0 0,0 0,2 1,0-1,0 0,1 1,1-1,1 1,16 24,-6-26</inkml:trace>
  <inkml:trace contextRef="#ctx0" brushRef="#br0" timeOffset="-2855.753">1919 1016,'-21'292,"19"-276,-1 1,6-24,60-228,-40 180,3 1,2 1,2 2,27-35,-56 85,0-1,0 0,0 1,0-1,0 1,0-1,0 1,0 0,1 0,-1-1,0 1,1 0,-1 0,1 0,0 0,-1 0,1 1,0-1,-1 1,1-1,0 1,0-1,-1 1,1 0,0 0,0 0,0 0,-1 0,1 0,0 0,0 1,0-1,-1 0,1 1,0 0,-1-1,2 2,7 8</inkml:trace>
  <inkml:trace contextRef="#ctx0" brushRef="#br0" timeOffset="-2551.504">2512 819,'-28'33,"1"1,1 2,2 0,1 2,3 0,0 2,-7 25,25-62,1-1,-1 1,0 0,1 0,-1 0,1 1,0-1,0 0,0 0,1 1,-1-1,1 0,0 1,0-1,0 0,0 1,1-1,-1 0,1 1,0-1,0 0,0 0,0 1,0-1,1 0,-1 0,1 0,0-1,0 1,0 0,1-1,-1 1,0-1,1 0,0 0,1 1,3-1,0-1,1 0,-1 0,1-1,-1 0,0-1,1 1,-1-1,1-1,-1 1,0-1,0-1,0 1,0-1,0 0,-1-1,1 1,-1-1,0-1,0 1,109-107,-103 98,0 0,-1-1,-1-1,0 1,-1-2,-1 1,0-1,-1-1,-1 1,0-1,-2 0,0-1,2-15,-6 28,-1 0,0 0,0 0,0 0,0 0,-1 0,0 0,0 0,0 0,-1 1,1-1,-1 1,0 0,0-1,-1 1,-3-2,6 4,-1 0,0 1,1-1,-1 1,0 0,0-1,0 1,0 0,0 0,0 0,-1 1,1-1,0 0,0 1,0 0,-1-1,1 1,0 0,-1 0,1 0,0 1,-1-1,1 0,0 1,0-1,0 1,-1 0,1 0,0 0,0 0,0 0,0 0,0 1,1-1,-1 1,0-1,-1 2,-11 14</inkml:trace>
  <inkml:trace contextRef="#ctx0" brushRef="#br0" timeOffset="-2102.609">2739 1270,'244'-307,"-228"286,-10 12,0 0,1 1,-1 0,2 0,-1 1,1 0,0 0,0 1,8-5,-14 11,0 0,0 1,0-1,-1 0,1 1,0 0,0-1,-1 1,1 0,0 0,-1 0,1 0,-1 0,0 0,1 0,-1 1,0-1,1 0,-1 1,0-1,0 1,0-1,0 1,-1 0,1-1,0 1,-1 0,1-1,-1 1,1 0,-1 0,0 0,0-1,0 1,0 0,0 0,0 0,-1 0,1-1,0 1,-1 0,0 0,0 0,4 20,-2-20,-1 0,1 0,0 0,0 0,0 1,0-1,0-1,1 1,-1 0,1 0,-1 0,1-1,-1 1,1-1,0 1,0-1,0 0,0 0,0 0,0 0,0 0,0 0,0 0,1-1,-1 1,0-1,0 1,1-1,-1 0,0 0,0 0,1 0,-1-1,0 1,1-1,-1 1,1-1,83-35,83-48,-168 83,1 1,0-1,-1 0,1 1,0 0,0-1,0 1,-1 0,1 0,0 0,0 0,0 0,-1 0,1 1,0-1,0 0,-1 1,1 0,0-1,-1 1,1 0,0 0,-1 0,1 0,-1 0,0 0,1 0,-1 1,0-1,0 0,1 1,-1-1,0 1,-1-1,1 1,0 0,0-1,0 2,6 75,-5-34,3-24</inkml:trace>
  <inkml:trace contextRef="#ctx0" brushRef="#br0" timeOffset="5778.699">0 1976,'486'-92,"24"52,168 19,193-36,181-12,130 10,578-76,-613 48,602-30,-1158 69,-254 20,-172 17,-186 17,2 0</inkml:trace>
  <inkml:trace contextRef="#ctx0" brushRef="#br0" timeOffset="6331.994">10781 509</inkml:trace>
  <inkml:trace contextRef="#ctx0" brushRef="#br0" timeOffset="6614.352">10697 819,'0'0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23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4798 367,'0'0</inkml:trace>
  <inkml:trace contextRef="#ctx0" brushRef="#br0" timeOffset="222.976">5278 0,'6'66,"-3"0,-3 0,-4 20,0 25,-24 303,27-147,1-243</inkml:trace>
  <inkml:trace contextRef="#ctx0" brushRef="#br0" timeOffset="522.106">5532 904,'5'28,"6"16,1 3,-1-5</inkml:trace>
  <inkml:trace contextRef="#ctx0" brushRef="#br0" timeOffset="689.454">5617 57,'0'0</inkml:trace>
  <inkml:trace contextRef="#ctx0" brushRef="#br0" timeOffset="2956.775">7931 904,'197'-221,"-168"195,-22 19,0 0,0 0,1 0,0 1,0 0,1 1,0-1,0 2,0-1,0 1,1 1,1-1,-9 5,0-1,-1 0,1 1,0 0,0-1,-1 1,1 0,0 0,-1 0,1 0,-1 0,1 0,-1 0,0 1,0-1,1 1,-1-1,0 1,0-1,0 1,0-1,-1 1,1 0,0-1,-1 1,1 0,-1 0,1 0,-1 1,15 26,-10-26,0 0,0-1,1 0,-1 0,0 0,1 0,-1-1,1 0,-1 0,1-1,0 1,-1-1,1 0,0-1,-1 1,1-1,0-1,-1 1,0-1,1 0,-1 0,2-1,16-3,6-2,-27 6,0 0,1 1,-1-1,1 0,0 1,0 0,-1 0,1 0,0 0,0 0,0 0,0 1,0-1,0 1,0 0,0 0,0 0,1 0,-1 1,0-1,0 1,0 0,-1 0,1 0,0 0,0 0,0 1,-1-1,1 1,-1 0,1-1,-1 1,0 1,1-1,-1 0,0 0,-1 1,1-1,0 1,-1 0,1-1,-1 1,1 2,0 36,-3-37,0-1,0 1,1 0,0 0,-1 0,2 0,-1 0,0 0,1 0,0 0,0-1,0 1,0 0,0 0,1-1,0 1,-1-1,1 0,1 1,-1-1,0 0,1 0,0 0,0-1,0 1,0 0,0-3,0 1,1-1,-1 0,0 0,1 0,-1 0,0-1,1 0,-1 1,0-1,0 0,0 0,0-1,0 1,0-1,0 1,0-1,2-2,13-7</inkml:trace>
  <inkml:trace contextRef="#ctx0" brushRef="#br0" timeOffset="3504.036">6972 170,'5'4,"1"8,5 0,0-1</inkml:trace>
  <inkml:trace contextRef="#ctx0" brushRef="#br0" timeOffset="2009.165">7056 904,'-14'24,"-1"7,4-5,2-8</inkml:trace>
  <inkml:trace contextRef="#ctx0" brushRef="#br0" timeOffset="2389.062">7282 621,'-6'20,"-3"6,2 1,0-1,2 1,0 0,2 1,1-1,2 0,1 12,-1-34,1-1,0 0,0 1,0-1,1 0,0 0,0 0,0 0,0-1,0 1,1 0,0-1,-1 0,1 1,0-1,1 0,-1-1,1 1,-1-1,1 1,0-1,0 0,0 0,0-1,0 1,0-1,0 0,4 1,1-1,1 0,0 0,0-1,0 0,0 0,0-1,0-1,0 1,-1-2,1 1,-1-1,2-1,2-1,1 0,-1-1,-1-1,1 0,-1 0,-1-1,1-1,-1 0,-1 0,1-1,1-4,-2 3,-1-2,0 1,-1-1,-1 0,0-1,-1 0,0 0,-1 0,-1-1,0 0,-1 1,-1-1,0-4,0-5</inkml:trace>
  <inkml:trace contextRef="#ctx0" brushRef="#br0" timeOffset="1106.106">5899 198,'0'622,"-28"-364,18-229,12-40,8-20,2 0,1 1,2 1,0 0,2 1,2 1,0 1,2 0,0 2,2 0,0 1,2 2,1 0,0 2,1 1,1 1,1 1,4 0,41-1,-72 17,0 0,-1 1,1-1,0 0,-1 1,1-1,0 1,-1-1,1 1,0 0,-1 0,1 0,-1 0,0 0,1 0,-1 0,0 0,0 0,1 1,-1-1,0 1,0-1,0 0,-1 1,1 0,0-1,-1 1,1-1,-1 1,1 0,-1 0,0-1,1 1,-1 0,0 0,0-1,0 1,-1 0,1-1,-1 3,-2 12,-2 0,0 0,-1-1,0 1,-2-1,1-1,-2 1,0-1,0-1,-2 0,0 0,-7 6,-5 7,-2-1,0-1,-2-1,0-1,-2-2,0-1,-1-1,-1-1,-12 3,15-10,4-3</inkml:trace>
  <inkml:trace contextRef="#ctx0" brushRef="#br0" timeOffset="1752.94">6435 988,'204'-228,"-188"208,-6 11,-2 0,1-1,-1 0,-1 0,0-1,0 0,-1 0,-1-1,0 0,0 0,-1 0,-1 0,0-1,1-9,-3 21,-1 0,0-1,0 1,0-1,1 1,-1-1,-1 1,1-1,0 1,0-1,0 1,-1-1,1 1,-1 0,1-1,-1 1,0 0,1-1,-1 1,0 0,0 0,0 0,0-1,0 1,0 0,0 0,0 1,0-1,-1 0,1 0,0 1,-1-1,1 0,0 1,-1-1,1 1,-1 0,1-1,-1 1,1 0,-1 0,1 0,-1 0,1 0,-1 0,0 1,-61 36,59-34,0 1,-1-1,1 1,1 0,-1 0,0 0,1 1,0-1,0 1,0 0,1-1,0 2,0-1,0 0,0 0,1 0,0 1,0-1,0 1,1-1,-1 1,1-1,1 1,-1-1,1 1,0-1,0 0,1 1,-1-1,1 0,1 0,-1 0,0 0,1 0,2 2,43 30,-42-33,1 0,-1 1,0-1,0 1,-1 0,1 0,-1 1,0 0,-1 0,1 0,-1 0,0 1,-1-1,1 1,-2 0,3 5,-4-2,1 0,-2-1,1 1,-1 0,-1 0,0-1,0 1,-1 0,0-1,-1 0,0 2,-5 20,4-10</inkml:trace>
  <inkml:trace contextRef="#ctx0" brushRef="#br0" timeOffset="-1587.186">2738 1044,'181'-14,"-172"13,0-1,0-1,0 0,0 0,-1-1,1 1,-1-2,0 0,0 0,-1 0,1-1,-1 0,0 0,-1-1,0 1,0-2,0 1,0-3,-4 8,0-1,0 0,-1 1,1-1,-1 0,0 0,0 0,0 0,-1-1,1 1,-1 0,1 0,-1 0,0-1,0 1,0 0,-1 0,1 0,-1 0,0-1,0 1,0 0,0 0,0 1,-1-1,1 0,-1 0,0 1,0-1,0 1,0-1,0 1,-1 0,1 0,-1 0,1 0,-1 0,0 0,0 1,1 0,-1-1,0 1,-1 0,0 0,-6-1,-1 1,0-1,1 2,-1 0,0 0,1 1,-1 0,1 1,-1 0,1 1,0 0,-1 0,2 1,-1 1,0-1,1 2,0-1,0 1,1 1,-1-1,1 2,1-1,-1 1,1 0,-3 5,-1 1,1 0,0 1,1 0,1 0,0 1,1 0,0 1,2 0,0 0,1 0,0 0,2 1,0-1,0 1,2 4,0-17,1 0,0 0,0 0,0 1,0-1,1-1,0 1,0 0,0 0,0-1,1 1,0-1,0 1,0-1,0 0,1 0,0-1,-1 1,1-1,1 0,-1 0,0 0,1-1,-1 1,1-1,0 0,0 0,0-1,0 1,0-1,0-1,3 1,7 1,0 0,0-2,0 0,0 0,0-2,0 0,0 0,-1-2,1 0,10-4,12-8,-1-2,0-1,-2-1,0-3,-1-1,-1 1</inkml:trace>
  <inkml:trace contextRef="#ctx0" brushRef="#br0" timeOffset="-808.397">3642 763,'-49'26,"2"2,1 2,2 2,1 2,1 2,2 1,-18 24,53-55,0 0,0-1,0 2,1-1,0 0,0 1,1 0,-1 0,2 0,-1 0,1 0,0 1,0-1,1 1,0-1,0 1,1-1,0 5,3-9,0 1,0-1,0 0,0-1,1 1,-1 0,1-1,0 0,-1 0,1 0,0 0,0-1,0 1,1-1,-1 0,0 0,0-1,1 1,-1-1,0 0,0 0,1-1,-1 1,0-1,0 0,1 0,-1 0,0-1,0 1,0-1,0 0,-1 0,4-2,159-114,-120 81,256-245,-277 264,-26 18,1 0,0 0,-1 0,1 0,0 1,-1-1,1 0,0 0,0 1,-1-1,1 0,0 1,0-1,-1 0,1 0,0 1,0-1,0 0,0 1,-1-1,1 0,0 1,0-1,0 1,0-1,0 0,0 1,0-1,0 0,0 1,0-1,0 1,0-1,1 0,-1 1,0-1,0 0,0 1,0-1,0 0,1 1,-1-1,0 0,0 0,1 1,-1-1,0 0,0 0,1 1,-1-1,0 0,1 0,-1 0,0 1,1-1,-1 0,0 0,1 0,-1 0,1 0,-1 0,0 0,1 0,-1 0,0 0,1 0,-1 0,0 0,1 0,-97 198,50-115,-8 20,4 3,-9 38,41-91,-11 19,4 1,3 1,3 1,4 0,3 2,-2 63,13-136,1 0,0-1,-1 1,1 0,0 0,1-1,-1 1,1 0,0-1,0 1,0 0,0-1,0 1,1-1,0 0,-1 1,1-1,1 0,-1 0,0 0,1-1,-1 1,1 0,0-1,0 0,0 1,0-1,0 0,1-1,-1 1,0-1,1 1,0-1,-1 0,1 0,-1-1,1 1,0-1,0 0,-1 0,1 0,0 0,0 0,1-1,3-1,-1 0,1-1,-1 0,1 0,-1 0,0-1,0 0,0-1,0 1,-1-1,0 0,0-1,0 0,-1 0,0 0,0 0,0-1,-1 0,0 0,-1 0,1 0,-1-1,-1 1,1-1,-1 0,0 0,-1 0,0 0,-1 0,1 0,-1 0,-1 0,0 0,0 0,0 0,-1 0,0 0,-2-3,-6-2,0 0,-1 0,-1 1,0 0,-1 1,0 0,-1 1,0 1,0 0,-1 1,0 0,-1 2,1-1,-1 2,-1 0,1 1,-13-1,-78-11,106 16,1 0,-1 0,1 0,-1 0,1 0,0-1,-1 1,1 0,-1 0,1 0,-1 0,1-1,0 1,-1 0,1 0,0-1,-1 1,1 0,0-1,-1 1,1 0,0-1,-1 1,1 0,0-1,0 1,0-1,-1 1,1-1,0 1,0 0,0-1,0 1,0-1,0 1,0-1,0 1,0-1,0 1,0 0,0-1,0 1,0-1,0 1,1-1,-1 1,0 0,0-1,0 1,1-1,-1 1,0 0,0-1,1 1,-1 0,0-1,1 1,-1 0,1 0,-1-1,0 1,1 0,-1 0,1 0,-1-1,0 1,1 0,-1 0,1 0,37-20,-32 18,428-232,-409 223</inkml:trace>
  <inkml:trace contextRef="#ctx0" brushRef="#br0" timeOffset="-403.263">4064 988,'4'16,"1"-1,0 0,1 0,0 0,1 0,1-1,1 0,0-1,0 0,1 0,1-1,0-1,1 0,0 0,1 0,-8-9,0 0,0 0,1 0,-1 0,0-1,0 0,1 0,-1 0,1-1,-1 0,1 0,-1 0,1-1,-1 0,0 0,1 0,-1 0,0-1,0 0,0 0,0-1,0 1,0-1,4-3,102-93,-96 83,8-6,-1-2,-1 0,-1-1,-1-1,-2-1,0-1,3-9,-13 18</inkml:trace>
  <inkml:trace contextRef="#ctx0" brushRef="#br0" timeOffset="-164.964">4798 931,'0'34,"0"16,5-1,1-4,1-9</inkml:trace>
  <inkml:trace contextRef="#ctx0" brushRef="#br0" timeOffset="-2896.822">876 621,'-342'559,"196"-362,124-179,20-37,104-159,-70 131,118-171,99-104,-136 185,-112 136,-1-1,1 1,-1-1,1 1,-1-1,1 1,0-1,0 1,0 0,0-1,0 1,0 0,0 0,0 0,0 0,1 0,-1 0,0 0,1 0,-1 1,1-1,-1 0,1 1,-1-1,1 1,-1 0,1-1,0 1,-1 0,1 0,-1 0,1 0,-1 0,1 0,0 1,-1-1,1 1,-1-1,1 1,-1-1,1 1,-1 0,0-1,1 1,-1 0,1 1,5 22,-1-1,-1 1,-2 0,0 1,-1-1,-2 1,1-3,4 124,-4-70,3 0,4-1,6 18,26 98,-38-189,-1 0,0 0,0 0,0 0,0-1,0 1,-1 0,1 1,0-1,-1 0,0 0,1 0,-1 0,0 0,0 0,0 1,-1-1,1 0,0 0,-1 0,1 0,-1 0,0 0,0 0,0 0,0 0,0 0,0 0,0-1,0 1,-1 0,1-1,-1 1,0-1,1 1,-1-1,0 0,0 0,1 0,-1 0,0 0,0 0,0 0,0-1,0 1,-1-1,1 0,0 1,-2-1,-12-3,0-1,0-1,1 0,-1-1,1 0,0-2,-10-6,-10-4,-15-6,0-2,2-2,2-2,0-2,2-2,-38-38,79 70,0 0,0 1,1-2,-1 1,0 0,1-1,-1 1,1-1,0 0,0 1,0-1,0 0,1 0,-1-1,1 1,-1 0,1 0,0-1,1 1,-1-1,1 1,-1-1,1 1,0-1,0 1,0-1,1 1,-1-1,1 1,0 0,0-1,0 1,0 0,1 0,-1-1,3-1,16-7,1 3</inkml:trace>
  <inkml:trace contextRef="#ctx0" brushRef="#br0" timeOffset="-2623.648">1694 424,'0'33,"0"21,0 7,0 1,0 1,0-6,0-3,0-6,0-7,0 1,0-4,0-2,0-3,0-3,0-1,5 0,1-7</inkml:trace>
  <inkml:trace contextRef="#ctx0" brushRef="#br0" timeOffset="-2366.568">1299 931,'39'-4,"21"-3,6-3,2-2,-7 3,-4 1,-1-1,-7 0,-1 2,-4 2,0 2,-3 1,-3 1,-4 1,-2 1,-8-1</inkml:trace>
  <inkml:trace contextRef="#ctx0" brushRef="#br0" timeOffset="6317.719">0 1976,'553'-95,"-50"40,-270 36,1165-106,-349 30,191-40,756-103,-442 88,-1270 134,-181 11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4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565 410,'-22'146,"-59"192,81-275,5-58</inkml:trace>
  <inkml:trace contextRef="#ctx0" brushRef="#br0" timeOffset="333.174">1 523,'183'-56,"87"-25,155-23,-224 72,-196 31,-2 0,0 0,0 0,0-1,0 2,1-1,-1 0,0 1,0-1,0 1,1 0,-1 0,0 1,0-1,1 1,-1-1,0 1,0 0,0 0,0 0,0 1,0-1,0 1,0-1,-1 1,1 0,-1 0,1 0,-1 1,0-1,1 1,-3 8</inkml:trace>
  <inkml:trace contextRef="#ctx0" brushRef="#br0" timeOffset="580.889">85 1088,'48'-20,"45"-14,16-8,-1-1,-14 7,-14 4,-15 8,-14 8,-11 2,-7 4,-10 3</inkml:trace>
  <inkml:trace contextRef="#ctx0" brushRef="#br0" timeOffset="1031.416">1383 467,'151'-78,"-4"-6,21-22,-162 102,12-8,-1 0,1-1,-2-1,0 0,-1-1,0-1,0-1,-14 16,1-1,-1 1,0-1,1 1,-1-1,0 0,0 1,0-1,0 0,-1 0,1 0,0 0,-1 0,1 0,-1 0,0 0,1 0,-1 0,0 0,0 0,0 0,-1 0,1 0,0 0,-1 0,1 0,-1 0,0 1,0-1,0 0,0 0,0 0,0 1,0-1,0 1,-1-1,1 1,-1-1,1 1,-1 0,1-1,-1 1,0 0,0 0,1 1,-1-1,0 0,0 0,0 1,0-1,0 1,0 0,0 0,0-1,0 1,0 0,0 1,0-1,0 0,0 1,0-1,-2 1,-12 10,1 0,0 1,1 1,1 0,-1 1,2 0,0 1,1 1,1-1,0 2,-7 17,-7 9,2 1,2 1,2 0,2 2,2 0,-5 36,-21 236,17-144,-13-97,18-61</inkml:trace>
  <inkml:trace contextRef="#ctx0" brushRef="#br0" timeOffset="1347.071">1355 749,'52'-32,"2"2,1 2,1 3,1 2,1 3,1 2,34-5,59-21,-150 43,-1 0,1 0,0 1,0-1,0 0,0 1,-1 0,1-1,0 1,0 0,0 0,0 0,0 0,0 1,0-1,0 0,0 1,0-1,-1 1,1 0,0-1,0 1,-1 0,1 0,0 0,-1 1,1-1,-1 0,1 1,-1-1,0 0,0 1,1 0,-1-1,0 1,0 0,-1-1,1 1,0 0,-1 0,1 0,-1 0,1 0,-1-1,0 1,0 0,0 0,0 0,0 0,0 0,0 0,-1 0,1 0,-1 0,0 0,0 1,-14 119,20-103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58 267,'-1'0,"1"0,-1 0,1 0,-1 0,0 0,1 0,-1 0,1 0,-1 0,1 0,-1-1,1 1,-1 0,1 0,-1-1,1 1,-1 0,1-1,-1 1,1 0,0-1,-1 1,1 0,0-1,-1 1,1-1,0 1,-1-1,1 1,0-1,0 1,0-1,-1 1,1-1,0 1,0-1,0 1,0-1,0 0,0 1,0-1,0 1,0-1,0 1,0-1,1 1,-1-1,0 1,0-1,0 1,1-1,-1 1,0-1,1 1,-1-1,0 1,1 0,-1-1,0 1,1-1,-1 1,1 0,-1 0,1-1,-1 1,1 0,-1 0,1-1,0 1,46-13,-37 11,6-2,25-3,-1-2,0-1,-1-3,0 0,-1-3,-1-1,0-2,-1-1,-1-2,16-14,-28-5,-54 61,20-1,0-1,2 1,0 0,1 1,1 0,1 1,0-1,2 1,-1 13,3-28,-43 289,29-168,-5-1,-25 73,32-150,12-34,-1-1,0 1,-2-1,1 0,-2 0,0-1,0 1,-1-1,-1-1,0 1,-1-1,0-1,-1 0,0 0,-7 5,13-12,0-1,-1 1,1-1,-1 0,0 0,0 0,0 0,0-1,0 0,0 0,-1-1,1 1,-1-1,1 0,-1-1,1 1,-1-1,0 0,1-1,-1 1,1-1,-1 0,1 0,-1-1,1 0,0 0,0 0,0 0,0-1,0 0,0 0,1 0,-1-1,1 0,0 1,0-1,0-1,1 1,-1-1,1 1,0-1,0 0,1 0,-1-3,0-8,1 0,1 0,0-1,1 1,1 0,1 0,0-1,1 1,0 0,2 1,0-1,1 1,0 0,1 0,1 1,0-1,1 2,0-1,1 2,1-1,0 1,1 1,0 0,0 0,1 1,1 1,-4 1,0 0,1 0,-1 1,1 1,1-1,-1 2,1 0,0 0,0 1,1 1,-1 0,1 1,11-1,-2 2,-1 2,1 0,-1 2,0 0,0 1,0 2,0 0,-1 1,4 2,16 1,-26-12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57,'0'5,"0"-4,4-1,3-6,4-2,0-4,-1 5,-8 3,1 3,5 1,1 0</inkml:trace>
  <inkml:trace contextRef="#ctx0" brushRef="#br0" timeOffset="606.55">367 0,'-4'0,"-2"5,-5 2,4-1,-1-1,1-1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1,'-10'29,"-12"23,-8 9,-3-2,3-7,3-6,1-7,0-5,0-3,-1-3,0-1,-1-5,5-1,6-5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55,'196'0,"31"-54,-225 54,-1 0,1-1,0 1,-1 0,1 0,-1 0,1 0,0 1,-1-1,1 0,-1 1,1-1,-1 1,1-1,-1 1,1 0,-1-1,0 1,1 0,-1 0,0 0,0 0,0 0,1 0,-1 1,0-1,-1 0,1 1,0-1,0 11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23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4798 367,'0'0</inkml:trace>
  <inkml:trace contextRef="#ctx0" brushRef="#br0" timeOffset="222.976">5278 0,'6'66,"-3"0,-3 0,-4 20,0 25,-24 303,27-147,1-243</inkml:trace>
  <inkml:trace contextRef="#ctx0" brushRef="#br0" timeOffset="522.106">5532 904,'5'28,"6"16,1 3,-1-5</inkml:trace>
  <inkml:trace contextRef="#ctx0" brushRef="#br0" timeOffset="689.454">5617 57,'0'0</inkml:trace>
  <inkml:trace contextRef="#ctx0" brushRef="#br0" timeOffset="2956.775">7931 904,'197'-221,"-168"195,-22 19,0 0,0 0,1 0,0 1,0 0,1 1,0-1,0 2,0-1,0 1,1 1,1-1,-9 5,0-1,-1 0,1 1,0 0,0-1,-1 1,1 0,0 0,-1 0,1 0,-1 0,1 0,-1 0,0 1,0-1,1 1,-1-1,0 1,0-1,0 1,0-1,-1 1,1 0,0-1,-1 1,1 0,-1 0,1 0,-1 1,15 26,-10-26,0 0,0-1,1 0,-1 0,0 0,1 0,-1-1,1 0,-1 0,1-1,0 1,-1-1,1 0,0-1,-1 1,1-1,0-1,-1 1,0-1,1 0,-1 0,2-1,16-3,6-2,-27 6,0 0,1 1,-1-1,1 0,0 1,0 0,-1 0,1 0,0 0,0 0,0 0,0 1,0-1,0 1,0 0,0 0,0 0,1 0,-1 1,0-1,0 1,0 0,-1 0,1 0,0 0,0 0,0 1,-1-1,1 1,-1 0,1-1,-1 1,0 1,1-1,-1 0,0 0,-1 1,1-1,0 1,-1 0,1-1,-1 1,1 2,0 36,-3-37,0-1,0 1,1 0,0 0,-1 0,2 0,-1 0,0 0,1 0,0 0,0-1,0 1,0 0,0 0,1-1,0 1,-1-1,1 0,1 1,-1-1,0 0,1 0,0 0,0-1,0 1,0 0,0-3,0 1,1-1,-1 0,0 0,1 0,-1 0,0-1,1 0,-1 1,0-1,0 0,0 0,0-1,0 1,0-1,0 1,0-1,2-2,13-7</inkml:trace>
  <inkml:trace contextRef="#ctx0" brushRef="#br0" timeOffset="3504.036">6972 170,'5'4,"1"8,5 0,0-1</inkml:trace>
  <inkml:trace contextRef="#ctx0" brushRef="#br0" timeOffset="2009.165">7056 904,'-14'24,"-1"7,4-5,2-8</inkml:trace>
  <inkml:trace contextRef="#ctx0" brushRef="#br0" timeOffset="2389.062">7282 621,'-6'20,"-3"6,2 1,0-1,2 1,0 0,2 1,1-1,2 0,1 12,-1-34,1-1,0 0,0 1,0-1,1 0,0 0,0 0,0 0,0-1,0 1,1 0,0-1,-1 0,1 1,0-1,1 0,-1-1,1 1,-1-1,1 1,0-1,0 0,0 0,0-1,0 1,0-1,0 0,4 1,1-1,1 0,0 0,0-1,0 0,0 0,0-1,0-1,0 1,-1-2,1 1,-1-1,2-1,2-1,1 0,-1-1,-1-1,1 0,-1 0,-1-1,1-1,-1 0,-1 0,1-1,1-4,-2 3,-1-2,0 1,-1-1,-1 0,0-1,-1 0,0 0,-1 0,-1-1,0 0,-1 1,-1-1,0-4,0-5</inkml:trace>
  <inkml:trace contextRef="#ctx0" brushRef="#br0" timeOffset="1106.106">5899 198,'0'622,"-28"-364,18-229,12-40,8-20,2 0,1 1,2 1,0 0,2 1,2 1,0 1,2 0,0 2,2 0,0 1,2 2,1 0,0 2,1 1,1 1,1 1,4 0,41-1,-72 17,0 0,-1 1,1-1,0 0,-1 1,1-1,0 1,-1-1,1 1,0 0,-1 0,1 0,-1 0,0 0,1 0,-1 0,0 0,0 0,1 1,-1-1,0 1,0-1,0 0,-1 1,1 0,0-1,-1 1,1-1,-1 1,1 0,-1 0,0-1,1 1,-1 0,0 0,0-1,0 1,-1 0,1-1,-1 3,-2 12,-2 0,0 0,-1-1,0 1,-2-1,1-1,-2 1,0-1,0-1,-2 0,0 0,-7 6,-5 7,-2-1,0-1,-2-1,0-1,-2-2,0-1,-1-1,-1-1,-12 3,15-10,4-3</inkml:trace>
  <inkml:trace contextRef="#ctx0" brushRef="#br0" timeOffset="1752.94">6435 988,'204'-228,"-188"208,-6 11,-2 0,1-1,-1 0,-1 0,0-1,0 0,-1 0,-1-1,0 0,0 0,-1 0,-1 0,0-1,1-9,-3 21,-1 0,0-1,0 1,0-1,1 1,-1-1,-1 1,1-1,0 1,0-1,0 1,-1-1,1 1,-1 0,1-1,-1 1,0 0,1-1,-1 1,0 0,0 0,0 0,0-1,0 1,0 0,0 0,0 1,0-1,-1 0,1 0,0 1,-1-1,1 0,0 1,-1-1,1 1,-1 0,1-1,-1 1,1 0,-1 0,1 0,-1 0,1 0,-1 0,0 1,-61 36,59-34,0 1,-1-1,1 1,1 0,-1 0,0 0,1 1,0-1,0 1,0 0,1-1,0 2,0-1,0 0,0 0,1 0,0 1,0-1,0 1,1-1,-1 1,1-1,1 1,-1-1,1 1,0-1,0 0,1 1,-1-1,1 0,1 0,-1 0,0 0,1 0,2 2,43 30,-42-33,1 0,-1 1,0-1,0 1,-1 0,1 0,-1 1,0 0,-1 0,1 0,-1 0,0 1,-1-1,1 1,-2 0,3 5,-4-2,1 0,-2-1,1 1,-1 0,-1 0,0-1,0 1,-1 0,0-1,-1 0,0 2,-5 20,4-10</inkml:trace>
  <inkml:trace contextRef="#ctx0" brushRef="#br0" timeOffset="-1587.186">2738 1044,'181'-14,"-172"13,0-1,0-1,0 0,0 0,-1-1,1 1,-1-2,0 0,0 0,-1 0,1-1,-1 0,0 0,-1-1,0 1,0-2,0 1,0-3,-4 8,0-1,0 0,-1 1,1-1,-1 0,0 0,0 0,0 0,-1-1,1 1,-1 0,1 0,-1 0,0-1,0 1,0 0,-1 0,1 0,-1 0,0-1,0 1,0 0,0 0,0 1,-1-1,1 0,-1 0,0 1,0-1,0 1,0-1,0 1,-1 0,1 0,-1 0,1 0,-1 0,0 0,0 1,1 0,-1-1,0 1,-1 0,0 0,-6-1,-1 1,0-1,1 2,-1 0,0 0,1 1,-1 0,1 1,-1 0,1 1,0 0,-1 0,2 1,-1 1,0-1,1 2,0-1,0 1,1 1,-1-1,1 2,1-1,-1 1,1 0,-3 5,-1 1,1 0,0 1,1 0,1 0,0 1,1 0,0 1,2 0,0 0,1 0,0 0,2 1,0-1,0 1,2 4,0-17,1 0,0 0,0 0,0 1,0-1,1-1,0 1,0 0,0 0,0-1,1 1,0-1,0 1,0-1,0 0,1 0,0-1,-1 1,1-1,1 0,-1 0,0 0,1-1,-1 1,1-1,0 0,0 0,0-1,0 1,0-1,0-1,3 1,7 1,0 0,0-2,0 0,0 0,0-2,0 0,0 0,-1-2,1 0,10-4,12-8,-1-2,0-1,-2-1,0-3,-1-1,-1 1</inkml:trace>
  <inkml:trace contextRef="#ctx0" brushRef="#br0" timeOffset="-808.397">3642 763,'-49'26,"2"2,1 2,2 2,1 2,1 2,2 1,-18 24,53-55,0 0,0-1,0 2,1-1,0 0,0 1,1 0,-1 0,2 0,-1 0,1 0,0 1,0-1,1 1,0-1,0 1,1-1,0 5,3-9,0 1,0-1,0 0,0-1,1 1,-1 0,1-1,0 0,-1 0,1 0,0 0,0-1,0 1,1-1,-1 0,0 0,0-1,1 1,-1-1,0 0,0 0,1-1,-1 1,0-1,0 0,1 0,-1 0,0-1,0 1,0-1,0 0,-1 0,4-2,159-114,-120 81,256-245,-277 264,-26 18,1 0,0 0,-1 0,1 0,0 1,-1-1,1 0,0 0,0 1,-1-1,1 0,0 1,0-1,-1 0,1 0,0 1,0-1,0 0,0 1,-1-1,1 0,0 1,0-1,0 1,0-1,0 0,0 1,0-1,0 0,0 1,0-1,0 1,0-1,1 0,-1 1,0-1,0 0,0 1,0-1,0 0,1 1,-1-1,0 0,0 0,1 1,-1-1,0 0,0 0,1 1,-1-1,0 0,1 0,-1 0,0 1,1-1,-1 0,0 0,1 0,-1 0,1 0,-1 0,0 0,1 0,-1 0,0 0,1 0,-1 0,0 0,1 0,-97 198,50-115,-8 20,4 3,-9 38,41-91,-11 19,4 1,3 1,3 1,4 0,3 2,-2 63,13-136,1 0,0-1,-1 1,1 0,0 0,1-1,-1 1,1 0,0-1,0 1,0 0,0-1,0 1,1-1,0 0,-1 1,1-1,1 0,-1 0,0 0,1-1,-1 1,1 0,0-1,0 0,0 1,0-1,0 0,1-1,-1 1,0-1,1 1,0-1,-1 0,1 0,-1-1,1 1,0-1,0 0,-1 0,1 0,0 0,0 0,1-1,3-1,-1 0,1-1,-1 0,1 0,-1 0,0-1,0 0,0-1,0 1,-1-1,0 0,0-1,0 0,-1 0,0 0,0 0,0-1,-1 0,0 0,-1 0,1 0,-1-1,-1 1,1-1,-1 0,0 0,-1 0,0 0,-1 0,1 0,-1 0,-1 0,0 0,0 0,0 0,-1 0,0 0,-2-3,-6-2,0 0,-1 0,-1 1,0 0,-1 1,0 0,-1 1,0 1,0 0,-1 1,0 0,-1 2,1-1,-1 2,-1 0,1 1,-13-1,-78-11,106 16,1 0,-1 0,1 0,-1 0,1 0,0-1,-1 1,1 0,-1 0,1 0,-1 0,1-1,0 1,-1 0,1 0,0-1,-1 1,1 0,0-1,-1 1,1 0,0-1,-1 1,1 0,0-1,0 1,0-1,-1 1,1-1,0 1,0 0,0-1,0 1,0-1,0 1,0-1,0 1,0-1,0 1,0 0,0-1,0 1,0-1,0 1,1-1,-1 1,0 0,0-1,0 1,1-1,-1 1,0 0,0-1,1 1,-1 0,0-1,1 1,-1 0,1 0,-1-1,0 1,1 0,-1 0,1 0,-1-1,0 1,1 0,-1 0,1 0,37-20,-32 18,428-232,-409 223</inkml:trace>
  <inkml:trace contextRef="#ctx0" brushRef="#br0" timeOffset="-403.263">4064 988,'4'16,"1"-1,0 0,1 0,0 0,1 0,1-1,1 0,0-1,0 0,1 0,1-1,0-1,1 0,0 0,1 0,-8-9,0 0,0 0,1 0,-1 0,0-1,0 0,1 0,-1 0,1-1,-1 0,1 0,-1 0,1-1,-1 0,0 0,1 0,-1 0,0-1,0 0,0 0,0-1,0 1,0-1,4-3,102-93,-96 83,8-6,-1-2,-1 0,-1-1,-1-1,-2-1,0-1,3-9,-13 18</inkml:trace>
  <inkml:trace contextRef="#ctx0" brushRef="#br0" timeOffset="-164.964">4798 931,'0'34,"0"16,5-1,1-4,1-9</inkml:trace>
  <inkml:trace contextRef="#ctx0" brushRef="#br0" timeOffset="-2896.822">876 621,'-342'559,"196"-362,124-179,20-37,104-159,-70 131,118-171,99-104,-136 185,-112 136,-1-1,1 1,-1-1,1 1,-1-1,1 1,0-1,0 1,0 0,0-1,0 1,0 0,0 0,0 0,0 0,1 0,-1 0,0 0,1 0,-1 1,1-1,-1 0,1 1,-1-1,1 1,-1 0,1-1,0 1,-1 0,1 0,-1 0,1 0,-1 0,1 0,0 1,-1-1,1 1,-1-1,1 1,-1-1,1 1,-1 0,0-1,1 1,-1 0,1 1,5 22,-1-1,-1 1,-2 0,0 1,-1-1,-2 1,1-3,4 124,-4-70,3 0,4-1,6 18,26 98,-38-189,-1 0,0 0,0 0,0 0,0-1,0 1,-1 0,1 1,0-1,-1 0,0 0,1 0,-1 0,0 0,0 0,0 1,-1-1,1 0,0 0,-1 0,1 0,-1 0,0 0,0 0,0 0,0 0,0 0,0 0,0-1,0 1,-1 0,1-1,-1 1,0-1,1 1,-1-1,0 0,0 0,1 0,-1 0,0 0,0 0,0 0,0-1,0 1,-1-1,1 0,0 1,-2-1,-12-3,0-1,0-1,1 0,-1-1,1 0,0-2,-10-6,-10-4,-15-6,0-2,2-2,2-2,0-2,2-2,-38-38,79 70,0 0,0 1,1-2,-1 1,0 0,1-1,-1 1,1-1,0 0,0 1,0-1,0 0,1 0,-1-1,1 1,-1 0,1 0,0-1,1 1,-1-1,1 1,-1-1,1 1,0-1,0 1,0-1,1 1,-1-1,1 1,0 0,0-1,0 1,0 0,1 0,-1-1,3-1,16-7,1 3</inkml:trace>
  <inkml:trace contextRef="#ctx0" brushRef="#br0" timeOffset="-2623.648">1694 424,'0'33,"0"21,0 7,0 1,0 1,0-6,0-3,0-6,0-7,0 1,0-4,0-2,0-3,0-3,0-1,5 0,1-7</inkml:trace>
  <inkml:trace contextRef="#ctx0" brushRef="#br0" timeOffset="-2366.568">1299 931,'39'-4,"21"-3,6-3,2-2,-7 3,-4 1,-1-1,-7 0,-1 2,-4 2,0 2,-3 1,-3 1,-4 1,-2 1,-8-1</inkml:trace>
  <inkml:trace contextRef="#ctx0" brushRef="#br0" timeOffset="6317.719">0 1976,'553'-95,"-50"40,-270 36,1165-106,-349 30,191-40,756-103,-442 88,-1270 134,-181 11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38.8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1600 616,'-151'30,"-18"17,2 7,-90 45,245-94,-78 37,89-42,1 1,-1-1,0 1,0-1,0 0,1 1,-1 0,0-1,1 1,-1-1,0 1,1 0,-1 0,1-1,-1 1,1 0,-1 0,1 0,0-1,-1 1,1 0,0 0,0 0,0 0,0 0,0 0,0 0,0-1,0 1,0 0,0 0,0 0,0 0,0 0,1 0,-1 0,0-1,1 1,-1 0,1 0,-1 0,1-1,-1 1,1 0,0-1,-1 1,1 0,0-1,-1 1,1-1,0 1,0-1,47 19,190-11,-148-11,243 2,-333 2,-1-1,1 1,0 0,-1-1,1 1,0-1,-1 1,1-1,0 1,0 0,0-1,0 1,0 0,0-1,0 1,0-1,0 1,0 0,0-1,0 1,0 0,0-1,1 1,-1-1,0 1,0 0,1-1,-1 1,0-1,1 1,-1-1,1 1,-1-1,1 1,-1-1,0 0,1 1,0-1,-1 0,1 1,-1-1,1 0,-1 1,1-1,0 0,-1 0,1 0,0 0,-1 0,1 0,-1 0,1 0,0 0,-1 0,1 0,0 0,-1 0,1 0,-1-1,1 1,0 0,-351 206,280-158,44-33,1 2,1 1,1 1,0 0,1 2,2 1,-5 6,15-14,6-10,-1 0,1 1,1 0,-1 0,1 0,0 0,0 1,0-1,1 1,0 0,0 0,0 0,1 0,0 0,0 2,3-5,1 0,0 0,0 0,0-1,0 1,0-1,0 0,1 0,-1 0,1 0,-1-1,1 1,0-1,-1 0,1 0,0 0,0-1,0 1,0-1,0 0,0 0,0-1,0 1,0-1,2 0,3 1,38-3,1-3,-2-1,1-3,-1-1,-1-2,19-10,19-4,20-3,-85 23</inkml:trace>
  <inkml:trace contextRef="#ctx0" brushRef="#br0" timeOffset="822.502">2305 644,'-146'255,"88"-147,-5-3,-4-2,-53 61,35-53,85-111,0 0,1 0,-1 0,0 0,0 0,1 0,-1 0,0 0,0 0,1 0,-1 0,0 0,0 0,1 0,-1 0,0 1,0-1,0 0,1 0,-1 0,0 0,0 0,0 1,0-1,1 0,-1 0,0 0,0 1,0-1,24-25,275-336,-86 55,-213 306,0-1,0 1,0-1,0 1,0-1,0 0,0 1,0-1,0 1,1-1,-1 1,0-1,0 1,0-1,1 1,-1-1,0 1,1-1,-1 1,0-1,1 1,-1-1,1 1,-1 0,0-1,1 1,-1 0,1-1,-1 1,1 0,-1 0,1-1,-1 1,1 0,0 0,-1 0,1 0,-1 0,1 0,-1 0,1 0,0 0,-1 0,1 0,-1 0,1 0,-1 0,1 1,-1-1,1 0,-1 0,1 1,-1-1,1 0,-1 1,1-1,-1 0,1 1,-1-1,0 1,1-1,-1 0,0 1,1-1,-1 1,0-1,0 1,1 0,-1-1,0 1,-1 42,-83 330,83-370,1-1,-1 0,0 1,1-1,0 1,-1-1,1 1,0-1,0 0,0 1,1-1,-1 1,1-1,-1 1,1-1,0 0,0 1,0-1,0 0,0 0,0 0,1 0,-1 0,1 0,-1 0,1 0,0-1,0 1,-1 0,1-1,1 0,-1 1,0-1,0 0,0 0,1 0,-1 0,0-1,1 1,-1-1,1 1,-1-1,0 0,2 0,8-4,-1-1,0-1,0 0,-1 0,1-1,-1 0,-1-1,0 0,0-1,0 1,-1-2,-1 1,1-1,-1 0,2-7,-6 13,279-452,-224 363,-57 93,-1 1,1-1,0 0,-1 1,1 0,0-1,-1 1,1-1,-1 1,1 0,-1-1,1 1,-1 0,1-1,-1 1,0 0,1 0,-1-1,0 1,0 0,0 0,1 0,-1 0,0-1,0 1,0 0,0 0,-1 0,1 0,0-1,0 1,0 0,-1 0,1-1,0 1,-1 0,1 0,0-1,-1 1,1 0,-1-1,1 2,-17 83,-15 150,51-11,-8-149,-9-63</inkml:trace>
  <inkml:trace contextRef="#ctx0" brushRef="#br0" timeOffset="2670.827">2954 1265,'5'5,"6"1,2 5,-2 5,-3 5,-2 4,-3 1,-1 3,-2 0,0-5</inkml:trace>
  <inkml:trace contextRef="#ctx0" brushRef="#br0" timeOffset="3204.891">2982 1265,'8'-8,"0"0,0 0,1 1,0 0,1 1,-1 0,1 0,0 1,1 0,-1 1,1 0,0 1,0 0,0 1,0 0,0 1,1 0,4 0,-14 1,0 0,-1 1,1-1,0 0,0 0,-1 1,1-1,0 1,0 0,-1-1,1 1,-1 0,1 0,-1 0,1 0,-1 0,0 0,1 1,-1-1,0 0,0 1,0-1,0 1,0-1,0 1,0-1,0 1,-1 0,1 0,-1-1,1 1,-1 0,0 0,0-1,1 1,-1 0,0 0,-1-1,1 1,0 0,0 0,-1 0,1-1,-1 1,0 0,1-1,-1 1,0-1,0 1,0-1,0 1,0-1,0 1,-1 0,-9 16,8-16,1 1,-1 0,1-1,0 1,0 0,0 0,0 0,0 0,1 0,-1 0,1 1,0-1,0 1,0-1,0 1,1-1,-1 1,1-1,0 1,0-1,0 1,1-1,-1 1,1-1,0 1,0-1,0 1,0-1,1 0,-1 0,1 1,0-1,0 0,0-1,0 1,1 0,1 1,24 12,-25-15,0 0,1 0,-1 0,0 0,0 0,1 1,-1 0,0-1,-1 1,1 0,0 1,-1-1,1 0,-1 1,1-1,-1 1,0 0,0 0,-1 0,1 0,0 0,-1 0,0 0,0 1,0-1,0 0,0 1,-1-1,1 1,-1-1,0 1,0-1,0 1,-1-1,1 0,-1 1,0 0,-3 2,0-1,-1 1,1-1,-1 0,0-1,-1 1,1-1,-1 0,0-1,1 1,-2-1,1 0,0-1,-1 1,1-1,-1 0,0-1,1 0,-1 0,0 0,-5-1,-71 1,58-1</inkml:trace>
  <inkml:trace contextRef="#ctx0" brushRef="#br0" timeOffset="8494.124">894 306,'-12'-8,"0"2,0-1,0 1,-1 1,1 0,-1 1,-1 0,1 1,0 1,-1 0,1 1,-1 0,0 1,1 0,-1 1,0 1,1 0,0 1,-1 1,1 0,1 0,-1 1,0 1,1 0,-5 4,-10 6,0 0,0 2,2 1,0 1,1 1,2 1,0 2,1 0,-6 11,11-13,2 0,0 1,2 0,0 1,2 1,0-1,2 2,1-1,1 1,1 0,1 4,2-13,0 1,1-1,1 1,0-1,2 0,0 1,1-1,0 0,2 0,0 0,1-1,0 1,1-1,1-1,1 0,0 0,1 0,0-1,2-1,10 12,-11-16,-1 0,1-1,0 0,1 0,-1-2,2 1,-1-1,1-1,0 0,0-1,1 0,-3-2,-9 0,-1-1,1 1,0-1,0 0,0 0,0 0,0 0,0 0,1-1,-1 1,0-1,0 1,0-1,1 0,-1 0,0 0,0 0,1 0,-1 0,0-1,0 1,1-1,-1 1,0-1,0 0,0 0,0 0,0 0,0 0,0 0,-1-1,1 1,0-1,-1 1,1-1,-1 0,1 0,-1 1,0-1,1 0,-1 0,0 0,0-2,-3 0,-1-1,0 1,0 0,0 0,0 0,-1 1,0-1,0 1,1-1,-2 1,1 0,0 1,-1-1,1 1,-1 0,0 0,1 0,-2 1,-34-15,-1 1,0 3,-1 1,-15-1,16 4,27 5,1 0,-1 0,0 2,0-1,0 2,0 0,1 1,-7 1,-53 11,112-13,0-11,-1-3,0-1,0-1,-2-3,1-1,85-40,24-27,-145 86,-1 1,0-1,1 1,-1-1,1 1,-1-1,0 1,1 0,-1-1,1 1,-1 0,1-1,0 1,-1 0,1 0,-1 0,1-1,-1 1,1 0,0 0,-1 0,1 0,0 0,-1 0,1 0,-1 0,1 0,0 0,-1 1,1-1,-1 0,1 0,-1 0,1 1,-1-1,1 0,-1 1,1-1,-1 1,1-1,-1 0,1 1,-1-1,0 1,1-1,-1 1,0-1,1 1,-1-1,0 1,0 0,1-1,-1 1,0-1,0 1,0 0,0-1,0 1,0-1,0 1,0 0,0-1,0 1,0 50,0-42,-37 183,18-121,10-44,7-22,0-1,0 0,0 1,1 0,0-1,-1 1,2 0,-1 0,0 0,1-1,0 1,0 0,1 0,-1 0,1 0,0-1,0 1,1 0,0 0,-1-4,0 0,1 0,-1-1,0 1,1 0,-1-1,0 0,1 1,-1-1,1 0,-1 0,1 1,-1-1,1 0,-1-1,1 1,-1 0,1 0,-1-1,0 1,1 0,-1-1,1 0,-1 1,0-1,0 0,1 1,-1-1,0 0,0 0,0 0,0 0,0 0,0-1,0 1,0 0,0 0,-1-1,1 1,0 0,-1-1,10-15</inkml:trace>
  <inkml:trace contextRef="#ctx0" brushRef="#br0" timeOffset="10513.354">2135 447,'6'-7,"-1"1,1 0,0 0,1 1,-1 0,1 0,0 0,0 1,1 0,-1 0,1 1,0 0,0 0,8-1,11-6,33-10,0 3,2 2,42-4,-48 9,47-1,-290-27,176 34,1 0,0-1,0 0,0-1,0 0,1 0,0-1,1 0,-1-1,1 0,1 0,0-1,0 1,0-2,1 1,1-1,-1 0,2 0,-1 0,-1-9,5 17,0 0,1-1,-1 1,0-1,1 1,0-1,0 0,0 1,0-1,0 1,0-1,1 1,-1-1,1 1,0-1,-1 1,1 0,0-1,0 1,1 0,-1 0,1-2,10-6</inkml:trace>
  <inkml:trace contextRef="#ctx0" brushRef="#br0" timeOffset="10973.735">3519 673,'62'0,"187"-12,-22-32,-160 24,-49 15</inkml:trace>
  <inkml:trace contextRef="#ctx0" brushRef="#br0" timeOffset="11225.384">3603 954,'33'5,"17"2,9-1,-1-1,-1-1,-5-2,-6-1,-2-5,-4-3,-3 1,-4 0,-2 3,-2 0,-5 2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30,'10'0,"17"0,9 0,3 0,0 0,-2 0,-3-5,-2-1,-1 0,-2 1,-1 1,0 2,0 1,0 1,-5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50.5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621 681,'-6'0,"0"0,1 1,-1 0,0 0,0 1,1-1,-1 1,1 1,-1-1,1 1,0-1,0 2,0-1,1 0,-1 1,1 0,0 0,0 0,0 1,0-1,1 1,0 0,0 0,0 0,0 1,1-1,0 1,0-1,1 1,-1 2,-3 9,2 1,0 0,1 0,0 1,2-1,0 0,1 0,1 0,2 6,1 6,0-11,-1 0,-1 1,-1 0,-1 0,0 0,-2-1,0 1,-3 9,-24 71,20-82</inkml:trace>
  <inkml:trace contextRef="#ctx0" brushRef="#br0" timeOffset="288.474">0 681,'208'-19,"187"9,25-19,-416 29,-2-1,1 1,-1-1,0 1,0 0,1 0,-1 0,0 0,1 0,-1 0,0 1,0-1,0 1,1-1,-1 1,0 0,0 0,0 0,0 0,0 0,0 0,0 1,-1-1,1 1,0-1,-1 1,1 0,-1 0,1-1,-1 2,-1 8</inkml:trace>
  <inkml:trace contextRef="#ctx0" brushRef="#br0" timeOffset="686.355">113 1301,'29'13,"0"-1,0-1,1-2,1-1,-1-2,1-1,0-1,1-1,-1-2,0-1,5-2,331-67,-276 55,-84 15,-6 2</inkml:trace>
  <inkml:trace contextRef="#ctx0" brushRef="#br0" timeOffset="2719.432">1129 1274,'5'9,"1"9,0 5,4 4,0 2,-2 1,-2 1,3-6,0-2,-2 0,-2 0,-2-2</inkml:trace>
  <inkml:trace contextRef="#ctx0" brushRef="#br0" timeOffset="3252.831">1044 1274,'21'-10,"-1"1,1 1,0 0,1 2,0 1,0 0,0 2,0 0,1 2,16 1,-37-1,-1 1,1 0,0 0,0 0,-1 0,1 0,0 1,-1-1,1 0,0 1,-1-1,1 1,-1 0,1-1,-1 1,1 0,-1 0,1 0,-1 0,0 0,1 0,-1 1,0-1,0 0,0 1,0-1,0 1,0-1,0 1,-1-1,1 1,-1-1,1 1,-1 0,1-1,-1 1,0 0,0-1,0 1,0 0,0 0,0-1,0 1,-1 0,1-1,0 1,-1 0,0-1,0 2,-22 39,20-39,0 0,0 0,0 0,1 1,-1-1,1 1,0-1,0 1,0 0,0 0,0 0,1 0,0 0,0 0,0 0,1 1,-1-1,1 0,0 0,0 1,0-1,1 0,-1 0,1 1,0-1,1 0,-1 0,1 0,-1 0,1 0,0-1,1 1,-1-1,1 1,-1-1,3 2,97 60,-101-64,0 1,0-1,0 0,-1 1,1-1,0 1,0-1,-1 1,1-1,-1 1,1-1,-1 1,0-1,0 1,0 0,0-1,0 1,0 0,0-1,0 1,0-1,-1 1,1 0,-1-1,1 1,-1-1,0 1,0-1,1 0,-1 1,0-1,0 0,0 1,-1-1,1 0,0 0,0 0,-1 0,1 0,0 0,-1 0,1-1,-1 1,-66 36,-136 31,180-62</inkml:trace>
  <inkml:trace contextRef="#ctx0" brushRef="#br0" timeOffset="5583.964">2258 766,'-3'28,"-1"0,-2 0,-1-1,-1 0,-1 0,-1 0,-2-1,-1-1,0 0,-15 18,18-25,0-1,-2 0,0 0,-1-2,0 1,-1-2,-1 0,-1 0,0-2,0 0,-1 0,-8 2,4-3,0-1,0-2,-1 0,0-1,-1-1,1-1,-1-1,0-2,-4 1,20-2,1 0,-1 0,1 0,-1-1,0 0,1 0,-1 0,1-1,-1 0,1-1,-1 1,1-1,0 0,0-1,0 1,0-1,0-1,1 1,-1-1,1 0,0 0,0 0,0-1,1 0,-1 0,1 0,1 0,-1-1,1 1,-1-1,1 0,2-4,0 1,0-1,1 0,1 1,-1-1,1 1,1-1,0 1,0 0,1-1,0 1,0 0,1 1,1-1,-1 1,1-1,1 1,-1 1,1-1,1 1,-1 0,1 0,1 1,-1 0,1 1,0-1,0 1,1 1,-1-1,1 2,0-1,0 1,0 0,1 1,-1 0,1 1,-1 0,1 0,-1 1,1 0,-1 1,1 0,-1 1,1 0,4 1,269 141,-139-98,-57-23,-67-20</inkml:trace>
  <inkml:trace contextRef="#ctx0" brushRef="#br0" timeOffset="6007.006">1665 540,'88'-30,"0"5,2 3,63-6,22 18,-175 9,0 1,0-1,0 1,0 0,0-1,0 1,0-1,0 1,0-1,0 1,0-1,0 1,0 0,0-1,0 1,0-1,1 1,-1-1,0 1,0 0,0-1,1 1,-1 0,0-1,1 1,-1 0,0-1,1 1,-1 0,0-1,1 1,-1 0,0 0,1 0,-1-1,1 1,-1 0,1 0,-1 0,0 0,1 0,-1 0,1 0,-1 0,1 0,-1 0,1 0,-1 0,1 0,-1 0,0 0,1 0,-1 1,1-1,-1 0,0 0,1 0,-1 1,1-1,-1 0,0 1,1-1,-35-19,30 17,-3-1,-177-103,174 99,0-1,0 0,0-1,1 0,1-1,-1 1,2-2,-1 1,2-1,-1 0,1 0,1-1,0 0,1 0,-2-5,6 13,-1 0,1-1,0 1,0 0,1-1,-1 1,1 0,0 0,0 0,0-1,1 1,0 0,-1 0,1 1,0-1,1 0,-1 1,1-1,0 1,0 0,0 0,0 0,0 0,0 0,1 1,0-1,17-14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0 601,'5'0,"6"-5,7-1,4-1,4 2,1-3,2 0,1 0,-1 3,-5-3,-1-1,-5 7,-1 4,-3 0</inkml:trace>
  <inkml:trace contextRef="#ctx0" brushRef="#br0" timeOffset="886.105">283 855,'324'-163,"-148"51,-157 100,-1-1,0-1,-1-1,-1-1,0 0,10-14,-27 30,0 1,0-1,0 1,0-1,0 1,0-1,0 0,0 1,0-1,0 0,-1 0,1 0,0 0,0 0,0 0,0 0,0 0,0 0,0-1,0 1,0 0,-1-1,1 1,0-1,0 1,1-1,-1 0,0 1,0-1,0 0,0 1,0-1,1 0,-1 0,0 0,1 0,-1 0,1 0,-1 0,1 0,-1 0,1 0,0 0,-1 0,1 0,0 0,0 0,0 0,0 0,0 0,0-1,0 1,0 0,0 0,1 0,-1 0,0 0,1 0,-1 0,1 0,-1 0,1 0,-1 0,1 0,0 0,-16 9,-1 0,2 2,-1 0,1 0,1 1,0 1,0 0,1 1,1 0,0 1,1 0,1 1,-4 8,9-18,1 0,-1 1,1-1,1 1,-1 0,1-1,0 1,0 0,1 0,0 1,0-1,0 0,1 0,0 0,0 1,1-1,-1 0,1 0,1 0,-1 0,1 0,0 0,0 0,1 0,0-1,0 1,0-1,1 0,-1 0,1 0,0 0,1-1,-1 0,1 0,0 0,0 0,0-1,1 0,-1 0,1 0,0 0,14 0,1-2,-1 0,1-1,-1 0,1-2,-1-1,1 0,-1-2,0 0,-1-1,0-1,0-1,0 0,-1-2,0 0,0-1,-1-1,7-2,-1-2,-1-1,0 0,-1-1,-1-2,-1 0,-1-1,-1-1,9-14,-22 31,-1 0,0-1,0 1,0-1,-1 0,0 0,0 0,0 0,-1 0,0 0,0 0,-1 0,1-1,-1 1,-1-1,1 6,0 0,0 0,0 0,0 1,-1-1,1 0,0 0,-1 0,1 1,0-1,-1 0,1 1,-1-1,1 0,-1 1,0-1,1 1,-1-1,0 1,1-1,-1 1,0-1,1 1,-1-1,0 1,0 0,1 0,-1-1,0 1,0 0,0 0,0 0,1 0,-1 0,0 0,0 0,0 0,0 0,1 1,-1-1,0 0,0 0,0 1,1-1,-1 0,0 1,1-1,-1 1,0-1,1 1,-1-1,0 1,1 0,-1-1,1 1,-1 0,1-1,-37 37,30-29,1 0,0 0,0 1,1 0,0 0,0 1,1-1,0 1,1 0,0 0,1 0,0 0,0 0,1 1,1-1,0 1,0-1,1 0,0 1,2 5,-2-12,1-1,0 0,0-1,1 1,-1 0,1 0,-1-1,1 0,0 1,0-1,0 0,0 0,0-1,0 1,0-1,1 1,-1-1,0 0,1 0,-1-1,1 1,0-1,-1 1,1-1,2-1,92-12,-77 7,0 0,-1-1,0-1,0-1,-1-1,0-1,0 0,15-14,-16 11,-1 1,-1-2,0 0,-1-1,0-1,-2 0,0-1,-1-1,0-1,-11 19,1 0,-1 0,-1-1,1 1,0 0,0-1,0 1,-1 0,1-1,-1 1,1-1,-1 1,1-1,-1 1,0-1,0 0,0 1,0-1,0 1,0-1,0 1,-1-1,1 0,0 1,-1-1,1 1,-1 0,0-1,1 1,-1-1,0 1,0 0,0 0,0-1,0 1,0 0,0 0,-1 0,1 0,0 0,0 0,-1 1,1-1,-1 0,1 1,-1-1,1 1,-1-1,1 1,-1 0,1 0,-1 0,1-1,-1 1,0 1,1-1,-1 0,1 0,-1 1,1-1,-1 1,1-1,-1 1,1-1,0 1,-1 0,1 0,0 0,-10 9,0 2,2-1,-1 1,2 1,0-1,0 2,1-1,0 1,2 0,-3 9,2-11,2 1,0-1,1 1,0 0,0 1,2-1,0 0,0 1,1-1,1 1,0-1,1 0,0 0,1 1,3 7,-3-18,-1 0,1 0,-1 0,1 0,0 0,1 0,-1-1,0 0,1 1,-1-1,1-1,0 1,-1 0,1-1,0 0,0 0,0 0,0 0,0-1,0 1,0-1,0 0,0 0,0-1,0 1,1-1,-2 0,1 0,0 0,0-1,0 1,0-1,-1 0,2-1,19-10</inkml:trace>
  <inkml:trace contextRef="#ctx0" brushRef="#br0" timeOffset="1281.906">1919 121,'23'-9,"158"-42,-179 50,0 0,0 0,-1 0,1 1,0-1,0 1,0 0,0-1,0 1,0 0,0 0,0 0,0 1,0-1,0 0,0 1,0-1,-1 1,1-1,0 1,0 0,0 0,-1 0,1 0,0 0,-1 0,1 1,-1-1,1 1,-1-1,0 1,0-1,0 1,0-1,0 1,0 0,0 0,0 0,0-1,-1 1,1 0,-1 0,0 0,1 0,-1 0,0 0,0 0,0 0,-1 0,1 1,-55 70,49-68,1 1,-1-1,1 1,0 0,0 0,1 0,0 1,0 0,0 0,1 0,-1 3,3-8,1 0,-1-1,1 1,0 0,0 0,-1 0,1-1,1 1,-1 0,0 0,0 0,1-1,-1 1,1 0,-1 0,1-1,0 1,0 0,0-1,0 1,0-1,0 1,0-1,0 0,0 1,1-1,-1 0,1 0,-1 0,1 0,-1 0,1 0,0 0,-1-1,1 1,0 0,-1-1,1 1,1-1,77 7,-76-7,102 9,-87-4</inkml:trace>
  <inkml:trace contextRef="#ctx0" brushRef="#br0" timeOffset="2551.677">2682 178,'47'-12,"0"-2,-1-1,0-3,-2-1,0-3,29-19,-32 5,-41 36,0 1,-1-1,1 0,0 1,0-1,0 0,0 1,-1-1,1 0,0 1,0-1,0 0,-1 0,1 1,0-1,-1 0,1 0,0 0,0 1,-1-1,1 0,0 0,-1 0,1 0,-1 0,1 1,0-1,-1 0,1 0,0 0,-1 0,1 0,0 0,-1 0,1 0,-1-1,1 1,0 0,-1 0,1 0,0 0,-1 0,1-1,0 1,-1 0,1 0,0 0,0-1,-1 1,1 0,0-1,0 1,-1 0,1 0,0-1,0 1,0 0,0-1,0 1,-1 0,1-1,0 1,0-1,0 1,-24 23,1 1,2 1,0 1,1 1,2 1,1 1,1 0,2 1,-10 28,-3 17,4 2,3 0,3 1,4 1,-1 53,10-90,-2-1,-1 0,-2 0,-2-1,-2 0,-1-1,-16 29,26-61,0-1,0 0,0-1,-1 1,0-1,0 0,0 0,-1-1,1 1,-1-1,0 0,-1-1,1 0,0 0,-1 0,0-1,0 1,0-2,0 1,0-1,0 0,0 0,0-1,0 0,-6-1,8-1,0 1,1-1,-1-1,0 1,1-1,0 1,0-1,0-1,0 1,0 0,0-1,1 0,0 0,0 0,0 0,0 0,0-1,1 1,0-1,0 0,0 0,1 0,0 1,0-1,0-1,0 1,1 0,0 0,0 0,0 0,0 0,1 0,0 0,0 0,1 0,-1 0,1 0,0 1,0-1,1-1,12-27,2 1,1 0,1 1,2 1,1 1,1 1,1 0,2 2,25-19,-34 29,2 1,0 2,1-1,0 2,0 1,2 1,-1 0,1 2,1 0,-1 2,1 0,0 2,1 0,-1 2,1 0,-1 2,7 1,-27-1,0 0,-1 1,1-1,0 1,-1 0,1 0,-1 0,1 0,-1 0,1 1,-1-1,0 1,0 0,0-1,0 1,0 0,0 0,0 0,0 0,-1 1,1-1,-1 0,0 1,0-1,0 1,0-1,0 1,0 0,-1-1,1 4,2 15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1,'0'4,"0"8,-4 5,-3 5,-4 4,0 2,-3 1,-4 0,-4 1,2-1,-1-5,-1-1,3-6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508 142,'1'113,"-13"284,-5 29,28-399,-5-32</inkml:trace>
  <inkml:trace contextRef="#ctx0" brushRef="#br0" timeOffset="251.138">0 678,'48'0,"45"-4,15-3,0-4,-9 0,-12-3,-16 0,-10 4,-6-3,-8 2,-7-2,-5 1,-4-3,-3 2,0-2,-6-3,-7 1</inkml:trace>
  <inkml:trace contextRef="#ctx0" brushRef="#br0" timeOffset="978.775">1016 1,'-22'559,"20"-529,-2 2,2-1,0 1,3 0,0-1,2 1,1-1,2 0,1 0,1-1,3 4,-10-31,0 0,1 0,-1 0,1 0,0-1,0 1,0 0,0-1,0 1,0-1,1 0,-1 1,1-1,0-1,-1 1,1 0,0-1,0 1,0-1,0 0,0 0,1 0,-1 0,0-1,0 1,1-1,-1 0,0 0,1 0,-1 0,0 0,0-1,1 0,-1 0,0 0,0 0,0 0,3-2,106-74,-89 54,75-53,-97 75,0 1,0-1,0 1,1-1,-1 1,0 0,0 0,1-1,-1 1,0 0,0 0,0 0,1 0,-1 0,0 1,0-1,1 0,-1 0,0 1,0-1,0 1,0-1,0 1,1 0,-1-1,0 1,0 0,-1 0,1 0,0-1,0 1,0 0,0 0,-1 0,1 0,-1 1,1-1,0 0,-1 0,0 0,1 0,-1 1,8 58,-7-44,-1-13,0 1,0 0,0 0,1 0,0 0,0-1,0 1,0 0,1-1,-1 1,1-1,0 1,0-1,0 0,0 1,1-1,-1-1,1 1,0 0,0-1,0 1,0-1,0 0,1 0,-1 0,1 0,-1-1,1 1,0-1,-1 0,1 0,0 0,0-1,0 1,-1-1,1 0,0 0,0-1,3 1,6-3,1 0,-1-1,0 0,0-1,0 0,-1-1,1-1,-1 0,-1-1,3-1,-5 4,0 1,0 0,1 1,0 0,0 0,0 1,0 0,0 1,0 0,0 1,0 0,1 0,102-19,-101 13,-2 0,1-1,-1 0,0-1,0 0,-1-1,0 0,-1 0,0-1,0 0,-1 0,-1-1,1 0,-2 0,1-1,-2 1,0-1,0 0,1-10,-4 19,0 0,-1 0,0 0,1 0,-1 0,0 0,-1 0,1 0,-1 0,1 0,-1 0,0 0,0 1,0-1,0 0,0 0,-1 1,1-1,-1 1,0-1,0 1,0 0,0 0,0 0,0 0,0 0,-1 0,1 0,-1 1,0-1,1 1,-1 0,0 0,0 0,1 0,-1 0,0 1,0-1,0 1,0 0,0 0,-5 0,0 0,0 0,0 1,0 0,0 0,1 1,-1 0,1 0,-1 1,1 0,0 0,0 1,0 0,0 0,-1 2,-3 3,1 0,0 1,1 0,0 0,0 1,1 1,0-1,1 1,1 0,0 1,0 0,1 0,1 0,0 0,1 1,1-1,-1 7,3-15,0-1,0 1,0-1,1 0,0 1,0-1,0 0,0 1,1-1,-1 0,1 0,0 0,1-1,-1 1,0 0,1-1,0 1,0-1,0 0,0 0,1 0,-1-1,1 1,0-1,-1 1,1-1,0-1,0 1,1 0,-1-1,0 0,138 12,-113-14</inkml:trace>
  <inkml:trace contextRef="#ctx0" brushRef="#br0" timeOffset="1400.519">2257 989,'20'-13,"-2"-1,0-1,-1-1,0 0,-1-1,-1 0,-1-2,0 0,-2 0,8-16,-1 6,49-70,-68 100,0-1,0 0,0 0,0 1,0-1,0 0,1 0,-1 0,0 1,0-1,0 0,0 0,0 0,0 0,1 1,-1-1,0 0,0 0,0 0,0 0,1 0,-1 1,0-1,0 0,0 0,1 0,-1 0,0 0,0 0,1 0,-1 0,0 0,0 0,0 0,1 0,-1 0,0 0,0 0,1 0,-1 0,0 0,0 0,0 0,1-1,-1 1,0 0,0 0,0 0,1 0,-1 0,0 0,0-1,0 1,0 0,-5 27,3-20,0-1,0-1,0 1,1 0,0-1,0 1,0 0,1 0,0-1,0 1,0 0,1 0,0 0,0-1,0 1,1 0,0-1,0 0,0 1,1-1,-1 0,1 0,1 0,-1 0,1-1,-1 1,1-1,1 0,-1 0,3 1,0 0,1 0,0 0,0-1,1 0,-1-1,1 0,0 0,0-1,0 0,0 0,1-1,-1-1,0 1,0-1,1-1,-1 0,0 0,0-1,0 0,0 0,2-2,2-3,0-2,0 1,0-1,-1-1,-1-1,0 1,0-2,-1 1,0-1,-1-1,0 0,-2 0,1-1,-1 0,-1 0,-1-1,0 1,2-10,1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23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4798 367,'0'0</inkml:trace>
  <inkml:trace contextRef="#ctx0" brushRef="#br0" timeOffset="222.976">5278 0,'6'66,"-3"0,-3 0,-4 20,0 25,-24 303,27-147,1-243</inkml:trace>
  <inkml:trace contextRef="#ctx0" brushRef="#br0" timeOffset="522.106">5532 904,'5'28,"6"16,1 3,-1-5</inkml:trace>
  <inkml:trace contextRef="#ctx0" brushRef="#br0" timeOffset="689.454">5617 57,'0'0</inkml:trace>
  <inkml:trace contextRef="#ctx0" brushRef="#br0" timeOffset="2956.775">7931 904,'197'-221,"-168"195,-22 19,0 0,0 0,1 0,0 1,0 0,1 1,0-1,0 2,0-1,0 1,1 1,1-1,-9 5,0-1,-1 0,1 1,0 0,0-1,-1 1,1 0,0 0,-1 0,1 0,-1 0,1 0,-1 0,0 1,0-1,1 1,-1-1,0 1,0-1,0 1,0-1,-1 1,1 0,0-1,-1 1,1 0,-1 0,1 0,-1 1,15 26,-10-26,0 0,0-1,1 0,-1 0,0 0,1 0,-1-1,1 0,-1 0,1-1,0 1,-1-1,1 0,0-1,-1 1,1-1,0-1,-1 1,0-1,1 0,-1 0,2-1,16-3,6-2,-27 6,0 0,1 1,-1-1,1 0,0 1,0 0,-1 0,1 0,0 0,0 0,0 0,0 1,0-1,0 1,0 0,0 0,0 0,1 0,-1 1,0-1,0 1,0 0,-1 0,1 0,0 0,0 0,0 1,-1-1,1 1,-1 0,1-1,-1 1,0 1,1-1,-1 0,0 0,-1 1,1-1,0 1,-1 0,1-1,-1 1,1 2,0 36,-3-37,0-1,0 1,1 0,0 0,-1 0,2 0,-1 0,0 0,1 0,0 0,0-1,0 1,0 0,0 0,1-1,0 1,-1-1,1 0,1 1,-1-1,0 0,1 0,0 0,0-1,0 1,0 0,0-3,0 1,1-1,-1 0,0 0,1 0,-1 0,0-1,1 0,-1 1,0-1,0 0,0 0,0-1,0 1,0-1,0 1,0-1,2-2,13-7</inkml:trace>
  <inkml:trace contextRef="#ctx0" brushRef="#br0" timeOffset="3504.036">6972 170,'5'4,"1"8,5 0,0-1</inkml:trace>
  <inkml:trace contextRef="#ctx0" brushRef="#br0" timeOffset="2009.165">7056 904,'-14'24,"-1"7,4-5,2-8</inkml:trace>
  <inkml:trace contextRef="#ctx0" brushRef="#br0" timeOffset="2389.062">7282 621,'-6'20,"-3"6,2 1,0-1,2 1,0 0,2 1,1-1,2 0,1 12,-1-34,1-1,0 0,0 1,0-1,1 0,0 0,0 0,0 0,0-1,0 1,1 0,0-1,-1 0,1 1,0-1,1 0,-1-1,1 1,-1-1,1 1,0-1,0 0,0 0,0-1,0 1,0-1,0 0,4 1,1-1,1 0,0 0,0-1,0 0,0 0,0-1,0-1,0 1,-1-2,1 1,-1-1,2-1,2-1,1 0,-1-1,-1-1,1 0,-1 0,-1-1,1-1,-1 0,-1 0,1-1,1-4,-2 3,-1-2,0 1,-1-1,-1 0,0-1,-1 0,0 0,-1 0,-1-1,0 0,-1 1,-1-1,0-4,0-5</inkml:trace>
  <inkml:trace contextRef="#ctx0" brushRef="#br0" timeOffset="1106.106">5899 198,'0'622,"-28"-364,18-229,12-40,8-20,2 0,1 1,2 1,0 0,2 1,2 1,0 1,2 0,0 2,2 0,0 1,2 2,1 0,0 2,1 1,1 1,1 1,4 0,41-1,-72 17,0 0,-1 1,1-1,0 0,-1 1,1-1,0 1,-1-1,1 1,0 0,-1 0,1 0,-1 0,0 0,1 0,-1 0,0 0,0 0,1 1,-1-1,0 1,0-1,0 0,-1 1,1 0,0-1,-1 1,1-1,-1 1,1 0,-1 0,0-1,1 1,-1 0,0 0,0-1,0 1,-1 0,1-1,-1 3,-2 12,-2 0,0 0,-1-1,0 1,-2-1,1-1,-2 1,0-1,0-1,-2 0,0 0,-7 6,-5 7,-2-1,0-1,-2-1,0-1,-2-2,0-1,-1-1,-1-1,-12 3,15-10,4-3</inkml:trace>
  <inkml:trace contextRef="#ctx0" brushRef="#br0" timeOffset="1752.94">6435 988,'204'-228,"-188"208,-6 11,-2 0,1-1,-1 0,-1 0,0-1,0 0,-1 0,-1-1,0 0,0 0,-1 0,-1 0,0-1,1-9,-3 21,-1 0,0-1,0 1,0-1,1 1,-1-1,-1 1,1-1,0 1,0-1,0 1,-1-1,1 1,-1 0,1-1,-1 1,0 0,1-1,-1 1,0 0,0 0,0 0,0-1,0 1,0 0,0 0,0 1,0-1,-1 0,1 0,0 1,-1-1,1 0,0 1,-1-1,1 1,-1 0,1-1,-1 1,1 0,-1 0,1 0,-1 0,1 0,-1 0,0 1,-61 36,59-34,0 1,-1-1,1 1,1 0,-1 0,0 0,1 1,0-1,0 1,0 0,1-1,0 2,0-1,0 0,0 0,1 0,0 1,0-1,0 1,1-1,-1 1,1-1,1 1,-1-1,1 1,0-1,0 0,1 1,-1-1,1 0,1 0,-1 0,0 0,1 0,2 2,43 30,-42-33,1 0,-1 1,0-1,0 1,-1 0,1 0,-1 1,0 0,-1 0,1 0,-1 0,0 1,-1-1,1 1,-2 0,3 5,-4-2,1 0,-2-1,1 1,-1 0,-1 0,0-1,0 1,-1 0,0-1,-1 0,0 2,-5 20,4-10</inkml:trace>
  <inkml:trace contextRef="#ctx0" brushRef="#br0" timeOffset="-1587.186">2738 1044,'181'-14,"-172"13,0-1,0-1,0 0,0 0,-1-1,1 1,-1-2,0 0,0 0,-1 0,1-1,-1 0,0 0,-1-1,0 1,0-2,0 1,0-3,-4 8,0-1,0 0,-1 1,1-1,-1 0,0 0,0 0,0 0,-1-1,1 1,-1 0,1 0,-1 0,0-1,0 1,0 0,-1 0,1 0,-1 0,0-1,0 1,0 0,0 0,0 1,-1-1,1 0,-1 0,0 1,0-1,0 1,0-1,0 1,-1 0,1 0,-1 0,1 0,-1 0,0 0,0 1,1 0,-1-1,0 1,-1 0,0 0,-6-1,-1 1,0-1,1 2,-1 0,0 0,1 1,-1 0,1 1,-1 0,1 1,0 0,-1 0,2 1,-1 1,0-1,1 2,0-1,0 1,1 1,-1-1,1 2,1-1,-1 1,1 0,-3 5,-1 1,1 0,0 1,1 0,1 0,0 1,1 0,0 1,2 0,0 0,1 0,0 0,2 1,0-1,0 1,2 4,0-17,1 0,0 0,0 0,0 1,0-1,1-1,0 1,0 0,0 0,0-1,1 1,0-1,0 1,0-1,0 0,1 0,0-1,-1 1,1-1,1 0,-1 0,0 0,1-1,-1 1,1-1,0 0,0 0,0-1,0 1,0-1,0-1,3 1,7 1,0 0,0-2,0 0,0 0,0-2,0 0,0 0,-1-2,1 0,10-4,12-8,-1-2,0-1,-2-1,0-3,-1-1,-1 1</inkml:trace>
  <inkml:trace contextRef="#ctx0" brushRef="#br0" timeOffset="-808.397">3642 763,'-49'26,"2"2,1 2,2 2,1 2,1 2,2 1,-18 24,53-55,0 0,0-1,0 2,1-1,0 0,0 1,1 0,-1 0,2 0,-1 0,1 0,0 1,0-1,1 1,0-1,0 1,1-1,0 5,3-9,0 1,0-1,0 0,0-1,1 1,-1 0,1-1,0 0,-1 0,1 0,0 0,0-1,0 1,1-1,-1 0,0 0,0-1,1 1,-1-1,0 0,0 0,1-1,-1 1,0-1,0 0,1 0,-1 0,0-1,0 1,0-1,0 0,-1 0,4-2,159-114,-120 81,256-245,-277 264,-26 18,1 0,0 0,-1 0,1 0,0 1,-1-1,1 0,0 0,0 1,-1-1,1 0,0 1,0-1,-1 0,1 0,0 1,0-1,0 0,0 1,-1-1,1 0,0 1,0-1,0 1,0-1,0 0,0 1,0-1,0 0,0 1,0-1,0 1,0-1,1 0,-1 1,0-1,0 0,0 1,0-1,0 0,1 1,-1-1,0 0,0 0,1 1,-1-1,0 0,0 0,1 1,-1-1,0 0,1 0,-1 0,0 1,1-1,-1 0,0 0,1 0,-1 0,1 0,-1 0,0 0,1 0,-1 0,0 0,1 0,-1 0,0 0,1 0,-97 198,50-115,-8 20,4 3,-9 38,41-91,-11 19,4 1,3 1,3 1,4 0,3 2,-2 63,13-136,1 0,0-1,-1 1,1 0,0 0,1-1,-1 1,1 0,0-1,0 1,0 0,0-1,0 1,1-1,0 0,-1 1,1-1,1 0,-1 0,0 0,1-1,-1 1,1 0,0-1,0 0,0 1,0-1,0 0,1-1,-1 1,0-1,1 1,0-1,-1 0,1 0,-1-1,1 1,0-1,0 0,-1 0,1 0,0 0,0 0,1-1,3-1,-1 0,1-1,-1 0,1 0,-1 0,0-1,0 0,0-1,0 1,-1-1,0 0,0-1,0 0,-1 0,0 0,0 0,0-1,-1 0,0 0,-1 0,1 0,-1-1,-1 1,1-1,-1 0,0 0,-1 0,0 0,-1 0,1 0,-1 0,-1 0,0 0,0 0,0 0,-1 0,0 0,-2-3,-6-2,0 0,-1 0,-1 1,0 0,-1 1,0 0,-1 1,0 1,0 0,-1 1,0 0,-1 2,1-1,-1 2,-1 0,1 1,-13-1,-78-11,106 16,1 0,-1 0,1 0,-1 0,1 0,0-1,-1 1,1 0,-1 0,1 0,-1 0,1-1,0 1,-1 0,1 0,0-1,-1 1,1 0,0-1,-1 1,1 0,0-1,-1 1,1 0,0-1,0 1,0-1,-1 1,1-1,0 1,0 0,0-1,0 1,0-1,0 1,0-1,0 1,0-1,0 1,0 0,0-1,0 1,0-1,0 1,1-1,-1 1,0 0,0-1,0 1,1-1,-1 1,0 0,0-1,1 1,-1 0,0-1,1 1,-1 0,1 0,-1-1,0 1,1 0,-1 0,1 0,-1-1,0 1,1 0,-1 0,1 0,37-20,-32 18,428-232,-409 223</inkml:trace>
  <inkml:trace contextRef="#ctx0" brushRef="#br0" timeOffset="-403.263">4064 988,'4'16,"1"-1,0 0,1 0,0 0,1 0,1-1,1 0,0-1,0 0,1 0,1-1,0-1,1 0,0 0,1 0,-8-9,0 0,0 0,1 0,-1 0,0-1,0 0,1 0,-1 0,1-1,-1 0,1 0,-1 0,1-1,-1 0,0 0,1 0,-1 0,0-1,0 0,0 0,0-1,0 1,0-1,4-3,102-93,-96 83,8-6,-1-2,-1 0,-1-1,-1-1,-2-1,0-1,3-9,-13 18</inkml:trace>
  <inkml:trace contextRef="#ctx0" brushRef="#br0" timeOffset="-164.964">4798 931,'0'34,"0"16,5-1,1-4,1-9</inkml:trace>
  <inkml:trace contextRef="#ctx0" brushRef="#br0" timeOffset="-2896.822">876 621,'-342'559,"196"-362,124-179,20-37,104-159,-70 131,118-171,99-104,-136 185,-112 136,-1-1,1 1,-1-1,1 1,-1-1,1 1,0-1,0 1,0 0,0-1,0 1,0 0,0 0,0 0,0 0,1 0,-1 0,0 0,1 0,-1 1,1-1,-1 0,1 1,-1-1,1 1,-1 0,1-1,0 1,-1 0,1 0,-1 0,1 0,-1 0,1 0,0 1,-1-1,1 1,-1-1,1 1,-1-1,1 1,-1 0,0-1,1 1,-1 0,1 1,5 22,-1-1,-1 1,-2 0,0 1,-1-1,-2 1,1-3,4 124,-4-70,3 0,4-1,6 18,26 98,-38-189,-1 0,0 0,0 0,0 0,0-1,0 1,-1 0,1 1,0-1,-1 0,0 0,1 0,-1 0,0 0,0 0,0 1,-1-1,1 0,0 0,-1 0,1 0,-1 0,0 0,0 0,0 0,0 0,0 0,0 0,0-1,0 1,-1 0,1-1,-1 1,0-1,1 1,-1-1,0 0,0 0,1 0,-1 0,0 0,0 0,0 0,0-1,0 1,-1-1,1 0,0 1,-2-1,-12-3,0-1,0-1,1 0,-1-1,1 0,0-2,-10-6,-10-4,-15-6,0-2,2-2,2-2,0-2,2-2,-38-38,79 70,0 0,0 1,1-2,-1 1,0 0,1-1,-1 1,1-1,0 0,0 1,0-1,0 0,1 0,-1-1,1 1,-1 0,1 0,0-1,1 1,-1-1,1 1,-1-1,1 1,0-1,0 1,0-1,1 1,-1-1,1 1,0 0,0-1,0 1,0 0,1 0,-1-1,3-1,16-7,1 3</inkml:trace>
  <inkml:trace contextRef="#ctx0" brushRef="#br0" timeOffset="-2623.648">1694 424,'0'33,"0"21,0 7,0 1,0 1,0-6,0-3,0-6,0-7,0 1,0-4,0-2,0-3,0-3,0-1,5 0,1-7</inkml:trace>
  <inkml:trace contextRef="#ctx0" brushRef="#br0" timeOffset="-2366.568">1299 931,'39'-4,"21"-3,6-3,2-2,-7 3,-4 1,-1-1,-7 0,-1 2,-4 2,0 2,-3 1,-3 1,-4 1,-2 1,-8-1</inkml:trace>
  <inkml:trace contextRef="#ctx0" brushRef="#br0" timeOffset="6317.719">0 1976,'553'-95,"-50"40,-270 36,1165-106,-349 30,191-40,756-103,-442 88,-1270 134,-181 11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79,'29'-4,"24"-3,8 1,-3 2,-5-5,-7 1,-7 0,-5 3,-3 1,-3 2,-1 1,-5-4,-1-1,0 1,-4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38.8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1600 616,'-151'30,"-18"17,2 7,-90 45,245-94,-78 37,89-42,1 1,-1-1,0 1,0-1,0 0,1 1,-1 0,0-1,1 1,-1-1,0 1,1 0,-1 0,1-1,-1 1,1 0,-1 0,1 0,0-1,-1 1,1 0,0 0,0 0,0 0,0 0,0 0,0 0,0-1,0 1,0 0,0 0,0 0,0 0,0 0,1 0,-1 0,0-1,1 1,-1 0,1 0,-1 0,1-1,-1 1,1 0,0-1,-1 1,1 0,0-1,-1 1,1-1,0 1,0-1,47 19,190-11,-148-11,243 2,-333 2,-1-1,1 1,0 0,-1-1,1 1,0-1,-1 1,1-1,0 1,0 0,0-1,0 1,0 0,0-1,0 1,0-1,0 1,0 0,0-1,0 1,0 0,0-1,1 1,-1-1,0 1,0 0,1-1,-1 1,0-1,1 1,-1-1,1 1,-1-1,1 1,-1-1,0 0,1 1,0-1,-1 0,1 1,-1-1,1 0,-1 1,1-1,0 0,-1 0,1 0,0 0,-1 0,1 0,-1 0,1 0,0 0,-1 0,1 0,0 0,-1 0,1 0,-1-1,1 1,0 0,-351 206,280-158,44-33,1 2,1 1,1 1,0 0,1 2,2 1,-5 6,15-14,6-10,-1 0,1 1,1 0,-1 0,1 0,0 0,0 1,0-1,1 1,0 0,0 0,0 0,1 0,0 0,0 2,3-5,1 0,0 0,0 0,0-1,0 1,0-1,0 0,1 0,-1 0,1 0,-1-1,1 1,0-1,-1 0,1 0,0 0,0-1,0 1,0-1,0 0,0 0,0-1,0 1,0-1,2 0,3 1,38-3,1-3,-2-1,1-3,-1-1,-1-2,19-10,19-4,20-3,-85 23</inkml:trace>
  <inkml:trace contextRef="#ctx0" brushRef="#br0" timeOffset="822.502">2305 644,'-146'255,"88"-147,-5-3,-4-2,-53 61,35-53,85-111,0 0,1 0,-1 0,0 0,0 0,1 0,-1 0,0 0,0 0,1 0,-1 0,0 0,0 0,1 0,-1 0,0 1,0-1,0 0,1 0,-1 0,0 0,0 0,0 1,0-1,1 0,-1 0,0 0,0 1,0-1,24-25,275-336,-86 55,-213 306,0-1,0 1,0-1,0 1,0-1,0 0,0 1,0-1,0 1,1-1,-1 1,0-1,0 1,0-1,1 1,-1-1,0 1,1-1,-1 1,0-1,1 1,-1-1,1 1,-1 0,0-1,1 1,-1 0,1-1,-1 1,1 0,-1 0,1-1,-1 1,1 0,0 0,-1 0,1 0,-1 0,1 0,-1 0,1 0,0 0,-1 0,1 0,-1 0,1 0,-1 0,1 1,-1-1,1 0,-1 0,1 1,-1-1,1 0,-1 1,1-1,-1 0,1 1,-1-1,0 1,1-1,-1 0,0 1,1-1,-1 1,0-1,0 1,1 0,-1-1,0 1,-1 42,-83 330,83-370,1-1,-1 0,0 1,1-1,0 1,-1-1,1 1,0-1,0 0,0 1,1-1,-1 1,1-1,-1 1,1-1,0 0,0 1,0-1,0 0,0 0,0 0,1 0,-1 0,1 0,-1 0,1 0,0-1,0 1,-1 0,1-1,1 0,-1 1,0-1,0 0,0 0,1 0,-1 0,0-1,1 1,-1-1,1 1,-1-1,0 0,2 0,8-4,-1-1,0-1,0 0,-1 0,1-1,-1 0,-1-1,0 0,0-1,0 1,-1-2,-1 1,1-1,-1 0,2-7,-6 13,279-452,-224 363,-57 93,-1 1,1-1,0 0,-1 1,1 0,0-1,-1 1,1-1,-1 1,1 0,-1-1,1 1,-1 0,1-1,-1 1,0 0,1 0,-1-1,0 1,0 0,0 0,1 0,-1 0,0-1,0 1,0 0,0 0,-1 0,1 0,0-1,0 1,0 0,-1 0,1-1,0 1,-1 0,1 0,0-1,-1 1,1 0,-1-1,1 2,-17 83,-15 150,51-11,-8-149,-9-63</inkml:trace>
  <inkml:trace contextRef="#ctx0" brushRef="#br0" timeOffset="2670.827">2954 1265,'5'5,"6"1,2 5,-2 5,-3 5,-2 4,-3 1,-1 3,-2 0,0-5</inkml:trace>
  <inkml:trace contextRef="#ctx0" brushRef="#br0" timeOffset="3204.891">2982 1265,'8'-8,"0"0,0 0,1 1,0 0,1 1,-1 0,1 0,0 1,1 0,-1 1,1 0,0 1,0 0,0 1,0 0,0 1,1 0,4 0,-14 1,0 0,-1 1,1-1,0 0,0 0,-1 1,1-1,0 1,0 0,-1-1,1 1,-1 0,1 0,-1 0,1 0,-1 0,0 0,1 1,-1-1,0 0,0 1,0-1,0 1,0-1,0 1,0-1,0 1,-1 0,1 0,-1-1,1 1,-1 0,0 0,0-1,1 1,-1 0,0 0,-1-1,1 1,0 0,0 0,-1 0,1-1,-1 1,0 0,1-1,-1 1,0-1,0 1,0-1,0 1,0-1,0 1,-1 0,-9 16,8-16,1 1,-1 0,1-1,0 1,0 0,0 0,0 0,0 0,1 0,-1 0,1 1,0-1,0 1,0-1,0 1,1-1,-1 1,1-1,0 1,0-1,0 1,1-1,-1 1,1-1,0 1,0-1,0 1,0-1,1 0,-1 0,1 1,0-1,0 0,0-1,0 1,1 0,1 1,24 12,-25-15,0 0,1 0,-1 0,0 0,0 0,1 1,-1 0,0-1,-1 1,1 0,0 1,-1-1,1 0,-1 1,1-1,-1 1,0 0,0 0,-1 0,1 0,0 0,-1 0,0 0,0 1,0-1,0 0,0 1,-1-1,1 1,-1-1,0 1,0-1,0 1,-1-1,1 0,-1 1,0 0,-3 2,0-1,-1 1,1-1,-1 0,0-1,-1 1,1-1,-1 0,0-1,1 1,-2-1,1 0,0-1,-1 1,1-1,-1 0,0-1,1 0,-1 0,0 0,-5-1,-71 1,58-1</inkml:trace>
  <inkml:trace contextRef="#ctx0" brushRef="#br0" timeOffset="8494.124">894 306,'-12'-8,"0"2,0-1,0 1,-1 1,1 0,-1 1,-1 0,1 1,0 1,-1 0,1 1,-1 0,0 1,1 0,-1 1,0 1,1 0,0 1,-1 1,1 0,1 0,-1 1,0 1,1 0,-5 4,-10 6,0 0,0 2,2 1,0 1,1 1,2 1,0 2,1 0,-6 11,11-13,2 0,0 1,2 0,0 1,2 1,0-1,2 2,1-1,1 1,1 0,1 4,2-13,0 1,1-1,1 1,0-1,2 0,0 1,1-1,0 0,2 0,0 0,1-1,0 1,1-1,1-1,1 0,0 0,1 0,0-1,2-1,10 12,-11-16,-1 0,1-1,0 0,1 0,-1-2,2 1,-1-1,1-1,0 0,0-1,1 0,-3-2,-9 0,-1-1,1 1,0-1,0 0,0 0,0 0,0 0,0 0,1-1,-1 1,0-1,0 1,0-1,1 0,-1 0,0 0,0 0,1 0,-1 0,0-1,0 1,1-1,-1 1,0-1,0 0,0 0,0 0,0 0,0 0,0 0,-1-1,1 1,0-1,-1 1,1-1,-1 0,1 0,-1 1,0-1,1 0,-1 0,0 0,0-2,-3 0,-1-1,0 1,0 0,0 0,0 0,-1 1,0-1,0 1,1-1,-2 1,1 0,0 1,-1-1,1 1,-1 0,0 0,1 0,-2 1,-34-15,-1 1,0 3,-1 1,-15-1,16 4,27 5,1 0,-1 0,0 2,0-1,0 2,0 0,1 1,-7 1,-53 11,112-13,0-11,-1-3,0-1,0-1,-2-3,1-1,85-40,24-27,-145 86,-1 1,0-1,1 1,-1-1,1 1,-1-1,0 1,1 0,-1-1,1 1,-1 0,1-1,0 1,-1 0,1 0,-1 0,1-1,-1 1,1 0,0 0,-1 0,1 0,0 0,-1 0,1 0,-1 0,1 0,0 0,-1 1,1-1,-1 0,1 0,-1 0,1 1,-1-1,1 0,-1 1,1-1,-1 1,1-1,-1 0,1 1,-1-1,0 1,1-1,-1 1,0-1,1 1,-1-1,0 1,0 0,1-1,-1 1,0-1,0 1,0 0,0-1,0 1,0-1,0 1,0 0,0-1,0 1,0 50,0-42,-37 183,18-121,10-44,7-22,0-1,0 0,0 1,1 0,0-1,-1 1,2 0,-1 0,0 0,1-1,0 1,0 0,1 0,-1 0,1 0,0-1,0 1,1 0,0 0,-1-4,0 0,1 0,-1-1,0 1,1 0,-1-1,0 0,1 1,-1-1,1 0,-1 0,1 1,-1-1,1 0,-1-1,1 1,-1 0,1 0,-1-1,0 1,1 0,-1-1,1 0,-1 1,0-1,0 0,1 1,-1-1,0 0,0 0,0 0,0 0,0 0,0-1,0 1,0 0,0 0,-1-1,1 1,0 0,-1-1,10-15</inkml:trace>
  <inkml:trace contextRef="#ctx0" brushRef="#br0" timeOffset="10513.354">2135 447,'6'-7,"-1"1,1 0,0 0,1 1,-1 0,1 0,0 0,0 1,1 0,-1 0,1 1,0 0,0 0,8-1,11-6,33-10,0 3,2 2,42-4,-48 9,47-1,-290-27,176 34,1 0,0-1,0 0,0-1,0 0,1 0,0-1,1 0,-1-1,1 0,1 0,0-1,0 1,0-2,1 1,1-1,-1 0,2 0,-1 0,-1-9,5 17,0 0,1-1,-1 1,0-1,1 1,0-1,0 0,0 1,0-1,0 1,0-1,1 1,-1-1,1 1,0-1,-1 1,1 0,0-1,0 1,1 0,-1 0,1-2,10-6</inkml:trace>
  <inkml:trace contextRef="#ctx0" brushRef="#br0" timeOffset="10973.735">3519 673,'62'0,"187"-12,-22-32,-160 24,-49 15</inkml:trace>
  <inkml:trace contextRef="#ctx0" brushRef="#br0" timeOffset="11225.384">3603 954,'33'5,"17"2,9-1,-1-1,-1-1,-5-2,-6-1,-2-5,-4-3,-3 1,-4 0,-2 3,-2 0,-5 2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50.5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621 681,'-6'0,"0"0,1 1,-1 0,0 0,0 1,1-1,-1 1,1 1,-1-1,1 1,0-1,0 2,0-1,1 0,-1 1,1 0,0 0,0 0,0 1,0-1,1 1,0 0,0 0,0 0,0 1,1-1,0 1,0-1,1 1,-1 2,-3 9,2 1,0 0,1 0,0 1,2-1,0 0,1 0,1 0,2 6,1 6,0-11,-1 0,-1 1,-1 0,-1 0,0 0,-2-1,0 1,-3 9,-24 71,20-82</inkml:trace>
  <inkml:trace contextRef="#ctx0" brushRef="#br0" timeOffset="288.474">0 681,'208'-19,"187"9,25-19,-416 29,-2-1,1 1,-1-1,0 1,0 0,1 0,-1 0,0 0,1 0,-1 0,0 1,0-1,0 1,1-1,-1 1,0 0,0 0,0 0,0 0,0 0,0 0,0 1,-1-1,1 1,0-1,-1 1,1 0,-1 0,1-1,-1 2,-1 8</inkml:trace>
  <inkml:trace contextRef="#ctx0" brushRef="#br0" timeOffset="686.355">113 1301,'29'13,"0"-1,0-1,1-2,1-1,-1-2,1-1,0-1,1-1,-1-2,0-1,5-2,331-67,-276 55,-84 15,-6 2</inkml:trace>
  <inkml:trace contextRef="#ctx0" brushRef="#br0" timeOffset="2719.432">1129 1274,'5'9,"1"9,0 5,4 4,0 2,-2 1,-2 1,3-6,0-2,-2 0,-2 0,-2-2</inkml:trace>
  <inkml:trace contextRef="#ctx0" brushRef="#br0" timeOffset="3252.831">1044 1274,'21'-10,"-1"1,1 1,0 0,1 2,0 1,0 0,0 2,0 0,1 2,16 1,-37-1,-1 1,1 0,0 0,0 0,-1 0,1 0,0 1,-1-1,1 0,0 1,-1-1,1 1,-1 0,1-1,-1 1,1 0,-1 0,1 0,-1 0,0 0,1 0,-1 1,0-1,0 0,0 1,0-1,0 1,0-1,0 1,-1-1,1 1,-1-1,1 1,-1 0,1-1,-1 1,0 0,0-1,0 1,0 0,0 0,0-1,0 1,-1 0,1-1,0 1,-1 0,0-1,0 2,-22 39,20-39,0 0,0 0,0 0,1 1,-1-1,1 1,0-1,0 1,0 0,0 0,0 0,1 0,0 0,0 0,0 0,1 1,-1-1,1 0,0 0,0 1,0-1,1 0,-1 0,1 1,0-1,1 0,-1 0,1 0,-1 0,1 0,0-1,1 1,-1-1,1 1,-1-1,3 2,97 60,-101-64,0 1,0-1,0 0,-1 1,1-1,0 1,0-1,-1 1,1-1,-1 1,1-1,-1 1,0-1,0 1,0 0,0-1,0 1,0 0,0-1,0 1,0-1,-1 1,1 0,-1-1,1 1,-1-1,0 1,0-1,1 0,-1 1,0-1,0 0,0 1,-1-1,1 0,0 0,0 0,-1 0,1 0,0 0,-1 0,1-1,-1 1,-66 36,-136 31,180-62</inkml:trace>
  <inkml:trace contextRef="#ctx0" brushRef="#br0" timeOffset="5583.964">2258 766,'-3'28,"-1"0,-2 0,-1-1,-1 0,-1 0,-1 0,-2-1,-1-1,0 0,-15 18,18-25,0-1,-2 0,0 0,-1-2,0 1,-1-2,-1 0,-1 0,0-2,0 0,-1 0,-8 2,4-3,0-1,0-2,-1 0,0-1,-1-1,1-1,-1-1,0-2,-4 1,20-2,1 0,-1 0,1 0,-1-1,0 0,1 0,-1 0,1-1,-1 0,1-1,-1 1,1-1,0 0,0-1,0 1,0-1,0-1,1 1,-1-1,1 0,0 0,0 0,0-1,1 0,-1 0,1 0,1 0,-1-1,1 1,-1-1,1 0,2-4,0 1,0-1,1 0,1 1,-1-1,1 1,1-1,0 1,0 0,1-1,0 1,0 0,1 1,1-1,-1 1,1-1,1 1,-1 1,1-1,1 1,-1 0,1 0,1 1,-1 0,1 1,0-1,0 1,1 1,-1-1,1 2,0-1,0 1,0 0,1 1,-1 0,1 1,-1 0,1 0,-1 1,1 0,-1 1,1 0,-1 1,1 0,4 1,269 141,-139-98,-57-23,-67-20</inkml:trace>
  <inkml:trace contextRef="#ctx0" brushRef="#br0" timeOffset="6007.006">1665 540,'88'-30,"0"5,2 3,63-6,22 18,-175 9,0 1,0-1,0 1,0 0,0-1,0 1,0-1,0 1,0-1,0 1,0-1,0 1,0 0,0-1,0 1,0-1,1 1,-1-1,0 1,0 0,0-1,1 1,-1 0,0-1,1 1,-1 0,0-1,1 1,-1 0,0-1,1 1,-1 0,0 0,1 0,-1-1,1 1,-1 0,1 0,-1 0,0 0,1 0,-1 0,1 0,-1 0,1 0,-1 0,1 0,-1 0,1 0,-1 0,0 0,1 0,-1 1,1-1,-1 0,0 0,1 0,-1 1,1-1,-1 0,0 1,1-1,-35-19,30 17,-3-1,-177-103,174 99,0-1,0 0,0-1,1 0,1-1,-1 1,2-2,-1 1,2-1,-1 0,1 0,1-1,0 0,1 0,-2-5,6 13,-1 0,1-1,0 1,0 0,1-1,-1 1,1 0,0 0,0 0,0-1,1 1,0 0,-1 0,1 1,0-1,1 0,-1 1,1-1,0 1,0 0,0 0,0 0,0 0,0 0,1 1,0-1,17-14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04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85 486,'169'-38,"-94"21,1 4,0 4,37 1,23-9,-118 29,-18-2</inkml:trace>
  <inkml:trace contextRef="#ctx0" brushRef="#br0" timeOffset="202.703">1 797,'38'-5,"22"-1,11-5,3-1,3-2,-2 1,-4 2,-4-1,-5 1,-2-3,-3 2,-5 3,-3 2,-4 3,-6 2,-4 1,-8 1</inkml:trace>
  <inkml:trace contextRef="#ctx0" brushRef="#br0" timeOffset="622.003">1412 176,'-25'12,"1"2,0 1,1 0,1 2,0 0,1 2,1 0,1 2,1 0,1 1,0 0,2 2,1-1,-6 16,16-31,0-1,1 1,0 1,1-1,0 0,0 1,1-1,0 1,0-1,1 1,0 0,1-1,0 1,0-1,1 1,0-1,0 0,1 0,0 0,0 0,1 0,0 0,1-1,-1 0,2 0,-1 0,1-1,0 1,0-1,3 2,9-2,0-1,0 0,0-2,1 0,-1-1,1 0,0-2,0 0,-1-1,1-1,11-3,30-6,0-3,0-3,-2-2,0-3,2-3,-29 12,0-1,0-1,-2-2,0-1,-1-1,0-2,-2 0,-1-2,0-1,15-20,-34 36,-1 1,1-1,-2 0,1 0,-1-1,0 1,-1-1,0 0,-1 0,1 0,-2 0,1 0,-1 0,-1-1,0 1,0 0,0-1,-2 1,1 0,-1 0,0 0,-1 0,0 0,0 0,-1 1,0-1,-1 1,0 0,0 0,0 1,-1 0,-1 0,1 0,-1 0,-14-7,-1 1,0 1,0 1,-2 0,1 2,-1 1,0 1,-1 1,1 1,-1 1,0 1,-1 1,1 2,0 0,-1 2,-15-1,0 2,1 2,-1 1,1 2,1 2,0 2,0 1,1 2,1 2,0 1,-7 7,-15 10,12-5</inkml:trace>
  <inkml:trace contextRef="#ctx0" brushRef="#br0" timeOffset="892.575">903 430,'25'-14,"2"1,-1 1,1 2,1 1,0 1,0 1,0 1,1 2,0 1,0 1,0 1,1 2,1275 2,-1278-3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0,-3-1,-8-2,-8-1,-13-5,-7-3,-8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114 341,'52'-11,"1"-2,-2-2,0-3,-1-2,-1-2,-1-2,-1-2,-1-2,23-20,30-68,-117 168,-12 48,3 0,6 2,2 12,4-31,-7 48,-7 0,-5-2,-45 110,67-211,-1-1,-1 0,-1-1,-2 0,-1-2,0 1,13-20,0 0,0-1,0 1,-1-1,1 0,-1 0,0-1,0 0,0 0,0 0,-1-1,1 1,-1-2,0 1,1-1,-1 0,-17 1</inkml:trace>
  <inkml:trace contextRef="#ctx0" brushRef="#br0" timeOffset="385.989">1 1075,'597'-261,"-518"229,31-17,-107 51,1-1,-1 1,0 0,0 0,0 0,0 1,0-1,0 1,0 0,-1-1,0 1,1 0,-1 1,0-1,0 0,-1 0,1 1,-1-1,0 1,1 0,-2-1,1 1,0 0,-1-1,0 1,1 2,33 170,-28-153,1-5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0,'-111'153,"7"4,-47 102,-17 77,101-232,67-105,0 1,-1 0,1-1,0 1,0 0,-1 0,1-1,0 1,-1 0,1 0,0 0,-1 0,1-1,-1 1,1 0,0 0,-1 0,1 0,-1 0,1 0,0 0,-1 0,1 0,-1 0,1 0,0 0,-1 0,1 1,0-1,-1 0,1 0,-1 0,1 0,0 1,-1-1,1 0,0 1,13-42,19-15,-17 30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1,'31'55,"-2"2,-3 0,-2 2,-3 1,-2 1,-3 0,-3 1,-3 1,1 35,-3 63,19-61,-19-88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23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4798 367,'0'0</inkml:trace>
  <inkml:trace contextRef="#ctx0" brushRef="#br0" timeOffset="222.976">5278 0,'6'66,"-3"0,-3 0,-4 20,0 25,-24 303,27-147,1-243</inkml:trace>
  <inkml:trace contextRef="#ctx0" brushRef="#br0" timeOffset="522.106">5532 904,'5'28,"6"16,1 3,-1-5</inkml:trace>
  <inkml:trace contextRef="#ctx0" brushRef="#br0" timeOffset="689.454">5617 57,'0'0</inkml:trace>
  <inkml:trace contextRef="#ctx0" brushRef="#br0" timeOffset="2956.775">7931 904,'197'-221,"-168"195,-22 19,0 0,0 0,1 0,0 1,0 0,1 1,0-1,0 2,0-1,0 1,1 1,1-1,-9 5,0-1,-1 0,1 1,0 0,0-1,-1 1,1 0,0 0,-1 0,1 0,-1 0,1 0,-1 0,0 1,0-1,1 1,-1-1,0 1,0-1,0 1,0-1,-1 1,1 0,0-1,-1 1,1 0,-1 0,1 0,-1 1,15 26,-10-26,0 0,0-1,1 0,-1 0,0 0,1 0,-1-1,1 0,-1 0,1-1,0 1,-1-1,1 0,0-1,-1 1,1-1,0-1,-1 1,0-1,1 0,-1 0,2-1,16-3,6-2,-27 6,0 0,1 1,-1-1,1 0,0 1,0 0,-1 0,1 0,0 0,0 0,0 0,0 1,0-1,0 1,0 0,0 0,0 0,1 0,-1 1,0-1,0 1,0 0,-1 0,1 0,0 0,0 0,0 1,-1-1,1 1,-1 0,1-1,-1 1,0 1,1-1,-1 0,0 0,-1 1,1-1,0 1,-1 0,1-1,-1 1,1 2,0 36,-3-37,0-1,0 1,1 0,0 0,-1 0,2 0,-1 0,0 0,1 0,0 0,0-1,0 1,0 0,0 0,1-1,0 1,-1-1,1 0,1 1,-1-1,0 0,1 0,0 0,0-1,0 1,0 0,0-3,0 1,1-1,-1 0,0 0,1 0,-1 0,0-1,1 0,-1 1,0-1,0 0,0 0,0-1,0 1,0-1,0 1,0-1,2-2,13-7</inkml:trace>
  <inkml:trace contextRef="#ctx0" brushRef="#br0" timeOffset="3504.036">6972 170,'5'4,"1"8,5 0,0-1</inkml:trace>
  <inkml:trace contextRef="#ctx0" brushRef="#br0" timeOffset="2009.165">7056 904,'-14'24,"-1"7,4-5,2-8</inkml:trace>
  <inkml:trace contextRef="#ctx0" brushRef="#br0" timeOffset="2389.062">7282 621,'-6'20,"-3"6,2 1,0-1,2 1,0 0,2 1,1-1,2 0,1 12,-1-34,1-1,0 0,0 1,0-1,1 0,0 0,0 0,0 0,0-1,0 1,1 0,0-1,-1 0,1 1,0-1,1 0,-1-1,1 1,-1-1,1 1,0-1,0 0,0 0,0-1,0 1,0-1,0 0,4 1,1-1,1 0,0 0,0-1,0 0,0 0,0-1,0-1,0 1,-1-2,1 1,-1-1,2-1,2-1,1 0,-1-1,-1-1,1 0,-1 0,-1-1,1-1,-1 0,-1 0,1-1,1-4,-2 3,-1-2,0 1,-1-1,-1 0,0-1,-1 0,0 0,-1 0,-1-1,0 0,-1 1,-1-1,0-4,0-5</inkml:trace>
  <inkml:trace contextRef="#ctx0" brushRef="#br0" timeOffset="1106.106">5899 198,'0'622,"-28"-364,18-229,12-40,8-20,2 0,1 1,2 1,0 0,2 1,2 1,0 1,2 0,0 2,2 0,0 1,2 2,1 0,0 2,1 1,1 1,1 1,4 0,41-1,-72 17,0 0,-1 1,1-1,0 0,-1 1,1-1,0 1,-1-1,1 1,0 0,-1 0,1 0,-1 0,0 0,1 0,-1 0,0 0,0 0,1 1,-1-1,0 1,0-1,0 0,-1 1,1 0,0-1,-1 1,1-1,-1 1,1 0,-1 0,0-1,1 1,-1 0,0 0,0-1,0 1,-1 0,1-1,-1 3,-2 12,-2 0,0 0,-1-1,0 1,-2-1,1-1,-2 1,0-1,0-1,-2 0,0 0,-7 6,-5 7,-2-1,0-1,-2-1,0-1,-2-2,0-1,-1-1,-1-1,-12 3,15-10,4-3</inkml:trace>
  <inkml:trace contextRef="#ctx0" brushRef="#br0" timeOffset="1752.94">6435 988,'204'-228,"-188"208,-6 11,-2 0,1-1,-1 0,-1 0,0-1,0 0,-1 0,-1-1,0 0,0 0,-1 0,-1 0,0-1,1-9,-3 21,-1 0,0-1,0 1,0-1,1 1,-1-1,-1 1,1-1,0 1,0-1,0 1,-1-1,1 1,-1 0,1-1,-1 1,0 0,1-1,-1 1,0 0,0 0,0 0,0-1,0 1,0 0,0 0,0 1,0-1,-1 0,1 0,0 1,-1-1,1 0,0 1,-1-1,1 1,-1 0,1-1,-1 1,1 0,-1 0,1 0,-1 0,1 0,-1 0,0 1,-61 36,59-34,0 1,-1-1,1 1,1 0,-1 0,0 0,1 1,0-1,0 1,0 0,1-1,0 2,0-1,0 0,0 0,1 0,0 1,0-1,0 1,1-1,-1 1,1-1,1 1,-1-1,1 1,0-1,0 0,1 1,-1-1,1 0,1 0,-1 0,0 0,1 0,2 2,43 30,-42-33,1 0,-1 1,0-1,0 1,-1 0,1 0,-1 1,0 0,-1 0,1 0,-1 0,0 1,-1-1,1 1,-2 0,3 5,-4-2,1 0,-2-1,1 1,-1 0,-1 0,0-1,0 1,-1 0,0-1,-1 0,0 2,-5 20,4-10</inkml:trace>
  <inkml:trace contextRef="#ctx0" brushRef="#br0" timeOffset="-1587.186">2738 1044,'181'-14,"-172"13,0-1,0-1,0 0,0 0,-1-1,1 1,-1-2,0 0,0 0,-1 0,1-1,-1 0,0 0,-1-1,0 1,0-2,0 1,0-3,-4 8,0-1,0 0,-1 1,1-1,-1 0,0 0,0 0,0 0,-1-1,1 1,-1 0,1 0,-1 0,0-1,0 1,0 0,-1 0,1 0,-1 0,0-1,0 1,0 0,0 0,0 1,-1-1,1 0,-1 0,0 1,0-1,0 1,0-1,0 1,-1 0,1 0,-1 0,1 0,-1 0,0 0,0 1,1 0,-1-1,0 1,-1 0,0 0,-6-1,-1 1,0-1,1 2,-1 0,0 0,1 1,-1 0,1 1,-1 0,1 1,0 0,-1 0,2 1,-1 1,0-1,1 2,0-1,0 1,1 1,-1-1,1 2,1-1,-1 1,1 0,-3 5,-1 1,1 0,0 1,1 0,1 0,0 1,1 0,0 1,2 0,0 0,1 0,0 0,2 1,0-1,0 1,2 4,0-17,1 0,0 0,0 0,0 1,0-1,1-1,0 1,0 0,0 0,0-1,1 1,0-1,0 1,0-1,0 0,1 0,0-1,-1 1,1-1,1 0,-1 0,0 0,1-1,-1 1,1-1,0 0,0 0,0-1,0 1,0-1,0-1,3 1,7 1,0 0,0-2,0 0,0 0,0-2,0 0,0 0,-1-2,1 0,10-4,12-8,-1-2,0-1,-2-1,0-3,-1-1,-1 1</inkml:trace>
  <inkml:trace contextRef="#ctx0" brushRef="#br0" timeOffset="-808.397">3642 763,'-49'26,"2"2,1 2,2 2,1 2,1 2,2 1,-18 24,53-55,0 0,0-1,0 2,1-1,0 0,0 1,1 0,-1 0,2 0,-1 0,1 0,0 1,0-1,1 1,0-1,0 1,1-1,0 5,3-9,0 1,0-1,0 0,0-1,1 1,-1 0,1-1,0 0,-1 0,1 0,0 0,0-1,0 1,1-1,-1 0,0 0,0-1,1 1,-1-1,0 0,0 0,1-1,-1 1,0-1,0 0,1 0,-1 0,0-1,0 1,0-1,0 0,-1 0,4-2,159-114,-120 81,256-245,-277 264,-26 18,1 0,0 0,-1 0,1 0,0 1,-1-1,1 0,0 0,0 1,-1-1,1 0,0 1,0-1,-1 0,1 0,0 1,0-1,0 0,0 1,-1-1,1 0,0 1,0-1,0 1,0-1,0 0,0 1,0-1,0 0,0 1,0-1,0 1,0-1,1 0,-1 1,0-1,0 0,0 1,0-1,0 0,1 1,-1-1,0 0,0 0,1 1,-1-1,0 0,0 0,1 1,-1-1,0 0,1 0,-1 0,0 1,1-1,-1 0,0 0,1 0,-1 0,1 0,-1 0,0 0,1 0,-1 0,0 0,1 0,-1 0,0 0,1 0,-97 198,50-115,-8 20,4 3,-9 38,41-91,-11 19,4 1,3 1,3 1,4 0,3 2,-2 63,13-136,1 0,0-1,-1 1,1 0,0 0,1-1,-1 1,1 0,0-1,0 1,0 0,0-1,0 1,1-1,0 0,-1 1,1-1,1 0,-1 0,0 0,1-1,-1 1,1 0,0-1,0 0,0 1,0-1,0 0,1-1,-1 1,0-1,1 1,0-1,-1 0,1 0,-1-1,1 1,0-1,0 0,-1 0,1 0,0 0,0 0,1-1,3-1,-1 0,1-1,-1 0,1 0,-1 0,0-1,0 0,0-1,0 1,-1-1,0 0,0-1,0 0,-1 0,0 0,0 0,0-1,-1 0,0 0,-1 0,1 0,-1-1,-1 1,1-1,-1 0,0 0,-1 0,0 0,-1 0,1 0,-1 0,-1 0,0 0,0 0,0 0,-1 0,0 0,-2-3,-6-2,0 0,-1 0,-1 1,0 0,-1 1,0 0,-1 1,0 1,0 0,-1 1,0 0,-1 2,1-1,-1 2,-1 0,1 1,-13-1,-78-11,106 16,1 0,-1 0,1 0,-1 0,1 0,0-1,-1 1,1 0,-1 0,1 0,-1 0,1-1,0 1,-1 0,1 0,0-1,-1 1,1 0,0-1,-1 1,1 0,0-1,-1 1,1 0,0-1,0 1,0-1,-1 1,1-1,0 1,0 0,0-1,0 1,0-1,0 1,0-1,0 1,0-1,0 1,0 0,0-1,0 1,0-1,0 1,1-1,-1 1,0 0,0-1,0 1,1-1,-1 1,0 0,0-1,1 1,-1 0,0-1,1 1,-1 0,1 0,-1-1,0 1,1 0,-1 0,1 0,-1-1,0 1,1 0,-1 0,1 0,37-20,-32 18,428-232,-409 223</inkml:trace>
  <inkml:trace contextRef="#ctx0" brushRef="#br0" timeOffset="-403.263">4064 988,'4'16,"1"-1,0 0,1 0,0 0,1 0,1-1,1 0,0-1,0 0,1 0,1-1,0-1,1 0,0 0,1 0,-8-9,0 0,0 0,1 0,-1 0,0-1,0 0,1 0,-1 0,1-1,-1 0,1 0,-1 0,1-1,-1 0,0 0,1 0,-1 0,0-1,0 0,0 0,0-1,0 1,0-1,4-3,102-93,-96 83,8-6,-1-2,-1 0,-1-1,-1-1,-2-1,0-1,3-9,-13 18</inkml:trace>
  <inkml:trace contextRef="#ctx0" brushRef="#br0" timeOffset="-164.964">4798 931,'0'34,"0"16,5-1,1-4,1-9</inkml:trace>
  <inkml:trace contextRef="#ctx0" brushRef="#br0" timeOffset="-2896.822">876 621,'-342'559,"196"-362,124-179,20-37,104-159,-70 131,118-171,99-104,-136 185,-112 136,-1-1,1 1,-1-1,1 1,-1-1,1 1,0-1,0 1,0 0,0-1,0 1,0 0,0 0,0 0,0 0,1 0,-1 0,0 0,1 0,-1 1,1-1,-1 0,1 1,-1-1,1 1,-1 0,1-1,0 1,-1 0,1 0,-1 0,1 0,-1 0,1 0,0 1,-1-1,1 1,-1-1,1 1,-1-1,1 1,-1 0,0-1,1 1,-1 0,1 1,5 22,-1-1,-1 1,-2 0,0 1,-1-1,-2 1,1-3,4 124,-4-70,3 0,4-1,6 18,26 98,-38-189,-1 0,0 0,0 0,0 0,0-1,0 1,-1 0,1 1,0-1,-1 0,0 0,1 0,-1 0,0 0,0 0,0 1,-1-1,1 0,0 0,-1 0,1 0,-1 0,0 0,0 0,0 0,0 0,0 0,0 0,0-1,0 1,-1 0,1-1,-1 1,0-1,1 1,-1-1,0 0,0 0,1 0,-1 0,0 0,0 0,0 0,0-1,0 1,-1-1,1 0,0 1,-2-1,-12-3,0-1,0-1,1 0,-1-1,1 0,0-2,-10-6,-10-4,-15-6,0-2,2-2,2-2,0-2,2-2,-38-38,79 70,0 0,0 1,1-2,-1 1,0 0,1-1,-1 1,1-1,0 0,0 1,0-1,0 0,1 0,-1-1,1 1,-1 0,1 0,0-1,1 1,-1-1,1 1,-1-1,1 1,0-1,0 1,0-1,1 1,-1-1,1 1,0 0,0-1,0 1,0 0,1 0,-1-1,3-1,16-7,1 3</inkml:trace>
  <inkml:trace contextRef="#ctx0" brushRef="#br0" timeOffset="-2623.648">1694 424,'0'33,"0"21,0 7,0 1,0 1,0-6,0-3,0-6,0-7,0 1,0-4,0-2,0-3,0-3,0-1,5 0,1-7</inkml:trace>
  <inkml:trace contextRef="#ctx0" brushRef="#br0" timeOffset="-2366.568">1299 931,'39'-4,"21"-3,6-3,2-2,-7 3,-4 1,-1-1,-7 0,-1 2,-4 2,0 2,-3 1,-3 1,-4 1,-2 1,-8-1</inkml:trace>
  <inkml:trace contextRef="#ctx0" brushRef="#br0" timeOffset="6317.719">0 1976,'553'-95,"-50"40,-270 36,1165-106,-349 30,191-40,756-103,-442 88,-1270 134,-181 11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38.8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1600 616,'-151'30,"-18"17,2 7,-90 45,245-94,-78 37,89-42,1 1,-1-1,0 1,0-1,0 0,1 1,-1 0,0-1,1 1,-1-1,0 1,1 0,-1 0,1-1,-1 1,1 0,-1 0,1 0,0-1,-1 1,1 0,0 0,0 0,0 0,0 0,0 0,0 0,0-1,0 1,0 0,0 0,0 0,0 0,0 0,1 0,-1 0,0-1,1 1,-1 0,1 0,-1 0,1-1,-1 1,1 0,0-1,-1 1,1 0,0-1,-1 1,1-1,0 1,0-1,47 19,190-11,-148-11,243 2,-333 2,-1-1,1 1,0 0,-1-1,1 1,0-1,-1 1,1-1,0 1,0 0,0-1,0 1,0 0,0-1,0 1,0-1,0 1,0 0,0-1,0 1,0 0,0-1,1 1,-1-1,0 1,0 0,1-1,-1 1,0-1,1 1,-1-1,1 1,-1-1,1 1,-1-1,0 0,1 1,0-1,-1 0,1 1,-1-1,1 0,-1 1,1-1,0 0,-1 0,1 0,0 0,-1 0,1 0,-1 0,1 0,0 0,-1 0,1 0,0 0,-1 0,1 0,-1-1,1 1,0 0,-351 206,280-158,44-33,1 2,1 1,1 1,0 0,1 2,2 1,-5 6,15-14,6-10,-1 0,1 1,1 0,-1 0,1 0,0 0,0 1,0-1,1 1,0 0,0 0,0 0,1 0,0 0,0 2,3-5,1 0,0 0,0 0,0-1,0 1,0-1,0 0,1 0,-1 0,1 0,-1-1,1 1,0-1,-1 0,1 0,0 0,0-1,0 1,0-1,0 0,0 0,0-1,0 1,0-1,2 0,3 1,38-3,1-3,-2-1,1-3,-1-1,-1-2,19-10,19-4,20-3,-85 23</inkml:trace>
  <inkml:trace contextRef="#ctx0" brushRef="#br0" timeOffset="822.502">2305 644,'-146'255,"88"-147,-5-3,-4-2,-53 61,35-53,85-111,0 0,1 0,-1 0,0 0,0 0,1 0,-1 0,0 0,0 0,1 0,-1 0,0 0,0 0,1 0,-1 0,0 1,0-1,0 0,1 0,-1 0,0 0,0 0,0 1,0-1,1 0,-1 0,0 0,0 1,0-1,24-25,275-336,-86 55,-213 306,0-1,0 1,0-1,0 1,0-1,0 0,0 1,0-1,0 1,1-1,-1 1,0-1,0 1,0-1,1 1,-1-1,0 1,1-1,-1 1,0-1,1 1,-1-1,1 1,-1 0,0-1,1 1,-1 0,1-1,-1 1,1 0,-1 0,1-1,-1 1,1 0,0 0,-1 0,1 0,-1 0,1 0,-1 0,1 0,0 0,-1 0,1 0,-1 0,1 0,-1 0,1 1,-1-1,1 0,-1 0,1 1,-1-1,1 0,-1 1,1-1,-1 0,1 1,-1-1,0 1,1-1,-1 0,0 1,1-1,-1 1,0-1,0 1,1 0,-1-1,0 1,-1 42,-83 330,83-370,1-1,-1 0,0 1,1-1,0 1,-1-1,1 1,0-1,0 0,0 1,1-1,-1 1,1-1,-1 1,1-1,0 0,0 1,0-1,0 0,0 0,0 0,1 0,-1 0,1 0,-1 0,1 0,0-1,0 1,-1 0,1-1,1 0,-1 1,0-1,0 0,0 0,1 0,-1 0,0-1,1 1,-1-1,1 1,-1-1,0 0,2 0,8-4,-1-1,0-1,0 0,-1 0,1-1,-1 0,-1-1,0 0,0-1,0 1,-1-2,-1 1,1-1,-1 0,2-7,-6 13,279-452,-224 363,-57 93,-1 1,1-1,0 0,-1 1,1 0,0-1,-1 1,1-1,-1 1,1 0,-1-1,1 1,-1 0,1-1,-1 1,0 0,1 0,-1-1,0 1,0 0,0 0,1 0,-1 0,0-1,0 1,0 0,0 0,-1 0,1 0,0-1,0 1,0 0,-1 0,1-1,0 1,-1 0,1 0,0-1,-1 1,1 0,-1-1,1 2,-17 83,-15 150,51-11,-8-149,-9-63</inkml:trace>
  <inkml:trace contextRef="#ctx0" brushRef="#br0" timeOffset="2670.827">2954 1265,'5'5,"6"1,2 5,-2 5,-3 5,-2 4,-3 1,-1 3,-2 0,0-5</inkml:trace>
  <inkml:trace contextRef="#ctx0" brushRef="#br0" timeOffset="3204.891">2982 1265,'8'-8,"0"0,0 0,1 1,0 0,1 1,-1 0,1 0,0 1,1 0,-1 1,1 0,0 1,0 0,0 1,0 0,0 1,1 0,4 0,-14 1,0 0,-1 1,1-1,0 0,0 0,-1 1,1-1,0 1,0 0,-1-1,1 1,-1 0,1 0,-1 0,1 0,-1 0,0 0,1 1,-1-1,0 0,0 1,0-1,0 1,0-1,0 1,0-1,0 1,-1 0,1 0,-1-1,1 1,-1 0,0 0,0-1,1 1,-1 0,0 0,-1-1,1 1,0 0,0 0,-1 0,1-1,-1 1,0 0,1-1,-1 1,0-1,0 1,0-1,0 1,0-1,0 1,-1 0,-9 16,8-16,1 1,-1 0,1-1,0 1,0 0,0 0,0 0,0 0,1 0,-1 0,1 1,0-1,0 1,0-1,0 1,1-1,-1 1,1-1,0 1,0-1,0 1,1-1,-1 1,1-1,0 1,0-1,0 1,0-1,1 0,-1 0,1 1,0-1,0 0,0-1,0 1,1 0,1 1,24 12,-25-15,0 0,1 0,-1 0,0 0,0 0,1 1,-1 0,0-1,-1 1,1 0,0 1,-1-1,1 0,-1 1,1-1,-1 1,0 0,0 0,-1 0,1 0,0 0,-1 0,0 0,0 1,0-1,0 0,0 1,-1-1,1 1,-1-1,0 1,0-1,0 1,-1-1,1 0,-1 1,0 0,-3 2,0-1,-1 1,1-1,-1 0,0-1,-1 1,1-1,-1 0,0-1,1 1,-2-1,1 0,0-1,-1 1,1-1,-1 0,0-1,1 0,-1 0,0 0,-5-1,-71 1,58-1</inkml:trace>
  <inkml:trace contextRef="#ctx0" brushRef="#br0" timeOffset="8494.124">894 306,'-12'-8,"0"2,0-1,0 1,-1 1,1 0,-1 1,-1 0,1 1,0 1,-1 0,1 1,-1 0,0 1,1 0,-1 1,0 1,1 0,0 1,-1 1,1 0,1 0,-1 1,0 1,1 0,-5 4,-10 6,0 0,0 2,2 1,0 1,1 1,2 1,0 2,1 0,-6 11,11-13,2 0,0 1,2 0,0 1,2 1,0-1,2 2,1-1,1 1,1 0,1 4,2-13,0 1,1-1,1 1,0-1,2 0,0 1,1-1,0 0,2 0,0 0,1-1,0 1,1-1,1-1,1 0,0 0,1 0,0-1,2-1,10 12,-11-16,-1 0,1-1,0 0,1 0,-1-2,2 1,-1-1,1-1,0 0,0-1,1 0,-3-2,-9 0,-1-1,1 1,0-1,0 0,0 0,0 0,0 0,0 0,1-1,-1 1,0-1,0 1,0-1,1 0,-1 0,0 0,0 0,1 0,-1 0,0-1,0 1,1-1,-1 1,0-1,0 0,0 0,0 0,0 0,0 0,0 0,-1-1,1 1,0-1,-1 1,1-1,-1 0,1 0,-1 1,0-1,1 0,-1 0,0 0,0-2,-3 0,-1-1,0 1,0 0,0 0,0 0,-1 1,0-1,0 1,1-1,-2 1,1 0,0 1,-1-1,1 1,-1 0,0 0,1 0,-2 1,-34-15,-1 1,0 3,-1 1,-15-1,16 4,27 5,1 0,-1 0,0 2,0-1,0 2,0 0,1 1,-7 1,-53 11,112-13,0-11,-1-3,0-1,0-1,-2-3,1-1,85-40,24-27,-145 86,-1 1,0-1,1 1,-1-1,1 1,-1-1,0 1,1 0,-1-1,1 1,-1 0,1-1,0 1,-1 0,1 0,-1 0,1-1,-1 1,1 0,0 0,-1 0,1 0,0 0,-1 0,1 0,-1 0,1 0,0 0,-1 1,1-1,-1 0,1 0,-1 0,1 1,-1-1,1 0,-1 1,1-1,-1 1,1-1,-1 0,1 1,-1-1,0 1,1-1,-1 1,0-1,1 1,-1-1,0 1,0 0,1-1,-1 1,0-1,0 1,0 0,0-1,0 1,0-1,0 1,0 0,0-1,0 1,0 50,0-42,-37 183,18-121,10-44,7-22,0-1,0 0,0 1,1 0,0-1,-1 1,2 0,-1 0,0 0,1-1,0 1,0 0,1 0,-1 0,1 0,0-1,0 1,1 0,0 0,-1-4,0 0,1 0,-1-1,0 1,1 0,-1-1,0 0,1 1,-1-1,1 0,-1 0,1 1,-1-1,1 0,-1-1,1 1,-1 0,1 0,-1-1,0 1,1 0,-1-1,1 0,-1 1,0-1,0 0,1 1,-1-1,0 0,0 0,0 0,0 0,0 0,0-1,0 1,0 0,0 0,-1-1,1 1,0 0,-1-1,10-15</inkml:trace>
  <inkml:trace contextRef="#ctx0" brushRef="#br0" timeOffset="10513.354">2135 447,'6'-7,"-1"1,1 0,0 0,1 1,-1 0,1 0,0 0,0 1,1 0,-1 0,1 1,0 0,0 0,8-1,11-6,33-10,0 3,2 2,42-4,-48 9,47-1,-290-27,176 34,1 0,0-1,0 0,0-1,0 0,1 0,0-1,1 0,-1-1,1 0,1 0,0-1,0 1,0-2,1 1,1-1,-1 0,2 0,-1 0,-1-9,5 17,0 0,1-1,-1 1,0-1,1 1,0-1,0 0,0 1,0-1,0 1,0-1,1 1,-1-1,1 1,0-1,-1 1,1 0,0-1,0 1,1 0,-1 0,1-2,10-6</inkml:trace>
  <inkml:trace contextRef="#ctx0" brushRef="#br0" timeOffset="10973.735">3519 673,'62'0,"187"-12,-22-32,-160 24,-49 15</inkml:trace>
  <inkml:trace contextRef="#ctx0" brushRef="#br0" timeOffset="11225.384">3603 954,'33'5,"17"2,9-1,-1-1,-1-1,-5-2,-6-1,-2-5,-4-3,-3 1,-4 0,-2 3,-2 0,-5 2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0:50.5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621 681,'-6'0,"0"0,1 1,-1 0,0 0,0 1,1-1,-1 1,1 1,-1-1,1 1,0-1,0 2,0-1,1 0,-1 1,1 0,0 0,0 0,0 1,0-1,1 1,0 0,0 0,0 0,0 1,1-1,0 1,0-1,1 1,-1 2,-3 9,2 1,0 0,1 0,0 1,2-1,0 0,1 0,1 0,2 6,1 6,0-11,-1 0,-1 1,-1 0,-1 0,0 0,-2-1,0 1,-3 9,-24 71,20-82</inkml:trace>
  <inkml:trace contextRef="#ctx0" brushRef="#br0" timeOffset="288.474">0 681,'208'-19,"187"9,25-19,-416 29,-2-1,1 1,-1-1,0 1,0 0,1 0,-1 0,0 0,1 0,-1 0,0 1,0-1,0 1,1-1,-1 1,0 0,0 0,0 0,0 0,0 0,0 0,0 1,-1-1,1 1,0-1,-1 1,1 0,-1 0,1-1,-1 2,-1 8</inkml:trace>
  <inkml:trace contextRef="#ctx0" brushRef="#br0" timeOffset="686.355">113 1301,'29'13,"0"-1,0-1,1-2,1-1,-1-2,1-1,0-1,1-1,-1-2,0-1,5-2,331-67,-276 55,-84 15,-6 2</inkml:trace>
  <inkml:trace contextRef="#ctx0" brushRef="#br0" timeOffset="2719.432">1129 1274,'5'9,"1"9,0 5,4 4,0 2,-2 1,-2 1,3-6,0-2,-2 0,-2 0,-2-2</inkml:trace>
  <inkml:trace contextRef="#ctx0" brushRef="#br0" timeOffset="3252.831">1044 1274,'21'-10,"-1"1,1 1,0 0,1 2,0 1,0 0,0 2,0 0,1 2,16 1,-37-1,-1 1,1 0,0 0,0 0,-1 0,1 0,0 1,-1-1,1 0,0 1,-1-1,1 1,-1 0,1-1,-1 1,1 0,-1 0,1 0,-1 0,0 0,1 0,-1 1,0-1,0 0,0 1,0-1,0 1,0-1,0 1,-1-1,1 1,-1-1,1 1,-1 0,1-1,-1 1,0 0,0-1,0 1,0 0,0 0,0-1,0 1,-1 0,1-1,0 1,-1 0,0-1,0 2,-22 39,20-39,0 0,0 0,0 0,1 1,-1-1,1 1,0-1,0 1,0 0,0 0,0 0,1 0,0 0,0 0,0 0,1 1,-1-1,1 0,0 0,0 1,0-1,1 0,-1 0,1 1,0-1,1 0,-1 0,1 0,-1 0,1 0,0-1,1 1,-1-1,1 1,-1-1,3 2,97 60,-101-64,0 1,0-1,0 0,-1 1,1-1,0 1,0-1,-1 1,1-1,-1 1,1-1,-1 1,0-1,0 1,0 0,0-1,0 1,0 0,0-1,0 1,0-1,-1 1,1 0,-1-1,1 1,-1-1,0 1,0-1,1 0,-1 1,0-1,0 0,0 1,-1-1,1 0,0 0,0 0,-1 0,1 0,0 0,-1 0,1-1,-1 1,-66 36,-136 31,180-62</inkml:trace>
  <inkml:trace contextRef="#ctx0" brushRef="#br0" timeOffset="5583.964">2258 766,'-3'28,"-1"0,-2 0,-1-1,-1 0,-1 0,-1 0,-2-1,-1-1,0 0,-15 18,18-25,0-1,-2 0,0 0,-1-2,0 1,-1-2,-1 0,-1 0,0-2,0 0,-1 0,-8 2,4-3,0-1,0-2,-1 0,0-1,-1-1,1-1,-1-1,0-2,-4 1,20-2,1 0,-1 0,1 0,-1-1,0 0,1 0,-1 0,1-1,-1 0,1-1,-1 1,1-1,0 0,0-1,0 1,0-1,0-1,1 1,-1-1,1 0,0 0,0 0,0-1,1 0,-1 0,1 0,1 0,-1-1,1 1,-1-1,1 0,2-4,0 1,0-1,1 0,1 1,-1-1,1 1,1-1,0 1,0 0,1-1,0 1,0 0,1 1,1-1,-1 1,1-1,1 1,-1 1,1-1,1 1,-1 0,1 0,1 1,-1 0,1 1,0-1,0 1,1 1,-1-1,1 2,0-1,0 1,0 0,1 1,-1 0,1 1,-1 0,1 0,-1 1,1 0,-1 1,1 0,-1 1,1 0,4 1,269 141,-139-98,-57-23,-67-20</inkml:trace>
  <inkml:trace contextRef="#ctx0" brushRef="#br0" timeOffset="6007.006">1665 540,'88'-30,"0"5,2 3,63-6,22 18,-175 9,0 1,0-1,0 1,0 0,0-1,0 1,0-1,0 1,0-1,0 1,0-1,0 1,0 0,0-1,0 1,0-1,1 1,-1-1,0 1,0 0,0-1,1 1,-1 0,0-1,1 1,-1 0,0-1,1 1,-1 0,0-1,1 1,-1 0,0 0,1 0,-1-1,1 1,-1 0,1 0,-1 0,0 0,1 0,-1 0,1 0,-1 0,1 0,-1 0,1 0,-1 0,1 0,-1 0,0 0,1 0,-1 1,1-1,-1 0,0 0,1 0,-1 1,1-1,-1 0,0 1,1-1,-35-19,30 17,-3-1,-177-103,174 99,0-1,0 0,0-1,1 0,1-1,-1 1,2-2,-1 1,2-1,-1 0,1 0,1-1,0 0,1 0,-2-5,6 13,-1 0,1-1,0 1,0 0,1-1,-1 1,1 0,0 0,0 0,0-1,1 1,0 0,-1 0,1 1,0-1,1 0,-1 1,1-1,0 1,0 0,0 0,0 0,0 0,0 0,1 1,0-1,17-14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04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85 486,'169'-38,"-94"21,1 4,0 4,37 1,23-9,-118 29,-18-2</inkml:trace>
  <inkml:trace contextRef="#ctx0" brushRef="#br0" timeOffset="202.703">1 797,'38'-5,"22"-1,11-5,3-1,3-2,-2 1,-4 2,-4-1,-5 1,-2-3,-3 2,-5 3,-3 2,-4 3,-6 2,-4 1,-8 1</inkml:trace>
  <inkml:trace contextRef="#ctx0" brushRef="#br0" timeOffset="622.003">1412 176,'-25'12,"1"2,0 1,1 0,1 2,0 0,1 2,1 0,1 2,1 0,1 1,0 0,2 2,1-1,-6 16,16-31,0-1,1 1,0 1,1-1,0 0,0 1,1-1,0 1,0-1,1 1,0 0,1-1,0 1,0-1,1 1,0-1,0 0,1 0,0 0,0 0,1 0,0 0,1-1,-1 0,2 0,-1 0,1-1,0 1,0-1,3 2,9-2,0-1,0 0,0-2,1 0,-1-1,1 0,0-2,0 0,-1-1,1-1,11-3,30-6,0-3,0-3,-2-2,0-3,2-3,-29 12,0-1,0-1,-2-2,0-1,-1-1,0-2,-2 0,-1-2,0-1,15-20,-34 36,-1 1,1-1,-2 0,1 0,-1-1,0 1,-1-1,0 0,-1 0,1 0,-2 0,1 0,-1 0,-1-1,0 1,0 0,0-1,-2 1,1 0,-1 0,0 0,-1 0,0 0,0 0,-1 1,0-1,-1 1,0 0,0 0,0 1,-1 0,-1 0,1 0,-1 0,-14-7,-1 1,0 1,0 1,-2 0,1 2,-1 1,0 1,-1 1,1 1,-1 1,0 1,-1 1,1 2,0 0,-1 2,-15-1,0 2,1 2,-1 1,1 2,1 2,0 2,0 1,1 2,1 2,0 1,-7 7,-15 10,12-5</inkml:trace>
  <inkml:trace contextRef="#ctx0" brushRef="#br0" timeOffset="892.575">903 430,'25'-14,"2"1,-1 1,1 2,1 1,0 1,0 1,0 1,1 2,0 1,0 1,0 1,1 2,1275 2,-1278-3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14.0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357 1642,'-135'264,"-36"187,121-343,60-152,161-342,40-176,-211 563,1 0,-1 0,0 0,1 0,-1 0,0-1,1 1,-1 0,1 0,-1-1,1 1,-1 0,1 0,0-1,-1 1,1-1,0 1,0-1,-1 1,1-1,0 1,0-1,0 0,0 1,-1-1,1 0,0 0,0 1,0-1,0 0,0 0,0 0,0 0,0 0,0-1,-1 1,1 0,0 0,0-1,0 1,0 0,0-1,-1 1,1-1,0 1,0-1,-1 1,1-1,0 1,-1-1,1 0,0 1,-1-1,1 0,-1 0,0 0,1 1,15 240,-15-228,2 28,1-1,3 1,1-1,2-1,3 7,-10-36,1 0,-1 0,2-1,-1 1,1-1,0 0,1-1,0 1,0-1,1 0,-1-1,1 1,1-1,-1-1,1 1,0-1,1-1,-1 0,1 0,0 0,0-1,0 0,0-1,3 0,-1-2,0-1,0 0,0-1,0-1,-1 1,1-2,0 1,-1-1,0-1,0 0,0 0,-1-1,0-1,0 1,0-1,-1-1,0 1,-1-2,1 1,-1-1,-1 0,0 0,0-1,-1 1,1-4,3 0,26-30,-3-2,-2-1,-1-1,-3-2,-2 0,-2-2,-3-1,-1 0,-3-1,0-11,-14 56,1 0,-1-1,0 0,-1 1,0-1,0 1,-1-1,0 1,-1-1,0 1,0 0,-1-1,0 1,0 1,-1-1,0 0,0 1,-3-4,-23 0,19 17</inkml:trace>
  <inkml:trace contextRef="#ctx0" brushRef="#br0" timeOffset="295.269">1458 1500,'-3'3,"-14"15,0 0,0 2,2 0,1 1,0 0,2 1,0 0,2 1,0 1,1-1,-2 17,10-37,0 1,1-1,-1 0,1 0,0 0,0 1,0-1,0 0,0 0,1 0,0 1,-1-1,1 0,1 0,-1 0,0 0,1 0,-1-1,1 1,0 0,0-1,0 1,0-1,0 1,1-1,-1 0,1 0,-1 0,1-1,0 1,0 0,-1-1,1 0,3 1,6 0,-1 0,0-1,0 0,0-1,1 0,-1-1,0 0,0-1,0 0,0-1,0 0,0-1,-1 0,0-1,0 0,0 0,0-1,-1-1,0 1,0-1,-1-1,0 0,0 0,-1 0,0-1,0 0,-1-1,0 1,-1-1,0 0,0-1,-1 1,-1-1,0 0,0 0,-1 0,0 0,-1 0,0 0,-1-2,-1 7,0 1,0-1,-1 1,0-1,0 1,0 0,0 0,-1 0,0 0,0 0,0 0,-1 1,0-1,1 1,-2 0,1 1,0-1,-1 0,1 1,-1 0,0 0,0 1,-1-1,1 1,0 0,-1 1,1-1,-1 1,1 0,-1 1,0-1,1 1,-1 0,0 0,0 1,1 0,-1 0,1 0,-1 1,1-1,-1 1,1 1,0-1,0 1,-1 0,-19 10</inkml:trace>
  <inkml:trace contextRef="#ctx0" brushRef="#br0" timeOffset="663.803">1966 682,'-4'253,"6"-208,2 0,2-1,2 0,2 0,13 38,59 183,-73-210,-7-32</inkml:trace>
  <inkml:trace contextRef="#ctx0" brushRef="#br0" timeOffset="921.706">1683 1246,'98'-64,"3"5,34-11,168-57,-272 115,-1-3,-1 0,0-1,-1-2,11-11,-26 18</inkml:trace>
  <inkml:trace contextRef="#ctx0" brushRef="#br0" timeOffset="1284.265">2615 484,'-39'246,"19"-139,5 0,2 43,12-140,0-1,1 0,0 1,0-1,1 0,0 1,0-1,1 0,1 0,-1 0,2 0,-1 0,1-1,0 0,1 1,0-2,0 1,1 0,0-1,0 0,1 0,-2-6,0 0,0 0,1-1,-1 0,0 0,0 0,0-1,1 1,-1-1,0 0,0-1,0 1,0-1,0 0,-1-1,1 1,-1-1,1 1,-1-2,0 1,0 0,0-1,0 1,-1-1,0 0,1 0,0-3,4-1,87-103,37-33,-131 143,1-1,-1 0,0 1,1-1,-1 1,1-1,0 1,-1 0,1 0,0 0,0 0,0 0,0 0,0 0,0 1,0-1,0 1,0-1,0 1,0 0,0 0,0 0,1 0,-1 0,0 0,0 0,0 1,0-1,0 1,0 0,0 0,0 0,0 0,0 0,0 0,-1 0,1 0,0 1,-1-1,1 1,-1-1,1 1,23 135,-24-132,0 0,1 1,-1-1,1 0,0 0,0-1,0 1,1 0,0-1,0 1,0-1,0 0,1 0,-1 0,1 0,3 1,9 4</inkml:trace>
  <inkml:trace contextRef="#ctx0" brushRef="#br0" timeOffset="1535.962">3461 964,'0'34,"5"10,2 4,3-8,2-9</inkml:trace>
  <inkml:trace contextRef="#ctx0" brushRef="#br0" timeOffset="1784.268">3348 456,'0'0</inkml:trace>
  <inkml:trace contextRef="#ctx0" brushRef="#br0" timeOffset="2121.621">3687 935,'1'2,"-1"0,1 0,-1-1,1 1,0-1,0 1,0 0,0-1,0 0,0 1,0-1,0 1,1-1,-1 0,0 0,1 0,-1 0,1 0,-1 0,1 0,0-1,-1 1,1 0,0-1,-1 1,1-1,0 0,0 0,0 0,-1 0,1 0,0 0,0 0,-1 0,1 0,0-1,0 1,-1-1,1 0,0 1,-1-1,1 0,-1 0,1 0,-1 0,1 0,0-1,9-13,-1 0,-1-1,0 0,-1-1,-1 0,-1 0,1-3,20-48,43-54,-69 122,0 0,0 0,0 0,-1-1,1 1,0 0,0 0,0 0,0 1,0-1,0 0,0 0,0 0,-1 1,1-1,0 0,0 1,0-1,-1 1,1-1,0 1,0-1,-1 1,1 0,0-1,-1 1,1 0,-1-1,1 1,-1 0,1 0,-1 0,1 0,-1-1,0 1,0 0,1 0,-1 0,0 0,0 0,0 0,0 0,0-1,0 1,0 0,0 0,0 0,-1 0,1 0,2 8,-1-5,-1 0,1 0,0 1,0-1,0 0,1-1,-1 1,1 0,0 0,0-1,0 1,1-1,-1 1,1-1,0 0,0 0,0 0,0-1,0 1,1-1,-1 0,1 1,0-2,-1 1,1 0,0-1,0 0,0 1,0-2,0 1,1 0,-1-1,0 0,0 0,0 0,0 0,1-1,-1 0,0 0,0 0,0 0,0 0,-1-1,2 0,7-8,0 0,-1-1,0-1,0 0,-1 0,-1-1,0 0,1-3,9-13,61-98,-69 113</inkml:trace>
  <inkml:trace contextRef="#ctx0" brushRef="#br0" timeOffset="2654.388">4618 400,'-13'8,"-1"0,1 2,1-1,0 1,0 1,1 0,0 1,1 0,1 1,-1 0,2 0,-4 9,11-20,0 0,0 0,0 0,0 0,1 0,-1 0,1 0,0 0,-1 1,1-1,0 0,0 0,0 0,1 0,-1 0,0 1,1-1,-1 0,1 0,0 0,0 0,0 0,0 0,0-1,0 1,0 0,1 0,-1-1,1 1,-1-1,1 1,-1-1,1 0,0 0,0 1,0-1,0 0,0-1,0 1,0 0,0-1,0 1,0-1,0 1,0-1,0 0,1 0,-1 0,0 0,0 0,0-1,0 1,1-1,16-4,1-1,-1-1,0-1,-1-1,0 0,0-2,-1 0,0 0,-1-2,0 0,-2-1,9-10,90-81,-113 104,1 0,0 0,0 0,0 0,0 0,0 0,0 0,0 0,1 1,-1-1,0 0,0 1,0-1,1 1,-1-1,0 1,1 0,-1-1,0 1,1 0,-1 0,1 0,-1 0,0 0,1 1,-1-1,0 0,1 0,-1 1,0-1,0 1,1-1,-1 1,0 0,0 0,0-1,0 1,0 0,0 0,0 0,0 0,0 0,0 0,0 0,0 0,-1 1,1-1,-1 0,1 0,-1 1,1-1,-1 0,0 1,1-1,-1 0,0 1,0 198,-2 569,2-739,0 0,-2-1,-1 1,-2-1,-1 1,-1-1,-7 18,14-46,0 1,-1-1,1 1,0-1,-1 1,1-1,0 1,-1-1,0 0,1 1,-1-1,0 0,0 1,0-1,1 0,-1 0,0 0,-1 0,1 0,0 0,0 0,0 0,-1-1,1 1,0 0,-1-1,1 1,0-1,-1 1,1-1,-1 0,1 1,-1-1,1 0,-1 0,1 0,-1 0,1 0,-1-1,1 1,-1 0,1-1,0 1,-1-1,1 1,-1-1,1 0,0 0,0 1,-1-1,1 0,0 0,0 0,0 0,0 0,0-1,0 1,0 0,1 0,-1-1,0 1,1 0,-1-1,1 1,-1-1,1 1,0-1,-1 1,1-1,-2-23,0-1,2 0,1 1,1-1,1 0,1 1,1 0,2 0,0 1,1-1,2 1,1 1,8-14,-18 34,18-44,3 0,1 1,3 1,1 1,2 1,2 2,2 1,1 2,3 1,39-31,-41 45,-6 6</inkml:trace>
  <inkml:trace contextRef="#ctx0" brushRef="#br0" timeOffset="3157.44">2869 2854,'-5'39,"-1"17,-1 4,7-4,3-5,1-8,0-6,-1-5,-1-2,0-7</inkml:trace>
  <inkml:trace contextRef="#ctx0" brushRef="#br0" timeOffset="3405.976">2784 2488,'9'-28,"9"-6,5 9,0 12,0 10,-4 4</inkml:trace>
  <inkml:trace contextRef="#ctx0" brushRef="#br0" timeOffset="3718.735">3151 3194,'291'-514,"-251"457,-29 92,-13 130,4-160,-1 0,0-1,1 1,0 0,0-1,0 1,1-1,0 0,0 0,0 0,0 0,0 0,1 0,-1-1,1 0,0 0,0 0,1 0,-1-1,0 1,1-1,0 0,-1-1,1 1,0-1,0 0,0 0,0 0,0-1,0 0,0 0,0 0,0 0,0-1,0 0,-1 0,1 0,0-1,0 0,-1 1,1-2,-1 1,1 0,-1-1,0 0,0 0,0 0,2-3,24-19,-1-1,-1-1,-1-2,-2-1,15-21,10-12,-26 32,-2 0,-1-2,-2-1,-1 0,-2-1,12-35,-18 39</inkml:trace>
  <inkml:trace contextRef="#ctx0" brushRef="#br0" timeOffset="3969.532">4251 1698,'19'193,"-14"-119,2 1,4-1,3-1,3 0,16 36,38 59,-61-151</inkml:trace>
  <inkml:trace contextRef="#ctx0" brushRef="#br0" timeOffset="4564.486">3998 2347,'50'7,"1"-2,0-2,-1-3,1-1,37-8,16-10,-1-6,68-26,-138 42,1-2,-2-1,0-1,0-2,-2-1,1-2,-2-1,-1-1,0-2,13-14,-37 34,0-1,0 0,0 0,-1 0,1-1,-1 1,0-1,0 0,0 0,0 0,-1 0,1 0,-1-1,0 1,-1-1,1 1,-1-1,0 0,0 1,0-1,0 0,-1 0,0 0,0 0,-1 0,1 1,-1-1,0 0,0 0,-1 1,1-1,-1 1,0-1,0 1,-1 0,1-1,-1 1,-1-1,0 1,-1 1,1 0,-1 0,0 0,0 0,0 1,0 0,0 0,-1 0,1 1,0-1,-1 1,1 1,-1-1,0 1,1 0,-1 0,1 0,-1 1,1 0,-1 0,1 1,0-1,-3 2,-4 1,0 1,0 1,1 0,-1 0,1 1,1 0,-1 1,1 0,1 1,-1 1,0 1,0 1,1-1,0 2,1-1,1 1,0 0,1 1,0 0,1 0,0 0,0 8,3-15,1 0,0 0,0-1,1 1,0 0,0 0,1 0,0 0,0 0,1 0,-1-1,1 1,1 0,-1-1,1 0,0 1,1-1,0 0,0-1,0 1,0-1,1 0,0 0,0 0,3 2,8 0,0 0,0 0,0-2,1 0,0-1,0 0,0-2,0 0,1-1,-1 0,1-2,-1 0,0-1,0 0,0-2,0 0,0-1,0 0,-1-1,0-1,12-8,-2 2,0-1,-1-2,-1-1,0 0,-1-2,-1 0,-1-2,-1 0,-1-2,-1 0,0-1,0-4,-8 12,0 0,-2 0,0-1,-1 0,0 0,-1-1,-2 0,1 0,-2 0,-1 0,0-4,-1 17,-2 1,1-1,-1 1,1-1,-1 1,0-1,-1 1,1 0,-1-1,0 1,0 0,0 0,-1 0,1 1,-1-1,0 1,0-1,0 1,-1 0,1 0,-1 0,1 0,-1 1,0 0,0 0,0 0,0 0,-1 0,1 1,0 0,-1 0,1 0,-1 0,1 1,-1 0,1-1,-5 2,2 0,0 1,-1 0,1 0,0 1,0 0,0 0,0 1,1 0,-1 0,1 0,0 1,0 0,1 0,-1 0,1 1,0 0,1 0,-1 0,1 1,1-1,-1 1,1 0,0 0,1 0,-1 0,1 1,1-1,0 1,0-1,0 1,1-1,0 1,0 0,1-1,0 1,0-1,1 1,0-1,0 0,2 3,2-1,1-1,0 0,0-1,1 1,0-1,0-1,0 0,1 0,0 0,0-1,1-1,-1 1,1-2,3 2,43 21,-13-1,-19-13,-1 1,0 2,-1 0,-1 1,14 15,-16-12</inkml:trace>
  <inkml:trace contextRef="#ctx0" brushRef="#br0" timeOffset="5120.816">5945 1952,'26'-8,"191"-80,-203 81,0-1,0-1,-1 0,-1 0,1-2,-2 1,1-2,-2 1,1-2,-2 1,1-1,-2-1,4-7,-10 17,1 0,-1 0,0-1,-1 1,1-1,-1 0,0 1,0-1,0 0,0 0,-1 1,0-1,0 0,-1 0,1 0,-1 1,0-1,0 0,0 1,-1-1,0 1,0-1,0 1,0 0,-1-1,1 1,-1 1,0-1,0 0,-1 1,1-1,-1 1,0 0,0 0,0 1,0-1,0 1,0 0,-1 0,1 0,-2 0,-1 0,0 0,-1 0,1 1,-1-1,1 2,-1-1,0 1,1 0,-1 1,0 0,1 0,-1 0,1 1,-1 0,1 1,0-1,0 2,0-1,0 1,1 0,0 0,-1 0,1 1,1 0,-1 1,1-1,0 1,0 0,1 0,-4 6,0 3,0 0,1 0,1 1,1 0,0 0,1 1,1-1,0 1,1-1,1 1,0 0,2 0,1 11,-2-20,1 0,0 1,1-1,0 0,0 0,0 0,1 0,1 0,-1 0,1-1,0 0,1 0,0 0,0 0,0-1,1 0,0 0,0 0,1-1,0 0,-1 0,2 0,-1-1,0 0,1-1,0 0,0 0,0 0,2-3,0 0,-1 0,1-1,0 0,0-1,-1 0,1 0,-1-1,0-1,0 1,0-1,0-1,-1 0,0 0,0 0,0-1,0-1,-1 1,0-1,0 0,-1-1,2-3,29-23,96-100,-107 105</inkml:trace>
  <inkml:trace contextRef="#ctx0" brushRef="#br0" timeOffset="5401.376">6904 992,'-41'32,"0"2,2 2,2 1,2 2,1 1,-7 15,37-52,1 1,-1 0,1 0,0 0,1 0,-1 0,1 1,-1-1,1 1,1-1,-1 1,1 0,-1 0,2 0,-1-1,0 1,1 0,0 0,0 0,0 0,1 0,0 0,0 0,0 0,0 0,1 0,0-1,0 1,0-1,0 1,1-1,1 1,5 3,1-1,1 0,-1-1,1 0,0-1,1 0,-1-1,1 0,0-1,0 0,0-1,0 0,0-1,1 0,-1-1,0 0,1-1,-1-1,1 0,63 1,-74 1,1-1,0 1,-1 0,1 0,0 0,0 0,0 0,-1 1,1-1,0 1,-1 0,1-1,0 1,-1 1,1-1,-1 0,0 1,1-1,-1 1,0-1,0 1,0 0,0 0,0 0,0 0,-1 1,1-1,-1 0,1 1,-1-1,0 1,0-1,0 1,0 0,-1-1,1 1,-1 0,1 0,-1-1,0 1,0 0,0 0,-1-1,1 1,-1 2,-6 7,-1-1,0-1,0 1,-1-1,-1-1,0 0,0 0,0-1,-12 7,2 1,-145 102,147-106</inkml:trace>
  <inkml:trace contextRef="#ctx0" brushRef="#br0" timeOffset="5680.713">7554 484,'-5'39,"-6"16,-2 10,2-2,3-2,2-2,3-6,1-7,2-2,0-4,5-3,2-4,0-3,-2-1,-2-1,0-5</inkml:trace>
  <inkml:trace contextRef="#ctx0" brushRef="#br0" timeOffset="5926.784">7158 992,'39'-29,"16"-14,5-5,-3 7,-2 4,-6 9,-6 10,-5 2,-5 4,-3 5,-2-2,0 0,-6 3</inkml:trace>
  <inkml:trace contextRef="#ctx0" brushRef="#br0" timeOffset="6113.032">8118 879,'10'29,"7"9,7-1,-2-8</inkml:trace>
  <inkml:trace contextRef="#ctx0" brushRef="#br0" timeOffset="6358.162">8118 202,'0'0</inkml:trace>
  <inkml:trace contextRef="#ctx0" brushRef="#br0" timeOffset="6998.973">8372 738,'187'-270,"-138"213,-48 58,0-1,0 1,1-1,-1 1,0-1,0 1,0 0,0-1,0 1,-1 0,1 0,0 0,0 0,0 0,-1 0,1 0,0 0,-1 0,1 0,-1 0,1 0,-1 0,0 0,0 1,1-1,-1 0,0 0,0 0,0 1,0-1,0 0,-1 1,2 4,28 83,-28-87,0 0,0-1,0 1,0 0,0 0,0 0,0-1,1 1,-1-1,1 1,-1-1,1 1,0-1,-1 0,1 0,0 0,0 0,0 0,0 0,0 0,0-1,0 1,0-1,0 1,0-1,0 0,0 0,0 0,0 0,1 0,-1 0,0-1,0 1,0-1,0 0,0 1,0-1,0 0,0 0,-1 0,3-1,4-5,-1 0,1 0,-1-1,0 0,-1 0,1 0,-2-1,1 0,-1 0,-1-1,0 1,0-1,1-6,40-72,-35 77,0 2,0-1,1 2,1-1,0 1,0 1,0 0,1 1,0 0,0 1,0 1,13-3,99-49,-120 51,1-1,-1 0,0-1,0 1,0-1,-1 0,0 0,0 0,-1 0,0-1,-1 1,1-1,-1 0,-1 0,1-4,-1 10,-1-1,1 0,-1 0,0 0,0 1,0-1,0 0,-1 0,1 1,-1-1,0 0,0 1,1-1,-2 0,1 1,0-1,0 1,-1 0,0-1,1 1,-1 0,0 0,0 0,0 0,0 0,0 1,-1-1,1 0,0 1,-1 0,1 0,-1 0,0 0,1 0,-1 0,0 0,1 1,-1 0,0-1,0 1,0 0,1 0,-1 1,0-1,0 1,1-1,-1 1,0 0,1 0,-1 0,1 0,-3 2,-1 1,1 1,0 0,0 0,0 0,0 0,1 1,0 0,0 0,1 0,0 1,0-1,0 1,1 0,0-1,0 1,0 0,1 0,0 0,1 0,0 1,0-1,0 0,1 0,0 0,0 0,1 0,0 0,0 0,0-1,1 1,0-1,1 0,-1 1,1-1,0-1,1 1,-1-1,1 1,0-1,1-1,-1 1,1-1,0 0,3 2,7 1,1 0,-1-1,1-1,0 0,1-2,-1 0,1 0,0-2,0 0,-1-1,1-1,0-1,0 0,10-4,-15 3,-1 0,1-1,-1-1,0 0,0-1,-1 0,0-1,0 0,0-1,-1 0,0 0,-1-1,0 0,0-1,-1 0,0-1,-1 0,0 0,4-9,-7 13,-4 6,0 0,0 0,0 0,0 0,1 0,-1 0,0 0,0 0,1 0,-1 0,0 0,1 0,-1 0,1 0,0 0,-1 0,1 0,0 1,-1-1,1 0,0 1,0-1,0 0,-1 1,1-1,0 1,0-1,0 1,0-1,0 1,0 0,0 0,0-1,0 1,0 0,0 0,0 0,0 0,0 0,0 0,0 0,1 1,-1-1,0 0,0 1,-1-1,1 0,0 1,0-1,0 1,0-1,0 1,0 0,27 114,-7 11,13 72,-8 0,-5 91,-21-279,4 23,-3 1,0-1,-2 1,-2-1,-1 1,-1-1,-2 0,-1-1,-2 0,-1 0,-1-1,-16 27,23-51,0 0,0-1,-1 1,0-1,0-1,0 1,-1-1,1 0,-1-1,-1 0,-1 1,7-3,-1-1,1-1,0 1,-1 0,1 0,0-1,-1 0,1 1,-1-1,1 0,-1 0,1 0,-1 0,1-1,-1 1,1-1,-1 0,1 1,0-1,-1 0,1 0,0 0,0-1,0 1,0-1,0 1,0-1,0 1,0-1,1 0,-1 0,1 0,-1 0,1 0,0 0,0-1,0 1,-1-2,-3-14,0-1,1 0,1 0,0 0,2 0,0 0,1 0,1 0,1 0,1 0,0 0,6-17,13-55,4 1,3 1,5 1,23-40,-36 86,2 0,2 2,1 1,3 1,1 1,1 2,2 1,2 1,0 3,6-3,-14 15</inkml:trace>
  <inkml:trace contextRef="#ctx0" brushRef="#br0" timeOffset="8404.39">5917 3109,'-46'40,"2"2,2 2,2 1,-29 44,56-70,0 0,2 1,0 1,1 0,1 0,1 1,1 0,1 1,1-1,1 1,1 0,1 0,1 1,1 3,1-19,0 1,0-1,1 1,1-1,-1 0,1 0,1 0,-1 0,1-1,1 1,-1-1,3 2,-6-7,1 0,0 1,0-1,1 0,-1 0,0 0,1 0,-1 0,1 0,-1-1,1 1,0-1,0 0,0 0,0 0,0 0,0 0,0-1,0 0,0 1,0-1,0 0,0 0,0-1,0 1,0-1,0 1,0-1,0 0,0 0,0 0,0 0,-1-1,1 1,0-2,10-8,-1 0,0-1,-1 0,-1-1,0-1,-1 0,0 0,-1 0,-1-1,0 0,1-6,-1 6,22-49,-2 0,-3-2,-3-1,-3 0,1-22,8-50,-11 226,3 8,5 0,32 84,-26-106,-4 2,-4 1,-2 0,-4 2,-3 0,-4 0,-1 55,-8-109,-2 0,-1 0,0 0,-2 0,-1 0,0-1,-2 0,-1 0,-1-1,-1 0,0 0,-14 16,24-35,-1 1,0-1,0 0,0-1,0 1,0 0,-1-1,1 1,-1-1,0 0,0 0,0 0,0 0,0 0,0-1,0 1,0-1,-1 0,1 0,-1 0,1 0,-1-1,1 1,-1-1,1 0,-1 0,1 0,-1-1,1 1,-1-1,1 0,-1 0,1 0,0 0,0-1,-1 1,1-1,0 0,0 0,1 0,-1 0,0 0,1-1,-1 1,1-1,0 0,0 0,0 0,0 0,0 0,0-1,-4-19,2-1,0 0,2 0,0 0,2-1,0 1,4-19,-3 28,4-45,3-1,3 1,2 0,3 1,2 1,3 0,3 2,28-51,-32 74,-2 8</inkml:trace>
  <inkml:trace contextRef="#ctx0" brushRef="#br0" timeOffset="8685.375">6594 3024,'-34'74,"3"2,3 2,4 0,3 1,3 4,12-9,6-73,-1 1,1 0,0 0,1 0,-1-1,0 1,0 0,1 0,-1 0,1-1,0 1,-1 0,1-1,0 1,0-1,0 1,0-1,0 1,0-1,1 0,-1 1,0-1,1 0,-1 0,1 0,-1 0,1 0,0 0,-1-1,1 1,0 0,-1-1,1 0,0 1,0-1,0 0,1 0,3-2,-1-1,0 0,1-1,-1 1,0-1,-1 0,1 0,-1-1,0 1,0-1,0 0,-1 0,1-1,-1 1,0 0,-1-1,0 0,0 0,0 0,0 0,-1 0,1-4,5-11,-1 0,0 0,-2-1,0 0,-2 0,0 0,-1-1,-2 1,0 0,-1 0,-2 0,-2-9,4 19,-1 0,0 0,-1 0,0 1,-1-1,0 1,-1 0,-1 0,1 1,-1 0,-1 0,0 1,-1 0,-6-6,-8 1</inkml:trace>
  <inkml:trace contextRef="#ctx0" brushRef="#br0" timeOffset="8950.619">6848 3024,'5'33,"6"12,1 3,-1-3,3-8,-2-6,-3-8</inkml:trace>
  <inkml:trace contextRef="#ctx0" brushRef="#br0" timeOffset="9207.723">6679 2629,'0'0</inkml:trace>
  <inkml:trace contextRef="#ctx0" brushRef="#br0" timeOffset="9408.599">7215 3109,'1'-312,"-1"290,2 0,0 0,2 0,0 1,2-1,6-16,-12 38,0-1,0 0,0 0,1 1,-1-1,0 0,1 0,-1 1,1-1,-1 0,1 1,-1-1,1 0,-1 1,1-1,-1 1,1-1,0 1,-1-1,1 1,0 0,0-1,-1 1,1 0,0-1,0 1,-1 0,1 0,0 0,0 0,0 0,-1 0,1 0,0 0,0 0,0 0,-1 0,1 0,0 1,0-1,0 0,-1 1,1-1,0 0,-1 1,1-1,0 1,-1-1,1 1,-1-1,1 1,0 0,-1-1,1 1,-1 0,0-1,1 1,-1 0,0 0,1 0,25 48,-24-44,65 107,-64-110,-1 1,0-1,0 0,1 0,-1 0,1 0,0 0,0 0,0-1,0 1,0-1,0 0,0 0,0 0,0 0,0-1,1 1,-1-1,0 0,0 0,1 0,-1 0,0 0,0-1,1 0,-1 1,0-1,0 0,0-1,0 1,0-1,0 1,0-1,-1 0,1 0,0 0,-1 0,1-1,201-221,-181 199</inkml:trace>
  <inkml:trace contextRef="#ctx0" brushRef="#br0" timeOffset="9867.577">7921 2319,'-21'14,"-1"-2,0 2,1 0,1 1,0 2,1 0,1 0,1 2,0 0,1 1,2 1,-3 4,16-23,-1-1,1 1,0 0,0 0,0-1,0 1,0 0,0 0,0 0,0 0,1 0,-1 0,1 1,0-1,0 0,-1 0,1 0,0 0,1 0,-1 1,0-1,1 0,-1 0,1 0,0 0,-1 0,1 0,0 0,0 0,1 0,-1-1,0 1,0 0,1-1,-1 1,1-1,0 1,-1-1,1 0,0 0,0 0,0 0,0 0,-1 0,2 0,-1 0,0-1,0 1,0-1,0 0,0 1,0-1,0 0,1 0,6-4,0 0,0 0,0-1,-1 0,1 0,-1-1,-1 0,1-1,-1 1,6-9,-3 6,186-196,-193 203,119-84,-119 84,1 0,1 1,-1-1,0 1,0 0,0 0,1 0,-1 1,1 0,-1-1,0 2,1-1,-1 0,0 1,1 0,-1 0,0 0,0 0,0 1,0 0,0 0,0 0,0 0,0 0,-1 1,1 0,-1 0,0 0,0 0,0 0,0 0,0 2,10 18,0 0,-2 1,0 1,-2 0,-1 0,-1 1,-1 0,-1 0,1 22,-4-35,27 164,-8 2,-4 106,-16-265,-1 1,-1-1,0 0,-2 1,0-1,-2 0,0-1,-1 1,-1-1,-1 0,0-1,-2 1,0-2,-1 0,-2 3,11-18,1 0,-1 0,1 0,-1 0,0-1,0 1,0 0,0-1,0 1,-1-1,1 0,0 0,-1 0,1 0,0 0,-1 0,1 0,-1-1,1 0,-1 1,0-1,1 0,-1 0,1 0,-1-1,1 1,-1-1,0 1,1-1,0 0,-1 0,1 0,-1 0,1 0,0 0,0-1,0 1,0-1,0 0,0 1,0-1,0 0,1 0,-1 0,1-1,0 1,-1 0,1 0,0-1,0 1,0-1,1 1,-8-20,1 0,1-1,1 1,1-1,2 0,0 0,1-1,1 1,3-15,2-39,4-1,3 1,4 1,3 0,3 2,4 0,2 2,4 0,15-19,-29 55</inkml:trace>
  <inkml:trace contextRef="#ctx0" brushRef="#br0" timeOffset="10282.623">9190 1952,'-9'18,"1"0,1 1,0 0,1 0,1 0,1 1,1 0,1 0,0 0,2 16,0-32,1 0,0 0,0 0,0 0,0 0,0 0,1-1,0 1,0-1,0 1,0-1,0 1,1-1,-1 0,1 0,0-1,0 1,0 0,0-1,1 0,-1 0,1 0,-1 0,1 0,0-1,-1 0,1 1,0-1,0-1,0 1,0-1,0 1,0-1,0 0,0 0,0-1,0 1,0-1,0 0,0 0,-1 0,1-1,0 1,-1-1,1 0,-1 0,1 0,-1-1,12-8,0 0,0-1,-1-1,-1-1,0 0,-1 0,-1-1,0-1,-1 0,0 0,-2-1,0 0,0-1,-2 1,0-2,-1 1,1-17,-5 28,0 1,-1-1,0 0,-1 0,0 1,0-1,0 0,-1 1,1-1,-2 1,1 0,-1 0,0 0,0 0,0 0,-1 0,0 1,0 0,-1 0,0 0,1 0,-1 1,-1-1,1 2,-1-1,0 0,1 1,-1 0,-1 0,1 1,0 0,-1 0,1 0,-1 1,0 0,1 0,-1 1,0 0,1 0,-1 0,0 1,0 0,1 0,-53 17,38-6</inkml:trace>
  <inkml:trace contextRef="#ctx0" brushRef="#br0" timeOffset="10706.973">9783 1839,'13'-24,"1"0,1 1,1 0,1 1,0 1,2 1,1 1,0 0,1 2,1 0,1 2,2-1,-22 15,-1 1,1 0,0 0,-1 0,1 1,-1-1,1 1,-1-1,1 1,-1 0,1 0,-1 0,0 0,1 0,-1 1,0-1,0 1,0-1,0 1,0 0,0 0,-1 0,1 0,-1 0,1 0,-1 0,0 0,1 1,-1-1,0 0,-1 1,1-1,0 1,-1-1,1 1,-1 0,0-1,0 1,0-1,0 1,0-1,-1 1,0 1,4 6,-4-8,1 0,0 0,1 0,-1 0,0 0,1-1,-1 1,1 0,-1 0,1 0,0 0,0 0,0-1,0 1,0 0,0-1,0 1,1-1,-1 1,1-1,-1 0,1 0,-1 1,1-1,0 0,-1 0,1-1,0 1,0 0,0-1,-1 1,1-1,0 1,0-1,0 0,0 0,0 0,0 0,0 0,0 0,0 0,0-1,0 1,0-1,0 0,0 1,-1-1,1 0,0 0,-1 0,2-1,11-10,-1 0,0-1,-1-1,0 0,-1-1,-1 0,-1 0,0-1,0 0,-2-1,0 0,1-8,-2 10,-2 0,1 0,-2-1,0 1,-1-1,-1 0,0 0,-1 0,-1 0,0 1,-1-1,-1 0,-1 1,0-1,-1 1,-6-14,1 11</inkml:trace>
  <inkml:trace contextRef="#ctx0" brushRef="#br0" timeOffset="11530.252">9754 3420,'-21'0,"0"1,0 1,-1 1,2 1,-1 1,0 1,1 1,0 0,-14 9,24-11,0 0,1 1,-1 0,1 1,1 0,-1 0,1 1,1 0,-1 1,1-1,1 2,-1-1,2 0,-1 1,1 0,1 1,0-1,0 1,1 3,2-13,0 1,1 0,-1 0,1 0,0 0,-1 0,1 0,0 0,0-1,0 1,1 0,-1 0,0 0,1 0,-1 0,1 0,0-1,0 1,-1 0,1 0,0-1,1 1,-1-1,0 1,0-1,1 1,-1-1,0 0,1 1,0-1,-1 0,1 0,-1 0,1-1,0 1,0 0,0 0,0-1,-1 0,1 1,0-1,81-11,-55-6,-1-1,-1-1,0-1,-2-1,0-1,-2-2,0 0,8-14,-9 14,-18 20,22-23,0-2,-3 0,0-2,-2 0,-1-1,1-7,-20 39,0-1,-1 1,1-1,0 1,0-1,0 1,0-1,0 1,0-1,0 0,0 1,0-1,0 1,0-1,0 1,0-1,0 1,1-1,-1 1,0-1,0 1,1-1,-1 1,0-1,1 1,-1 0,0-1,1 1,-1-1,1 1,-1 0,0-1,1 1,-1 0,1 0,-1-1,1 1,-1 0,1 0,-1 0,1 0,-1 0,1 0,0 0,-1-1,1 2,-1-1,1 0,-1 0,1 0,-1 0,1 0,-1 0,1 0,-1 1,1-1,-1 0,1 0,-1 1,1-1,-1 0,1 1,-1-1,0 0,1 1,-1-1,0 1,1-1,-1 1,10 38,-10-33,-1 0,1 0,1 0,-1-1,1 1,0 0,0 0,0-1,1 1,0-1,0 1,1-1,-1 0,1 1,0-2,1 1,-1 0,1-1,0 1,0-1,0 0,1 0,-1-1,1 1,0-1,0 0,0 0,0-1,1 0,-1 1,1-2,-1 1,1-1,0 0,0 0,0 0,-1-1,7 0,1-6,-1 0,1-1,-1-1,-1 0,1 0,-2-1,1 0,-1-1,0-1,-1 1,0-1,-1-1,0 0,-1 0,0 0,4-13,100-250,-93 222,-4-1,-1 0,-3 0,-2-1,-3-1,-2 1,-3-1,-2 1,-2-1,-3 1,-2 1,-3-1,-14-39,22 83,3 4,0 1,-1-1,0 1,-1 0,1-1,-1 1,0 0,-1 0,1 1,-1-1,0 1,0 0,-1 0,0 0,0 0,0 1,-1-1,4 6,1-1,-1 1,1-1,-1 1,1 0,-1 0,1-1,0 1,-1 0,1 0,0 0,0 1,-1-1,1 0,0 0,0 1,1-1,-1 0,0 1,0-1,1 1,-1-1,1 1,-1-1,1 1,-1-1,1 1,0 0,0-1,0 1,0 0,0-1,0 1,1 0,-2 1,-1 46,2 0,2 0,2 0,3 0,1-1,2 0,9 20,-5-10,127 384,-117-334,-22-82</inkml:trace>
  <inkml:trace contextRef="#ctx0" brushRef="#br0" timeOffset="11775.599">10121 2883,'29'-29,"19"-14,11-5,5 2,2 3,-2 4,-1 4,-3 3,0 3,-3 1,0 0,-1 1,-5 0,-6-1,-11 5</inkml:trace>
  <inkml:trace contextRef="#ctx0" brushRef="#br0" timeOffset="12299.516">10066 4407,'41'-13,"0"-2,0-2,-2-1,0-3,-2-1,0-1,16-15,-40 26,1 0,-1-1,-1-1,0 0,-1 0,-1-1,0-1,-1 1,0-2,-2 1,0-1,1-7,-6 20,0 0,-1 0,1 0,-1 0,0 0,-1-1,1 1,-1 0,0 0,0-1,0 1,0 0,-1 0,0-1,0 1,0 0,0 0,-1 0,1 0,-1 0,0 0,0 1,-1-1,1 1,-1-1,0 1,1 0,-1 0,-1 0,1 0,0 1,-1-1,0 1,1 0,-1 0,0 0,0 0,0 1,0 0,-3-1,-2 0,-1 1,0 0,0 1,1 0,-1 0,0 1,1 0,-1 1,0 0,1 1,0 0,0 0,0 1,0 0,0 0,1 1,-1 1,1-1,1 1,-1 0,-5 7,-5 4,1 1,1 1,1 0,0 2,1-1,1 2,2 0,-1 2,4-11,1 2,0-1,1 1,1 0,1 0,0 0,0 1,2-1,0 1,1 0,0 0,1-1,1 1,0 0,2 0,0-1,0 1,1-1,1 0,1 0,0-1,1 1,0-1,1-1,1 1,0-2,1 1,0-1,1 0,12 9,-6-12,1 0,0-1,0 0,1-2,0 0,0-1,0-1,1-1,0-1,-1 0,1-2,0 0,0-1,0-1,-1-1,1-1,-1 0,0-2,0 0,-1-1,0-1,0-1,6-4,0-2,-1 0,-1-2,-1-1,0-1,-1-1,-1 0,-1-1,-1-2,-1 1,5-10,-4 3</inkml:trace>
  <inkml:trace contextRef="#ctx0" brushRef="#br0" timeOffset="13159.681">11166 3871,'-10'-2,"0"0,0 0,0 1,0 0,0 1,0 1,0-1,0 1,0 1,0 0,0 0,1 1,-1 0,1 1,0 0,0 1,0 0,0 0,1 0,0 1,0 1,1-1,0 1,0 1,0-1,-1 4,-3 1,1 2,1-1,0 1,0 0,2 1,0 0,0 0,2 1,0 0,1 0,0 0,1 0,1 1,1-1,0 1,1-1,1 4,0-16,-1-1,1 0,0 0,1 0,-1 0,0 0,1 0,0-1,-1 1,1 0,0-1,1 1,-1-1,0 0,1 0,-1 0,1 0,0 0,-1 0,1-1,0 1,0-1,0 0,0 0,0 0,1 0,-1 0,0-1,0 0,0 1,1-1,-1-1,0 1,0 0,1-1,5 0,0-1,0 0,-1-1,1 0,-1 0,1-1,-1 0,0 0,-1-1,1 0,-1 0,2-3,38-40,-2-3,-3-1,-2-3,-3-1,-1-1,-4-2,3-12,-31 63,8-12,0-1,-2 0,0 0,-2-1,0 0,-2 0,0-1,-2 0,0-2,-4 24,-1 1,1 0,-1 0,1-1,-1 1,1 0,-1 0,1 0,-1 0,0 0,1-1,-1 1,1 0,-1 0,1 0,-1 1,0-1,1 0,-1 0,1 0,-1 0,1 0,-1 1,1-1,-1 0,1 0,-1 1,1-1,-1 1,1-1,-1 0,1 1,-1-1,1 1,0-1,-1 1,1-1,0 1,0-1,-1 1,1-1,0 1,0-1,0 1,0-1,-1 1,1 0,0-1,0 1,0-1,0 1,0-1,1 1,-1 0,-63 172,52-133,-60 281,67-292,2 0,1 1,1-1,1 1,2-1,1 0,1 0,2 0,1-1,2 3,130 280,-137-304,10 25,-11-24,-9-17,-2-4,0 1,-1 0,0 1,-1 0,-1 1,0 0,0 0,-1 1,0 1,0 0,-1 1,0 1,0 0,-1 1,0 0,0 1,0 1,0 0,0 1,-1 1,-14 0,-28 17,99-49,45-25,-2-3,-3-3,4-12,136-152,-177 184,-26 26</inkml:trace>
  <inkml:trace contextRef="#ctx0" brushRef="#br0" timeOffset="13664.364">11702 3532,'3'15,"31"114,-33-126,1 1,-1-1,1 1,0-1,0 0,0 0,1 0,-1 0,1 0,0-1,-1 1,1-1,1 1,-1-1,0 0,0 0,1-1,-1 1,1-1,-1 1,1-1,0 0,-1-1,1 1,0-1,0 1,0-1,-1 0,1 0,0-1,0 1,1-1,5-4,0 0,0 0,0-1,-1 0,0-1,0 1,-1-2,1 0,-2 0,1 0,-1-1,0 0,-1 0,2-5,13-13,0 0,-1 0,-1-1,-1-1,-2-1,-1 0,-1-1,-2-1,-1 0,0-7,-9 34,-1 0,1 0,-1 0,0-1,-1 1,1-1,-1 1,0 0,-1-1,1 1,-1 0,0-1,0 1,-1 0,1 0,-1 0,0 0,-1 0,1 0,-1 0,0 1,0 0,-1-1,1 1,-1 0,0 1,0-1,0 1,0-1,-1 1,-15-4</inkml:trace>
  <inkml:trace contextRef="#ctx0" brushRef="#br0" timeOffset="13902.639">12295 3391,'10'24,"3"8</inkml:trace>
  <inkml:trace contextRef="#ctx0" brushRef="#br0" timeOffset="14132.617">11985 2854,'0'0</inkml:trace>
  <inkml:trace contextRef="#ctx0" brushRef="#br0" timeOffset="14341.099">12210 2262,'14'4,"-1"1,0 1,0-1,0 2,-1 0,1 0,-2 2,1-1,-1 1,-1 1,1 0,-2 0,1 1,-2 0,2 2,105 194,-91-156,117 217,-13-25,-125-235</inkml:trace>
  <inkml:trace contextRef="#ctx0" brushRef="#br0" timeOffset="14588.026">13029 2686,'5'38,"1"18,0 4,-1-4,3-11,1-13</inkml:trace>
  <inkml:trace contextRef="#ctx0" brushRef="#br0" timeOffset="14835.631">12859 2008,'0'-28,"0"-15,5 0,1 7</inkml:trace>
  <inkml:trace contextRef="#ctx0" brushRef="#br0" timeOffset="15098.216">13113 1895,'74'169,"-7"2,35 152,-81-256,22 99,-38-212,-2 8,1 0,2 0,2 0,1 1,2 0,2 1,1 0,1 1,2 1,2 0,1 2,1 0,15-15,-27 33,1 0,1 1,0 0,0 1,1 0,1 1,0 0,0 1,1 1,0 0,1 1,0 0,0 1,1 1,0 1,5-2,-19 7,1 0,0-1,0 1,0 0,0 1,0-1,-1 0,1 1,0-1,0 1,-1 0,1 0,0 0,-1 1,1-1,-1 0,1 1,-1 0,0-1,0 1,1 0,-1 0,-1 0,1 1,0-1,0 0,-1 1,1-1,-1 1,0-1,0 1,0 0,0 1,-1 97,-15-59,-1-1,-3 0,-1-1,-2-1,-1-1,-2-1,-2-2,-2 0,0-2,-3-1,0-1,-2-2,-6 2,-44 18,60-43</inkml:trace>
  <inkml:trace contextRef="#ctx0" brushRef="#br0" timeOffset="15615.448">13960 2488,'34'-53,"-3"-2,-2-1,-2-1,-3-1,-3-2,-2 0,-3-1,2-24,-14 54,-2 0,-1 0,-1 1,-2-1,-1 0,-1 1,-2-1,-5-16,-34-24,44 69,-1 0,1 1,-1-1,1 1,-1-1,0 1,0 0,0 0,0 0,0 0,0 0,0 0,0 0,0 1,0-1,-1 1,1-1,0 1,0 0,0 0,-1 0,1 0,0 1,0-1,0 0,-1 1,1 0,0-1,0 1,0 0,0 0,0 0,0 0,0 1,1-1,-1 1,-1 0,1-1,0 1,1 0,-1 0,0 0,0 1,1-1,0 0,-1 1,1-1,0 1,0-1,0 1,0 0,1-1,-1 1,1 0,-1-1,1 1,0 0,0 0,1-1,-1 1,0 0,1 0,-1-1,1 1,0-1,0 1,0 0,1-1,-1 0,0 1,1-1,0 0,-1 0,2 1,1 2,0 0,1 0,-1 0,1-1,0 0,0 0,1 0,-1-1,1 1,0-1,0-1,0 1,0-1,0 0,4 0,154-12,-159 14,-1-1,0 1,-1 0,1 0,0 0,-1 1,0-1,0 1,-1 0,1 0,-1 0,0 0,0 0,-1 0,1 0,-1 1,0-1,-1 0,1 1,-1-1,0 1,-1-1,1 1,-1-1,0 0,0 1,-1 0,1 14,-2 22,8 78,22-95,-10-24</inkml:trace>
  <inkml:trace contextRef="#ctx0" brushRef="#br0" timeOffset="15855.598">14665 1839,'-4'14,"-3"1,6-4,3-7,0-5</inkml:trace>
  <inkml:trace contextRef="#ctx0" brushRef="#br0" timeOffset="16027.764">14468 1162,'0'0</inkml:trace>
  <inkml:trace contextRef="#ctx0" brushRef="#br0" timeOffset="16285.979">14694 1359,'10'14,"-5"-4,0-1,1 0,0 0,1 0,-1-1,2 0,-1-1,1 1,0-1,1-1,-1 0,1 0,0 0,1-1,0-1,-1 1,1-2,5 2,-12-6,1 1,-1-1,0 0,0 0,0 0,0 0,0-1,0 1,0-1,0 0,0 0,0 0,-1 0,1 0,-1 0,0-1,0 1,0-1,0 0,0 0,0 1,-1-1,1 0,-1 0,0-1,0 1,22-89,-21 72,-1 0,-1-1,-1 1,-1 0,-1-1,-1 1,-5-17,0-10,7 25</inkml:trace>
  <inkml:trace contextRef="#ctx0" brushRef="#br0" timeOffset="16658.388">15118 1444,'17'-40,"-2"-1,-2-1,-1 0,-2-1,-2 0,-3-1,0 1,-3-1,-2-3,-2 2,56 57,-47-13,1 0,0-1,-1 0,0-1,1 0,-1 0,0 0,-1-1,1 0,-1 0,1-1,-1 1,0-1,-1-1,1 1,-1-1,0 0,-1 0,1-1,11-11,74-87,-89 104,1-1,-1 1,0 0,0 0,1 0,-1-1,0 1,1 0,-1 1,1-1,0 0,-1 0,1 1,0-1,-1 1,1-1,0 1,-1 0,1 0,0-1,0 1,-1 1,1-1,0 0,0 0,-1 1,1-1,0 0,-1 1,1 0,0-1,-1 1,1 0,-1 0,1 0,-1 0,1 1,23 8,18-6,-26-7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137 292,'0'62,"-11"178,-3-154,-4-1,-23 61,-11 27,52-174,1 1,-1-1,1 1,-1-1,1 1,-1-1,1 1,-1 0,1-1,-1 1,1 0,-1 0,1-1,0 1,-1 0,1 0,-1 0,1 0,0-1,-1 1,1 0,0 0,-1 0,1 1,0-1,-1 0,1 0,-1 0,1 0,0 1,-1-1,1 0,-1 0,1 1,-1-1,1 0,0 1,-1-1,0 1,1-1,-1 1,1-1,-1 1,0-1,1 1,-1-1,0 1,1 0,-1-1,0 1,0-1,0 1,1 0,-1-1,0 1,0 0,0-1,0 1,0-1,0 1,0 0,-1-1,1 1,0 0,10-13</inkml:trace>
  <inkml:trace contextRef="#ctx0" brushRef="#br0" timeOffset="624.55">1012 180,'-12'-7,"0"0,0 1,-1 1,1 0,-1 1,0 0,-1 1,1 0,0 1,-1 1,0 0,1 1,-1 0,1 1,-1 1,1 0,0 1,-1 0,1 1,0 0,1 2,-1-1,-1 2,1 0,1 1,0 0,0 1,1 0,0 1,0 0,1 1,0 0,1 0,1 1,-1 0,2 1,0 0,0 0,-2 9,6-18,1 1,-1-1,1 0,0 1,0 0,0-1,1 1,-1 0,1 0,1 0,-1 0,1 0,-1 0,1 0,1 0,-1 0,1 0,0 0,0 0,0-1,1 1,0 0,0 0,0-1,0 1,1-1,-1 0,1 0,0 0,1 0,-1 0,4 2,4-2,0-2,0 1,1-2,-1 1,0-2,1 1,-1-2,0 1,1-2,-1 1,0-2,0 1,0-1,0-1,-1 0,1-1,-1 0,0 0,0-1,-1 0,0-1,6-5,0 3,286-207,-209 158,-91 59,-1 0,1 0,0 0,0 0,0 0,-1 0,1 0,0 0,-1 1,1-1,-1 0,0 0,1 0,-1 1,0-1,0 0,1 1,-1-1,0 0,0 0,-1 1,1-1,0 0,0 0,-1 1,1-1,0 0,-1 0,1 0,-1 1,0-1,1-1,-72 154,-50 150,91-175,26-89,8-26</inkml:trace>
  <inkml:trace contextRef="#ctx0" brushRef="#br0" timeOffset="872.701">1605 631,'-24'33,"-3"12,2-2</inkml:trace>
  <inkml:trace contextRef="#ctx0" brushRef="#br0" timeOffset="1303.117">1858 151,'61'-28,"-14"5,0 2,2 2,0 3,1 1,44-6,-92 20,0 0,0 0,0 0,1 0,-1 1,0-1,0 1,0-1,1 1,-1 0,0 0,0 0,1 0,-1 0,0 0,0 1,1-1,-1 1,0-1,0 1,0 0,0 0,0 0,0 0,0 0,0 1,0-1,-1 1,1-1,0 1,-1-1,1 1,-1 0,0 0,1 0,-1 0,0 0,0 0,0 0,-1 0,1 0,0 0,-1 1,0-1,1 0,-1 0,0 1,0-1,0 0,0 0,-1 1,1-1,-7 16,-1 0,-1 0,0-1,-1-1,-1 1,0-2,-13 13,10-9,-81 91,66-80,1 2,2 1,1 1,1 1,-16 35,38-67,0 1,0-1,0 1,1-1,0 1,0 0,0 0,0 0,0 0,1 0,-1 0,1 0,0 0,1 0,-1 0,1 0,-1-1,1 1,1 0,-1 0,0 0,1-1,0 1,-1-1,1 1,1-1,-1 0,1 0,-1 0,1 0,0 0,0 0,0-1,0 1,0-1,1 0,1 1,22 6,0-1,0-2,1 0,0-2,0-1,0-1,0-2,0-1,1-1,-1-1,-1-1,1-2,-1 0,21-9,-12 3,-6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38,'63'4,"29"-2,10-2,-4-1,-8-1,-15-4,-11-1,-6 0,-9-4,-12 1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19,'-9'-3,"0"-1,1 2,-1-1,0 1,0 1,0-1,-1 1,1 1,0 0,0 0,0 1,-1 0,1 1,0 0,0 0,1 1,-1 0,0 0,1 1,0 0,0 1,0 0,0 0,1 1,0 0,0 0,1 0,-1 1,1 0,1 0,-3 5,0 0,2 0,0 1,0 0,1 0,0 0,2 0,-1 1,2-1,-1 1,2 0,0 1,1-10,-1 0,1 0,1 0,-1 0,1 0,0 0,0 1,0-1,1-1,0 1,0 0,0 0,0-1,1 1,0-1,0 0,0 0,0 0,1 0,-1 0,1-1,0 0,0 1,1-1,-1-1,0 1,1-1,0 0,0 0,3 1,83 2,-60-12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5,'-20'27,"1"0,1 0,1 2,1 0,2 1,-8 23,21-50,-1 1,0-1,1 1,-1 0,1-1,0 1,1 0,-1-1,0 1,1 0,0 0,0 0,0 0,1-1,-1 1,1 0,0 0,0-1,0 1,0 0,1-1,-1 1,1-1,0 0,0 0,0 1,1-1,-1 0,1-1,-1 1,1 0,0-1,0 0,0 1,2-1,7 1,1-1,-1 0,1 0,0-2,0 1,0-2,0 0,11-2,11 0,-20 2,-1 0,1 0,0-2,0 0,-1 0,1-2,-1 0,0 0,0-1,-1-1,0 0,0-1,-1 0,0-1,0-1,-1 0,5-6,-12 11,0 0,-1-1,0 1,0-1,0 0,-1 0,1 0,-2 0,1 0,-1-1,1 1,-2 0,1-1,-1 1,0-1,0 1,-1-1,0 1,0 0,0-1,-1 1,0 0,0 0,-1 0,1 0,-1 0,-1 1,1-1,-1 1,0 0,0 0,0 0,-1 1,0 0,0-1,0 2,0-1,-1 0,1 1,-6-2,1 2,1 0,-2 0,1 1,0 1,0-1,0 2,-1-1,1 2,0-1,-1 1,1 1,0 0,0 0,0 1,0 0,0 1,1 0,0 1,0 0,0 0,-8 7,-1 3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0,'-9'9,"0"0,0 1,1 0,0 1,1-1,0 1,0 1,2-1,-1 1,1 0,-2 9,7-19,-1 1,0-1,1 1,-1-1,1 1,0-1,0 1,0 0,0-1,1 1,-1-1,0 1,1-1,0 1,0-1,0 0,0 1,0-1,0 0,0 1,1-1,-1 0,1 0,0 0,-1-1,1 1,0 0,0-1,0 1,0-1,2 1,80 22,-38-14,-43-10,-1 0,1 1,-1-1,1 1,-1-1,0 1,1 0,-1 0,0 0,1 0,-1 1,0-1,0 1,0-1,0 1,0 0,0-1,-1 1,1 0,-1 0,1 0,-1 1,0-1,1 0,-1 0,0 1,-1-1,1 1,0-1,-1 0,1 1,-1-1,0 1,0 0,0-1,0 1,0-1,-1 1,1-1,-1 1,1-1,-1 1,0-1,0 0,0 1,0-1,-1 0,1 0,0 0,-1 0,-1 1,-10 6,-1-1,0-1,-1 0,1-1,-1-1,-1 0,1-1,-1 0,-7-1,-18 6,41-9,-3 2,-1-1,1 0,-1 0,0 0,1-1,-1 0,0 1,0-1,1 0,-1-1,0 1,1-1,-1 1,0-1,1 0,-1-1,1 1,-1-1,-8-8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1,'-37'33,"0"-4,2 2,1 1,1 1,2 2,1 1,3 2,0 0,3 2,1 1,2 1,17-33,1 0,0 0,0 1,1-1,1 1,-1 0,2-1,-1 1,1 0,1 0,0-1,0 1,1 0,0-1,0 1,1-1,1 0,0 0,0 0,0 0,1-1,1 0,-1 0,1 0,0-1,1 1,0-2,0 1,1-1,0 0,1 1,2 0,0 0,1-1,-1 0,1 0,0-2,1 1,-1-2,1 0,-1 0,1-1,0 0,0-2,0 1,0-1,0-1,0 0,0-1,-1-1,1 0,0 0,-1-2,0 1,0-1,0-1,7-5,-1-3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0 522,'32'-3,"-1"-1,0-1,0-2,-1-1,0-2,0-1,-1-1,-1-1,0-1,-1-2,0-1,-1-1,-1-1,-1-2,-1 0,-1-1,10-13,-31 34,1 0,-1 0,0-1,1 1,-1 0,0-1,0 0,1 1,-1-1,-1 1,1-1,0 0,0 0,-1 0,1 1,-1-1,1 0,-1 0,0 0,1 0,-1 0,0 0,-1 0,1 1,0-1,0 0,-1 0,1 0,-1 0,0 0,1 1,-1-1,0 0,0 1,0-1,0 0,-1 1,1-1,0 1,-1 0,1-1,0 1,-1 0,-7 3,1 0,0 1,0 0,0 0,0 1,1 0,0 1,-1-1,1 1,1 1,-1-1,1 1,0 0,0 1,1-1,0 1,0 0,0 1,1-1,0 1,1 0,0 0,0 0,0 0,0 8,1-11,1 0,0 1,0-1,0 1,1-1,0 1,0-1,0 1,1-1,0 1,0-1,0 0,1 1,-1-1,1 0,0 0,1 0,0 0,-1 0,1-1,1 1,-1-1,1 0,0 0,-1 0,2 0,-1-1,0 0,1 0,0 0,-1 0,1-1,0 1,1-1,-1-1,0 1,5 0,3 1,0-1,0 0,1-1,-1-1,1 0,-1 0,1-2,-1 1,0-2,0 0,0 0,0-2,-1 1,1-1,-1-1,0 0,-1-1,1-1,-1 1,-1-2,0 1,0-1,0-1,-1 0,-1 0,0-1,0 0,125-179,-132 189,0 1,0-1,0 0,0 0,0-1,-1 1,1 0,0 0,0 0,-1-1,1 1,-1 0,1-1,-1 1,0 0,1-1,-1 1,0 0,0-1,0 1,0-1,0 1,0 0,0-1,-1 1,1-1,0 1,-1 0,1-1,-1 1,0 0,1 0,-1-1,0 1,0 0,1 0,-1 0,0 0,0 0,0 0,0 0,-1 0,1 1,0-1,0 0,0 1,-1-1,1 1,0-1,-1 1,-4 1,0 1,0 1,0-1,1 1,-1 0,1 0,-1 0,1 1,0 0,0 0,1 0,-1 1,1 0,0-1,0 1,1 1,0-1,-1 0,2 1,-1 0,1 0,0 0,0 0,0 0,1 0,0 0,0 0,1 1,-1-1,1 0,1 6,0-8,0 0,1 1,-1-1,1 0,0 1,0-1,0 0,1-1,-1 1,1 0,0-1,0 1,1-1,-1 0,0 0,1 0,0-1,0 1,0-1,0 0,0 0,0 0,0 0,1-1,-1 0,1 0,-1 0,1 0,7 0,-1 0,0 0,1-1,-1-1,0 0,1 0,-1-1,0 0,0-1,9-4,4-3,-1 0,-1-2,1-1,-2 0,0-2,-1 0,0-1,-1-1,4-7,-11 13,-3 4,-1 0,1 0,-1-1,-1 0,1-1,-1 0,-1 0,0 0,0-1,-1 0,0 0,0 0,-1-1,-1 1,0-1,0 0,-1 0,0-9,-2 20,0-1,0 0,0 0,0 0,0 0,-1 1,1-1,0 0,-1 0,1 0,-1 1,1-1,-1 0,1 1,-1-1,1 0,-1 1,0-1,1 1,-1-1,0 1,1-1,-1 1,0-1,0 1,0 0,1-1,-1 1,0 0,0 0,0 0,0 0,0 0,1-1,-1 2,0-1,0 0,0 0,0 0,0 0,1 0,-1 1,0-1,0 0,0 1,1-1,-1 1,0-1,0 1,1-1,-1 1,1-1,-1 1,-38 31,31-20,-1 0,2 1,0 0,0 0,1 0,1 1,0 0,1 0,0 0,1 3,1-11,1 0,0 0,1 1,-1-1,1 0,0 0,1 0,-1 0,1 0,1 0,-1 0,1 0,0 0,0 0,1-1,-1 1,1-1,1 0,-1 0,1 0,0 0,0 0,0-1,0 0,3 2,-5-5,0 0,0 1,0-1,0 0,1 0,-1 0,0-1,1 1,-1-1,0 1,1-1,-1 0,1 1,-1-1,0-1,1 1,-1 0,1-1,-1 1,0-1,1 1,-1-1,0 0,0 0,1-1,13-8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396 143,'-18'72,"-66"126,64-160,1 1,3 1,1 1,-2 11,16-48,0-1,0 0,0 0,0 0,1 1,0-1,-1 0,1 0,0 1,1-1,-1 0,0 1,1-1,0 0,0 0,0 0,0 0,0 0,1 0,-1 0,1 0,0 0,0 0,0-1,0 1,1-1,-1 0,0 1,1-1,0 0,-1-1,1 1,0 0,0-1,0 0,0 1,0-1,0 0,1-1,-1 1,0 0,1-1,-1 0,1 0,170-38,-149 32</inkml:trace>
  <inkml:trace contextRef="#ctx0" brushRef="#br0" timeOffset="283.667">1 453,'38'0,"32"0,9 0,-4-5,-10-1,-12-1,-9 2,-8 2,-5 1,-3 0,-2 2,0 0,-4 0</inkml:trace>
  <inkml:trace contextRef="#ctx0" brushRef="#br0" timeOffset="616.109">819 1,'22'37,"-1"0,-2 2,-1 1,-2 0,-2 1,-2 0,-2 1,-1 1,-3-1,2 39,-7-63,0 1,-1-1,-2 0,1 0,-2 1,-1-1,0-1,-1 1,-1-1,0 0,-1 0,-1 0,-1-1,0-1,-1 1,-1-1,-1-1,0 0,0-1,-1 0,-8 5,14-12,0 0,-1 0,1-1,-1 0,0 0,0-1,-1 0,0 0,1-1,-1 0,0 0,0-1,-3 0,-10-1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47,'0'-1,"1"0,0 0,-1 0,1 0,-1-1,1 1,-1 0,1 0,-1 0,0 0,1 0,-1-1,0 1,0 0,0 0,0 0,0-1,0 1,0 0,-1 0,1 0,0-1,-1 1,1 0,0 0,-1 0,0 0,1 0,-1 0,0 0,1 0,-1 0,0 0,0 0,0 1,0-1,0 0,0 0,0 1,0-1,0 1,0-1,0 1,0-1,0 1,0 0,-1-1,1 1,-61-1,42 5,1 1,0 0,0 1,1 2,-1 0,2 0,-1 2,1 0,1 1,0 1,-13 11,28-21,-1-1,1 0,-1 1,1-1,0 1,0-1,-1 1,1 0,0-1,1 1,-1 0,0 0,0-1,1 1,-1 0,1 0,0 0,-1 0,1 0,0 0,0 0,0 0,1 0,-1 0,0 0,1 0,-1 0,1 0,-1-1,1 1,0 0,0 0,0-1,0 1,0 0,0-1,1 1,-1-1,1 0,-1 1,1-1,0 1,75 42,-9-30,30 14,-97-27,1 0,-1 1,0-1,0 0,0 1,0-1,0 1,0-1,0 1,-1 0,1-1,-1 1,1 0,-1 0,1-1,-1 1,0 0,0 0,0-1,0 1,0 0,0 0,0-1,-1 1,1 0,-1 0,1-1,-1 1,0 0,0-1,1 1,-1-1,0 1,-1-1,1 1,0-1,-44 52,33-41,0 0,-1-1,-1-1,0 0,0-1,0-1,-1 0,-1-1,1 0,-1-2,0 1,-1-2,1 0,-16 1,29-6,0 0,0 0,-1 0,1 0,0 0,1-1,-1 1,0-1,0 0,1 0,-1 0,1 0,-1 0,1 0,0-1,0 1,0-1,0 0,0 1,1-1,-1 0,1 0,0 0,0 0,0 0,0-1,0 1,1 0,0 0,-1 0,1-1,0 1,0 0,1 0,-1-1,1 1,0 0,0 0,0 0,0 0,0 0,1 0,-1 0,1 0,0 1,-1-1,2 0,11-11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145 308,'-19'38,"-7"23,-3 0,3-5,1-12,5-13</inkml:trace>
  <inkml:trace contextRef="#ctx0" brushRef="#br0" timeOffset="797.814">315 476,'137'-180,"-3"-44,-121 215,-12 42,-1-26,-2 49,0-34,1 0,0 0,2 0,1 0,1 0,1 0,1 2,-4-20,0 0,1 0,0 0,0 0,0 0,0 0,0-1,1 1,0-1,-1 0,1 1,1-1,-1 0,0-1,1 1,-1-1,1 1,0-1,0 0,0-1,0 1,0-1,0 1,0-1,0 0,1-1,-1 1,0-1,1 0,-1 0,0 0,1-1,-1 1,0-1,1 0,3-2,14-10,0-1,-1-1,0-1,-2-1,0-1,0-1,-2 0,-1-1,0-1,-1-1,-1 0,-2-1,2-5,20-85,-32 88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13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400 341,'5'15,"0"2,-1-1,0 0,-2 1,1 0,-2-1,-1 1,0 8,-4 38,-2 0,-3 0,-3-1,-10 29,4-15,-39 144,56-218,-1 1,1 0,-1 0,1-1,0 1,0 0,0 0,1 0,-1 1,1-1,-1 0,1 0,0 0,0 0,0 0,1 0,-1 0,1 0,0 0,0 0,0 0,0 0,0 0,1 0,-1 0,1-1,0 1,0-1,0 1,0-1,0 0,0 0,1 0,-1 0,1 0,-1 0,1-1,0 1,0-1,0 0,-1 1,1-2,3 2,7-3,-1 0,1 0,-1-2,1 1,-1-2,0 0,0 0,0-1,3-2,38-13,81-14,8 8,1-3,-111 15,-27 8</inkml:trace>
  <inkml:trace contextRef="#ctx0" brushRef="#br0" timeOffset="642.175">1161 510,'8'-9,"0"1,0 0,1 0,0 1,0 0,1 1,0 0,0 0,0 1,1 0,-1 1,1 0,0 1,1 0,-1 1,9-1,-8 0,167-33,-85 37,-92 0,0-1,0 1,0-1,0 1,0 0,-1 0,1 0,0 0,0 0,-1 0,1 0,-1 1,1-1,-1 1,1-1,-1 1,0-1,0 1,0 0,0 0,0-1,0 1,0 0,0 0,-1 0,1 0,-1 0,0 0,1 0,-1 0,0 0,0 0,0 0,-1 0,1 0,0 0,-1 0,1 0,-1 0,0 0,0 0,1 0,-2 1,-9 18,0 0,-2-1,0 0,-1-1,-1 0,-1-1,-1-1,0-1,-1 0,-3 0,-12 14,29-27,1 1,-1-1,1 1,0-1,0 1,0 0,1 0,-1 1,1-1,0 0,0 1,1 0,-1-1,1 1,0 0,0-1,1 1,0 0,-1 0,1 0,1-1,-1 1,1 0,0 0,0 0,0-1,1 1,-1-1,1 1,1-1,-1 0,0 1,1-1,0-1,0 1,0 0,0-1,1 1,2 2,155 146,-158-147,1 0,-1 1,-1 0,1-1,-1 1,0 0,-1 0,1 0,-1 0,0 0,-1 1,1-1,-1 0,-1 0,1 0,-1 1,0-1,0 0,-1 0,1 0,-2 0,1 0,-1-1,1 1,-1-1,-1 0,1 1,-1-1,0-1,0 1,0-1,-1 1,0-1,0-1,0 1,0-1,0 1,-1-1,0-1,-5 6,-1-2,0 1,-1-2,1 1,-1-2,0 0,0 0,0-1,0-1,-1 0,1-1,-1-1,1 0,-3 0,-2-6</inkml:trace>
  <inkml:trace contextRef="#ctx0" brushRef="#br0" timeOffset="1217.277">1979 510,'27'-10,"1"-4,2 2,-1 1,2 1,-1 1,1 2,0 1,1 2,-1 1,1 1,9 2,-38 0,-1 0,1 0,0 1,-1-1,1 0,-1 1,1 0,-1-1,1 1,-1 0,1 0,-1 1,0-1,0 0,0 1,1 0,-1-1,-1 1,1 0,0 0,0 0,-1 0,1 0,-1 0,1 0,-1 1,0-1,0 1,0-1,0 1,-1-1,1 1,-1-1,1 1,-1-1,0 1,0 0,0-1,0 1,-1-1,1 1,-1 0,1-1,-1 1,-1 1,-6 14,-1-1,-1 0,-1-1,0 0,-1-1,-13 14,-5 6,-11 15,7-10,1 1,2 2,2 0,2 2,-19 44,44-86,0 0,0 1,1-1,-1 0,1 1,-1-1,1 1,0 0,0-1,1 1,-1 0,1 0,0-1,0 1,0 0,0 0,1-1,-1 1,1 0,0-1,0 1,1 0,-1-1,1 1,0-1,-1 0,1 0,1 0,-1 0,0 0,1 0,0 0,-1-1,1 1,0-1,0 0,1 0,-1 0,3 1,6-1,-1-1,1-1,-1 0,1-1,0 0,-1 0,0-1,1-1,-1 0,0 0,0-1,-1-1,1 0,-1 0,0-1,0 0,-1-1,0 0,0 0,6-8,10-6</inkml:trace>
  <inkml:trace contextRef="#ctx0" brushRef="#br0" timeOffset="2444.625">2826 1,'0'678,"30"-268,-31-140,2-267,-1 0,0 0,1 0,-1 0,0 0,0 0,-1 0,1 0,-1 0,1 0,-1 0,0 0,0 0,-1 0,1-1,0 1,-1 0,0-1,1 1,-1-1,0 0,0 1,-1-1,1 0,0 0,-1-1,1 1,-1 0,0-1,1 1,-1-1,0 0,0 0,0 0,0 0,0-1,-13 2,1-2,0 0,-1 0,1-2,0 0,-1 0,1-2,-1 0,-67-11,-442 11,-753 62,587-30,688-27,0-1,0 1,0-1,0 0,0 0,0-1,0 1,0 0,1-1,-1 0,0 0,0 0,0 0,1 0,-1 0,0-1,1 1,-1-1,1 0,0 0,0 0,0 0,0 0,0 0,0 0,0-1,0 1,1-1,0 0,-1 1,1-1,0 0,0 0,0 1,1-1,-1-1,0-14,0 0,2 0,0 0,1 1,1-1,0 1,2-1,3-10,3-13,39-261,-24 157,-7 0,-7-1,-5-6,19-79,-24 226,0 1,1 0,0 0,0 0,0 0,0 0,1 1,-1-1,1 1,0 0,0 0,0 0,0 1,1-1,-1 1,1 0,0 1,-1-1,1 1,0 0,0 0,0 0,0 0,0 1,0 0,-1 0,1 1,0-1,0 1,0 0,0 0,0 1,2 0,15-1,330-8,140-28,263 23,-580 13,321 28,-252-1,-217-27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1,'0'43,"-5"38,-2 16,1-5,1-13,1-15,2-13,1-12,1-6,0-5,0-2,0-1,0 1,0 0,1 0,4-3,1-7</inkml:trace>
  <inkml:trace contextRef="#ctx0" brushRef="#br0" timeOffset="-611.559">0 509,'511'0,"-437"-11,-57 5</inkml:trace>
  <inkml:trace contextRef="#ctx0" brushRef="#br0" timeOffset="-332.521">339 226,'0'38,"0"33,0 8,0-4,0-11,0-10,0-10,0-8,0-5,0-3,0-2,-5-5,-1-1,0 1,5-4,4-4</inkml:trace>
  <inkml:trace contextRef="#ctx0" brushRef="#br0" timeOffset="508.45">763 29,'64'-6,"-9"-1,0 3,0 1,0 4,-1 1,1 3,52 12,-103-17,1 1,-1 0,1 0,-1 0,0 1,1-1,-1 1,0 0,0 0,0 0,0 1,-1-1,1 1,-1 0,1 0,-1 0,0 1,0-1,-1 1,1 0,-1-1,1 1,-1 0,0 1,-1-1,1 0,-1 0,0 1,0-1,0 1,0-1,-1 1,0 3,-5 9,0 0,-1-1,-1 0,0 0,-1-1,-1 0,-1 0,0-1,0 0,-2 0,0-2,0 1,-12 8,-28 33,49-51,1-1,-1 0,1 1,-1-1,1 1,0 0,0-1,0 1,1 0,-1 0,0 1,1-1,0 0,0 0,0 1,0-1,1 1,-1-1,1 0,0 1,0-1,0 1,0-1,1 1,-1-1,1 1,0-1,0 0,0 0,1 1,-1-1,1 0,-1 0,1 0,0 0,0-1,1 1,-1 0,2 0,91 48,-83-47,0 1,0 0,-1 1,0 0,0 0,-1 1,1 1,-2 0,1 0,-1 2,-7-8,0-1,-1 2,1-1,-1 0,0 0,0 0,0 1,0-1,0 0,0 1,-1-1,1 1,-1-1,0 1,1-1,-1 1,0-1,-1 1,1-1,0 1,-1-1,1 1,-1-1,0 1,0-1,0 0,0 1,0-1,-1 0,1 0,-1 0,1 0,-1 0,0 0,1 0,-1-1,0 1,-1 0,-87 49,68-44,0-1,0-1,-1-1,1 0,-1-2,0-1,0-1,0 0,0-2,-15-3,-34-25,55 20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255 227,'-2'42,"-2"0,-2-1,-1 1,-2-1,-2-1,-2 1,-1-2,-4 4,-11 89,29-129,0 0,0 1,0-1,0 0,1 0,-1 0,1 1,0-1,0 0,0 0,0 0,1 0,-1 0,1 0,0-1,-1 1,1 0,1-1,-1 0,0 1,0-1,1 0,0 0,-1 0,1 0,0-1,0 1,0-1,0 0,0 0,0 0,0 0,0 0,0 0,0-1,1 0,-1 0,0 0,2 0,12-2,0 0,-1-2,1 0,-1-1,1 0,-2-2,1 0,-1 0,0-1,0-1,-1-1,0 0,10-10,11-19,-22 19</inkml:trace>
  <inkml:trace contextRef="#ctx0" brushRef="#br0" timeOffset="245.349">1 508,'38'0,"33"-5,13-6,-3-1,-6 1,-10 2,-12-1,-5 0,-6 3,-5-4,-5 2,-2 1,-2-2,-1 0,0 2,-4 2</inkml:trace>
  <inkml:trace contextRef="#ctx0" brushRef="#br0" timeOffset="494.877">735 0,'27'46,"-1"1,-3 1,-2 1,-1 0,5 29,-15-44,-1 0,-2 1,-1 0,-2 1,-1-1,-2 1,-1 0,-1-18,0-1,-2 1,0-1,-1 1,0-1,-2 0,0-1,-1 1,0-1,-2-1,1 1,-2-1,0-1,-11 12,5-10,-1 0,0-1,-1-1,-1-1,0-1,0 0,-2-1,1-2,-1 0,-1-1,1-1,-18 3,8-3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0,'-28'34,"1"0,2 2,2 0,1 2,1 1,3 0,1 1,2 1,-8 35,18-60,1 0,0 0,2 0,-1 0,2 0,0 0,1 1,1-1,1 0,0 0,1 0,0 0,1 0,1 0,1-1,0 0,1 0,1-1,0 0,1 0,4 4,-9-14,0-1,0 0,0 0,1 0,-1 0,1-1,0 0,0 0,0 0,0-1,0 1,0-1,0 0,0-1,3 1,14 1</inkml:trace>
  <inkml:trace contextRef="#ctx0" brushRef="#br0" timeOffset="829.789">211 706,'40'-2,"0"-2,-1-1,0-2,-1-2,1-2,-2-1,0-2,33-18,-54 24,-1 0,-1-2,0 0,0-1,0 0,-2-1,1 0,-2-1,0 0,0-1,-1 0,-1-1,0 0,-1-1,-1 1,-1-1,5-15,-10 29,0 0,0 0,0 0,0 0,-1 0,1 0,0 0,-1 0,1 0,-1 0,0 0,0 0,0-1,0 1,0 0,0 0,-1 0,1 0,-1 0,1 0,-1 0,0 0,0 0,0 0,0 0,0 0,0 0,-1 1,1-1,-1 0,1 1,-1-1,1 1,-1 0,0-1,0 1,1 0,-1 0,-1 0,-6 3,0 0,1 1,-1 0,1 0,0 1,0 0,0 1,1 0,-1 0,1 0,1 1,-1 0,1 0,0 1,0 0,0 0,1 0,0 1,1-1,0 1,0 1,-2 5,0-4,0 1,1 0,0 1,1-1,0 1,1 0,0 0,1 0,1 1,0-1,0 0,1 1,0-1,1 0,1 0,0 1,1-1,0 0,1-1,0 1,0 0,5 5,-2-11,0 1,1-1,0-1,0 1,0-2,1 1,0-1,0 0,0-1,0 0,0 0,1-1,-1 0,1-1,0 0,-1-1,1 0,0 0,-1-1,1 0,0-1,-1 0,0 0,1-1,-1-1,0 1,0-1,-1-1,1 1,-1-2,0 1,0-1,-1 0,1-2,18-8,-1-2,0 0,-2-2,0-1,-2 0,0-2,-1 0,-1-2,-2 0,0 0,8-22,-14-2,-11 48,0 0,0 0,0 0,0 0,0 0,-1 0,1 0,0 0,0 0,-1 0,1 0,-1 0,1 0,0 0,-1 0,0 1,1-1,-1 0,0 0,1 1,-1-1,0 0,0 1,1-1,-1 0,0 1,0-1,0 1,0-1,0 1,0 0,0 0,0-1,0 1,0 0,0 0,0 0,0 0,0 0,0 0,0 0,0 0,0 0,0 1,0-1,0 0,-1 1,-8 4,0 1,1 0,-1 0,1 1,0 1,1-1,0 1,0 1,0-1,1 1,1 1,0-1,0 1,0 0,1 1,1-1,-2 8,3-12,0 0,1 0,0 0,0 1,0-1,1 1,0-1,0 1,1-1,0 1,0 0,0-1,1 1,0 0,0-1,1 1,0-1,0 0,0 1,1-1,0 0,0-1,0 1,1 0,0-1,0 0,1 0,-1 0,1 0,0-1,1 1,4 1,1 0,-1-1,1-1,-1 0,1 0,0-1,1 0,-1-1,0 0,1-1,-1 0,1-1,0-1,-1 1,0-2,1 0,-1 0,0-1,0 0,0-1,0 0,7-4,0 0,-1 0,0-2,0 0,-1-1,-1-1,0 0,-1-1,0-1,-1 0,0-1,2-5,-1 1,0-1,-2-1,0 0,-1-1,-2 0,0-1,-1 1,-1-2,0-4,-7 27,1 0,-1 0,1-1,-1 1,1 0,-1 0,0-1,1 1,-1 0,0-1,0 1,0-1,0 1,0 0,0-1,0 1,-1 0,1-1,-1 1,1 0,-1-1,1 1,-1 0,1 0,-1 0,0 0,0-1,0 1,0 0,0 0,0 1,0-1,0 0,0 0,0 0,0 1,0-1,-1 0,1 1,0-1,0 1,-1 0,1-1,0 1,-1 0,1 0,-1 0,1 0,0 0,-1 0,1 0,0 0,-1 1,1-1,0 0,-1 1,1-1,-12 10,-1 1,2-1,0 2,0 0,1 0,1 1,0 1,0-1,-2 7,4-9,1 1,0 0,0 0,2 1,-1 0,1 0,1 0,1 0,0 1,0 0,1-1,1 1,0 0,1 0,1 0,0 0,1 0,0-1,1 1,1-1,0 1,1-1,0-1,1 1,0-1,1 1,5 5,-6-10,-1 0,2-1,-1 0,1 0,0 0,1-1,-1 0,1 0,1-1,-1 0,1 0,-1-1,1-1,0 1,1-1,-1-1,1 1,-1-2,1 1,-1-1,7-1,2-4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189 567,'-5'0,"-1"0,1 1,0 0,0 0,0 0,0 1,0-1,1 1,-1 0,0 1,1-1,-1 1,1 0,0 0,0 0,0 1,0-1,1 1,0 0,-1 0,1 0,1 0,-2 3,-5 7,1 1,0 0,1 1,1 0,0 0,1 0,1 0,0 1,2 0,-1 6,-14 63,15-81,1 0,0 0,0 0,0 0,1 0,0 0,0 0,0 0,1 0,-1 0,1 0,0 0,1 0,-1 0,1-1,0 1,0 0,1-1,-1 1,1-1,0 0,0 0,0 0,1 0,-1-1,1 0,0 1,0-1,0 0,1-1,-1 1,0-1,1 0,4 1,0-1,1 0,-1-1,1-1,0 0,-1 0,1-1,0 0,-1 0,1-1,-1-1,0 1,0-2,0 1,0-1,0 0,-1-1,0 0,0-1,0 1,0-2,-1 1,0-1,0 0,-1 0,0-1,0 0,7-10,0 0,-1-1,-2-1,0 0,0 0,-2-1,-1 0,0-1,-2 1,3-21,0-8,-5 41,0-1,-1 0,-1 1,1-1,-2 0,1 0,-1 0,-1 0,0 0,0 0,-1 0,0 1,-1-1,0 0,0 1,-1 0,-3-5,3 7,0 1,-1 0,0 0,0 1,0-1,0 1,-1 0,0 0,0 1,0 0,-1 0,0 0,1 1,-1 0,0 1,-1-1,1 1,0 0,-1 1,1 0,-1 0,1 1,-1 0,1 0,-1 0,1 1,-1 1,1-1,0 1,-1 0,-6 3,-63 49,76-52,-1 0,0-1,1 1,-1 0,1 0,-1 1,1-1,0 0,0 0,0 0,0 1,0-1,1 1,-1-1,1 1,-1-1,1 0,0 1,0-1,0 1,0-1,1 1,-1-1,1 1,-1-1,1 1,0-1,0 0,0 0,0 1,0-1,1 0,-1 0,1 0,-1 0,8 5,0 0,0-1,0 0,1-1,0 0,0-1,0 0,1 0,-1-1,1 0,0-1,0 0,0-1,0 0,0-1,0 0,0 0,0-2,-1 1,3-1,26 0,-21 1,0 0,0-1,0-1,0-1,0-1,-1 0,0-1,0-1,-1-1,0 0,0-1,-1-1,9-6,-5 5,0-1,0 0,-2-2,1 0,-2-1,0 0,-1-2,0 0,-1 0,-1-1,-1-1,-1 0,0-1,-2 0,0 0,-1-1,-1 0,3-19,-16-69,5 106,0-1,0 1,0 0,-1 0,1 0,-1 0,0 0,0 1,0-1,0 0,0 1,0-1,-1 1,1 0,-1 0,1 0,-1 0,0 0,0 1,0-1,0 1,0 0,0 0,-1 0,1 0,0 0,0 1,-1 0,1-1,-4 2,0 0,0 1,0 0,0 1,0-1,0 1,0 1,1 0,-1-1,1 2,0-1,0 1,1 0,-1 0,1 1,0-1,1 1,-1 0,1 1,0-1,1 1,0-1,0 1,0 0,1 0,0 1,0-1,0 6,2-10,0-1,0 1,0 0,0 0,0 0,1 0,-1 0,1 0,0 0,0-1,0 1,1 0,-1-1,0 1,1-1,0 1,-1-1,1 0,0 0,0 0,1 0,-1 0,0 0,1 0,-1-1,1 1,-1-1,1 0,0 0,-1 0,1 0,0 0,0 0,0-1,102 12,-65-15,-32 2,1-1,-1 1,1 1,-1 0,1 0,-1 0,1 1,-1 1,0-1,1 1,-1 1,0-1,0 1,0 1,7 4,-12-3,1 0,-1 0,0 0,0 1,-1 0,0-1,0 1,0 0,-1 0,1 0,-1 0,-1 0,1 0,-1 1,0-1,-1 0,1 0,-2 1,5 50,-3-54,1 1,0-1,-1 0,1 0,1 0,-1 0,0 0,1 0,0 0,0-1,-1 1,1-1,1 1,-1-1,0 1,1-1,-1 0,1 0,0-1,-1 1,1 0,0-1,0 1,0-1,0 0,0 0,1-1,-1 1,0 0,0-1,1 0,-1 0,19 2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0 860,'856'-474,"-229"122,-548 319,-79 33,0 1,1 0,-1-1,0 1,1 0,-1-1,0 1,0 0,0 0,0-1,0 1,0 0,0 0,0 0,0-1,0 1,0 0,0 0,-1-1,1 1,0 0,-1-1,1 1,0 0,-1-1,1 1,-1 0,1-1,-1 1,1-1,-1 1,1-1,-1 1,0-1,1 1,-1-1,0 0,1 1,-1-1,0 0,0 1,-1 1,-80 70,60-59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172 487,'94'-102,"-63"74,286-243,-228 186,-100 102,2 1,0 0,1 1,1 0,0 0,2 1,0 0,1 4,-21 109,6 0,1 72,8-2,7-91,-6-1,-15 73,21-158,-1 0,-1 0,-1 0,-1-1,-1 0,-2 0,0-1,-1-1,-2 1,0-2,-2 0,0 0,-2-2,0 0,-19 17,26-28,1-1,-1-1,0 1,0-2,-1 1,0-2,0 1,-1-2,1 1,-1-2,0 1,0-2,0 1,0-2,-1 0,1 0,-1-1,1 0,0-1,-1-1,1 0,-7-2,14 0,0 1,0-1,0 0,1 0,-1 0,1-1,0 0,0 1,1-1,-1-1,1 1,0 0,1-1,-1 0,1 0,0 1,1-1,-1 0,1 0,0-1,0-3,6-131,1 118,0 1,2 0,0 0,1 1,2 0,0 0,1 1,1 1,0 0,2 1,0 0,1 1,13-9,34-28,3 3,1 3,17-6,-36 23,185-100,-129 94,-102 38,-1 0,0 0,1 0,-1 0,0 0,0 0,0 0,0 0,0 1,0-1,0 0,0 1,0-1,-1 0,1 1,-1-1,1 1,-1-1,1 1,-1-1,0 1,0 0,0-1,0 1,0-1,0 1,0-1,0 1,0-1,-1 1,1 0,-1-1,1 0,-1 1,0 5,-6 279,7-284,0 0,0-1,0 1,0 0,0-1,0 1,0 0,1-1,-1 1,1 0,0-1,-1 1,1-1,0 1,0-1,0 1,0-1,0 0,0 1,0-1,0 0,1 0,-1 0,0 0,1 0,-1 0,2 0,8 0</inkml:trace>
  <inkml:trace contextRef="#ctx0" brushRef="#br0" timeOffset="435.275">1414 853,'9'0,"18"0,10 0,2 0,0 0,-2 0,-3 0,-1 0,-3 0,-1 0,-1 0,0 0,0 0,0 0,0 0,0 0,-10 5,-7 2</inkml:trace>
  <inkml:trace contextRef="#ctx0" brushRef="#br0" timeOffset="680.415">1386 1136,'33'10,"31"-2,9-2,2-3,-8 0,-9-7,-11-3,-8 1,-6 0,-8 2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218 379,'257'-81,"-233"73,-2 0,1-2,-1-1,-1 0,0-2,0 0,-1-1,-1-1,-1-1,0-1,10-12,-23 23,0-1,-1 0,1 0,-2 0,1 0,-1-1,0 1,0-1,-1 0,0 0,0 0,-1 0,0 0,-1-2,1 9,-1 1,0-1,0 1,0-1,0 1,0-1,0 0,0 1,0-1,0 1,0-1,0 1,0-1,0 1,0-1,0 1,0-1,0 1,-1-1,1 1,0-1,0 1,-1-1,1 1,0-1,-1 1,1 0,-1-1,1 1,0 0,-1-1,1 1,-1 0,1-1,-1 1,1 0,-1 0,1 0,-1-1,1 1,-1 0,1 0,-1 0,1 0,-1 0,1 0,-1 0,1 0,-1 0,0 0,1 0,-1 0,1 1,-1-1,1 0,-1 0,1 1,-1-1,1 0,0 0,-1 1,1-1,-1 1,1-1,0 0,-1 1,1-1,-1 1,-23 31,-3 37,4 2,2 0,3 1,4 1,2 0,1 48,-3-3,-12 118,10-76,-7-1,-9 11,27-146,-1 0,-2-1,0 0,-1 0,-2-1,0 0,-1-1,-1 0,-1-1,-3 2,7-13,0 0,0-1,0 0,-1-1,0 0,-1-1,0 0,0 0,0-2,0 1,-1-2,1 1,-1-2,0 0,0 0,0-1,0-1,0 0,-8-2,14 1,0-1,0-1,0 0,0 1,1-2,-1 1,1-1,0 0,0 0,0-1,1 0,-1 0,1 0,1-1,-1 1,1-1,0 0,0-1,0 1,1-1,0 1,0-1,1 0,0 0,0 0,1-1,0 1,0 0,0 0,1-1,1 1,-1 0,1-1,0 1,0 0,1 0,0 0,2-5,10-23,1 0,2 1,1 0,2 2,0 0,3 2,0 0,2 1,2 2,0 0,1 2,2 1,3 0,-31 22,68-56,3 3,2 4,2 2,23-7,-26 7,-56 36</inkml:trace>
  <inkml:trace contextRef="#ctx0" brushRef="#br0" timeOffset="786.386">726 1366,'-13'15,"13"-24,20-25,3 0,1 2,1 0,1 2,2 1,1 1,8-4,4 6,-40 26,0 0,0-1,-1 1,1-1,0 1,0 0,0 0,0 0,0-1,0 1,0 0,0 0,-1 0,1 0,0 1,0-1,0 0,0 0,0 0,0 1,0-1,-1 0,1 1,0-1,0 1,-1-1,1 1,0 0,0-1,-1 1,1-1,-1 1,1 0,0 0,-1-1,0 1,1 0,-1 0,1 0,-1 0,0-1,0 1,1 0,-1 0,0 0,0 0,0 0,0 0,0 1,-45 183,45-184,0-1,0 1,0-1,0 1,0-1,1 1,-1-1,0 1,0-1,1 1,-1-1,0 0,1 1,-1-1,0 1,1-1,-1 0,0 1,1-1,-1 0,1 0,-1 1,1-1,-1 0,1 0,-1 0,1 1,-1-1,1 0,-1 0,1 0,-1 0,1 0,-1 0,1 0,-1 0,1 0,-1 0,1-1,0 1,-1 0,0 0,1 0,-1-1,1 1,-1 0,1 0,-1-1,1 1,-1 0,0-1,1 1,-1-1,0 1,1 0,-1-1,0 1,0-1,1 1,-1-1,0 0,29-24,-29 25,184-185,-143 155,-40 29,-1 1,1 0,-1-1,1 1,0-1,-1 1,1 0,0-1,0 1,-1 0,1 0,0 0,-1-1,1 1,0 0,0 0,-1 0,1 0,0 0,0 0,-1 1,1-1,0 0,0 0,-1 0,1 1,0-1,-1 0,1 1,0-1,-1 1,1-1,-1 1,1-1,0 1,-1-1,1 1,-1-1,0 1,1 0,-1-1,1 1,-1 0,0-1,0 1,1 0,-1 0,0-1,0 1,0 0,0 0,0-1,0 1,0 0,0 0,0-1,0 1,0 0,0 0,-1-1,1 1,0 0,-1-1,-36 118,15-66,-4 29,23-62</inkml:trace>
  <inkml:trace contextRef="#ctx0" brushRef="#br0" timeOffset="1289.725">1657 1085,'-239'228,"231"-220,20-20,24-22,182-163,-147 162,-69 35,-1-1,1 1,0 0,0 0,-1 0,1 0,0 0,0 0,-1 0,1 0,0 1,-1-1,1 1,0-1,-1 1,1 0,0-1,-1 1,1 0,-1 0,0 0,1 0,-1 0,0 1,1-1,-1 0,0 1,0-1,0 1,0-1,-1 1,1-1,0 1,0 0,-1-1,1 1,-1 0,0-1,1 1,-1 0,0 1,0 226,4-206,2-4</inkml:trace>
  <inkml:trace contextRef="#ctx0" brushRef="#br0" timeOffset="1523.528">1544 1225,'38'-4,"33"-7,8-2,-4 2,-11 3,-10 2,-15 7,-9 4,-10 1</inkml:trace>
  <inkml:trace contextRef="#ctx0" brushRef="#br0" timeOffset="1756.587">2278 1141,'-19'34,"-12"15,1 0</inkml:trace>
  <inkml:trace contextRef="#ctx0" brushRef="#br0" timeOffset="2005.138">2053 999,'43'39,"19"17,4 4,-5-8,-12-9,-10-10,-12-7,-5-8,-7-2,-1-4,2-4,-2-3</inkml:trace>
  <inkml:trace contextRef="#ctx0" brushRef="#br0" timeOffset="3333.378">2391 1028,'-5'0,"-6"5,-2 6,-2 1,0 4,3 4,-1-2,2 1,7-3,4-3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248 310,'-25'17,"0"0,1 1,2 1,0 2,0 0,2 1,1 1,-13 21,27-38,1 0,0 0,0 0,1 1,0-1,0 1,1 0,0-1,0 1,0 0,1 0,0 1,0-1,1 0,0 0,0 0,1 0,0 1,0-1,1 0,-1 0,2 0,-1-1,1 1,0 0,0-1,1 0,0 0,0 0,0 0,1-1,0 1,0-1,0 0,0-1,1 1,2 0,2 0,1 0,0-1,0-1,0 0,1 0,-1-1,1 0,-1-1,1-1,-1 0,1 0,-1-1,1-1,-1 1,1-2,-1 0,0 0,0-1,0-1,-1 1,1-2,-1 1,0-2,-1 1,0-1,0-1,7-7,4-2,0-1,-2 0,0-2,-1 0,-1-1,-1-1,-1 0,-1-1,-1 0,7-19,-12 17,-1 0,-1-1,-1 0,-1 0,-2 0,0-1,-2 1,-2-14,3 36,0 1,1-1,-1 1,0-1,-1 0,1 1,-1-1,1 1,-1-1,0 1,-1 0,1-1,0 1,-1 0,0 0,0 0,0 0,0 0,0 0,-1 0,1 1,-1-1,1 1,-1 0,0 0,0 0,0 0,0 0,-1 1,1-1,0 1,-1 0,1 0,-1 0,1 0,-1 1,1 0,-1-1,0 1,0 0,-3 2,0 0,0 0,0 1,0 0,1 0,-1 1,1-1,-1 1,1 1,1-1,-1 1,1 0,-1 0,1 1,1 0,-1 0,1 0,0 0,1 0,-2 3,-3 8,0 1,0 0,2 0,0 1,1-1,1 1,1 6,-3 246,9-158,-3-85,2 9,-2 1,-2 0,-2-1,-1 0,-1 1,-6 11,5-30,1 0,1 1,1-1,1 1,0 0,1 0,2 13,-1-31,1 0,0-1,1 1,-1 0,0 0,1 0,-1 0,1 0,-1 0,1 0,0 0,0-1,0 1,0 0,0-1,0 1,0 0,1-1,-1 0,0 1,1-1,-1 0,1 0,0 1,-1-1,1 0,1 0,9 0</inkml:trace>
  <inkml:trace contextRef="#ctx0" brushRef="#br0" timeOffset="469.489">868 0,'73'124,"-60"-93,-1-1,-2 2,-1-1,-1 1,-2 0,-1 1,-2 0,-1-1,-1 1,-2 0,-1 0,-2-1,-1 1,-2-1,-1 0,-1-1,-2 0,-6 11,5-12,-1 0,-2-1,-1-1,-1 0,-2-1,-1-1,0 0,-2-2,-1-1,-2 0,-23 10,26-19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0 311,'44'-4,"23"-3,5 1,-4 2,-10 0,-14-3,-10 0,-6 0,-3 3,-6 0</inkml:trace>
  <inkml:trace contextRef="#ctx0" brushRef="#br0" timeOffset="234.108">254 1,'-9'43,"-9"34,-5 13,0-4,5-12,6-13,4-13,3-9,4-7,6-4,2-1,5-7,5-5,0-6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0,'-28'17,"0"1,1 2,1 0,1 2,1 1,1 0,1 2,1 1,1 0,2 1,0 2,2-1,1 2,1 0,2 1,1 0,2 1,-5 27,13-47,0 0,1 0,0 0,1 0,1 0,-1 0,2-1,0 1,0-1,1 1,1-1,0 0,0-1,1 1,0-1,1 0,0-1,1 1,0-2,0 1,1-1,0 0,0-1,1 0,0 0,0-1,1 0,-1-1,1-1,1 1,-1-2,0 1,1-2,3 1,13-1,-3-2</inkml:trace>
  <inkml:trace contextRef="#ctx0" brushRef="#br0" timeOffset="826.294">458 734,'24'5,"0"-2,-1-1,1-1,0-1,0-1,0 0,-1-2,1-1,-1-1,0-1,0-2,0 0,-1-1,15-9,-21 9,-1-1,-1-1,0 0,-1-1,0-1,0 0,-2-1,1 0,-2-1,0 0,-1 0,0-1,-2 0,1-1,-2 0,0 0,-2 0,0-1,0 1,0-14,-3 28,0 0,-1 0,1 0,0 0,-1-1,0 1,0 0,0 0,0 0,0 0,-1 0,1 0,-1-1,0 1,0 0,0 1,0-1,-1 0,1 0,-1 0,0 1,1-1,-1 1,0-1,-1 1,1 0,0 0,-1 0,1 0,-1 0,0 1,1-1,-1 1,0-1,0 1,0 0,0 0,0 0,0 1,0-1,0 1,0 0,-1 0,1 0,0 0,0 0,-2 1,-10 6,0 1,1 0,0 1,0 0,1 1,1 1,0 0,0 1,1 0,0 1,1 0,1 0,0 1,1 0,0 1,1 0,-4 12,7-19,0 0,0 0,0 1,1-1,1 1,-1 0,1-1,1 1,-1 0,2 0,-1 0,1 1,0-1,1 0,0 0,1 0,0 0,0-1,1 1,0-1,1 1,-1-1,2 0,-1 0,1 0,0-1,1 0,-1 0,2 0,-1 0,1-1,0 0,0-1,0 0,1 0,6 3,1-4,1 0,-1-1,0-1,1-1,-1 0,1-1,-1 0,1-2,-1 0,1 0,-1-2,0 1,0-2,-1 0,1-1,-1-1,22-10,-1-2,-1-1,-1-2,-1-2,20-18,-27 22,-1-1,-1-1,-1-1,-1-1,-2-1,0-1,-1 0,-2-2,2-4,-19 32,0 1,0-1,0 0,0 1,0-1,1 0,-1 0,0 0,0 0,0 0,0 0,0 0,0 0,0 0,0-1,0 1,0 0,1-1,-1 1,0 0,0-1,0 1,1-1,-1 1,0-1,0 0,1 1,-1-1,0 0,1 1,-1-1,1 0,-1 0,1 1,-1-1,1 0,0 0,-1 0,1 0,0 0,0 0,0 1,0-1,-1 0,1 0,0 0,1 0,-1 0,0 0,0 0,0 0,0 0,1 0,-1 1,0-1,1 0,-1 0,-13 11,-1 0,1 2,1-1,0 2,1-1,0 1,1 1,0 0,-4 11,10-18,0 0,0 0,1 0,0 1,0 0,1-1,0 1,1 0,0 0,0 0,0 0,1 0,0 0,1 0,0 0,0 0,1 0,0 0,0 0,0 0,3 2,-2-5,0 0,1-1,0 1,0 0,0-1,1 0,-1 0,1 0,0-1,0 0,0 0,1 0,-1 0,1-1,-1 0,1 0,0 0,0-1,0 0,0 0,0-1,0 1,0-1,5-1,10 0,0 0,0-2,-1-1,1 0,-1-1,13-6,-7-1,0-2,0 0,-1-2,-1-1,-1 0,0-2,-2-1,0-1,-1 0,-1-1,-1-2,-1 0,-1 0,11-25,-21 40,-1-1,0 0,0 0,-1 0,0-1,-1 1,0-1,0 0,-1 0,-1 0,0 0,0 0,-1 0,-2-10,2 20,0 0,0-1,0 1,-1 0,1-1,-1 1,1 0,-1 0,1 0,-1 0,0-1,1 1,-1 0,0 0,0 0,0 0,0 1,0-1,0 0,0 0,0 1,0-1,0 0,-1 1,1-1,0 1,0-1,-1 1,1 0,0 0,0-1,-1 1,1 0,0 0,-1 0,1 1,0-1,-1 0,1 0,0 1,0-1,-1 0,1 1,0 0,0-1,0 1,-1 0,-49 41,38-26,0 0,0 0,2 2,0-1,1 1,1 1,0 0,2 0,0 1,1-1,1 1,1 1,1-1,1 1,0-1,2 1,0 0,2 11,-1-26,0 0,0 0,0 0,1 0,0 0,0 0,1-1,-1 1,1-1,0 1,1-1,-1 0,1 0,0-1,0 1,1-1,-1 0,1 0,0 0,0-1,0 1,1-1,-1 0,1-1,-1 0,1 1,0-2,0 1,0-1,0 0,0 0,0-1,1 1,-1-1,4-1,48-25,-41 16</inkml:trace>
  <inkml:trace contextRef="#ctx0" brushRef="#br0" timeOffset="1178.903">2660 28,'-247'451,"207"-336,39-110,1-1,-1 0,1 1,0-1,0 1,1-1,-1 1,1-1,0 0,0 1,0-1,1 0,0 0,-1 0,2 0,-1 0,0 0,1-1,-1 1,1-1,0 1,0-1,1 0,-1 0,2 1,2 0,1 1,-1-1,1 0,0 0,0-1,1 0,-1-1,0 1,1-2,-1 1,1-1,0-1,0 1,-1-1,1-1,0 0,-1 0,1-1,-1 0,4-1,6-2,-13 5,0 0,-1-1,1 0,-1 0,1 0,-1 0,1-1,-1 1,0-1,0 0,0-1,0 1,0-1,0 0,-1 1,1-2,-1 1,0 0,0-1,0 1,0-1,-1 0,1 0,-1 0,0 0,1-3,-5-7</inkml:trace>
  <inkml:trace contextRef="#ctx0" brushRef="#br0" timeOffset="1381.112">2209 367,'38'0,"32"0,9 0,1 0,-9-5,-12-1,-10 0,-10 1,-6 1,-8 2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41,'-40'413,"28"-259,7 146,6-259,-17 59,16-101,0 1,0 0,0 0,1-1,-1 1,0 0,0 0,1-1,-1 1,0 0,1 0,-1 0,0-1,0 1,1 0,-1 0,0 0,1 0,-1 0,0 0,1 0,-1 0,0 0,1 0,-1 0,0 0,1 0,-1 0,0 0,1 0,-1 0,0 0,1 0,-1 1,0-1,1 0,-1 0,0 0,0 0,1 1,-1-1,0 0,0 0,1 1,-1-1,0 0,0 1,0-1,0 0,1 0,-1 1,0-1,0 0,0 1,0-1,0 0,0 1,0-1,0 0,0 1,0-1,23-22,-8 3</inkml:trace>
  <inkml:trace contextRef="#ctx0" brushRef="#br0" timeOffset="538.589">1033 41,'-55'8,"1"2,0 3,1 2,0 2,1 2,-17 12,56-27,1 2,0-1,0 2,0 0,1 0,0 1,0 0,1 1,0 0,1 1,0 0,0 0,1 1,0 0,1 0,1 1,0 0,0 0,1 1,0 0,2-1,-1 1,1 1,1-1,1 0,-1 11,2-20,1 0,0 0,-1 0,1 0,0-1,1 1,-1 0,1-1,0 1,0-1,0 1,0-1,0 0,1 0,0 0,-1 0,1 0,0-1,0 1,1-1,-1 0,0 0,1 0,-1 0,1-1,0 1,0-1,-1 0,1 0,0 0,0-1,0 1,0-1,0 0,0 0,10 0,1-1,-1 0,0-1,0 0,0-1,0-1,0 0,-1-1,6-2,22-16,-2-1,0-2,-1-1,-2-3,-1 0,3-7,197-212,-175 201,-59 48,0 1,-1 0,1-1,0 1,0 0,-1 0,1-1,-1 1,1 0,0 0,-1 0,0 0,1 0,-1 0,1 0,-1 0,0 0,0 0,0 0,0 0,1 0,-1 0,0 0,-1 0,1 0,0 0,0 0,0 0,-1 0,1 0,0 0,-1 0,1 0,-1 0,0 2,-65 320,52-243,4 1,1 76,11 28,-2-182,0 1,0-1,1 1,-1-1,1 1,0-1,0 1,0-1,0 0,0 1,1-1,0 0,-1 0,1 0,1 0,-1-1,0 1,0 0,1-1,0 0,0 1,7-1</inkml:trace>
  <inkml:trace contextRef="#ctx0" brushRef="#br0" timeOffset="781.712">1541 690,'-10'39,"2"12,3-8,1-10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1,'0'2,"16"80,-3 0,-4 1,-3 0,-4 0,-4 0,-11 76,-85 256,86-345,12-69,0 0,0 0,0 0,-1 0,1 0,0 0,1 0,-1 1,0-1,0 0,0 0,1 0,-1 0,0 0,1 0,-1 0,1 0,-1 0,1 0,0 0,-1 0,1-1,0 1,0 0,0 0,0-1,-1 1,1 0,0-1,0 1,0-1,0 1,0-1,0 1,0-1,1 0,-1 0,0 0,0 1,0-1,0 0,0 0,0 0,0-1,1 1,-1 0,0 0,0-1,0 1,0 0,0-1,0 1,0-1,0 1,0-1,0 0,0 0,14-8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520 283,'-10'-7,"-1"0,-1 1,1 0,-1 1,0 0,0 1,0 1,-1-1,1 2,-1 0,0 0,0 1,0 1,1 0,-1 1,0 0,0 1,1 1,-1 0,1 0,0 1,0 1,0 0,-11 6,17-7,-4 1,-1 1,1 0,0 0,1 1,0 0,0 1,0 0,1 0,0 1,1 0,0 1,-5 7,12-9,1 0,0-1,0 1,0 0,1-1,0 1,1-1,0 0,0 0,0 0,1 0,0 0,0-1,1 0,0 0,0 0,0 0,1-1,0 0,0 0,5 3,26 26,-22-23,0 1,0 1,-1 0,-1 1,0 0,-1 1,0 1,-2 0,0 0,0 1,-2 0,0 0,-1 1,-1 0,0 1,-1-1,-1 6,-3-18,1 0,-2 0,1 0,-1 0,0 0,0 0,-1 0,0 0,0 0,0 0,-1 0,0 0,0-1,0 1,-1-1,0 1,0-1,0 0,0 0,-1 0,0 0,-3 2,-10 3,1-2,-1 0,0-1,0-1,-1 0,0-1,0-1,0-1,-15 1,19-2,-1 0,0 0,0-1,0-1,0-1,1 0,-1-1,-3-1,17 3,1 0,-1 0,0-1,0 1,0 0,1-1,-1 1,0-1,0 1,1-1,-1 1,0-1,1 1,-1-1,1 0,-1 1,1-1,-1 0,1 1,-1-1,1 0,-1 0,1 1,0-1,0 0,-1 0,1 0,0 0,0 1,0-1,0 0,0 0,0 0,0 0,0 0,0 1,1-1,-1 0,0 0,1 0,-1 0,0 1,1-1,-1 0,1 1,-1-1,1 0,-1 1,1-1,-1 0,1 1,0-1,-1 1,1-1,0 1,0-1,-1 1,1 0,0-1,0 1,0 0,0 0,14-8</inkml:trace>
  <inkml:trace contextRef="#ctx0" brushRef="#br0" timeOffset="235.787">831 762,'-15'34,"-9"20,0 7,3-4,1-10,3-9,6-6,3-9</inkml:trace>
  <inkml:trace contextRef="#ctx0" brushRef="#br0" timeOffset="468.024">831 1,'9'43,"4"19,-1 0</inkml:trace>
  <inkml:trace contextRef="#ctx0" brushRef="#br0" timeOffset="852.319">944 1073,'66'-81,"-3"-4,-4-1,7-23,-28 51,-37 58,0 0,0 0,0 0,0 0,0 0,0 0,1 0,-1 0,-1 0,1 0,0 1,0-1,0 0,0 1,0-1,0 1,0-1,0 1,0-1,-1 1,1 0,0-1,0 1,-1 0,1-1,0 1,-1 0,1 0,-1 0,1 0,-1 0,1 0,-1-1,0 1,0 0,1 0,-1 0,0 0,0 0,0 0,0 0,0 0,0 0,0 0,0 0,-1 0,1 0,0 0,-1 0,1 0,0 0,-1 0,1 0,-1 0,1 0,-1-1,0 2,1 0,-2 66,-1-54,1 1,1 0,0-1,1 1,1 0,0 0,1-1,1 1,0-1,1 1,0-1,1 0,1-1,0 1,1-1,0 0,1-1,5 7,-5-14,0 0,1 0,-1-1,1 0,0-1,0 0,0 0,0-1,1 0,-1-1,0 0,1 0,-1-1,1 0,-1-1,1 0,-1-1,1 0,-1 0,0-1,0 0,0 0,-1-1,1 0,-1-1,0 0,0 0,0-1,-1 0,0 0,0-1,0 1,4-8,16-23,-1 0,-3-2,-1 0,-2-2,-1 0,-2-2,-3 1,0-5,-3 14,-1 10,-1 5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453 513,'-14'-2,"-1"1,1 1,0 1,0 0,0 1,0 0,1 1,-1 0,0 1,1 1,0 0,0 1,1 0,-1 1,-10 9,7-3,1 0,1 2,0 0,1 0,1 1,0 1,1 0,1 0,1 1,0 1,1 0,2 0,-1 0,2 1,1-1,0 1,2 0,0 1,1 5,0-21,0 1,1 0,0 0,0-1,1 1,-1 0,1 0,1-1,-1 1,1-1,0 1,0-1,0 0,1 1,0-1,0 0,0-1,0 1,1-1,0 1,0-1,0 0,1-1,-1 1,1-1,0 1,0-2,0 1,0 0,0-1,1 0,-1 0,1-1,-1 1,6-1,1 0,0 0,-1-1,1-1,0 0,0 0,0-2,-1 1,1-1,-1-1,0 0,0-1,0 0,-1 0,1-1,-1 0,-1-1,1-1,-1 1,1-3,14-13,0-2,-2-1,-1-1,-1-1,-2-1,1-3,-8 12,-1 0,-1-1,-1 0,-1 0,-1-1,-1 0,-1 0,-1 0,0-1,-2 1,-1-1,0 0,-2 1,-1-1,3 19,0 0,-1 0,1 0,-1 0,0 0,0 0,0 0,-1 0,1 1,-1-1,0 0,0 1,-1 0,1-1,-1 1,1 0,-1 0,0 0,0 1,0-1,0 1,-1-1,1 1,-1 0,0 0,1 1,-1-1,0 1,0 0,0 0,0 0,0 0,0 1,0 0,0 0,0 0,0 0,0 0,-3 1,1 0,0 0,0 1,0-1,0 1,0 0,0 0,1 1,-1 0,1 0,0 0,0 0,0 1,0 0,1 0,-3 3,5-5,0 0,1 0,-1 0,1 0,-1 0,1 0,0 0,0 1,0-1,0 1,0-1,1 0,-1 1,1-1,-1 1,1 0,0-1,0 1,0-1,1 1,-1-1,0 1,1-1,0 1,-1-1,1 1,0-1,0 0,1 1,-1-1,0 0,1 0,-1 0,1 0,0 0,0 0,0 0,10 5,0-1,0 0,0 0,1-1,-1-1,1 0,0-1,1-1,-1 0,0 0,1-1,-1-1,1-1,-1 1,1-2,-1 0,0-1,0 0,0-1,0 0,6-4,7 0,1-2,-2-1,1 0,-2-2,0-1,0-1,-1-1,-1-1,-1-1,0-1,-2-1,0-1,-1 0,-1-1,-1-1,-1 0,7-17,-18 31,1 0,-2-1,1 0,-1 0,-1 0,1 0,-2-1,0 1,0 0,0-1,-2 1,1-1,-1 1,-1 0,0-1,0 1,-2-3,3 10,-1 1,0-1,1 0,-1 1,-1-1,1 1,0-1,-1 1,1 0,-1 0,1 0,-1 0,0 1,0-1,0 1,0 0,0 0,0 0,0 0,0 0,-1 1,1-1,0 1,0 0,-1 0,1 0,0 0,0 1,-1-1,1 1,-1 0,-95 42,93-39,0 0,0 0,0 0,1 1,0 0,0 0,0 0,0 1,1-1,0 1,0 0,0 0,1 1,0-1,0 1,1 0,0-1,0 1,0 0,1 0,0 0,1 1,-1-1,1 0,1 0,-1 0,1 0,1 0,-1 0,1 0,0 0,1 0,0-1,0 1,0-1,0 0,2 1,3 0,0 0,1-1,-1 0,1 0,0-1,1 0,0-1,-1 0,1 0,1-1,-1 0,0-1,1 0,-1-1,1 0,-1-1,10-1,-8 2,-6-1,0 0,0 0,-1 1,1-1,0 1,-1 1,1-1,0 1,-1 0,0 0,1 0,-1 1,0 0,0 0,-1 0,1 1,-1-1,1 1,-1 0,0 1,-1-1,1 0,-1 1,0 0,0 0,0 0,-1 0,1 1,-1-1,-1 1,2 4,1 40,-5-45,1-1,-1 1,1-1,-1 1,1 0,1-1,-1 1,1-1,0 1,0-1,0 1,0-1,1 1,0-1,0 0,0 0,0 0,1 0,-1 0,1-1,0 1,0-1,1 1,-1-1,1 0,0-1,-1 1,1-1,0 1,2-1,17 3,-1-4</inkml:trace>
  <inkml:trace contextRef="#ctx0" brushRef="#br0" timeOffset="432.622">0 1416,'345'-144,"-189"73,578-253,-665 293,185-68,-225 93,-5 2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6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0 140,'39'-9,"31"-4,9-4,1 1,-9 3,-12 4,-10-2,-10 2,-6 1,-4 3,-2-3,-1 1,0 0,1 3,-5 1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82,'39'-5,"36"-6,15-2,-3 2,-6 3,-13-2,-13 0,-10 2,-9 2,-6 8,-7 3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195 298,'415'-157,"-396"150,0-1,-1 0,0-2,-1 0,0-1,-1 0,0-2,-1 0,6-5,-22 18,0 1,0-1,0 1,0-1,0 1,0-1,0 0,0 1,0-1,0 0,0 0,0 0,0 0,0 0,0 0,0 0,0 0,0 0,0 0,0 0,0-1,0 1,0 0,0-1,0 1,0-1,1 1,-1-1,0 1,0-1,0 0,1 1,-1-1,0 0,1 0,-1 0,0 1,1-1,-1 0,1 0,-1 0,1 0,0 0,-1 0,1 0,0 0,0 0,0 0,0 0,0 0,0 0,0 0,0 0,0 0,0 0,0 0,1 0,-1 0,0 0,1 0,-1 0,1 0,-8 8,-1 1,2 0,-1 1,1 0,1 0,-1 0,1 0,1 1,0 0,0 0,1 0,0 4,-2-1,-6 30,2 0,1 1,3 0,1 0,3 36,-6 50,-4 51,8-90,-5 0,-3-1,-10 30,10-74,-1-1,-3 0,-2-1,-1 0,-2-2,-5 4,16-31,-1 0,0 0,-1-1,-1 0,-1-1,1-1,-2 0,0 0,0-1,-1-1,0-1,-1 0,0-1,0 0,-1-2,0 0,-8 1,19-5,0 0,1 0,-1-1,0 0,0 0,0 0,-1-1,1 0,0 0,0-1,0 0,0 0,0 0,0-1,1 1,-1-2,0 1,1 0,-1-1,1 0,0-1,0 1,0-1,0 0,1 0,0 0,0 0,0-1,0 0,-2-4,0-4,0-1,1 0,0 0,2-1,-1 1,2-1,0 0,1 0,0 0,1 0,1 0,0 0,1 1,0-1,2 0,0 1,0 0,1 0,1 0,0 0,1 1,1 0,0 1,0-1,1 1,1 1,0 0,1 0,0 1,1 0,34-28,2 1,2 3,1 2,1 2,4 2,-11 3,348-164,-332 147,-36 22</inkml:trace>
  <inkml:trace contextRef="#ctx0" brushRef="#br0" timeOffset="633.06">816 1257,'151'-217,"-131"188,-11 15,0 0,1 0,1 1,0 0,1 1,0 0,0 1,2 1,-1 0,5-2,-17 11,0 1,0 0,-1-1,1 1,0-1,0 1,-1 0,1 0,0-1,0 1,0 0,0 0,-1 0,1 0,0 0,0 0,0 0,0 0,0 0,-1 1,1-1,0 0,0 0,0 1,-1-1,1 1,0-1,-1 1,1-1,0 1,-1-1,1 1,0-1,-1 1,1 0,-1-1,1 1,-1 0,1 0,-1-1,0 1,1 0,-1 0,0 0,0-1,0 1,1 0,-1 0,0 0,0 0,0 0,-4 46,-30 64,34-110,0 0,0 0,0 0,1 0,-1 0,0 0,0 0,1 0,-1 0,1-1,-1 1,0 0,1 0,0 0,-1-1,1 1,-1 0,1-1,0 1,-1 0,1-1,0 1,0-1,0 1,-1-1,1 0,0 1,0-1,0 0,0 1,0-1,0 0,0 0,0 0,0 0,0 0,-1 0,1 0,0 0,0 0,0-1,0 1,0 0,0 0,0-1,0 1,-1-1,1 1,0-1,0 1,-1-1,2 0,43-27,113-87,-141 104,-11 6,0 0,0 1,0 0,0 1,1-1,0 1,0 1,-1-1,1 1,1 0,-1 1,5-1,-10 2,-1 0,1 0,-1 0,0 1,1-1,-1 0,0 1,0-1,1 1,-1 0,0-1,0 1,0 0,0 0,1-1,-1 1,0 0,-1 0,1 0,0 0,0 1,0-1,-1 0,1 0,0 0,-1 1,1-1,-1 0,0 1,1-1,-1 0,0 1,0-1,0 0,0 1,0-1,0 0,0 1,0-1,-1 1,-13 54,8-39,1-7,1 1,-1 0,2 0,0 0,0 0,1 0,1 1,-1-1,2 1,0 3,4 4</inkml:trace>
  <inkml:trace contextRef="#ctx0" brushRef="#br0" timeOffset="1079.556">1888 805,'-274'317,"339"-405,90-103,-49 89,-105 102,0-1,0 0,0 1,1-1,-1 1,0 0,0-1,0 1,0 0,1 0,-1-1,0 1,0 0,0 0,1 0,-1 1,0-1,0 0,0 0,1 1,-1-1,0 0,0 1,0-1,0 1,0 0,0-1,0 1,0 0,0 0,0 0,0-1,0 1,-1 0,1 0,0 0,-1 0,1 0,0 0,-1 1,0-1,1 0,-1 0,0 0,1 1,16 58,-16-54,5 29,3-1,0-1,2 0,2 0,14 28,-18-44,-5-5</inkml:trace>
  <inkml:trace contextRef="#ctx0" brushRef="#br0" timeOffset="1299.139">1718 1003,'39'0,"31"-5,9-1,-4 0,-10 1,-11 2,-11 0,-7 2,-10-4,-4-2,-7 1</inkml:trace>
  <inkml:trace contextRef="#ctx0" brushRef="#br0" timeOffset="1527.713">2622 778,'-14'33,"-5"21,-5 2,3-5,0-11,3-11</inkml:trace>
  <inkml:trace contextRef="#ctx0" brushRef="#br0" timeOffset="1766.511">2339 778,'43'19,"29"11,7 5,-5-3,-11-2,-11-7,-9-6,-12-2,-7-4,-3-3,-4-3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0 369,'95'-23,"-2"-4,-1-4,-2-4,24-16,-96 42,7-2,0-2,-1-1,-1-1,0-1,-1 0,7-10,-21 18,-4 5,0 0,0-1,0 1,-1-1,1 0,-1 0,0 0,0-1,-1 1,1-1,-1 0,0 1,0-1,-1 0,1 0,-1-1,-2 6,-1 0,1 0,0 0,0 0,0 0,-1 0,1 0,0 0,0 1,0-1,0 0,0 1,-1-1,1 1,0-1,0 1,0 0,0-1,1 1,-1 0,0 0,0 0,0 0,0-1,1 1,-1 0,0 0,1 0,-1 1,1-1,-1 0,1 0,0 0,-1 0,1 0,0 1,0 0,-18 33,1 1,3 1,0 1,3 0,1 0,-2 21,11-53,-28 158,8 1,3 70,-6 47,12-158,8-51,-5 1,-2-1,-3-1,-19 54,32-120,-1-1,1 1,-1-1,1 0,-2 0,1 0,0 0,-1 0,0 0,0-1,0 1,-1-1,0 0,0 0,0 0,0-1,0 1,-1-1,1 0,-1 0,0-1,0 0,0 1,0-1,0-1,-1 1,1-1,-1 0,-3 0,-1-2,0-1,-1 0,1 0,0-1,0-1,0 1,1-2,-1 1,1-1,0-1,1 0,-1 0,1 0,0-1,1 0,-1-1,1 0,1 0,0-1,0 1,0-1,1 0,0-3,-8-13</inkml:trace>
  <inkml:trace contextRef="#ctx0" brushRef="#br0" timeOffset="332.469">57 1074,'575'-270,"-560"264,-13 4,0 0,1 0,-1 0,1 1,-1-1,1 1,0 0,0 0,-1 0,1 0,0 0,0 0,0 1,0 0,0-1,0 1,0 0,0 1,0-1,0 0,0 1,0 0,0 0,0 0,0 0,-1 0,1 0,0 1,-1-1,1 1,-1 0,0-1,1 1,-1 0,0 1,0-1,0 0,18 101,-13-34,36 29,-33-84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27 170,'-7'20,"2"-1,0 1,2 0,0 0,1 0,1 1,0-1,2 0,0 0,2 1,0-1,1 0,1-1,6 14,-8-25,0-1,0 0,1 0,0 0,0 0,1-1,0 0,0 0,0 0,1-1,0 1,0-1,0-1,1 1,0-1,-1 0,2 0,-1-1,0 0,1-1,-1 1,1-1,-1-1,1 0,0 0,0 0,0-1,0 0,0 0,4-2,7 3,1-1,-1-1,0-1,0-1,0 0,0-1,0-2,-1 0,0 0,0-2,-1 0,1-1,13-11,-24 15,0 0,0 0,0-1,-1 0,0-1,0 1,-1-1,0 0,0-1,-1 1,0-1,0 0,-1 0,1 0,-2 0,1 0,-1-1,-1 1,0-1,0 0,0 1,-1-1,-1-5,-4-3</inkml:trace>
  <inkml:trace contextRef="#ctx0" brushRef="#br0" timeOffset="244.274">308 142,'-94'543,"57"-296,33-230,1-1,1 1,1 0,0 0,1 0,1 0,0 0,2 0,0 0,1 2,2-1</inkml:trace>
  <inkml:trace contextRef="#ctx0" brushRef="#br0" timeOffset="678.435">788 1,'16'19,"-2"0,0 1,-1 1,-2 0,0 1,-1 0,-1 1,-1 0,-1 0,-1 1,1 10,-1 8,-1 1,-3-1,-1 1,-2 0,-2 0,-1 0,-3-1,-1 0,-3-1,-1 1,-5 9,9-28,-1-1,-1 0,0 0,-2-1,0-1,-2 0,0 0,-1-1,-1-1,0-1,-2 0,0-1,-1-1,0-1,-1-1,-1 0,-4 0,-30 13,30-17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91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0 254,'39'0,"36"-4,10-3,-4 1,-11 1,-13-3,-12 0,-7 1,-12-3,-9-5,-8-4,-5 0</inkml:trace>
  <inkml:trace contextRef="#ctx0" brushRef="#br0" timeOffset="178.565">283 0,'-10'58,"-2"23,-1 4,4-4,2-11,2-12,8-16,2-10,1-7,4-2,1-5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480 198,'-33'8,"0"3,1 0,0 3,1 0,0 2,2 1,0 1,0 2,2 1,1 1,-21 22,37-34,1-1,0 2,1-1,0 1,0 0,1 1,0 0,1 0,1 0,0 1,1 0,0 0,1 0,0 0,1 1,1-1,0 1,0-1,2 1,0-1,0 1,1-1,1 0,0 1,1-1,0-1,1 1,1-1,0 1,0-2,1 1,1-1,0 0,7 8,-1-8,0-2,0 1,1-2,0 0,0-1,1 0,0-1,0-1,0 0,1-2,-1 0,1 0,0-2,0 0,0-1,0 0,0-2,0 0,0-1,-1 0,1-2,-1 0,0 0,0-2,-1 0,0-1,0 0,-1-1,0-1,0 0,-1-1,5-6,-5 2</inkml:trace>
  <inkml:trace contextRef="#ctx0" brushRef="#br0" timeOffset="335.089">1100 395,'-40'41,"2"1,2 2,2 2,1 1,3 1,2 2,-5 43,33-90,-1-1,0 1,1-1,0 1,0-1,0 1,0 0,0-1,0 1,1-1,-1 1,1-1,-1 1,1-1,0 1,0-1,0 0,1 1,-1-1,1 0,-1 0,1 0,-1 0,1 0,0 0,0-1,0 1,0-1,0 1,1-1,-1 0,0 0,0 0,1 0,0 0,16 2,0 0,0-2,1 0,-1-1,0-1,0-1,1-1,-1 0,2-2,10-4,0-1,-1-1,0-1,-1-2,-1-1,0-2,-1 0,18-16,-29 20,-1 0,-1-1,0-1,-1 0,0-1,-2 0,0-1,0 0,-2-1,4-10,-9 20,0-1,-1 0,-1 0,0 0,0 0,0-1,-1 1,-1-1,0 1,0-1,0 1,-2 0,1-1,-1 1,0 0,-1 0,0 0,0 0,-1 1,0-1,-1 1,0 0,-3-3,0 3,0 0,0 0,-1 1,0 1,-1 0,1 0,-1 1,0 0,-1 0,1 1,-1 1,0 0,0 0,0 1,0 0,0 1,-1 1,1 0,0 0,0 1,-1 0,1 1,0 0,0 1,1 0,-1 1,1 0,-1 1,1 0,0 0,1 1,-1 1,1-1,1 2,-1-1,0 2,-39 38,33-27</inkml:trace>
  <inkml:trace contextRef="#ctx0" brushRef="#br0" timeOffset="672.208">2116 311,'-68'23,"40"-15,1 1,0 1,0 1,1 2,0 1,1 1,-22 17,44-30,0 0,1 0,-1 0,1 0,-1 0,1 0,0 1,0-1,0 1,0-1,1 1,-1 0,1 0,-1 0,1 0,0 0,0 0,1 0,-1 0,0 0,1 0,0 0,0 1,0-1,0 0,0 0,1 0,0 1,-1-1,1 0,0 0,0 0,1 0,-1 0,1-1,-1 1,1 0,0-1,0 1,2 2,38 38,-33-36,-1-1,0 2,0-1,-1 1,0 0,0 0,-1 1,0 0,0 0,-1 0,-1 1,1 0,-2 0,1 0,-1 0,-1 0,0 1,0 0,-1 0,-2-6,0 0,-1-1,0 1,0 0,0-1,0 1,-1-1,0 1,0-1,0 0,0 0,0-1,-1 1,0-1,0 1,0-1,0 0,0-1,-1 1,1-1,-1 0,-2 1,-112 28,5-29,90-3</inkml:trace>
  <inkml:trace contextRef="#ctx0" brushRef="#br0" timeOffset="1200.638">2539 28,'-40'35,"1"1,1 2,2 1,2 2,2 2,-8 15,24-35,1 1,1 0,2 1,0 0,1 1,2 0,1 1,1 0,1 0,1 0,2 1,0 26,5-39,1 0,1 1,0-1,1-1,1 1,0-1,1 0,1 0,0-1,1 0,0 0,1-1,0 0,1-1,1 0,-1-1,2 0,-1-1,1 0,1-1,0-1,0 0,0-1,1 0,-1-1,1-1,1 0,-1-1,1-1,-1 0,10-1</inkml:trace>
  <inkml:trace contextRef="#ctx0" brushRef="#br0" timeOffset="1988.259">2709 705,'34'-2,"0"-2,0-1,0-2,-1-2,0 0,-1-3,0 0,-1-2,18-11,-30 14,-1 0,0-2,-1 1,0-2,-1 0,-1-1,0-1,-1 0,-1-1,-1-1,0 0,-1 0,-1-1,6-17,-8-16,-8 51,0 0,0 0,0 0,-1 0,1 0,0 1,-1-1,1 0,-1 0,1 0,-1 0,1 0,-1 1,0-1,1 0,-1 1,0-1,0 0,1 1,-1-1,0 1,0-1,0 1,0 0,0-1,0 1,0 0,0-1,0 1,0 0,1 0,-1 0,0 0,0 0,0 0,0 0,0 0,0 1,0-1,0 0,0 1,0-1,0 0,0 1,0-1,1 1,-1-1,0 1,0 0,0-1,0 1,-10 7,-1 1,2 0,-1 0,1 1,1 0,-1 1,2 0,0 1,0 0,1 0,0 0,1 1,1 0,0 0,-2 8,4-9,0 0,1 0,0 0,0 0,2 0,-1 0,2 0,-1 0,2 0,0 3,-1-11,0 1,0 0,1 0,-1-1,1 1,0-1,1 0,-1 0,1 1,-1-2,1 1,1 0,-1 0,0-1,1 0,0 0,-1 0,1 0,1 0,-1-1,0 0,0 0,1 0,0 0,-1-1,3 1,10 0,1-1,-1-1,1-1,-1 0,1-1,-1-1,0 0,0-2,0 0,-1 0,0-2,0 0,0-1,-1-1,0 0,-1-1,0 0,0-1,-1-1,-1 0,0-1,0 0,-2-1,1 0,4-10,-6 12,-3 5,0 0,0 0,-1-1,0 0,0 0,-1-1,0 1,0-1,-1 0,0 0,0-1,-4 9,0 0,1 0,-1 0,0 0,0 0,0 0,1 1,-1-1,0 0,0 1,0-1,0 1,0-1,0 1,0-1,0 1,-1 0,1 0,0-1,0 1,0 0,0 0,0 0,0 0,-1 0,1 0,0 1,0-1,0 0,0 1,0-1,0 0,0 1,0-1,0 1,0 0,0-1,0 1,0 0,0 0,0-1,1 1,-1 0,0 0,1 0,-1 0,0 0,1 0,-1 0,1 0,-11 13,0 0,1 0,0 1,2 0,0 1,0 0,1 0,1 1,1 0,-2 12,5-25,1 0,0 1,-1-1,2 1,-1-1,0 1,1-1,0 1,0-1,0 1,1 0,0-1,-1 1,2-1,-1 0,0 1,1-1,0 0,0 0,0 0,0 0,1 0,0 0,0-1,0 1,0-1,0 0,0 0,1 0,0 0,0-1,-1 1,1-1,1 0,-1 0,0-1,0 1,2 0,8 1,0 0,-1-1,1-1,0 0,0-1,0 0,0-1,0 0,-1-1,1-1,-1 0,1-1,-1-1,0 0,0 0,-1-1,0-1,0 0,0-1,-1 0,3-3,12-11,-1-2,0 0,-2-1,-1-2,-1 0,-1-1,-2-1,1-4,-11 20,-1-1,-1 0,0 0,-1 0,-1 0,0-1,-1 0,0 0,-1 0,-1-5,0 19,-1 0,1 0,-1-1,0 1,0 0,0 0,1-1,-1 1,0 0,-1-1,1 1,0 0,0 0,0-1,-1 1,1 0,-1 0,1 0,-1-1,1 1,-1 0,0 0,1 0,-1 0,0 0,0 0,0 0,0 1,0-1,0 0,0 0,0 1,0-1,0 0,0 1,-1-1,1 1,0 0,0-1,-1 1,1 0,0 0,0 0,-1 0,1 0,0 0,-1 0,1 0,0 0,0 1,0-1,-1 0,1 1,0-1,0 1,0-1,0 1,-1 0,1 0,0-1,0 1,1 0,-2 0,-13 16,0 1,1 0,1 1,1 0,0 1,1 1,2-1,0 2,1-1,1 1,1 1,1-1,1 1,1-1,0 18,1-28,0 0,1 0,0 0,1 0,0 0,1 0,1 0,0 0,0-1,1 1,0-1,1 1,1-1,0 0,0 0,1-1,0 0,1 0,0 0,1-1,7 8,-12-15,1-1,-1 0,0 1,0-1,1-1,-1 1,0 0,1-1,-1 0,0 0,1 0,-1 0,1 0,-1-1,0 0,1 1,-1-1,0 0,0-1,0 1,0 0,0-1,0 0,0 0,0 0,0 0,0-1,21-14</inkml:trace>
  <inkml:trace contextRef="#ctx0" brushRef="#br0" timeOffset="2700.109">4769 0,'-38'137,"-6"-2,-5-3,-18 24,-23 23,88-177,1 0,1 1,-1-1,0 0,1 0,-1 0,1 1,-1-1,1 0,0 1,0-1,0 0,0 0,1 1,-1-1,1 0,-1 0,1 1,0-1,0 0,0 0,0 0,0 0,0 0,0 0,1 0,-1-1,1 1,-1 0,1-1,0 1,0-1,0 0,0 1,0-1,0 0,0 0,0 0,0-1,0 1,0 0,1-1,-1 1,0-1,1 0,-1 0,0 0,0 0,1 0,1-1,32-5,0-2,0-2,-1-1,0-2,-1-1,0-2,25-16,-44 24,-6 5,0-1,0-1,0 0,-1 0,1-1,-1 0,-1 0,1-1,-1 0,0 0,-1-1,0 0,0 0,3-6,-14-19,-3 20</inkml:trace>
  <inkml:trace contextRef="#ctx0" brushRef="#br0" timeOffset="2938.063">4346 395,'39'-5,"36"-6,15-1,-3-4,-7 1,-11 3,-9 4,-10 3,-8 3,-6 1,-5 1,-8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3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1270,'114'-66,"-3"-4,-3-6,-4-4,-3-4,-4-5,60-74,-129 131,-2-3,-1 0,-1-1,-2-1,-2-2,-2 0,-1 0,-2-2,-2 0,2-15,-11-29,-4 83,0 0,0 0,0 0,-1 0,1 0,-1 1,0-1,1 0,-1 0,0 0,0 1,0-1,0 0,0 1,-1-1,1 1,0 0,-1-1,1 1,-1 0,1 0,-1 0,0 0,1 0,-1 0,0 0,0 1,1-1,-1 0,0 1,0 0,0-1,0 1,0 0,0 0,0 0,0 0,0 1,0-1,1 0,-2 1,-12 5,0 0,0 0,0 2,1 0,0 0,1 2,0 0,0 0,1 1,0 0,1 1,1 1,-1 1,3-6,-27 31,2 3,1 1,3 1,1 1,2 1,2 2,3 1,1 0,-11 49,27-86,0 0,0 0,1 0,1 0,0 0,1 1,0-1,1 1,0-1,1 1,0-1,1 1,1-1,0 0,0 0,1 0,1 0,0-1,0 0,5 6,-2-12,1 0,0-1,0 0,0 0,1-1,-1 0,1-1,0 0,0 0,0-1,0 0,0-1,0 0,0-1,0 0,-1 0,1-1,0-1,1 0,24-6,0-3,-1 0,-1-2,0-2,0-1,26-20,-3 8,55-42,-110 71,-1 0,1 0,-1-1,1 1,-1 0,1-1,-1 1,1 0,-1-1,0 1,1-1,-1 1,1 0,-1-1,0 1,1-1,-1 1,0-1,0 0,0 1,1-1,-1 1,0-1,0 1,0-1,0 0,0 1,0-1,0 1,0-1,0 0,0 1,0-1,0 1,-1-1,1 1,0-1,0 1,-1-1,1 1,0-1,-1 1,1-1,0 1,-1-1,1 1,-1-1,1 1,0 0,-1-1,1 1,-1 0,1-1,-1 1,0 0,1 0,-1 0,1-1,-1 1,1 0,-1 0,0 0,-38 1,23 6,-1 0,2 1,-1 1,1 0,1 1,0 1,0 0,1 1,0 0,1 1,1 0,0 1,1 1,0-1,1 2,-4 9,10-22,1 0,0 1,0-1,0 0,0 1,0-1,1 1,-1 0,1 0,0-1,1 1,-1 0,0 0,1 0,0 0,0 0,0 0,1 0,-1 0,1 0,0-1,0 1,0 0,0 0,1-1,0 1,0-1,0 1,0-1,0 0,0 0,1 0,0 0,-1 0,1 0,0-1,1 1,-1-1,0 0,1 0,2 1,0-1,1 0,-1 0,1-1,0 0,0 0,-1-1,1 0,0 0,0 0,0-1,-1 0,1 0,0-1,-1 0,1 0,-1 0,0-1,0 0,0 0,0-1,5-3,104-103,8-87,-130 245,7-45,-2 2,0 1,0 0,0-1,1 1,0 0,0 0,1 0,-1 0,1 0,1-1,-1 1,1 0,0 0,0 0,1 0,-1-1,1 1,1-1,-1 1,1-1,0 0,0 0,0 0,1 0,0-1,0 1,0-1,0 0,1 0,2 1,2-2,1 0,-1 0,1-1,0-1,0 0,0 0,0-1,0 0,0 0,0-1,-1-1,1 0,0 0,-1-1,1 0,-1 0,0-1,0-1,0 1,0-1,5-5,14-10,0-1,-2-1,0-1,-2-2,14-17,26-28,-63 69,-1 1,1-1,-1 1,1-1,0 1,-1 0,1-1,0 1,-1 0,1 0,0-1,-1 1,1 0,0 0,0 0,-1 0,1 0,0 0,0 0,-1 0,1 0,0 0,-1 0,1 1,0-1,-1 0,1 0,0 1,-1-1,1 0,0 1,-1-1,1 1,-1-1,1 1,-1-1,1 1,-1-1,1 1,-1-1,1 1,-1 0,0-1,1 1,-1 0,0-1,0 1,1 0,-1 0,0-1,0 1,0 0,0 0,6 43,-6-42,1 8,0 0,0 0,-1 0,0 0,0 0,-1 0,-1-1,1 1,-2 0,1 0,-2-1,1 0,-1 1,0-1,-1-1,0 1,-1-1,1 1,-2-2,1 1,-2 0,-76 37,83-45,1 0,-1-1,1 1,-1 0,1-1,-1 1,1-1,-1 1,1-1,0 1,-1-1,1 1,0-1,-1 1,1-1,0 1,0-1,-1 0,1 1,0-1,0 1,0-1,0 0,0 1,0-1,0 0,0 1,0-1,0 0,0 1,0-1,0 1,1-1,-1 0,0 1,0-1,1 1,-1-1,0 1,1-1,-1 1,0-1,1 1,-1-1,1 1,-1-1,1 1,-1 0,1-1,-1 1,1 0,0 0,-1-1,1 1,-1 0,1 0,0 0,-1 0,1 0,0 0,-1-1,1 2,-1-1,1 0,0 0,0 0,138-40,-29 34,-90 7,0-1,-1-1,1-1,0 0,-1-2,0 0,13-5,16-12,-1-2,-1-2,-1-2,4-6,-26 14,0-1,-2-1,-1-1,0-1,-2 0,0-2,-2 0,13-27,-11 19,-1-1,-2-1,-1-1,-2 0,-1 0,-2-1,-2-1,3-31,-24 2,14 66,-1 0,0-1,0 1,0 0,0 0,0 0,0 0,0 0,0 0,-1 0,1 0,0 0,0 1,-1-1,1 0,-1 1,1-1,-1 1,1 0,0-1,-1 1,1 0,-1 0,0 0,1 0,-1 0,1 0,-1 0,1 1,0-1,-1 1,1-1,-1 1,1-1,0 1,-1 0,1-1,0 1,-1 0,1 0,0 0,0 0,-1 1,-5 6,0 1,0 0,1 0,0 0,0 0,1 1,1 0,0 1,0-1,1 0,0 1,0 0,1 0,1 1,-1-5,-6 24,2-1,1 1,1 0,2 0,1 0,1 1,2-1,2 8,37 160,10-88,-46-114,-9-4</inkml:trace>
  <inkml:trace contextRef="#ctx0" brushRef="#br0" timeOffset="243.248">6407 593,'43'9,"43"4,17-1,0-7,-7-4,-12-2,-9-7,-8-1,-6 1,-9 1,-13 3</inkml:trace>
  <inkml:trace contextRef="#ctx0" brushRef="#br0" timeOffset="1895.558">8128 1,'-37'89,"3"2,4 2,4 0,-7 62,13-69,15-62,0-1,1 0,2 1,0-1,1 1,2 6,0-23,-1 0,1 0,1-1,-1 1,1-1,0 1,1-1,0 0,0 0,0 0,0 0,1-1,0 1,0-1,1 0,0 0,-1-1,2 1,-1-1,0 0,1 0,0-1,5 3,-3-2,0-2,0 1,0-1,0-1,0 1,0-1,1-1,-1 1,0-1,1-1,-1 0,0 0,0 0,0-1,0 0,0-1,0 0,0 0,-1-1,0 0,1 0,-1 0,5-5,7-6,-1 0,0-1,-1-1,-1 0,0-1,-2-1,11-16,48-77,-72 109,0 1,1 0,-1 0,0 0,1 0,-1 0,1 0,-1 1,1-1,0 0,0 1,-1 0,1-1,0 1,0 0,1 0,-1 0,0 0,0 0,1 0,-1 1,0-1,1 1,-1 0,0 0,1-1,-1 1,0 1,1-1,-1 0,0 1,1-1,-1 1,0 0,1-1,-1 1,0 0,0 1,0-1,0 0,0 0,0 1,0 0,-1-1,1 1,0 0,-1-1,0 1,1 0,0 2,3 8,-1 0,0 1,0-1,-1 1,-1 0,0 0,-1 0,-1 0,0 0,0 0,-1 0,-1 0,0 0,-1 0,0 0,-4 7,-4 33,82-179,-56 103,1 0,0 1,2 1,1 1,0 1,2 0,8-5,-27 22,-1 0,1 1,-1-1,1 1,0-1,-1 1,1 0,0-1,0 1,0 0,0 0,0 0,0 1,0-1,1 0,-1 1,0-1,0 1,1 0,-1 0,0 0,0 0,1 0,-1 1,0-1,0 0,0 1,1 0,-1-1,0 1,0 0,0 0,0 0,0 1,0-1,-1 0,1 1,0-1,-1 1,1 0,0 4,0 0,-1 0,0 1,0-1,-1 0,1 1,-1-1,-1 0,1 1,-1-1,0 0,-1 1,1-1,-3 6,2-7,0 0,0 0,1 0,0 1,0-1,0 0,1 1,0-1,0 1,0-1,0 1,1-1,0 0,0 1,1-1,0 0,0 0,1 2,-1-6,0 0,1 0,-1 0,1 0,0-1,-1 1,1-1,0 0,-1 1,1-1,0 0,-1-1,1 1,-1 0,1-1,0 0,-1 1,1-1,-1 0,1 0,-1-1,0 1,1 0,-1-1,0 1,0-1,0 0,0 0,0 0,0 0,-1 0,1 0,8-5,160-111,-169 117,0 0,0 0,0 0,0 0,0 0,0 1,1-1,-1 0,0 1,0-1,0 1,1-1,-1 1,0 0,1-1,-1 1,0 0,1 0,-1 0,0 0,1 0,-1 0,0 1,0-1,1 0,-1 0,0 1,1-1,-1 1,0 0,0-1,0 1,0 0,0-1,0 1,0 0,0 0,0 0,0 0,0 0,0 0,0 0,-1 0,1 1,-1-1,1 0,0 0,-1 1,0-1,1 0,-1 1,0-1,0 0,0 1,0-1,0 0,0 1,0 4,-1-4,0 0,0 0,0-1,0 1,0 0,1 0,-1 0,1 0,-1 0,1 0,0 0,0 1,0-1,0 0,0 0,1 0,-1 0,0 0,1 0,0 0,-1 0,1 0,0-1,0 1,0 0,0 0,0-1,1 1,-1 0,0-1,1 1,-1-1,1 0,0 0,-1 1,1-1,0 0,0 0,0 0,0-1,0 1,-1 0,1-1,0 1,1-1,-1 0,0 0,0 0,0 0,0 0,0 0,125-91,14 15,-138 75,-1 1,0 0,1-1,-1 1,1 0,-1 0,0 1,1-1,-1 0,0 1,1-1,-1 1,0 0,1 0,-1 0,0 0,0 0,0 0,0 0,0 1,0-1,0 1,-1 0,1-1,0 1,-1 0,0 0,1 0,-1 0,0 0,0 0,0 1,0-1,0 0,-1 1,1-1,-1 0,1 1,-1-1,0 0,0 1,0-1,0 1,0-1,-1 0,0 3,12 36,-9-36,1 0,0 0,0 0,0-1,1 1,0-1,0 0,0 0,0 0,0-1,1 0,-1 1,1-2,0 1,0 0,0-1,1 0,-1 0,0-1,1 1,-1-1,1 0,-1-1,1 1,0-1,-1-1,1 1,0-1,-1 1,2-2,25-4,-1-1,0-1,0-2,-1-2,0 0,-1-2,-1-1,16-11,-34 20,1 1,-1-2,-1 1,1-2,-1 1,0-1,-1 0,0-1,0 0,-1 0,0-1,-1 0,0 0,0-1,-1 1,0-3,-4 12,-1-1,1 1,-1-1,1 1,-1-1,0 0,0 1,1-1,-1 1,0-1,0 1,-1-1,1 0,0 1,0-1,-1 1,1-1,-1 1,0-1,1 1,-1-1,0 1,0 0,0-1,0 1,0 0,0 0,0 0,0 0,0 0,-1 0,1 0,0 0,-1 0,1 0,0 1,-1-1,1 1,-1-1,1 1,-1-1,0 1,0 0,-70 10,61-4,0-1,0 1,0 1,0 0,1 1,0 0,1 0,0 1,0 0,1 1,0 0,1 0,0 1,0-1,1 2,1-1,-5 11,9-17,-1 0,1 0,0 0,0 0,0 0,1 0,0 0,0 1,0-1,0 0,1 0,0 0,0 0,0 0,1 0,0 0,0-1,0 1,0-1,1 1,0-1,0 0,0 0,0 0,1 0,-1 0,1-1,0 0,0 1,1-1,1 1,-1 1,1-1,0-1,1 1,-1-1,1 0,-1-1,1 0,0 0,0 0,0-1,0 1,0-2,0 1,0-1,0 0,1-1,-1 0,0 0,0 0,4-2,7-7,-4-2</inkml:trace>
  <inkml:trace contextRef="#ctx0" brushRef="#br0" timeOffset="2227.761">8552 226,'0'-5,"5"-1,1 0</inkml:trace>
  <inkml:trace contextRef="#ctx0" brushRef="#br0" timeOffset="2769.4">7677 536,'43'-9,"29"-4,12 1,-4 2,-6 3,-6 2,-5 3,-3 1,-8 1,-7 1,-12-1</inkml:trace>
  <inkml:trace contextRef="#ctx0" brushRef="#br0" timeOffset="-3739.234">508 536,'82'-32,"-1"-3,72-44,-106 54,15-12,-2-2,-2-3,3-6,-6 5,-54 42,0 0,0-1,0 0,0 1,0-1,1 1,-1 0,1-1,-1 1,1 0,-1 0,1 0,0 0,-1 0,1 0,0 0,0 1,0-1,0 1,0-1,-1 1,1 0,0-1,0 1,0 0,0 0,0 1,0-1,0 0,0 1,0-1,0 1,0 0,-1-1,1 1,0 0,0 0,-1 0,1 0,-1 1,1-1,0 1,7 121,-11-87,-2 700,-24-318,5-455,-61-132,79 162,0 0,0 0,-1 1,0 0,0 0,0 0,-1 1,1 0,-1 0,-1 1,1-1,-1 2,1-1,-1 1,0 0,0 1,-1 0,1 0,0 1,-1 0,-3 0,-12 5,-1 1,1 2,0 0,1 1,0 2,0 0,1 1,0 1,1 2,1 0,0 1,1 1,-14 14,24-23,-16 12,0 1,2 1,0 2,1 0,2 1,0 1,2 0,-9 19,25-43,1 1,-1 0,1 0,0 0,0 0,0 0,0 0,0 0,0 0,1 1,-1-1,1 0,0 0,-1 1,1-1,0 0,0 0,0 1,1-1,-1 0,1 0,-1 1,1-1,0 0,-1 0,1 0,0 0,1 0,-1 0,0 0,0 0,1 0,-1-1,1 1,0 0,-1-1,1 0,1 2,15 3</inkml:trace>
  <inkml:trace contextRef="#ctx0" brushRef="#br0" timeOffset="-3335.561">621 847,'419'-124,"-245"66,-2-6,-1-9,-170 72,28-9,-32 31,-16 12,10-21,1 0,0 0,1 1,1-1,0 2,1-1,0 0,1 1,1 0,0 0,0 0,2 1,0-1,0 0,1 1,1-1,1 1,16 24,-6-26</inkml:trace>
  <inkml:trace contextRef="#ctx0" brushRef="#br0" timeOffset="-2855.753">1919 1016,'-21'292,"19"-276,-1 1,6-24,60-228,-40 180,3 1,2 1,2 2,27-35,-56 85,0-1,0 0,0 1,0-1,0 1,0-1,0 1,0 0,1 0,-1-1,0 1,1 0,-1 0,1 0,0 0,-1 0,1 1,0-1,-1 1,1-1,0 1,0-1,-1 1,1 0,0 0,0 0,0 0,-1 0,1 0,0 0,0 1,0-1,-1 0,1 1,0 0,-1-1,2 2,7 8</inkml:trace>
  <inkml:trace contextRef="#ctx0" brushRef="#br0" timeOffset="-2551.504">2512 819,'-28'33,"1"1,1 2,2 0,1 2,3 0,0 2,-7 25,25-62,1-1,-1 1,0 0,1 0,-1 0,1 1,0-1,0 0,0 0,1 1,-1-1,1 0,0 1,0-1,0 0,0 1,1-1,-1 0,1 1,0-1,0 0,0 0,0 1,0-1,1 0,-1 0,1 0,0-1,0 1,0 0,1-1,-1 1,0-1,1 0,0 0,1 1,3-1,0-1,1 0,-1 0,1-1,-1 0,0-1,1 1,-1-1,1-1,-1 1,0-1,0-1,0 1,0-1,0 0,-1-1,1 1,-1-1,0-1,0 1,109-107,-103 98,0 0,-1-1,-1-1,0 1,-1-2,-1 1,0-1,-1-1,-1 1,0-1,-2 0,0-1,2-15,-6 28,-1 0,0 0,0 0,0 0,0 0,-1 0,0 0,0 0,0 0,-1 1,1-1,-1 1,0 0,0-1,-1 1,-3-2,6 4,-1 0,0 1,1-1,-1 1,0 0,0-1,0 1,0 0,0 0,0 0,-1 1,1-1,0 0,0 1,0 0,-1-1,1 1,0 0,-1 0,1 0,0 1,-1-1,1 0,0 1,0-1,0 1,-1 0,1 0,0 0,0 0,0 0,0 0,0 1,1-1,-1 1,0-1,-1 2,-11 14</inkml:trace>
  <inkml:trace contextRef="#ctx0" brushRef="#br0" timeOffset="-2102.609">2739 1270,'244'-307,"-228"286,-10 12,0 0,1 1,-1 0,2 0,-1 1,1 0,0 0,0 1,8-5,-14 11,0 0,0 1,0-1,-1 0,1 1,0 0,0-1,-1 1,1 0,0 0,-1 0,1 0,-1 0,0 0,1 0,-1 1,0-1,1 0,-1 1,0-1,0 1,0-1,0 1,-1 0,1-1,0 1,-1 0,1-1,-1 1,1 0,-1 0,0 0,0-1,0 1,0 0,0 0,0 0,-1 0,1-1,0 1,-1 0,0 0,0 0,4 20,-2-20,-1 0,1 0,0 0,0 0,0 1,0-1,0-1,1 1,-1 0,1 0,-1 0,1-1,-1 1,1-1,0 1,0-1,0 0,0 0,0 0,0 0,0 0,0 0,0 0,1-1,-1 1,0-1,0 1,1-1,-1 0,0 0,0 0,1 0,-1-1,0 1,1-1,-1 1,1-1,83-35,83-48,-168 83,1 1,0-1,-1 0,1 1,0 0,0-1,0 1,-1 0,1 0,0 0,0 0,0 0,-1 0,1 1,0-1,0 0,-1 1,1 0,0-1,-1 1,1 0,0 0,-1 0,1 0,-1 0,0 0,1 0,-1 1,0-1,0 0,1 1,-1-1,0 1,-1-1,1 1,0 0,0-1,0 2,6 75,-5-34,3-24</inkml:trace>
  <inkml:trace contextRef="#ctx0" brushRef="#br0" timeOffset="5778.699">0 1976,'486'-92,"24"52,168 19,193-36,181-12,130 10,578-76,-613 48,602-30,-1158 69,-254 20,-172 17,-186 17,2 0</inkml:trace>
  <inkml:trace contextRef="#ctx0" brushRef="#br0" timeOffset="6331.994">10781 509</inkml:trace>
  <inkml:trace contextRef="#ctx0" brushRef="#br0" timeOffset="6614.352">10697 819,'0'0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0 120,'47'-22,"1"2,1 2,0 2,1 3,1 2,9 0,-58 10,1-1,0 1,0 0,0 0,0 0,0 1,0-1,1 1,-1-1,0 1,0 0,0 0,0 1,0-1,0 1,1-1,-1 1,0 0,0 0,-1 0,1 1,0-1,0 1,0 0,-1-1,1 1,-1 0,0 0,1 1,-1-1,0 0,0 1,-1 0,1-1,0 1,-1 0,0 0,1 0,-1 0,0 0,-1 0,1 1,-4 13,-1 0,0 0,-2-1,0 1,-1-1,0-1,-1 1,-1-1,0-1,-2 0,1 0,-2-1,-9 10,-13 14,-56 79,87-110,0 0,0 0,1 0,0 0,0 0,0 0,1 1,0-1,0 1,0-1,1 1,0-1,0 1,1-1,0 1,0-1,1 1,-1-1,1 0,2 4,4 5,1-2,0 1,0-1,1-1,1 0,0 0,1-1,0 0,10 6,-10-9,-1 1,0 0,-1 1,0 0,0 1,-1 0,0 0,-1 1,-1 0,0 0,0 1,3 10,-7-12,0 0,-1 0,0 1,-1-1,0 0,-1 1,0-1,-1 1,0-1,-1 0,0 0,0 0,-1 0,-1 0,0 0,-1-1,0 1,0-1,-1-1,0 1,-1-1,0 0,-1 0,1-1,-2 0,1-1,-1 1,0-2,-1 1,1-1,-1-1,-1 0,1 0,-1-1,1 0,-1-1,0 0,-1-1,1 0,0-1,-9 0,13-2,1 0,-1-1,0 0,1 0,-1-1,1 0,0 0,0 0,0-1,0 0,0 0,1 0,0-1,0 0,0 0,0 0,1 0,0-1,0 0,1 0,-2-3,-11-13,3 6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4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565 410,'-22'146,"-59"192,81-275,5-58</inkml:trace>
  <inkml:trace contextRef="#ctx0" brushRef="#br0" timeOffset="333.174">1 523,'183'-56,"87"-25,155-23,-224 72,-196 31,-2 0,0 0,0 0,0-1,0 2,1-1,-1 0,0 1,0-1,0 1,1 0,-1 0,0 1,0-1,1 1,-1-1,0 1,0 0,0 0,0 0,0 1,0-1,0 1,0-1,-1 1,1 0,-1 0,1 0,-1 1,0-1,1 1,-3 8</inkml:trace>
  <inkml:trace contextRef="#ctx0" brushRef="#br0" timeOffset="580.889">85 1088,'48'-20,"45"-14,16-8,-1-1,-14 7,-14 4,-15 8,-14 8,-11 2,-7 4,-10 3</inkml:trace>
  <inkml:trace contextRef="#ctx0" brushRef="#br0" timeOffset="1031.416">1383 467,'151'-78,"-4"-6,21-22,-162 102,12-8,-1 0,1-1,-2-1,0 0,-1-1,0-1,0-1,-14 16,1-1,-1 1,0-1,1 1,-1-1,0 0,0 1,0-1,0 0,-1 0,1 0,0 0,-1 0,1 0,-1 0,0 0,1 0,-1 0,0 0,0 0,0 0,-1 0,1 0,0 0,-1 0,1 0,-1 0,0 1,0-1,0 0,0 0,0 0,0 1,0-1,0 1,-1-1,1 1,-1-1,1 1,-1 0,1-1,-1 1,0 0,0 0,1 1,-1-1,0 0,0 0,0 1,0-1,0 1,0 0,0 0,0-1,0 1,0 0,0 1,0-1,0 0,0 1,0-1,-2 1,-12 10,1 0,0 1,1 1,1 0,-1 1,2 0,0 1,1 1,1-1,0 2,-7 17,-7 9,2 1,2 1,2 0,2 2,2 0,-5 36,-21 236,17-144,-13-97,18-61</inkml:trace>
  <inkml:trace contextRef="#ctx0" brushRef="#br0" timeOffset="1347.071">1355 749,'52'-32,"2"2,1 2,1 3,1 2,1 3,1 2,34-5,59-21,-150 43,-1 0,1 0,0 1,0-1,0 0,0 1,-1 0,1-1,0 1,0 0,0 0,0 0,0 0,0 1,0-1,0 0,0 1,0-1,-1 1,1 0,0-1,0 1,-1 0,1 0,0 0,-1 1,1-1,-1 0,1 1,-1-1,0 0,0 1,1 0,-1-1,0 1,0 0,-1-1,1 1,0 0,-1 0,1 0,-1 0,1 0,-1-1,0 1,0 0,0 0,0 0,0 0,0 0,0 0,-1 0,1 0,-1 0,0 0,0 1,-14 119,20-103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58 267,'-1'0,"1"0,-1 0,1 0,-1 0,0 0,1 0,-1 0,1 0,-1 0,1 0,-1-1,1 1,-1 0,1 0,-1-1,1 1,-1 0,1-1,-1 1,1 0,0-1,-1 1,1 0,0-1,-1 1,1-1,0 1,-1-1,1 1,0-1,0 1,0-1,-1 1,1-1,0 1,0-1,0 1,0-1,0 0,0 1,0-1,0 1,0-1,0 1,0-1,1 1,-1-1,0 1,0-1,0 1,1-1,-1 1,0-1,1 1,-1-1,0 1,1 0,-1-1,0 1,1-1,-1 1,1 0,-1 0,1-1,-1 1,1 0,-1 0,1-1,0 1,46-13,-37 11,6-2,25-3,-1-2,0-1,-1-3,0 0,-1-3,-1-1,0-2,-1-1,-1-2,16-14,-28-5,-54 61,20-1,0-1,2 1,0 0,1 1,1 0,1 1,0-1,2 1,-1 13,3-28,-43 289,29-168,-5-1,-25 73,32-150,12-34,-1-1,0 1,-2-1,1 0,-2 0,0-1,0 1,-1-1,-1-1,0 1,-1-1,0-1,-1 0,0 0,-7 5,13-12,0-1,-1 1,1-1,-1 0,0 0,0 0,0 0,0-1,0 0,0 0,-1-1,1 1,-1-1,1 0,-1-1,1 1,-1-1,0 0,1-1,-1 1,1-1,-1 0,1 0,-1-1,1 0,0 0,0 0,0 0,0-1,0 0,0 0,1 0,-1-1,1 0,0 1,0-1,0-1,1 1,-1-1,1 1,0-1,0 0,1 0,-1-3,0-8,1 0,1 0,0-1,1 1,1 0,1 0,0-1,1 1,0 0,2 1,0-1,1 1,0 0,1 0,1 1,0-1,1 2,0-1,1 2,1-1,0 1,1 1,0 0,0 0,1 1,1 1,-4 1,0 0,1 0,-1 1,1 1,1-1,-1 2,1 0,0 0,0 1,1 1,-1 0,1 1,11-1,-2 2,-1 2,1 0,-1 2,0 0,0 1,0 2,0 0,-1 1,4 2,16 1,-26-12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57,'0'5,"0"-4,4-1,3-6,4-2,0-4,-1 5,-8 3,1 3,5 1,1 0</inkml:trace>
  <inkml:trace contextRef="#ctx0" brushRef="#br0" timeOffset="606.55">367 0,'-4'0,"-2"5,-5 2,4-1,-1-1,1-1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55,'196'0,"31"-54,-225 54,-1 0,1-1,0 1,-1 0,1 0,-1 0,1 0,0 1,-1-1,1 0,-1 1,1-1,-1 1,1-1,-1 1,1 0,-1-1,0 1,1 0,-1 0,0 0,0 0,0 0,1 0,-1 1,0-1,-1 0,1 1,0-1,0 11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91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30,'10'0,"17"0,9 0,3 0,0 0,-2 0,-3-5,-2-1,-1 0,-2 1,-1 1,0 2,0 1,0 1,-5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0 601,'5'0,"6"-5,7-1,4-1,4 2,1-3,2 0,1 0,-1 3,-5-3,-1-1,-5 7,-1 4,-3 0</inkml:trace>
  <inkml:trace contextRef="#ctx0" brushRef="#br0" timeOffset="886.105">283 855,'324'-163,"-148"51,-157 100,-1-1,0-1,-1-1,-1-1,0 0,10-14,-27 30,0 1,0-1,0 1,0-1,0 1,0-1,0 0,0 1,0-1,0 0,-1 0,1 0,0 0,0 0,0 0,0 0,0 0,0 0,0-1,0 1,0 0,-1-1,1 1,0-1,0 1,1-1,-1 0,0 1,0-1,0 0,0 1,0-1,1 0,-1 0,0 0,1 0,-1 0,1 0,-1 0,1 0,-1 0,1 0,0 0,-1 0,1 0,0 0,0 0,0 0,0 0,0 0,0-1,0 1,0 0,0 0,1 0,-1 0,0 0,1 0,-1 0,1 0,-1 0,1 0,-1 0,1 0,0 0,-16 9,-1 0,2 2,-1 0,1 0,1 1,0 1,0 0,1 1,1 0,0 1,1 0,1 1,-4 8,9-18,1 0,-1 1,1-1,1 1,-1 0,1-1,0 1,0 0,1 0,0 1,0-1,0 0,1 0,0 0,0 1,1-1,-1 0,1 0,1 0,-1 0,1 0,0 0,0 0,1 0,0-1,0 1,0-1,1 0,-1 0,1 0,0 0,1-1,-1 0,1 0,0 0,0 0,0-1,1 0,-1 0,1 0,0 0,14 0,1-2,-1 0,1-1,-1 0,1-2,-1-1,1 0,-1-2,0 0,-1-1,0-1,0-1,0 0,-1-2,0 0,0-1,-1-1,7-2,-1-2,-1-1,0 0,-1-1,-1-2,-1 0,-1-1,-1-1,9-14,-22 31,-1 0,0-1,0 1,0-1,-1 0,0 0,0 0,0 0,-1 0,0 0,0 0,-1 0,1-1,-1 1,-1-1,1 6,0 0,0 0,0 0,0 1,-1-1,1 0,0 0,-1 0,1 1,0-1,-1 0,1 1,-1-1,1 0,-1 1,0-1,1 1,-1-1,0 1,1-1,-1 1,0-1,1 1,-1-1,0 1,0 0,1 0,-1-1,0 1,0 0,0 0,0 0,1 0,-1 0,0 0,0 0,0 0,0 0,1 1,-1-1,0 0,0 0,0 1,1-1,-1 0,0 1,1-1,-1 1,0-1,1 1,-1-1,0 1,1 0,-1-1,1 1,-1 0,1-1,-37 37,30-29,1 0,0 0,0 1,1 0,0 0,0 1,1-1,0 1,1 0,0 0,1 0,0 0,0 0,1 1,1-1,0 1,0-1,1 0,0 1,2 5,-2-12,1-1,0 0,0-1,1 1,-1 0,1 0,-1-1,1 0,0 1,0-1,0 0,0 0,0-1,0 1,0-1,1 1,-1-1,0 0,1 0,-1-1,1 1,0-1,-1 1,1-1,2-1,92-12,-77 7,0 0,-1-1,0-1,0-1,-1-1,0-1,0 0,15-14,-16 11,-1 1,-1-2,0 0,-1-1,0-1,-2 0,0-1,-1-1,0-1,-11 19,1 0,-1 0,-1-1,1 1,0 0,0-1,0 1,-1 0,1-1,-1 1,1-1,-1 1,1-1,-1 1,0-1,0 0,0 1,0-1,0 1,0-1,0 1,-1-1,1 0,0 1,-1-1,1 1,-1 0,0-1,1 1,-1-1,0 1,0 0,0 0,0-1,0 1,0 0,0 0,-1 0,1 0,0 0,0 0,-1 1,1-1,-1 0,1 1,-1-1,1 1,-1-1,1 1,-1 0,1 0,-1 0,1-1,-1 1,0 1,1-1,-1 0,1 0,-1 1,1-1,-1 1,1-1,-1 1,1-1,0 1,-1 0,1 0,0 0,-10 9,0 2,2-1,-1 1,2 1,0-1,0 2,1-1,0 1,2 0,-3 9,2-11,2 1,0-1,1 1,0 0,0 1,2-1,0 0,0 1,1-1,1 1,0-1,1 0,0 0,1 1,3 7,-3-18,-1 0,1 0,-1 0,1 0,0 0,1 0,-1-1,0 0,1 1,-1-1,1-1,0 1,-1 0,1-1,0 0,0 0,0 0,0 0,0-1,0 1,0-1,0 0,0 0,0-1,0 1,1-1,-2 0,1 0,0 0,0-1,0 1,0-1,-1 0,2-1,19-10</inkml:trace>
  <inkml:trace contextRef="#ctx0" brushRef="#br0" timeOffset="1281.906">1919 121,'23'-9,"158"-42,-179 50,0 0,0 0,-1 0,1 1,0-1,0 1,0 0,0-1,0 1,0 0,0 0,0 0,0 1,0-1,0 0,0 1,0-1,-1 1,1-1,0 1,0 0,0 0,-1 0,1 0,0 0,-1 0,1 1,-1-1,1 1,-1-1,0 1,0-1,0 1,0-1,0 1,0 0,0 0,0 0,0-1,-1 1,1 0,-1 0,0 0,1 0,-1 0,0 0,0 0,0 0,-1 0,1 1,-55 70,49-68,1 1,-1-1,1 1,0 0,0 0,1 0,0 1,0 0,0 0,1 0,-1 3,3-8,1 0,-1-1,1 1,0 0,0 0,-1 0,1-1,1 1,-1 0,0 0,0 0,1-1,-1 1,1 0,-1 0,1-1,0 1,0 0,0-1,0 1,0-1,0 1,0-1,0 0,0 1,1-1,-1 0,1 0,-1 0,1 0,-1 0,1 0,0 0,-1-1,1 1,0 0,-1-1,1 1,1-1,77 7,-76-7,102 9,-87-4</inkml:trace>
  <inkml:trace contextRef="#ctx0" brushRef="#br0" timeOffset="2551.677">2682 178,'47'-12,"0"-2,-1-1,0-3,-2-1,0-3,29-19,-32 5,-41 36,0 1,-1-1,1 0,0 1,0-1,0 0,0 1,-1-1,1 0,0 1,0-1,0 0,-1 0,1 1,0-1,-1 0,1 0,0 0,0 1,-1-1,1 0,0 0,-1 0,1 0,-1 0,1 1,0-1,-1 0,1 0,0 0,-1 0,1 0,0 0,-1 0,1 0,-1-1,1 1,0 0,-1 0,1 0,0 0,-1 0,1-1,0 1,-1 0,1 0,0 0,0-1,-1 1,1 0,0-1,0 1,-1 0,1 0,0-1,0 1,0 0,0-1,0 1,-1 0,1-1,0 1,0-1,0 1,-24 23,1 1,2 1,0 1,1 1,2 1,1 1,1 0,2 1,-10 28,-3 17,4 2,3 0,3 1,4 1,-1 53,10-90,-2-1,-1 0,-2 0,-2-1,-2 0,-1-1,-16 29,26-61,0-1,0 0,0-1,-1 1,0-1,0 0,0 0,-1-1,1 1,-1-1,0 0,-1-1,1 0,0 0,-1 0,0-1,0 1,0-2,0 1,0-1,0 0,0 0,0-1,0 0,-6-1,8-1,0 1,1-1,-1-1,0 1,1-1,0 1,0-1,0-1,0 1,0 0,0-1,1 0,0 0,0 0,0 0,0 0,0-1,1 1,0-1,0 0,0 0,1 0,0 1,0-1,0-1,0 1,1 0,0 0,0 0,0 0,0 0,1 0,0 0,0 0,1 0,-1 0,1 0,0 1,0-1,1-1,12-27,2 1,1 0,1 1,2 1,1 1,1 1,1 0,2 2,25-19,-34 29,2 1,0 2,1-1,0 2,0 1,2 1,-1 0,1 2,1 0,-1 2,1 0,0 2,1 0,-1 2,1 0,-1 2,7 1,-27-1,0 0,-1 1,1-1,0 1,-1 0,1 0,-1 0,1 0,-1 0,1 1,-1-1,0 1,0 0,0-1,0 1,0 0,0 0,0 0,0 0,-1 1,1-1,-1 0,0 1,0-1,0 1,0-1,0 1,0 0,-1-1,1 4,2 15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1,'0'4,"0"8,-4 5,-3 5,-4 4,0 2,-3 1,-4 0,-4 1,2-1,-1-5,-1-1,3-6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508 142,'1'113,"-13"284,-5 29,28-399,-5-32</inkml:trace>
  <inkml:trace contextRef="#ctx0" brushRef="#br0" timeOffset="251.138">0 678,'48'0,"45"-4,15-3,0-4,-9 0,-12-3,-16 0,-10 4,-6-3,-8 2,-7-2,-5 1,-4-3,-3 2,0-2,-6-3,-7 1</inkml:trace>
  <inkml:trace contextRef="#ctx0" brushRef="#br0" timeOffset="978.775">1016 1,'-22'559,"20"-529,-2 2,2-1,0 1,3 0,0-1,2 1,1-1,2 0,1 0,1-1,3 4,-10-31,0 0,1 0,-1 0,1 0,0-1,0 1,0 0,0-1,0 1,0-1,1 0,-1 1,1-1,0-1,-1 1,1 0,0-1,0 1,0-1,0 0,0 0,1 0,-1 0,0-1,0 1,1-1,-1 0,0 0,1 0,-1 0,0 0,0-1,1 0,-1 0,0 0,0 0,0 0,3-2,106-74,-89 54,75-53,-97 75,0 1,0-1,0 1,1-1,-1 1,0 0,0 0,1-1,-1 1,0 0,0 0,0 0,1 0,-1 0,0 1,0-1,1 0,-1 0,0 1,0-1,0 1,0-1,0 1,1 0,-1-1,0 1,0 0,-1 0,1 0,0-1,0 1,0 0,0 0,-1 0,1 0,-1 1,1-1,0 0,-1 0,0 0,1 0,-1 1,8 58,-7-44,-1-13,0 1,0 0,0 0,1 0,0 0,0-1,0 1,0 0,1-1,-1 1,1-1,0 1,0-1,0 0,0 1,1-1,-1-1,1 1,0 0,0-1,0 1,0-1,0 0,1 0,-1 0,1 0,-1-1,1 1,0-1,-1 0,1 0,0 0,0-1,0 1,-1-1,1 0,0 0,0-1,3 1,6-3,1 0,-1-1,0 0,0-1,0 0,-1-1,1-1,-1 0,-1-1,3-1,-5 4,0 1,0 0,1 1,0 0,0 0,0 1,0 0,0 1,0 0,0 1,0 0,1 0,102-19,-101 13,-2 0,1-1,-1 0,0-1,0 0,-1-1,0 0,-1 0,0-1,0 0,-1 0,-1-1,1 0,-2 0,1-1,-2 1,0-1,0 0,1-10,-4 19,0 0,-1 0,0 0,1 0,-1 0,0 0,-1 0,1 0,-1 0,1 0,-1 0,0 0,0 1,0-1,0 0,0 0,-1 1,1-1,-1 1,0-1,0 1,0 0,0 0,0 0,0 0,0 0,-1 0,1 0,-1 1,0-1,1 1,-1 0,0 0,0 0,1 0,-1 0,0 1,0-1,0 1,0 0,0 0,-5 0,0 0,0 0,0 1,0 0,0 0,1 1,-1 0,1 0,-1 1,1 0,0 0,0 1,0 0,0 0,-1 2,-3 3,1 0,0 1,1 0,0 0,0 1,1 1,0-1,1 1,1 0,0 1,0 0,1 0,1 0,0 0,1 1,1-1,-1 7,3-15,0-1,0 1,0-1,1 0,0 1,0-1,0 0,0 1,1-1,-1 0,1 0,0 0,1-1,-1 1,0 0,1-1,0 1,0-1,0 0,0 0,1 0,-1-1,1 1,0-1,-1 1,1-1,0-1,0 1,1 0,-1-1,0 0,138 12,-113-14</inkml:trace>
  <inkml:trace contextRef="#ctx0" brushRef="#br0" timeOffset="1400.519">2257 989,'20'-13,"-2"-1,0-1,-1-1,0 0,-1-1,-1 0,-1-2,0 0,-2 0,8-16,-1 6,49-70,-68 100,0-1,0 0,0 0,0 1,0-1,0 0,1 0,-1 0,0 1,0-1,0 0,0 0,0 0,0 0,1 1,-1-1,0 0,0 0,0 0,0 0,1 0,-1 1,0-1,0 0,0 0,1 0,-1 0,0 0,0 0,1 0,-1 0,0 0,0 0,0 0,1 0,-1 0,0 0,0 0,1 0,-1 0,0 0,0 0,0 0,1-1,-1 1,0 0,0 0,0 0,1 0,-1 0,0 0,0-1,0 1,0 0,-5 27,3-20,0-1,0-1,0 1,1 0,0-1,0 1,0 0,1 0,0-1,0 1,0 0,1 0,0 0,0-1,0 1,1 0,0-1,0 0,0 1,1-1,-1 0,1 0,1 0,-1 0,1-1,-1 1,1-1,1 0,-1 0,3 1,0 0,1 0,0 0,0-1,1 0,-1-1,1 0,0 0,0-1,0 0,0 0,1-1,-1-1,0 1,0-1,1-1,-1 0,0 0,0-1,0 0,0 0,2-2,2-3,0-2,0 1,0-1,-1-1,-1-1,0 1,0-2,-1 1,0-1,-1-1,0 0,-2 0,1-1,-1 0,-1 0,-1-1,0 1,2-10,1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79,'29'-4,"24"-3,8 1,-3 2,-5-5,-7 1,-7 0,-5 3,-3 1,-3 2,-1 1,-5-4,-1-1,0 1,-4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0,-3-1,-8-2,-8-1,-13-5,-7-3,-8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16,'-28'-5,"1"0,0 2,-1 1,0 2,0 0,1 2,-1 0,1 3,0 0,0 1,0 2,-22 9,38-11,1 0,-1 0,1 1,0 0,1 1,0 0,0 1,1 0,0 0,0 0,1 1,0 1,1-1,0 1,1 0,0 0,1 1,0-1,0 1,2 0,-1 0,2 0,-1 0,1 11,3-17,-1 0,1 0,0-1,0 1,1 0,0-1,0 1,0-1,0 0,1 0,0 0,0 0,0-1,1 0,-1 0,1 0,0 0,0-1,1 1,-1-2,1 1,-1 0,1-1,0 0,0 0,0-1,0 0,0 0,0 0,0-1,1 0,-1 0,0 0,0-1,0 0,0 0,0-1,0 0,0 0,4-2,41-15,-1-3,0-2,-2-2,-2-2,0-2,-2-2,34-33,-32 26,-34 27,1 1,0 0,1 0,0 1,0 1,1 1,1 0,10-4,-25 12,0-1,1 1,-1-1,0 1,1-1,-1 1,0 0,1 0,-1-1,0 1,1 0,-1 0,0 1,1-1,-1 0,0 0,1 1,-1-1,0 1,0-1,1 1,-1-1,0 1,0 0,0-1,0 1,0 0,0 0,0 0,0 0,0 0,0 0,0 0,-1 0,1 0,0 1,-1-1,1 0,-1 0,1 1,-1-1,0 0,1 1,-1-1,0 0,0 1,0-1,0 0,0 1,0-1,-1 1,-13 73,-126 305,138-374,-20 57,3 1,3 1,3 1,2 0,1 40,15-56,2-32</inkml:trace>
  <inkml:trace contextRef="#ctx0" brushRef="#br0" timeOffset="249.03">1074 723,'-14'33,"-5"16,5 0,11-8,5-12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114 341,'52'-11,"1"-2,-2-2,0-3,-1-2,-1-2,-1-2,-1-2,-1-2,23-20,30-68,-117 168,-12 48,3 0,6 2,2 12,4-31,-7 48,-7 0,-5-2,-45 110,67-211,-1-1,-1 0,-1-1,-2 0,-1-2,0 1,13-20,0 0,0-1,0 1,-1-1,1 0,-1 0,0-1,0 0,0 0,0 0,-1-1,1 1,-1-2,0 1,1-1,-1 0,-17 1</inkml:trace>
  <inkml:trace contextRef="#ctx0" brushRef="#br0" timeOffset="385.989">1 1075,'597'-261,"-518"229,31-17,-107 51,1-1,-1 1,0 0,0 0,0 0,0 1,0-1,0 1,0 0,-1-1,0 1,1 0,-1 1,0-1,0 0,-1 0,1 1,-1-1,0 1,1 0,-2-1,1 1,0 0,-1-1,0 1,1 2,33 170,-28-153,1-5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91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0,'-111'153,"7"4,-47 102,-17 77,101-232,67-105,0 1,-1 0,1-1,0 1,0 0,-1 0,1-1,0 1,-1 0,1 0,0 0,-1 0,1-1,-1 1,1 0,0 0,-1 0,1 0,-1 0,1 0,0 0,-1 0,1 0,-1 0,1 0,0 0,-1 0,1 1,0-1,-1 0,1 0,-1 0,1 0,0 1,-1-1,1 0,0 1,13-42,19-15,-17 30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1,'31'55,"-2"2,-3 0,-2 2,-3 1,-2 1,-3 0,-3 1,-3 1,1 35,-3 63,19-61,-19-88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38,'63'4,"29"-2,10-2,-4-1,-8-1,-15-4,-11-1,-6 0,-9-4,-12 1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19,'-9'-3,"0"-1,1 2,-1-1,0 1,0 1,0-1,-1 1,1 1,0 0,0 0,0 1,-1 0,1 1,0 0,0 0,1 1,-1 0,0 0,1 1,0 0,0 1,0 0,0 0,1 1,0 0,0 0,1 0,-1 1,1 0,1 0,-3 5,0 0,2 0,0 1,0 0,1 0,0 0,2 0,-1 1,2-1,-1 1,2 0,0 1,1-10,-1 0,1 0,1 0,-1 0,1 0,0 0,0 1,0-1,1-1,0 1,0 0,0 0,0-1,1 1,0-1,0 0,0 0,0 0,1 0,-1 0,1-1,0 0,0 1,1-1,-1-1,0 1,1-1,0 0,0 0,3 1,83 2,-60-12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5,'-20'27,"1"0,1 0,1 2,1 0,2 1,-8 23,21-50,-1 1,0-1,1 1,-1 0,1-1,0 1,1 0,-1-1,0 1,1 0,0 0,0 0,0 0,1-1,-1 1,1 0,0 0,0-1,0 1,0 0,1-1,-1 1,1-1,0 0,0 0,0 1,1-1,-1 0,1-1,-1 1,1 0,0-1,0 0,0 1,2-1,7 1,1-1,-1 0,1 0,0-2,0 1,0-2,0 0,11-2,11 0,-20 2,-1 0,1 0,0-2,0 0,-1 0,1-2,-1 0,0 0,0-1,-1-1,0 0,0-1,-1 0,0-1,0-1,-1 0,5-6,-12 11,0 0,-1-1,0 1,0-1,0 0,-1 0,1 0,-2 0,1 0,-1-1,1 1,-2 0,1-1,-1 1,0-1,0 1,-1-1,0 1,0 0,0-1,-1 1,0 0,0 0,-1 0,1 0,-1 0,-1 1,1-1,-1 1,0 0,0 0,0 0,-1 1,0 0,0-1,0 2,0-1,-1 0,1 1,-6-2,1 2,1 0,-2 0,1 1,0 1,0-1,0 2,-1-1,1 2,0-1,-1 1,1 1,0 0,0 0,0 1,0 0,0 1,1 0,0 1,0 0,0 0,-8 7,-1 3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0,'-9'9,"0"0,0 1,1 0,0 1,1-1,0 1,0 1,2-1,-1 1,1 0,-2 9,7-19,-1 1,0-1,1 1,-1-1,1 1,0-1,0 1,0 0,0-1,1 1,-1-1,0 1,1-1,0 1,0-1,0 0,0 1,0-1,0 0,0 1,1-1,-1 0,1 0,0 0,-1-1,1 1,0 0,0-1,0 1,0-1,2 1,80 22,-38-14,-43-10,-1 0,1 1,-1-1,1 1,-1-1,0 1,1 0,-1 0,0 0,1 0,-1 1,0-1,0 1,0-1,0 1,0 0,0-1,-1 1,1 0,-1 0,1 0,-1 1,0-1,1 0,-1 0,0 1,-1-1,1 1,0-1,-1 0,1 1,-1-1,0 1,0 0,0-1,0 1,0-1,-1 1,1-1,-1 1,1-1,-1 1,0-1,0 0,0 1,0-1,-1 0,1 0,0 0,-1 0,-1 1,-10 6,-1-1,0-1,-1 0,1-1,-1-1,-1 0,1-1,-1 0,-7-1,-18 6,41-9,-3 2,-1-1,1 0,-1 0,0 0,1-1,-1 0,0 1,0-1,1 0,-1-1,0 1,1-1,-1 1,0-1,1 0,-1-1,1 1,-1-1,-8-8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1,'-37'33,"0"-4,2 2,1 1,1 1,2 2,1 1,3 2,0 0,3 2,1 1,2 1,17-33,1 0,0 0,0 1,1-1,1 1,-1 0,2-1,-1 1,1 0,1 0,0-1,0 1,1 0,0-1,0 1,1-1,1 0,0 0,0 0,0 0,1-1,1 0,-1 0,1 0,0-1,1 1,0-2,0 1,1-1,0 0,1 1,2 0,0 0,1-1,-1 0,1 0,0-2,1 1,-1-2,1 0,-1 0,1-1,0 0,0-2,0 1,0-1,0-1,0 0,0-1,-1-1,1 0,0 0,-1-2,0 1,0-1,0-1,7-5,-1-3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0 522,'32'-3,"-1"-1,0-1,0-2,-1-1,0-2,0-1,-1-1,-1-1,0-1,-1-2,0-1,-1-1,-1-1,-1-2,-1 0,-1-1,10-13,-31 34,1 0,-1 0,0-1,1 1,-1 0,0-1,0 0,1 1,-1-1,-1 1,1-1,0 0,0 0,-1 0,1 1,-1-1,1 0,-1 0,0 0,1 0,-1 0,0 0,-1 0,1 1,0-1,0 0,-1 0,1 0,-1 0,0 0,1 1,-1-1,0 0,0 1,0-1,0 0,-1 1,1-1,0 1,-1 0,1-1,0 1,-1 0,-7 3,1 0,0 1,0 0,0 0,0 1,1 0,0 1,-1-1,1 1,1 1,-1-1,1 1,0 0,0 1,1-1,0 1,0 0,0 1,1-1,0 1,1 0,0 0,0 0,0 0,0 8,1-11,1 0,0 1,0-1,0 1,1-1,0 1,0-1,0 1,1-1,0 1,0-1,0 0,1 1,-1-1,1 0,0 0,1 0,0 0,-1 0,1-1,1 1,-1-1,1 0,0 0,-1 0,2 0,-1-1,0 0,1 0,0 0,-1 0,1-1,0 1,1-1,-1-1,0 1,5 0,3 1,0-1,0 0,1-1,-1-1,1 0,-1 0,1-2,-1 1,0-2,0 0,0 0,0-2,-1 1,1-1,-1-1,0 0,-1-1,1-1,-1 1,-1-2,0 1,0-1,0-1,-1 0,-1 0,0-1,0 0,125-179,-132 189,0 1,0-1,0 0,0 0,0-1,-1 1,1 0,0 0,0 0,-1-1,1 1,-1 0,1-1,-1 1,0 0,1-1,-1 1,0 0,0-1,0 1,0-1,0 1,0 0,0-1,-1 1,1-1,0 1,-1 0,1-1,-1 1,0 0,1 0,-1-1,0 1,0 0,1 0,-1 0,0 0,0 0,0 0,0 0,-1 0,1 1,0-1,0 0,0 1,-1-1,1 1,0-1,-1 1,-4 1,0 1,0 1,0-1,1 1,-1 0,1 0,-1 0,1 1,0 0,0 0,1 0,-1 1,1 0,0-1,0 1,1 1,0-1,-1 0,2 1,-1 0,1 0,0 0,0 0,0 0,1 0,0 0,0 0,1 1,-1-1,1 0,1 6,0-8,0 0,1 1,-1-1,1 0,0 1,0-1,0 0,1-1,-1 1,1 0,0-1,0 1,1-1,-1 0,0 0,1 0,0-1,0 1,0-1,0 0,0 0,0 0,0 0,1-1,-1 0,1 0,-1 0,1 0,7 0,-1 0,0 0,1-1,-1-1,0 0,1 0,-1-1,0 0,0-1,9-4,4-3,-1 0,-1-2,1-1,-2 0,0-2,-1 0,0-1,-1-1,4-7,-11 13,-3 4,-1 0,1 0,-1-1,-1 0,1-1,-1 0,-1 0,0 0,0-1,-1 0,0 0,0 0,-1-1,-1 1,0-1,0 0,-1 0,0-9,-2 20,0-1,0 0,0 0,0 0,0 0,-1 1,1-1,0 0,-1 0,1 0,-1 1,1-1,-1 0,1 1,-1-1,1 0,-1 1,0-1,1 1,-1-1,0 1,1-1,-1 1,0-1,0 1,0 0,1-1,-1 1,0 0,0 0,0 0,0 0,0 0,1-1,-1 2,0-1,0 0,0 0,0 0,0 0,1 0,-1 1,0-1,0 0,0 1,1-1,-1 1,0-1,0 1,1-1,-1 1,1-1,-1 1,-38 31,31-20,-1 0,2 1,0 0,0 0,1 0,1 1,0 0,1 0,0 0,1 3,1-11,1 0,0 0,1 1,-1-1,1 0,0 0,1 0,-1 0,1 0,1 0,-1 0,1 0,0 0,0 0,1-1,-1 1,1-1,1 0,-1 0,1 0,0 0,0 0,0-1,0 0,3 2,-5-5,0 0,0 1,0-1,0 0,1 0,-1 0,0-1,1 1,-1-1,0 1,1-1,-1 0,1 1,-1-1,0-1,1 1,-1 0,1-1,-1 1,0-1,1 1,-1-1,0 0,0 0,1-1,13-8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91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396 143,'-18'72,"-66"126,64-160,1 1,3 1,1 1,-2 11,16-48,0-1,0 0,0 0,0 0,1 1,0-1,-1 0,1 0,0 1,1-1,-1 0,0 1,1-1,0 0,0 0,0 0,0 0,0 0,1 0,-1 0,1 0,0 0,0 0,0-1,0 1,1-1,-1 0,0 1,1-1,0 0,-1-1,1 1,0 0,0-1,0 0,0 1,0-1,0 0,1-1,-1 1,0 0,1-1,-1 0,1 0,170-38,-149 32</inkml:trace>
  <inkml:trace contextRef="#ctx0" brushRef="#br0" timeOffset="283.667">1 453,'38'0,"32"0,9 0,-4-5,-10-1,-12-1,-9 2,-8 2,-5 1,-3 0,-2 2,0 0,-4 0</inkml:trace>
  <inkml:trace contextRef="#ctx0" brushRef="#br0" timeOffset="616.109">819 1,'22'37,"-1"0,-2 2,-1 1,-2 0,-2 1,-2 0,-2 1,-1 1,-3-1,2 39,-7-63,0 1,-1-1,-2 0,1 0,-2 1,-1-1,0-1,-1 1,-1-1,0 0,-1 0,-1 0,-1-1,0-1,-1 1,-1-1,-1-1,0 0,0-1,-1 0,-8 5,14-12,0 0,-1 0,1-1,-1 0,0 0,0-1,-1 0,0 0,1-1,-1 0,0 0,0-1,-3 0,-10-1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11.0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621 92,'22'178,"13"244,-21-199,0 100,-45-169,23-137</inkml:trace>
  <inkml:trace contextRef="#ctx0" brushRef="#br0" timeOffset="255.414">0 713,'35'-42,"2"1,1 2,2 2,2 1,1 2,2 3,35-20,382-162,-362 171,154-87,-229 111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12.0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453 983,'-125'95,"3"5,-2 13,120-110,-2 2,0-1,0 1,1 1,-1-1,1 1,0 0,0 0,1 0,0 1,0 0,1-1,-1 1,1 1,1-1,0 0,0 1,0-1,1 1,0 0,0 3,3-9,0 1,0 0,1-1,-1 0,0 0,1 1,0-1,0-1,-1 1,1 0,0-1,0 0,0 1,1-1,-1 0,0-1,0 1,1 0,-1-1,0 0,1 0,-1 0,0 0,0 0,1-1,-1 0,0 1,0-1,1 0,-1-1,0 1,0 0,0-1,0 0,1-1,28-15,-1-1,0-2,-2-1,0-1,-2-2,13-14,141-196,-154 196,28-37,-55 75,1 1,-1-1,1 1,-1-1,1 1,0 0,-1-1,1 1,0 0,-1-1,1 1,0 0,0 0,-1 0,1 0,0 0,-1 0,1 0,0 0,0 0,-1 0,1 0,0 0,0 0,-1 1,1-1,0 0,-1 0,1 1,0-1,-1 1,1-1,-1 0,1 1,-1-1,1 1,-1-1,1 1,-1 0,1-1,-1 1,0-1,1 1,-1 0,0-1,1 1,-1 0,0 0,0-1,0 1,0 0,0-1,1 1,-2 0,1 0,7 50,-6-42,1 17,1-1,2 1,0-1,2 0,9 22,-14-40,1 0,0 0,1 0,-1-1,1 1,1-1,-1 0,1 0,0-1,0 0,1 1,0-2,0 1,0-1,0 0,1 0,-1 0,1-1,0 0,0-1,0 0,5 1,-3-1,1-1,-1 0,1 0,-1-1,1 0,-1-1,1 0,-1-1,0 0,0 0,1-1,-1 0,-1-1,1 0,0 0,-1-1,0 0,0 0,-1-1,1 0,-1-1,-1 1,1-1,-1-1,0 1,4-8,22-34,-3-2,-2-1,-3-1,-1-1,-3-1,-3-1,-2 0,0-13,-4-2,-3 0,-4-1,-3 1,-2-1,-4 1,-3 0,-3 0,-12-39,17 89,0 44,12 80,5 0,4-1,5 0,5-2,30 80,-35-114,-3-19,-2 1,-2 1,-2 0,-3 1,-1 0,-3 1,-2-1,-3 19,-18-16,18-52,1 0,-1-1,0 1,0 0,1 0,-1-1,0 1,0 0,0-1,0 1,0-1,0 1,0-1,0 0,0 1,0-1,0 0,0 0,0 1,0-1,0 0,0 0,0 0,0 0,0 0,0-1,0 1,0 0,0 0,0-1,0 1,0-1,0 1,0-1,0 1,0-1,0 1,1-1,-1 0,0 1,0-1,1 0,-1 0,0 0,1 0,-1 0,1 1,-1-2,-10-14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48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875 187,'-63'132,"6"2,6 2,6 3,-5 48,-57 88,166-394,97-205,-79 175,109-177,-134 264,-51 62,0 0,0 0,0 1,-1-1,1 0,0 1,0-1,0 0,-1 1,1-1,0 1,-1-1,1 1,0-1,-1 1,1 0,-1-1,1 1,-1 0,1-1,-1 1,1 0,-1 0,0-1,1 1,-1 0,0 0,0 0,1 0,-1-1,0 1,0 0,0 0,0 0,0 0,0 0,-1-1,1 1,0 0,0 0,0 0,-1 0,1 0,-24 199,4 75,9-138,6 135,4-270,0 0,0 0,1 0,-1 0,1 0,-1 0,1 0,0 0,0 0,0 0,0 0,0 0,0 0,1 0,-1 0,1 0,-1 0,1 0,0 0,0 0,0-1,0 1,0 0,0 0,0-1,1 1,-1-1,0 1,1-1,-1 0,1 1,0-1,-1 0,1 0,0 0,0 0,0-1,0 1,0 0,0-1,0 1,0-1,0 0,0 0,0 1,0-1,0-1,0 1,0 0,0 0,11-10,-1-1,0 0,-1 0,0-1,-1 0,-1-1,0 0,0 0,2-8,0 3,330-586,-221 389,-120 214,0 0,0 0,0 0,0 0,0 0,0 0,0 0,1 0,-1 0,0 0,1 0,-1 0,1 0,-1 1,1-1,-1 0,1 0,0 0,-1 1,1-1,0 0,0 1,-1-1,1 0,0 1,0-1,0 1,0 0,0-1,0 1,0 0,0-1,0 1,0 0,0 0,0 0,0 0,0 0,0 0,0 0,0 0,0 0,0 1,0-1,0 0,0 1,0-1,-1 0,1 1,0-1,0 1,0 0,0-1,-1 1,1 0,0-1,-1 1,1 0,0 0,-1-1,1 1,-1 0,1 0,0 1,-17 133,7-58,-22 331,34-179,33-126,-28-87</inkml:trace>
  <inkml:trace contextRef="#ctx0" brushRef="#br0" timeOffset="365.628">2089 753,'-14'34,"2"2,2 0,1 0,2 1,1 0,0 38,5-71,0 0,1 0,-1 0,1 0,1 0,-1 0,0 0,1 0,0 0,0 0,0 0,0 0,1 0,-1-1,1 1,0 0,0-1,1 0,-1 1,1-1,-1 0,1 0,0 0,0-1,0 1,1-1,-1 1,0-1,1 0,0-1,-1 1,1 0,2-1,4 0,0 0,0-1,0 0,1-1,-1 0,0-1,0 0,0-1,-1 0,1 0,-1-1,1 0,-1-1,0 0,-1 0,1-1,-1 0,0 0,-1-1,1 0,-1-1,-1 1,1-1,-1-1,-1 1,0-1,0 0,0 0,-1-1,-1 6,1-1,-1 0,0 0,-1 0,1 0,-1 0,0-1,0 1,-1-1,1 1,-1-1,0 0,-1 1,0-1,1 0,-2 0,1 1,-1-1,0 0,0 0,0 1,-1-1,0 1,0 0,-1-1,1 1,-1 0,0 0,0 1,-1-1,1 0,-1 1,0 0,-1 0,-1-2,-5 3,-1-1,1 1,0 1,-1 0,1 0,-1 1,0 1,1 0,-3 1,11-1,-29 0</inkml:trace>
  <inkml:trace contextRef="#ctx0" brushRef="#br0" timeOffset="897.951">2456 1175,'21'-13,"0"-1,-1 0,-1-2,0 0,-1-1,0-2,8-6,163-180,-189 204,1 0,-1 0,0 0,0 0,0 0,1 0,-1 0,0 0,1 1,-1-1,1 0,-1 0,1 0,-1 0,1 1,0-1,-1 0,1 1,0-1,0 0,0 1,-1-1,1 1,0-1,0 1,0 0,0-1,0 1,0 0,0 0,0-1,0 1,0 0,0 0,0 0,0 0,-1 0,1 1,0-1,0 0,0 0,0 1,0-1,0 0,0 1,0-1,0 1,-1-1,1 1,0-1,0 1,-1 0,1-1,0 1,-1 0,1 0,0-1,-1 1,1 0,-1 0,0 0,1 0,-1 0,0 0,1 0,-1 0,0 0,2 59,7 32,-8-89,0 0,1 0,-1 0,1 0,0-1,-1 1,1-1,0 1,0-1,1 0,-1 0,0 1,1-2,-1 1,1 0,0 0,0-1,-1 0,1 1,0-1,0 0,0-1,0 1,0 0,1-1,-1 0,2 1,5-3,0 0,-1-1,1 0,-1-1,0 0,0 0,0-1,0 0,-1 0,0-1,0 0,0-1,-1 0,0 0,0 0,-1-1,0 0,0 0,-1-1,0 0,-1 0,1-1,14-18,53-58,-62 73</inkml:trace>
  <inkml:trace contextRef="#ctx0" brushRef="#br0" timeOffset="1361.79">3359 753,'-18'19,"2"1,0 1,1 0,1 2,1-1,1 2,1-1,1 2,-6 20,15-43,0 1,1-1,-1 0,1 1,-1-1,1 0,0 1,0-1,0 0,0 1,0-1,1 0,-1 1,1-1,-1 0,1 1,0-1,0 0,0 0,0 0,0 0,0 0,1 0,-1 0,1 0,0-1,-1 1,1 0,0-1,0 0,0 1,0-1,0 0,0 0,0 0,0 0,0 0,1-1,-1 1,0 0,1-1,-1 0,1 0,12 1,0 0,0-2,0 0,1-1,-1 0,-1-1,1-1,0 0,-1-1,0 0,0-1,0-1,-1-1,0 0,-1 0,1-1,-2-1,1 0,-1 0,6-9,23-20,-2-1,-2-3,-2 0,10-21,-31 44,-2 0,0 0,-1-1,-1-1,-1 1,-1-1,-1-1,-1 1,-1-1,-1 0,0-21,-3 36,-1 1,1 0,-1 0,0 0,0 0,-1 0,0 0,-1 0,1 0,-1 1,0-1,-1 1,0 0,0 0,0 0,-1 0,1 1,-1 0,-1 0,1 0,-1 0,0 1,0 0,0 0,0 1,-1 0,1 0,-1 0,0 1,0 0,0 0,0 1,0 0,0 0,0 1,-1 0,1 0,0 0,0 1,-4 1,-5 3,1 2,0-1,1 2,-1 0,1 1,1 0,0 1,0 0,1 1,0 1,1 0,0 0,1 1,1 1,0-1,0 1,2 1,0 0,0 0,2 0,-1 1,2 0,0 0,1 0,1 0,1 0,0 1,1 11,1-15,0 1,1-1,0 0,1-1,1 1,0 0,1-1,0 0,1 0,0 0,0-1,2 0,-1 0,2-1,-1 0,1 0,1-1,-1 0,12 6,-4-2,2-1,0-1,0-1,1-1,0-1,1 0,0-2,0 0,0-2,0 0,16 0,48 0,-51-3</inkml:trace>
  <inkml:trace contextRef="#ctx0" brushRef="#br0" timeOffset="2416.321">4234 667,'-30'11,"1"1,0 2,1 0,1 2,0 2,1 0,1 1,1 2,-15 15,36-33,1-1,-1 1,1 0,0 1,-1-1,1 0,1 1,-1-1,0 1,1-1,0 1,0 0,0-1,0 1,0 0,1 0,0 0,0 0,0 0,0 0,0-1,1 1,0 0,0 0,0 0,0-1,1 1,-1-1,1 1,0-1,0 1,0-1,0 0,1 0,-1 0,1 0,0-1,0 1,0-1,0 1,0-1,1 0,-1 0,0-1,1 1,0-1,2 1,3 1,0 0,1-1,-1 0,0-1,1 0,-1-1,1 0,-1 0,1-1,-1 0,1-1,-1 0,0 0,0-1,0 0,0-1,-1 0,1 0,2-3,149-116,-111 79,67-58,-116 101,0 0,0 0,1 1,-1-1,0 0,1 0,-1 1,1-1,-1 0,0 1,1-1,0 0,-1 1,1-1,-1 1,1-1,0 1,-1-1,1 1,0-1,0 1,-1 0,1-1,0 1,0 0,0 0,-1 0,1 0,0-1,0 1,0 0,0 0,-1 0,1 1,0-1,0 0,0 0,-1 0,1 1,0-1,0 0,-1 1,1-1,0 1,0-1,-1 0,1 1,0 0,-1-1,1 1,-1-1,1 1,-1 0,1-1,-1 1,0 0,1 0,-1-1,0 1,1 0,-1 0,0 0,0-1,0 1,0 1,-5 24,1-15,2-1,0 0,0 1,1-1,0 1,0-1,1 1,1 0,0-1,1 6,-1-14,0 1,0-1,0 0,0 0,1 0,-1 0,0 0,1 0,0 0,-1 0,1-1,0 1,0 0,0-1,0 0,0 1,0-1,0 0,0 0,1 0,-1-1,0 1,1 0,-1-1,0 0,1 1,-1-1,1 0,-1 0,0 0,1-1,-1 1,1 0,-1-1,2 0,79-38,-31-1,-3-3,-1-2,-2-1,30-41,-51 41,-67 149,39-95,1 0,0 0,1 1,-1-1,2 0,-1 1,1-1,1 1,-1-1,1 0,1 0,0 1,1 2,-2-8,0 1,0-1,0 0,1 1,-1-1,1 0,0 0,0 0,0 0,1 0,-1 0,1 0,-1-1,1 0,0 1,0-1,0 0,0 0,1-1,-1 1,0-1,1 1,-1-1,1 0,-1 0,1-1,0 1,-1-1,1 0,0 0,0 0,5-3,-1 0,0 0,0-1,0 0,-1-1,1 0,-1 0,0 0,-1-1,1 0,-1-1,0 1,-1-1,0 0,0-1,0 1,-1-1,2-4,9-11,171-196,-185 217,-1 1,1 0,0 0,0-1,-1 1,1 0,0 0,0 0,0 0,1 0,-1 0,0 0,0 0,0 0,1 0,-1 1,0-1,1 1,-1-1,1 1,-1-1,1 1,-1 0,1 0,-1 0,1 0,-1 0,1 0,-1 0,0 0,1 0,-1 1,1-1,-1 1,1-1,-1 1,0-1,1 1,-1 0,0 0,0-1,1 1,-1 0,0 0,0 0,0 1,0-1,0 0,86 164,14 28,-74-136,-2 2,-3 1,-2 1,7 45,-24-95,0 0,-1 1,0-1,-1 0,0 1,-1-1,0 1,-1-1,0 1,-1-1,0 0,-1 0,0 0,-1 0,0 0,-1-1,0 1,0-1,-1-1,-2 4,-4-1,1 0,-2 0,0-1,0 0,-1-1,0-1,-1 0,1-1,-2-1,1 0,-1-1,0-1,-1 0,1-1,-1-1,0-1,0 0,1-1,-8-1,18 0,0 0,-1-1,1 0,1 0,-1 0,0-1,0 0,0 0,1 0,-1-1,1 1,0-1,0-1,0 1,0-1,0 0,1 0,-1 0,1-1,1 1,-1-1,0 0,1 0,0 0,0-1,1 1,0-1,0 0,0 1,0-1,1 0,0 0,0 0,1 0,-1 0,1 0,1 0,-1 0,1 0,0 0,0 0,1 0,1-3,13-19,2 1,1 1,0 0,2 2,1 0,1 1,1 2,1 0,1 2,1 0,0 2,1 1,1 1,0 2,1 1,16-4,21-7,-40 16</inkml:trace>
  <inkml:trace contextRef="#ctx0" brushRef="#br0" timeOffset="3205.602">0 1514,'341'-21,"99"15,-105 3,295-21,481-6,-295 40,51 26,106-26,-513-37,-87-3,-362 30</inkml:trace>
  <inkml:trace contextRef="#ctx0" brushRef="#br0" timeOffset="3963.053">6887 159,'20'71,"-19"-57,3 79,-4-1,-4 1,-5-1,-3-1,-15 49,8-27,7 53,12-164,-1-1,1 1,0-1,0 1,0-1,1 1,-1-1,0 1,0-1,1 1,-1-1,1 0,0 1,-1-1,1 1,0-1,0 0,-1 0,1 0,0 1,0-1,0 0,1 0,-1 0,0 0,0-1,1 1,-1 0,0 0,1-1,-1 1,0-1,1 1,-1-1,1 0,-1 1,1-1,-1 0,1 0,-1 0,1 0,-1 0,1-1,0 1,61-30,-59 27,21-13</inkml:trace>
  <inkml:trace contextRef="#ctx0" brushRef="#br0" timeOffset="4533.496">7761 273,'-34'1,"0"3,-1 1,2 1,-1 2,1 1,-30 13,55-20,1 1,-1 0,1 0,0 0,0 1,1 0,-1 0,1 1,-1 0,2 0,-1 1,0-1,1 1,0 0,1 1,-1-1,1 1,0 0,1 0,0 0,0 0,0 1,1-1,0 1,1-1,-1 1,1 0,1 4,-1 3,1 1,1-1,0 1,1-1,1 1,0-1,1 0,6 14,-8-24,0-1,0 0,0 1,1-1,-1 0,1 0,0-1,0 1,1 0,-1-1,1 0,0 0,0 0,0 0,0-1,0 0,0 1,1-1,-1-1,1 1,0-1,-1 0,1 0,0 0,0-1,0 1,-1-1,1 0,0-1,2 1,7-4,0 0,0 0,-1-2,0 1,0-2,0 1,-1-2,0 0,0 0,-1-1,0-1,2-3,7-3,18-19,-1-2,-2-2,-1-2,23-37,70-81,-127 158,0 1,0-1,0 0,0 1,0-1,0 1,1-1,-1 1,0-1,0 1,1-1,-1 1,0-1,1 1,-1-1,1 1,-1-1,0 1,1 0,-1-1,1 1,-1 0,1-1,-1 1,1 0,0-1,-1 1,1 0,-1 0,1 0,-1 0,1 0,0 0,-1 0,1 0,-1 0,1 0,0 0,-1 0,1 0,-1 0,1 0,-1 1,1-1,0 0,-1 0,1 1,-1-1,1 0,-1 1,1-1,-1 0,0 1,1-1,-1 1,0-1,1 1,-1-1,0 1,1-1,-1 1,0-1,0 1,1 0,-1-1,0 1,0-1,0 1,0 0,-2 44,-72 258,12 49,57-127,5-221,0-1,1 1,-1-1,1 1,-1-1,1 1,0-1,1 1,-1-1,0 0,1 0,0 0,0 0,0 0,0 0,0 0,1-1,-1 1,1-1,0 1,-1-1,8 0</inkml:trace>
  <inkml:trace contextRef="#ctx0" brushRef="#br0" timeOffset="5200.998">8524 1006,'0'10,"0"3</inkml:trace>
  <inkml:trace contextRef="#ctx0" brushRef="#br0" timeOffset="5730.374">8778 329,'33'-39,"1"2,2 1,1 2,2 2,2 1,0 2,35-16,-67 38,1 2,0-1,0 2,0-1,1 1,-1 1,1 0,0 0,0 1,0 1,1-1,-1 2,0 0,0 0,0 1,1 0,-1 1,0 1,0-1,-1 2,1-1,0 2,-8-2,1-1,-2 1,1 0,0 0,0 0,-1 1,0-1,0 0,0 1,0 0,0-1,-1 1,0 0,1 0,-2 0,1 0,0 0,-1 0,1 0,-1 0,0 0,-1 0,1 0,-1 0,0 2,-32 100,33-105,-34 72,-4-2,-2-2,-17 19,-62 108,94-152,16-31,0 0,0 0,2 1,-1 0,2 1,0 0,1 0,0 0,1 0,1 1,1-1,0 1,1 0,0 0,1 0,3 15,-2-28,1 1,-1 0,1-1,0 1,0-1,1 0,-1 0,1 0,-1 0,1 0,0 0,0-1,0 1,1-1,-1 0,0 0,1 0,0 0,-1-1,1 0,0 1,0-1,0-1,-1 1,1 0,3-1,107-7,-31-14,-1-3,65-30,-123 43,-6 0</inkml:trace>
  <inkml:trace contextRef="#ctx0" brushRef="#br0" timeOffset="6214.788">10189 893,'-29'29,"-19"19,-1 6,2-6,10-6,11-11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47,'0'-1,"1"0,0 0,-1 0,1 0,-1-1,1 1,-1 0,1 0,-1 0,0 0,1 0,-1-1,0 1,0 0,0 0,0 0,0-1,0 1,0 0,-1 0,1 0,0-1,-1 1,1 0,0 0,-1 0,0 0,1 0,-1 0,0 0,1 0,-1 0,0 0,0 0,0 1,0-1,0 0,0 0,0 1,0-1,0 1,0-1,0 1,0-1,0 1,0 0,-1-1,1 1,-61-1,42 5,1 1,0 0,0 1,1 2,-1 0,2 0,-1 2,1 0,1 1,0 1,-13 11,28-21,-1-1,1 0,-1 1,1-1,0 1,0-1,-1 1,1 0,0-1,1 1,-1 0,0 0,0-1,1 1,-1 0,1 0,0 0,-1 0,1 0,0 0,0 0,0 0,1 0,-1 0,0 0,1 0,-1 0,1 0,-1-1,1 1,0 0,0 0,0-1,0 1,0 0,0-1,1 1,-1-1,1 0,-1 1,1-1,0 1,75 42,-9-30,30 14,-97-27,1 0,-1 1,0-1,0 0,0 1,0-1,0 1,0-1,0 1,-1 0,1-1,-1 1,1 0,-1 0,1-1,-1 1,0 0,0 0,0-1,0 1,0 0,0 0,0-1,-1 1,1 0,-1 0,1-1,-1 1,0 0,0-1,1 1,-1-1,0 1,-1-1,1 1,0-1,-44 52,33-41,0 0,-1-1,-1-1,0 0,0-1,0-1,-1 0,-1-1,1 0,-1-2,0 1,-1-2,1 0,-16 1,29-6,0 0,0 0,-1 0,1 0,0 0,1-1,-1 1,0-1,0 0,1 0,-1 0,1 0,-1 0,1 0,0-1,0 1,0-1,0 0,0 1,1-1,-1 0,1 0,0 0,0 0,0 0,0-1,0 1,1 0,0 0,-1 0,1-1,0 1,0 0,1 0,-1-1,1 1,0 0,0 0,0 0,0 0,0 0,1 0,-1 0,1 0,0 1,-1-1,2 0,11-11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12.5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269 1,'-44'37,"8"-9,2 2,1 1,1 2,2 1,-12 19,41-52,-1 0,1 0,0 0,-1 1,1-1,0 0,0 0,0 1,0-1,1 0,-1 1,0-1,0 1,1-1,-1 1,1 0,-1-1,1 1,0-1,0 1,0 0,0-1,0 1,0 0,0-1,0 1,1 0,-1-1,0 1,1-1,0 1,-1-1,1 1,0-1,0 1,0-1,0 0,0 1,0-1,0 0,0 0,0 0,1 0,-1 0,0 0,1 0,-1 0,1 0,-1-1,1 1,-1-1,1 1,-1-1,1 0,1 1,123-14,-68 1,108 3,-161 10,0 0,0 0,-1 1,1 0,0 0,-1 0,1 1,-1-1,0 1,0 0,0 0,-1 1,1-1,-1 1,1 0,-1 0,0 0,-1 0,1 0,-1 1,1-1,-1 1,0 2,55 64,-50-67,0-1,0 0,0-1,1 1,-1-1,1-1,0 1,-1-2,1 1,0-1,0 0,-1 0,1-1,0 0,0 0,-1-1,1 0,3-2,130-62,-130 60,6-3,-1-2,1 0,-2-1,0 0,0-1,-1-1,12-15,-22 23,1 1,-1-1,0 0,-1 0,1 0,-1 0,-1 0,1-1,-1 0,0 1,0-1,-1 0,0 0,0 0,-1 0,0 0,0 0,-1 0,1 0,-2 0,1 0,-1 1,-2-7,2 9,0-1,0 1,0 0,-1 0,0 1,0-1,0 0,0 1,0 0,-1-1,1 2,-1-1,0 0,0 1,0-1,0 1,-1 0,1 1,0-1,-1 1,0 0,1 0,-1 0,1 0,-1 1,0 0,0 0,1 0,-2 1,-4 0,0 0,0 1,1 0,-1 1,1 0,-1 0,1 1,0 1,0-1,1 1,-1 1,1 0,-4 3,-1 3,1 1,0 0,1 1,0 0,1 1,1 0,0 1,1 0,1 0,0 0,1 1,1 0,1 0,0 1,0 9,3-14,0-1,0 0,1 0,1 0,0 0,1 0,0 0,1 0,0 0,1-1,0 1,1-1,0 0,1 0,0-1,1 0,0 0,1 0,0-1,0 0,1-1,0 0,1 0,13 6,1-2,1 0,0-2,0 0,1-2,0-1,0-1,1-1,0-2,0 0,0-2,0-1,0-1,0-1,15-4,-4 1,-6-2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16.3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649 1147,'-18'0,"-1"2,1 0,0 1,0 0,0 2,0 0,1 1,-1 1,2 1,-1 0,1 1,0 1,1 0,0 1,1 1,0 0,1 1,0 1,1 0,0 0,2 1,-6 10,3 5,1 1,2 0,2 0,0 1,2 0,2 0,1 1,1-1,1 1,4 19,-2-43,0-1,1 1,0-1,0 1,1-1,0 0,1 0,-1 0,2 0,-1 0,1-1,0 0,1 0,-1 0,1-1,1 0,-1 0,1-1,0 1,0-1,1-1,0 0,-1 0,1 0,1-1,-1 0,0 0,1-1,-1-1,1 1,4-1,9 1,1-1,-1-1,1-2,-1 0,0-1,1-1,-2-1,1-1,0-1,-1-1,-1 0,14-9,8-7,0-2,-1-1,-2-3,-1-1,9-11,-25 23,-1 0,-2-2,0 0,-1-1,-1-1,-1 0,-1-1,-1-1,-1 0,-2-1,0-1,-2 0,-1 0,4-22,-11 36,0 0,-1 0,0 0,-1 0,-1 1,0-1,0 0,-1 1,-1 0,0-1,-1 1,0 1,-1-1,0 1,-1 0,0 0,-1 1,0 0,0 0,-1 1,-1 0,1 1,-1 0,-1 0,0 1,0 1,0 0,0 0,-1 1,0 0,0 1,-1 1,1 0,-1 0,0 1,-5 1,-14 3,1 2,0 2,-1 0,2 2,-1 2,2 1,-1 1,1 1,1 1,1 2,0 1,-4 5,-17 10</inkml:trace>
  <inkml:trace contextRef="#ctx0" brushRef="#br0" timeOffset="347.832">1 1683,'222'-135,"-215"130,1 1,-1 0,0 0,1 1,0 0,0 1,0-1,0 1,0 1,1 0,-1 0,0 0,1 1,-1 0,1 1,-1 0,0 0,0 1,0 0,1 0,-2 1,1 0,7 4,8 2,0-2,0-1,1-1,0-1,0-1,0-1,1-1,-1-1,0-1,0-2,0 0,0-1,0-2,-1 0,0-1,0-2,19-10,46-16,-73 34</inkml:trace>
  <inkml:trace contextRef="#ctx0" brushRef="#br0" timeOffset="6215.634">2060 1034,'-10'-3,"0"1,0 0,-1 1,1 0,-1 0,1 1,-1 1,1 0,-1 0,1 1,-1 0,1 1,0 0,0 1,1 0,-1 0,1 1,0 1,0-1,0 1,-7 7,-21 11,22-15,0 0,1 1,0 0,1 1,0 1,0 0,-3 6,15-17,0 0,0 0,0 0,0 0,0 0,0 0,1 1,-1-1,0 0,1 1,-1-1,1 0,-1 1,1-1,0 0,-1 1,1-1,0 1,0-1,0 1,0-1,0 0,1 1,-1-1,0 1,1-1,-1 0,1 1,-1-1,1 0,-1 1,1-1,0 0,0 0,0 0,0 0,0 0,0 0,0 0,0 0,0 0,0 0,0 0,1-1,-1 1,0 0,1-1,-1 1,1-1,74 12,-15-17,-45 2,1 2,0 0,0 0,0 2,0 0,0 1,8 2,-23-3,1-1,-1 1,0-1,0 1,0 0,0 0,0 0,0 0,0 0,0 0,0 0,0 1,-1-1,1 1,0-1,-1 1,0 0,1 0,-1 0,0-1,0 1,0 0,0 1,0-1,0 0,-1 0,1 0,-1 0,1 1,-1-1,0 0,0 0,0 1,0-1,0 0,0 0,-1 0,1 1,-1-1,0 0,0 0,1 0,-2 1,-58 82,34-63,-2 0,0-3,-1 0,-1-2,-7 3,12-7</inkml:trace>
  <inkml:trace contextRef="#ctx0" brushRef="#br0" timeOffset="6462.705">2173 1457,'92'-181,"-43"95,70-89,-119 174,0 0,0 1,1-1,-1 0,0 0,1 0,-1 0,1 1,-1-1,1 0,-1 0,1 1,0-1,-1 0,1 1,0-1,-1 0,1 1,0-1,0 1,-1-1,1 1,0 0,0-1,0 1,0 0,0 0,0-1,0 1,-1 0,1 0,0 0,0 0,0 0,0 0,0 1,0-1,0 0,0 0,0 1,-1-1,1 0,0 1,0-1,0 1,-1-1,1 1,0-1,0 1,-1 0,1-1,-1 1,1 0,0 0,-1-1,1 1,-1 0,0 0,1 1,11 59,-11-51,-1-7,0 1,0-1,0 0,0 0,1 0,0 0,-1 0,1 0,0 0,1-1,-1 1,0 0,1 0,-1-1,1 1,0-1,0 1,0-1,0 0,1 0,-1 0,0 0,1 0,-1-1,1 1,0-1,0 1,0-1,-1 0,1 0,0 0,0-1,0 1,0-1,1 1,-1-1,0 0,0 0,0-1,0 1,0-1,0 1,3-2,125-90,-76 46,76-55,-130 100,0 0,0 1,0-1,1 0,-1 1,0-1,1 1,-1-1,0 1,1-1,-1 1,0 0,1 0,-1 0,1 0,-1 0,0 0,1 0,-1 0,1 1,-1-1,0 1,1-1,-1 1,0-1,1 1,-1-1,0 1,0 0,0 0,0 0,0 0,0 0,0 0,0 0,0 0,0 0,0 0,0 1,23 61,-15-36,-8-23,0 0,0 0,1-1,0 1,0-1,0 1,0-1,0 0,0 1,1-1,0 0,0-1,0 1,0 0,0-1,0 0,1 0,-1 0,1 0,-1 0,1-1,0 1,-1-1,2 0,9-3</inkml:trace>
  <inkml:trace contextRef="#ctx0" brushRef="#br0" timeOffset="6463.705">3472 695,'-22'14,"0"1,1 1,1 0,1 1,0 2,2 0,0 0,1 2,1 0,-12 21,26-40,0-1,1 1,-1-1,0 1,0 0,1 0,-1 0,1-1,0 1,-1 0,1 0,0 0,0 0,0 0,0-1,1 1,-1 0,0 0,1 0,-1 0,1-1,0 1,-1 0,1-1,0 1,0 0,0-1,0 1,1-1,-1 1,0-1,0 0,1 0,-1 1,1-1,-1 0,1 0,0-1,-1 1,1 0,0 0,0-1,0 1,-1-1,1 0,0 1,0-1,0 0,0 0,12-2,1 0,-1-1,0 0,0-1,0-1,0 0,-1-1,0-1,0 0,-1 0,0-1,0-1,-1 0,2-2,25-16,161-135,-172 142,-27 20,1 0,-1 0,1 0,-1 0,1-1,-1 1,1 0,-1 0,0 0,1 1,-1-1,1 0,-1 0,1 0,-1 0,1 0,-1 0,1 1,-1-1,0 0,1 0,-1 1,1-1,-1 0,0 1,1-1,-1 0,0 1,1-1,-1 1,0-1,0 0,0 1,1-1,-1 1,0-1,0 1,0-1,0 1,0-1,0 1,0-1,0 1,0-1,0 0,0 1,0-1,0 1,0-1,0 1,0-1,0 1,-1-1,1 1,0-1,0 0,-1 1,1-1,0 1,0-1,-1 0,1 1,-2 3,1 0,0 0,0 1,0-1,0 0,1 1,-1-1,1 1,0-1,1 1,-1-1,1 0,0 1,0-1,0 0,1 0,-1 1,1-1,0 0,0-1,0 1,1 0,0-1,-1 1,1-1,0 0,1 0,-1 0,0 0,1 0,3 1,-2-2,1 0,0-1,0 1,0-1,0 0,-1-1,1 1,0-1,0-1,0 1,0-1,0 0,0 0,0-1,-1 1,1-1,-1-1,1 1,-1-1,0 0,4-2,97-88,-91 78,8-10,0-1,-2-1,-1-1,-1-1,-1 0,-2-1,-1-1,11-33,-21 49,0-1,-1-1,0 1,-2 0,0-1,0 0,-2 1,0-1,-1 1,0-1,-2-1,3 16,-1 0,1-1,0 1,-1 0,0-1,0 1,1 0,-1 0,-1 0,1 0,0-1,0 2,-1-1,1 0,-1 0,0 0,1 1,-1-1,0 1,0-1,0 1,0 0,0 0,0 0,-1 0,1 0,0 0,0 1,-1-1,1 1,-1 0,1-1,0 1,-1 0,1 0,0 1,-1-1,1 0,0 1,-1-1,1 1,0 0,0 0,-1 0,1 0,0 0,0 0,0 1,0-1,0 1,1-1,-2 2,-7 10,0 0,1 1,0 1,1 0,0 0,2 0,0 1,0 0,2 0,-1 2,1-3,0 1,1 0,0 0,2 0,0 0,0 0,2 0,0 0,3 14,-3-23,1 0,0 0,0 0,1-1,-1 1,2 0,-1-1,1 0,0 0,0 0,0 0,1-1,0 1,0-1,0-1,1 1,0-1,0 0,0 0,0 0,1-1,5 2,-4-2,0-1,0 0,1 0,-1-1,0 0,0-1,1 0,-1 0,0-1,0 0,1 0,-1-1,0 0,0 0,-1-1,1 0,0 0,-1-1,4-3,127-99,-117 86,0-1,-2-1,0 0,-1-2,-2 0,0-1,-2 0,-1-2,0 1,-2-1,7-29,-11 30,-3 17,0 0,-1-1,0 0,-1 1,0-1,0 0,-1 0,-1 0,0 0,0 0,-1 0,0 0,0 0,-1 0,-2-4,3 13,0-1,0 1,0-1,0 1,0 0,0-1,0 1,-1 0,1 0,0 0,-1 0,1 0,-1 0,1 0,-1 1,0-1,1 0,-1 1,0-1,1 1,-1 0,0 0,0-1,0 1,1 0,-1 1,0-1,0 0,1 0,-1 1,0-1,1 1,-1-1,0 1,1 0,-1 0,1 0,-1 0,1 0,-1 0,1 0,0 0,0 0,-1 1,0 0,-51 66,43-47,2 0,0 1,1 0,1 0,1 1,1-1,1 1,1 0,2 0,0 0,1 0,1-1,1 1,1 0,1-1,1 0,1 0,1 0,1-1,0 0,2-1,5 7,-6-10,0 0,1-1,1 0,0-1,1 0,1-1,0 0,1-1,14 8,26 17,-31-21</inkml:trace>
  <inkml:trace contextRef="#ctx0" brushRef="#br0" timeOffset="6464.705">452 2614,'-121'93,"70"-48,-105 84,155-128,-1-1,0 1,1 0,0 0,-1 0,1 1,0-1,-1 0,1 0,0 1,0-1,0 0,0 1,0-1,1 1,-1 0,0-1,1 1,-1 0,1-1,-1 1,1 0,0-1,0 1,0 0,0 0,0-1,0 1,0 0,1-1,-1 1,1 0,-1 0,1-1,-1 1,1-1,0 1,0-1,0 1,0-1,0 1,0-1,0 0,1 0,-1 1,12 2,1-1,-1-1,0 0,0-1,1 0,-1-1,1-1,-1 0,3-1,25 0,-13 0,-21 0,1 1,-1 0,0 1,0 0,0 0,0 0,1 1,-1 0,0 0,0 1,0 0,0 0,-1 1,1 0,5 2,-11-1,0-1,0 1,0 0,0-1,-1 1,1 0,-1-1,0 1,0 0,0-1,-1 1,0 0,1-1,-1 1,0 0,0-1,-1 1,1-1,-1 0,0 1,0-1,0 0,0 0,0 0,-1-1,0 1,1 0,-1-1,0 0,0 0,0 0,0 0,0 0,-4 1,-9 13,-53 47,-2-2,-68 43,126-94,12-9,5-3</inkml:trace>
  <inkml:trace contextRef="#ctx0" brushRef="#br0" timeOffset="6465.705">848 2784,'88'124,"-84"-120,0 0,0 0,0-1,0 1,1-1,-1 0,1 0,0 0,0-1,0 0,0 0,0 0,0 0,0-1,1 0,-1 0,1-1,-1 1,1-1,-1 0,1 0,-1-1,0 0,1 0,-1 0,3-1,15-11,0-1,-1-1,0 0,-1-2,-1 0,-1-2,0 0,-2-1,0 0,-1-2,-1 0,3-7,-5 8,0 0,-2 0,0-1,-2-1,0 0,5-23,-9 22</inkml:trace>
  <inkml:trace contextRef="#ctx0" brushRef="#br0" timeOffset="6466.705">1863 2275,'-22'7,"0"1,1 0,-1 2,2 1,0 0,0 1,1 1,0 1,1 1,1 1,0 0,2 1,0 1,0 0,1 1,11-12,1 0,-1 0,1 0,0 0,1 0,0 0,0 0,0 1,1-1,0 0,1 1,0-1,0 0,0 0,1 0,0 0,0 0,1 0,-1 0,2-1,-1 1,1-1,0 0,0 0,1 0,-1-1,2 0,-1 1,0-2,1 1,0-1,0 0,0 0,0 0,1-1,0 0,-1 0,1-1,0 0,0 0,5 0,-1 1,1-1,-1 0,1-1,0 0,0-1,0 0,0-1,-1 0,1-1,0-1,-1 0,0 0,1-1,-1 0,0-1,-1 0,0-1,1 0,-2-1,1 0,-1 0,0-1,3-4,-3 1,0 1,-1-2,0 1,-1-1,0 0,-1 0,-1-1,5-12,-4 0</inkml:trace>
  <inkml:trace contextRef="#ctx0" brushRef="#br0" timeOffset="6467.705">2060 1853,'-1'100,"-2"-51,1 0,3 0,2 0,2 0,2 0,2-1,3 0,1-1,5 8,-16-49,0 0,0-1,1 1,0-1,0 1,0-1,1 0,-1 0,1 0,0 0,1-1,-1 0,1 0,0 0,0 0,0-1,0 1,1-2,-1 1,1 0,0-1,0 0,0-1,0 1,0-1,0 0,0 0,0-1,0 0,1 0,-1-1,0 1,0-1,0-1,0 1,0-1,5-2,13-11,-1 0,0-2,-1-1,0-1,-2-1,0 0,-2-2,0 0,1-3,-6 8,106-116,-118 132,0 0,0 0,0 0,0 0,0 0,0 0,0 0,0 1,0-1,0 0,0 0,0 1,1-1,-1 1,0-1,0 1,1 0,-1-1,0 1,1 0,-1 0,0 0,1 0,-1 0,0 0,1 0,-1 0,0 1,1-1,-1 1,0-1,0 1,1-1,-1 1,0-1,0 1,0 0,0 0,0 0,0 0,0 0,0 0,0 0,0 0,0 0,-1 0,1 0,0 0,-1 1,1-1,-1 0,0 0,1 1,-1-1,0 0,0 1,1-1,-1 1,3 56,8 38,-10-93,0 0,0 0,0 0,0 0,1 0,0-1,-1 1,1-1,0 1,0-1,0 0,1 0,-1 0,1 0,-1 0,1 0,-1-1,1 1,0-1,0 1,0-1,0 0,0-1,0 1,0 0,0-1,3 1,37-8,-24 0</inkml:trace>
  <inkml:trace contextRef="#ctx0" brushRef="#br0" timeOffset="7412.5">3811 1401,'10'13,"0"1,-1 1,-1 0,0 0,-1 1,0 0,-2 0,0 1,0-1,-2 1,1 9,4 9,63 272,10-127,-73-161</inkml:trace>
  <inkml:trace contextRef="#ctx0" brushRef="#br0" timeOffset="7994.775">3585 1937,'341'-311,"-119"112,-127 96,-95 102,1-1,0 1,-1 0,1 0,0 0,0 0,0 0,0 0,0 0,0 0,0 0,1 1,-1-1,0 0,0 1,1-1,-1 1,0-1,1 1,-1 0,0-1,1 1,-1 0,0 0,1 0,-1 0,1 0,-1 0,0 1,1-1,-1 0,0 1,1-1,-1 1,0-1,0 1,1-1,-1 1,0 0,0 0,0 0,0 0,0 0,0 0,0 0,0 0,0 0,-1 0,1 0,0 1,-1-1,1 0,-1 0,1 1,44 154,-32-112,43 107,-53-144,1-1,0-1,0 1,1-1,0 1,-1-1,2-1,-1 1,0-1,1 0,0 0,0 0,0-1,1 0,-1 0,1-1,-1 1,1-2,0 1,0-1,4 1,0-4,1 1,-1-2,0 0,0 0,0-1,0 0,0-1,-1 0,0 0,0-1,0-1,-1 0,0 0,-1-1,1 0,-1 0,-1-1,5-7,3 1,6-9,-18 19,1 0,-1 0,1 1,-1 0,1-1,0 1,1 1,-1-1,1 0,0 1,0 0,0 0,0 1,0-1,0 1,1 0,-1 1,1-1,0 1,-2 3,0 0,0 0,0 1,0-1,0 1,0 0,0 0,-1 0,0 0,1 1,-1 0,-1-1,1 1,0 0,-1 0,0 1,0-1,0 0,-1 1,2 2,6 12,-5-11,-1-2,-1 0,1-1,0 1,1 0,-1-1,1 0,0 0,1 0,-1-1,1 1,0-1,0 0,0 0,2 0,4-2</inkml:trace>
  <inkml:trace contextRef="#ctx0" brushRef="#br0" timeOffset="8615.07">5363 1316,'-34'34,"10"-14,2 2,0 1,2 0,1 1,0 2,2 0,1 0,-11 25,18 9,9-59,0 0,0 0,1 1,-1-1,0 0,0 0,1 0,-1 1,1-1,-1 0,1 0,-1 0,1 0,0 0,-1 0,1 0,0 0,0 0,0 0,0 0,0-1,0 1,0 0,0-1,0 1,0-1,0 1,0-1,0 1,1-1,-1 0,0 1,0-1,1 0,-1 0,0 0,0 0,0 0,1 0,-1-1,0 1,0 0,1 0,-1-1,0 1,0-1,15-5,0-1,-1 0,0-1,-1-1,0-1,0 1,-1-2,0 0,1-2,30-24,76-83,-120 119,1 0,-1-1,1 1,0 0,-1 0,1 0,0 0,0 0,0 0,0 0,0 0,0 0,0 0,0 1,0-1,0 0,0 1,0-1,1 1,-1-1,0 1,0 0,1-1,-1 1,0 0,1 0,-1 0,0 0,1 0,-1 0,0 0,0 0,1 1,-1-1,0 0,0 1,1-1,-1 1,0 0,0-1,0 1,0 0,0 0,0-1,0 1,0 0,0 0,0 0,0 0,0 0,-1 0,1 1,-1-1,1 0,2 4,-1 1,0-1,0 1,1-1,0 0,0 0,0 0,1 0,-1 0,1-1,0 1,1-1,-1 0,1-1,-1 1,1-1,0 0,1 0,-1 0,0-1,1 1,-1-1,1-1,0 1,0-1,0 0,0-1,-1 1,1-1,0 0,1 0,8-6,0-1,-1 0,0-1,0 0,-1-1,0-1,0 0,-1-1,0 0,-1-1,-1 0,4-5,1-3,0-2,-1 0,-1 0,-1-1,-1-1,-1 0,-1 0,-1-1,-2 0,0 0,-2-1,0 0,-2 0,-1 0,-1 1,-1-1,-1 0,-2 0,0 0,-2 1,-1 0,-1 0,-1 1,-1 0,-1 0,-1 1,-1 1,-1 0,-1 1,-10-12,24 32,0-1,0 1,0-1,0 1,-1-1,1 1,-1 0,1 0,-1-1,1 1,-1 0,0 0,1 1,-1-1,0 0,0 1,1-1,-1 1,0-1,0 1,0 0,0 0,0-1,0 2,0-1,0 0,1 0,-1 1,0-1,0 1,0-1,0 1,1 0,-1-1,0 1,1 0,-1 0,0 1,1-1,-1 0,1 0,0 1,0-1,-1 1,1-1,0 1,0 0,-4 8,0 1,1-1,0 1,1-1,0 1,1 0,0 0,1 0,0 1,1-1,0 0,1 0,0 0,0 0,4 10,57 164,-56-170,4 9,2 0,0-1,2 0,0-1,2 0,0-1,2-1,0-1,1 0,1-2,0 0,1-1,1-1,1-1,0-1,12 4,16-6,-33-13</inkml:trace>
  <inkml:trace contextRef="#ctx0" brushRef="#br0" timeOffset="8871.609">5476 1090,'38'-14,"23"-10,14-6,6-2,2 5,-3 1,-1 0,1 1,-4 4,-5 1,0-1,-8 3,-9 4,-15 5</inkml:trace>
  <inkml:trace contextRef="#ctx0" brushRef="#br0" timeOffset="9549.819">5757 2474,'-37'12,"1"2,0 1,0 3,2 0,0 2,1 2,1 1,2 1,-4 6,-4 2,-47 57,85-88,-1 0,0 1,1-1,-1 0,1 0,-1 0,1 1,0-1,-1 0,1 1,0-1,0 0,0 1,0-1,0 0,0 1,1-1,-1 0,0 0,1 1,-1-1,0 0,1 0,0 1,-1-1,1 0,0 0,-1 0,1 0,0 0,0 0,0 0,0 0,0-1,0 1,0 0,0 0,1-1,-1 1,0-1,0 1,0-1,1 1,-1-1,0 0,1 0,-1 1,68 5,-64-6,145-13,-119 8,0 1,0 2,0 1,0 1,0 2,27 5,-54-6,-1-1,0 1,0 0,0 0,1 0,-1 1,0-1,-1 1,1-1,0 1,0 0,-1 0,1 1,-1-1,1 0,-1 1,0-1,0 1,0 0,-1 0,1 0,0 0,-1 0,0 0,0 0,0 0,0 1,0-1,-1 0,0 0,1 1,-1-1,0 0,-1 3,-35 110,10-74,-2-2,-1-1,-2-2,-2 0,-31 25,-14 19,53-56,31-27</inkml:trace>
  <inkml:trace contextRef="#ctx0" brushRef="#br0" timeOffset="9816.277">6097 2953,'4'28,"3"6,-1-4</inkml:trace>
  <inkml:trace contextRef="#ctx0" brushRef="#br0" timeOffset="10069.814">5814 2191,'19'5,"7"1</inkml:trace>
  <inkml:trace contextRef="#ctx0" brushRef="#br0" timeOffset="10367.886">6407 3151,'87'-262,"-41"0,-32 111,-14 150,0 1,0-1,0 1,0-1,0 0,0 1,0-1,1 0,-1 1,0-1,0 1,0-1,1 1,-1-1,0 0,1 1,-1-1,0 1,1-1,-1 1,1 0,-1-1,0 1,1-1,-1 1,1 0,-1-1,1 1,0 0,-1 0,1-1,-1 1,1 0,0 0,-1 0,1 0,-1 0,1 0,0 0,-1 0,1 0,-1 0,1 0,0 0,-1 0,1 0,-1 0,1 1,0-1,-1 0,1 1,-1-1,1 0,-1 1,1-1,-1 0,1 1,-1-1,23 32,-21-29,31 59,-25-45,0 0,1-1,0 0,2-1,0 0,0 0,1-1,8 6,-12-16,0 0,0-1,1 1,-1-2,1 1,0-1,0 0,0-1,-1 0,1-1,0 1,0-2,0 1,0-1,0-1,0 0,0 0,-1 0,1-1,-1-1,0 1,0-1,0-1,0 1,-1-2,1 1,-1-1,4-4,-2 1,1 0,-2-1,1 0,-2-1,1 0,-1 0,-1 0,0-1,-1 0,0 0,-1-1,0 1,-1-1,0 0,0-5,4-204,-9 154,2 39</inkml:trace>
  <inkml:trace contextRef="#ctx0" brushRef="#br0" timeOffset="10859.97">7564 1881,'-15'10,"-1"2,2 0,-1 0,2 1,0 1,0 1,1 0,1 0,1 1,0 0,1 1,1 0,0 1,1-1,1 1,1 1,1-1,0 1,1 5,2-10,1 0,1 0,1 0,-1 0,2 0,0 0,1-1,0 0,1 1,0-1,2-1,-1 1,1-1,1-1,0 1,0-1,2-1,-1 1,1-1,0-1,1 0,9 5,-11-8,0-1,0 0,1 0,0-1,0-1,0 0,0 0,0-1,1 0,-1 0,1-1,-1-1,1 0,-1 0,1-1,-1-1,1 1,-1-2,0 1,0-2,0 1,0-1,0-1,-1 0,0 0,0-1,5-4,-2 1,-1 0,-1-1,0 0,0-1,-1 0,0 0,-1-1,-1 0,0-1,0 0,-1 0,-1 0,0-1,-1 1,0-1,-1 0,-1 0,0-1,-1 1,-1 0,0-1,-1 1,0 0,-1-1,-1 1,-3-11,2 14,-1 0,-1 0,0 0,0 1,-1 0,0 0,-1 0,0 1,0 1,-1-1,0 1,-1 1,1-1,-2 2,1-1,-1 2,0-1,0 1,0 1,-11-3,-11-2</inkml:trace>
  <inkml:trace contextRef="#ctx0" brushRef="#br0" timeOffset="11132.153">7311 2417,'66'-22,"-1"-2,-2-4,0-2,-2-3,-1-2,14-15,-64 45,1 0,-1 0,1 1,0 0,0 1,0 0,1 1,-1 0,1 0,-1 2,1-1,-1 2,9 0,98-11,-102 4,0 0,-1-2,1 1,-1-2,-1 0,0 0,0-2,2-2,-2 2</inkml:trace>
  <inkml:trace contextRef="#ctx0" brushRef="#br0" timeOffset="11403.113">8156 1740,'34'-24,"15"-13,10 0,-1 1,-5 3,-7 1,-7 7,-5 7,-3 2,-2 4,-7 4</inkml:trace>
  <inkml:trace contextRef="#ctx0" brushRef="#br0" timeOffset="11669.728">8354 1937,'33'-19,"17"-7,9-3,-1-2,-5 0,-3 0,-4 1,-6 5,1 2,-3 1,-2 3,-8 1,-4 3,0 4,-5-1,-6 2</inkml:trace>
  <inkml:trace contextRef="#ctx0" brushRef="#br0" timeOffset="12128.96">7931 1373,'19'-25,"1"1,1 2,1 0,0 1,2 1,1 1,0 1,23-11,-43 25,0 1,0 0,1 0,0 1,-1 0,1 0,0 0,0 0,0 1,0 0,0 1,0-1,0 1,0 0,0 0,0 1,0 0,0 0,0 1,0-1,0 1,-1 0,1 1,4 2,-2 1,0 0,0 0,0-1,1 0,0-1,0 0,0 0,0-1,1 0,-1-1,1 0,0 0,0-1,0-1,-1 1,1-2,0 1,0-1,0-1,-1 0,1 0,-1-1,1 0,-1 0,5-4,-3 2,-1 0,0-1,-1-1,0 1,0-1,0-1,-1 0,0 0,0 0,-1-1,0 0,-1-1,0 0,3-7,-6 2,-3 2</inkml:trace>
  <inkml:trace contextRef="#ctx0" brushRef="#br0" timeOffset="12582.954">9596 582,'-32'10,"0"0,1 2,0 2,1 1,1 1,0 1,-8 8,25-16,0 0,1 1,0 0,1 1,0 0,0 1,1 0,1 1,0 0,1 0,0 0,1 1,0 0,1 0,1 1,1-1,-1 6,1-5,2-1,0 1,0 0,2-1,-1 1,2 0,0-1,1 0,0 1,1-1,1 0,0-1,1 1,1-1,0 0,0-1,1 0,1 0,0 0,0-1,2-1,-1 1,1-2,0 0,1 0,0-1,1 0,2 0,6 1,0-1,0-1,0-1,1-1,0-1,0-1,0 0,1-2,-1-1,0-1,1 0,-1-2,0-1,0 0,-1-2,1 0,-1-2,0 0,-1-1,0-1,0-1,7-7,-9 7,0-1,-1 0,0-1,-2-1,1-1,-2 0,0-1,0 0,-2-1,0-1,-1 0,-1-1,-1 0,0 0,-1-1,-1 0,-2 0,0-1,0 1,-2-1,-1 0,0 0,-2-16,-2 22,-1-1,-1 1,0 0,-1 0,-1 0,0 1,-1 0,0 0,-1 0,-1 1,0 0,-1 1,0 0,-1 0,0 1,-1 1,0 0,0 0,-1 2,-1-1,0 2,0-1,0 2,-1 0,1 1,-2 0,1 1,0 1,-1 1,1 0,-2 1,-27-2</inkml:trace>
  <inkml:trace contextRef="#ctx0" brushRef="#br0" timeOffset="12909.289">9144 1175,'300'-221,"-288"211,-7 3,1 0,0 1,1 0,0 0,0 0,0 1,0 0,1 1,-1-1,1 1,1 1,-1 0,0 0,1 0,-1 1,1 1,0-1,0 1,-1 1,10 0,179 29,-56-30,-117 1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145 308,'-19'38,"-7"23,-3 0,3-5,1-12,5-13</inkml:trace>
  <inkml:trace contextRef="#ctx0" brushRef="#br0" timeOffset="797.814">315 476,'137'-180,"-3"-44,-121 215,-12 42,-1-26,-2 49,0-34,1 0,0 0,2 0,1 0,1 0,1 0,1 2,-4-20,0 0,1 0,0 0,0 0,0 0,0 0,0-1,1 1,0-1,-1 0,1 1,1-1,-1 0,0-1,1 1,-1-1,1 1,0-1,0 0,0-1,0 1,0-1,0 1,0-1,0 0,1-1,-1 1,0-1,1 0,-1 0,0 0,1-1,-1 1,0-1,1 0,3-2,14-10,0-1,-1-1,0-1,-2-1,0-1,0-1,-2 0,-1-1,0-1,-1-1,-1 0,-2-1,2-5,20-85,-32 88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1,'0'43,"-5"38,-2 16,1-5,1-13,1-15,2-13,1-12,1-6,0-5,0-2,0-1,0 1,0 0,1 0,4-3,1-7</inkml:trace>
  <inkml:trace contextRef="#ctx0" brushRef="#br0" timeOffset="-611.559">0 509,'511'0,"-437"-11,-57 5</inkml:trace>
  <inkml:trace contextRef="#ctx0" brushRef="#br0" timeOffset="-332.521">339 226,'0'38,"0"33,0 8,0-4,0-11,0-10,0-10,0-8,0-5,0-3,0-2,-5-5,-1-1,0 1,5-4,4-4</inkml:trace>
  <inkml:trace contextRef="#ctx0" brushRef="#br0" timeOffset="508.45">763 29,'64'-6,"-9"-1,0 3,0 1,0 4,-1 1,1 3,52 12,-103-17,1 1,-1 0,1 0,-1 0,0 1,1-1,-1 1,0 0,0 0,0 0,0 1,-1-1,1 1,-1 0,1 0,-1 0,0 1,0-1,-1 1,1 0,-1-1,1 1,-1 0,0 1,-1-1,1 0,-1 0,0 1,0-1,0 1,0-1,-1 1,0 3,-5 9,0 0,-1-1,-1 0,0 0,-1-1,-1 0,-1 0,0-1,0 0,-2 0,0-2,0 1,-12 8,-28 33,49-51,1-1,-1 0,1 1,-1-1,1 1,0 0,0-1,0 1,1 0,-1 0,0 1,1-1,0 0,0 0,0 1,0-1,1 1,-1-1,1 0,0 1,0-1,0 1,0-1,1 1,-1-1,1 1,0-1,0 0,0 0,1 1,-1-1,1 0,-1 0,1 0,0 0,0-1,1 1,-1 0,2 0,91 48,-83-47,0 1,0 0,-1 1,0 0,0 0,-1 1,1 1,-2 0,1 0,-1 2,-7-8,0-1,-1 2,1-1,-1 0,0 0,0 0,0 1,0-1,0 0,0 1,-1-1,1 1,-1-1,0 1,1-1,-1 1,0-1,-1 1,1-1,0 1,-1-1,1 1,-1-1,0 1,0-1,0 0,0 1,0-1,-1 0,1 0,-1 0,1 0,-1 0,0 0,1 0,-1-1,0 1,-1 0,-87 49,68-44,0-1,0-1,-1-1,1 0,-1-2,0-1,0-1,0 0,0-2,-15-3,-34-25,55 20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255 227,'-2'42,"-2"0,-2-1,-1 1,-2-1,-2-1,-2 1,-1-2,-4 4,-11 89,29-129,0 0,0 1,0-1,0 0,1 0,-1 0,1 1,0-1,0 0,0 0,0 0,1 0,-1 0,1 0,0-1,-1 1,1 0,1-1,-1 0,0 1,0-1,1 0,0 0,-1 0,1 0,0-1,0 1,0-1,0 0,0 0,0 0,0 0,0 0,0 0,0-1,1 0,-1 0,0 0,2 0,12-2,0 0,-1-2,1 0,-1-1,1 0,-2-2,1 0,-1 0,0-1,0-1,-1-1,0 0,10-10,11-19,-22 19</inkml:trace>
  <inkml:trace contextRef="#ctx0" brushRef="#br0" timeOffset="245.349">1 508,'38'0,"33"-5,13-6,-3-1,-6 1,-10 2,-12-1,-5 0,-6 3,-5-4,-5 2,-2 1,-2-2,-1 0,0 2,-4 2</inkml:trace>
  <inkml:trace contextRef="#ctx0" brushRef="#br0" timeOffset="494.877">735 0,'27'46,"-1"1,-3 1,-2 1,-1 0,5 29,-15-44,-1 0,-2 1,-1 0,-2 1,-1-1,-2 1,-1 0,-1-18,0-1,-2 1,0-1,-1 1,0-1,-2 0,0-1,-1 1,0-1,-2-1,1 1,-2-1,0-1,-11 12,5-10,-1 0,0-1,-1-1,-1-1,0-1,0 0,-2-1,1-2,-1 0,-1-1,1-1,-18 3,8-3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0,'-28'34,"1"0,2 2,2 0,1 2,1 1,3 0,1 1,2 1,-8 35,18-60,1 0,0 0,2 0,-1 0,2 0,0 0,1 1,1-1,1 0,0 0,1 0,0 0,1 0,1 0,1-1,0 0,1 0,1-1,0 0,1 0,4 4,-9-14,0-1,0 0,0 0,1 0,-1 0,1-1,0 0,0 0,0 0,0-1,0 1,0-1,0 0,0-1,3 1,14 1</inkml:trace>
  <inkml:trace contextRef="#ctx0" brushRef="#br0" timeOffset="829.789">211 706,'40'-2,"0"-2,-1-1,0-2,-1-2,1-2,-2-1,0-2,33-18,-54 24,-1 0,-1-2,0 0,0-1,0 0,-2-1,1 0,-2-1,0 0,0-1,-1 0,-1-1,0 0,-1-1,-1 1,-1-1,5-15,-10 29,0 0,0 0,0 0,0 0,-1 0,1 0,0 0,-1 0,1 0,-1 0,0 0,0 0,0-1,0 1,0 0,0 0,-1 0,1 0,-1 0,1 0,-1 0,0 0,0 0,0 0,0 0,0 0,0 0,-1 1,1-1,-1 0,1 1,-1-1,1 1,-1 0,0-1,0 1,1 0,-1 0,-1 0,-6 3,0 0,1 1,-1 0,1 0,0 1,0 0,0 1,1 0,-1 0,1 0,1 1,-1 0,1 0,0 1,0 0,0 0,1 0,0 1,1-1,0 1,0 1,-2 5,0-4,0 1,1 0,0 1,1-1,0 1,1 0,0 0,1 0,1 1,0-1,0 0,1 1,0-1,1 0,1 0,0 1,1-1,0 0,1-1,0 1,0 0,5 5,-2-11,0 1,1-1,0-1,0 1,0-2,1 1,0-1,0 0,0-1,0 0,0 0,1-1,-1 0,1-1,0 0,-1-1,1 0,0 0,-1-1,1 0,0-1,-1 0,0 0,1-1,-1-1,0 1,0-1,-1-1,1 1,-1-2,0 1,0-1,-1 0,1-2,18-8,-1-2,0 0,-2-2,0-1,-2 0,0-2,-1 0,-1-2,-2 0,0 0,8-22,-14-2,-11 48,0 0,0 0,0 0,0 0,0 0,-1 0,1 0,0 0,0 0,-1 0,1 0,-1 0,1 0,0 0,-1 0,0 1,1-1,-1 0,0 0,1 1,-1-1,0 0,0 1,1-1,-1 0,0 1,0-1,0 1,0-1,0 1,0 0,0 0,0-1,0 1,0 0,0 0,0 0,0 0,0 0,0 0,0 0,0 0,0 0,0 1,0-1,0 0,-1 1,-8 4,0 1,1 0,-1 0,1 1,0 1,1-1,0 1,0 1,0-1,1 1,1 1,0-1,0 1,0 0,1 1,1-1,-2 8,3-12,0 0,1 0,0 0,0 1,0-1,1 1,0-1,0 1,1-1,0 1,0 0,0-1,1 1,0 0,0-1,1 1,0-1,0 0,0 1,1-1,0 0,0-1,0 1,1 0,0-1,0 0,1 0,-1 0,1 0,0-1,1 1,4 1,1 0,-1-1,1-1,-1 0,1 0,0-1,1 0,-1-1,0 0,1-1,-1 0,1-1,0-1,-1 1,0-2,1 0,-1 0,0-1,0 0,0-1,0 0,7-4,0 0,-1 0,0-2,0 0,-1-1,-1-1,0 0,-1-1,0-1,-1 0,0-1,2-5,-1 1,0-1,-2-1,0 0,-1-1,-2 0,0-1,-1 1,-1-2,0-4,-7 27,1 0,-1 0,1-1,-1 1,1 0,-1 0,0-1,1 1,-1 0,0-1,0 1,0-1,0 1,0 0,0-1,0 1,-1 0,1-1,-1 1,1 0,-1-1,1 1,-1 0,1 0,-1 0,0 0,0-1,0 1,0 0,0 0,0 1,0-1,0 0,0 0,0 0,0 1,0-1,-1 0,1 1,0-1,0 1,-1 0,1-1,0 1,-1 0,1 0,-1 0,1 0,0 0,-1 0,1 0,0 0,-1 1,1-1,0 0,-1 1,1-1,-12 10,-1 1,2-1,0 2,0 0,1 0,1 1,0 1,0-1,-2 7,4-9,1 1,0 0,0 0,2 1,-1 0,1 0,1 0,1 0,0 1,0 0,1-1,1 1,0 0,1 0,1 0,0 0,1 0,0-1,1 1,1-1,0 1,1-1,0-1,1 1,0-1,1 1,5 5,-6-10,-1 0,2-1,-1 0,1 0,0 0,1-1,-1 0,1 0,1-1,-1 0,1 0,-1-1,1-1,0 1,1-1,-1-1,1 1,-1-2,1 1,-1-1,7-1,2-4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189 567,'-5'0,"-1"0,1 1,0 0,0 0,0 0,0 1,0-1,1 1,-1 0,0 1,1-1,-1 1,1 0,0 0,0 0,0 1,0-1,1 1,0 0,-1 0,1 0,1 0,-2 3,-5 7,1 1,0 0,1 1,1 0,0 0,1 0,1 0,0 1,2 0,-1 6,-14 63,15-81,1 0,0 0,0 0,0 0,1 0,0 0,0 0,0 0,1 0,-1 0,1 0,0 0,1 0,-1 0,1-1,0 1,0 0,1-1,-1 1,1-1,0 0,0 0,0 0,1 0,-1-1,1 0,0 1,0-1,0 0,1-1,-1 1,0-1,1 0,4 1,0-1,1 0,-1-1,1-1,0 0,-1 0,1-1,0 0,-1 0,1-1,-1-1,0 1,0-2,0 1,0-1,0 0,-1-1,0 0,0-1,0 1,0-2,-1 1,0-1,0 0,-1 0,0-1,0 0,7-10,0 0,-1-1,-2-1,0 0,0 0,-2-1,-1 0,0-1,-2 1,3-21,0-8,-5 41,0-1,-1 0,-1 1,1-1,-2 0,1 0,-1 0,-1 0,0 0,0 0,-1 0,0 1,-1-1,0 0,0 1,-1 0,-3-5,3 7,0 1,-1 0,0 0,0 1,0-1,0 1,-1 0,0 0,0 1,0 0,-1 0,0 0,1 1,-1 0,0 1,-1-1,1 1,0 0,-1 1,1 0,-1 0,1 1,-1 0,1 0,-1 0,1 1,-1 1,1-1,0 1,-1 0,-6 3,-63 49,76-52,-1 0,0-1,1 1,-1 0,1 0,-1 1,1-1,0 0,0 0,0 0,0 1,0-1,1 1,-1-1,1 1,-1-1,1 0,0 1,0-1,0 1,0-1,1 1,-1-1,1 1,-1-1,1 1,0-1,0 0,0 0,0 1,0-1,1 0,-1 0,1 0,-1 0,8 5,0 0,0-1,0 0,1-1,0 0,0-1,0 0,1 0,-1-1,1 0,0-1,0 0,0-1,0 0,0-1,0 0,0 0,0-2,-1 1,3-1,26 0,-21 1,0 0,0-1,0-1,0-1,0-1,-1 0,0-1,0-1,-1-1,0 0,0-1,-1-1,9-6,-5 5,0-1,0 0,-2-2,1 0,-2-1,0 0,-1-2,0 0,-1 0,-1-1,-1-1,-1 0,0-1,-2 0,0 0,-1-1,-1 0,3-19,-16-69,5 106,0-1,0 1,0 0,-1 0,1 0,-1 0,0 0,0 1,0-1,0 0,0 1,0-1,-1 1,1 0,-1 0,1 0,-1 0,0 0,0 1,0-1,0 1,0 0,0 0,-1 0,1 0,0 0,0 1,-1 0,1-1,-4 2,0 0,0 1,0 0,0 1,0-1,0 1,0 1,1 0,-1-1,1 2,0-1,0 1,1 0,-1 0,1 1,0-1,1 1,-1 0,1 1,0-1,1 1,0-1,0 1,0 0,1 0,0 1,0-1,0 6,2-10,0-1,0 1,0 0,0 0,0 0,1 0,-1 0,1 0,0 0,0-1,0 1,1 0,-1-1,0 1,1-1,0 1,-1-1,1 0,0 0,0 0,1 0,-1 0,0 0,1 0,-1-1,1 1,-1-1,1 0,0 0,-1 0,1 0,0 0,0 0,0-1,102 12,-65-15,-32 2,1-1,-1 1,1 1,-1 0,1 0,-1 0,1 1,-1 1,0-1,1 1,-1 1,0-1,0 1,0 1,7 4,-12-3,1 0,-1 0,0 0,0 1,-1 0,0-1,0 1,0 0,-1 0,1 0,-1 0,-1 0,1 0,-1 1,0-1,-1 0,1 0,-2 1,5 50,-3-54,1 1,0-1,-1 0,1 0,1 0,-1 0,0 0,1 0,0 0,0-1,-1 1,1-1,1 1,-1-1,0 1,1-1,-1 0,1 0,0-1,-1 1,1 0,0-1,0 1,0-1,0 0,0 0,1-1,-1 1,0 0,0-1,1 0,-1 0,19 2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0 860,'856'-474,"-229"122,-548 319,-79 33,0 1,1 0,-1-1,0 1,1 0,-1-1,0 1,0 0,0 0,0-1,0 1,0 0,0 0,0 0,0-1,0 1,0 0,0 0,-1-1,1 1,0 0,-1-1,1 1,0 0,-1-1,1 1,-1 0,1-1,-1 1,1-1,-1 1,1-1,-1 1,0-1,1 1,-1-1,0 0,1 1,-1-1,0 0,0 1,-1 1,-80 70,60-59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91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172 487,'94'-102,"-63"74,286-243,-228 186,-100 102,2 1,0 0,1 1,1 0,0 0,2 1,0 0,1 4,-21 109,6 0,1 72,8-2,7-91,-6-1,-15 73,21-158,-1 0,-1 0,-1 0,-1-1,-1 0,-2 0,0-1,-1-1,-2 1,0-2,-2 0,0 0,-2-2,0 0,-19 17,26-28,1-1,-1-1,0 1,0-2,-1 1,0-2,0 1,-1-2,1 1,-1-2,0 1,0-2,0 1,0-2,-1 0,1 0,-1-1,1 0,0-1,-1-1,1 0,-7-2,14 0,0 1,0-1,0 0,1 0,-1 0,1-1,0 0,0 1,1-1,-1-1,1 1,0 0,1-1,-1 0,1 0,0 1,1-1,-1 0,1 0,0-1,0-3,6-131,1 118,0 1,2 0,0 0,1 1,2 0,0 0,1 1,1 1,0 0,2 1,0 0,1 1,13-9,34-28,3 3,1 3,17-6,-36 23,185-100,-129 94,-102 38,-1 0,0 0,1 0,-1 0,0 0,0 0,0 0,0 0,0 1,0-1,0 0,0 1,0-1,-1 0,1 1,-1-1,1 1,-1-1,1 1,-1-1,0 1,0 0,0-1,0 1,0-1,0 1,0-1,0 1,0-1,-1 1,1 0,-1-1,1 0,-1 1,0 5,-6 279,7-284,0 0,0-1,0 1,0 0,0-1,0 1,0 0,1-1,-1 1,1 0,0-1,-1 1,1-1,0 1,0-1,0 1,0-1,0 0,0 1,0-1,0 0,1 0,-1 0,0 0,1 0,-1 0,2 0,8 0</inkml:trace>
  <inkml:trace contextRef="#ctx0" brushRef="#br0" timeOffset="435.275">1414 853,'9'0,"18"0,10 0,2 0,0 0,-2 0,-3 0,-1 0,-3 0,-1 0,-1 0,0 0,0 0,0 0,0 0,0 0,-10 5,-7 2</inkml:trace>
  <inkml:trace contextRef="#ctx0" brushRef="#br0" timeOffset="680.415">1386 1136,'33'10,"31"-2,9-2,2-3,-8 0,-9-7,-11-3,-8 1,-6 0,-8 2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1 340,'69'-27,"-35"20,173-35,50 3,-62 11,-170 27</inkml:trace>
  <inkml:trace contextRef="#ctx0" brushRef="#br0" timeOffset="274.989">57 537,'113'-15,"0"5,62 5,-16-23,-41 2,-94 24</inkml:trace>
  <inkml:trace contextRef="#ctx0" brushRef="#br0" timeOffset="786.163">424 0,'32'39,"6"-14,2-1,1-2,1-2,20 6,170 81,-228-106,0 1,-1 0,1 0,0 0,-1 1,0-1,0 1,1 0,-1 0,-1 0,1 0,0 0,-1 1,0-1,0 1,0-1,0 1,0 0,-1 0,0 0,1 0,-2 0,1 0,0 0,-1 0,0 1,0-1,0 0,0 0,-1 0,1 0,-1 0,0 0,-1 0,1 0,-1 0,1 0,-1 0,0-1,-1 1,1-1,-3 4,-35 31,-1-1,-1-3,-3-1,-16 8,10-6,-217 132,251-152,5-1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29,'1'-2,"1"0,-1 0,1 0,-1 0,1 1,0-1,-1 1,1-1,0 1,0 0,0-1,0 1,1 0,-1 0,0 1,0-1,1 0,-1 1,0-1,1 1,-1 0,0 0,1 0,-1 0,1 0,0 0,366-3,-341 3,-4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0,'-46'85,"25"227,-8-116,28-194,-3 20,16-26,121-150,-113 138,1 0,1 1,0 1,1 1,21-8,-36 17,0 0,0 0,0 1,1 0,-1 1,0 0,1 0,0 1,0 0,-1 0,1 1,0 0,0 1,-1 0,5 1,-9 2,0 0,-1 0,1 1,-1 0,0 0,0-1,0 2,0-1,-1 0,0 0,0 1,-1-1,0 1,0 0,0-1,0 1,-1 0,0 0,0-1,0 1,-1 0,0 0,0-1,-2 5,1 2,0-1,-1 1,0-1,-1 1,0-1,-1 0,0-1,-1 1,0-1,-1 0,0 0,0-1,-1 0,0 0,-1-1,0 0,0-1,-1 0,0 0,0-1,0 0,-1-1,-5 2,4 0,1-2,-1 0,-1 0,1-1,-1 0,1-1,-1-1,0 0,0-1,0 0,0-1,0 0,0-1,0-1,0 0,0-1,1 0,-1 0,1-2,-10-4,4-3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7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1 294,'38'-34,"-13"3,-5 3,1 1,2 1,0 1,2 1,0 2,2 0,0 1,17-8,-43 29,0-1,0 1,0-1,0 1,0-1,0 1,0 0,0-1,0 1,0 0,0 0,0 0,0 0,0 0,0 0,0 0,1 0,-1 0,0 0,0 1,0-1,0 0,0 1,0-1,0 1,-1-1,1 1,0-1,0 1,0 0,0 0,-1-1,1 1,0 0,-1 0,1 0,0 0,-1 0,1-1,-1 1,0 0,1 0,-1 0,0 0,1 1,-1-1,0 0,0 0,5 58,-5-52,-1 10,0-13,0-1,0 1,1 0,-1-1,1 1,0 0,0 0,0-1,0 1,1 0,0 0,0-1,0 1,0-1,0 1,1-1,-1 1,1-1,0 0,0 0,0 0,1 0,-1 0,1 0,-1 0,2 0,0-4,0 1,1-1,-1 0,0 0,1 0,-1-1,0 1,0-1,0 0,0 0,0-1,-1 1,1-1,-1 0,1 0,-1 0,0 0,15-11,168-102,-185 115,0 1,0-1,-1 0,1 0,0 0,0 0,0 1,1-1,-1 0,0 1,0-1,0 1,0 0,1-1,-1 1,0 0,0 0,1-1,-1 1,0 0,0 0,1 0,-1 1,0-1,0 0,1 0,-1 1,0-1,0 1,0-1,0 1,1-1,-1 1,0 0,0 0,0-1,0 1,0 0,-1 0,1 0,0 0,0 0,-1 0,1 0,0 0,-1 0,1 1,-1-1,1 0,-1 0,0 0,0 1,1-1,-1 0,0 0,0 1,0-1,0 0,0 0,-1 1,1-1,0 0,-1 1,-56 114,61-101,5-4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1,'-186'172,"140"-86,46-84,-1 1,0-1,0 1,1-1,0 1,-1-1,1 1,0-1,0 1,0-1,1 1,-1-1,1 1,-1-1,1 1,0-1,0 0,0 1,0-1,0 0,1 0,-1 1,1-1,-1 0,1-1,0 1,-1 0,1 0,0-1,0 1,1-1,-1 0,0 1,0-1,3 0,6 1,0-2,0 0,0 0,0-1,0 0,0-1,0 0,0-1,0 0,-1-1,0 0,0 0,0-1,0-1,0 0,-1 0,0-1,-1 0,1 0,-1-1,6-8,13-5,134-101,-158 120,-1 1,1 0,0 0,-1 0,1 1,0-1,-1 1,1-1,0 1,0 0,-1 0,1 0,0 1,0-1,-1 1,1-1,0 1,-1 0,1 0,0 0,-1 0,0 0,1 1,-1-1,0 1,1 0,-1-1,0 1,0 0,-1 0,1 1,0-1,-1 0,1 0,-1 1,0-1,1 1,-1-1,0 1,-1 0,1-1,0 1,-1 0,0 0,1-1,-1 1,0 0,-1 0,1 1,0 198,-3-174,-1 0,-2-1,0 1,-2-1,-1-1,-1 1,-1-1,-1-1,-2 0,0-1,-1-1,-15 16,27-32,-1-1,0 0,0 1,-1-2,0 1,0-1,0 1,-1-1,0-1,0 1,0-1,0 0,-1 0,1-1,-1 0,0 0,0-1,0 0,0 0,-1 0,1-1,-3 0,7-4,-1 0,1 0,0 0,0-1,1 1,-1-1,1 1,0-1,0 0,0 0,0 0,0 0,1-1,0 1,0 0,0-1,1 1,-1-1,1 1,0 0,0-1,1 1,-1-1,1 1,0-1,5-18,0 0,2 1,0-1,2 2,0-1,2 1,0 1,1 0,1 1,1 0,1 1,0 1,1 0,1 1,1 1,66-48,-60 50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55,'-4'-5,"-1"1,1-1,-1 1,0 0,0 0,0 0,-1 1,0-1,1 1,-1 1,0-1,0 1,0 0,0 1,-1-1,1 1,-1 0,1 1,0-1,-1 2,1-1,-1 0,1 1,0 0,-1 1,1 0,0 0,0 0,0 0,0 1,0 0,-4 3,-19 9,0 0,2 2,0 1,0 1,-19 19,36-29,1 0,0 1,1 0,0 0,1 1,0-1,0 2,1-1,1 1,0 0,0 0,1 0,1 1,0 0,-1 12,3-15,-1 0,1 0,1-1,0 1,0 0,1 0,0 0,1 0,0 0,1-1,0 1,0-1,1 1,0-1,1 0,0-1,0 1,1-1,0 0,0-1,1 1,0-1,0 0,1-1,5 4,6-1,1-1,-1 0,1-2,1 0,-1-2,1 0,0-1,0-1,0-1,0-1,0-1,0 0,0-2,0-1,-1 0,1-1,-1-2,0 0,-1-1,0 0,5-5,151-96,-165 101,-1 0,-1-1,0 0,0 0,-1-1,0 0,0 0,-1-1,-1 1,0-1,0-1,-1 1,-1-1,0 1,0-1,-1-1,-1 4,0 0,-1 0,0 0,-1 0,0 0,-1 0,1 0,-2 0,1 0,-1 1,-1-1,1 1,-1 0,-1 0,1 0,-1 1,-1 0,0 0,0 0,0 0,-1 1,1 0,-1 1,-1-1,1 1,-7-3,-4-2,0 1,0 1,-1 0,0 1,-1 2,1-1,-1 2,0 1,0 1,0 0,-14 1,2 3,1 0,-1 3,1 0,0 2,1 1,0 2,-9 4,-9 7</inkml:trace>
  <inkml:trace contextRef="#ctx0" brushRef="#br0" timeOffset="704.578">1 366,'26'-14,"-10"5,0-1,0 2,1 0,0 1,1 1,0 0,-1 1,2 2,-1-1,0 2,1 0,-1 2,1 0,16 2,-28 1,0 0,-1 0,1 0,0 1,-1 0,0 0,0 1,0 0,-1 0,1 0,-1 1,-1-1,1 1,-1 0,4 7,-4-6,1 0,1 0,-1 0,1-1,0 0,0 0,1 0,0-1,0 0,0 0,7 3,2-1,2-1,-1-1,1 0,0-1,0-1,0-1,0 0,9-2,-19 0,0 0,0-1,0 0,0 0,0-1,-1 0,1 0,-1-1,1 0,-1 0,0-1,0 0,0 0,-1 0,0-1,1 0,-2 0,1-1,-1 0,4-5,1-6,-3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06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0,'-5'5,"-6"2,4-1,-3-1,2 3,6 1,3-2</inkml:trace>
  <inkml:trace contextRef="#ctx0" brushRef="#br0" timeOffset="366.959">411 0,'-10'5,"-7"2,-1 4,6 0,12-2,5-6,6-5,-3-1,-3 4,-8 2,-2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28 511,'226'-55,"143"24,-296 32,-61-1</inkml:trace>
  <inkml:trace contextRef="#ctx0" brushRef="#br0" timeOffset="237.748">0 737,'34'-5,"20"-2,6-4,2 0,-4 2,-2 2,-7 2,-1 2,-5-3,-4 0,-5 0,-2 2,-3 1,-6 1</inkml:trace>
  <inkml:trace contextRef="#ctx0" brushRef="#br0" timeOffset="888.534">84 144,'8'-12,"0"1,1 1,0 0,0 0,1 1,0 0,1 0,0 1,0 1,1 0,0 0,0 1,0 1,1 0,0 1,0 0,0 1,0 0,1 1,-1 1,7 0,-5 1,0 1,0 0,0 2,0-1,-1 2,1 0,-1 1,0 0,0 1,-1 0,1 2,-1-1,-1 1,0 1,0 1,-1-4,0 0,1-1,-1 0,1-1,0 0,0-1,0 0,0-1,1 0,-1-1,1 0,-1-1,1-1,-1 0,7-2,-15 3,0-1,-1 0,1 0,-1 0,0 0,1-1,-1 1,0-1,0 0,0 0,0 0,0 0,0 0,-1-1,1 0,-1 1,1-1,-1 0,11-15</inkml:trace>
  <inkml:trace contextRef="#ctx0" brushRef="#br0" timeOffset="2399.745">1609 144,'21'87,"-18"-53,-1-1,-2 1,-1-1,-2 1,-1-1,-6 19,2 5,-16 56,21-90</inkml:trace>
  <inkml:trace contextRef="#ctx0" brushRef="#br0" timeOffset="2669.115">1044 144,'330'-73,"21"42,-318 27,-15 1,0 0,0 2,0 0,0 1,0 0,0 2,16 3,-17 1</inkml:trace>
  <inkml:trace contextRef="#ctx0" brushRef="#br0" timeOffset="2968.712">1129 764,'33'-14,"21"-5,7 1,1 3,-4 0,-7 2,-4 4,-4 3,1 2,-4-2,2-1,-2 1,-2 2,-4 1,-2 1,-2 1,-1 1,-6 0</inkml:trace>
  <inkml:trace contextRef="#ctx0" brushRef="#br0" timeOffset="3276.832">2173 483,'0'14,"0"10,0 6,0 2,0 0,0 0,0-1,0 0,0-2,0 0,0-5</inkml:trace>
  <inkml:trace contextRef="#ctx0" brushRef="#br0" timeOffset="3808.278">2060 483,'50'-11,"0"3,1 1,0 3,-1 3,40 3,-88-2,-1-1,1 1,-1 0,1 0,-1 0,1 0,-1 1,1-1,-1 0,1 0,-1 1,1-1,-1 1,0 0,1-1,-1 1,0 0,1 0,-1 0,0 0,0 0,0 0,0 0,0 0,0 0,0 0,0 1,0-1,-1 0,1 1,0-1,-1 1,0-1,1 0,-1 1,0-1,1 1,-1-1,0 1,0-1,0 1,0-1,0 1,-1-1,1 1,0-1,-1 1,1-1,-1 1,0-1,1 0,-1 1,0-1,0 0,0 0,0 1,0-1,0 0,0 0,0 0,0 0,0 0,-1 0,-96 89,97-88,1 0,0 1,0-1,0 0,0 0,0 1,1-1,-1 0,0 0,1 1,0-1,0 0,-1 0,1 0,0 0,1 0,-1 0,0 0,0 0,1-1,-1 1,1 0,0-1,0 0,-1 1,1-1,0 0,0 0,0 1,0-2,0 1,0 0,1 0,-1-1,0 1,0-1,1 1,13 7,-14-8,1 1,0 0,-1 1,1-1,-1 0,0 1,1-1,-1 1,0 0,0-1,0 1,0 0,0 0,-1 1,1-1,0 0,-1 1,0-1,0 0,1 1,-1 0,-1-1,1 1,0 0,-1-1,1 1,-1 0,0 0,0-1,0 1,0 0,-1 0,1-1,-1 1,1 0,-1-1,0 1,0-1,0 1,0-1,-1 1,-1 1,-12 8,0-1,-1-1,0-1,-1 0,0-1,0-1,-1 0,0-1,0-2,0 1,-1-2,-1 0,-64-5,59-3</inkml:trace>
  <inkml:trace contextRef="#ctx0" brushRef="#br0" timeOffset="10708.237">3161 229,'-2'-3,"1"0,-1 0,0 0,1 1,-1-1,-1 0,1 1,0 0,-1-1,1 1,-1 0,1 0,-1 0,0 1,0-1,0 1,0-1,0 1,0 0,0 0,-1 1,1-1,0 1,0-1,-1 1,1 0,0 0,-1 0,1 1,0-1,0 1,-1 0,-99 42,98-40,-12 6,0 2,0 0,1 0,1 2,0 0,0 1,1 0,1 1,1 1,0 0,1 0,0 1,2 1,-6 13,12-23,1 0,0 0,1 0,0 0,0 0,1 0,-1 0,2 1,-1-1,1 0,1 0,-1 0,2 0,-1 0,1-1,0 1,0-1,1 1,0-1,0 0,1 0,0-1,0 0,0 1,1-2,0 1,0-1,7 4,2 3,0-1,2-1,-1-1,1 0,0-2,1 1,0-2,0-1,0 0,1-1,0-1,3 0,7 1,0-1,0-2,1 0,-1-2,0-2,0 0,0-2,0-1,-1-1,1-2,-2 0,1-2,-2-2,1 0,-2-1,0-2,-1 0,9-9,-27 18,0-1,0 0,-1 0,0 0,-1 0,0 0,0-1,0 0,-1 0,-1 0,0 0,0-1,0 1,-1 0,-1-1,0 1,0-1,-1 1,0-1,0 1,-1 0,0-1,-1 1,0 0,-1 0,1 1,-2-1,1 1,-1 0,-1 0,1 1,-1-1,0 1,-1 0,-2-1,-14-11,-1 0,-1 2,0 1,-2 1,1 1,-2 1,0 2,0 0,-1 2,-1 1,1 2,-26-3,32 7,0 0,0 2,0 1,0 0,0 2,0 0,1 2,-1 0,1 2,0 0,-1 2,-13 8</inkml:trace>
  <inkml:trace contextRef="#ctx0" brushRef="#br0" timeOffset="11533.643">2823 539,'38'-22,"-2"0,-20 10,1 0,0 2,1 0,0 1,0 0,1 2,0 0,0 1,1 1,0 1,0 1,0 0,3 2,-19 2,0 0,1 0,-1 1,0-1,0 1,-1 0,1 1,0-1,-1 0,1 1,-1 0,0 0,0 0,0 0,0 1,0-1,-1 1,0-1,1 1,-1 0,-1 0,1 0,-1 0,1 0,-1 1,0-1,0 3,29 55,-21-55,1 0,-1-1,1 0,1-1,-1 0,1 0,0-1,0 0,0-1,0-1,1 0,-1 0,1-1,-1 0,1-1,-1-1,1 0,-1 0,6-2,19 1,-29 3,0-1,0 0,0 0,0-1,0 0,0 0,-1 0,1-1,0 0,-1-1,1 1,-1-1,0-1,0 1,0-1,0 0,0 0,-1-1,0 1,0-1,0-1,-1 1,1-1,-1 1,-1-1,2-3,3-13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218 379,'257'-81,"-233"73,-2 0,1-2,-1-1,-1 0,0-2,0 0,-1-1,-1-1,-1-1,0-1,10-12,-23 23,0-1,-1 0,1 0,-2 0,1 0,-1-1,0 1,0-1,-1 0,0 0,0 0,-1 0,0 0,-1-2,1 9,-1 1,0-1,0 1,0-1,0 1,0-1,0 0,0 1,0-1,0 1,0-1,0 1,0-1,0 1,0-1,0 1,0-1,0 1,-1-1,1 1,0-1,0 1,-1-1,1 1,0-1,-1 1,1 0,-1-1,1 1,0 0,-1-1,1 1,-1 0,1-1,-1 1,1 0,-1 0,1 0,-1-1,1 1,-1 0,1 0,-1 0,1 0,-1 0,1 0,-1 0,1 0,-1 0,0 0,1 0,-1 0,1 1,-1-1,1 0,-1 0,1 1,-1-1,1 0,0 0,-1 1,1-1,-1 1,1-1,0 0,-1 1,1-1,-1 1,-23 31,-3 37,4 2,2 0,3 1,4 1,2 0,1 48,-3-3,-12 118,10-76,-7-1,-9 11,27-146,-1 0,-2-1,0 0,-1 0,-2-1,0 0,-1-1,-1 0,-1-1,-3 2,7-13,0 0,0-1,0 0,-1-1,0 0,-1-1,0 0,0 0,0-2,0 1,-1-2,1 1,-1-2,0 0,0 0,0-1,0-1,0 0,-8-2,14 1,0-1,0-1,0 0,0 1,1-2,-1 1,1-1,0 0,0 0,0-1,1 0,-1 0,1 0,1-1,-1 1,1-1,0 0,0-1,0 1,1-1,0 1,0-1,1 0,0 0,0 0,1-1,0 1,0 0,0 0,1-1,1 1,-1 0,1-1,0 1,0 0,1 0,0 0,2-5,10-23,1 0,2 1,1 0,2 2,0 0,3 2,0 0,2 1,2 2,0 0,1 2,2 1,3 0,-31 22,68-56,3 3,2 4,2 2,23-7,-26 7,-56 36</inkml:trace>
  <inkml:trace contextRef="#ctx0" brushRef="#br0" timeOffset="786.386">726 1366,'-13'15,"13"-24,20-25,3 0,1 2,1 0,1 2,2 1,1 1,8-4,4 6,-40 26,0 0,0-1,-1 1,1-1,0 1,0 0,0 0,0 0,0-1,0 1,0 0,0 0,-1 0,1 0,0 1,0-1,0 0,0 0,0 0,0 1,0-1,-1 0,1 1,0-1,0 1,-1-1,1 1,0 0,0-1,-1 1,1-1,-1 1,1 0,0 0,-1-1,0 1,1 0,-1 0,1 0,-1 0,0-1,0 1,1 0,-1 0,0 0,0 0,0 0,0 0,0 1,-45 183,45-184,0-1,0 1,0-1,0 1,0-1,1 1,-1-1,0 1,0-1,1 1,-1-1,0 0,1 1,-1-1,0 1,1-1,-1 0,0 1,1-1,-1 0,1 0,-1 1,1-1,-1 0,1 0,-1 0,1 1,-1-1,1 0,-1 0,1 0,-1 0,1 0,-1 0,1 0,-1 0,1 0,-1 0,1-1,0 1,-1 0,0 0,1 0,-1-1,1 1,-1 0,1 0,-1-1,1 1,-1 0,0-1,1 1,-1-1,0 1,1 0,-1-1,0 1,0-1,1 1,-1-1,0 0,29-24,-29 25,184-185,-143 155,-40 29,-1 1,1 0,-1-1,1 1,0-1,-1 1,1 0,0-1,0 1,-1 0,1 0,0 0,-1-1,1 1,0 0,0 0,-1 0,1 0,0 0,0 0,-1 1,1-1,0 0,0 0,-1 0,1 1,0-1,-1 0,1 1,0-1,-1 1,1-1,-1 1,1-1,0 1,-1-1,1 1,-1-1,0 1,1 0,-1-1,1 1,-1 0,0-1,0 1,1 0,-1 0,0-1,0 1,0 0,0 0,0-1,0 1,0 0,0 0,0-1,0 1,0 0,0 0,-1-1,1 1,0 0,-1-1,-36 118,15-66,-4 29,23-62</inkml:trace>
  <inkml:trace contextRef="#ctx0" brushRef="#br0" timeOffset="1289.725">1657 1085,'-239'228,"231"-220,20-20,24-22,182-163,-147 162,-69 35,-1-1,1 1,0 0,0 0,-1 0,1 0,0 0,0 0,-1 0,1 0,0 1,-1-1,1 1,0-1,-1 1,1 0,0-1,-1 1,1 0,-1 0,0 0,1 0,-1 0,0 1,1-1,-1 0,0 1,0-1,0 1,0-1,-1 1,1-1,0 1,0 0,-1-1,1 1,-1 0,0-1,1 1,-1 0,0 1,0 226,4-206,2-4</inkml:trace>
  <inkml:trace contextRef="#ctx0" brushRef="#br0" timeOffset="1523.528">1544 1225,'38'-4,"33"-7,8-2,-4 2,-11 3,-10 2,-15 7,-9 4,-10 1</inkml:trace>
  <inkml:trace contextRef="#ctx0" brushRef="#br0" timeOffset="1756.587">2278 1141,'-19'34,"-12"15,1 0</inkml:trace>
  <inkml:trace contextRef="#ctx0" brushRef="#br0" timeOffset="2005.138">2053 999,'43'39,"19"17,4 4,-5-8,-12-9,-10-10,-12-7,-5-8,-7-2,-1-4,2-4,-2-3</inkml:trace>
  <inkml:trace contextRef="#ctx0" brushRef="#br0" timeOffset="3333.378">2391 1028,'-5'0,"-6"5,-2 6,-2 1,0 4,3 4,-1-2,2 1,7-3,4-3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6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1,'0'812,"21"-662,-17-126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248 310,'-25'17,"0"0,1 1,2 1,0 2,0 0,2 1,1 1,-13 21,27-38,1 0,0 0,0 0,1 1,0-1,0 1,1 0,0-1,0 1,0 0,1 0,0 1,0-1,1 0,0 0,0 0,1 0,0 1,0-1,1 0,-1 0,2 0,-1-1,1 1,0 0,0-1,1 0,0 0,0 0,0 0,1-1,0 1,0-1,0 0,0-1,1 1,2 0,2 0,1 0,0-1,0-1,0 0,1 0,-1-1,1 0,-1-1,1-1,-1 0,1 0,-1-1,1-1,-1 1,1-2,-1 0,0 0,0-1,0-1,-1 1,1-2,-1 1,0-2,-1 1,0-1,0-1,7-7,4-2,0-1,-2 0,0-2,-1 0,-1-1,-1-1,-1 0,-1-1,-1 0,7-19,-12 17,-1 0,-1-1,-1 0,-1 0,-2 0,0-1,-2 1,-2-14,3 36,0 1,1-1,-1 1,0-1,-1 0,1 1,-1-1,1 1,-1-1,0 1,-1 0,1-1,0 1,-1 0,0 0,0 0,0 0,0 0,0 0,-1 0,1 1,-1-1,1 1,-1 0,0 0,0 0,0 0,0 0,-1 1,1-1,0 1,-1 0,1 0,-1 0,1 0,-1 1,1 0,-1-1,0 1,0 0,-3 2,0 0,0 0,0 1,0 0,1 0,-1 1,1-1,-1 1,1 1,1-1,-1 1,1 0,-1 0,1 1,1 0,-1 0,1 0,0 0,1 0,-2 3,-3 8,0 1,0 0,2 0,0 1,1-1,1 1,1 6,-3 246,9-158,-3-85,2 9,-2 1,-2 0,-2-1,-1 0,-1 1,-6 11,5-30,1 0,1 1,1-1,1 1,0 0,1 0,2 13,-1-31,1 0,0-1,1 1,-1 0,0 0,1 0,-1 0,1 0,-1 0,1 0,0 0,0-1,0 1,0 0,0-1,0 1,0 0,1-1,-1 0,0 1,1-1,-1 0,1 0,0 1,-1-1,1 0,1 0,9 0</inkml:trace>
  <inkml:trace contextRef="#ctx0" brushRef="#br0" timeOffset="469.489">868 0,'73'124,"-60"-93,-1-1,-2 2,-1-1,-1 1,-2 0,-1 1,-2 0,-1-1,-1 1,-2 0,-1 0,-2-1,-1 1,-2-1,-1 0,-1-1,-2 0,-6 11,5-12,-1 0,-2-1,-1-1,-1 0,-2-1,-1-1,0 0,-2-2,-1-1,-2 0,-23 10,26-19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0 311,'44'-4,"23"-3,5 1,-4 2,-10 0,-14-3,-10 0,-6 0,-3 3,-6 0</inkml:trace>
  <inkml:trace contextRef="#ctx0" brushRef="#br0" timeOffset="234.108">254 1,'-9'43,"-9"34,-5 13,0-4,5-12,6-13,4-13,3-9,4-7,6-4,2-1,5-7,5-5,0-6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0,'-28'17,"0"1,1 2,1 0,1 2,1 1,1 0,1 2,1 1,1 0,2 1,0 2,2-1,1 2,1 0,2 1,1 0,2 1,-5 27,13-47,0 0,1 0,0 0,1 0,1 0,-1 0,2-1,0 1,0-1,1 1,1-1,0 0,0-1,1 1,0-1,1 0,0-1,1 1,0-2,0 1,1-1,0 0,0-1,1 0,0 0,0-1,1 0,-1-1,1-1,1 1,-1-2,0 1,1-2,3 1,13-1,-3-2</inkml:trace>
  <inkml:trace contextRef="#ctx0" brushRef="#br0" timeOffset="826.294">458 734,'24'5,"0"-2,-1-1,1-1,0-1,0-1,0 0,-1-2,1-1,-1-1,0-1,0-2,0 0,-1-1,15-9,-21 9,-1-1,-1-1,0 0,-1-1,0-1,0 0,-2-1,1 0,-2-1,0 0,-1 0,0-1,-2 0,1-1,-2 0,0 0,-2 0,0-1,0 1,0-14,-3 28,0 0,-1 0,1 0,0 0,-1-1,0 1,0 0,0 0,0 0,0 0,-1 0,1 0,-1-1,0 1,0 0,0 1,0-1,-1 0,1 0,-1 0,0 1,1-1,-1 1,0-1,-1 1,1 0,0 0,-1 0,1 0,-1 0,0 1,1-1,-1 1,0-1,0 1,0 0,0 0,0 0,0 1,0-1,0 1,0 0,-1 0,1 0,0 0,0 0,-2 1,-10 6,0 1,1 0,0 1,0 0,1 1,1 1,0 0,0 1,1 0,0 1,1 0,1 0,0 1,1 0,0 1,1 0,-4 12,7-19,0 0,0 0,0 1,1-1,1 1,-1 0,1-1,1 1,-1 0,2 0,-1 0,1 1,0-1,1 0,0 0,1 0,0 0,0-1,1 1,0-1,1 1,-1-1,2 0,-1 0,1 0,0-1,1 0,-1 0,2 0,-1 0,1-1,0 0,0-1,0 0,1 0,6 3,1-4,1 0,-1-1,0-1,1-1,-1 0,1-1,-1 0,1-2,-1 0,1 0,-1-2,0 1,0-2,-1 0,1-1,-1-1,22-10,-1-2,-1-1,-1-2,-1-2,20-18,-27 22,-1-1,-1-1,-1-1,-1-1,-2-1,0-1,-1 0,-2-2,2-4,-19 32,0 1,0-1,0 0,0 1,0-1,1 0,-1 0,0 0,0 0,0 0,0 0,0 0,0 0,0 0,0-1,0 1,0 0,1-1,-1 1,0 0,0-1,0 1,1-1,-1 1,0-1,0 0,1 1,-1-1,0 0,1 1,-1-1,1 0,-1 0,1 1,-1-1,1 0,0 0,-1 0,1 0,0 0,0 0,0 1,0-1,-1 0,1 0,0 0,1 0,-1 0,0 0,0 0,0 0,0 0,1 0,-1 1,0-1,1 0,-1 0,-13 11,-1 0,1 2,1-1,0 2,1-1,0 1,1 1,0 0,-4 11,10-18,0 0,0 0,1 0,0 1,0 0,1-1,0 1,1 0,0 0,0 0,0 0,1 0,0 0,1 0,0 0,0 0,1 0,0 0,0 0,0 0,3 2,-2-5,0 0,1-1,0 1,0 0,0-1,1 0,-1 0,1 0,0-1,0 0,0 0,1 0,-1 0,1-1,-1 0,1 0,0 0,0-1,0 0,0 0,0-1,0 1,0-1,5-1,10 0,0 0,0-2,-1-1,1 0,-1-1,13-6,-7-1,0-2,0 0,-1-2,-1-1,-1 0,0-2,-2-1,0-1,-1 0,-1-1,-1-2,-1 0,-1 0,11-25,-21 40,-1-1,0 0,0 0,-1 0,0-1,-1 1,0-1,0 0,-1 0,-1 0,0 0,0 0,-1 0,-2-10,2 20,0 0,0-1,0 1,-1 0,1-1,-1 1,1 0,-1 0,1 0,-1 0,0-1,1 1,-1 0,0 0,0 0,0 0,0 1,0-1,0 0,0 0,0 1,0-1,0 0,-1 1,1-1,0 1,0-1,-1 1,1 0,0 0,0-1,-1 1,1 0,0 0,-1 0,1 1,0-1,-1 0,1 0,0 1,0-1,-1 0,1 1,0 0,0-1,0 1,-1 0,-49 41,38-26,0 0,0 0,2 2,0-1,1 1,1 1,0 0,2 0,0 1,1-1,1 1,1 1,1-1,1 1,0-1,2 1,0 0,2 11,-1-26,0 0,0 0,0 0,1 0,0 0,0 0,1-1,-1 1,1-1,0 1,1-1,-1 0,1 0,0-1,0 1,1-1,-1 0,1 0,0 0,0-1,0 1,1-1,-1 0,1-1,-1 0,1 1,0-2,0 1,0-1,0 0,0 0,0-1,1 1,-1-1,4-1,48-25,-41 16</inkml:trace>
  <inkml:trace contextRef="#ctx0" brushRef="#br0" timeOffset="1178.903">2660 28,'-247'451,"207"-336,39-110,1-1,-1 0,1 1,0-1,0 1,1-1,-1 1,1-1,0 0,0 1,0-1,1 0,0 0,-1 0,2 0,-1 0,0 0,1-1,-1 1,1-1,0 1,0-1,1 0,-1 0,2 1,2 0,1 1,-1-1,1 0,0 0,0-1,1 0,-1-1,0 1,1-2,-1 1,1-1,0-1,0 1,-1-1,1-1,0 0,-1 0,1-1,-1 0,4-1,6-2,-13 5,0 0,-1-1,1 0,-1 0,1 0,-1 0,1-1,-1 1,0-1,0 0,0-1,0 1,0-1,0 0,-1 1,1-2,-1 1,0 0,0-1,0 1,0-1,-1 0,1 0,-1 0,0 0,1-3,-5-7</inkml:trace>
  <inkml:trace contextRef="#ctx0" brushRef="#br0" timeOffset="1381.112">2209 367,'38'0,"32"0,9 0,1 0,-9-5,-12-1,-10 0,-10 1,-6 1,-8 2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520 283,'-10'-7,"-1"0,-1 1,1 0,-1 1,0 0,0 1,0 1,-1-1,1 2,-1 0,0 0,0 1,0 1,1 0,-1 1,0 0,0 1,1 1,-1 0,1 0,0 1,0 1,0 0,-11 6,17-7,-4 1,-1 1,1 0,0 0,1 1,0 0,0 1,0 0,1 0,0 1,1 0,0 1,-5 7,12-9,1 0,0-1,0 1,0 0,1-1,0 1,1-1,0 0,0 0,0 0,1 0,0 0,0-1,1 0,0 0,0 0,0 0,1-1,0 0,0 0,5 3,26 26,-22-23,0 1,0 1,-1 0,-1 1,0 0,-1 1,0 1,-2 0,0 0,0 1,-2 0,0 0,-1 1,-1 0,0 1,-1-1,-1 6,-3-18,1 0,-2 0,1 0,-1 0,0 0,0 0,-1 0,0 0,0 0,0 0,-1 0,0 0,0-1,0 1,-1-1,0 1,0-1,0 0,0 0,-1 0,0 0,-3 2,-10 3,1-2,-1 0,0-1,0-1,-1 0,0-1,0-1,0-1,-15 1,19-2,-1 0,0 0,0-1,0-1,0-1,1 0,-1-1,-3-1,17 3,1 0,-1 0,0-1,0 1,0 0,1-1,-1 1,0-1,0 1,1-1,-1 1,0-1,1 1,-1-1,1 0,-1 1,1-1,-1 0,1 1,-1-1,1 0,-1 0,1 1,0-1,0 0,-1 0,1 0,0 0,0 1,0-1,0 0,0 0,0 0,0 0,0 0,0 1,1-1,-1 0,0 0,1 0,-1 0,0 1,1-1,-1 0,1 1,-1-1,1 0,-1 1,1-1,-1 0,1 1,0-1,-1 1,1-1,0 1,0-1,-1 1,1 0,0-1,0 1,0 0,0 0,14-8</inkml:trace>
  <inkml:trace contextRef="#ctx0" brushRef="#br0" timeOffset="235.787">831 762,'-15'34,"-9"20,0 7,3-4,1-10,3-9,6-6,3-9</inkml:trace>
  <inkml:trace contextRef="#ctx0" brushRef="#br0" timeOffset="468.024">831 1,'9'43,"4"19,-1 0</inkml:trace>
  <inkml:trace contextRef="#ctx0" brushRef="#br0" timeOffset="852.319">944 1073,'66'-81,"-3"-4,-4-1,7-23,-28 51,-37 58,0 0,0 0,0 0,0 0,0 0,0 0,1 0,-1 0,-1 0,1 0,0 1,0-1,0 0,0 1,0-1,0 1,0-1,0 1,0-1,-1 1,1 0,0-1,0 1,-1 0,1-1,0 1,-1 0,1 0,-1 0,1 0,-1 0,1 0,-1-1,0 1,0 0,1 0,-1 0,0 0,0 0,0 0,0 0,0 0,0 0,0 0,0 0,-1 0,1 0,0 0,-1 0,1 0,0 0,-1 0,1 0,-1 0,1 0,-1-1,0 2,1 0,-2 66,-1-54,1 1,1 0,0-1,1 1,1 0,0 0,1-1,1 1,0-1,1 1,0-1,1 0,1-1,0 1,1-1,0 0,1-1,5 7,-5-14,0 0,1 0,-1-1,1 0,0-1,0 0,0 0,0-1,1 0,-1-1,0 0,1 0,-1-1,1 0,-1-1,1 0,-1-1,1 0,-1 0,0-1,0 0,0 0,-1-1,1 0,-1-1,0 0,0 0,0-1,-1 0,0 0,0-1,0 1,4-8,16-23,-1 0,-3-2,-1 0,-2-2,-1 0,-2-2,-3 1,0-5,-3 14,-1 10,-1 5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453 513,'-14'-2,"-1"1,1 1,0 1,0 0,0 1,0 0,1 1,-1 0,0 1,1 1,0 0,0 1,1 0,-1 1,-10 9,7-3,1 0,1 2,0 0,1 0,1 1,0 1,1 0,1 0,1 1,0 1,1 0,2 0,-1 0,2 1,1-1,0 1,2 0,0 1,1 5,0-21,0 1,1 0,0 0,0-1,1 1,-1 0,1 0,1-1,-1 1,1-1,0 1,0-1,0 0,1 1,0-1,0 0,0-1,0 1,1-1,0 1,0-1,0 0,1-1,-1 1,1-1,0 1,0-2,0 1,0 0,0-1,1 0,-1 0,1-1,-1 1,6-1,1 0,0 0,-1-1,1-1,0 0,0 0,0-2,-1 1,1-1,-1-1,0 0,0-1,0 0,-1 0,1-1,-1 0,-1-1,1-1,-1 1,1-3,14-13,0-2,-2-1,-1-1,-1-1,-2-1,1-3,-8 12,-1 0,-1-1,-1 0,-1 0,-1-1,-1 0,-1 0,-1 0,0-1,-2 1,-1-1,0 0,-2 1,-1-1,3 19,0 0,-1 0,1 0,-1 0,0 0,0 0,0 0,-1 0,1 1,-1-1,0 0,0 1,-1 0,1-1,-1 1,1 0,-1 0,0 0,0 1,0-1,0 1,-1-1,1 1,-1 0,0 0,1 1,-1-1,0 1,0 0,0 0,0 0,0 0,0 1,0 0,0 0,0 0,0 0,0 0,-3 1,1 0,0 0,0 1,0-1,0 1,0 0,0 0,1 1,-1 0,1 0,0 0,0 0,0 1,0 0,1 0,-3 3,5-5,0 0,1 0,-1 0,1 0,-1 0,1 0,0 0,0 1,0-1,0 1,0-1,1 0,-1 1,1-1,-1 1,1 0,0-1,0 1,0-1,1 1,-1-1,0 1,1-1,0 1,-1-1,1 1,0-1,0 0,1 1,-1-1,0 0,1 0,-1 0,1 0,0 0,0 0,0 0,10 5,0-1,0 0,0 0,1-1,-1-1,1 0,0-1,1-1,-1 0,0 0,1-1,-1-1,1-1,-1 1,1-2,-1 0,0-1,0 0,0-1,0 0,6-4,7 0,1-2,-2-1,1 0,-2-2,0-1,0-1,-1-1,-1-1,-1-1,0-1,-2-1,0-1,-1 0,-1-1,-1-1,-1 0,7-17,-18 31,1 0,-2-1,1 0,-1 0,-1 0,1 0,-2-1,0 1,0 0,0-1,-2 1,1-1,-1 1,-1 0,0-1,0 1,-2-3,3 10,-1 1,0-1,1 0,-1 1,-1-1,1 1,0-1,-1 1,1 0,-1 0,1 0,-1 0,0 1,0-1,0 1,0 0,0 0,0 0,0 0,0 0,-1 1,1-1,0 1,0 0,-1 0,1 0,0 0,0 1,-1-1,1 1,-1 0,-95 42,93-39,0 0,0 0,0 0,1 1,0 0,0 0,0 0,0 1,1-1,0 1,0 0,0 0,1 1,0-1,0 1,1 0,0-1,0 1,0 0,1 0,0 0,1 1,-1-1,1 0,1 0,-1 0,1 0,1 0,-1 0,1 0,0 0,1 0,0-1,0 1,0-1,0 0,2 1,3 0,0 0,1-1,-1 0,1 0,0-1,1 0,0-1,-1 0,1 0,1-1,-1 0,0-1,1 0,-1-1,1 0,-1-1,10-1,-8 2,-6-1,0 0,0 0,-1 1,1-1,0 1,-1 1,1-1,0 1,-1 0,0 0,1 0,-1 1,0 0,0 0,-1 0,1 1,-1-1,1 1,-1 0,0 1,-1-1,1 0,-1 1,0 0,0 0,0 0,-1 0,1 1,-1-1,-1 1,2 4,1 40,-5-45,1-1,-1 1,1-1,-1 1,1 0,1-1,-1 1,1-1,0 1,0-1,0 1,0-1,1 1,0-1,0 0,0 0,0 0,1 0,-1 0,1-1,0 1,0-1,1 1,-1-1,1 0,0-1,-1 1,1-1,0 1,2-1,17 3,-1-4</inkml:trace>
  <inkml:trace contextRef="#ctx0" brushRef="#br0" timeOffset="432.622">0 1416,'345'-144,"-189"73,578-253,-665 293,185-68,-225 93,-5 2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6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0 140,'39'-9,"31"-4,9-4,1 1,-9 3,-12 4,-10-2,-10 2,-6 1,-4 3,-2-3,-1 1,0 0,1 3,-5 1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82,'39'-5,"36"-6,15-2,-3 2,-6 3,-13-2,-13 0,-10 2,-9 2,-6 8,-7 3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91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195 298,'415'-157,"-396"150,0-1,-1 0,0-2,-1 0,0-1,-1 0,0-2,-1 0,6-5,-22 18,0 1,0-1,0 1,0-1,0 1,0-1,0 0,0 1,0-1,0 0,0 0,0 0,0 0,0 0,0 0,0 0,0 0,0 0,0 0,0 0,0-1,0 1,0 0,0-1,0 1,0-1,1 1,-1-1,0 1,0-1,0 0,1 1,-1-1,0 0,1 0,-1 0,0 1,1-1,-1 0,1 0,-1 0,1 0,0 0,-1 0,1 0,0 0,0 0,0 0,0 0,0 0,0 0,0 0,0 0,0 0,0 0,0 0,1 0,-1 0,0 0,1 0,-1 0,1 0,-8 8,-1 1,2 0,-1 1,1 0,1 0,-1 0,1 0,1 1,0 0,0 0,1 0,0 4,-2-1,-6 30,2 0,1 1,3 0,1 0,3 36,-6 50,-4 51,8-90,-5 0,-3-1,-10 30,10-74,-1-1,-3 0,-2-1,-1 0,-2-2,-5 4,16-31,-1 0,0 0,-1-1,-1 0,-1-1,1-1,-2 0,0 0,0-1,-1-1,0-1,-1 0,0-1,0 0,-1-2,0 0,-8 1,19-5,0 0,1 0,-1-1,0 0,0 0,0 0,-1-1,1 0,0 0,0-1,0 0,0 0,0 0,0-1,1 1,-1-2,0 1,1 0,-1-1,1 0,0-1,0 1,0-1,0 0,1 0,0 0,0 0,0-1,0 0,-2-4,0-4,0-1,1 0,0 0,2-1,-1 1,2-1,0 0,1 0,0 0,1 0,1 0,0 0,1 1,0-1,2 0,0 1,0 0,1 0,1 0,0 0,1 1,1 0,0 1,0-1,1 1,1 1,0 0,1 0,0 1,1 0,34-28,2 1,2 3,1 2,1 2,4 2,-11 3,348-164,-332 147,-36 22</inkml:trace>
  <inkml:trace contextRef="#ctx0" brushRef="#br0" timeOffset="633.06">816 1257,'151'-217,"-131"188,-11 15,0 0,1 0,1 1,0 0,1 1,0 0,0 1,2 1,-1 0,5-2,-17 11,0 1,0 0,-1-1,1 1,0-1,0 1,-1 0,1 0,0-1,0 1,0 0,0 0,-1 0,1 0,0 0,0 0,0 0,0 0,0 0,-1 1,1-1,0 0,0 0,0 1,-1-1,1 1,0-1,-1 1,1-1,0 1,-1-1,1 1,0-1,-1 1,1 0,-1-1,1 1,-1 0,1 0,-1-1,0 1,1 0,-1 0,0 0,0-1,0 1,1 0,-1 0,0 0,0 0,0 0,-4 46,-30 64,34-110,0 0,0 0,0 0,1 0,-1 0,0 0,0 0,1 0,-1 0,1-1,-1 1,0 0,1 0,0 0,-1-1,1 1,-1 0,1-1,0 1,-1 0,1-1,0 1,0-1,0 1,-1-1,1 0,0 1,0-1,0 0,0 1,0-1,0 0,0 0,0 0,0 0,0 0,-1 0,1 0,0 0,0 0,0-1,0 1,0 0,0 0,0-1,0 1,-1-1,1 1,0-1,0 1,-1-1,2 0,43-27,113-87,-141 104,-11 6,0 0,0 1,0 0,0 1,1-1,0 1,0 1,-1-1,1 1,1 0,-1 1,5-1,-10 2,-1 0,1 0,-1 0,0 1,1-1,-1 0,0 1,0-1,1 1,-1 0,0-1,0 1,0 0,0 0,1-1,-1 1,0 0,-1 0,1 0,0 0,0 1,0-1,-1 0,1 0,0 0,-1 1,1-1,-1 0,0 1,1-1,-1 0,0 1,0-1,0 0,0 1,0-1,0 0,0 1,0-1,-1 1,-13 54,8-39,1-7,1 1,-1 0,2 0,0 0,0 0,1 0,1 1,-1-1,2 1,0 3,4 4</inkml:trace>
  <inkml:trace contextRef="#ctx0" brushRef="#br0" timeOffset="1079.556">1888 805,'-274'317,"339"-405,90-103,-49 89,-105 102,0-1,0 0,0 1,1-1,-1 1,0 0,0-1,0 1,0 0,1 0,-1-1,0 1,0 0,0 0,1 0,-1 1,0-1,0 0,0 0,1 1,-1-1,0 0,0 1,0-1,0 1,0 0,0-1,0 1,0 0,0 0,0 0,0-1,0 1,-1 0,1 0,0 0,-1 0,1 0,0 0,-1 1,0-1,1 0,-1 0,0 0,1 1,16 58,-16-54,5 29,3-1,0-1,2 0,2 0,14 28,-18-44,-5-5</inkml:trace>
  <inkml:trace contextRef="#ctx0" brushRef="#br0" timeOffset="1299.139">1718 1003,'39'0,"31"-5,9-1,-4 0,-10 1,-11 2,-11 0,-7 2,-10-4,-4-2,-7 1</inkml:trace>
  <inkml:trace contextRef="#ctx0" brushRef="#br0" timeOffset="1527.713">2622 778,'-14'33,"-5"21,-5 2,3-5,0-11,3-11</inkml:trace>
  <inkml:trace contextRef="#ctx0" brushRef="#br0" timeOffset="1766.511">2339 778,'43'19,"29"11,7 5,-5-3,-11-2,-11-7,-9-6,-12-2,-7-4,-3-3,-4-3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1 340,'69'-27,"-35"20,173-35,50 3,-62 11,-170 27</inkml:trace>
  <inkml:trace contextRef="#ctx0" brushRef="#br0" timeOffset="274.989">57 537,'113'-15,"0"5,62 5,-16-23,-41 2,-94 24</inkml:trace>
  <inkml:trace contextRef="#ctx0" brushRef="#br0" timeOffset="786.163">424 0,'32'39,"6"-14,2-1,1-2,1-2,20 6,170 81,-228-106,0 1,-1 0,1 0,0 0,-1 1,0-1,0 1,1 0,-1 0,-1 0,1 0,0 0,-1 1,0-1,0 1,0-1,0 1,0 0,-1 0,0 0,1 0,-2 0,1 0,0 0,-1 0,0 1,0-1,0 0,0 0,-1 0,1 0,-1 0,0 0,-1 0,1 0,-1 0,1 0,-1 0,0-1,-1 1,1-1,-3 4,-35 31,-1-1,-1-3,-3-1,-16 8,10-6,-217 132,251-152,5-1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29,'1'-2,"1"0,-1 0,1 0,-1 0,1 1,0-1,-1 1,1-1,0 1,0 0,0-1,0 1,1 0,-1 0,0 1,0-1,1 0,-1 1,0-1,1 1,-1 0,0 0,1 0,-1 0,1 0,0 0,366-3,-341 3,-4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0,'-46'85,"25"227,-8-116,28-194,-3 20,16-26,121-150,-113 138,1 0,1 1,0 1,1 1,21-8,-36 17,0 0,0 0,0 1,1 0,-1 1,0 0,1 0,0 1,0 0,-1 0,1 1,0 0,0 1,-1 0,5 1,-9 2,0 0,-1 0,1 1,-1 0,0 0,0-1,0 2,0-1,-1 0,0 0,0 1,-1-1,0 1,0 0,0-1,0 1,-1 0,0 0,0-1,0 1,-1 0,0 0,0-1,-2 5,1 2,0-1,-1 1,0-1,-1 1,0-1,-1 0,0-1,-1 1,0-1,-1 0,0 0,0-1,-1 0,0 0,-1-1,0 0,0-1,-1 0,0 0,0-1,0 0,-1-1,-5 2,4 0,1-2,-1 0,-1 0,1-1,-1 0,1-1,-1-1,0 0,0-1,0 0,0-1,0 0,0-1,0-1,0 0,0-1,1 0,-1 0,1-2,-10-4,4-3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7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1 294,'38'-34,"-13"3,-5 3,1 1,2 1,0 1,2 1,0 2,2 0,0 1,17-8,-43 29,0-1,0 1,0-1,0 1,0-1,0 1,0 0,0-1,0 1,0 0,0 0,0 0,0 0,0 0,0 0,0 0,1 0,-1 0,0 0,0 1,0-1,0 0,0 1,0-1,0 1,-1-1,1 1,0-1,0 1,0 0,0 0,-1-1,1 1,0 0,-1 0,1 0,0 0,-1 0,1-1,-1 1,0 0,1 0,-1 0,0 0,1 1,-1-1,0 0,0 0,5 58,-5-52,-1 10,0-13,0-1,0 1,1 0,-1-1,1 1,0 0,0 0,0-1,0 1,1 0,0 0,0-1,0 1,0-1,0 1,1-1,-1 1,1-1,0 0,0 0,0 0,1 0,-1 0,1 0,-1 0,2 0,0-4,0 1,1-1,-1 0,0 0,1 0,-1-1,0 1,0-1,0 0,0 0,0-1,-1 1,1-1,-1 0,1 0,-1 0,0 0,15-11,168-102,-185 115,0 1,0-1,-1 0,1 0,0 0,0 0,0 1,1-1,-1 0,0 1,0-1,0 1,0 0,1-1,-1 1,0 0,0 0,1-1,-1 1,0 0,0 0,1 0,-1 1,0-1,0 0,1 0,-1 1,0-1,0 1,0-1,0 1,1-1,-1 1,0 0,0 0,0-1,0 1,0 0,-1 0,1 0,0 0,0 0,-1 0,1 0,0 0,-1 0,1 1,-1-1,1 0,-1 0,0 0,0 1,1-1,-1 0,0 0,0 1,0-1,0 0,0 0,-1 1,1-1,0 0,-1 1,-56 114,61-101,5-4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1,'-186'172,"140"-86,46-84,-1 1,0-1,0 1,1-1,0 1,-1-1,1 1,0-1,0 1,0-1,1 1,-1-1,1 1,-1-1,1 1,0-1,0 0,0 1,0-1,0 0,1 0,-1 1,1-1,-1 0,1-1,0 1,-1 0,1 0,0-1,0 1,1-1,-1 0,0 1,0-1,3 0,6 1,0-2,0 0,0 0,0-1,0 0,0-1,0 0,0-1,0 0,-1-1,0 0,0 0,0-1,0-1,0 0,-1 0,0-1,-1 0,1 0,-1-1,6-8,13-5,134-101,-158 120,-1 1,1 0,0 0,-1 0,1 1,0-1,-1 1,1-1,0 1,0 0,-1 0,1 0,0 1,0-1,-1 1,1-1,0 1,-1 0,1 0,0 0,-1 0,0 0,1 1,-1-1,0 1,1 0,-1-1,0 1,0 0,-1 0,1 1,0-1,-1 0,1 0,-1 1,0-1,1 1,-1-1,0 1,-1 0,1-1,0 1,-1 0,0 0,1-1,-1 1,0 0,-1 0,1 1,0 198,-3-174,-1 0,-2-1,0 1,-2-1,-1-1,-1 1,-1-1,-1-1,-2 0,0-1,-1-1,-15 16,27-32,-1-1,0 0,0 1,-1-2,0 1,0-1,0 1,-1-1,0-1,0 1,0-1,0 0,-1 0,1-1,-1 0,0 0,0-1,0 0,0 0,-1 0,1-1,-3 0,7-4,-1 0,1 0,0 0,0-1,1 1,-1-1,1 1,0-1,0 0,0 0,0 0,0 0,1-1,0 1,0 0,0-1,1 1,-1-1,1 1,0 0,0-1,1 1,-1-1,1 1,0-1,5-18,0 0,2 1,0-1,2 2,0-1,2 1,0 1,1 0,1 1,1 0,1 1,0 1,1 0,1 1,1 1,66-48,-60 50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55,'-4'-5,"-1"1,1-1,-1 1,0 0,0 0,0 0,-1 1,0-1,1 1,-1 1,0-1,0 1,0 0,0 1,-1-1,1 1,-1 0,1 1,0-1,-1 2,1-1,-1 0,1 1,0 0,-1 1,1 0,0 0,0 0,0 0,0 1,0 0,-4 3,-19 9,0 0,2 2,0 1,0 1,-19 19,36-29,1 0,0 1,1 0,0 0,1 1,0-1,0 2,1-1,1 1,0 0,0 0,1 0,1 1,0 0,-1 12,3-15,-1 0,1 0,1-1,0 1,0 0,1 0,0 0,1 0,0 0,1-1,0 1,0-1,1 1,0-1,1 0,0-1,0 1,1-1,0 0,0-1,1 1,0-1,0 0,1-1,5 4,6-1,1-1,-1 0,1-2,1 0,-1-2,1 0,0-1,0-1,0-1,0-1,0-1,0 0,0-2,0-1,-1 0,1-1,-1-2,0 0,-1-1,0 0,5-5,151-96,-165 101,-1 0,-1-1,0 0,0 0,-1-1,0 0,0 0,-1-1,-1 1,0-1,0-1,-1 1,-1-1,0 1,0-1,-1-1,-1 4,0 0,-1 0,0 0,-1 0,0 0,-1 0,1 0,-2 0,1 0,-1 1,-1-1,1 1,-1 0,-1 0,1 0,-1 1,-1 0,0 0,0 0,0 0,-1 1,1 0,-1 1,-1-1,1 1,-7-3,-4-2,0 1,0 1,-1 0,0 1,-1 2,1-1,-1 2,0 1,0 1,0 0,-14 1,2 3,1 0,-1 3,1 0,0 2,1 1,0 2,-9 4,-9 7</inkml:trace>
  <inkml:trace contextRef="#ctx0" brushRef="#br0" timeOffset="704.578">1 366,'26'-14,"-10"5,0-1,0 2,1 0,0 1,1 1,0 0,-1 1,2 2,-1-1,0 2,1 0,-1 2,1 0,16 2,-28 1,0 0,-1 0,1 0,0 1,-1 0,0 0,0 1,0 0,-1 0,1 0,-1 1,-1-1,1 1,-1 0,4 7,-4-6,1 0,1 0,-1 0,1-1,0 0,0 0,1 0,0-1,0 0,0 0,7 3,2-1,2-1,-1-1,1 0,0-1,0-1,0-1,0 0,9-2,-19 0,0 0,0-1,0 0,0 0,0-1,-1 0,1 0,-1-1,1 0,-1 0,0-1,0 0,0 0,-1 0,0-1,1 0,-2 0,1-1,-1 0,4-5,1-6,-3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06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0,'-5'5,"-6"2,4-1,-3-1,2 3,6 1,3-2</inkml:trace>
  <inkml:trace contextRef="#ctx0" brushRef="#br0" timeOffset="366.959">411 0,'-10'5,"-7"2,-1 4,6 0,12-2,5-6,6-5,-3-1,-3 4,-8 2,-2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28 511,'226'-55,"143"24,-296 32,-61-1</inkml:trace>
  <inkml:trace contextRef="#ctx0" brushRef="#br0" timeOffset="237.748">0 737,'34'-5,"20"-2,6-4,2 0,-4 2,-2 2,-7 2,-1 2,-5-3,-4 0,-5 0,-2 2,-3 1,-6 1</inkml:trace>
  <inkml:trace contextRef="#ctx0" brushRef="#br0" timeOffset="888.534">84 144,'8'-12,"0"1,1 1,0 0,0 0,1 1,0 0,1 0,0 1,0 1,1 0,0 0,0 1,0 1,1 0,0 1,0 0,0 1,0 0,1 1,-1 1,7 0,-5 1,0 1,0 0,0 2,0-1,-1 2,1 0,-1 1,0 0,0 1,-1 0,1 2,-1-1,-1 1,0 1,0 1,-1-4,0 0,1-1,-1 0,1-1,0 0,0-1,0 0,0-1,1 0,-1-1,1 0,-1-1,1-1,-1 0,7-2,-15 3,0-1,-1 0,1 0,-1 0,0 0,1-1,-1 1,0-1,0 0,0 0,0 0,0 0,0 0,-1-1,1 0,-1 1,1-1,-1 0,11-15</inkml:trace>
  <inkml:trace contextRef="#ctx0" brushRef="#br0" timeOffset="2399.745">1609 144,'21'87,"-18"-53,-1-1,-2 1,-1-1,-2 1,-1-1,-6 19,2 5,-16 56,21-90</inkml:trace>
  <inkml:trace contextRef="#ctx0" brushRef="#br0" timeOffset="2669.115">1044 144,'330'-73,"21"42,-318 27,-15 1,0 0,0 2,0 0,0 1,0 0,0 2,16 3,-17 1</inkml:trace>
  <inkml:trace contextRef="#ctx0" brushRef="#br0" timeOffset="2968.712">1129 764,'33'-14,"21"-5,7 1,1 3,-4 0,-7 2,-4 4,-4 3,1 2,-4-2,2-1,-2 1,-2 2,-4 1,-2 1,-2 1,-1 1,-6 0</inkml:trace>
  <inkml:trace contextRef="#ctx0" brushRef="#br0" timeOffset="3276.832">2173 483,'0'14,"0"10,0 6,0 2,0 0,0 0,0-1,0 0,0-2,0 0,0-5</inkml:trace>
  <inkml:trace contextRef="#ctx0" brushRef="#br0" timeOffset="3808.278">2060 483,'50'-11,"0"3,1 1,0 3,-1 3,40 3,-88-2,-1-1,1 1,-1 0,1 0,-1 0,1 0,-1 1,1-1,-1 0,1 0,-1 1,1-1,-1 1,0 0,1-1,-1 1,0 0,1 0,-1 0,0 0,0 0,0 0,0 0,0 0,0 0,0 0,0 1,0-1,-1 0,1 1,0-1,-1 1,0-1,1 0,-1 1,0-1,1 1,-1-1,0 1,0-1,0 1,0-1,0 1,-1-1,1 1,0-1,-1 1,1-1,-1 1,0-1,1 0,-1 1,0-1,0 0,0 0,0 1,0-1,0 0,0 0,0 0,0 0,0 0,-1 0,-96 89,97-88,1 0,0 1,0-1,0 0,0 0,0 1,1-1,-1 0,0 0,1 1,0-1,0 0,-1 0,1 0,0 0,1 0,-1 0,0 0,0 0,1-1,-1 1,1 0,0-1,0 0,-1 1,1-1,0 0,0 0,0 1,0-2,0 1,0 0,1 0,-1-1,0 1,0-1,1 1,13 7,-14-8,1 1,0 0,-1 1,1-1,-1 0,0 1,1-1,-1 1,0 0,0-1,0 1,0 0,0 0,-1 1,1-1,0 0,-1 1,0-1,0 0,1 1,-1 0,-1-1,1 1,0 0,-1-1,1 1,-1 0,0 0,0-1,0 1,0 0,-1 0,1-1,-1 1,1 0,-1-1,0 1,0-1,0 1,0-1,-1 1,-1 1,-12 8,0-1,-1-1,0-1,-1 0,0-1,0-1,-1 0,0-1,0-2,0 1,-1-2,-1 0,-64-5,59-3</inkml:trace>
  <inkml:trace contextRef="#ctx0" brushRef="#br0" timeOffset="10708.237">3161 229,'-2'-3,"1"0,-1 0,0 0,1 1,-1-1,-1 0,1 1,0 0,-1-1,1 1,-1 0,1 0,-1 0,0 1,0-1,0 1,0-1,0 1,0 0,0 0,-1 1,1-1,0 1,0-1,-1 1,1 0,0 0,-1 0,1 1,0-1,0 1,-1 0,-99 42,98-40,-12 6,0 2,0 0,1 0,1 2,0 0,0 1,1 0,1 1,1 1,0 0,1 0,0 1,2 1,-6 13,12-23,1 0,0 0,1 0,0 0,0 0,1 0,-1 0,2 1,-1-1,1 0,1 0,-1 0,2 0,-1 0,1-1,0 1,0-1,1 1,0-1,0 0,1 0,0-1,0 0,0 1,1-2,0 1,0-1,7 4,2 3,0-1,2-1,-1-1,1 0,0-2,1 1,0-2,0-1,0 0,1-1,0-1,3 0,7 1,0-1,0-2,1 0,-1-2,0-2,0 0,0-2,0-1,-1-1,1-2,-2 0,1-2,-2-2,1 0,-2-1,0-2,-1 0,9-9,-27 18,0-1,0 0,-1 0,0 0,-1 0,0 0,0-1,0 0,-1 0,-1 0,0 0,0-1,0 1,-1 0,-1-1,0 1,0-1,-1 1,0-1,0 1,-1 0,0-1,-1 1,0 0,-1 0,1 1,-2-1,1 1,-1 0,-1 0,1 1,-1-1,0 1,-1 0,-2-1,-14-11,-1 0,-1 2,0 1,-2 1,1 1,-2 1,0 2,0 0,-1 2,-1 1,1 2,-26-3,32 7,0 0,0 2,0 1,0 0,0 2,0 0,1 2,-1 0,1 2,0 0,-1 2,-13 8</inkml:trace>
  <inkml:trace contextRef="#ctx0" brushRef="#br0" timeOffset="11533.643">2823 539,'38'-22,"-2"0,-20 10,1 0,0 2,1 0,0 1,0 0,1 2,0 0,0 1,1 1,0 1,0 1,0 0,3 2,-19 2,0 0,1 0,-1 1,0-1,0 1,-1 0,1 1,0-1,-1 0,1 1,-1 0,0 0,0 0,0 0,0 1,0-1,-1 1,0-1,1 1,-1 0,-1 0,1 0,-1 0,1 0,-1 1,0-1,0 3,29 55,-21-55,1 0,-1-1,1 0,1-1,-1 0,1 0,0-1,0 0,0-1,0-1,1 0,-1 0,1-1,-1 0,1-1,-1-1,1 0,-1 0,6-2,19 1,-29 3,0-1,0 0,0 0,0-1,0 0,0 0,-1 0,1-1,0 0,-1-1,1 1,-1-1,0-1,0 1,0-1,0 0,0 0,-1-1,0 1,0-1,0-1,-1 1,1-1,-1 1,-1-1,2-3,3-13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0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28 277,'19'-5,"11"-2,6 1,1 1,-1 2,-2 0,-1 2,-2 1,-2 0,0-5,-1-1,0 1,0 0,0 2,0 1,0 1,-5 0</inkml:trace>
  <inkml:trace contextRef="#ctx0" brushRef="#br0" timeOffset="268.751">0 531,'38'-5,"18"-1,4 0,-4 1,-6 1,-7 2,-5 1,-6 1,-2 0,-2 0,-1 0,-5 0</inkml:trace>
  <inkml:trace contextRef="#ctx0" brushRef="#br0" timeOffset="858.949">367 23,'-29'-23,"48"49,204 173,-219-195,-1 0,1 0,-1 0,1 0,-1 0,-1 1,1 0,-1-1,1 1,-1 0,0 0,-1 0,0 0,1 1,-2-1,1 0,0 1,-1-1,0 0,-1 1,1-1,-1 0,0 1,0-1,0 0,-1 0,0 0,0 0,0 0,-1 0,1-1,-1 1,-1-1,-10 23,-1-2,-2 0,0-1,-2-1,-20 20,-132 114,104-91,49-49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147 175,'-14'13,"1"0,0 1,1 1,0 0,1 1,1 0,1 0,0 1,1 0,1 1,1 0,0 0,1 0,1 1,1-1,0 1,2 0,0 0,1 0,1 0,1 0,1 3,-1-15,0 1,1-1,0 0,0 0,0-1,1 1,0-1,1 1,-1-1,1-1,0 1,1-1,-1 0,1 0,0 0,0-1,1 0,-1 0,1 0,0-1,0 0,0-1,1 1,-1-1,0-1,1 0,-1 0,1 0,-1-1,1 0,0 0,-1-1,2 0,21-7,0-1,-1-2,0 0,-1-3,0 0,-1-1,-1-2,-1-1,0-1,-1 0,21-24,-29 31,0-1,0-1,-2-1,1 0,-2 0,0-2,-1 1,-1-2,0 0,-1 0,-1 0,-1-1,-1-1,0 1,-2-1,0-1,0-6,-6 18,-1 0,1 0,-1 0,-1 1,0-1,0 1,-1 0,0-1,0 2,-1-1,0 0,0 1,-1 0,0 0,0 1,-1 0,1 0,-1 0,-1 1,1 0,-1 0,0 1,0 0,0 0,-1 1,1 0,-1 0,1 1,-1 0,0 1,0 0,0 1,0-1,-6 2,-14-2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0 369,'95'-23,"-2"-4,-1-4,-2-4,24-16,-96 42,7-2,0-2,-1-1,-1-1,0-1,-1 0,7-10,-21 18,-4 5,0 0,0-1,0 1,-1-1,1 0,-1 0,0 0,0-1,-1 1,1-1,-1 0,0 1,0-1,-1 0,1 0,-1-1,-2 6,-1 0,1 0,0 0,0 0,0 0,-1 0,1 0,0 0,0 1,0-1,0 0,0 1,-1-1,1 1,0-1,0 1,0 0,0-1,1 1,-1 0,0 0,0 0,0 0,0-1,1 1,-1 0,0 0,1 0,-1 1,1-1,-1 0,1 0,0 0,-1 0,1 0,0 1,0 0,-18 33,1 1,3 1,0 1,3 0,1 0,-2 21,11-53,-28 158,8 1,3 70,-6 47,12-158,8-51,-5 1,-2-1,-3-1,-19 54,32-120,-1-1,1 1,-1-1,1 0,-2 0,1 0,0 0,-1 0,0 0,0-1,0 1,-1-1,0 0,0 0,0 0,0-1,0 1,-1-1,1 0,-1 0,0-1,0 0,0 1,0-1,0-1,-1 1,1-1,-1 0,-3 0,-1-2,0-1,-1 0,1 0,0-1,0-1,0 1,1-2,-1 1,1-1,0-1,1 0,-1 0,1 0,0-1,1 0,-1-1,1 0,1 0,0-1,0 1,0-1,1 0,0-3,-8-13</inkml:trace>
  <inkml:trace contextRef="#ctx0" brushRef="#br0" timeOffset="332.469">57 1074,'575'-270,"-560"264,-13 4,0 0,1 0,-1 0,1 1,-1-1,1 1,0 0,0 0,-1 0,1 0,0 0,0 0,0 1,0 0,0-1,0 1,0 0,0 1,0-1,0 0,0 1,0 0,0 0,0 0,0 0,-1 0,1 0,0 1,-1-1,1 1,-1 0,0-1,1 1,-1 0,0 1,0-1,0 0,18 101,-13-34,36 29,-33-84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0 179,'192'-144,"-175"137,1 1,-1 1,2 0,-1 1,0 1,1 1,0 0,-1 1,1 2,0 0,-1 0,4 3,55-1,30 3,-89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1,'-13'2,"0"1,-1 0,1 1,1 0,-1 1,1 1,-1 0,1 1,-5 4,8-6,-173 104,105-33,64-59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43,'-10'5,"-2"6,-1-3,8-3,10-8,8-7,2-7,3-2,-6 4,-5 9,-8 5,-5 8,-6 2,0 5,6 0,4-2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0,'-9'5,"-4"6,6 1,3-5,8-6,-2-1,-1 3,-5 2,-3 4,-4 1,-1 3,7 0,4-2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24,'19'0,"11"0,5 0,2 0,-1 0,-1 0,-3 0,-1 0,-2-5,0-2,-1 1,-5 1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0,-3 0,-4 0,-6 0,-10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0 545,'24'-5,"13"-2,4 1,1 1,-2 2,-3-4,-4-1,-2 2,-1 1,-2-3,0 0,-5 1</inkml:trace>
  <inkml:trace contextRef="#ctx0" brushRef="#br0" timeOffset="5218.236">311 1025,'40'-10,"-22"7,0-1,0-1,0-1,-1 0,0-1,0-1,0 0,-1-1,-1-1,4-3,116-138,-102 108,-23 31,-1 0,-1 0,0-1,-1 0,0 0,-1-1,0 0,-1 0,0-1,-2 1,2-10,-4 23,-1 0,0 0,1 0,-1 0,0 0,0 0,1 0,-1 0,0 0,0 0,0 0,0 0,0 0,-1 0,1 0,0 0,0 0,-1 0,1 0,0 0,-1 0,1 1,-1-1,1 0,-1 0,0 0,1 0,-1 1,0-1,1 0,-1 1,0-1,0 1,0-1,0 1,0-1,1 1,-1-1,0 1,0 0,0 0,0-1,0 1,0 0,0 0,0 0,0 0,0 0,0 0,0 0,0 0,0 1,0-1,-49 28,32-11,1 0,1 0,0 2,2 0,0 1,1 0,-6 15,17-32,0 0,0 0,0 0,1 0,-1 0,1 1,0-1,0 1,0-1,0 1,1-1,-1 1,1-1,0 1,0 0,0-1,1 1,-1-1,1 1,0-1,0 1,0-1,1 1,-1-1,1 0,-1 0,1 0,0 0,1 0,-1 0,0 0,1-1,-1 1,4 1,2 1,0 0,0 0,1-1,0-1,0 1,0-1,0-1,0 0,1 0,-1-1,1 0,-1 0,1-1,-1-1,1 1,-1-2,1 1,-1-1,1-1,19-6,-1 0,0-2,0-2,-1 0,11-9,-19 9,0 0,-2 0,0-2,0 0,-2-1,0-1,0 0,-2-1,10-16,-20 28,0 1,0 0,0-1,0 0,-1 0,0 0,-1 0,1 0,-1 0,0 0,0 0,-1 0,0-1,0 1,0 0,-1-3,-1 7,0 0,-1 1,1-1,0 1,0 0,-1 0,1 0,0 0,-1 0,1 0,-1 0,0 1,1 0,-1-1,1 1,-1 0,0 0,1 0,-1 1,1-1,-1 0,1 1,-1 0,1 0,-1 0,1 0,-1 0,1 0,0 1,0-1,0 1,0-1,0 1,0 0,0 0,0 0,0 0,-8 5,-1 1,1-1,0 2,1 0,0 0,0 0,1 1,1 1,-1-1,2 1,-1 0,1 1,1-1,0 1,1 0,0 1,1-1,1 1,-1 2,3-12,0 1,0-1,1 0,-1 0,1 1,-1-1,1 0,0 0,0 0,1 0,-1 0,1 0,-1 0,1 0,0-1,0 1,0-1,1 1,-1-1,0 0,1 0,-1 0,1 0,0 0,0-1,0 1,0-1,0 0,0 0,0 0,0 0,0 0,3 0,108-3,-95-2,1-1,-1 0,0-2,0 0,-1-2,0 0,-1 0,0-2,0 0,-1-1,0-1,-1 0,2-4,94-86,-43 17,-68 85,1 1,-1-1,1 0,-1 0,1 1,-1-1,0 0,1 0,-1 0,0 0,1 1,-1-1,0 0,0 0,0 0,0 0,0 0,0 1,0-1,0 0,0 0,-1 0,1 0,0 0,0 1,-1-1,1 0,-1 0,1 0,-1 1,1-1,-1 0,1 1,-1-1,1 0,-1 1,0-1,1 1,-1-1,0 1,0-1,1 1,-1 0,0-1,0 1,0 0,0-1,0 1,1 0,-1 0,0 0,0 0,0 0,0 0,0 0,0 0,1 0,-2 1,-50 13,39-4,1 0,1 1,0 0,0 1,1 0,1 1,0 0,0 0,2 1,0 0,0 1,1-1,1 2,2-12,1 1,0 0,0-1,0 1,0 0,1 0,0 1,0-1,0 0,1 0,-1 0,1 1,1-1,-1 0,1 0,0 0,0 1,0-1,1 0,0 0,0-1,0 1,0 0,1-1,0 1,0-1,0 0,0 0,1 0,-1 0,1-1,0 1,1-1,-1 0,0 0,4 1,16 0,-1-2</inkml:trace>
  <inkml:trace contextRef="#ctx0" brushRef="#br0" timeOffset="5718.643">1552 37,'25'-8,"-14"2,1 2,0-1,0 2,1 0,-1 0,1 1,-1 0,1 1,0 1,0 0,-1 1,7 1,-17-2,-1 0,1 1,-1-1,1 1,-1-1,1 1,-1 0,0-1,1 1,-1 0,0 0,0 0,1 0,-1 0,0 0,0 0,0 0,0 1,0-1,-1 0,1 1,0-1,0 0,-1 1,1-1,-1 1,1-1,-1 1,0-1,0 1,0-1,0 1,0-1,0 1,0 0,0-1,0 1,-1-1,1 1,-1-1,1 1,-1-1,1 0,-1 1,0-1,0 0,0 1,0-1,0 0,0 0,-56 63,53-62,-4 6,6-8,0 1,0 0,0 0,0 0,0 0,0 0,0 0,0 0,1 1,-1-1,0 1,1-1,-1 1,1 0,0-1,-1 1,1 0,0 0,0 0,0 0,0 0,1 0,-1 0,0 0,1 0,0 1,-1-1,1 0,0 0,0 0,0 1,0-1,1 0,-1 0,1 0,-1 0,1 0,0 1,0-1,-1 0,2-1,-1 1,0 0,0 0,2 1,4 1,1-1,0 0,0-1,0 0,0 0,0-1,0 0,1 0,-1-1,0 0,1 0,-5 0,22 0</inkml:trace>
  <inkml:trace contextRef="#ctx0" brushRef="#br0" timeOffset="6223.309">2145 319,'-28'20,"1"1,0 1,2 1,0 2,-20 27,38-43,1 0,0 0,0 1,1-1,0 2,0-1,1 0,1 1,0 0,0 0,1 0,0 0,1 0,1 0,-1 0,2 0,0 0,0 1,1-1,1 4,1-3,1 0,1 0,0-1,0 0,1 0,1 0,-1-1,2 0,0 0,0-1,0 0,1-1,1 0,-1 0,1-1,0-1,1 0,0 0,0-1,0-1,0 0,1-1,-1 0,1-1,0 0,0-1,5 0,4-1,0 0,1-2,-1-1,0 0,-1-2,1 0,-1-2,0 0,0-1,-1-1,0-1,-1-1,0-1,0 0,-1-1,-1-1,-1-1,0-1,7-8,-14 14,-1 0,0 0,0-1,-1 0,-1-1,0 1,0-1,-1 0,-1-1,0 1,-1-1,0 1,0-1,-2 0,0 0,0-1,-1 1,-1 0,0 0,-1 0,0 0,-1 1,0-1,-1 0,-1 1,0 0,0 0,-1 1,-1-1,-6-8,5 11,-1 0,1 0,-1 0,-1 1,0 0,0 1,0 1,-1-1,0 1,0 1,-1 0,0 1,1 0,-1 1,-1 0,1 1,0 0,-1 1,1 0,0 1,-4 1,-28 2,7 2</inkml:trace>
  <inkml:trace contextRef="#ctx0" brushRef="#br0" timeOffset="6530.35">1778 771,'125'-67,"-71"36,1 2,1 3,1 2,56-14,-110 37,-1 0,1 0,-1 0,1 1,0-1,-1 1,1-1,0 1,-1 0,1 0,0 0,-1 1,1-1,0 1,-1-1,1 1,-1 0,1 0,-1 0,1 0,-1 1,0-1,1 1,-1-1,0 1,0 0,0 0,0 0,-1 0,1 0,0 0,-1 0,0 1,1-1,-1 0,0 1,1 2,10 21,-11-20,1-1,0 0,0 0,1 1,-1-1,1 0,0-1,0 1,1-1,-1 1,1-1,0 0,0 0,1-1,-1 1,1-1,0 0,0 0,0 0,0-1,0 0,0 0,4 1,8-1,0 0,0 0,0-2,0 0,0-1,0-1,0 0,-1-1,1-1,-1-1,8-3,8-16,-23 9</inkml:trace>
  <inkml:trace contextRef="#ctx0" brushRef="#br0" timeOffset="10236.865">2963 827,'-9'24,"-9"13,-5 4,-4-4,-2-3,-1-9,0-3,0-5,5-5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27 170,'-7'20,"2"-1,0 1,2 0,0 0,1 0,1 1,0-1,2 0,0 0,2 1,0-1,1 0,1-1,6 14,-8-25,0-1,0 0,1 0,0 0,0 0,1-1,0 0,0 0,0 0,1-1,0 1,0-1,0-1,1 1,0-1,-1 0,2 0,-1-1,0 0,1-1,-1 1,1-1,-1-1,1 0,0 0,0 0,0-1,0 0,0 0,4-2,7 3,1-1,-1-1,0-1,0-1,0 0,0-1,0-2,-1 0,0 0,0-2,-1 0,1-1,13-11,-24 15,0 0,0 0,0-1,-1 0,0-1,0 1,-1-1,0 0,0-1,-1 1,0-1,0 0,-1 0,1 0,-2 0,1 0,-1-1,-1 1,0-1,0 0,0 1,-1-1,-1-5,-4-3</inkml:trace>
  <inkml:trace contextRef="#ctx0" brushRef="#br0" timeOffset="244.274">308 142,'-94'543,"57"-296,33-230,1-1,1 1,1 0,0 0,1 0,1 0,0 0,2 0,0 0,1 2,2-1</inkml:trace>
  <inkml:trace contextRef="#ctx0" brushRef="#br0" timeOffset="678.435">788 1,'16'19,"-2"0,0 1,-1 1,-2 0,0 1,-1 0,-1 1,-1 0,-1 0,-1 1,1 10,-1 8,-1 1,-3-1,-1 1,-2 0,-2 0,-1 0,-3-1,-1 0,-3-1,-1 1,-5 9,9-28,-1-1,-1 0,0 0,-2-1,0-1,-2 0,0 0,-1-1,-1-1,0-1,-2 0,0-1,-1-1,0-1,-1-1,-1 0,-4 0,-30 13,30-17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8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0 254,'39'0,"36"-4,10-3,-4 1,-11 1,-13-3,-12 0,-7 1,-12-3,-9-5,-8-4,-5 0</inkml:trace>
  <inkml:trace contextRef="#ctx0" brushRef="#br0" timeOffset="178.565">283 0,'-10'58,"-2"23,-1 4,4-4,2-11,2-12,8-16,2-10,1-7,4-2,1-5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480 198,'-33'8,"0"3,1 0,0 3,1 0,0 2,2 1,0 1,0 2,2 1,1 1,-21 22,37-34,1-1,0 2,1-1,0 1,0 0,1 1,0 0,1 0,1 0,0 1,1 0,0 0,1 0,0 0,1 1,1-1,0 1,0-1,2 1,0-1,0 1,1-1,1 0,0 1,1-1,0-1,1 1,1-1,0 1,0-2,1 1,1-1,0 0,7 8,-1-8,0-2,0 1,1-2,0 0,0-1,1 0,0-1,0-1,0 0,1-2,-1 0,1 0,0-2,0 0,0-1,0 0,0-2,0 0,0-1,-1 0,1-2,-1 0,0 0,0-2,-1 0,0-1,0 0,-1-1,0-1,0 0,-1-1,5-6,-5 2</inkml:trace>
  <inkml:trace contextRef="#ctx0" brushRef="#br0" timeOffset="335.089">1100 395,'-40'41,"2"1,2 2,2 2,1 1,3 1,2 2,-5 43,33-90,-1-1,0 1,1-1,0 1,0-1,0 1,0 0,0-1,0 1,1-1,-1 1,1-1,-1 1,1-1,0 1,0-1,0 0,1 1,-1-1,1 0,-1 0,1 0,-1 0,1 0,0 0,0-1,0 1,0-1,0 1,1-1,-1 0,0 0,0 0,1 0,0 0,16 2,0 0,0-2,1 0,-1-1,0-1,0-1,1-1,-1 0,2-2,10-4,0-1,-1-1,0-1,-1-2,-1-1,0-2,-1 0,18-16,-29 20,-1 0,-1-1,0-1,-1 0,0-1,-2 0,0-1,0 0,-2-1,4-10,-9 20,0-1,-1 0,-1 0,0 0,0 0,0-1,-1 1,-1-1,0 1,0-1,0 1,-2 0,1-1,-1 1,0 0,-1 0,0 0,0 0,-1 1,0-1,-1 1,0 0,-3-3,0 3,0 0,0 0,-1 1,0 1,-1 0,1 0,-1 1,0 0,-1 0,1 1,-1 1,0 0,0 0,0 1,0 0,0 1,-1 1,1 0,0 0,0 1,-1 0,1 1,0 0,0 1,1 0,-1 1,1 0,-1 1,1 0,0 0,1 1,-1 1,1-1,1 2,-1-1,0 2,-39 38,33-27</inkml:trace>
  <inkml:trace contextRef="#ctx0" brushRef="#br0" timeOffset="672.208">2116 311,'-68'23,"40"-15,1 1,0 1,0 1,1 2,0 1,1 1,-22 17,44-30,0 0,1 0,-1 0,1 0,-1 0,1 0,0 1,0-1,0 1,0-1,1 1,-1 0,1 0,-1 0,1 0,0 0,0 0,1 0,-1 0,0 0,1 0,0 0,0 1,0-1,0 0,0 0,1 0,0 1,-1-1,1 0,0 0,0 0,1 0,-1 0,1-1,-1 1,1 0,0-1,0 1,2 2,38 38,-33-36,-1-1,0 2,0-1,-1 1,0 0,0 0,-1 1,0 0,0 0,-1 0,-1 1,1 0,-2 0,1 0,-1 0,-1 0,0 1,0 0,-1 0,-2-6,0 0,-1-1,0 1,0 0,0-1,0 1,-1-1,0 1,0-1,0 0,0 0,0-1,-1 1,0-1,0 1,0-1,0 0,0-1,-1 1,1-1,-1 0,-2 1,-112 28,5-29,90-3</inkml:trace>
  <inkml:trace contextRef="#ctx0" brushRef="#br0" timeOffset="1200.638">2539 28,'-40'35,"1"1,1 2,2 1,2 2,2 2,-8 15,24-35,1 1,1 0,2 1,0 0,1 1,2 0,1 1,1 0,1 0,1 0,2 1,0 26,5-39,1 0,1 1,0-1,1-1,1 1,0-1,1 0,1 0,0-1,1 0,0 0,1-1,0 0,1-1,1 0,-1-1,2 0,-1-1,1 0,1-1,0-1,0 0,0-1,1 0,-1-1,1-1,1 0,-1-1,1-1,-1 0,10-1</inkml:trace>
  <inkml:trace contextRef="#ctx0" brushRef="#br0" timeOffset="1988.259">2709 705,'34'-2,"0"-2,0-1,0-2,-1-2,0 0,-1-3,0 0,-1-2,18-11,-30 14,-1 0,0-2,-1 1,0-2,-1 0,-1-1,0-1,-1 0,-1-1,-1-1,0 0,-1 0,-1-1,6-17,-8-16,-8 51,0 0,0 0,0 0,-1 0,1 0,0 1,-1-1,1 0,-1 0,1 0,-1 0,1 0,-1 1,0-1,1 0,-1 1,0-1,0 0,1 1,-1-1,0 1,0-1,0 1,0 0,0-1,0 1,0 0,0-1,0 1,0 0,1 0,-1 0,0 0,0 0,0 0,0 0,0 0,0 1,0-1,0 0,0 1,0-1,0 0,0 1,0-1,1 1,-1-1,0 1,0 0,0-1,0 1,-10 7,-1 1,2 0,-1 0,1 1,1 0,-1 1,2 0,0 1,0 0,1 0,0 0,1 1,1 0,0 0,-2 8,4-9,0 0,1 0,0 0,0 0,2 0,-1 0,2 0,-1 0,2 0,0 3,-1-11,0 1,0 0,1 0,-1-1,1 1,0-1,1 0,-1 0,1 1,-1-2,1 1,1 0,-1 0,0-1,1 0,0 0,-1 0,1 0,1 0,-1-1,0 0,0 0,1 0,0 0,-1-1,3 1,10 0,1-1,-1-1,1-1,-1 0,1-1,-1-1,0 0,0-2,0 0,-1 0,0-2,0 0,0-1,-1-1,0 0,-1-1,0 0,0-1,-1-1,-1 0,0-1,0 0,-2-1,1 0,4-10,-6 12,-3 5,0 0,0 0,-1-1,0 0,0 0,-1-1,0 1,0-1,-1 0,0 0,0-1,-4 9,0 0,1 0,-1 0,0 0,0 0,0 0,1 1,-1-1,0 0,0 1,0-1,0 1,0-1,0 1,0-1,0 1,-1 0,1 0,0-1,0 1,0 0,0 0,0 0,0 0,-1 0,1 0,0 1,0-1,0 0,0 1,0-1,0 0,0 1,0-1,0 1,0 0,0-1,0 1,0 0,0 0,0-1,1 1,-1 0,0 0,1 0,-1 0,0 0,1 0,-1 0,1 0,-11 13,0 0,1 0,0 1,2 0,0 1,0 0,1 0,1 1,1 0,-2 12,5-25,1 0,0 1,-1-1,2 1,-1-1,0 1,1-1,0 1,0-1,0 1,1 0,0-1,-1 1,2-1,-1 0,0 1,1-1,0 0,0 0,0 0,0 0,1 0,0 0,0-1,0 1,0-1,0 0,0 0,1 0,0 0,0-1,-1 1,1-1,1 0,-1 0,0-1,0 1,2 0,8 1,0 0,-1-1,1-1,0 0,0-1,0 0,0-1,0 0,-1-1,1-1,-1 0,1-1,-1-1,0 0,0 0,-1-1,0-1,0 0,0-1,-1 0,3-3,12-11,-1-2,0 0,-2-1,-1-2,-1 0,-1-1,-2-1,1-4,-11 20,-1-1,-1 0,0 0,-1 0,-1 0,0-1,-1 0,0 0,-1 0,-1-5,0 19,-1 0,1 0,-1-1,0 1,0 0,0 0,1-1,-1 1,0 0,-1-1,1 1,0 0,0 0,0-1,-1 1,1 0,-1 0,1 0,-1-1,1 1,-1 0,0 0,1 0,-1 0,0 0,0 0,0 0,0 1,0-1,0 0,0 0,0 1,0-1,0 0,0 1,-1-1,1 1,0 0,0-1,-1 1,1 0,0 0,0 0,-1 0,1 0,0 0,-1 0,1 0,0 0,0 1,0-1,-1 0,1 1,0-1,0 1,0-1,0 1,-1 0,1 0,0-1,0 1,1 0,-2 0,-13 16,0 1,1 0,1 1,1 0,0 1,1 1,2-1,0 2,1-1,1 1,1 1,1-1,1 1,1-1,0 18,1-28,0 0,1 0,0 0,1 0,0 0,1 0,1 0,0 0,0-1,1 1,0-1,1 1,1-1,0 0,0 0,1-1,0 0,1 0,0 0,1-1,7 8,-12-15,1-1,-1 0,0 1,0-1,1-1,-1 1,0 0,1-1,-1 0,0 0,1 0,-1 0,1 0,-1-1,0 0,1 1,-1-1,0 0,0-1,0 1,0 0,0-1,0 0,0 0,0 0,0 0,0-1,21-14</inkml:trace>
  <inkml:trace contextRef="#ctx0" brushRef="#br0" timeOffset="2700.109">4769 0,'-38'137,"-6"-2,-5-3,-18 24,-23 23,88-177,1 0,1 1,-1-1,0 0,1 0,-1 0,1 1,-1-1,1 0,0 1,0-1,0 0,0 0,1 1,-1-1,1 0,-1 0,1 1,0-1,0 0,0 0,0 0,0 0,0 0,0 0,1 0,-1-1,1 1,-1 0,1-1,0 1,0-1,0 0,0 1,0-1,0 0,0 0,0 0,0-1,0 1,0 0,1-1,-1 1,0-1,1 0,-1 0,0 0,0 0,1 0,1-1,32-5,0-2,0-2,-1-1,0-2,-1-1,0-2,25-16,-44 24,-6 5,0-1,0-1,0 0,-1 0,1-1,-1 0,-1 0,1-1,-1 0,0 0,-1-1,0 0,0 0,3-6,-14-19,-3 20</inkml:trace>
  <inkml:trace contextRef="#ctx0" brushRef="#br0" timeOffset="2938.063">4346 395,'39'-5,"36"-6,15-1,-3-4,-7 1,-11 3,-9 4,-10 3,-8 3,-6 1,-5 1,-8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09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1318,'67'5,"0"-3,0-3,0-3,0-3,-1-2,20-8,-47 6,-1-2,0-1,-1-1,-1-3,-1-1,0-1,-1-2,-2-1,0-2,-2-1,0-2,-2-1,-1 0,7-14,24-35,-3-3,-4-2,-3-2,-5-2,10-33,-32 75,-2 0,-2-2,-1 0,-3-1,-2 0,-3-1,3-40,-11 354,24-29,-9-102,-5 1,-6 43,-6-160,1 0,-2 0,-1 0,0-1,-1 1,-1-1,0 0,-1 0,-1-1,-1 0,0 0,-1-1,-1 0,-1-1,1 0,-2-1,0 0,-1-1,0-1,-1 0,0-1,0 0,-1-1,0-1,-1-1,0 0,0-1,-1-1,1-1,-17 3,10-3,0-1,0-1,0 0,0-2,0-1,-1-1,1-1,1-1,-1-2,0 0,1-1,0-1,-16-9,13-2,6 0</inkml:trace>
  <inkml:trace contextRef="#ctx0" brushRef="#br0" timeOffset="682.975">1749 979,'-15'17,"1"0,0 1,2 0,0 1,1 1,0 0,2 0,1 1,0 0,1 1,2-1,0 1,1 0,4-17,-1 0,1-1,0 1,0 0,0-1,1 1,0 0,0-1,0 1,0-1,1 1,-1-1,1 0,0 1,1-1,-1 0,1 0,0-1,0 1,0 0,0-1,0 0,1 0,0 0,-1 0,1-1,0 1,0-1,1 0,-1 0,0 0,1-1,-1 0,1 0,0 0,-1 0,1 0,0-1,-1 0,1 0,0-1,-1 1,4-2,8-3,-1-1,0-1,-1 0,1-1,-1-1,-1 0,0-1,0 0,-1-1,0-1,-1 0,0 0,-1-1,-1 0,0-1,0 0,-2 0,0-1,0 0,-1 0,-1-1,-1 0,1-7,-3 17,0 0,-1-1,1 1,-2 0,1 0,-1-1,0 1,0-1,0 1,-1 0,0-1,-1 1,1 0,-1 0,0 0,-1 0,1 0,-1 0,0 1,-1-1,1 1,-1 0,0 0,0 0,-1 1,0-1,0 1,0 0,0 1,0-1,-1 1,1 0,-1 0,0 1,0 0,0 0,0 0,-2 0,-2 1,0 0,0 0,-1 1,1 0,0 1,0 0,-1 1,1 0,0 0,1 1,-1 1,0 0,1 0,0 0,0 1,0 1,-6 5,-4 2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1,'-24'33,"-32"41,-11 11,1 2,7-9,13-14,10-12,11-11,5-7,6-9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3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142 950,'-8'11,"0"0,1 0,1 0,0 0,0 1,1 0,1 1,0-1,-3 13,5-20,1 0,-1-1,1 1,0 0,0 0,0 0,1 0,0 0,0 0,0 0,0 0,1 0,0 0,0-1,0 1,1 0,-1 0,1-1,0 1,1-1,-1 1,1-1,0 0,0 0,0 0,0-1,1 1,-1-1,1 0,0 0,0 0,0 0,1 0,-1-1,1 0,8-1,0 0,1-1,-1 0,0-2,0 1,0-1,0-1,0-1,0 0,-1 0,1-1,-1-1,0 0,-1 0,0-1,0-1,0 0,-1 0,5-7,-7 10,55-40,-2-3,-2-2,-3-3,-2-2,-2-2,-3-3,-3-2,-2-1,-3-3,-3-1,25-63,-52 102,-1 0,-1-1,-2-1,0 0,-2 1,-2-2,0 1,-2-13,-1 39,0 0,1 0,-1 0,-1 1,1-1,-1 0,1 0,-1 0,0 0,0 0,-1 1,1-1,-1 0,0 1,0-1,0 1,0 0,-1 0,1 0,-1 0,0 0,0 0,0 1,0-1,0 1,0 0,-1 0,1 0,-1 1,0-1,1 1,-1 0,0 0,0 0,0 0,0 1,0-1,1 1,-1 0,0 0,0 1,0-1,0 1,-3 0,-4 9,0 0,1 0,1 1,-1 0,2 0,0 1,0 1,1-1,0 1,1 0,1 0,0 1,1 0,0 0,1 0,0 2,-9 53,2 0,4 0,3 1,4 46,-1-80,8 151,9-1,16 46,-27-185,8 50,-5 0,-5 0,-3 0,-5 0,-4 0,-11 43,14-111,-1 0,-1-1,-2 0,-1 0,-1-1,-2 0,0-1,-2 0,-1-1,0-1,-3 1,10-15,-75 72,82-80,-1-1,0 1,0-1,0 1,0-1,0 0,0 0,-1 0,1-1,0 1,0-1,-1 1,1-1,0 0,-1-1,1 1,0 0,0-1,-1 0,1 0,0 0,0 0,0 0,0-1,0 1,0-1,0 0,1 0,-1 0,1 0,-1 0,1-1,0 0,-6-8,1 0,0-1,2 0,-1-1,1 1,1-1,0 0,1 0,0-1,1 1,1 0,0-2,-11-61,5 44</inkml:trace>
  <inkml:trace contextRef="#ctx0" brushRef="#br0" timeOffset="247.162">0 160,'5'-5,"1"-1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4,'-5'9,"-1"-1,5-2,2-7,6-3,3-6,-7 4,2 2,0 3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91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0,'-10'10,"-3"8,1-5,7-3,0-4,5-3,3-2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1 340,'69'-27,"-35"20,173-35,50 3,-62 11,-170 27</inkml:trace>
  <inkml:trace contextRef="#ctx0" brushRef="#br0" timeOffset="274.989">57 537,'113'-15,"0"5,62 5,-16-23,-41 2,-94 24</inkml:trace>
  <inkml:trace contextRef="#ctx0" brushRef="#br0" timeOffset="786.163">424 0,'32'39,"6"-14,2-1,1-2,1-2,20 6,170 81,-228-106,0 1,-1 0,1 0,0 0,-1 1,0-1,0 1,1 0,-1 0,-1 0,1 0,0 0,-1 1,0-1,0 1,0-1,0 1,0 0,-1 0,0 0,1 0,-2 0,1 0,0 0,-1 0,0 1,0-1,0 0,0 0,-1 0,1 0,-1 0,0 0,-1 0,1 0,-1 0,1 0,-1 0,0-1,-1 1,1-1,-3 4,-35 31,-1-1,-1-3,-3-1,-16 8,10-6,-217 132,251-152,5-1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29,'1'-2,"1"0,-1 0,1 0,-1 0,1 1,0-1,-1 1,1-1,0 1,0 0,0-1,0 1,1 0,-1 0,0 1,0-1,1 0,-1 1,0-1,1 1,-1 0,0 0,1 0,-1 0,1 0,0 0,366-3,-341 3,-4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0,'-46'85,"25"227,-8-116,28-194,-3 20,16-26,121-150,-113 138,1 0,1 1,0 1,1 1,21-8,-36 17,0 0,0 0,0 1,1 0,-1 1,0 0,1 0,0 1,0 0,-1 0,1 1,0 0,0 1,-1 0,5 1,-9 2,0 0,-1 0,1 1,-1 0,0 0,0-1,0 2,0-1,-1 0,0 0,0 1,-1-1,0 1,0 0,0-1,0 1,-1 0,0 0,0-1,0 1,-1 0,0 0,0-1,-2 5,1 2,0-1,-1 1,0-1,-1 1,0-1,-1 0,0-1,-1 1,0-1,-1 0,0 0,0-1,-1 0,0 0,-1-1,0 0,0-1,-1 0,0 0,0-1,0 0,-1-1,-5 2,4 0,1-2,-1 0,-1 0,1-1,-1 0,1-1,-1-1,0 0,0-1,0 0,0-1,0 0,0-1,0-1,0 0,0-1,1 0,-1 0,1-2,-10-4,4-3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0,-1 4,0 3,2-1,2-2,1 0,1-2,1-1,0 0,0-1,1-1,-1 1,1 0,-6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7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1 294,'38'-34,"-13"3,-5 3,1 1,2 1,0 1,2 1,0 2,2 0,0 1,17-8,-43 29,0-1,0 1,0-1,0 1,0-1,0 1,0 0,0-1,0 1,0 0,0 0,0 0,0 0,0 0,0 0,0 0,1 0,-1 0,0 0,0 1,0-1,0 0,0 1,0-1,0 1,-1-1,1 1,0-1,0 1,0 0,0 0,-1-1,1 1,0 0,-1 0,1 0,0 0,-1 0,1-1,-1 1,0 0,1 0,-1 0,0 0,1 1,-1-1,0 0,0 0,5 58,-5-52,-1 10,0-13,0-1,0 1,1 0,-1-1,1 1,0 0,0 0,0-1,0 1,1 0,0 0,0-1,0 1,0-1,0 1,1-1,-1 1,1-1,0 0,0 0,0 0,1 0,-1 0,1 0,-1 0,2 0,0-4,0 1,1-1,-1 0,0 0,1 0,-1-1,0 1,0-1,0 0,0 0,0-1,-1 1,1-1,-1 0,1 0,-1 0,0 0,15-11,168-102,-185 115,0 1,0-1,-1 0,1 0,0 0,0 0,0 1,1-1,-1 0,0 1,0-1,0 1,0 0,1-1,-1 1,0 0,0 0,1-1,-1 1,0 0,0 0,1 0,-1 1,0-1,0 0,1 0,-1 1,0-1,0 1,0-1,0 1,1-1,-1 1,0 0,0 0,0-1,0 1,0 0,-1 0,1 0,0 0,0 0,-1 0,1 0,0 0,-1 0,1 1,-1-1,1 0,-1 0,0 0,0 1,1-1,-1 0,0 0,0 1,0-1,0 0,0 0,-1 1,1-1,0 0,-1 1,-56 114,61-101,5-4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1,'-186'172,"140"-86,46-84,-1 1,0-1,0 1,1-1,0 1,-1-1,1 1,0-1,0 1,0-1,1 1,-1-1,1 1,-1-1,1 1,0-1,0 0,0 1,0-1,0 0,1 0,-1 1,1-1,-1 0,1-1,0 1,-1 0,1 0,0-1,0 1,1-1,-1 0,0 1,0-1,3 0,6 1,0-2,0 0,0 0,0-1,0 0,0-1,0 0,0-1,0 0,-1-1,0 0,0 0,0-1,0-1,0 0,-1 0,0-1,-1 0,1 0,-1-1,6-8,13-5,134-101,-158 120,-1 1,1 0,0 0,-1 0,1 1,0-1,-1 1,1-1,0 1,0 0,-1 0,1 0,0 1,0-1,-1 1,1-1,0 1,-1 0,1 0,0 0,-1 0,0 0,1 1,-1-1,0 1,1 0,-1-1,0 1,0 0,-1 0,1 1,0-1,-1 0,1 0,-1 1,0-1,1 1,-1-1,0 1,-1 0,1-1,0 1,-1 0,0 0,1-1,-1 1,0 0,-1 0,1 1,0 198,-3-174,-1 0,-2-1,0 1,-2-1,-1-1,-1 1,-1-1,-1-1,-2 0,0-1,-1-1,-15 16,27-32,-1-1,0 0,0 1,-1-2,0 1,0-1,0 1,-1-1,0-1,0 1,0-1,0 0,-1 0,1-1,-1 0,0 0,0-1,0 0,0 0,-1 0,1-1,-3 0,7-4,-1 0,1 0,0 0,0-1,1 1,-1-1,1 1,0-1,0 0,0 0,0 0,0 0,1-1,0 1,0 0,0-1,1 1,-1-1,1 1,0 0,0-1,1 1,-1-1,1 1,0-1,5-18,0 0,2 1,0-1,2 2,0-1,2 1,0 1,1 0,1 1,1 0,1 1,0 1,1 0,1 1,1 1,66-48,-60 50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55,'-4'-5,"-1"1,1-1,-1 1,0 0,0 0,0 0,-1 1,0-1,1 1,-1 1,0-1,0 1,0 0,0 1,-1-1,1 1,-1 0,1 1,0-1,-1 2,1-1,-1 0,1 1,0 0,-1 1,1 0,0 0,0 0,0 0,0 1,0 0,-4 3,-19 9,0 0,2 2,0 1,0 1,-19 19,36-29,1 0,0 1,1 0,0 0,1 1,0-1,0 2,1-1,1 1,0 0,0 0,1 0,1 1,0 0,-1 12,3-15,-1 0,1 0,1-1,0 1,0 0,1 0,0 0,1 0,0 0,1-1,0 1,0-1,1 1,0-1,1 0,0-1,0 1,1-1,0 0,0-1,1 1,0-1,0 0,1-1,5 4,6-1,1-1,-1 0,1-2,1 0,-1-2,1 0,0-1,0-1,0-1,0-1,0-1,0 0,0-2,0-1,-1 0,1-1,-1-2,0 0,-1-1,0 0,5-5,151-96,-165 101,-1 0,-1-1,0 0,0 0,-1-1,0 0,0 0,-1-1,-1 1,0-1,0-1,-1 1,-1-1,0 1,0-1,-1-1,-1 4,0 0,-1 0,0 0,-1 0,0 0,-1 0,1 0,-2 0,1 0,-1 1,-1-1,1 1,-1 0,-1 0,1 0,-1 1,-1 0,0 0,0 0,0 0,-1 1,1 0,-1 1,-1-1,1 1,-7-3,-4-2,0 1,0 1,-1 0,0 1,-1 2,1-1,-1 2,0 1,0 1,0 0,-14 1,2 3,1 0,-1 3,1 0,0 2,1 1,0 2,-9 4,-9 7</inkml:trace>
  <inkml:trace contextRef="#ctx0" brushRef="#br0" timeOffset="704.578">1 366,'26'-14,"-10"5,0-1,0 2,1 0,0 1,1 1,0 0,-1 1,2 2,-1-1,0 2,1 0,-1 2,1 0,16 2,-28 1,0 0,-1 0,1 0,0 1,-1 0,0 0,0 1,0 0,-1 0,1 0,-1 1,-1-1,1 1,-1 0,4 7,-4-6,1 0,1 0,-1 0,1-1,0 0,0 0,1 0,0-1,0 0,0 0,7 3,2-1,2-1,-1-1,1 0,0-1,0-1,0-1,0 0,9-2,-19 0,0 0,0-1,0 0,0 0,0-1,-1 0,1 0,-1-1,1 0,-1 0,0-1,0 0,0 0,-1 0,0-1,1 0,-2 0,1-1,-1 0,4-5,1-6,-3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06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0,'-5'5,"-6"2,4-1,-3-1,2 3,6 1,3-2</inkml:trace>
  <inkml:trace contextRef="#ctx0" brushRef="#br0" timeOffset="366.959">411 0,'-10'5,"-7"2,-1 4,6 0,12-2,5-6,6-5,-3-1,-3 4,-8 2,-2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28 511,'226'-55,"143"24,-296 32,-61-1</inkml:trace>
  <inkml:trace contextRef="#ctx0" brushRef="#br0" timeOffset="237.748">0 737,'34'-5,"20"-2,6-4,2 0,-4 2,-2 2,-7 2,-1 2,-5-3,-4 0,-5 0,-2 2,-3 1,-6 1</inkml:trace>
  <inkml:trace contextRef="#ctx0" brushRef="#br0" timeOffset="888.534">84 144,'8'-12,"0"1,1 1,0 0,0 0,1 1,0 0,1 0,0 1,0 1,1 0,0 0,0 1,0 1,1 0,0 1,0 0,0 1,0 0,1 1,-1 1,7 0,-5 1,0 1,0 0,0 2,0-1,-1 2,1 0,-1 1,0 0,0 1,-1 0,1 2,-1-1,-1 1,0 1,0 1,-1-4,0 0,1-1,-1 0,1-1,0 0,0-1,0 0,0-1,1 0,-1-1,1 0,-1-1,1-1,-1 0,7-2,-15 3,0-1,-1 0,1 0,-1 0,0 0,1-1,-1 1,0-1,0 0,0 0,0 0,0 0,0 0,-1-1,1 0,-1 1,1-1,-1 0,11-15</inkml:trace>
  <inkml:trace contextRef="#ctx0" brushRef="#br0" timeOffset="2399.745">1609 144,'21'87,"-18"-53,-1-1,-2 1,-1-1,-2 1,-1-1,-6 19,2 5,-16 56,21-90</inkml:trace>
  <inkml:trace contextRef="#ctx0" brushRef="#br0" timeOffset="2669.115">1044 144,'330'-73,"21"42,-318 27,-15 1,0 0,0 2,0 0,0 1,0 0,0 2,16 3,-17 1</inkml:trace>
  <inkml:trace contextRef="#ctx0" brushRef="#br0" timeOffset="2968.712">1129 764,'33'-14,"21"-5,7 1,1 3,-4 0,-7 2,-4 4,-4 3,1 2,-4-2,2-1,-2 1,-2 2,-4 1,-2 1,-2 1,-1 1,-6 0</inkml:trace>
  <inkml:trace contextRef="#ctx0" brushRef="#br0" timeOffset="3276.832">2173 483,'0'14,"0"10,0 6,0 2,0 0,0 0,0-1,0 0,0-2,0 0,0-5</inkml:trace>
  <inkml:trace contextRef="#ctx0" brushRef="#br0" timeOffset="3808.278">2060 483,'50'-11,"0"3,1 1,0 3,-1 3,40 3,-88-2,-1-1,1 1,-1 0,1 0,-1 0,1 0,-1 1,1-1,-1 0,1 0,-1 1,1-1,-1 1,0 0,1-1,-1 1,0 0,1 0,-1 0,0 0,0 0,0 0,0 0,0 0,0 0,0 0,0 1,0-1,-1 0,1 1,0-1,-1 1,0-1,1 0,-1 1,0-1,1 1,-1-1,0 1,0-1,0 1,0-1,0 1,-1-1,1 1,0-1,-1 1,1-1,-1 1,0-1,1 0,-1 1,0-1,0 0,0 0,0 1,0-1,0 0,0 0,0 0,0 0,0 0,-1 0,-96 89,97-88,1 0,0 1,0-1,0 0,0 0,0 1,1-1,-1 0,0 0,1 1,0-1,0 0,-1 0,1 0,0 0,1 0,-1 0,0 0,0 0,1-1,-1 1,1 0,0-1,0 0,-1 1,1-1,0 0,0 0,0 1,0-2,0 1,0 0,1 0,-1-1,0 1,0-1,1 1,13 7,-14-8,1 1,0 0,-1 1,1-1,-1 0,0 1,1-1,-1 1,0 0,0-1,0 1,0 0,0 0,-1 1,1-1,0 0,-1 1,0-1,0 0,1 1,-1 0,-1-1,1 1,0 0,-1-1,1 1,-1 0,0 0,0-1,0 1,0 0,-1 0,1-1,-1 1,1 0,-1-1,0 1,0-1,0 1,0-1,-1 1,-1 1,-12 8,0-1,-1-1,0-1,-1 0,0-1,0-1,-1 0,0-1,0-2,0 1,-1-2,-1 0,-64-5,59-3</inkml:trace>
  <inkml:trace contextRef="#ctx0" brushRef="#br0" timeOffset="10708.237">3161 229,'-2'-3,"1"0,-1 0,0 0,1 1,-1-1,-1 0,1 1,0 0,-1-1,1 1,-1 0,1 0,-1 0,0 1,0-1,0 1,0-1,0 1,0 0,0 0,-1 1,1-1,0 1,0-1,-1 1,1 0,0 0,-1 0,1 1,0-1,0 1,-1 0,-99 42,98-40,-12 6,0 2,0 0,1 0,1 2,0 0,0 1,1 0,1 1,1 1,0 0,1 0,0 1,2 1,-6 13,12-23,1 0,0 0,1 0,0 0,0 0,1 0,-1 0,2 1,-1-1,1 0,1 0,-1 0,2 0,-1 0,1-1,0 1,0-1,1 1,0-1,0 0,1 0,0-1,0 0,0 1,1-2,0 1,0-1,7 4,2 3,0-1,2-1,-1-1,1 0,0-2,1 1,0-2,0-1,0 0,1-1,0-1,3 0,7 1,0-1,0-2,1 0,-1-2,0-2,0 0,0-2,0-1,-1-1,1-2,-2 0,1-2,-2-2,1 0,-2-1,0-2,-1 0,9-9,-27 18,0-1,0 0,-1 0,0 0,-1 0,0 0,0-1,0 0,-1 0,-1 0,0 0,0-1,0 1,-1 0,-1-1,0 1,0-1,-1 1,0-1,0 1,-1 0,0-1,-1 1,0 0,-1 0,1 1,-2-1,1 1,-1 0,-1 0,1 1,-1-1,0 1,-1 0,-2-1,-14-11,-1 0,-1 2,0 1,-2 1,1 1,-2 1,0 2,0 0,-1 2,-1 1,1 2,-26-3,32 7,0 0,0 2,0 1,0 0,0 2,0 0,1 2,-1 0,1 2,0 0,-1 2,-13 8</inkml:trace>
  <inkml:trace contextRef="#ctx0" brushRef="#br0" timeOffset="11533.643">2823 539,'38'-22,"-2"0,-20 10,1 0,0 2,1 0,0 1,0 0,1 2,0 0,0 1,1 1,0 1,0 1,0 0,3 2,-19 2,0 0,1 0,-1 1,0-1,0 1,-1 0,1 1,0-1,-1 0,1 1,-1 0,0 0,0 0,0 0,0 1,0-1,-1 1,0-1,1 1,-1 0,-1 0,1 0,-1 0,1 0,-1 1,0-1,0 3,29 55,-21-55,1 0,-1-1,1 0,1-1,-1 0,1 0,0-1,0 0,0-1,0-1,1 0,-1 0,1-1,-1 0,1-1,-1-1,1 0,-1 0,6-2,19 1,-29 3,0-1,0 0,0 0,0-1,0 0,0 0,-1 0,1-1,0 0,-1-1,1 1,-1-1,0-1,0 1,0-1,0 0,0 0,-1-1,0 1,0-1,0-1,-1 1,1-1,-1 1,-1-1,2-3,3-13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0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28 277,'19'-5,"11"-2,6 1,1 1,-1 2,-2 0,-1 2,-2 1,-2 0,0-5,-1-1,0 1,0 0,0 2,0 1,0 1,-5 0</inkml:trace>
  <inkml:trace contextRef="#ctx0" brushRef="#br0" timeOffset="268.751">0 531,'38'-5,"18"-1,4 0,-4 1,-6 1,-7 2,-5 1,-6 1,-2 0,-2 0,-1 0,-5 0</inkml:trace>
  <inkml:trace contextRef="#ctx0" brushRef="#br0" timeOffset="858.949">367 23,'-29'-23,"48"49,204 173,-219-195,-1 0,1 0,-1 0,1 0,-1 0,-1 1,1 0,-1-1,1 1,-1 0,0 0,-1 0,0 0,1 1,-2-1,1 0,0 1,-1-1,0 0,-1 1,1-1,-1 0,0 1,0-1,0 0,-1 0,0 0,0 0,0 0,-1 0,1-1,-1 1,-1-1,-10 23,-1-2,-2 0,0-1,-2-1,-20 20,-132 114,104-91,49-49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147 175,'-14'13,"1"0,0 1,1 1,0 0,1 1,1 0,1 0,0 1,1 0,1 1,1 0,0 0,1 0,1 1,1-1,0 1,2 0,0 0,1 0,1 0,1 0,1 3,-1-15,0 1,1-1,0 0,0 0,0-1,1 1,0-1,1 1,-1-1,1-1,0 1,1-1,-1 0,1 0,0 0,0-1,1 0,-1 0,1 0,0-1,0 0,0-1,1 1,-1-1,0-1,1 0,-1 0,1 0,-1-1,1 0,0 0,-1-1,2 0,21-7,0-1,-1-2,0 0,-1-3,0 0,-1-1,-1-2,-1-1,0-1,-1 0,21-24,-29 31,0-1,0-1,-2-1,1 0,-2 0,0-2,-1 1,-1-2,0 0,-1 0,-1 0,-1-1,-1-1,0 1,-2-1,0-1,0-6,-6 18,-1 0,1 0,-1 0,-1 1,0-1,0 1,-1 0,0-1,0 2,-1-1,0 0,0 1,-1 0,0 0,0 1,-1 0,1 0,-1 0,-1 1,1 0,-1 0,0 1,0 0,0 0,-1 1,1 0,-1 0,1 1,-1 0,0 1,0 0,0 1,0-1,-6 2,-14-2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0 179,'192'-144,"-175"137,1 1,-1 1,2 0,-1 1,0 1,1 1,0 0,-1 1,1 2,0 0,-1 0,4 3,55-1,30 3,-89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1,'-13'2,"0"1,-1 0,1 1,1 0,-1 1,1 1,-1 0,1 1,-5 4,8-6,-173 104,105-33,64-59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43,'-10'5,"-2"6,-1-3,8-3,10-8,8-7,2-7,3-2,-6 4,-5 9,-8 5,-5 8,-6 2,0 5,6 0,4-2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1,'34'5,"25"1,8 0,-3-1,-8-7,-8-2,-8-1,-5 1,-5 1,-7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0,'-9'5,"-4"6,6 1,3-5,8-6,-2-1,-1 3,-5 2,-3 4,-4 1,-1 3,7 0,4-2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24,'19'0,"11"0,5 0,2 0,-1 0,-1 0,-3 0,-1 0,-2-5,0-2,-1 1,-5 1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0,-3 0,-4 0,-6 0,-10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0 545,'24'-5,"13"-2,4 1,1 1,-2 2,-3-4,-4-1,-2 2,-1 1,-2-3,0 0,-5 1</inkml:trace>
  <inkml:trace contextRef="#ctx0" brushRef="#br0" timeOffset="5218.236">311 1025,'40'-10,"-22"7,0-1,0-1,0-1,-1 0,0-1,0-1,0 0,-1-1,-1-1,4-3,116-138,-102 108,-23 31,-1 0,-1 0,0-1,-1 0,0 0,-1-1,0 0,-1 0,0-1,-2 1,2-10,-4 23,-1 0,0 0,1 0,-1 0,0 0,0 0,1 0,-1 0,0 0,0 0,0 0,0 0,0 0,-1 0,1 0,0 0,0 0,-1 0,1 0,0 0,-1 0,1 1,-1-1,1 0,-1 0,0 0,1 0,-1 1,0-1,1 0,-1 1,0-1,0 1,0-1,0 1,0-1,1 1,-1-1,0 1,0 0,0 0,0-1,0 1,0 0,0 0,0 0,0 0,0 0,0 0,0 0,0 0,0 1,0-1,-49 28,32-11,1 0,1 0,0 2,2 0,0 1,1 0,-6 15,17-32,0 0,0 0,0 0,1 0,-1 0,1 1,0-1,0 1,0-1,0 1,1-1,-1 1,1-1,0 1,0 0,0-1,1 1,-1-1,1 1,0-1,0 1,0-1,1 1,-1-1,1 0,-1 0,1 0,0 0,1 0,-1 0,0 0,1-1,-1 1,4 1,2 1,0 0,0 0,1-1,0-1,0 1,0-1,0-1,0 0,1 0,-1-1,1 0,-1 0,1-1,-1-1,1 1,-1-2,1 1,-1-1,1-1,19-6,-1 0,0-2,0-2,-1 0,11-9,-19 9,0 0,-2 0,0-2,0 0,-2-1,0-1,0 0,-2-1,10-16,-20 28,0 1,0 0,0-1,0 0,-1 0,0 0,-1 0,1 0,-1 0,0 0,0 0,-1 0,0-1,0 1,0 0,-1-3,-1 7,0 0,-1 1,1-1,0 1,0 0,-1 0,1 0,0 0,-1 0,1 0,-1 0,0 1,1 0,-1-1,1 1,-1 0,0 0,1 0,-1 1,1-1,-1 0,1 1,-1 0,1 0,-1 0,1 0,-1 0,1 0,0 1,0-1,0 1,0-1,0 1,0 0,0 0,0 0,0 0,-8 5,-1 1,1-1,0 2,1 0,0 0,0 0,1 1,1 1,-1-1,2 1,-1 0,1 1,1-1,0 1,1 0,0 1,1-1,1 1,-1 2,3-12,0 1,0-1,1 0,-1 0,1 1,-1-1,1 0,0 0,0 0,1 0,-1 0,1 0,-1 0,1 0,0-1,0 1,0-1,1 1,-1-1,0 0,1 0,-1 0,1 0,0 0,0-1,0 1,0-1,0 0,0 0,0 0,0 0,0 0,3 0,108-3,-95-2,1-1,-1 0,0-2,0 0,-1-2,0 0,-1 0,0-2,0 0,-1-1,0-1,-1 0,2-4,94-86,-43 17,-68 85,1 1,-1-1,1 0,-1 0,1 1,-1-1,0 0,1 0,-1 0,0 0,1 1,-1-1,0 0,0 0,0 0,0 0,0 0,0 1,0-1,0 0,0 0,-1 0,1 0,0 0,0 1,-1-1,1 0,-1 0,1 0,-1 1,1-1,-1 0,1 1,-1-1,1 0,-1 1,0-1,1 1,-1-1,0 1,0-1,1 1,-1 0,0-1,0 1,0 0,0-1,0 1,1 0,-1 0,0 0,0 0,0 0,0 0,0 0,0 0,1 0,-2 1,-50 13,39-4,1 0,1 1,0 0,0 1,1 0,1 1,0 0,0 0,2 1,0 0,0 1,1-1,1 2,2-12,1 1,0 0,0-1,0 1,0 0,1 0,0 1,0-1,0 0,1 0,-1 0,1 1,1-1,-1 0,1 0,0 0,0 1,0-1,1 0,0 0,0-1,0 1,0 0,1-1,0 1,0-1,0 0,0 0,1 0,-1 0,1-1,0 1,1-1,-1 0,0 0,4 1,16 0,-1-2</inkml:trace>
  <inkml:trace contextRef="#ctx0" brushRef="#br0" timeOffset="5718.643">1552 37,'25'-8,"-14"2,1 2,0-1,0 2,1 0,-1 0,1 1,-1 0,1 1,0 1,0 0,-1 1,7 1,-17-2,-1 0,1 1,-1-1,1 1,-1-1,1 1,-1 0,0-1,1 1,-1 0,0 0,0 0,1 0,-1 0,0 0,0 0,0 0,0 1,0-1,-1 0,1 1,0-1,0 0,-1 1,1-1,-1 1,1-1,-1 1,0-1,0 1,0-1,0 1,0-1,0 1,0 0,0-1,0 1,-1-1,1 1,-1-1,1 1,-1-1,1 0,-1 1,0-1,0 0,0 1,0-1,0 0,0 0,-56 63,53-62,-4 6,6-8,0 1,0 0,0 0,0 0,0 0,0 0,0 0,0 0,1 1,-1-1,0 1,1-1,-1 1,1 0,0-1,-1 1,1 0,0 0,0 0,0 0,0 0,1 0,-1 0,0 0,1 0,0 1,-1-1,1 0,0 0,0 0,0 1,0-1,1 0,-1 0,1 0,-1 0,1 0,0 1,0-1,-1 0,2-1,-1 1,0 0,0 0,2 1,4 1,1-1,0 0,0-1,0 0,0 0,0-1,0 0,1 0,-1-1,0 0,1 0,-5 0,22 0</inkml:trace>
  <inkml:trace contextRef="#ctx0" brushRef="#br0" timeOffset="6223.309">2145 319,'-28'20,"1"1,0 1,2 1,0 2,-20 27,38-43,1 0,0 0,0 1,1-1,0 2,0-1,1 0,1 1,0 0,0 0,1 0,0 0,1 0,1 0,-1 0,2 0,0 0,0 1,1-1,1 4,1-3,1 0,1 0,0-1,0 0,1 0,1 0,-1-1,2 0,0 0,0-1,0 0,1-1,1 0,-1 0,1-1,0-1,1 0,0 0,0-1,0-1,0 0,1-1,-1 0,1-1,0 0,0-1,5 0,4-1,0 0,1-2,-1-1,0 0,-1-2,1 0,-1-2,0 0,0-1,-1-1,0-1,-1-1,0-1,0 0,-1-1,-1-1,-1-1,0-1,7-8,-14 14,-1 0,0 0,0-1,-1 0,-1-1,0 1,0-1,-1 0,-1-1,0 1,-1-1,0 1,0-1,-2 0,0 0,0-1,-1 1,-1 0,0 0,-1 0,0 0,-1 1,0-1,-1 0,-1 1,0 0,0 0,-1 1,-1-1,-6-8,5 11,-1 0,1 0,-1 0,-1 1,0 0,0 1,0 1,-1-1,0 1,0 1,-1 0,0 1,1 0,-1 1,-1 0,1 1,0 0,-1 1,1 0,0 1,-4 1,-28 2,7 2</inkml:trace>
  <inkml:trace contextRef="#ctx0" brushRef="#br0" timeOffset="6530.35">1778 771,'125'-67,"-71"36,1 2,1 3,1 2,56-14,-110 37,-1 0,1 0,-1 0,1 1,0-1,-1 1,1-1,0 1,-1 0,1 0,0 0,-1 1,1-1,0 1,-1-1,1 1,-1 0,1 0,-1 0,1 0,-1 1,0-1,1 1,-1-1,0 1,0 0,0 0,0 0,-1 0,1 0,0 0,-1 0,0 1,1-1,-1 0,0 1,1 2,10 21,-11-20,1-1,0 0,0 0,1 1,-1-1,1 0,0-1,0 1,1-1,-1 1,1-1,0 0,0 0,1-1,-1 1,1-1,0 0,0 0,0 0,0-1,0 0,0 0,4 1,8-1,0 0,0 0,0-2,0 0,0-1,0-1,0 0,-1-1,1-1,-1-1,8-3,8-16,-23 9</inkml:trace>
  <inkml:trace contextRef="#ctx0" brushRef="#br0" timeOffset="10236.865">2963 827,'-9'24,"-9"13,-5 4,-4-4,-2-3,-1-9,0-3,0-5,5-5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0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58 565,'-53'197,"49"-24,4-169,0 0,0 0,1 1,-1-1,1 0,0 0,0 0,1 0,-1 0,1 0,0 0,0 0,0 0,1-1,-1 1,1-1,0 0,0 0,0 0,0 0,1 0,-1-1,1 1,-1-1,1 0,0 0,0-1,0 1,0-1,0 1,0-1,1-1,-1 1,0-1,0 1,5-1,7-6,-1 0,1-1,-1-1,0 0,-1-1,0 0,-1-1,0-1,0 0,-1-1,0-1,12-8,199-226,-223 246,0 0,1 0,-1 0,0 0,1 0,-1 0,0 0,1 0,-1 0,1 0,0 0,-1 1,1-1,0 0,-1 0,1 1,0-1,0 0,-1 1,1-1,0 1,0-1,0 1,0-1,0 1,0 0,0-1,0 1,0 0,0 0,0 0,0 0,0 0,0 0,0 0,0 0,0 0,0 0,0 1,0-1,0 0,0 1,0-1,0 1,0-1,0 1,-1-1,1 1,0 0,0-1,0 1,-1 0,1 0,0-1,-1 1,1 0,-1 0,1 0,-1 0,6 33,-6-30,0-1,0 1,0 0,0-1,1 1,0-1,-1 1,1 0,0-1,1 1,-1-1,1 0,-1 0,1 1,0-1,0 0,1 0,-1-1,1 1,-1 0,1-1,0 1,0-1,0 0,0 0,0 0,0-1,4 2,4-2,0-1,-1-1,1 0,0 0,0-1,0 0,-1-1,1 0,-1-1,0 0,0 0,0-1,-1-1,0 0,0 0,0 0,-1-1,0-1,0 1,0-1,4-8,37-66,-41 60</inkml:trace>
  <inkml:trace contextRef="#ctx0" brushRef="#br0" timeOffset="420.497">1103 0,'-27'112,"6"1,5 1,4 3,-20 173,29-271,1 72,2-89,1 0,-1 1,0-1,1 0,0 1,0-1,0 0,0 0,0 1,0-1,0 0,1 0,-1 0,1-1,-1 1,1 0,0-1,-1 1,1-1,0 1,0-1,0 0,1 0,-1 1,0-2,0 1,1 0,-1 0,0-1,1 1,-1-1,0 0,1 0,4-1,1-1,-2 0,1 0,0-1,0 1,-1-2,1 1,-1-1,0 0,0 0,0 0,-1-1,0 0,5-5,8-6,140-119,-157 133,0 1,0 0,0 0,0 0,0 0,1 0,-1 0,0 0,1 0,-1 1,1-1,-1 0,1 1,-1-1,1 1,-1 0,1 0,0-1,-1 1,1 0,0 0,-1 0,1 1,-1-1,1 0,-1 0,1 1,0-1,-1 1,1 0,-1-1,0 1,1 0,-1 0,0 0,1 0,-1 0,0 0,0 0,0 0,0 1,0-1,0 0,0 1,0-1,0 1,10 39,-10-36,-1-1,1 1,0-1,0 1,0-1,0 1,1-1,0 0,0 0,0 1,0-2,0 1,1 0,0 0,0-1,0 1,0-1,1 0,-1 0,1 0,0-1,0 1,0-1,0 0,0 0,0 0,5 1,16 1,-1-3</inkml:trace>
  <inkml:trace contextRef="#ctx0" brushRef="#br0" timeOffset="947.509">1639 819,'23'-1,"0"0,1-1,-2-1,1-1,0-1,-1-1,0-1,11-6,-24 9,0 0,0-1,0 0,-1 0,1-1,-1 0,-1-1,1 0,-1 0,0-1,-1 1,0-1,0-1,-1 1,0-1,0 0,-1 0,0-1,-1 1,2-7,-5 14,1 0,0-1,0 1,-1 0,0-1,1 1,-1-1,0 1,0-1,0 1,-1-1,1 1,-1-1,1 1,-1-1,0 1,0 0,0 0,0-1,0 1,0 0,-1 0,1 0,-1 0,1 0,-1 0,0 1,0-1,0 0,0 1,0 0,0-1,0 1,0 0,-1 0,-1 0,-2-1,1 1,-1 0,-1 0,1 0,0 1,0 0,0 0,0 1,0 0,0 0,0 0,0 1,0 0,-4 2,-4 2,0 0,1 1,0 1,0 1,0-1,1 2,1 0,-1 0,2 1,-1 1,2-1,0 2,0-1,1 1,0 1,1-1,1 1,0 0,1 1,1-1,0 1,1 0,0 0,1 1,1-1,0 0,2 0,-1 1,3 10,-1-21,0 0,1 0,-1 0,1 0,0 0,0-1,0 1,1-1,-1 0,1 0,0 0,1 0,-1-1,1 0,-1 0,1 0,0 0,0-1,0 0,0 0,1 0,-1-1,0 1,1-1,-1 0,1-1,3 0,151-14,-23-37,-111 34</inkml:trace>
  <inkml:trace contextRef="#ctx0" brushRef="#br0" timeOffset="1388.329">2176 988,'16'-56,"53"-143,-63 186,0-1,1 1,0 0,1 0,1 1,0 0,0 0,6-3,-12 13,1 1,0 0,0 0,0 0,0 0,0 1,0 0,0 0,0 0,-1 0,1 0,0 1,0 0,0 0,0 0,0 0,-1 1,1-1,0 1,-1 0,0 0,3 2,25 8,-8-6</inkml:trace>
  <inkml:trace contextRef="#ctx0" brushRef="#br0" timeOffset="1837.817">2570 791,'17'-2,"-1"-1,1 0,-1-1,0-1,0 0,-1-1,0-1,0-1,0 0,-1 0,0-2,-1 0,0 0,-1-1,0-1,0 0,7-10,13-44,-32 65,0-1,1 1,-1-1,0 1,0-1,0 1,0-1,0 1,-1-1,1 1,0-1,-1 1,1 0,-1-1,1 1,-1-1,0 1,0 0,0 0,1-1,-1 1,0 0,0 0,-1 0,1 0,0 0,0 0,0 0,-1 1,1-1,0 0,-1 1,1-1,-1 1,1-1,-1 1,1 0,-1-1,1 1,-1 0,1 0,-1 0,1 0,-1 1,0-1,-11 2,1 0,0 1,0 0,1 1,-1 0,1 1,0 0,0 1,0 0,1 1,0 0,0 0,1 1,-8 9,6-7,0 0,1 1,1 0,0 1,0 0,1 1,1 0,0 0,1 0,0 1,1 0,1 0,0 0,-1 9,5-17,0-1,0 1,1 0,0 0,0-1,0 1,1 0,-1-1,1 1,1-1,-1 0,1 0,0 0,0 0,0 0,1-1,0 1,0-1,0 0,0 0,1 0,-1-1,1 0,0 0,0 0,0 0,0-1,1 0,0 1,15 4,-1 0,1-1,0-1,1-1,-1 0,1-2,5-1,2 2,1-2,0 0,-1-3,1 0,0-2,-1-1,0-1,0-2,21-8,-32 7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1145,'117'-96,"60"-98,-149 159,-2-2,-1-1,-3-1,14-31,-27 8,-9 61,0-1,0 1,0 0,0-1,0 1,0 0,-1 0,1-1,-1 1,1 0,-1 0,1 0,-1 0,0 0,1 0,-1 0,0 0,0 0,0 0,0 0,0 0,0 0,0 0,0 1,0-1,0 1,0-1,0 1,-1-1,1 1,0-1,0 1,-1 0,1 0,0 0,0 0,-1 0,1 0,0 0,-1 0,1 0,0 0,0 1,0-1,-2 1,-5 4,0 1,0-1,0 1,0 1,1 0,0 0,1 0,0 1,0 0,0 0,1 1,0-1,1 1,0 0,0 0,1 1,-2 6,-2 4,0 1,0 0,2 0,1 0,1 1,0-1,2 1,0 1,2-13,-1-1,1 0,1 0,0 0,0 0,1 0,0 0,0 0,1-1,0 1,0-1,1 0,0-1,1 1,0-1,0 0,0 0,1-1,0 0,0 0,6 3,0-1,0 0,0-1,1-1,0 0,0-1,0 0,1-1,0-1,0 0,0-1,0-1,0 0,0-1,0-1,0 0,0-1,0 0,1-2,13-3,0-2,0-1,-1-1,0-2,-1 0,0-2,-2-1,1-1,0-3,-3 4,-1-1,-1 0,0-2,-1 0,-2-2,0 0,-1-1,-1 0,-1-1,-1-1,-1-1,-1 0,6-18,-21-31,3 72,-1 0,1 0,-1 1,0-1,0 0,0 1,0-1,0 1,0-1,0 1,0 0,-1-1,1 1,0 0,-1 0,1 0,-1 0,1 0,-1 0,0 0,1 1,-1-1,0 1,0-1,1 1,-1 0,0-1,0 1,0 0,1 0,-1 0,0 0,0 1,0-1,0 0,1 1,-1-1,0 1,0 0,-5 4,0-1,1 1,-1 0,1 1,0-1,1 1,0 0,0 1,0-1,0 1,1 0,0 0,1 1,0-1,-1 4,-3 4,-1 0,2 0,0 0,1 1,0 0,1 0,1 0,1 1,0-1,1 1,1-1,0 7,1-15,0-1,0 0,0 1,1-1,0 0,1 0,0 0,0 0,0 0,1-1,-1 0,2 1,-1-1,1-1,0 1,0-1,0 0,1 0,0 0,0-1,0 0,0 0,1 0,0-1,6 2,-3 0,1 0,0-1,0-1,0 0,0-1,1 0,-1 0,1-1,-1-1,1 0,-1-1,1 0,-1 0,1-1,-1-1,0 0,1-1,193-99,-20-53,-174 146,0 0,-1-1,-1 0,1-1,-2 0,0 0,0-1,-1 0,-1 0,0 0,0-1,-2 0,0 0,0-1,-2 1,1-1,-2 0,-1 12,0-1,-1 0,1 0,-1 1,0-1,0 1,-1-1,1 1,-1-1,1 1,-1 0,0-1,-1 1,1 0,0 0,-1 1,1-1,-1 1,0-1,0 1,0 0,0 0,-1 0,1 0,0 0,-1 1,1 0,-1 0,1 0,-1 0,0 0,0 1,1-1,-1 1,0 0,0 0,1 1,-1-1,0 1,1 0,-1 0,0 0,1 0,-1 1,-9 2,0 2,0-1,1 2,0-1,1 2,-1-1,1 2,1-1,-1 2,2-1,-1 1,1 1,1 0,0 0,0 0,1 1,1 0,0 1,1-1,0 1,1 0,0 1,-1 11,3-15,1 0,0-1,0 1,1 0,1 0,0-1,0 1,1 0,0-1,0 1,1-1,1 0,-1 0,1 0,1 0,0-1,0 1,4 3,7 9,1 0,0-1,2-1,0-1,1 0,8 3,-23-17,0 1,1-1,0 0,0-1,0 1,0-1,1 0,-1-1,1 0,0 0,-1 0,1-1,0 0,4 0,12-3</inkml:trace>
  <inkml:trace contextRef="#ctx0" brushRef="#br0" timeOffset="516.211">2032 694,'24'0,"13"0,4 0,1 0,-2 0,-4-5,-2-2,-3 1,-1 1,-2 1,0 2,-1 1,1 1,-5 0</inkml:trace>
  <inkml:trace contextRef="#ctx0" brushRef="#br0" timeOffset="885.512">2144 891,'10'5,"8"1,5 0,4-1,2-2,2-1,-1-1,0 0,-1-6,0-1,0-1,-1 2,0-3,1-1,-1 2,0 1,-5 2</inkml:trace>
  <inkml:trace contextRef="#ctx0" brushRef="#br0" timeOffset="6387.971">3330 157,'0'0,"0"-1,-1 1,1 0,-1-1,1 1,-1 0,1-1,-1 1,1 0,-1 0,1-1,-1 1,1 0,-1 0,0 0,1 0,-1 0,1 0,-1 0,1 0,-1 0,0 0,1 0,-1 0,1 0,-1 1,1-1,-1 0,1 0,-1 1,1-1,-1 0,1 1,-1-1,1 0,-1 1,1-1,0 1,-1-1,1 0,0 1,-1-1,1 1,0-1,0 1,-1-1,1 1,0 0,0-1,0 1,0-1,0 1,0-1,0 1,0 0,0-1,0 1,0-1,0 1,-6 40,6-40,-12 205,-22-59,15-34,20-113,-1 1,1-1,-1 1,1-1,-1 0,1 0,0 1,-1-1,1 0,-1 0,1 1,-1-1,1 0,0 0,-1 0,1 0,0 0,-1 0,1 0,-1 0,1 0,0 0,-1 0,1 0,-1-1,1 1,0 0,-1 0,1-1,-1 1,1 0,-1-1,1 1,-1 0,1-1,-1 1,0-1,1 1,-1-1,1 1,-1-1,0 1,1-1,-1 0,0 1,0-1,0 1,1-1,-1 1,0-1,0 0,4-3,12-9,1 1,0 0,1 1,1 0,-1 2,2 0,-1 1,1 2,0 0,1 0,-1 2,1 1,0 0,0 2,0 0,17 2,-34 0,0-1,0 1,0 0,0 0,0 1,0-1,-1 1,1 0,-1 0,1 0,-1 0,0 1,1-1,-1 1,0 0,-1 0,1 0,-1 0,1 0,-1 1,0-1,0 1,0-1,-1 1,1 0,-1 0,0-1,0 1,0 0,0 3,0 3,0-1,-1 0,0 0,0 1,-1-1,0 0,-1 0,0 1,0-1,-1-1,0 1,-4 8,2-8,0 0,0-1,0 1,-1-1,0-1,-1 1,0-1,0 0,-1 0,1-1,-1 0,-1-1,1 0,-1 0,0 0,0-1,0-1,-1 0,1 0,-1-1,0 0,0 0,0-1,-9 0,3 0,0-1,0-1,1 0,-1-1,0-1,1 0,-14-5,24 6,-1 0,1-1,0 1,1-1,-1 0,0-1,1 1,0-1,0 1,0-1,0-1,0 1,1 0,0-1,0 0,0 0,0 1,1-2,0 1,0 0,0 0,1-1,-1-3,-1-12</inkml:trace>
  <inkml:trace contextRef="#ctx0" brushRef="#br0" timeOffset="7333.098">3809 975,'14'-30,"1"0,1 0,1 2,1 0,2 1,1 1,1 0,11-8,-12 11,-12 12,0 1,0 0,1 0,1 1,-1 0,1 1,1 0,-1 1,6-3,-15 10,-1-1,1 0,-1 1,1-1,-1 0,1 1,-1 0,1-1,-1 1,1 0,0 0,-1 0,1 0,-1 0,1 0,0 0,-1 1,1-1,-1 1,1-1,-1 1,1-1,-1 1,1 0,-1 0,0 0,1 0,-1 0,0 0,0 0,0 0,1 0,-1 0,-1 1,1-1,0 0,0 1,0-1,0 2,10 71,-6-28,-5-44,1-1,-1 1,1-1,-1 1,1-1,0 1,0-1,0 0,-1 1,1-1,0 0,1 0,-1 0,0 0,0 0,0 0,1 0,-1 0,0-1,1 1,-1 0,1-1,-1 1,1-1,-1 1,1-1,-1 0,1 0,-1 0,1 1,-1-2,1 1,0 0,-1 0,1 0,-1-1,1 1,-1-1,1 1,-1-1,0 0,1 1,-1-1,0 0,1 0,60-43,-62 43,133-129,-133 129,1 0,-1 0,1 0,-1 0,1 0,-1 1,1-1,0 0,-1 0,1 0,0 1,0-1,-1 0,1 1,0-1,0 1,0-1,0 1,0-1,0 1,0-1,0 1,0 0,0 0,0 0,0-1,0 1,0 0,0 0,0 0,0 1,0-1,0 0,0 0,0 1,0-1,0 0,0 1,0-1,0 1,0-1,0 1,0-1,0 1,-1 0,1 0,0-1,0 1,-1 0,1 0,-1 0,1 0,-1-1,1 1,0 1,1 9,-1 0,0-1,0 1,-1 0,0 0,-1 0,0 0,-1-1,0 1,-3 9,-6 44,20-22,2-30</inkml:trace>
  <inkml:trace contextRef="#ctx0" brushRef="#br0" timeOffset="8047.343">5023 581,'-52'21,"20"-9,1 1,0 2,1 1,1 1,0 1,-10 11,33-23,0 0,0 0,1 1,0 0,0 0,1 1,0-1,0 1,1 0,0 0,0 0,1 0,0 2,1-7,0 0,1 0,-1 0,1 0,0 0,-1 0,1 0,1 0,-1 0,0 1,1-1,0-1,-1 1,1 0,0 0,1 0,-1 0,0-1,1 1,-1 0,1-1,0 1,0-1,0 0,0 0,1 0,-1 0,0 0,1 0,0 0,-1-1,1 0,0 1,-1-1,1 0,0 0,0 0,7 0,-1 1,1-1,0-1,-1 0,1 0,0 0,-1-2,1 1,-1-1,1 0,-1-1,0 0,0-1,0 0,0 0,-1-1,1 0,4-5,129-122,-141 132,0-4,1 0,0 1,1-1,-1 1,1 0,-1 0,1 0,0 0,0 0,0 0,0 1,1 0,-1-1,1 1,0 1,-1-1,1 0,0 1,0 0,0 0,0 0,0 0,0 1,0-1,0 1,0 0,0 0,0 1,0-1,0 1,0 0,0 0,0 0,1 1,6 8,-1 1,0 0,-1 0,0 1,0 0,-2 0,1 1,-2 0,1 1,3 13,-5-15,-1-2,-1 0,-1 1,0-1,0 0,-1 1,0-1,-1 1,-1 0,1-1,-1 1,-1-1,0 0,-1 1,0-1,0 0,-1 0,0-1,-1 1,0-1,-1 0,1 0,-2-1,1 0,-1 0,-1 0,1-1,-1 0,-1 0,1-1,-1 0,0-1,0 0,-1 0,1-1,-6 1,6 1,0-1,-1 0,1-1,-1 0,0-1,0 0,0 0,-1-1,1-1,-1 0,1 0,-1-1,1 0,-1-1,1 0,-1-1,1 0,0 0,0-1,0 0,0-1,0-1,1 1,-1-2,8 5,1-1,-1 1,1-1,0 0,0 0,-1 1,1-1,0 0,1 0,-1 0,0 0,0 0,1 0,0-1,-1 1,1 0,0 0,0 0,0 0,0-1,0 1,1 0,-1 0,0 0,1 0,0 0,0 0,-1 0,1 0,0 0,1 0,-1 0,0 0,0 1,1-1,-1 1,1-1,0 0,70-51,-12 26,0 2,2 3,27-5,242-41,-248 58,-59 9</inkml:trace>
  <inkml:trace contextRef="#ctx0" brushRef="#br0" timeOffset="9055.51">3302 1173,'-13'0,"37"0,-9 0,282-11,102-19,300-15,-178 19,82-4,-502 31,-90-1</inkml:trace>
  <inkml:trace contextRef="#ctx0" brushRef="#br0" timeOffset="16893.377">4233 1455,'0'5,"0"6,0 6,0 5,0 4,0 2,0 1,0 1,-5-1,-1 0,0 0,1 0,2-1,0 1,2-1,1 0,0-5</inkml:trace>
  <inkml:trace contextRef="#ctx0" brushRef="#br0" timeOffset="17442.532">3838 1568,'-1'0,"0"-1,0 1,1-1,-1 0,0 0,0 1,0-1,1 0,-1 0,0 0,1 0,-1 0,1 0,-1 0,1 0,-1 0,1 0,0 0,0 0,-1 0,1 0,0 0,0 0,0 0,0 0,0 0,0 0,0 0,1-1,-1 1,0 0,1 0,-1 0,0 0,1 0,0 0,-1 0,1 1,-1-1,1 0,0 0,0 0,-1 1,1-1,0 0,0 1,0-1,0 0,0 1,0-1,0 1,0 0,0-1,0 1,0 0,0 0,0-1,1 1,67-11,111 1,150-25,-128 24,-178 11</inkml:trace>
  <inkml:trace contextRef="#ctx0" brushRef="#br0" timeOffset="17792.987">3838 1935,'158'-23,"3"-13,-98 19,1 4,0 2,1 3,13 2,16 23,-76-11</inkml:trace>
  <inkml:trace contextRef="#ctx0" brushRef="#br0" timeOffset="18153.8">4939 1709,'5'14,"1"10,0 6,-1 2,-2 0,-1 1,-1-2,0-1,-6-5,-1-2,4-6,3-5</inkml:trace>
  <inkml:trace contextRef="#ctx0" brushRef="#br0" timeOffset="18822.402">4826 1709,'6'-3,"10"-6,1 1,0 1,0 0,0 1,1 1,0 0,0 2,5-1,121 4,-142 0,0 0,0 0,0 0,0 0,-1 0,1 1,0-1,0 1,-1-1,1 1,0 0,-1-1,1 1,-1 0,1 0,-1 0,1 0,-1 1,1-1,-1 0,0 1,0-1,0 0,0 1,0 0,0-1,0 1,0-1,-1 1,1 0,-1 0,1-1,-1 1,1 0,-1 0,0-1,0 1,0 0,0 0,0 0,-1 0,1-1,0 1,-1 0,0 0,1-1,-1 1,0 0,0-1,1 1,-1-1,-1 1,1-1,0 0,0 1,0-1,-1 0,1 0,-2 1,-22 22,21-22,1 1,-1 0,1-1,-1 1,1 1,0-1,0 0,0 1,1-1,-1 1,1 0,0 0,0 0,0 0,1 0,-1 1,1-1,0 3,2-4,1 0,0-1,0 1,0-1,0 1,0-1,1 0,-1 0,1 0,-1 0,1 0,0-1,0 1,-1-1,1 1,0-1,1 0,-1-1,0 1,2 0,7 3,-2 0,3 0,1 1,-1 0,0 1,-1 1,1-1,-1 2,-1 0,1 1,-2 0,1 0,2 4,-11-11,-1 0,0 0,1 0,-1 1,0-1,0 0,0 0,-1 1,1-1,0 1,-1-1,0 1,1-1,-1 0,0 1,0-1,-1 1,1-1,0 1,-1-1,1 1,-1-1,0 0,0 1,0-1,0 0,0 0,-1 0,1 0,-1 0,1 0,-1 0,0 0,1-1,-3 2,-1 1,0 1,0-1,-1-1,0 1,0-1,0 0,0 0,-1-1,1 1,-1-1,1-1,-5 1,-1 0,0-1,0 0,0-1,0 0,0-1,0 0,1-1,-1-1,0 0,1 0,0-1,0 0,-10-6,6-1</inkml:trace>
  <inkml:trace contextRef="#ctx0" brushRef="#br0" timeOffset="27369.074">2568 128,'4'-9,"0"0,1 0,0 0,0 1,1-1,0 1,1 1,0-1,0 1,0 0,1 1,0 0,0 0,1 1,3-3,-10 8,-1-1,1 0,-1 0,1 0,-1 1,1-1,-1 1,1-1,-1 1,1 0,0-1,-1 1,1 0,-1 0,1 0,0 0,-1 0,1 1,0-1,-1 0,1 1,-1-1,1 1,-1 0,1-1,-1 1,1 0,-1 0,0 0,0 0,1 0,-1 0,0 1,0-1,0 0,0 0,0 1,0-1,-1 1,1-1,0 1,-1-1,1 1,-1-1,1 1,-1 0,0-1,6 84,-6-80,-6 560,-36-152,0 23,44-66,10-307,-10-54,1-1,-1 1,0 0,-1-1,0 1,-1 0,1 0,-2 0,1 0,-1 0,-1 0,0-1,0 3,2-12,0 0,0 0,0 0,0 0,-1 1,1-1,0 0,0 0,-1 0,1 0,0 0,-1 1,1-1,-1 0,1 0,-1 0,1 1,-1-1,0 0,1 1,-1-1,0 1,0-1,1 1,-1-1,0 1,0-1,0 1,1 0,-1-1,0 1,0 0,0 0,0 0,0 0,0 0,0 0,0 0,1 0,-1 0,0 0,0 0,0 0,0 1,0-1,0 0,1 1,-1-1,0 1,0-1,0 1,1-1,-1 1,0-1,1 1,-1 0,0 0,62-285,-17-21,-17-22,4-77,-4 164,-26 230,0 1,1-1,0 1,0-1,1 1,1 0,-1 0,1 0,1 1,-1-1,2 1,-1 0,1 0,0 1,1 0,-1 0,1 0,1 1,-1 0,9-5,-2-1,0 1,1 0,0 1,1 1,0 0,0 1,0 1,1 1,1 0,-1 1,1 0,-1 2,9-1,115-5,68-26,-108 18,1 5,67 2,267 11,-228 21,115-45,-271 22,116 14,-18 16,77 5,-165-26,0-3,0-3,43-5,-1 1,179 2,-281 0,0-1,0 0,0 1,0 0,0-1,1 1,-1 0,0 0,0 0,0 0,1 1,-1-1,0 1,0-1,0 1,0 0,0 0,0 0,0 0,0 0,0 0,0 0,-1 1,1-1,-1 1,1-1,-1 1,1-1,-1 1,0 0,1 0,-1 0,0 0,0 0,-1 0,1 0,0 0,-1 0,1 0,-1 0,0 1,0-1,1 0,-1 0,-1 0,1 0,0 1,-29 62,15-45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0,'-32'29,"2"2,1 0,1 2,2 1,2 1,1 1,-12 27,4-6,8-11,-2-2,-2 0,-1-2,-3-1,-22 22,42-52,1-1,-2 0,0 0,0-2,0 0,-1 0,0-1,-1 0,1-1,-1-1,-1 0,-8 1,-2-2</inkml:trace>
  <inkml:trace contextRef="#ctx0" brushRef="#br0" timeOffset="370.795">107 57,'23'28,"186"257,-79-60,-77-102,-53-124,0 0,0 1,0-1,1 0,-1 0,0 1,0-1,0 0,1 0,-1 1,0-1,1 0,-1 1,0-1,1 0,-1 1,1-1,-1 0,1 1,-1-1,1 1,0-1,-1 1,1 0,0-1,-1 1,1 0,0-1,0 1,-1 0,1 0,0-1,0 1,-1 0,1 0,0 0,0 0,-1 0,1 0,0 0,0 1,-1-1,1 0,0 0,0 0,-1 1,1-1,0 0,-1 1,1-1,0 1,-1-1,1 1,-1-1,1 1,-1-1,1 1,-1 0,1 0,3-21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41,'-40'413,"28"-259,7 146,6-259,-17 59,16-101,0 1,0 0,0 0,1-1,-1 1,0 0,0 0,1-1,-1 1,0 0,1 0,-1 0,0-1,0 1,1 0,-1 0,0 0,1 0,-1 0,0 0,1 0,-1 0,0 0,1 0,-1 0,0 0,1 0,-1 0,0 0,1 0,-1 0,0 0,1 0,-1 1,0-1,1 0,-1 0,0 0,0 0,1 1,-1-1,0 0,0 0,1 1,-1-1,0 0,0 1,0-1,0 0,1 0,-1 1,0-1,0 0,0 1,0-1,0 0,0 1,0-1,0 0,0 1,0-1,23-22,-8 3</inkml:trace>
  <inkml:trace contextRef="#ctx0" brushRef="#br0" timeOffset="538.589">1033 41,'-55'8,"1"2,0 3,1 2,0 2,1 2,-17 12,56-27,1 2,0-1,0 2,0 0,1 0,0 1,0 0,1 1,0 0,1 1,0 0,0 0,1 1,0 0,1 0,1 1,0 0,0 0,1 1,0 0,2-1,-1 1,1 1,1-1,1 0,-1 11,2-20,1 0,0 0,-1 0,1 0,0-1,1 1,-1 0,1-1,0 1,0-1,0 1,0-1,0 0,1 0,0 0,-1 0,1 0,0-1,0 1,1-1,-1 0,0 0,1 0,-1 0,1-1,0 1,0-1,-1 0,1 0,0 0,0-1,0 1,0-1,0 0,0 0,10 0,1-1,-1 0,0-1,0 0,0-1,0-1,0 0,-1-1,6-2,22-16,-2-1,0-2,-1-1,-2-3,-1 0,3-7,197-212,-175 201,-59 48,0 1,-1 0,1-1,0 1,0 0,-1 0,1-1,-1 1,1 0,0 0,-1 0,0 0,1 0,-1 0,1 0,-1 0,0 0,0 0,0 0,0 0,1 0,-1 0,0 0,-1 0,1 0,0 0,0 0,0 0,-1 0,1 0,0 0,-1 0,1 0,-1 0,0 2,-65 320,52-243,4 1,1 76,11 28,-2-182,0 1,0-1,1 1,-1-1,1 1,0-1,0 1,0-1,0 0,0 1,1-1,0 0,-1 0,1 0,1 0,-1-1,0 1,0 0,1-1,0 0,0 1,7-1</inkml:trace>
  <inkml:trace contextRef="#ctx0" brushRef="#br0" timeOffset="781.712">1541 690,'-10'39,"2"12,3-8,1-10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0 873,'5'-4,"21"-8,10 0,5 1,-1-2,-1 0,-4 4,-2 2,-2 3,-2 2,-1 2,-5 0</inkml:trace>
  <inkml:trace contextRef="#ctx0" brushRef="#br0" timeOffset="898.05">367 1042,'92'-42,"-3"-3,-2-4,73-56,-151 100,0 0,0-1,-1-1,0 1,0-1,-1-1,1 1,-2-1,1-1,-1 1,0-1,-1 0,0 0,-1-1,0 1,0-1,-1 0,0 0,-1 0,1-11,-3 20,0-1,0 0,0 1,0-1,-1 1,1-1,-1 0,1 1,-1-1,1 1,-1-1,0 1,0 0,0-1,0 1,0 0,0-1,0 1,0 0,-1 0,1 0,0 0,-1 0,1 0,-1 1,1-1,-1 0,1 1,-1-1,0 1,1-1,-1 1,1 0,-1 0,0 0,1 0,-1 0,0 0,1 0,-1 0,0 1,1-1,-2 1,-64 34,51-18,1 0,0 0,2 2,0-1,1 2,1 0,1 0,0 1,2 0,0 0,-3 19,9-33,1-1,0 1,1 0,-1-1,1 1,0 0,1 0,-1-1,1 1,1 0,-1-1,1 1,1-1,-1 0,1 0,0 0,0 0,1 0,-1 0,1-1,1 0,-1 0,1 0,0 0,0-1,0 0,0 0,1 0,0 0,0-1,0 0,0-1,0 1,4 0,7 1,-1-1,0 0,1-2,-1 0,1 0,-1-2,1 0,0-1,-1 0,0-1,0-1,0-1,10-5,195-99,-178 82,-1-1,-1-3,-2-1,-1-1,-1-3,4-8,-37 41,0-1,0 0,0 0,-1-1,1 1,-1-1,0 0,-1 1,1-1,-1-1,0 1,0 0,0 0,-1-1,0 1,0-1,0 1,-1-1,0 0,0 1,0-1,-1 1,0-1,0 1,0-1,0 1,-1-1,-2-4,1 9,1-1,0 1,0-1,-1 1,1 0,-1 0,1 0,-1 0,0 1,1-1,-1 1,0-1,1 1,-1 0,0 0,0 0,1 1,-1-1,0 0,1 1,-1 0,0 0,1 0,-1 0,1 0,0 0,-1 1,1-1,0 1,-2 1,-61 57,59-54,1-1,-1 1,1 0,0 1,0-1,0 1,1 0,0 0,1 0,0 1,0-1,0 1,1 0,0 0,0 0,1 0,0 0,1 0,0 0,0 0,0 0,1 0,1 0,-1 0,1 0,0 0,1-1,1 3,3-1,1 0,0-1,1 0,0 0,0-1,0 0,1-1,0 0,1-1,-1 0,1 0,0-1,0 0,0-1,1 0,-1-1,1-1,-1 0,1 0,0-1,-1 0,1-1,0-1,-1 1,0-2,1 0,-1 0,0-1,0 0,-1-1,1-1,0 0,141-102,-134 93,-2-1,0-1,-1 0,0-1,-2-1,0 0,-1-1,-1 0,-1-1,0 0,-2 0,-1-1,0 0,1-12,-11-42,2 74,1 0,-1 0,0 1,1-1,-1 0,0 0,0 1,0-1,0 1,-1-1,1 1,0-1,-1 1,1 0,0-1,-1 1,0 0,1 0,-1 0,0 0,1 1,-1-1,0 0,0 1,0-1,0 1,0-1,1 1,-1 0,0 0,0 0,0 0,0 0,0 1,0-1,0 0,-1 2,-3 1,0 1,0 1,0-1,1 1,0 0,0 0,0 1,0 0,1-1,0 1,0 1,1-1,0 1,0-1,0 1,1 0,0 0,-1 5,2-9,-5 14,1 0,1 0,1 0,0 1,1-1,1 1,0-1,2 1,0 0,1-1,0 1,2-1,0 0,1 0,1 1,-1-2,1-1,0 0,1-1,0 1,1-1,1-1,0 0,1 0,0 0,1-2,0 1,1-1,1-1,-1 0,9 4,-1-6</inkml:trace>
  <inkml:trace contextRef="#ctx0" brushRef="#br0" timeOffset="2695.667">2286 54,'21'-9,"0"0,1 2,0 0,0 1,1 2,-1 0,4 1,-23 2,-1 0,0 1,0-1,0 1,0-1,0 1,1 0,-1 0,0 0,0 0,0 0,1 0,-1 1,0-1,0 1,0-1,0 1,0 0,0 0,0 0,0 0,0 0,0 0,0 1,-1-1,1 1,0-1,-1 1,1-1,-1 1,0 0,0 0,1 0,-1 0,0 0,-1 0,1 0,0 0,-1 0,1 0,-1 1,1-1,-1 0,0 0,0 0,0 1,0-1,-1 0,1 0,0 0,-1 0,0 1,1-1,-2 1,-94 131,95-132,0 0,-1 0,1 1,0-1,0 0,0 0,0 0,0 1,1-1,-1 0,1 1,0-1,-1 1,1-1,0 1,0-1,1 0,-1 1,0-1,1 1,0-1,-1 0,1 1,0-1,0 0,0 0,0 0,1 0,-1 0,1 0,-1 0,1 0,0 0,-1-1,2 2,81 38,-54-29,-10-3</inkml:trace>
  <inkml:trace contextRef="#ctx0" brushRef="#br0" timeOffset="2985.947">3076 450,'-19'38,"-11"28,-5 6,3-3,2-14,7-11,6-9,2-10,4-4,-2-1,-3-5,1-3</inkml:trace>
  <inkml:trace contextRef="#ctx0" brushRef="#br0" timeOffset="3248.678">2710 534,'33'34,"22"25,5 7,-3-7,-10-8,-9-10,-6-5,-3-10,-8-4,-1-6,-5-1,0-3,2-3,4-3,-3-4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2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1,'-24'38,"-18"23,-1 6,6-9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3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1270,'114'-66,"-3"-4,-3-6,-4-4,-3-4,-4-5,60-74,-129 131,-2-3,-1 0,-1-1,-2-1,-2-2,-2 0,-1 0,-2-2,-2 0,2-15,-11-29,-4 83,0 0,0 0,0 0,-1 0,1 0,-1 1,0-1,1 0,-1 0,0 0,0 1,0-1,0 0,0 1,-1-1,1 1,0 0,-1-1,1 1,-1 0,1 0,-1 0,0 0,1 0,-1 0,0 0,0 1,1-1,-1 0,0 1,0 0,0-1,0 1,0 0,0 0,0 0,0 0,0 1,0-1,1 0,-2 1,-12 5,0 0,0 0,0 2,1 0,0 0,1 2,0 0,0 0,1 1,0 0,1 1,1 1,-1 1,3-6,-27 31,2 3,1 1,3 1,1 1,2 1,2 2,3 1,1 0,-11 49,27-86,0 0,0 0,1 0,1 0,0 0,1 1,0-1,1 1,0-1,1 1,0-1,1 1,1-1,0 0,0 0,1 0,1 0,0-1,0 0,5 6,-2-12,1 0,0-1,0 0,0 0,1-1,-1 0,1-1,0 0,0 0,0-1,0 0,0-1,0 0,0-1,0 0,-1 0,1-1,0-1,1 0,24-6,0-3,-1 0,-1-2,0-2,0-1,26-20,-3 8,55-42,-110 71,-1 0,1 0,-1-1,1 1,-1 0,1-1,-1 1,1 0,-1-1,0 1,1-1,-1 1,1 0,-1-1,0 1,1-1,-1 1,0-1,0 0,0 1,1-1,-1 1,0-1,0 1,0-1,0 0,0 1,0-1,0 1,0-1,0 0,0 1,0-1,0 1,-1-1,1 1,0-1,0 1,-1-1,1 1,0-1,-1 1,1-1,0 1,-1-1,1 1,-1-1,1 1,0 0,-1-1,1 1,-1 0,1-1,-1 1,0 0,1 0,-1 0,1-1,-1 1,1 0,-1 0,0 0,-38 1,23 6,-1 0,2 1,-1 1,1 0,1 1,0 1,0 0,1 1,0 0,1 1,1 0,0 1,1 1,0-1,1 2,-4 9,10-22,1 0,0 1,0-1,0 0,0 1,0-1,1 1,-1 0,1 0,0-1,1 1,-1 0,0 0,1 0,0 0,0 0,0 0,1 0,-1 0,1 0,0-1,0 1,0 0,0 0,1-1,0 1,0-1,0 1,0-1,0 0,0 0,1 0,0 0,-1 0,1 0,0-1,1 1,-1-1,0 0,1 0,2 1,0-1,1 0,-1 0,1-1,0 0,0 0,-1-1,1 0,0 0,0 0,0-1,-1 0,1 0,0-1,-1 0,1 0,-1 0,0-1,0 0,0 0,0-1,5-3,104-103,8-87,-130 245,7-45,-2 2,0 1,0 0,0-1,1 1,0 0,0 0,1 0,-1 0,1 0,1-1,-1 1,1 0,0 0,0 0,1 0,-1-1,1 1,1-1,-1 1,1-1,0 0,0 0,0 0,1 0,0-1,0 1,0-1,0 0,1 0,2 1,2-2,1 0,-1 0,1-1,0-1,0 0,0 0,0-1,0 0,0 0,0-1,-1-1,1 0,0 0,-1-1,1 0,-1 0,0-1,0-1,0 1,0-1,5-5,14-10,0-1,-2-1,0-1,-2-2,14-17,26-28,-63 69,-1 1,1-1,-1 1,1-1,0 1,-1 0,1-1,0 1,-1 0,1 0,0-1,-1 1,1 0,0 0,0 0,-1 0,1 0,0 0,0 0,-1 0,1 0,0 0,-1 0,1 1,0-1,-1 0,1 0,0 1,-1-1,1 0,0 1,-1-1,1 1,-1-1,1 1,-1-1,1 1,-1-1,1 1,-1-1,1 1,-1 0,0-1,1 1,-1 0,0-1,0 1,1 0,-1 0,0-1,0 1,0 0,0 0,6 43,-6-42,1 8,0 0,0 0,-1 0,0 0,0 0,-1 0,-1-1,1 1,-2 0,1 0,-2-1,1 0,-1 1,0-1,-1-1,0 1,-1-1,1 1,-2-2,1 1,-2 0,-76 37,83-45,1 0,-1-1,1 1,-1 0,1-1,-1 1,1-1,-1 1,1-1,0 1,-1-1,1 1,0-1,-1 1,1-1,0 1,0-1,-1 0,1 1,0-1,0 1,0-1,0 0,0 1,0-1,0 0,0 1,0-1,0 0,0 1,0-1,0 1,1-1,-1 0,0 1,0-1,1 1,-1-1,0 1,1-1,-1 1,0-1,1 1,-1-1,1 1,-1-1,1 1,-1 0,1-1,-1 1,1 0,0 0,-1-1,1 1,-1 0,1 0,0 0,-1 0,1 0,0 0,-1-1,1 2,-1-1,1 0,0 0,0 0,138-40,-29 34,-90 7,0-1,-1-1,1-1,0 0,-1-2,0 0,13-5,16-12,-1-2,-1-2,-1-2,4-6,-26 14,0-1,-2-1,-1-1,0-1,-2 0,0-2,-2 0,13-27,-11 19,-1-1,-2-1,-1-1,-2 0,-1 0,-2-1,-2-1,3-31,-24 2,14 66,-1 0,0-1,0 1,0 0,0 0,0 0,0 0,0 0,0 0,-1 0,1 0,0 0,0 1,-1-1,1 0,-1 1,1-1,-1 1,1 0,0-1,-1 1,1 0,-1 0,0 0,1 0,-1 0,1 0,-1 0,1 1,0-1,-1 1,1-1,-1 1,1-1,0 1,-1 0,1-1,0 1,-1 0,1 0,0 0,0 0,-1 1,-5 6,0 1,0 0,1 0,0 0,0 0,1 1,1 0,0 1,0-1,1 0,0 1,0 0,1 0,1 1,-1-5,-6 24,2-1,1 1,1 0,2 0,1 0,1 1,2-1,2 8,37 160,10-88,-46-114,-9-4</inkml:trace>
  <inkml:trace contextRef="#ctx0" brushRef="#br0" timeOffset="243.248">6407 593,'43'9,"43"4,17-1,0-7,-7-4,-12-2,-9-7,-8-1,-6 1,-9 1,-13 3</inkml:trace>
  <inkml:trace contextRef="#ctx0" brushRef="#br0" timeOffset="1895.558">8128 1,'-37'89,"3"2,4 2,4 0,-7 62,13-69,15-62,0-1,1 0,2 1,0-1,1 1,2 6,0-23,-1 0,1 0,1-1,-1 1,1-1,0 1,1-1,0 0,0 0,0 0,0 0,1-1,0 1,0-1,1 0,0 0,-1-1,2 1,-1-1,0 0,1 0,0-1,5 3,-3-2,0-2,0 1,0-1,0-1,0 1,0-1,1-1,-1 1,0-1,1-1,-1 0,0 0,0 0,0-1,0 0,0-1,0 0,0 0,-1-1,0 0,1 0,-1 0,5-5,7-6,-1 0,0-1,-1-1,-1 0,0-1,-2-1,11-16,48-77,-72 109,0 1,1 0,-1 0,0 0,1 0,-1 0,1 0,-1 1,1-1,0 0,0 1,-1 0,1-1,0 1,0 0,1 0,-1 0,0 0,0 0,1 0,-1 1,0-1,1 1,-1 0,0 0,1-1,-1 1,0 1,1-1,-1 0,0 1,1-1,-1 1,0 0,1-1,-1 1,0 0,0 1,0-1,0 0,0 0,0 1,0 0,-1-1,1 1,0 0,-1-1,0 1,1 0,0 2,3 8,-1 0,0 1,0-1,-1 1,-1 0,0 0,-1 0,-1 0,0 0,0 0,-1 0,-1 0,0 0,-1 0,0 0,-4 7,-4 33,82-179,-56 103,1 0,0 1,2 1,1 1,0 1,2 0,8-5,-27 22,-1 0,1 1,-1-1,1 1,0-1,-1 1,1 0,0-1,0 1,0 0,0 0,0 0,0 1,0-1,1 0,-1 1,0-1,0 1,1 0,-1 0,0 0,0 0,1 0,-1 1,0-1,0 0,0 1,1 0,-1-1,0 1,0 0,0 0,0 0,0 1,0-1,-1 0,1 1,0-1,-1 1,1 0,0 4,0 0,-1 0,0 1,0-1,-1 0,1 1,-1-1,-1 0,1 1,-1-1,0 0,-1 1,1-1,-3 6,2-7,0 0,0 0,1 0,0 1,0-1,0 0,1 1,0-1,0 1,0-1,0 1,1-1,0 0,0 1,1-1,0 0,0 0,1 2,-1-6,0 0,1 0,-1 0,1 0,0-1,-1 1,1-1,0 0,-1 1,1-1,0 0,-1-1,1 1,-1 0,1-1,0 0,-1 1,1-1,-1 0,1 0,-1-1,0 1,1 0,-1-1,0 1,0-1,0 0,0 0,0 0,0 0,-1 0,1 0,8-5,160-111,-169 117,0 0,0 0,0 0,0 0,0 0,0 1,1-1,-1 0,0 1,0-1,0 1,1-1,-1 1,0 0,1-1,-1 1,0 0,1 0,-1 0,0 0,1 0,-1 0,0 1,0-1,1 0,-1 0,0 1,1-1,-1 1,0 0,0-1,0 1,0 0,0-1,0 1,0 0,0 0,0 0,0 0,0 0,0 0,0 0,-1 0,1 1,-1-1,1 0,0 0,-1 1,0-1,1 0,-1 1,0-1,0 0,0 1,0-1,0 0,0 1,0 4,-1-4,0 0,0 0,0-1,0 1,0 0,1 0,-1 0,1 0,-1 0,1 0,0 0,0 1,0-1,0 0,0 0,1 0,-1 0,0 0,1 0,0 0,-1 0,1 0,0-1,0 1,0 0,0 0,0-1,1 1,-1 0,0-1,1 1,-1-1,1 0,0 0,-1 1,1-1,0 0,0 0,0 0,0-1,0 1,-1 0,1-1,0 1,1-1,-1 0,0 0,0 0,0 0,0 0,0 0,125-91,14 15,-138 75,-1 1,0 0,1-1,-1 1,1 0,-1 0,0 1,1-1,-1 0,0 1,1-1,-1 1,0 0,1 0,-1 0,0 0,0 0,0 0,0 0,0 1,0-1,0 1,-1 0,1-1,0 1,-1 0,0 0,1 0,-1 0,0 0,0 0,0 1,0-1,0 0,-1 1,1-1,-1 0,1 1,-1-1,0 0,0 1,0-1,0 1,0-1,-1 0,0 3,12 36,-9-36,1 0,0 0,0 0,0-1,1 1,0-1,0 0,0 0,0 0,0-1,1 0,-1 1,1-2,0 1,0 0,0-1,1 0,-1 0,0-1,1 1,-1-1,1 0,-1-1,1 1,0-1,-1-1,1 1,0-1,-1 1,2-2,25-4,-1-1,0-1,0-2,-1-2,0 0,-1-2,-1-1,16-11,-34 20,1 1,-1-2,-1 1,1-2,-1 1,0-1,-1 0,0-1,0 0,-1 0,0-1,-1 0,0 0,0-1,-1 1,0-3,-4 12,-1-1,1 1,-1-1,1 1,-1-1,0 0,0 1,1-1,-1 1,0-1,0 1,-1-1,1 0,0 1,0-1,-1 1,1-1,-1 1,0-1,1 1,-1-1,0 1,0 0,0-1,0 1,0 0,0 0,0 0,0 0,0 0,-1 0,1 0,0 0,-1 0,1 0,0 1,-1-1,1 1,-1-1,1 1,-1-1,0 1,0 0,-70 10,61-4,0-1,0 1,0 1,0 0,1 1,0 0,1 0,0 1,0 0,1 1,0 0,1 0,0 1,0-1,1 2,1-1,-5 11,9-17,-1 0,1 0,0 0,0 0,0 0,1 0,0 0,0 1,0-1,0 0,1 0,0 0,0 0,0 0,1 0,0 0,0-1,0 1,0-1,1 1,0-1,0 0,0 0,0 0,1 0,-1 0,1-1,0 0,0 1,1-1,1 1,-1 1,1-1,0-1,1 1,-1-1,1 0,-1-1,1 0,0 0,0 0,0-1,0 1,0-2,0 1,0-1,0 0,1-1,-1 0,0 0,0 0,4-2,7-7,-4-2</inkml:trace>
  <inkml:trace contextRef="#ctx0" brushRef="#br0" timeOffset="2227.761">8552 226,'0'-5,"5"-1,1 0</inkml:trace>
  <inkml:trace contextRef="#ctx0" brushRef="#br0" timeOffset="2769.4">7677 536,'43'-9,"29"-4,12 1,-4 2,-6 3,-6 2,-5 3,-3 1,-8 1,-7 1,-12-1</inkml:trace>
  <inkml:trace contextRef="#ctx0" brushRef="#br0" timeOffset="-3739.234">508 536,'82'-32,"-1"-3,72-44,-106 54,15-12,-2-2,-2-3,3-6,-6 5,-54 42,0 0,0-1,0 0,0 1,0-1,1 1,-1 0,1-1,-1 1,1 0,-1 0,1 0,0 0,-1 0,1 0,0 0,0 1,0-1,0 1,0-1,-1 1,1 0,0-1,0 1,0 0,0 0,0 1,0-1,0 0,0 1,0-1,0 1,0 0,-1-1,1 1,0 0,0 0,-1 0,1 0,-1 1,1-1,0 1,7 121,-11-87,-2 700,-24-318,5-455,-61-132,79 162,0 0,0 0,-1 1,0 0,0 0,0 0,-1 1,1 0,-1 0,-1 1,1-1,-1 2,1-1,-1 1,0 0,0 1,-1 0,1 0,0 1,-1 0,-3 0,-12 5,-1 1,1 2,0 0,1 1,0 2,0 0,1 1,0 1,1 2,1 0,0 1,1 1,-14 14,24-23,-16 12,0 1,2 1,0 2,1 0,2 1,0 1,2 0,-9 19,25-43,1 1,-1 0,1 0,0 0,0 0,0 0,0 0,0 0,0 0,1 1,-1-1,1 0,0 0,-1 1,1-1,0 0,0 0,0 1,1-1,-1 0,1 0,-1 1,1-1,0 0,-1 0,1 0,0 0,1 0,-1 0,0 0,0 0,1 0,-1-1,1 1,0 0,-1-1,1 0,1 2,15 3</inkml:trace>
  <inkml:trace contextRef="#ctx0" brushRef="#br0" timeOffset="-3335.561">621 847,'419'-124,"-245"66,-2-6,-1-9,-170 72,28-9,-32 31,-16 12,10-21,1 0,0 0,1 1,1-1,0 2,1-1,0 0,1 1,1 0,0 0,0 0,2 1,0-1,0 0,1 1,1-1,1 1,16 24,-6-26</inkml:trace>
  <inkml:trace contextRef="#ctx0" brushRef="#br0" timeOffset="-2855.753">1919 1016,'-21'292,"19"-276,-1 1,6-24,60-228,-40 180,3 1,2 1,2 2,27-35,-56 85,0-1,0 0,0 1,0-1,0 1,0-1,0 1,0 0,1 0,-1-1,0 1,1 0,-1 0,1 0,0 0,-1 0,1 1,0-1,-1 1,1-1,0 1,0-1,-1 1,1 0,0 0,0 0,0 0,-1 0,1 0,0 0,0 1,0-1,-1 0,1 1,0 0,-1-1,2 2,7 8</inkml:trace>
  <inkml:trace contextRef="#ctx0" brushRef="#br0" timeOffset="-2551.504">2512 819,'-28'33,"1"1,1 2,2 0,1 2,3 0,0 2,-7 25,25-62,1-1,-1 1,0 0,1 0,-1 0,1 1,0-1,0 0,0 0,1 1,-1-1,1 0,0 1,0-1,0 0,0 1,1-1,-1 0,1 1,0-1,0 0,0 0,0 1,0-1,1 0,-1 0,1 0,0-1,0 1,0 0,1-1,-1 1,0-1,1 0,0 0,1 1,3-1,0-1,1 0,-1 0,1-1,-1 0,0-1,1 1,-1-1,1-1,-1 1,0-1,0-1,0 1,0-1,0 0,-1-1,1 1,-1-1,0-1,0 1,109-107,-103 98,0 0,-1-1,-1-1,0 1,-1-2,-1 1,0-1,-1-1,-1 1,0-1,-2 0,0-1,2-15,-6 28,-1 0,0 0,0 0,0 0,0 0,-1 0,0 0,0 0,0 0,-1 1,1-1,-1 1,0 0,0-1,-1 1,-3-2,6 4,-1 0,0 1,1-1,-1 1,0 0,0-1,0 1,0 0,0 0,0 0,-1 1,1-1,0 0,0 1,0 0,-1-1,1 1,0 0,-1 0,1 0,0 1,-1-1,1 0,0 1,0-1,0 1,-1 0,1 0,0 0,0 0,0 0,0 0,0 1,1-1,-1 1,0-1,-1 2,-11 14</inkml:trace>
  <inkml:trace contextRef="#ctx0" brushRef="#br0" timeOffset="-2102.609">2739 1270,'244'-307,"-228"286,-10 12,0 0,1 1,-1 0,2 0,-1 1,1 0,0 0,0 1,8-5,-14 11,0 0,0 1,0-1,-1 0,1 1,0 0,0-1,-1 1,1 0,0 0,-1 0,1 0,-1 0,0 0,1 0,-1 1,0-1,1 0,-1 1,0-1,0 1,0-1,0 1,-1 0,1-1,0 1,-1 0,1-1,-1 1,1 0,-1 0,0 0,0-1,0 1,0 0,0 0,0 0,-1 0,1-1,0 1,-1 0,0 0,0 0,4 20,-2-20,-1 0,1 0,0 0,0 0,0 1,0-1,0-1,1 1,-1 0,1 0,-1 0,1-1,-1 1,1-1,0 1,0-1,0 0,0 0,0 0,0 0,0 0,0 0,0 0,1-1,-1 1,0-1,0 1,1-1,-1 0,0 0,0 0,1 0,-1-1,0 1,1-1,-1 1,1-1,83-35,83-48,-168 83,1 1,0-1,-1 0,1 1,0 0,0-1,0 1,-1 0,1 0,0 0,0 0,0 0,-1 0,1 1,0-1,0 0,-1 1,1 0,0-1,-1 1,1 0,0 0,-1 0,1 0,-1 0,0 0,1 0,-1 1,0-1,0 0,1 1,-1-1,0 1,-1-1,1 1,0 0,0-1,0 2,6 75,-5-34,3-24</inkml:trace>
  <inkml:trace contextRef="#ctx0" brushRef="#br0" timeOffset="5778.699">0 1976,'486'-92,"24"52,168 19,193-36,181-12,130 10,578-76,-613 48,602-30,-1158 69,-254 20,-172 17,-186 17,2 0</inkml:trace>
  <inkml:trace contextRef="#ctx0" brushRef="#br0" timeOffset="6331.994">10781 509</inkml:trace>
  <inkml:trace contextRef="#ctx0" brushRef="#br0" timeOffset="6614.352">10697 819,'0'0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4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565 410,'-22'146,"-59"192,81-275,5-58</inkml:trace>
  <inkml:trace contextRef="#ctx0" brushRef="#br0" timeOffset="333.174">1 523,'183'-56,"87"-25,155-23,-224 72,-196 31,-2 0,0 0,0 0,0-1,0 2,1-1,-1 0,0 1,0-1,0 1,1 0,-1 0,0 1,0-1,1 1,-1-1,0 1,0 0,0 0,0 0,0 1,0-1,0 1,0-1,-1 1,1 0,-1 0,1 0,-1 1,0-1,1 1,-3 8</inkml:trace>
  <inkml:trace contextRef="#ctx0" brushRef="#br0" timeOffset="580.889">85 1088,'48'-20,"45"-14,16-8,-1-1,-14 7,-14 4,-15 8,-14 8,-11 2,-7 4,-10 3</inkml:trace>
  <inkml:trace contextRef="#ctx0" brushRef="#br0" timeOffset="1031.416">1383 467,'151'-78,"-4"-6,21-22,-162 102,12-8,-1 0,1-1,-2-1,0 0,-1-1,0-1,0-1,-14 16,1-1,-1 1,0-1,1 1,-1-1,0 0,0 1,0-1,0 0,-1 0,1 0,0 0,-1 0,1 0,-1 0,0 0,1 0,-1 0,0 0,0 0,0 0,-1 0,1 0,0 0,-1 0,1 0,-1 0,0 1,0-1,0 0,0 0,0 0,0 1,0-1,0 1,-1-1,1 1,-1-1,1 1,-1 0,1-1,-1 1,0 0,0 0,1 1,-1-1,0 0,0 0,0 1,0-1,0 1,0 0,0 0,0-1,0 1,0 0,0 1,0-1,0 0,0 1,0-1,-2 1,-12 10,1 0,0 1,1 1,1 0,-1 1,2 0,0 1,1 1,1-1,0 2,-7 17,-7 9,2 1,2 1,2 0,2 2,2 0,-5 36,-21 236,17-144,-13-97,18-61</inkml:trace>
  <inkml:trace contextRef="#ctx0" brushRef="#br0" timeOffset="1347.071">1355 749,'52'-32,"2"2,1 2,1 3,1 2,1 3,1 2,34-5,59-21,-150 43,-1 0,1 0,0 1,0-1,0 0,0 1,-1 0,1-1,0 1,0 0,0 0,0 0,0 0,0 1,0-1,0 0,0 1,0-1,-1 1,1 0,0-1,0 1,-1 0,1 0,0 0,-1 1,1-1,-1 0,1 1,-1-1,0 0,0 1,1 0,-1-1,0 1,0 0,-1-1,1 1,0 0,-1 0,1 0,-1 0,1 0,-1-1,0 1,0 0,0 0,0 0,0 0,0 0,0 0,-1 0,1 0,-1 0,0 0,0 1,-14 119,20-103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58 267,'-1'0,"1"0,-1 0,1 0,-1 0,0 0,1 0,-1 0,1 0,-1 0,1 0,-1-1,1 1,-1 0,1 0,-1-1,1 1,-1 0,1-1,-1 1,1 0,0-1,-1 1,1 0,0-1,-1 1,1-1,0 1,-1-1,1 1,0-1,0 1,0-1,-1 1,1-1,0 1,0-1,0 1,0-1,0 0,0 1,0-1,0 1,0-1,0 1,0-1,1 1,-1-1,0 1,0-1,0 1,1-1,-1 1,0-1,1 1,-1-1,0 1,1 0,-1-1,0 1,1-1,-1 1,1 0,-1 0,1-1,-1 1,1 0,-1 0,1-1,0 1,46-13,-37 11,6-2,25-3,-1-2,0-1,-1-3,0 0,-1-3,-1-1,0-2,-1-1,-1-2,16-14,-28-5,-54 61,20-1,0-1,2 1,0 0,1 1,1 0,1 1,0-1,2 1,-1 13,3-28,-43 289,29-168,-5-1,-25 73,32-150,12-34,-1-1,0 1,-2-1,1 0,-2 0,0-1,0 1,-1-1,-1-1,0 1,-1-1,0-1,-1 0,0 0,-7 5,13-12,0-1,-1 1,1-1,-1 0,0 0,0 0,0 0,0-1,0 0,0 0,-1-1,1 1,-1-1,1 0,-1-1,1 1,-1-1,0 0,1-1,-1 1,1-1,-1 0,1 0,-1-1,1 0,0 0,0 0,0 0,0-1,0 0,0 0,1 0,-1-1,1 0,0 1,0-1,0-1,1 1,-1-1,1 1,0-1,0 0,1 0,-1-3,0-8,1 0,1 0,0-1,1 1,1 0,1 0,0-1,1 1,0 0,2 1,0-1,1 1,0 0,1 0,1 1,0-1,1 2,0-1,1 2,1-1,0 1,1 1,0 0,0 0,1 1,1 1,-4 1,0 0,1 0,-1 1,1 1,1-1,-1 2,1 0,0 0,0 1,1 1,-1 0,1 1,11-1,-2 2,-1 2,1 0,-1 2,0 0,0 1,0 2,0 0,-1 1,4 2,16 1,-26-12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57,'0'5,"0"-4,4-1,3-6,4-2,0-4,-1 5,-8 3,1 3,5 1,1 0</inkml:trace>
  <inkml:trace contextRef="#ctx0" brushRef="#br0" timeOffset="606.55">367 0,'-4'0,"-2"5,-5 2,4-1,-1-1,1-1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91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55,'196'0,"31"-54,-225 54,-1 0,1-1,0 1,-1 0,1 0,-1 0,1 0,0 1,-1-1,1 0,-1 1,1-1,-1 1,1-1,-1 1,1 0,-1-1,0 1,1 0,-1 0,0 0,0 0,0 0,1 0,-1 1,0-1,-1 0,1 1,0-1,0 11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1 340,'69'-27,"-35"20,173-35,50 3,-62 11,-170 27</inkml:trace>
  <inkml:trace contextRef="#ctx0" brushRef="#br0" timeOffset="274.989">57 537,'113'-15,"0"5,62 5,-16-23,-41 2,-94 24</inkml:trace>
  <inkml:trace contextRef="#ctx0" brushRef="#br0" timeOffset="786.163">424 0,'32'39,"6"-14,2-1,1-2,1-2,20 6,170 81,-228-106,0 1,-1 0,1 0,0 0,-1 1,0-1,0 1,1 0,-1 0,-1 0,1 0,0 0,-1 1,0-1,0 1,0-1,0 1,0 0,-1 0,0 0,1 0,-2 0,1 0,0 0,-1 0,0 1,0-1,0 0,0 0,-1 0,1 0,-1 0,0 0,-1 0,1 0,-1 0,1 0,-1 0,0-1,-1 1,1-1,-3 4,-35 31,-1-1,-1-3,-3-1,-16 8,10-6,-217 132,251-152,5-1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29,'1'-2,"1"0,-1 0,1 0,-1 0,1 1,0-1,-1 1,1-1,0 1,0 0,0-1,0 1,1 0,-1 0,0 1,0-1,1 0,-1 1,0-1,1 1,-1 0,0 0,1 0,-1 0,1 0,0 0,366-3,-341 3,-4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0,'-46'85,"25"227,-8-116,28-194,-3 20,16-26,121-150,-113 138,1 0,1 1,0 1,1 1,21-8,-36 17,0 0,0 0,0 1,1 0,-1 1,0 0,1 0,0 1,0 0,-1 0,1 1,0 0,0 1,-1 0,5 1,-9 2,0 0,-1 0,1 1,-1 0,0 0,0-1,0 2,0-1,-1 0,0 0,0 1,-1-1,0 1,0 0,0-1,0 1,-1 0,0 0,0-1,0 1,-1 0,0 0,0-1,-2 5,1 2,0-1,-1 1,0-1,-1 1,0-1,-1 0,0-1,-1 1,0-1,-1 0,0 0,0-1,-1 0,0 0,-1-1,0 0,0-1,-1 0,0 0,0-1,0 0,-1-1,-5 2,4 0,1-2,-1 0,-1 0,1-1,-1 0,1-1,-1-1,0 0,0-1,0 0,0-1,0 0,0-1,0-1,0 0,0-1,1 0,-1 0,1-2,-10-4,4-3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7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1 294,'38'-34,"-13"3,-5 3,1 1,2 1,0 1,2 1,0 2,2 0,0 1,17-8,-43 29,0-1,0 1,0-1,0 1,0-1,0 1,0 0,0-1,0 1,0 0,0 0,0 0,0 0,0 0,0 0,0 0,1 0,-1 0,0 0,0 1,0-1,0 0,0 1,0-1,0 1,-1-1,1 1,0-1,0 1,0 0,0 0,-1-1,1 1,0 0,-1 0,1 0,0 0,-1 0,1-1,-1 1,0 0,1 0,-1 0,0 0,1 1,-1-1,0 0,0 0,5 58,-5-52,-1 10,0-13,0-1,0 1,1 0,-1-1,1 1,0 0,0 0,0-1,0 1,1 0,0 0,0-1,0 1,0-1,0 1,1-1,-1 1,1-1,0 0,0 0,0 0,1 0,-1 0,1 0,-1 0,2 0,0-4,0 1,1-1,-1 0,0 0,1 0,-1-1,0 1,0-1,0 0,0 0,0-1,-1 1,1-1,-1 0,1 0,-1 0,0 0,15-11,168-102,-185 115,0 1,0-1,-1 0,1 0,0 0,0 0,0 1,1-1,-1 0,0 1,0-1,0 1,0 0,1-1,-1 1,0 0,0 0,1-1,-1 1,0 0,0 0,1 0,-1 1,0-1,0 0,1 0,-1 1,0-1,0 1,0-1,0 1,1-1,-1 1,0 0,0 0,0-1,0 1,0 0,-1 0,1 0,0 0,0 0,-1 0,1 0,0 0,-1 0,1 1,-1-1,1 0,-1 0,0 0,0 1,1-1,-1 0,0 0,0 1,0-1,0 0,0 0,-1 1,1-1,0 0,-1 1,-56 114,61-101,5-4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30,'10'0,"17"0,9 0,3 0,0 0,-2 0,-3-5,-2-1,-1 0,-2 1,-1 1,0 2,0 1,0 1,-5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1,'-186'172,"140"-86,46-84,-1 1,0-1,0 1,1-1,0 1,-1-1,1 1,0-1,0 1,0-1,1 1,-1-1,1 1,-1-1,1 1,0-1,0 0,0 1,0-1,0 0,1 0,-1 1,1-1,-1 0,1-1,0 1,-1 0,1 0,0-1,0 1,1-1,-1 0,0 1,0-1,3 0,6 1,0-2,0 0,0 0,0-1,0 0,0-1,0 0,0-1,0 0,-1-1,0 0,0 0,0-1,0-1,0 0,-1 0,0-1,-1 0,1 0,-1-1,6-8,13-5,134-101,-158 120,-1 1,1 0,0 0,-1 0,1 1,0-1,-1 1,1-1,0 1,0 0,-1 0,1 0,0 1,0-1,-1 1,1-1,0 1,-1 0,1 0,0 0,-1 0,0 0,1 1,-1-1,0 1,1 0,-1-1,0 1,0 0,-1 0,1 1,0-1,-1 0,1 0,-1 1,0-1,1 1,-1-1,0 1,-1 0,1-1,0 1,-1 0,0 0,1-1,-1 1,0 0,-1 0,1 1,0 198,-3-174,-1 0,-2-1,0 1,-2-1,-1-1,-1 1,-1-1,-1-1,-2 0,0-1,-1-1,-15 16,27-32,-1-1,0 0,0 1,-1-2,0 1,0-1,0 1,-1-1,0-1,0 1,0-1,0 0,-1 0,1-1,-1 0,0 0,0-1,0 0,0 0,-1 0,1-1,-3 0,7-4,-1 0,1 0,0 0,0-1,1 1,-1-1,1 1,0-1,0 0,0 0,0 0,0 0,1-1,0 1,0 0,0-1,1 1,-1-1,1 1,0 0,0-1,1 1,-1-1,1 1,0-1,5-18,0 0,2 1,0-1,2 2,0-1,2 1,0 1,1 0,1 1,1 0,1 1,0 1,1 0,1 1,1 1,66-48,-60 50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55,'-4'-5,"-1"1,1-1,-1 1,0 0,0 0,0 0,-1 1,0-1,1 1,-1 1,0-1,0 1,0 0,0 1,-1-1,1 1,-1 0,1 1,0-1,-1 2,1-1,-1 0,1 1,0 0,-1 1,1 0,0 0,0 0,0 0,0 1,0 0,-4 3,-19 9,0 0,2 2,0 1,0 1,-19 19,36-29,1 0,0 1,1 0,0 0,1 1,0-1,0 2,1-1,1 1,0 0,0 0,1 0,1 1,0 0,-1 12,3-15,-1 0,1 0,1-1,0 1,0 0,1 0,0 0,1 0,0 0,1-1,0 1,0-1,1 1,0-1,1 0,0-1,0 1,1-1,0 0,0-1,1 1,0-1,0 0,1-1,5 4,6-1,1-1,-1 0,1-2,1 0,-1-2,1 0,0-1,0-1,0-1,0-1,0-1,0 0,0-2,0-1,-1 0,1-1,-1-2,0 0,-1-1,0 0,5-5,151-96,-165 101,-1 0,-1-1,0 0,0 0,-1-1,0 0,0 0,-1-1,-1 1,0-1,0-1,-1 1,-1-1,0 1,0-1,-1-1,-1 4,0 0,-1 0,0 0,-1 0,0 0,-1 0,1 0,-2 0,1 0,-1 1,-1-1,1 1,-1 0,-1 0,1 0,-1 1,-1 0,0 0,0 0,0 0,-1 1,1 0,-1 1,-1-1,1 1,-7-3,-4-2,0 1,0 1,-1 0,0 1,-1 2,1-1,-1 2,0 1,0 1,0 0,-14 1,2 3,1 0,-1 3,1 0,0 2,1 1,0 2,-9 4,-9 7</inkml:trace>
  <inkml:trace contextRef="#ctx0" brushRef="#br0" timeOffset="704.578">1 366,'26'-14,"-10"5,0-1,0 2,1 0,0 1,1 1,0 0,-1 1,2 2,-1-1,0 2,1 0,-1 2,1 0,16 2,-28 1,0 0,-1 0,1 0,0 1,-1 0,0 0,0 1,0 0,-1 0,1 0,-1 1,-1-1,1 1,-1 0,4 7,-4-6,1 0,1 0,-1 0,1-1,0 0,0 0,1 0,0-1,0 0,0 0,7 3,2-1,2-1,-1-1,1 0,0-1,0-1,0-1,0 0,9-2,-19 0,0 0,0-1,0 0,0 0,0-1,-1 0,1 0,-1-1,1 0,-1 0,0-1,0 0,0 0,-1 0,0-1,1 0,-2 0,1-1,-1 0,4-5,1-6,-3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06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0,'-5'5,"-6"2,4-1,-3-1,2 3,6 1,3-2</inkml:trace>
  <inkml:trace contextRef="#ctx0" brushRef="#br0" timeOffset="366.959">411 0,'-10'5,"-7"2,-1 4,6 0,12-2,5-6,6-5,-3-1,-3 4,-8 2,-2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28 511,'226'-55,"143"24,-296 32,-61-1</inkml:trace>
  <inkml:trace contextRef="#ctx0" brushRef="#br0" timeOffset="237.748">0 737,'34'-5,"20"-2,6-4,2 0,-4 2,-2 2,-7 2,-1 2,-5-3,-4 0,-5 0,-2 2,-3 1,-6 1</inkml:trace>
  <inkml:trace contextRef="#ctx0" brushRef="#br0" timeOffset="888.534">84 144,'8'-12,"0"1,1 1,0 0,0 0,1 1,0 0,1 0,0 1,0 1,1 0,0 0,0 1,0 1,1 0,0 1,0 0,0 1,0 0,1 1,-1 1,7 0,-5 1,0 1,0 0,0 2,0-1,-1 2,1 0,-1 1,0 0,0 1,-1 0,1 2,-1-1,-1 1,0 1,0 1,-1-4,0 0,1-1,-1 0,1-1,0 0,0-1,0 0,0-1,1 0,-1-1,1 0,-1-1,1-1,-1 0,7-2,-15 3,0-1,-1 0,1 0,-1 0,0 0,1-1,-1 1,0-1,0 0,0 0,0 0,0 0,0 0,-1-1,1 0,-1 1,1-1,-1 0,11-15</inkml:trace>
  <inkml:trace contextRef="#ctx0" brushRef="#br0" timeOffset="2399.745">1609 144,'21'87,"-18"-53,-1-1,-2 1,-1-1,-2 1,-1-1,-6 19,2 5,-16 56,21-90</inkml:trace>
  <inkml:trace contextRef="#ctx0" brushRef="#br0" timeOffset="2669.115">1044 144,'330'-73,"21"42,-318 27,-15 1,0 0,0 2,0 0,0 1,0 0,0 2,16 3,-17 1</inkml:trace>
  <inkml:trace contextRef="#ctx0" brushRef="#br0" timeOffset="2968.712">1129 764,'33'-14,"21"-5,7 1,1 3,-4 0,-7 2,-4 4,-4 3,1 2,-4-2,2-1,-2 1,-2 2,-4 1,-2 1,-2 1,-1 1,-6 0</inkml:trace>
  <inkml:trace contextRef="#ctx0" brushRef="#br0" timeOffset="3276.832">2173 483,'0'14,"0"10,0 6,0 2,0 0,0 0,0-1,0 0,0-2,0 0,0-5</inkml:trace>
  <inkml:trace contextRef="#ctx0" brushRef="#br0" timeOffset="3808.278">2060 483,'50'-11,"0"3,1 1,0 3,-1 3,40 3,-88-2,-1-1,1 1,-1 0,1 0,-1 0,1 0,-1 1,1-1,-1 0,1 0,-1 1,1-1,-1 1,0 0,1-1,-1 1,0 0,1 0,-1 0,0 0,0 0,0 0,0 0,0 0,0 0,0 0,0 1,0-1,-1 0,1 1,0-1,-1 1,0-1,1 0,-1 1,0-1,1 1,-1-1,0 1,0-1,0 1,0-1,0 1,-1-1,1 1,0-1,-1 1,1-1,-1 1,0-1,1 0,-1 1,0-1,0 0,0 0,0 1,0-1,0 0,0 0,0 0,0 0,0 0,-1 0,-96 89,97-88,1 0,0 1,0-1,0 0,0 0,0 1,1-1,-1 0,0 0,1 1,0-1,0 0,-1 0,1 0,0 0,1 0,-1 0,0 0,0 0,1-1,-1 1,1 0,0-1,0 0,-1 1,1-1,0 0,0 0,0 1,0-2,0 1,0 0,1 0,-1-1,0 1,0-1,1 1,13 7,-14-8,1 1,0 0,-1 1,1-1,-1 0,0 1,1-1,-1 1,0 0,0-1,0 1,0 0,0 0,-1 1,1-1,0 0,-1 1,0-1,0 0,1 1,-1 0,-1-1,1 1,0 0,-1-1,1 1,-1 0,0 0,0-1,0 1,0 0,-1 0,1-1,-1 1,1 0,-1-1,0 1,0-1,0 1,0-1,-1 1,-1 1,-12 8,0-1,-1-1,0-1,-1 0,0-1,0-1,-1 0,0-1,0-2,0 1,-1-2,-1 0,-64-5,59-3</inkml:trace>
  <inkml:trace contextRef="#ctx0" brushRef="#br0" timeOffset="10708.237">3161 229,'-2'-3,"1"0,-1 0,0 0,1 1,-1-1,-1 0,1 1,0 0,-1-1,1 1,-1 0,1 0,-1 0,0 1,0-1,0 1,0-1,0 1,0 0,0 0,-1 1,1-1,0 1,0-1,-1 1,1 0,0 0,-1 0,1 1,0-1,0 1,-1 0,-99 42,98-40,-12 6,0 2,0 0,1 0,1 2,0 0,0 1,1 0,1 1,1 1,0 0,1 0,0 1,2 1,-6 13,12-23,1 0,0 0,1 0,0 0,0 0,1 0,-1 0,2 1,-1-1,1 0,1 0,-1 0,2 0,-1 0,1-1,0 1,0-1,1 1,0-1,0 0,1 0,0-1,0 0,0 1,1-2,0 1,0-1,7 4,2 3,0-1,2-1,-1-1,1 0,0-2,1 1,0-2,0-1,0 0,1-1,0-1,3 0,7 1,0-1,0-2,1 0,-1-2,0-2,0 0,0-2,0-1,-1-1,1-2,-2 0,1-2,-2-2,1 0,-2-1,0-2,-1 0,9-9,-27 18,0-1,0 0,-1 0,0 0,-1 0,0 0,0-1,0 0,-1 0,-1 0,0 0,0-1,0 1,-1 0,-1-1,0 1,0-1,-1 1,0-1,0 1,-1 0,0-1,-1 1,0 0,-1 0,1 1,-2-1,1 1,-1 0,-1 0,1 1,-1-1,0 1,-1 0,-2-1,-14-11,-1 0,-1 2,0 1,-2 1,1 1,-2 1,0 2,0 0,-1 2,-1 1,1 2,-26-3,32 7,0 0,0 2,0 1,0 0,0 2,0 0,1 2,-1 0,1 2,0 0,-1 2,-13 8</inkml:trace>
  <inkml:trace contextRef="#ctx0" brushRef="#br0" timeOffset="11533.643">2823 539,'38'-22,"-2"0,-20 10,1 0,0 2,1 0,0 1,0 0,1 2,0 0,0 1,1 1,0 1,0 1,0 0,3 2,-19 2,0 0,1 0,-1 1,0-1,0 1,-1 0,1 1,0-1,-1 0,1 1,-1 0,0 0,0 0,0 0,0 1,0-1,-1 1,0-1,1 1,-1 0,-1 0,1 0,-1 0,1 0,-1 1,0-1,0 3,29 55,-21-55,1 0,-1-1,1 0,1-1,-1 0,1 0,0-1,0 0,0-1,0-1,1 0,-1 0,1-1,-1 0,1-1,-1-1,1 0,-1 0,6-2,19 1,-29 3,0-1,0 0,0 0,0-1,0 0,0 0,-1 0,1-1,0 0,-1-1,1 1,-1-1,0-1,0 1,0-1,0 0,0 0,-1-1,0 1,0-1,0-1,-1 1,1-1,-1 1,-1-1,2-3,3-13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0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28 277,'19'-5,"11"-2,6 1,1 1,-1 2,-2 0,-1 2,-2 1,-2 0,0-5,-1-1,0 1,0 0,0 2,0 1,0 1,-5 0</inkml:trace>
  <inkml:trace contextRef="#ctx0" brushRef="#br0" timeOffset="268.751">0 531,'38'-5,"18"-1,4 0,-4 1,-6 1,-7 2,-5 1,-6 1,-2 0,-2 0,-1 0,-5 0</inkml:trace>
  <inkml:trace contextRef="#ctx0" brushRef="#br0" timeOffset="858.949">367 23,'-29'-23,"48"49,204 173,-219-195,-1 0,1 0,-1 0,1 0,-1 0,-1 1,1 0,-1-1,1 1,-1 0,0 0,-1 0,0 0,1 1,-2-1,1 0,0 1,-1-1,0 0,-1 1,1-1,-1 0,0 1,0-1,0 0,-1 0,0 0,0 0,0 0,-1 0,1-1,-1 1,-1-1,-10 23,-1-2,-2 0,0-1,-2-1,-20 20,-132 114,104-91,49-49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147 175,'-14'13,"1"0,0 1,1 1,0 0,1 1,1 0,1 0,0 1,1 0,1 1,1 0,0 0,1 0,1 1,1-1,0 1,2 0,0 0,1 0,1 0,1 0,1 3,-1-15,0 1,1-1,0 0,0 0,0-1,1 1,0-1,1 1,-1-1,1-1,0 1,1-1,-1 0,1 0,0 0,0-1,1 0,-1 0,1 0,0-1,0 0,0-1,1 1,-1-1,0-1,1 0,-1 0,1 0,-1-1,1 0,0 0,-1-1,2 0,21-7,0-1,-1-2,0 0,-1-3,0 0,-1-1,-1-2,-1-1,0-1,-1 0,21-24,-29 31,0-1,0-1,-2-1,1 0,-2 0,0-2,-1 1,-1-2,0 0,-1 0,-1 0,-1-1,-1-1,0 1,-2-1,0-1,0-6,-6 18,-1 0,1 0,-1 0,-1 1,0-1,0 1,-1 0,0-1,0 2,-1-1,0 0,0 1,-1 0,0 0,0 1,-1 0,1 0,-1 0,-1 1,1 0,-1 0,0 1,0 0,0 0,-1 1,1 0,-1 0,1 1,-1 0,0 1,0 0,0 1,0-1,-6 2,-14-2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0 179,'192'-144,"-175"137,1 1,-1 1,2 0,-1 1,0 1,1 1,0 0,-1 1,1 2,0 0,-1 0,4 3,55-1,30 3,-89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1,'-13'2,"0"1,-1 0,1 1,1 0,-1 1,1 1,-1 0,1 1,-5 4,8-6,-173 104,105-33,64-59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43,'-10'5,"-2"6,-1-3,8-3,10-8,8-7,2-7,3-2,-6 4,-5 9,-8 5,-5 8,-6 2,0 5,6 0,4-2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0,'-9'5,"-4"6,6 1,3-5,8-6,-2-1,-1 3,-5 2,-3 4,-4 1,-1 3,7 0,4-2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0 601,'5'0,"6"-5,7-1,4-1,4 2,1-3,2 0,1 0,-1 3,-5-3,-1-1,-5 7,-1 4,-3 0</inkml:trace>
  <inkml:trace contextRef="#ctx0" brushRef="#br0" timeOffset="886.105">283 855,'324'-163,"-148"51,-157 100,-1-1,0-1,-1-1,-1-1,0 0,10-14,-27 30,0 1,0-1,0 1,0-1,0 1,0-1,0 0,0 1,0-1,0 0,-1 0,1 0,0 0,0 0,0 0,0 0,0 0,0 0,0-1,0 1,0 0,-1-1,1 1,0-1,0 1,1-1,-1 0,0 1,0-1,0 0,0 1,0-1,1 0,-1 0,0 0,1 0,-1 0,1 0,-1 0,1 0,-1 0,1 0,0 0,-1 0,1 0,0 0,0 0,0 0,0 0,0 0,0-1,0 1,0 0,0 0,1 0,-1 0,0 0,1 0,-1 0,1 0,-1 0,1 0,-1 0,1 0,0 0,-16 9,-1 0,2 2,-1 0,1 0,1 1,0 1,0 0,1 1,1 0,0 1,1 0,1 1,-4 8,9-18,1 0,-1 1,1-1,1 1,-1 0,1-1,0 1,0 0,1 0,0 1,0-1,0 0,1 0,0 0,0 1,1-1,-1 0,1 0,1 0,-1 0,1 0,0 0,0 0,1 0,0-1,0 1,0-1,1 0,-1 0,1 0,0 0,1-1,-1 0,1 0,0 0,0 0,0-1,1 0,-1 0,1 0,0 0,14 0,1-2,-1 0,1-1,-1 0,1-2,-1-1,1 0,-1-2,0 0,-1-1,0-1,0-1,0 0,-1-2,0 0,0-1,-1-1,7-2,-1-2,-1-1,0 0,-1-1,-1-2,-1 0,-1-1,-1-1,9-14,-22 31,-1 0,0-1,0 1,0-1,-1 0,0 0,0 0,0 0,-1 0,0 0,0 0,-1 0,1-1,-1 1,-1-1,1 6,0 0,0 0,0 0,0 1,-1-1,1 0,0 0,-1 0,1 1,0-1,-1 0,1 1,-1-1,1 0,-1 1,0-1,1 1,-1-1,0 1,1-1,-1 1,0-1,1 1,-1-1,0 1,0 0,1 0,-1-1,0 1,0 0,0 0,0 0,1 0,-1 0,0 0,0 0,0 0,0 0,1 1,-1-1,0 0,0 0,0 1,1-1,-1 0,0 1,1-1,-1 1,0-1,1 1,-1-1,0 1,1 0,-1-1,1 1,-1 0,1-1,-37 37,30-29,1 0,0 0,0 1,1 0,0 0,0 1,1-1,0 1,1 0,0 0,1 0,0 0,0 0,1 1,1-1,0 1,0-1,1 0,0 1,2 5,-2-12,1-1,0 0,0-1,1 1,-1 0,1 0,-1-1,1 0,0 1,0-1,0 0,0 0,0-1,0 1,0-1,1 1,-1-1,0 0,1 0,-1-1,1 1,0-1,-1 1,1-1,2-1,92-12,-77 7,0 0,-1-1,0-1,0-1,-1-1,0-1,0 0,15-14,-16 11,-1 1,-1-2,0 0,-1-1,0-1,-2 0,0-1,-1-1,0-1,-11 19,1 0,-1 0,-1-1,1 1,0 0,0-1,0 1,-1 0,1-1,-1 1,1-1,-1 1,1-1,-1 1,0-1,0 0,0 1,0-1,0 1,0-1,0 1,-1-1,1 0,0 1,-1-1,1 1,-1 0,0-1,1 1,-1-1,0 1,0 0,0 0,0-1,0 1,0 0,0 0,-1 0,1 0,0 0,0 0,-1 1,1-1,-1 0,1 1,-1-1,1 1,-1-1,1 1,-1 0,1 0,-1 0,1-1,-1 1,0 1,1-1,-1 0,1 0,-1 1,1-1,-1 1,1-1,-1 1,1-1,0 1,-1 0,1 0,0 0,-10 9,0 2,2-1,-1 1,2 1,0-1,0 2,1-1,0 1,2 0,-3 9,2-11,2 1,0-1,1 1,0 0,0 1,2-1,0 0,0 1,1-1,1 1,0-1,1 0,0 0,1 1,3 7,-3-18,-1 0,1 0,-1 0,1 0,0 0,1 0,-1-1,0 0,1 1,-1-1,1-1,0 1,-1 0,1-1,0 0,0 0,0 0,0 0,0-1,0 1,0-1,0 0,0 0,0-1,0 1,1-1,-2 0,1 0,0 0,0-1,0 1,0-1,-1 0,2-1,19-10</inkml:trace>
  <inkml:trace contextRef="#ctx0" brushRef="#br0" timeOffset="1281.906">1919 121,'23'-9,"158"-42,-179 50,0 0,0 0,-1 0,1 1,0-1,0 1,0 0,0-1,0 1,0 0,0 0,0 0,0 1,0-1,0 0,0 1,0-1,-1 1,1-1,0 1,0 0,0 0,-1 0,1 0,0 0,-1 0,1 1,-1-1,1 1,-1-1,0 1,0-1,0 1,0-1,0 1,0 0,0 0,0 0,0-1,-1 1,1 0,-1 0,0 0,1 0,-1 0,0 0,0 0,0 0,-1 0,1 1,-55 70,49-68,1 1,-1-1,1 1,0 0,0 0,1 0,0 1,0 0,0 0,1 0,-1 3,3-8,1 0,-1-1,1 1,0 0,0 0,-1 0,1-1,1 1,-1 0,0 0,0 0,1-1,-1 1,1 0,-1 0,1-1,0 1,0 0,0-1,0 1,0-1,0 1,0-1,0 0,0 1,1-1,-1 0,1 0,-1 0,1 0,-1 0,1 0,0 0,-1-1,1 1,0 0,-1-1,1 1,1-1,77 7,-76-7,102 9,-87-4</inkml:trace>
  <inkml:trace contextRef="#ctx0" brushRef="#br0" timeOffset="2551.677">2682 178,'47'-12,"0"-2,-1-1,0-3,-2-1,0-3,29-19,-32 5,-41 36,0 1,-1-1,1 0,0 1,0-1,0 0,0 1,-1-1,1 0,0 1,0-1,0 0,-1 0,1 1,0-1,-1 0,1 0,0 0,0 1,-1-1,1 0,0 0,-1 0,1 0,-1 0,1 1,0-1,-1 0,1 0,0 0,-1 0,1 0,0 0,-1 0,1 0,-1-1,1 1,0 0,-1 0,1 0,0 0,-1 0,1-1,0 1,-1 0,1 0,0 0,0-1,-1 1,1 0,0-1,0 1,-1 0,1 0,0-1,0 1,0 0,0-1,0 1,-1 0,1-1,0 1,0-1,0 1,-24 23,1 1,2 1,0 1,1 1,2 1,1 1,1 0,2 1,-10 28,-3 17,4 2,3 0,3 1,4 1,-1 53,10-90,-2-1,-1 0,-2 0,-2-1,-2 0,-1-1,-16 29,26-61,0-1,0 0,0-1,-1 1,0-1,0 0,0 0,-1-1,1 1,-1-1,0 0,-1-1,1 0,0 0,-1 0,0-1,0 1,0-2,0 1,0-1,0 0,0 0,0-1,0 0,-6-1,8-1,0 1,1-1,-1-1,0 1,1-1,0 1,0-1,0-1,0 1,0 0,0-1,1 0,0 0,0 0,0 0,0 0,0-1,1 1,0-1,0 0,0 0,1 0,0 1,0-1,0-1,0 1,1 0,0 0,0 0,0 0,0 0,1 0,0 0,0 0,1 0,-1 0,1 0,0 1,0-1,1-1,12-27,2 1,1 0,1 1,2 1,1 1,1 1,1 0,2 2,25-19,-34 29,2 1,0 2,1-1,0 2,0 1,2 1,-1 0,1 2,1 0,-1 2,1 0,0 2,1 0,-1 2,1 0,-1 2,7 1,-27-1,0 0,-1 1,1-1,0 1,-1 0,1 0,-1 0,1 0,-1 0,1 1,-1-1,0 1,0 0,0-1,0 1,0 0,0 0,0 0,0 0,-1 1,1-1,-1 0,0 1,0-1,0 1,0-1,0 1,0 0,-1-1,1 4,2 15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24,'19'0,"11"0,5 0,2 0,-1 0,-1 0,-3 0,-1 0,-2-5,0-2,-1 1,-5 1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0,-3 0,-4 0,-6 0,-10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0 545,'24'-5,"13"-2,4 1,1 1,-2 2,-3-4,-4-1,-2 2,-1 1,-2-3,0 0,-5 1</inkml:trace>
  <inkml:trace contextRef="#ctx0" brushRef="#br0" timeOffset="5218.236">311 1025,'40'-10,"-22"7,0-1,0-1,0-1,-1 0,0-1,0-1,0 0,-1-1,-1-1,4-3,116-138,-102 108,-23 31,-1 0,-1 0,0-1,-1 0,0 0,-1-1,0 0,-1 0,0-1,-2 1,2-10,-4 23,-1 0,0 0,1 0,-1 0,0 0,0 0,1 0,-1 0,0 0,0 0,0 0,0 0,0 0,-1 0,1 0,0 0,0 0,-1 0,1 0,0 0,-1 0,1 1,-1-1,1 0,-1 0,0 0,1 0,-1 1,0-1,1 0,-1 1,0-1,0 1,0-1,0 1,0-1,1 1,-1-1,0 1,0 0,0 0,0-1,0 1,0 0,0 0,0 0,0 0,0 0,0 0,0 0,0 0,0 1,0-1,-49 28,32-11,1 0,1 0,0 2,2 0,0 1,1 0,-6 15,17-32,0 0,0 0,0 0,1 0,-1 0,1 1,0-1,0 1,0-1,0 1,1-1,-1 1,1-1,0 1,0 0,0-1,1 1,-1-1,1 1,0-1,0 1,0-1,1 1,-1-1,1 0,-1 0,1 0,0 0,1 0,-1 0,0 0,1-1,-1 1,4 1,2 1,0 0,0 0,1-1,0-1,0 1,0-1,0-1,0 0,1 0,-1-1,1 0,-1 0,1-1,-1-1,1 1,-1-2,1 1,-1-1,1-1,19-6,-1 0,0-2,0-2,-1 0,11-9,-19 9,0 0,-2 0,0-2,0 0,-2-1,0-1,0 0,-2-1,10-16,-20 28,0 1,0 0,0-1,0 0,-1 0,0 0,-1 0,1 0,-1 0,0 0,0 0,-1 0,0-1,0 1,0 0,-1-3,-1 7,0 0,-1 1,1-1,0 1,0 0,-1 0,1 0,0 0,-1 0,1 0,-1 0,0 1,1 0,-1-1,1 1,-1 0,0 0,1 0,-1 1,1-1,-1 0,1 1,-1 0,1 0,-1 0,1 0,-1 0,1 0,0 1,0-1,0 1,0-1,0 1,0 0,0 0,0 0,0 0,-8 5,-1 1,1-1,0 2,1 0,0 0,0 0,1 1,1 1,-1-1,2 1,-1 0,1 1,1-1,0 1,1 0,0 1,1-1,1 1,-1 2,3-12,0 1,0-1,1 0,-1 0,1 1,-1-1,1 0,0 0,0 0,1 0,-1 0,1 0,-1 0,1 0,0-1,0 1,0-1,1 1,-1-1,0 0,1 0,-1 0,1 0,0 0,0-1,0 1,0-1,0 0,0 0,0 0,0 0,0 0,3 0,108-3,-95-2,1-1,-1 0,0-2,0 0,-1-2,0 0,-1 0,0-2,0 0,-1-1,0-1,-1 0,2-4,94-86,-43 17,-68 85,1 1,-1-1,1 0,-1 0,1 1,-1-1,0 0,1 0,-1 0,0 0,1 1,-1-1,0 0,0 0,0 0,0 0,0 0,0 1,0-1,0 0,0 0,-1 0,1 0,0 0,0 1,-1-1,1 0,-1 0,1 0,-1 1,1-1,-1 0,1 1,-1-1,1 0,-1 1,0-1,1 1,-1-1,0 1,0-1,1 1,-1 0,0-1,0 1,0 0,0-1,0 1,1 0,-1 0,0 0,0 0,0 0,0 0,0 0,0 0,1 0,-2 1,-50 13,39-4,1 0,1 1,0 0,0 1,1 0,1 1,0 0,0 0,2 1,0 0,0 1,1-1,1 2,2-12,1 1,0 0,0-1,0 1,0 0,1 0,0 1,0-1,0 0,1 0,-1 0,1 1,1-1,-1 0,1 0,0 0,0 1,0-1,1 0,0 0,0-1,0 1,0 0,1-1,0 1,0-1,0 0,0 0,1 0,-1 0,1-1,0 1,1-1,-1 0,0 0,4 1,16 0,-1-2</inkml:trace>
  <inkml:trace contextRef="#ctx0" brushRef="#br0" timeOffset="5718.643">1552 37,'25'-8,"-14"2,1 2,0-1,0 2,1 0,-1 0,1 1,-1 0,1 1,0 1,0 0,-1 1,7 1,-17-2,-1 0,1 1,-1-1,1 1,-1-1,1 1,-1 0,0-1,1 1,-1 0,0 0,0 0,1 0,-1 0,0 0,0 0,0 0,0 1,0-1,-1 0,1 1,0-1,0 0,-1 1,1-1,-1 1,1-1,-1 1,0-1,0 1,0-1,0 1,0-1,0 1,0 0,0-1,0 1,-1-1,1 1,-1-1,1 1,-1-1,1 0,-1 1,0-1,0 0,0 1,0-1,0 0,0 0,-56 63,53-62,-4 6,6-8,0 1,0 0,0 0,0 0,0 0,0 0,0 0,0 0,1 1,-1-1,0 1,1-1,-1 1,1 0,0-1,-1 1,1 0,0 0,0 0,0 0,0 0,1 0,-1 0,0 0,1 0,0 1,-1-1,1 0,0 0,0 0,0 1,0-1,1 0,-1 0,1 0,-1 0,1 0,0 1,0-1,-1 0,2-1,-1 1,0 0,0 0,2 1,4 1,1-1,0 0,0-1,0 0,0 0,0-1,0 0,1 0,-1-1,0 0,1 0,-5 0,22 0</inkml:trace>
  <inkml:trace contextRef="#ctx0" brushRef="#br0" timeOffset="6223.309">2145 319,'-28'20,"1"1,0 1,2 1,0 2,-20 27,38-43,1 0,0 0,0 1,1-1,0 2,0-1,1 0,1 1,0 0,0 0,1 0,0 0,1 0,1 0,-1 0,2 0,0 0,0 1,1-1,1 4,1-3,1 0,1 0,0-1,0 0,1 0,1 0,-1-1,2 0,0 0,0-1,0 0,1-1,1 0,-1 0,1-1,0-1,1 0,0 0,0-1,0-1,0 0,1-1,-1 0,1-1,0 0,0-1,5 0,4-1,0 0,1-2,-1-1,0 0,-1-2,1 0,-1-2,0 0,0-1,-1-1,0-1,-1-1,0-1,0 0,-1-1,-1-1,-1-1,0-1,7-8,-14 14,-1 0,0 0,0-1,-1 0,-1-1,0 1,0-1,-1 0,-1-1,0 1,-1-1,0 1,0-1,-2 0,0 0,0-1,-1 1,-1 0,0 0,-1 0,0 0,-1 1,0-1,-1 0,-1 1,0 0,0 0,-1 1,-1-1,-6-8,5 11,-1 0,1 0,-1 0,-1 1,0 0,0 1,0 1,-1-1,0 1,0 1,-1 0,0 1,1 0,-1 1,-1 0,1 1,0 0,-1 1,1 0,0 1,-4 1,-28 2,7 2</inkml:trace>
  <inkml:trace contextRef="#ctx0" brushRef="#br0" timeOffset="6530.35">1778 771,'125'-67,"-71"36,1 2,1 3,1 2,56-14,-110 37,-1 0,1 0,-1 0,1 1,0-1,-1 1,1-1,0 1,-1 0,1 0,0 0,-1 1,1-1,0 1,-1-1,1 1,-1 0,1 0,-1 0,1 0,-1 1,0-1,1 1,-1-1,0 1,0 0,0 0,0 0,-1 0,1 0,0 0,-1 0,0 1,1-1,-1 0,0 1,1 2,10 21,-11-20,1-1,0 0,0 0,1 1,-1-1,1 0,0-1,0 1,1-1,-1 1,1-1,0 0,0 0,1-1,-1 1,1-1,0 0,0 0,0 0,0-1,0 0,0 0,4 1,8-1,0 0,0 0,0-2,0 0,0-1,0-1,0 0,-1-1,1-1,-1-1,8-3,8-16,-23 9</inkml:trace>
  <inkml:trace contextRef="#ctx0" brushRef="#br0" timeOffset="10236.865">2963 827,'-9'24,"-9"13,-5 4,-4-4,-2-3,-1-9,0-3,0-5,5-5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0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58 565,'-53'197,"49"-24,4-169,0 0,0 0,1 1,-1-1,1 0,0 0,0 0,1 0,-1 0,1 0,0 0,0 0,0 0,1-1,-1 1,1-1,0 0,0 0,0 0,0 0,1 0,-1-1,1 1,-1-1,1 0,0 0,0-1,0 1,0-1,0 1,0-1,1-1,-1 1,0-1,0 1,5-1,7-6,-1 0,1-1,-1-1,0 0,-1-1,0 0,-1-1,0-1,0 0,-1-1,0-1,12-8,199-226,-223 246,0 0,1 0,-1 0,0 0,1 0,-1 0,0 0,1 0,-1 0,1 0,0 0,-1 1,1-1,0 0,-1 0,1 1,0-1,0 0,-1 1,1-1,0 1,0-1,0 1,0-1,0 1,0 0,0-1,0 1,0 0,0 0,0 0,0 0,0 0,0 0,0 0,0 0,0 0,0 0,0 1,0-1,0 0,0 1,0-1,0 1,0-1,0 1,-1-1,1 1,0 0,0-1,0 1,-1 0,1 0,0-1,-1 1,1 0,-1 0,1 0,-1 0,6 33,-6-30,0-1,0 1,0 0,0-1,1 1,0-1,-1 1,1 0,0-1,1 1,-1-1,1 0,-1 0,1 1,0-1,0 0,1 0,-1-1,1 1,-1 0,1-1,0 1,0-1,0 0,0 0,0 0,0-1,4 2,4-2,0-1,-1-1,1 0,0 0,0-1,0 0,-1-1,1 0,-1-1,0 0,0 0,0-1,-1-1,0 0,0 0,0 0,-1-1,0-1,0 1,0-1,4-8,37-66,-41 60</inkml:trace>
  <inkml:trace contextRef="#ctx0" brushRef="#br0" timeOffset="420.497">1103 0,'-27'112,"6"1,5 1,4 3,-20 173,29-271,1 72,2-89,1 0,-1 1,0-1,1 0,0 1,0-1,0 0,0 0,0 1,0-1,0 0,1 0,-1 0,1-1,-1 1,1 0,0-1,-1 1,1-1,0 1,0-1,0 0,1 0,-1 1,0-2,0 1,1 0,-1 0,0-1,1 1,-1-1,0 0,1 0,4-1,1-1,-2 0,1 0,0-1,0 1,-1-2,1 1,-1-1,0 0,0 0,0 0,-1-1,0 0,5-5,8-6,140-119,-157 133,0 1,0 0,0 0,0 0,0 0,1 0,-1 0,0 0,1 0,-1 1,1-1,-1 0,1 1,-1-1,1 1,-1 0,1 0,0-1,-1 1,1 0,0 0,-1 0,1 1,-1-1,1 0,-1 0,1 1,0-1,-1 1,1 0,-1-1,0 1,1 0,-1 0,0 0,1 0,-1 0,0 0,0 0,0 0,0 1,0-1,0 0,0 1,0-1,0 1,10 39,-10-36,-1-1,1 1,0-1,0 1,0-1,0 1,1-1,0 0,0 0,0 1,0-2,0 1,1 0,0 0,0-1,0 1,0-1,1 0,-1 0,1 0,0-1,0 1,0-1,0 0,0 0,0 0,5 1,16 1,-1-3</inkml:trace>
  <inkml:trace contextRef="#ctx0" brushRef="#br0" timeOffset="947.509">1639 819,'23'-1,"0"0,1-1,-2-1,1-1,0-1,-1-1,0-1,11-6,-24 9,0 0,0-1,0 0,-1 0,1-1,-1 0,-1-1,1 0,-1 0,0-1,-1 1,0-1,0-1,-1 1,0-1,0 0,-1 0,0-1,-1 1,2-7,-5 14,1 0,0-1,0 1,-1 0,0-1,1 1,-1-1,0 1,0-1,0 1,-1-1,1 1,-1-1,1 1,-1-1,0 1,0 0,0 0,0-1,0 1,0 0,-1 0,1 0,-1 0,1 0,-1 0,0 1,0-1,0 0,0 1,0 0,0-1,0 1,0 0,-1 0,-1 0,-2-1,1 1,-1 0,-1 0,1 0,0 1,0 0,0 0,0 1,0 0,0 0,0 0,0 1,0 0,-4 2,-4 2,0 0,1 1,0 1,0 1,0-1,1 2,1 0,-1 0,2 1,-1 1,2-1,0 2,0-1,1 1,0 1,1-1,1 1,0 0,1 1,1-1,0 1,1 0,0 0,1 1,1-1,0 0,2 0,-1 1,3 10,-1-21,0 0,1 0,-1 0,1 0,0 0,0-1,0 1,1-1,-1 0,1 0,0 0,1 0,-1-1,1 0,-1 0,1 0,0 0,0-1,0 0,0 0,1 0,-1-1,0 1,1-1,-1 0,1-1,3 0,151-14,-23-37,-111 34</inkml:trace>
  <inkml:trace contextRef="#ctx0" brushRef="#br0" timeOffset="1388.329">2176 988,'16'-56,"53"-143,-63 186,0-1,1 1,0 0,1 0,1 1,0 0,0 0,6-3,-12 13,1 1,0 0,0 0,0 0,0 0,0 1,0 0,0 0,0 0,-1 0,1 0,0 1,0 0,0 0,0 0,0 0,-1 1,1-1,0 1,-1 0,0 0,3 2,25 8,-8-6</inkml:trace>
  <inkml:trace contextRef="#ctx0" brushRef="#br0" timeOffset="1837.817">2570 791,'17'-2,"-1"-1,1 0,-1-1,0-1,0 0,-1-1,0-1,0-1,0 0,-1 0,0-2,-1 0,0 0,-1-1,0-1,0 0,7-10,13-44,-32 65,0-1,1 1,-1-1,0 1,0-1,0 1,0-1,0 1,-1-1,1 1,0-1,-1 1,1 0,-1-1,1 1,-1-1,0 1,0 0,0 0,1-1,-1 1,0 0,0 0,-1 0,1 0,0 0,0 0,0 0,-1 1,1-1,0 0,-1 1,1-1,-1 1,1-1,-1 1,1 0,-1-1,1 1,-1 0,1 0,-1 0,1 0,-1 1,0-1,-11 2,1 0,0 1,0 0,1 1,-1 0,1 1,0 0,0 1,0 0,1 1,0 0,0 0,1 1,-8 9,6-7,0 0,1 1,1 0,0 1,0 0,1 1,1 0,0 0,1 0,0 1,1 0,1 0,0 0,-1 9,5-17,0-1,0 1,1 0,0 0,0-1,0 1,1 0,-1-1,1 1,1-1,-1 0,1 0,0 0,0 0,0 0,1-1,0 1,0-1,0 0,0 0,1 0,-1-1,1 0,0 0,0 0,0 0,0-1,1 0,0 1,15 4,-1 0,1-1,0-1,1-1,-1 0,1-2,5-1,2 2,1-2,0 0,-1-3,1 0,0-2,-1-1,0-1,0-2,21-8,-32 7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1145,'117'-96,"60"-98,-149 159,-2-2,-1-1,-3-1,14-31,-27 8,-9 61,0-1,0 1,0 0,0-1,0 1,0 0,-1 0,1-1,-1 1,1 0,-1 0,1 0,-1 0,0 0,1 0,-1 0,0 0,0 0,0 0,0 0,0 0,0 0,0 0,0 1,0-1,0 1,0-1,0 1,-1-1,1 1,0-1,0 1,-1 0,1 0,0 0,0 0,-1 0,1 0,0 0,-1 0,1 0,0 0,0 1,0-1,-2 1,-5 4,0 1,0-1,0 1,0 1,1 0,0 0,1 0,0 1,0 0,0 0,1 1,0-1,1 1,0 0,0 0,1 1,-2 6,-2 4,0 1,0 0,2 0,1 0,1 1,0-1,2 1,0 1,2-13,-1-1,1 0,1 0,0 0,0 0,1 0,0 0,0 0,1-1,0 1,0-1,1 0,0-1,1 1,0-1,0 0,0 0,1-1,0 0,0 0,6 3,0-1,0 0,0-1,1-1,0 0,0-1,0 0,1-1,0-1,0 0,0-1,0-1,0 0,0-1,0-1,0 0,0-1,0 0,1-2,13-3,0-2,0-1,-1-1,0-2,-1 0,0-2,-2-1,1-1,0-3,-3 4,-1-1,-1 0,0-2,-1 0,-2-2,0 0,-1-1,-1 0,-1-1,-1-1,-1-1,-1 0,6-18,-21-31,3 72,-1 0,1 0,-1 1,0-1,0 0,0 1,0-1,0 1,0-1,0 1,0 0,-1-1,1 1,0 0,-1 0,1 0,-1 0,1 0,-1 0,0 0,1 1,-1-1,0 1,0-1,1 1,-1 0,0-1,0 1,0 0,1 0,-1 0,0 0,0 1,0-1,0 0,1 1,-1-1,0 1,0 0,-5 4,0-1,1 1,-1 0,1 1,0-1,1 1,0 0,0 1,0-1,0 1,1 0,0 0,1 1,0-1,-1 4,-3 4,-1 0,2 0,0 0,1 1,0 0,1 0,1 0,1 1,0-1,1 1,1-1,0 7,1-15,0-1,0 0,0 1,1-1,0 0,1 0,0 0,0 0,0 0,1-1,-1 0,2 1,-1-1,1-1,0 1,0-1,0 0,1 0,0 0,0-1,0 0,0 0,1 0,0-1,6 2,-3 0,1 0,0-1,0-1,0 0,0-1,1 0,-1 0,1-1,-1-1,1 0,-1-1,1 0,-1 0,1-1,-1-1,0 0,1-1,193-99,-20-53,-174 146,0 0,-1-1,-1 0,1-1,-2 0,0 0,0-1,-1 0,-1 0,0 0,0-1,-2 0,0 0,0-1,-2 1,1-1,-2 0,-1 12,0-1,-1 0,1 0,-1 1,0-1,0 1,-1-1,1 1,-1-1,1 1,-1 0,0-1,-1 1,1 0,0 0,-1 1,1-1,-1 1,0-1,0 1,0 0,0 0,-1 0,1 0,0 0,-1 1,1 0,-1 0,1 0,-1 0,0 0,0 1,1-1,-1 1,0 0,0 0,1 1,-1-1,0 1,1 0,-1 0,0 0,1 0,-1 1,-9 2,0 2,0-1,1 2,0-1,1 2,-1-1,1 2,1-1,-1 2,2-1,-1 1,1 1,1 0,0 0,0 0,1 1,1 0,0 1,1-1,0 1,1 0,0 1,-1 11,3-15,1 0,0-1,0 1,1 0,1 0,0-1,0 1,1 0,0-1,0 1,1-1,1 0,-1 0,1 0,1 0,0-1,0 1,4 3,7 9,1 0,0-1,2-1,0-1,1 0,8 3,-23-17,0 1,1-1,0 0,0-1,0 1,0-1,1 0,-1-1,1 0,0 0,-1 0,1-1,0 0,4 0,12-3</inkml:trace>
  <inkml:trace contextRef="#ctx0" brushRef="#br0" timeOffset="516.211">2032 694,'24'0,"13"0,4 0,1 0,-2 0,-4-5,-2-2,-3 1,-1 1,-2 1,0 2,-1 1,1 1,-5 0</inkml:trace>
  <inkml:trace contextRef="#ctx0" brushRef="#br0" timeOffset="885.512">2144 891,'10'5,"8"1,5 0,4-1,2-2,2-1,-1-1,0 0,-1-6,0-1,0-1,-1 2,0-3,1-1,-1 2,0 1,-5 2</inkml:trace>
  <inkml:trace contextRef="#ctx0" brushRef="#br0" timeOffset="6387.971">3330 157,'0'0,"0"-1,-1 1,1 0,-1-1,1 1,-1 0,1-1,-1 1,1 0,-1 0,1-1,-1 1,1 0,-1 0,0 0,1 0,-1 0,1 0,-1 0,1 0,-1 0,0 0,1 0,-1 0,1 0,-1 1,1-1,-1 0,1 0,-1 1,1-1,-1 0,1 1,-1-1,1 0,-1 1,1-1,0 1,-1-1,1 0,0 1,-1-1,1 1,0-1,0 1,-1-1,1 1,0 0,0-1,0 1,0-1,0 1,0-1,0 1,0 0,0-1,0 1,0-1,0 1,-6 40,6-40,-12 205,-22-59,15-34,20-113,-1 1,1-1,-1 1,1-1,-1 0,1 0,0 1,-1-1,1 0,-1 0,1 1,-1-1,1 0,0 0,-1 0,1 0,0 0,-1 0,1 0,-1 0,1 0,0 0,-1 0,1 0,-1-1,1 1,0 0,-1 0,1-1,-1 1,1 0,-1-1,1 1,-1 0,1-1,-1 1,0-1,1 1,-1-1,1 1,-1-1,0 1,1-1,-1 0,0 1,0-1,0 1,1-1,-1 1,0-1,0 0,4-3,12-9,1 1,0 0,1 1,1 0,-1 2,2 0,-1 1,1 2,0 0,1 0,-1 2,1 1,0 0,0 2,0 0,17 2,-34 0,0-1,0 1,0 0,0 0,0 1,0-1,-1 1,1 0,-1 0,1 0,-1 0,0 1,1-1,-1 1,0 0,-1 0,1 0,-1 0,1 0,-1 1,0-1,0 1,0-1,-1 1,1 0,-1 0,0-1,0 1,0 0,0 3,0 3,0-1,-1 0,0 0,0 1,-1-1,0 0,-1 0,0 1,0-1,-1-1,0 1,-4 8,2-8,0 0,0-1,0 1,-1-1,0-1,-1 1,0-1,0 0,-1 0,1-1,-1 0,-1-1,1 0,-1 0,0 0,0-1,0-1,-1 0,1 0,-1-1,0 0,0 0,0-1,-9 0,3 0,0-1,0-1,1 0,-1-1,0-1,1 0,-14-5,24 6,-1 0,1-1,0 1,1-1,-1 0,0-1,1 1,0-1,0 1,0-1,0-1,0 1,1 0,0-1,0 0,0 0,0 1,1-2,0 1,0 0,0 0,1-1,-1-3,-1-12</inkml:trace>
  <inkml:trace contextRef="#ctx0" brushRef="#br0" timeOffset="7333.098">3809 975,'14'-30,"1"0,1 0,1 2,1 0,2 1,1 1,1 0,11-8,-12 11,-12 12,0 1,0 0,1 0,1 1,-1 0,1 1,1 0,-1 1,6-3,-15 10,-1-1,1 0,-1 1,1-1,-1 0,1 1,-1 0,1-1,-1 1,1 0,0 0,-1 0,1 0,-1 0,1 0,0 0,-1 1,1-1,-1 1,1-1,-1 1,1-1,-1 1,1 0,-1 0,0 0,1 0,-1 0,0 0,0 0,0 0,1 0,-1 0,-1 1,1-1,0 0,0 1,0-1,0 2,10 71,-6-28,-5-44,1-1,-1 1,1-1,-1 1,1-1,0 1,0-1,0 0,-1 1,1-1,0 0,1 0,-1 0,0 0,0 0,0 0,1 0,-1 0,0-1,1 1,-1 0,1-1,-1 1,1-1,-1 1,1-1,-1 0,1 0,-1 0,1 1,-1-2,1 1,0 0,-1 0,1 0,-1-1,1 1,-1-1,1 1,-1-1,0 0,1 1,-1-1,0 0,1 0,60-43,-62 43,133-129,-133 129,1 0,-1 0,1 0,-1 0,1 0,-1 1,1-1,0 0,-1 0,1 0,0 1,0-1,-1 0,1 1,0-1,0 1,0-1,0 1,0-1,0 1,0-1,0 1,0 0,0 0,0 0,0-1,0 1,0 0,0 0,0 0,0 1,0-1,0 0,0 0,0 1,0-1,0 0,0 1,0-1,0 1,0-1,0 1,0-1,0 1,-1 0,1 0,0-1,0 1,-1 0,1 0,-1 0,1 0,-1-1,1 1,0 1,1 9,-1 0,0-1,0 1,-1 0,0 0,-1 0,0 0,-1-1,0 1,-3 9,-6 44,20-22,2-30</inkml:trace>
  <inkml:trace contextRef="#ctx0" brushRef="#br0" timeOffset="8047.343">5023 581,'-52'21,"20"-9,1 1,0 2,1 1,1 1,0 1,-10 11,33-23,0 0,0 0,1 1,0 0,0 0,1 1,0-1,0 1,1 0,0 0,0 0,1 0,0 2,1-7,0 0,1 0,-1 0,1 0,0 0,-1 0,1 0,1 0,-1 0,0 1,1-1,0-1,-1 1,1 0,0 0,1 0,-1 0,0-1,1 1,-1 0,1-1,0 1,0-1,0 0,0 0,1 0,-1 0,0 0,1 0,0 0,-1-1,1 0,0 1,-1-1,1 0,0 0,0 0,7 0,-1 1,1-1,0-1,-1 0,1 0,0 0,-1-2,1 1,-1-1,1 0,-1-1,0 0,0-1,0 0,0 0,-1-1,1 0,4-5,129-122,-141 132,0-4,1 0,0 1,1-1,-1 1,1 0,-1 0,1 0,0 0,0 0,0 0,0 1,1 0,-1-1,1 1,0 1,-1-1,1 0,0 1,0 0,0 0,0 0,0 0,0 1,0-1,0 1,0 0,0 0,0 1,0-1,0 1,0 0,0 0,0 0,1 1,6 8,-1 1,0 0,-1 0,0 1,0 0,-2 0,1 1,-2 0,1 1,3 13,-5-15,-1-2,-1 0,-1 1,0-1,0 0,-1 1,0-1,-1 1,-1 0,1-1,-1 1,-1-1,0 0,-1 1,0-1,0 0,-1 0,0-1,-1 1,0-1,-1 0,1 0,-2-1,1 0,-1 0,-1 0,1-1,-1 0,-1 0,1-1,-1 0,0-1,0 0,-1 0,1-1,-6 1,6 1,0-1,-1 0,1-1,-1 0,0-1,0 0,0 0,-1-1,1-1,-1 0,1 0,-1-1,1 0,-1-1,1 0,-1-1,1 0,0 0,0-1,0 0,0-1,0-1,1 1,-1-2,8 5,1-1,-1 1,1-1,0 0,0 0,-1 1,1-1,0 0,1 0,-1 0,0 0,0 0,1 0,0-1,-1 1,1 0,0 0,0 0,0 0,0-1,0 1,1 0,-1 0,0 0,1 0,0 0,0 0,-1 0,1 0,0 0,1 0,-1 0,0 0,0 1,1-1,-1 1,1-1,0 0,70-51,-12 26,0 2,2 3,27-5,242-41,-248 58,-59 9</inkml:trace>
  <inkml:trace contextRef="#ctx0" brushRef="#br0" timeOffset="9055.51">3302 1173,'-13'0,"37"0,-9 0,282-11,102-19,300-15,-178 19,82-4,-502 31,-90-1</inkml:trace>
  <inkml:trace contextRef="#ctx0" brushRef="#br0" timeOffset="16893.377">4233 1455,'0'5,"0"6,0 6,0 5,0 4,0 2,0 1,0 1,-5-1,-1 0,0 0,1 0,2-1,0 1,2-1,1 0,0-5</inkml:trace>
  <inkml:trace contextRef="#ctx0" brushRef="#br0" timeOffset="17442.532">3838 1568,'-1'0,"0"-1,0 1,1-1,-1 0,0 0,0 1,0-1,1 0,-1 0,0 0,1 0,-1 0,1 0,-1 0,1 0,-1 0,1 0,0 0,0 0,-1 0,1 0,0 0,0 0,0 0,0 0,0 0,0 0,0 0,1-1,-1 1,0 0,1 0,-1 0,0 0,1 0,0 0,-1 0,1 1,-1-1,1 0,0 0,0 0,-1 1,1-1,0 0,0 1,0-1,0 0,0 1,0-1,0 1,0 0,0-1,0 1,0 0,0 0,0-1,1 1,67-11,111 1,150-25,-128 24,-178 11</inkml:trace>
  <inkml:trace contextRef="#ctx0" brushRef="#br0" timeOffset="17792.987">3838 1935,'158'-23,"3"-13,-98 19,1 4,0 2,1 3,13 2,16 23,-76-11</inkml:trace>
  <inkml:trace contextRef="#ctx0" brushRef="#br0" timeOffset="18153.8">4939 1709,'5'14,"1"10,0 6,-1 2,-2 0,-1 1,-1-2,0-1,-6-5,-1-2,4-6,3-5</inkml:trace>
  <inkml:trace contextRef="#ctx0" brushRef="#br0" timeOffset="18822.402">4826 1709,'6'-3,"10"-6,1 1,0 1,0 0,0 1,1 1,0 0,0 2,5-1,121 4,-142 0,0 0,0 0,0 0,0 0,-1 0,1 1,0-1,0 1,-1-1,1 1,0 0,-1-1,1 1,-1 0,1 0,-1 0,1 0,-1 1,1-1,-1 0,0 1,0-1,0 0,0 1,0 0,0-1,0 1,0-1,-1 1,1 0,-1 0,1-1,-1 1,1 0,-1 0,0-1,0 1,0 0,0 0,0 0,-1 0,1-1,0 1,-1 0,0 0,1-1,-1 1,0 0,0-1,1 1,-1-1,-1 1,1-1,0 0,0 1,0-1,-1 0,1 0,-2 1,-22 22,21-22,1 1,-1 0,1-1,-1 1,1 1,0-1,0 0,0 1,1-1,-1 1,1 0,0 0,0 0,0 0,1 0,-1 1,1-1,0 3,2-4,1 0,0-1,0 1,0-1,0 1,0-1,1 0,-1 0,1 0,-1 0,1 0,0-1,0 1,-1-1,1 1,0-1,1 0,-1-1,0 1,2 0,7 3,-2 0,3 0,1 1,-1 0,0 1,-1 1,1-1,-1 2,-1 0,1 1,-2 0,1 0,2 4,-11-11,-1 0,0 0,1 0,-1 1,0-1,0 0,0 0,-1 1,1-1,0 1,-1-1,0 1,1-1,-1 0,0 1,0-1,-1 1,1-1,0 1,-1-1,1 1,-1-1,0 0,0 1,0-1,0 0,0 0,-1 0,1 0,-1 0,1 0,-1 0,0 0,1-1,-3 2,-1 1,0 1,0-1,-1-1,0 1,0-1,0 0,0 0,-1-1,1 1,-1-1,1-1,-5 1,-1 0,0-1,0 0,0-1,0 0,0-1,0 0,1-1,-1-1,0 0,1 0,0-1,0 0,-10-6,6-1</inkml:trace>
  <inkml:trace contextRef="#ctx0" brushRef="#br0" timeOffset="27369.074">2568 128,'4'-9,"0"0,1 0,0 0,0 1,1-1,0 1,1 1,0-1,0 1,0 0,1 1,0 0,0 0,1 1,3-3,-10 8,-1-1,1 0,-1 0,1 0,-1 1,1-1,-1 1,1-1,-1 1,1 0,0-1,-1 1,1 0,-1 0,1 0,0 0,-1 0,1 1,0-1,-1 0,1 1,-1-1,1 1,-1 0,1-1,-1 1,1 0,-1 0,0 0,0 0,1 0,-1 0,0 1,0-1,0 0,0 0,0 1,0-1,-1 1,1-1,0 1,-1-1,1 1,-1-1,1 1,-1 0,0-1,6 84,-6-80,-6 560,-36-152,0 23,44-66,10-307,-10-54,1-1,-1 1,0 0,-1-1,0 1,-1 0,1 0,-2 0,1 0,-1 0,-1 0,0-1,0 3,2-12,0 0,0 0,0 0,0 0,-1 1,1-1,0 0,0 0,-1 0,1 0,0 0,-1 1,1-1,-1 0,1 0,-1 0,1 1,-1-1,0 0,1 1,-1-1,0 1,0-1,1 1,-1-1,0 1,0-1,0 1,1 0,-1-1,0 1,0 0,0 0,0 0,0 0,0 0,0 0,0 0,1 0,-1 0,0 0,0 0,0 0,0 1,0-1,0 0,1 1,-1-1,0 1,0-1,0 1,1-1,-1 1,0-1,1 1,-1 0,0 0,62-285,-17-21,-17-22,4-77,-4 164,-26 230,0 1,1-1,0 1,0-1,1 1,1 0,-1 0,1 0,1 1,-1-1,2 1,-1 0,1 0,0 1,1 0,-1 0,1 0,1 1,-1 0,9-5,-2-1,0 1,1 0,0 1,1 1,0 0,0 1,0 1,1 1,1 0,-1 1,1 0,-1 2,9-1,115-5,68-26,-108 18,1 5,67 2,267 11,-228 21,115-45,-271 22,116 14,-18 16,77 5,-165-26,0-3,0-3,43-5,-1 1,179 2,-281 0,0-1,0 0,0 1,0 0,0-1,1 1,-1 0,0 0,0 0,0 0,1 1,-1-1,0 1,0-1,0 1,0 0,0 0,0 0,0 0,0 0,0 0,0 0,-1 1,1-1,-1 1,1-1,-1 1,1-1,-1 1,0 0,1 0,-1 0,0 0,0 0,-1 0,1 0,0 0,-1 0,1 0,-1 0,0 1,0-1,1 0,-1 0,-1 0,1 0,0 1,-29 62,15-45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8:22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1057,'10'-6,"-1"0,1 0,1 1,-1 0,0 1,1 0,0 1,0 0,4 0,-13 3,143-25,37-8,-135 25,-25 6</inkml:trace>
  <inkml:trace contextRef="#ctx0" brushRef="#br0" timeOffset="427.482">29 1282,'1'0,"-1"0,1 0,-1 0,1 0,-1 0,1 0,-1 0,1 0,-1 0,1 0,-1 0,1 1,-1-1,1 0,-1 0,1 1,-1-1,1 0,-1 0,0 1,1-1,-1 1,1-1,-1 0,0 1,1-1,-1 1,0-1,0 1,1-1,-1 1,0-1,0 1,0-1,0 1,0-1,1 1,-1-1,0 1,0-1,0 1,0-1,-1 1,1-1,0 1,0-1,0 1,0-1,0 1,-1-1,1 1,0-1,0 1,-1-1,1 1,0-1,-1 0,1 1,-1-1,1 0,0 1,-1-1,1 0,15 2,1 0,-1-2,1 0,0-1,-1-1,1 0,-1-1,1 0,-1-1,14-7,62-12,49-6,-116 26</inkml:trace>
  <inkml:trace contextRef="#ctx0" brushRef="#br0" timeOffset="4865.504">1298 267,'-1'1,"-1"0,0 1,0-1,0 1,1 0,-1-1,1 1,-1 0,1 0,0 0,0 0,0 0,0 0,0 0,0 1,0-1,1 0,-1 1,1-1,0 0,-1 1,1-1,0 0,1 1,-1-1,0 1,-4 309,-23-180,29-131,0-1,-1 1,1-1,-1 1,1-1,0 0,-1 0,1 1,0-1,0 0,-1-1,1 1,0 0,-1 0,1-1,0 1,-1-1,1 1,-1-1,1 0,-1 0,1 1,-1-1,1 0,-1 0,0-1,0 1,1 0,-1 0,0-1,0 1,0 0,0-1,0 1,0-2,4-1,18-15,2 1,0 2,0 0,2 2,15-6,-29 14,-10 4,-1 1,1-1,-1 0,1 1,0 0,0 0,0 0,-1 0,1 0,0 0,0 1,0-1,1 1,-1 0,0 0,0 0,0 1,0-1,0 1,0-1,0 1,0 0,0 0,-1 0,1 1,0-1,-1 1,1-1,0 1,-1 0,0 0,1 0,1 2,0 2,0 1,0-1,-1 1,1-1,-1 1,-1 0,1 0,-1 0,-1 1,1-1,-1 0,0 1,-1-1,0 1,0-1,-1 0,1 1,-2-1,1 0,-1 1,0-1,0 0,-1 0,0 0,-1-1,1 1,-1-1,0 0,-1 0,0 0,1 0,-2-1,1 0,-1 0,0 0,0-1,0 0,-5 2,-2 2,0-1,0-1,-1-1,0 0,0 0,0-1,0-1,-1-1,0 0,1-1,-1 0,0-1,1-1,-1 0,0-1,1-1,-1 0,1-1,0 0,-12-6,-47-29,58 30</inkml:trace>
  <inkml:trace contextRef="#ctx0" brushRef="#br0" timeOffset="5753.088">1638 915,'52'-86,"-38"60,1 1,1 0,1 1,2 1,18-19,66-30,-101 73,0-1,0 1,1-1,-1 1,0 0,0-1,0 1,0 0,0 0,0 1,0-1,0 0,-1 1,1-1,0 1,-1 0,1-1,-1 1,0 0,1 0,-1 0,0 0,0 0,0 0,0 0,-1 0,1 1,-1-1,1 0,-1 0,0 0,0 1,1-1,-2 0,1 1,0-1,0 0,-1 0,1 1,-1-1,0 0,0 0,0 1,2 12,-2-13,1-1,0 1,-1 0,1 0,0-1,0 1,0 0,1-1,-1 1,0 0,1-1,-1 1,1 0,-1-1,1 1,0-1,0 1,0-1,-1 1,2-1,-1 0,0 1,0-1,0 0,0 0,1 0,-1 0,1 0,-1 0,1 0,-1 0,1-1,-1 1,1 0,0-1,-1 0,1 1,0-1,-1 0,1 0,0 0,-1 0,1 0,0 0,0 0,-1-1,1 1,-1-1,1 1,0-1,0 0,117-80,-118 81,0-1,0 0,0 1,0-1,0 1,0 0,0-1,0 1,0 0,0 0,0 0,0-1,0 1,1 0,-1 0,0 1,0-1,0 0,0 0,0 1,0-1,0 0,0 1,0-1,0 1,0-1,0 1,0 0,0-1,0 1,0 0,-1 0,1-1,0 1,-1 0,1 0,0 0,-1 0,1 0,-1 0,1 0,-1 0,0 0,1 0,-1 0,0 0,0 0,0 1,-7 54,-17 17,23-55</inkml:trace>
  <inkml:trace contextRef="#ctx0" brushRef="#br0" timeOffset="6454.446">2597 634,'-200'110,"197"-110,1 1,-1 0,1 0,0 0,-1 0,1 0,0 0,0 1,0-1,0 1,0 0,0-1,0 1,0 0,1 0,-1 0,1 0,0 1,-1-1,1 0,0 1,0-1,0 0,1 1,-1-1,1 1,-1-1,1 1,0-1,0 1,0 0,0-1,0 1,1-1,-1 1,1-1,-1 1,1-1,0 1,0-1,0 0,0 0,1 1,-1-1,1 0,-1 0,1 0,0 0,0-1,0 1,1 1,6 0,0-1,0 0,0 0,0-1,0 0,1-1,-1 0,0 0,1-1,-1 0,0-1,0 0,0 0,0-1,0 0,-1-1,1 0,-1 0,0-1,0 0,-1 0,1-1,-1 0,3-3,132-104,-141 111,0 0,0 0,0 1,0-1,0 1,1-1,-1 1,1-1,-1 1,1 0,-1 0,1 0,0 0,0 0,-1 0,1 0,0 0,0 1,0-1,0 1,0-1,0 1,0 0,0 0,0 0,0 0,0 0,0 0,0 1,0-1,0 1,0-1,0 1,0 0,-1 0,1-1,0 1,0 1,-1-1,1 0,0 0,-1 1,0-1,2 1,7 9,-1 0,0 0,0 0,-1 1,-1 0,0 1,0 0,-2 0,1 0,-2 1,0 0,0 0,-1 0,-1 0,0 0,-1 0,-1 9,1-15,-1 1,0 0,-1-1,0 1,0 0,-1-1,0 1,0-1,-1 0,0 1,0-2,-1 1,0 0,-1-1,1 1,-2-1,1 0,-1-1,0 0,-1 2,-2 0,0 1,0-1,-1-1,-1 0,1 0,-1-1,0 0,0-1,-1-1,1 1,-1-2,0 0,0 0,0-1,-1 0,-3-1,13-2,0 1,1-1,-1 0,0 0,0 0,1 0,-1-1,0 1,1-1,0 1,-1-1,1 0,0 0,0 0,0 0,0-1,0 1,1 0,-1-1,1 1,-1-1,1 0,0 1,0-1,0 0,0 0,1 0,-1 0,1 0,0 1,-1-1,1 0,1 0,-1 0,0 0,1 0,-1 0,1 0,0 1,0-1,0 0,1 0,-1 1,0-1,1 1,0-1,0 1,-1 0,1 0,1 0,-1 0,0 0,0 0,3-1,11-11,1 1,0 0,1 1,0 1,1 1,0 1,1 0,4 0,29-14,-18 5,1 3,1 1,0 1,1 2,33-5,-47 13</inkml:trace>
  <inkml:trace contextRef="#ctx0" brushRef="#br0" timeOffset="7239.482">1327 1254,'87'-22,"151"13,-152 11,363-12,-227-4,413-40,-155-5,-430 51,-12 0</inkml:trace>
  <inkml:trace contextRef="#ctx0" brushRef="#br0" timeOffset="11903.614">1778 1536,'-1'-2,"0"0,-1 0,1 0,-1 1,0-1,1 1,-1-1,0 1,0-1,0 1,0 0,0 0,0 0,0 0,-1 0,1 1,0-1,0 1,-1-1,1 1,0 0,-1 0,1 0,-1 0,1 0,-1 0,-6-1,0 1,0 0,0 1,0 0,0 0,0 1,0 0,1 0,-1 1,1 0,-1 1,1 0,0 0,1 1,-1 0,1 0,0 1,0-1,1 2,-1-1,-1 4,7-9,-1 1,1 0,0 0,0-1,0 1,0 0,0 0,0 0,0 0,1 1,-1-1,1 0,-1 0,1 0,0 0,0 0,0 1,0-1,0 0,1 0,-1 0,1 0,-1 1,1-1,0 0,0 0,0 0,0-1,0 1,0 0,0 0,1 0,-1-1,1 1,-1-1,1 1,0-1,-1 0,1 1,2 0,86 37,-76-34,-10-4,1-1,-1 1,0 0,0 1,0-1,1 1,-2 0,1 0,0 0,0 0,-1 1,1-1,-1 1,0 0,0 0,0 1,0-1,0 0,-1 1,1 0,-1-1,0 1,0 0,-1 0,1 0,-1 1,0-1,0 0,0 0,-1 1,1-1,-1 0,0 1,0 2,-3 4,-1 0,0-1,0 1,-1-1,-1 0,1 0,-1-1,-1 0,0 0,0 0,-1-1,0 0,0 0,-1-1,0 0,0-1,-1 0,0-1,0 1,0-2,-1 1,1-2,-1 1,-5 0,-29-6,27-2</inkml:trace>
  <inkml:trace contextRef="#ctx0" brushRef="#br0" timeOffset="12235.474">1552 1592,'24'-4,"13"-7,5-2,0 2,-2 3,-4 2,-2 3,-3 1,-2 1,-5 2</inkml:trace>
  <inkml:trace contextRef="#ctx0" brushRef="#br0" timeOffset="16383.743">2174 1592,'-35'161,"23"-124,-31 66,73-176,-15 46,2-8,1 2,1 0,2 1,2 1,0 1,2 1,20-17,18 14,-61 32,0-1,0 1,-1 0,1 0,0 1,0-1,-1 0,1 1,0-1,-1 1,1-1,0 1,-1 0,1-1,-1 1,1 0,-1 0,0 0,1 0,-1 1,0-1,0 0,0 1,1-1,-1 0,-1 1,1-1,0 1,0-1,-1 1,1 0,0-1,-1 1,0 0,1-1,-1 1,0 0,0 1,1 12,0 0,-1 1,0-1,-2 0,0 0,0 1,-2-2,0 1,0 0,-5 7,-18 93,27-114,-1-1,1 1,-1 0,1 0,-1 0,1 0,0 0,0 0,-1 0,1 0,0 0,0 0,0 0,0 0,0 0,0 0,0 0,0 0,1 0,-1 0,0-1,0 1,1 0,-1 0,1 0,-1 0,1 0,-1 0,1-1,0 1,-1 0,1-1,0 1,-1 0,1-1,0 1,0-1,0 1,0-1,0 1,-1-1,1 0,0 1,0-1,0 0,0 0,0 0,0 1,0-1,0 0,0 0,0-1,0 1,0 0,0 0,0 0,1-1,94-112,-50 51,1 0,-32 40,0 2,1 0,2 1,0 0,18-13,-36 31,1 0,-1 0,1 0,0 0,-1 0,1 0,0 1,0-1,-1 0,1 1,0-1,0 0,0 1,0-1,0 1,0-1,0 1,0 0,0-1,0 1,0 0,0 0,0 0,0 0,0 0,0 0,0 0,0 0,1 0,-1 0,0 1,0-1,0 0,0 1,0-1,0 1,0-1,-1 1,1-1,0 1,0 0,0-1,0 1,-1 0,1 0,0 0,-1-1,1 1,-1 0,1 0,-1 0,1 0,-1 0,1 0,-1 0,0 0,0 0,0 0,1 1,-1-1,0 0,0 0,-1 0,1 0,0 0,0 0,-1 1,-34 155,-5 31,27-127,15-48</inkml:trace>
  <inkml:trace contextRef="#ctx0" brushRef="#br0" timeOffset="16983.745">3077 1395,'-67'293,"58"-242,-11 58,20-109,0 0,1-1,-1 1,1 0,-1 0,1-1,-1 1,1 0,-1 0,1 0,-1-1,1 1,0 0,-1 0,1 0,-1 0,1 0,-1 0,1 0,-1 1,1-1,-1 0,1 0,-1 0,1 0,-1 1,1-1,-1 0,1 0,-1 1,1-1,-1 0,0 1,1-1,-1 1,1-1,-1 0,0 1,0-1,1 1,-1-1,0 1,0-1,1 1,-1-1,0 1,0-1,0 1,0 0,0-1,0 1,0-1,0 1,0-1,0 1,0-1,0 1,0-1,-1 1,1-1,0 1,0-1,0 1,-1-1,1 1,0-1,-1 1,41-33,-34 25,20-14,1 0,1 2,1 1,0 1,1 2,22-8,-46 20,1 1,0 0,0 0,0 1,0 0,0 0,0 1,0-1,0 2,0-1,0 1,0 0,3 1,-7-2,-1 1,1 0,-1 0,1 0,-1 1,1-1,-1 1,1-1,-1 1,0 0,0 0,0 0,0 0,0 0,-1 0,1 0,0 1,-1-1,0 0,0 1,1 0,-2-1,1 1,0 0,0-1,-1 1,1 0,-1 0,0-1,0 1,0 0,0 0,-1 0,1 1,-3 9,-1 0,0 0,-1-1,0 1,-1-1,0 0,-1 0,0-1,-1 0,0 0,-1-1,0 0,0 0,-1-1,-1-1,1 1,-9 3,-2 1,-1-1,0-1,-1-1,-1-1,1-1,-22 4,42-11,0 0,0 0,-1-1,1 1,0-1,0 0,0 1,-1-1,1-1,0 1,0 0,0-1,-1 0,1 1,0-1,0-1,0 1,0 0,0-1,1 1,-1-1,0 0,1 0,-1 0,1 0,0 0,-1-1,1 1,0-1,0 0,1 1,-1-1,1 0,-1 0,1 0,0 0,0-1,-4-16</inkml:trace>
  <inkml:trace contextRef="#ctx0" brushRef="#br0" timeOffset="17464.502">3330 1424,'108'-22,"-98"20,-5 1,0-1,0 1,0 0,1 1,-1 0,0 0,0 0,1 0,-1 1,0-1,0 1,0 1,0-1,0 1,0 0,0 0,-4 1,-1-1,0 1,0-1,0 1,0-1,0 1,-1-1,1 1,-1-1,0 1,1-1,-1 0,0 1,0-1,-1 0,1 0,0 1,-1-1,1 0,-1-1,0 1,0 0,1 0,-1-1,0 1,-1-1,1 1,-1-1,-1 3,-26 22,22-21,1 1,-1 0,1 1,0 0,1 0,0 0,0 1,1 0,-1 0,1 2,4-9,0 1,1 0,-1-1,0 1,1 0,0-1,-1 1,1 0,0 0,0 0,0-1,0 1,0 0,0 0,1-1,-1 1,1 0,-1 0,1-1,0 1,-1 0,1-1,0 1,0-1,0 1,0-1,0 0,1 1,-1-1,0 0,0 0,1 0,-1 0,1 0,-1 0,1 0,0 0,-1 0,3 0,68 4,15-31,-62 17</inkml:trace>
  <inkml:trace contextRef="#ctx0" brushRef="#br0" timeOffset="17779.505">4064 1282,'-267'429,"145"-238,58-102,54-76</inkml:trace>
  <inkml:trace contextRef="#ctx0" brushRef="#br0" timeOffset="18435.238">4037 1592,'82'-87,"-79"84,0 0,0 1,1 0,-1 0,0 0,1 0,0 0,0 1,-1 0,1-1,0 2,0-1,0 0,0 1,0-1,0 1,0 0,0 1,0-1,0 1,0 0,0-1,0 2,0-1,-1 0,1 1,0 0,0 0,-1 2,-1-1,1 1,-1 0,0 0,0 0,0 1,0-1,-1 0,1 1,-1-1,0 1,-1 0,1-1,-1 1,0-1,0 1,0 0,-1-1,0 1,0-1,0 1,0-1,-1 1,1-1,-1 0,0 0,-1 0,1 0,-1 0,1 0,-1-1,0 1,-2 1,-14 33,18-34,1-1,-1 1,1 0,0 0,0-1,0 1,0 0,1 0,-1-1,1 1,0 0,0-1,0 1,1-1,-1 1,1-1,0 1,0-1,0 0,1 0,-1 0,1 0,-1-1,1 1,0-1,0 1,0-1,0 0,0 0,1-1,-1 1,1 0,50 51,-52-46,0-1,0 1,0-1,-1 1,0 0,0-1,-1 1,1 0,-2 0,1 0,-1-1,0 1,0 0,-1-1,0 1,0-1,0 1,-1-1,0 0,0 0,-1 0,0-1,0 1,0-1,0 0,-1 0,0 0,0-1,0 1,-1-1,0-1,1 1,-1-1,0 0,-1 0,1-1,0 0,-1 0,0 0,1-1,-4 1,-1-1,-1 1,0-2,0 1,0-2,1 1,-1-2,0 1,1-2,-1 0,-4-1,-2-4</inkml:trace>
  <inkml:trace contextRef="#ctx0" brushRef="#br0" timeOffset="20550.503">508 294,'7'-23,"1"0,1 1,1 0,1 0,1 1,1 0,0 1,2 1,8-9,-17 21,1 0,0 1,0-1,1 1,0 1,0 0,0 0,1 0,-1 1,1 1,0-1,0 1,0 1,7-2,-14 5,1-1,0 0,-1 1,1-1,0 1,-1 0,1 0,-1 0,1 0,-1 0,0 0,1 1,-1-1,0 1,0 0,0-1,0 1,0 0,0 0,-1 0,1 1,-1-1,1 0,-1 1,0-1,0 1,0-1,0 1,0-1,-1 1,1 0,-1-1,0 1,0 0,0 1,-5 98,-73 703,-3-36,66-667,-2 107,17-210,1 0,-1 0,1 0,-1 0,1 1,0-1,-1 0,1 1,0-1,0 0,0 1,-1-1,1 1,0-1,0 1,0-1,0 1,0 0,0 0,0-1,0 1,0 0,0 0,0 0,0 0,0 0,0 0,0 0,0 1,0-1,0 0,0 0,0 1,0-1,0 1,0-1,-1 1,1-1,0 1,0-1,0 1,-1 0,1-1,0 1,-1 0,1 0,0 0,-1-1,1 1,-1 0,0 0,1 0,-1 0,0 0,1 0,-1 0,0 0,0 0,0 0,0 0,0 0,0 0,0 0,0 0,-1 1,23-128,18-213,-24 173,3-24,35-146,-29 207,-22 94,1 1,2-1,1 1,2 0,2 1,1 0,1 1,2 0,1 1,1 1,2 0,1 1,1 2,10-10,-7 16,2 2,0 1,1 1,0 1,2 1,-1 2,2 1,0 1,0 1,6 1,2 3,-1 1,1 3,0 1,0 1,0 3,41-1,348-3,-49-26,404 26,-586 29,284-27,-456-2,50 5,-73-3,1-1,0 1,0 0,0-1,-1 1,1 0,0 0,-1 1,1-1,-1 0,1 0,-1 1,0-1,1 1,-1-1,0 1,0-1,0 1,0 0,0 0,-1-1,1 1,0 0,-1 0,1 0,-1 0,0 0,0 0,0 0,0 0,0 0,0 0,0 1,-42 196,38-175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8:36:3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339 346,'-15'103,"5"1,4 0,8 91,-2-104,0-83,2 5,-2 0,0-1,0 1,-1 0,-1 0,0-1,0 1,-2-1,1 0,-2 1,0-2,0 1,-5 8,-6 1,3-3</inkml:trace>
  <inkml:trace contextRef="#ctx0" brushRef="#br0" timeOffset="619.305">141 317,'23'-20,"0"1,2 0,0 2,1 1,1 1,0 2,1 0,0 2,1 1,14-2,-36 10,1 1,-1 0,1 1,-1 0,1 0,-1 1,1-1,0 2,-1-1,0 1,1 0,-1 1,0 0,0 0,0 0,-1 1,1 0,-1 0,0 1,0-1,0 1,-1 1,0-1,0 1,0 0,-1 0,1 1,-2-1,1 1,-1 0,0 0,0 0,-1 0,0 0,0 1,0-1,-1 1,0 6,0-5,-1 0,0 1,0-1,-1 1,-1-1,1 0,-1 0,-1 0,0 0,0 0,-1 0,0-1,0 1,-1-1,0 0,0-1,-1 1,0-1,-6 5,-171 165,180-176,1 1,-1 0,1 0,0 1,0-1,0 0,0 1,1-1,-1 1,1 0,-1 0,1-1,0 1,0 0,0 0,0 0,1 0,-1 0,1 0,0 0,0 0,0 1,0-1,0 0,1 0,-1 0,1 0,0 0,0 0,0-1,0 1,1 0,-1 0,1-1,-1 1,1-1,0 1,2 1,8 4,0 0,0-1,1 0,0-1,0 0,1-1,0-1,0 0,6 1,46 15,-25-6,-27-10,1 0,-1 1,0 1,-1 1,1 0,-1 0,-1 1,1 1,-1 0,10 10,-9-3</inkml:trace>
  <inkml:trace contextRef="#ctx0" brushRef="#br0" timeOffset="883.722">1101 939,'5'14,"1"10,5 1,0-5</inkml:trace>
  <inkml:trace contextRef="#ctx0" brushRef="#br0" timeOffset="1135.217">988 487,'0'0</inkml:trace>
  <inkml:trace contextRef="#ctx0" brushRef="#br0" timeOffset="2683.083">1524 656,'-19'14,"0"0,1 1,0 1,1 1,1 0,1 2,0-1,2 2,0 0,1 0,-7 17,17-35,1 0,-1 0,1 0,0 1,-1-1,1 0,0 1,0-1,1 1,-1-1,0 1,1-1,0 1,-1 0,1-1,0 1,0-1,1 1,-1 0,1-1,-1 1,1-1,0 1,0-1,0 1,0-1,0 0,0 1,1-1,-1 0,1 0,-1 0,1 0,0 0,0 0,0-1,0 1,0-1,0 1,1-1,-1 0,0 0,1 0,-1 0,1 0,-1 0,1-1,0 1,-1-1,1 0,-1 0,1 0,16-7,-1-2,-1 0,0-1,0-1,-1-1,0 0,-1-1,-1-1,0 0,-1-1,0 0,-1-1,-1 0,0-1,1-6,67-114,-73 159,-9 621,3-610,-1 0,-2 0,-1-1,-2 1,-1-1,-4 9,-36 43,45-82,0 0,1 0,-1 0,0 0,0 0,0-1,0 1,0-1,-1 1,1-1,0 0,-1 0,1 0,-1 0,1 0,-1-1,1 1,-1-1,1 0,-1 1,0-1,1 0,-1-1,1 1,-1 0,0-1,1 1,-1-1,1 0,-1 0,1 0,0 0,-1 0,1-1,0 1,-4-7,1 1,0-1,1 1,0-1,0-1,1 1,0-1,0 1,1-1,0 0,0 0,1 0,0 0,1 0,0 0,1 0,-1 0,2 0,1-7,-3 15,3-28,1-1,1 1,1 0,2 1,1-1,1 1,1 1,2 0,1 1,1 0,1 1,1 1,1 0,1 1,1 2,1 0,5-2,4-2,-3 2,2 1,0 2,2 0,0 2,14-5,-42 22,-1 1,0-1,1 0,-1 0,0 0,1 0,-1-1,0 1,0-1,0 1,0-1,0 0,-1 1,1-1,0 0,-1 0,0 0,1-1,-1 1,0 0,0 0,0-1,0 1,0-1,-1 1,1 0,-1-1,0 1,0-1,1 0,-2 1,1-1,0 1,0-1,-1 1,1 0,-1-1,0 1,0-1,0 1,0 0,0-1,1 3,-1-1,1 0,0 1,0-1,0 1,0-1,-1 1,1-1,0 1,0-1,-1 1,1-1,0 1,-1-1,1 1,-1-1,1 1,-1-1,1 1,-1 0,1-1,-1 1,1 0,-1 0,1-1,-1 1,1 0,-1 0,1 0,-1 0,0 0,1 0,-1 0,1 0,-1 0,0 0,1 0,-1 0,1 0,-1 0,0 0,1 0,-1 1,1-1,-1 0,1 1,-1-1,1 0,-1 1,1-1,-1 0,1 1,0-1,-1 1,1-1,0 1,-1-1,1 1,0-1,-1 1,1-1,0 1,0-1,0 1,0 0,-1-1,1 1,-10 41,9-30,0 0,1 1,0-1,1 0,1 0,0 0,0 0,1 0,1-1,0 1,1 0,-4-8,1 0,1 0,-1 0,0-1,1 1,0-1,-1 1,2-1,-1 0,0 0,0 0,1-1,0 1,-1-1,1 0,0 0,0 0,0 0,1-1,-1 0,0 1,1-2,-1 1,0 0,1-1,-1 0,1 0,-1 0,0-1,1 1,1-2,17-5,-1-1,-1-1,1-1,-2-1,1 0,-2-2,1 0,-2-2,9-8,0 2,215-176,-177 157,-79 72,-156 70,165-100,-1 1,1 0,1 1,-1-1,0 1,1 0,0 0,0 1,0-1,0 1,1 0,0 0,0 0,0 0,0 0,1 1,0 0,0-1,1 1,-1 0,1-1,1 1,-1 0,1 0,0 0,0 0,0 0,1 0,0 0,1-1,-1 1,1 0,0-1,0 1,1-1,-1 1,1-1,0 0,1 0,-1-1,1 1,0-1,0 0,1 0,-1 0,1 0,0 0,5-3,0 0,1 0,-1-1,0 0,0 0,0-2,0 1,0-1,0 0,0-1,0 0,-1-1,0 0,1 0,-1-1,-1-1,1 1,-1-1,3-3,-9 7,29-17,-1-1,-1-2,-1-2,-2 0,0-1,-1-2,-2-1,-1 0,-1-2,-1 0,-2-2,-1 0,-2 0,-1-2,-1 0,-2 0,2-13,-11 39,0 1,-1-1,1 1,-1-1,-1 0,0 0,0 1,0-1,-1 0,0 1,0-1,-1 0,0 1,0 0,-1-1,0 1,-1 0,1 0,-1 1,0-1,-1 1,0 0,0 0,0 0,0 1,-1-1,0 2,0-1,-1 0,1 1,-1 1,0-1,-2 0,3 2,0 1,1 0,-1 0,1 1,-1-1,0 1,1 1,-1-1,0 1,1 0,-1 0,1 0,-1 1,1 0,0 0,-1 1,1-1,0 1,1 0,-1 0,1 1,-1-1,1 1,0 0,0 0,0 1,1-1,-2 3,-2 4,-1 1,2 0,0 0,0 0,1 1,0 0,1 0,1 0,0 0,1 1,0 5,2 4,0-1,2 1,1-1,1 0,0 0,2 0,1 0,0-1,2 0,0-1,1 0,1 0,1-1,1 0,1-1,0-1,1 0,1-1,0-1,2 0,-1-1,2-1,0-1,0-1,1 0,10 3,42 2,-71-16,1 0,0 0,-1-1,1 1,-1 0,1 0,-1-1,1 1,-1-1,1 1,-1-1,1 0,-1 0,0 1,1-1,-1 0,0 0,0 0,0-1,0 1,0 0,0 0,0 0,0-1,0 1,0-1,-1 1,1 0,-1-1,1 1,-1-1,1 0,-1 1,0-1,0 1,0-1,0 1,0-1,0 0,0 1,0-1,-1 1,1-1,-1 1,-18-53,7 28</inkml:trace>
  <inkml:trace contextRef="#ctx0" brushRef="#br0" timeOffset="2935.123">2061 205,'-5'5,"-1"6,-1 6,2 1</inkml:trace>
  <inkml:trace contextRef="#ctx0" brushRef="#br0" timeOffset="3702.098">4064 374,'-11'251,"10"-239,-7 41,2 1,3 0,2 1,3 7,-2-61,0 1,0 0,0-1,0 1,0-1,0 1,0-1,0 1,1-1,-1 1,1-1,-1 1,1-1,0 1,-1-1,1 1,0-1,0 0,0 0,0 1,0-1,0 0,0 0,0 0,1 0,-1 0,0 0,1-1,-1 1,1 0,-1-1,1 1,-1-1,1 1,-1-1,1 0,-1 0,1 1,-1-1,1 0,0-1,-1 1,1 0,-1 0,1-1,-1 1,1-1,-1 1,1-1,-1 1,1-1,-1 0,1 0,74-53,-75 53,239-200,-224 186,0 1,2 1,-1 1,1 0,1 2,0 0,0 1,1 1,0 0,20-3,-37 10,0 1,0-1,-1 1,1 0,0 0,0 1,0-1,0 0,0 1,0 0,0 0,0 0,-1 0,1 0,0 0,-1 1,1-1,-1 1,0 0,1 0,-1 0,0 0,0 0,0 0,0 0,0 1,-1-1,1 1,-1-1,0 1,0 0,0-1,0 1,0 0,0 0,-1 0,1 0,-1 0,0 0,0 0,0 0,0 0,0 0,-1 2,-3 15,-1 0,0 1,-2-1,0-1,-1 0,-1 0,-1 0,-1-1,0-1,-4 4,-6 4,-1-1,-1-1,-1-1,-1-1,-1-1,-1-1,0-2,-13 6,-66 15,101-38,1 1,0-1,0 0,-1-1,1 1,0-1,0 0,0 0,0 0,0-1,0 1,0-1,0 0,1 0,-1 0,1-1,-1 1,1-1,0 0,0 0,0 0,0 0,1-1,-1 1,1-1,0 1,0-1,0 0,0-1,-30-120,32 100</inkml:trace>
  <inkml:trace contextRef="#ctx0" brushRef="#br0" timeOffset="4101.502">5081 656,'-5'7,"-20"22,1 1,1 1,2 2,2 0,0 1,-4 15,21-45,1 0,-1 0,1 0,0 0,0 0,0 0,0 0,1 1,-1-1,1 0,0 1,1-1,-1 0,1 1,0-1,0 0,0 0,0 0,1 0,0 0,-1 0,2 0,-1 0,0-1,1 1,-1-1,1 0,0 0,0 0,1 0,-1 0,1 0,-1-1,1 0,0 0,-1 0,1 0,0-1,1 1,3 0,2-2,0-1,1 0,-1 0,0-1,0-1,0 0,0 0,0-1,-1 0,1 0,-1-1,0 0,-1-1,1 0,-1-1,0 1,-1-2,0 1,0-1,5-6,-5 5,1 0,-2 0,1 0,-1-1,-1 0,1 0,-2-1,0 1,0-1,-1 0,2-6,-4 12,-1 1,1-1,-1 0,1 1,-1-1,-1 0,1 0,-1 1,1-1,-1 1,-1-1,1 1,-1-1,0 1,0-1,0 1,0 0,-1 0,1 0,-1 1,0-1,0 1,-1-1,1 1,-1 0,0 0,1 1,-4-3,3 3,0 0,0 1,0-1,1 1,-1 0,-1 0,1 0,0 0,0 1,0 0,0 0,0 0,-1 0,1 1,0-1,-3 2,-12 3</inkml:trace>
  <inkml:trace contextRef="#ctx0" brushRef="#br0" timeOffset="4599.223">5645 600,'-16'18,"1"2,1-1,1 2,0 0,2 0,0 1,2 0,0 1,-3 16,11-36,0 1,1-1,-1 1,1 0,-1 0,1-1,0 1,1 0,-1-1,1 1,-1 0,1-1,0 1,0 0,1-1,-1 0,1 1,0-1,0 0,0 0,0 0,0 0,1 0,-1 0,1-1,0 1,0-1,0 0,0 0,0 0,0 0,1 0,-1-1,1 1,-1-1,1 0,-1 0,1-1,0 1,4 0,0 0,0-1,0 0,0 0,-1 0,1-1,0-1,0 1,0-1,-1-1,1 1,-1-1,0 0,0-1,0 0,0 0,-1-1,1 0,106-99,-87 74,-2 0,-1-2,-2-1,-1-1,-1-1,-2 0,-2-1,-1-1,6-26,-15 40,-1 0,-1 0,-1-1,-1 1,-2 0,0-1,-1 1,-1 0,-1 0,-1 0,-2 1,0-1,-2-1,7 18,0 0,0 0,-1 0,0 1,0-1,0 1,-1 0,0-1,0 2,0-1,0 0,-1 1,0 0,0 0,0 0,0 1,-1 0,1 0,-1 0,0 0,0 1,0 0,0 1,0-1,0 1,-1 0,1 0,0 1,-1 0,1 0,0 1,-1 0,1 0,0 0,0 1,0-1,0 1,0 1,0-1,0 2,-10 7,1 0,1 1,0 1,1 1,0 0,1 0,0 1,1 1,1 0,1 0,0 1,1 0,1 1,1 0,0 0,1 0,1 1,1-1,-1 14,4-14,1 0,0 0,1 0,1-1,1 1,0-1,1 0,1 0,1 0,0-1,1 0,1 0,1-1,0 0,1-1,0 0,1-1,0 0,1-1,1 0,0-1,1 0,0-2,0 1,1-2,0 0,0-1,1-1,0 0,0-1,9 0,30-2,-32-8</inkml:trace>
  <inkml:trace contextRef="#ctx0" brushRef="#br0" timeOffset="5169.08">6209 543,'-6'14,"0"-1,1 1,0 0,1 0,1 0,0 1,1-1,1 1,0-1,0 1,2 0,0-1,3 13,-4-25,0 0,1-1,0 1,-1 0,1 0,0 0,0 0,0 0,0-1,1 1,-1-1,0 1,1-1,-1 1,1-1,-1 0,1 1,0-1,-1 0,1 0,0 0,0 0,0-1,0 1,0-1,0 1,0-1,0 1,0-1,0 0,0 0,0 0,0 0,0 0,0-1,0 1,0-1,0 1,0-1,0 0,-1 1,2-2,72-48,118-171,-192 218,0 1,0-1,1 1,-1 0,0 0,1-1,0 1,-1 0,1 0,0 0,0 0,0 1,0-1,0 1,1-1,-1 1,0 0,1-1,-1 1,1 1,-1-1,1 0,0 1,-1-1,1 1,0-1,-1 1,1 0,0 1,-1-1,1 0,0 1,-1-1,1 1,-1 0,1 0,-1 0,1 0,-1 0,0 0,1 1,-1-1,0 1,10 18,-1 1,0 0,-2 0,-1 1,0 0,-2 0,2 12,8 25,4 5,-4 1,-2 1,-3 0,-3 0,-1 49,-7-95,0-1,-1 0,0 1,-2-1,0 0,-1 0,-2 0,1 0,-7 11,7-16,-1-1,-1 0,0-1,0 0,-1 0,-1 0,0-1,0 0,-1-1,-1 0,0-1,0 0,-1 0,0-2,0 1,-1-1,0-1,0 0,0-1,-1-1,0 0,0 0,0-2,-11 2,20-5,-1 1,1-1,-1 0,1 0,-1 0,1-1,0 0,0 0,0 0,0-1,0 0,1 0,-1 0,1 0,-1-1,1 1,0-1,1 0,-1-1,1 1,0-1,0 1,0-1,0 0,1 0,0 0,0 0,-1-5,-1-3,0-1,1-1,1 1,0 0,1-1,0 1,1-1,1 1,0-1,3-7,3-2,2 0,0 0,2 1,0 1,1 0,2 0,0 1,1 1,1 1,1 0,1 1,0 1,1 0,1 1,15-7,96-45,-101 57</inkml:trace>
  <inkml:trace contextRef="#ctx0" brushRef="#br0" timeOffset="6183.256">7761 656,'15'8,"-1"-2,1 0,0 0,1-1,-1-1,1-1,0 0,0-1,0-1,0-1,0 0,0-1,0 0,11-3,-15 1,-1 0,1-1,0-1,-1 0,0 0,0-1,-1 0,1-1,-1 0,-1-1,1 0,6-7,-12 11,0 0,-1 0,0 0,1-1,-1 1,-1-1,1 0,-1 1,0-1,0 0,0-1,0 1,-1 0,0 0,0-1,-1 1,1 0,-1-1,0 1,-1 0,1-1,-1 1,0 0,-1-1,1 1,-1 0,0 0,0 0,-3-4,0 2,-1 0,0 1,-1 0,1 0,-1 0,0 1,-1 0,1 0,-1 1,0 0,0 0,0 1,-1 0,1 1,-1 0,1 0,-1 0,0 1,0 1,1 0,-1 0,0 0,0 1,0 0,1 1,-1 0,0 1,1-1,-1 2,-7 4,1 1,-1 1,1 0,1 1,0 0,1 2,0-1,0 2,2-1,0 2,0-1,1 2,1-1,1 1,0 1,1-1,1 1,0 0,1 1,1-1,1 1,1 0,0 0,1 5,2-10,1-1,0 1,1-1,1 0,0 0,0 0,1 0,1-1,0 0,0 0,1 0,0-1,1 0,0-1,1 1,0-2,1 1,-1-1,1-1,1 1,0-2,0 0,0 0,2 0,-1-1,1-1,0 0,0 0,0-2,0 1,1-2,-1 0,0 0,1-2,-1 1,1-2,-1 0,0 0,0-1,12-5,182-85,-201 90,24-13</inkml:trace>
  <inkml:trace contextRef="#ctx0" brushRef="#br0" timeOffset="6456.599">8805 572,'-14'43,"-10"29,-5 7,2-6,5-10,7-10,6-11,5-7,-3-9,1-5,-4-5,-5-6,0-5</inkml:trace>
  <inkml:trace contextRef="#ctx0" brushRef="#br0" timeOffset="6703.014">8495 516,'34'33,"20"26,6 8,-2-4,-7-11,-6-11,-7-6,-5-11,-8-3,-3-6,-1-5,1-5,1-2,-2-3</inkml:trace>
  <inkml:trace contextRef="#ctx0" brushRef="#br0" timeOffset="7167.041">9455 684,'-2'-3,"1"1,-1-1,0 0,0 1,0-1,-1 1,1 0,0 0,-1 0,0 0,1 0,-1 0,0 1,0 0,0-1,0 1,0 0,0 0,0 0,0 1,-1-1,1 1,0 0,0 0,-1 0,1 0,0 1,0-1,0 1,-1 0,1 0,-94 47,89-43,1 1,0-1,0 2,0-1,1 0,0 1,0 0,1 1,0-1,0 1,1 0,0 0,1 1,-1-1,1 1,1 0,0 0,0 0,1 0,0 0,0 0,1 0,0 0,1 0,0 0,1 0,-1 0,2 0,-1-1,1 1,4 7,-4-12,0-1,0 0,0 0,0 0,0 0,1-1,-1 1,1-1,0 0,-1 0,1 0,0 0,0-1,0 0,1 0,-1 0,0 0,0-1,1 1,-1-1,0 0,1 0,-1-1,0 1,0-1,1 0,-1 0,0-1,2 0,111-62,69-92,-175 146,40-33,-50 43,1-1,-1 0,1 1,-1-1,1 1,-1 0,1-1,0 1,-1 0,1 0,-1 0,1 0,-1 0,1 0,0 1,-1-1,1 0,-1 1,1-1,-1 1,1 0,-1-1,0 1,1 0,-1 0,0 0,1 0,-1 0,0 0,0 0,0 1,0-1,0 0,0 1,-1-1,1 0,0 1,0-1,71 136,-61-122</inkml:trace>
  <inkml:trace contextRef="#ctx0" brushRef="#br0" timeOffset="7683.127">9906 1051,'17'-39,"1"0,2 1,1 1,2 1,4-2,-14 18,-4 7,0-2,0 0,2 1,0 0,1 0,0 2,1-1,0 1,2 0,-14 11,0 1,-1-1,1 0,1 0,-1 0,0 1,0-1,0 1,0-1,0 1,1-1,-1 1,0 0,0-1,1 1,-1 0,0 0,0 0,1 0,-1 0,0 0,0 1,1-1,-1 0,0 1,0-1,0 0,1 1,-1 0,0-1,0 1,0 0,0-1,0 1,0 0,0 0,0 0,0 0,-1 0,1 0,0 0,-1 0,1 0,0 0,-1 0,1 1,-1-1,12 66,-11-53,-1-11,0 0,1 0,-1 0,1-1,0 1,0 0,0 0,0-1,0 1,1 0,-1-1,1 1,0-1,0 0,0 0,0 0,0 0,0 0,0 0,1 0,-1 0,1-1,-1 0,1 1,0-1,-1 0,1 0,0 0,0-1,0 1,0-1,-1 1,1-1,0 0,0 0,0 0,0-1,0 1,0-1,0 0,0 1,-1-1,1 0,0-1,-1 1,1 0,1-2,253-133,-256 135,1-1,-1 1,1 0,-1-1,1 1,0 0,0 0,0 0,-1 0,1 0,0 1,0-1,0 1,0-1,0 1,1 0,-1-1,0 1,0 0,0 0,0 1,0-1,0 0,0 1,0-1,0 1,0 0,0 0,0-1,0 1,0 1,-1-1,1 0,0 0,-1 0,1 1,-1-1,1 1,-1 0,0-1,0 1,0 0,1 0,-2-1,1 1,0 0,0 0,-1 0,1 0,-1 0,1 0,-1 0,0 1,-6 42,4-40,0 0,1 0,0 0,-1 0,2 0,-1 1,1-1,0 0,0 0,0 0,0 1,1-1,0 0,0 0,1 0,-1 0,1 0,0 0,1-1,-1 1,1-1,0 1,0-1,0 0,0 0,1 0,0-1,3 3,17 6,-1-5</inkml:trace>
  <inkml:trace contextRef="#ctx0" brushRef="#br0" timeOffset="8417.093">11204 770,'-2'7,"1"1,-1 0,1 1,1-1,-1 0,1 0,1 0,0 0,0 0,0 0,1 0,1 4,2 14,1 10,0-3,-1 1,-1-1,-2 1,-1 0,-2 0,-3 20,-45 64,47-115,0 0,0 0,0 0,0 0,-1 0,1-1,-1 1,0-1,1 1,-1-1,0 0,-1 0,1 0,0-1,0 1,-1-1,1 0,-1 0,1 0,-1 0,0 0,1-1,-1 0,0 0,1 0,-1 0,0 0,1-1,-1 1,1-1,-1 0,-1-1,2 0,0 1,1-1,-1 1,1-1,-1 0,1 0,0 0,0-1,0 1,0 0,0-1,0 0,1 1,-1-1,1 0,0 0,-1 0,1 1,1-1,-1 0,0-1,1 1,0 0,-1 0,1 0,0 0,1 0,-1 0,1 0,-1 0,1 0,0 0,0-1,40-99,-40 102,32-53,2 2,2 1,3 1,2 3,2 1,2 2,1 3,3 1,4 0,-38 26,2 0,0 2,0 0,1 0,0 2,1 0,0 2,1 0,0 1,0 1,0 1,1 1,15-1,-32 6,1 0,-1 0,1 1,-1-1,0 1,0 0,0 1,0-1,0 1,0 0,0 0,-1 1,0-1,0 1,0 0,0 0,0 0,-1 1,0-1,0 1,0 0,0 0,-1 0,0 0,0 0,0 1,-1-1,0 1,0-1,0 1,0-1,-1 1,0-1,0 1,-1-1,0 1,0 0,0-1,0 0,-1 1,0-1,0 0,0 0,-1 0,0 0,-1 2,-9 12,0 0,-2 0,0-1,-1-1,-1-1,-1 0,0-1,-1-1,0-1,-1-1,-1 0,0-1,0-2,-1 0,0-1,-1-2,1 0,-20 2,37-6,0-1,1 0,-1-1,0 1,0-1,1 0,-1 0,0 0,0-1,0 0,1 0,-1 0,1 0,-1-1,0 0,1 1,0-2,0 1,0 0,0-1,0 0,0 0,0 0,1-1,0 1,-1-1,1 0,1 1,-1-1,1-1,-1 1,1 0,0-1,1 1,-1-1,1 1,0-1,0 0,0 1,0-6,8-48,0 32</inkml:trace>
  <inkml:trace contextRef="#ctx0" brushRef="#br0" timeOffset="8689.474">12192 92,'-5'38,"-1"42,0 12,1 0,2-11,6-15,2-8,0-10,0-8,-1-6,3-9,1-3,-1-2,-2 2,-2-4</inkml:trace>
  <inkml:trace contextRef="#ctx0" brushRef="#br0" timeOffset="9021.418">12333 854,'204'-34,"-164"26,0-1,0-2,-2-2,1-1,-2-2,0-2,-1-1,8-7,-38 22,0 0,0 0,0-1,0 0,-1 0,1 0,-2 0,1-1,0 0,-1 0,0 0,0-1,-1 1,0-1,0 0,-1 0,1 0,-2 0,1 0,-1 0,0-1,0 1,-1-1,0 1,0-3,-2 7,0 0,0 1,0-1,0 1,-1-1,1 1,-1 0,1 0,-1 0,0 0,1 1,-1-1,0 1,0-1,0 1,-1 0,1 0,0 1,0-1,0 1,-1-1,1 1,0 0,-1 0,1 1,0-1,0 1,-1-1,-1 2,-94 31,82-24,0 1,1 1,0 0,1 1,0 1,1 0,0 1,2 0,-1 1,2 1,0 0,0 1,2-1,0 2,1 0,1 0,0 0,6-11,0 0,0 1,0-1,1 0,0 1,1-1,-1 1,1-1,1 0,0 0,0 0,0 0,0 0,1 0,1 0,-1-1,1 0,0 1,0-1,1-1,0 1,0-1,0 0,0 0,1 0,0-1,0 1,0-2,1 1,-1-1,3 1,4 4,1-1,0-1,1 0,-1-1,1 0,0-1,0-1,1 0,0-1,8 0</inkml:trace>
  <inkml:trace contextRef="#ctx0" brushRef="#br0" timeOffset="11157.097">0 1418,'375'-25,"272"20,-344 7,1953-2,-1762-28,40-1,37 0,-360 30,283-12,-47-8,21 19,-169 2,363-3,-273-25,524 26,-507-29,294 28,-327-25,717 25,-641 1,-251-28,281 27,-282 0,-54-25,-117 25,-3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29:58.86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3867 3669,'6'-7,"-5"7,-4 16,0 201,30-46,2 54,-30 28,-15-167,18-71</inkml:trace>
  <inkml:trace contextRef="#ctx0" brushRef="#br0" timeOffset="3867.778">5674 3669,'0'341,"1"-317,2 0,0 0,2-1,0 1,1-1,10 21,-14-36,-1 0,0 1,0-1,0 1,-1-1,0 1,-1-1,0 1,0-1,-1 1,-1 1,-4 38,4 92,3-115</inkml:trace>
  <inkml:trace contextRef="#ctx0" brushRef="#br0" timeOffset="8766.779">2034 3782,'0'385,"27"-153,-27 28,-5-210,-1-32</inkml:trace>
  <inkml:trace contextRef="#ctx0" brushRef="#br0" timeOffset="9730.643">1440 4205,'39'-7,"1"2,-1 2,0 1,1 2,-1 1,1 3,-1 1,0 2,35 11,-25-11,0-2,1-2,-1-2,27-4,16 0,474-26,-62 29,-247-25,343-32,-99 26,-116 49,-241-7,1-7,23-6,-4 0,608-55,-664 63,-91 0</inkml:trace>
  <inkml:trace contextRef="#ctx0" brushRef="#br0" timeOffset="10114.964">6098 3782,'-381'300,"48"-40,206-142,112-104</inkml:trace>
  <inkml:trace contextRef="#ctx0" brushRef="#br0" timeOffset="10847.727">4404 3782,'-551'342,"390"-243,-86 73,180-113,56-46</inkml:trace>
  <inkml:trace contextRef="#ctx0" brushRef="#br0" timeOffset="11621.127">2428 3923,'-466'431,"397"-362,-130 111,83-92,94-76</inkml:trace>
  <inkml:trace contextRef="#ctx0" brushRef="#br0" timeOffset="12770.461">2879 4543,'-9'20,"0"0,1 0,2 1,0 0,1 0,0 0,2 1,1 0,0 20,2-39,-14 177,5-61,9-118,0 0,0 0,0 0,0 0,1-1,-1 1,0 0,1 0,-1 0,1-1,-1 1,1 0,-1-1,1 1,-1 0,1-1,-1 1,1-1,0 1,0-1,-1 1,1-1,0 1,0-1,-1 0,1 1,0-1,0 0,0 0,0 0,-1 1,1-1,0 0,0 0,0 0,0 0,0-1,-1 1,1 0,0 0,0 0,0-1,0 1,-1 0,1-1,0 1,0-1,-1 1,1-1,0 0,40-29,-38 27,197-167,-197 167,0 0,-1 1,1 0,0 0,0 0,0 0,0 0,0 0,1 1,-1 0,0-1,1 1,-1 1,1-1,-1 0,1 1,0 0,-1 0,1 0,-1 0,1 0,0 1,-1 0,1-1,-1 1,0 1,1-1,-1 0,0 1,0 0,1-1,-1 1,-1 1,1-1,0 0,0 1,-1-1,0 1,1 0,-1 0,0 0,0 0,0 0,-1 1,2 12,-2-1,0 1,-1 0,-1 0,0 0,-1 0,0-1,-2 1,0-1,0 0,-2 0,0 0,0 0,-2-1,1 0,-5 4,5-5,-1-1,0 0,0 0,-1-1,-1 0,0 0,0-1,-1-1,0 0,-1 0,0-1,-1-1,-12 7,21-13,0 0,0 0,0-1,0 1,0-1,0 0,0 0,0 0,0-1,0 1,0-1,0 0,0 0,0 0,0-1,0 1,1-1,-1 0,1 0,-1 0,1-1,0 1,0-1,0 0,0 0,0 0,1 0,-1 0,0-1,-52-108,39 26,14 62</inkml:trace>
  <inkml:trace contextRef="#ctx0" brushRef="#br0" timeOffset="13752.685">4743 4459,'0'312,"-22"-194,22-118,0 1,0 0,-1 0,1-1,0 1,0 0,0 0,0 0,0-1,0 1,0 0,0 0,0 0,0-1,1 1,-1 0,0 0,0-1,1 1,-1 0,1-1,-1 1,0 0,1-1,-1 1,1-1,0 1,-1 0,1-1,-1 1,1-1,0 0,-1 1,1-1,0 0,-1 1,1-1,0 0,0 0,0 1,-1-1,1 0,0 0,0 0,-1 0,1 0,0 0,0 0,0 0,-1-1,1 1,0 0,0 0,-1-1,1 1,0 0,-1-1,1 1,0-1,-1 1,1-1,0 1,-1-1,44-30,-24 14,0 0,1 1,0 0,1 2,1 1,1 1,-1 1,2 1,-1 1,2 1,-1 1,1 1,0 1,21 0,-44 4,0 1,0-1,0 1,0 0,0 0,0 0,0 1,0-1,0 1,0-1,0 1,0 0,0 0,-1 0,1 1,0-1,-1 1,1-1,-1 1,1 0,-1 0,0 0,1 0,-1 0,0 1,-1-1,1 1,0-1,-1 1,1 0,-1-1,0 1,0 0,0 0,0 0,0 2,-1 9,0 0,0 0,-2 0,0 0,0 0,-1 0,-1-1,0 1,-1-1,0 0,-1 0,-1-1,0 0,0 0,-1 0,-1-1,0 0,-1-1,-10 9,15-13,0 0,-1 0,1 0,-1-1,-1 0,1 0,-1-1,0 0,0 0,0 0,0-1,-1 0,1-1,-1 1,0-1,1-1,-1 0,0 0,0 0,0-1,0 0,0-1,0 0,0 0,0 0,0-1,0 0,1-1,-1 0,1 0,0-1,0 0,-5-3,-6-12,0 0,2-1,0-2,1 1,1-2,1 0,-7-18,9 16</inkml:trace>
  <inkml:trace contextRef="#ctx0" brushRef="#br0" timeOffset="15316.755">1497 3499,'-430'1,"182"28,50-29,175 4,5 2</inkml:trace>
  <inkml:trace contextRef="#ctx0" brushRef="#br0" timeOffset="16370.727">1554 339,'-209'25,"-12"4,-176 2,366-30,20 0,-1 0,0-1,1 0,-1-1,0 0,1-1,-1 0,1 0,-9-5,13 1,8 1</inkml:trace>
  <inkml:trace contextRef="#ctx0" brushRef="#br0" timeOffset="17318.931">820 1806,'121'-17,"40"-7,-105 16,0 2,0 3,0 2,11 3,10-1,-26 4,-33 1</inkml:trace>
  <inkml:trace contextRef="#ctx0" brushRef="#br0" timeOffset="18386.745">734 169,'49'60,"-36"-27,-1 0,-2 1,-1 1,-1 0,-2 0,-2 0,-1 1,-2 3,26 288,-15-10,4-61,-14 176,-4-206,1-141,13 221,-5-264,-2 0,-1 0,-3 0,-1 1,-3-1,-4 21,-29 181,27-153,5 1,5 74,1-38,-1 211,27-142,-28-165,-1-23,0 0,1 0,1 0,-1 0,2 0,-1 0,1 0,1 0,-1 0,1 0,2 1,0-3</inkml:trace>
  <inkml:trace contextRef="#ctx0" brushRef="#br0" timeOffset="18733.658">1158 3076,'-15'38,"-13"32,-3 9,-1 1,1-9,0-11,1-7,1-7,0-7,1 0,-1-2,6-3,1-2,0-1,4-2,4-1,5-5</inkml:trace>
  <inkml:trace contextRef="#ctx0" brushRef="#br0" timeOffset="19437.265">1214 1383,'-33'43,"-31"38,-9 16,3-5,9-8,10-14,8-8,8-11,4-9,7-7,4-4,0-3,3-2,5-4</inkml:trace>
  <inkml:trace contextRef="#ctx0" brushRef="#br0" timeOffset="20072.979">1130 0,'-33'44,"-31"32,-9 9,-2-1,7-9,11-13,9-13,14-9,8-7,2-4,2-7,4-2,1-1,2-2</inkml:trace>
  <inkml:trace contextRef="#ctx0" brushRef="#br0" timeOffset="21218.745">2 678,'1'1,"1"0,0 0,-1 1,1-1,-1 0,1 1,-1 0,0-1,0 1,0 0,0-1,0 1,0 0,0 0,0 0,-1 0,1 0,-1 0,1 0,-1 0,0 0,0 0,0 0,0 0,0 0,0 0,-1 0,1 0,-1 0,1 0,-21 248,22-47,0-203,-1-1,0 1,1-1,-1 1,1-1,-1 1,1 0,-1-1,1 1,-1-1,1 1,-1 0,1 0,-1-1,1 1,-1 0,1 0,0 0,-1 0,1 0,-1 0,1 0,0 0,-1 0,1 0,0 0,-1 0,1 0,-1 0,1 0,-1 1,1-1,0 0,-1 0,1 1,-1-1,1 0,-1 1,1-1,-1 1,0-1,1 1,-1-1,1 0,-1 1,0-1,1 1,-1 0,0-1,0 1,1-1,-1 1,0-1,0 1,0 0,0-1,0 1,0-1,0 1,0 0,0-1,0 1,0 0,0-1,0 1,-1-1,1 1,0-1,0 1,-1 0,33-45,-28 36,-2 6,10-18,0 1,2 0,0 1,2 1,-1 0,9-5,-17 16,-6 4,0 0,1-1,0 1,-1 0,1 0,0 0,0 0,0 1,0-1,0 0,0 1,1 0,-1-1,0 1,1 0,-1 0,1 0,0 1,-1-1,1 1,-1-1,1 1,0 0,0 0,-1 0,1 0,0 0,-1 1,1-1,-1 1,1 0,-1 0,1 0,-1 0,1 0,-1 0,0 1,1-1,-1 1,0 0,1 0,6 14,-1-1,-1 1,0 1,-1-1,-1 1,0 0,-1 0,1 14,-4-19,0 0,-1 0,0 0,-1-1,-1 1,0 0,0 0,-1-1,0 1,-1-1,-1 0,1 0,-2-1,0 1,0-1,-1 0,0-1,0 1,-1-2,0 1,-1-1,0 0,0-1,-4 3,9-8,0 0,0 0,0 0,0 0,0 0,0-1,0 0,0 0,0 0,-1 0,1-1,-1 1,1-1,0 0,-1-1,1 1,0-1,-1 0,1 0,0 0,0 0,0-1,0 0,0 1,0-2,0 1,1 0,-1-1,0 0,-4-4,0 0,0 0,1-1,0 0,1 0,0-1,0 0,0 0,1 0,1-1,-3-7,-1-9</inkml:trace>
  <inkml:trace contextRef="#ctx0" brushRef="#br0" timeOffset="22239.693">199 2117,'-19'83,"4"0,3 1,4 1,3 0,7 65,3-105,-5-44,0-1,0 1,0 0,1-1,-1 1,0-1,0 1,0 0,1-1,-1 1,0-1,1 1,-1-1,0 1,1-1,-1 1,1-1,-1 1,1-1,-1 0,1 1,-1-1,1 0,-1 1,1-1,0 0,-1 0,1 1,-1-1,1 0,0 0,-1 0,1 0,0 0,-1 0,1 0,-1 0,1 0,0 0,-1 0,1-1,0 1,-1 0,1 0,-1 0,1-1,-1 1,1 0,-1-1,1 1,-1-1,1 1,-1-1,1 1,-1 0,1-1,-1 0,0 1,1-1,-1 1,0-1,0 1,1-1,-1 0,0 1,0-1,113-167,-21 97,-90 70,1 0,-1 0,1 0,0 0,-1 0,1 1,0-1,-1 1,1 0,0 0,0 0,-1 0,1 0,0 0,-1 1,1 0,0-1,-1 1,1 0,-1 0,1 0,-1 1,1-1,-1 1,0-1,0 1,0 0,0 0,0-1,0 2,0-1,-1 0,1 0,-1 0,1 1,-1-1,0 1,0-1,0 1,0 1,2 9,-1 1,-1 0,0 0,-1 0,0-1,-1 1,0 0,-1 0,-1-1,0 1,-1-1,-1 0,0 0,-1 0,0-1,0 0,-2 0,1 0,-2-1,1 0,-1-1,-1 0,0 0,0-1,-1-1,0 1,-5 1,11-6,0-1,-1 1,1-1,-1 0,0-1,0 1,0-1,0 0,0 0,0-1,-1 0,1 0,0-1,-1 1,1-1,0-1,-1 1,1-1,0 0,-1-1,1 1,0-1,0-1,0 1,0-1,1 0,-1 0,1-1,0 1,-4-4,-9-13,2-1</inkml:trace>
  <inkml:trace contextRef="#ctx0" brushRef="#br0" timeOffset="23671.489">3811 1919,'-1'2,"1"-1,0 1,0 0,0-1,0 1,0-1,1 1,-1-1,0 1,1-1,-1 1,1-1,0 1,-1-1,1 1,0-1,0 0,0 0,0 1,0-1,0 0,0 0,0 0,0 0,1 0,-1 0,0 0,1-1,-1 1,1 0,-1-1,1 1,-1-1,1 1,-1-1,1 0,-1 0,1 0,-1 0,1 0,0 0,-1 0,1 0,-1-1,1 1,-1 0,1-1,-1 0,1 1,-1-1,0 0,1 1,-1-1,0 0,0 0,1 0,-1 0,0-1,0 1,0 0,0-1,-26 11,23-9,1 1,-1-1,1 1,0 0,-1 0,1 0,0-1,-1 1,1 1,0-1,0 0,0 0,0 0,0 0,0 1,0-1,0 1,1-1,-1 0,0 1,1-1,-1 1,1-1,0 1,-1 0,1-1,0 1,0-1,0 1,0 0,0-1,0 1,1-1,-1 1,1-1,-1 1,1-1,-1 1,1-1,0 1,0-1,-1 0,1 1,0-1,0 0,0 0,1 1,-1-1,0 0,0 0,1-1,-1 1,0 0,1 0,-1-1,1 1,-1 0,1-1,-1 0,1 1,-1-1,3 0,0 0,0-1,0 0,0 1,0-2,0 1,-1 0,1-1,0 0,-1 0,1 0,-1 0,1-1,-1 1,0-1,0 0,0 0,-1 0,1 0,-1 0,1-1,-1 1,0-1,0 1,-1-1,1 0,-1 0,0 0,0 0,-1 3,0 1,0-1,0 0,-1 1,1-1,0 0,-1 1,1-1,0 1,-1-1,1 1,-1-1,1 1,-1-1,1 1,-1 0,1-1,-1 1,0 0,1-1,-1 1,1 0,-1 0,0-1,1 1,-1 0,0 0,1 0,-1 0,0 0,1 0,-1 0,0 0,1 0,-1 0,0 0,1 1,-1-1,0 0,1 0,-1 1,1-1,-1 0,0 1,1-1,-1 0,1 1,-1-1,1 1,0-1,-1 1,1-1,-1 1,1 0,0-1,-1 1,1-1,0 1,0 0,-1-1,1 1,0 0,0-1,0 1,0 0,-8 14</inkml:trace>
  <inkml:trace contextRef="#ctx0" brushRef="#br0" timeOffset="25452.158">4431 1213,'-7'-2,"0"0,-1 1,0 0,1 0,-1 0,0 1,0 0,1 1,-1-1,0 2,1-1,-1 1,1 0,0 1,-1-1,1 1,0 1,1-1,-1 1,1 1,-1-1,1 1,1 0,-1 1,1-1,-3 4,-6 4,1 0,1 0,0 1,1 1,0 0,1 0,1 1,0 1,2-1,0 1,0 0,2 1,0 0,1 0,1 0,0 0,2 0,0 1,1-1,1 1,0-1,4 14,0-23,1 0,1-1,-1 1,1-1,1-1,-1 1,1-1,1-1,-1 0,1 0,0 0,1-1,-1 0,1-1,0 0,0-1,0 0,0-1,1 1,-1-2,1 0,-1 0,1-1,0 0,-1-1,1 0,-1-1,10-2,3 1,-1-2,-1 0,1-1,-1-1,0-1,0 0,-1-2,-1-1,17-11,-32 20,0 0,-1 0,0 0,1-1,-1 1,0-1,0 0,0 0,0 0,-1 0,1 0,-1-1,0 1,0-1,0 0,0 1,-1-1,1 0,-1 0,0 0,0 0,-1 0,1 0,-1 0,0-1,0 1,0 0,-1 0,1 0,-1 0,0 0,0 0,-1 0,1 0,-1 0,0 1,0-1,0 1,0-1,0 1,-1 0,0-1,-1 0,-3-1,0 0,0 0,-1 1,0 0,0 0,0 0,-1 1,1 1,-1-1,0 1,1 1,-1 0,0 0,0 1,0 0,0 0,0 1,1 0,-1 1,-8 2,17-4,1 0,-1 0,0 1,0-1,1 0,-1 1,0-1,0 0,0 1,1-1,-1 0,0 1,0-1,0 1,0-1,0 0,0 1,0-1,0 1,0-1,0 0,0 1,0-1,0 0,0 1,0-1,0 1,0-1,0 0,0 1,-1-1,1 0,0 1,0-1,0 0,-1 1,1-1,0 0,-1 1,1-1,0 0,-1 0,1 1,0-1,-1 0,1 0,0 0,-1 0,40 5,8-6,-1-2,0-2,-1-2,1-1,8-6,-16 6,18-1,-33 6</inkml:trace>
  <inkml:trace contextRef="#ctx0" brushRef="#br1" timeOffset="35579.45">3924 3443,'-2'1,"0"0,0 1,0-1,0 1,1 0,-1 0,1-1,-1 1,1 0,0 0,0 1,0-1,0 0,0 0,0 0,0 1,1-1,-1 0,1 1,0-1,0 0,0 1,0-1,0 3,0-2,-3 366,31-143,-28 225,-29-225,18-39,-24-25,14 82,14-199,1 0,3 1,2 0,3 11,-5 99,-25 41,29 159,-1-344</inkml:trace>
  <inkml:trace contextRef="#ctx0" brushRef="#br1" timeOffset="37341.82">3783 5927,'312'0,"-114"-28,110 16,-136-7,35-30,-104 19,93-26,-32 1,-186 49,-6 6,0-2,1 0,-1-2,1-1,-1-1,2-1,-1-2,-11-5,-52-31,88 46,0 0,1 0,-1 0,1 0,-1 0,1 1,-1-1,1 1,0-1,0 1,0-1,-1 1,1 0,1-1,-1 1,0 0,0 0,1 0,-1 0,1-1,0 1,-1 0,1 0,0 0,0 0,0 0,0 0,1 0,-1 0,0 0,1 0,-1 0,1-1,0 1,0 0,78 395,-47-193,-19-142,12-92,97-222,-53 120,38-102,-103 223</inkml:trace>
  <inkml:trace contextRef="#ctx0" brushRef="#br1" timeOffset="42792.899">6408 5080,'0'-4,"1"1,-1-1,0 0,0 1,-1-1,1 1,-1-1,0 1,0-1,0 1,0-1,0 1,-1 0,1-1,-1 1,0 0,0 0,-1 0,1 1,0-1,-1 1,0-1,1 1,-1 0,0 0,0 0,0 0,-1 0,1 1,0-1,-1 1,1 0,-1 0,1 0,-1 1,1-1,-1 1,1 0,-1 0,0 0,1 0,-1 1,1-1,-1 1,1 0,-4 1,-21 11,0 1,0 2,2 0,0 2,1 1,0 1,2 1,0 1,2 0,0 2,2 1,1 0,0 2,-1 7,11-23,2 0,0 0,0 1,1 0,1 0,0 1,0-1,1 1,1 0,-1 10,5 145,0-159,0-1,0 1,1-1,0 0,0 0,1-1,0 1,0-1,1 1,0-1,0-1,0 1,1-1,0 0,1 0,-1 0,1-1,0 0,1-1,3 3,5 1,-1 0,1-1,0-1,0 0,1-1,-1-1,1 0,0-1,15 0,195-5,-201 0,-1-1,0-2,0 0,0-2,-1 0,0-2,0 0,-1-2,0 0,-1-2,0-1,-1 0,-1-2,0 0,-1-1,9-12,-15 14,-1 1,-1-2,0 0,-1 0,-1-1,-1 0,0 0,-1-1,-1 0,-1 0,-1 0,0-1,-1 0,-1 0,-1 0,0 0,-2 0,0 0,-1 0,-1 1,-5-18,0 18,-1 0,-1 1,-1 0,0 1,-1 0,-1 1,0 0,-1 1,0 1,-1 0,-1 0,0 2,-1 0,0 1,-2 0,5 2,-1 1,1 0,-1 1,0 1,-1 0,1 1,-1 0,0 2,0 0,0 0,0 2,0 0,-1 1,1 0,0 1,1 1,-1 1,0 0,1 1,0 1,0 0,0 1,1 1,-2 1,-50 37,40-28</inkml:trace>
  <inkml:trace contextRef="#ctx0" brushRef="#br1" timeOffset="43810.611">5899 5503,'2'-7,"1"1,-1-1,1 0,1 1,-1-1,1 1,0 0,1 0,-1 1,1-1,0 1,1 0,-1 0,1 1,0 0,0 0,0 0,1 1,-1 0,1 0,10-8,-5 3,103-52,-110 58,0 1,0 0,0 0,0 0,1 0,-1 1,0 0,0 0,1 1,-1-1,0 1,0 0,0 1,0-1,0 1,0 0,0 0,-1 1,1-1,0 1,-1 0,0 0,1 1,119 113,-106-104,0-1,1-1,1 0,0-2,0 0,1-1,0-1,1-1,18 3,-25-9,0-1,0 0,0-1,-1-1,1 0,-1-1,0 0,0-2,0 1,0-2,-1 1,0-2,-1 0,1-1,98-77,-63 50,-35 26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0:5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8861 617,'-16'-1,"0"1,-1 1,1 1,0 0,0 1,0 1,0 0,0 1,1 1,-11 6,24-12,1 1,0-1,0 1,0-1,0 1,0-1,0 1,0 0,0-1,0 1,0 0,0 0,0 0,0-1,1 1,-1 0,0 0,1 0,-1 0,1 1,-1-1,1 0,-1 0,1 0,0 0,0 0,-1 1,1-1,0 0,0 0,0 0,0 1,1-1,-1 0,0 0,0 0,1 1,-1-1,0 0,1 0,0 0,-1 0,1 0,-1 0,1 0,0 0,0 0,0 0,-1 0,1-1,0 1,0 0,0-1,0 1,64 32,-59-30,7 2,-8-5,0 1,1 0,-1 0,0 1,-1-1,1 1,0 0,0 0,-1 1,1 0,-1-1,0 1,0 1,0-1,0 0,0 1,-1 0,1 0,-1 0,0 0,-1 1,1-1,-1 1,0 0,0 0,0-1,0 1,-1 0,0 1,0-1,-1 0,1 0,-1 1,-4 1,-1-1,0 1,0-1,0 0,-1-1,1 1,-2-1,1 0,0-1,-1 0,0 0,0 0,0-1,0 1,-1-2,1 1,-1-1,0-1,1 1,-1-1,-1 0,1-1,0-1,0 0,1 0,-1 0,1-1,-1 0,1-1,-1 1,1-1,0-1,0 1,-1-2,-10-6</inkml:trace>
  <inkml:trace contextRef="#ctx0" brushRef="#br0" timeOffset="901.01">9228 730,'0'14,"2"37,-3 1,-3 0,-1-1,-3 1,-6 17,9-49,3-11,0 0,0 0,-1 0,0-1,-1 1,0-1,0 0,-1 0,0 0,-4 5,8-13,0 1,0-1,0 0,0 1,1-1,-1 0,0 0,0 1,0-1,0 0,0 0,0 0,0 0,0 0,1 0,-1-1,0 1,0 0,0 0,0-1,0 1,0 0,1-1,-1 1,0-1,0 1,1-1,-1 1,0-1,1 0,-1 1,0-1,1 0,-1 1,1-1,-1 0,1 0,0 0,-1 1,1-1,0 0,-1 0,1 0,0 0,0 0,0 0,0 0,0 0,0 1,0-1,0 0,0 0,0 0,1 0,-1 0,0 0,1 0,-1 1,0-1,1 0,-1 0,1 0,4-19,1 1,0-1,1 1,1 0,1 1,1 0,0 1,2 0,0 0,6-5,-17 20,28-38,3 0,1 2,1 2,2 1,2 2,1 1,30-17,19 18,-85 31,-1-1,0 1,0 0,0 0,1 1,-1-1,0 0,0 1,0-1,0 1,0 0,0-1,0 1,0 0,0 0,0 1,0-1,0 0,-1 0,1 1,-1-1,1 1,-1 0,1-1,-1 1,0 0,0 0,0 0,0 0,0 0,0 0,0 0,-1 0,1 0,-1 0,0 1,1-1,-1 0,0 0,0 1,-2 11,-1-1,0 0,0 0,-1 0,-1 0,0-1,-1 0,0 0,-1 0,0-1,-1 0,0 0,-1-1,0 0,-1 0,0-1,0-1,-1 0,-3 3,6-5,0 0,0-1,0 1,-1-2,0 1,0-1,0 0,0-1,-1 0,1-1,-1 0,0 0,0-1,0 0,0-1,1 0,-1-1,0 0,-5-1,13 1,0 0,0 0,0 0,0 0,0-1,0 1,1-1,-1 1,0-1,1 0,-1 1,1-1,0 0,0 0,-1 0,1 0,1 0,-1 0,0-1,0 1,1 0,-1 0,1-1,0 1,-1 0,1 0,0-1,1 1,-1 0,0-1,1 1,-1 0,1 0,-1 0,1-1,0 1,0 0,0 0,1 0,-1 0,0 0,10-17</inkml:trace>
  <inkml:trace contextRef="#ctx0" brushRef="#br0" timeOffset="1223.418">9962 138,'0'16,"-17"395,-12-239,1-64,31-106,1-8</inkml:trace>
  <inkml:trace contextRef="#ctx0" brushRef="#br0" timeOffset="5440.135">10471 561,'0'-1,"0"1,1-1,-1 0,0 0,0 0,0 0,0 1,0-1,0 0,0 0,0 0,0 1,-1-1,1 0,0 0,0 0,-1 1,1-1,0 0,-1 1,1-1,-1 0,1 1,-1-1,1 0,-1 1,0-1,1 1,-1-1,0 1,1-1,-1 1,0 0,1-1,-1 1,0 0,0-1,0 1,1 0,-1 0,0 0,0 0,0 0,1 0,-1 0,0 0,0 0,0 0,0 0,1 1,-1-1,0 0,0 0,1 1,-1-1,0 1,0-1,1 1,-1-1,0 1,-9 3,-1 1,1 0,0 0,0 1,1 0,0 1,0 0,1 0,-1 1,1 0,1 1,0 0,0 0,1 0,0 1,1 0,0 0,0 0,0 3,4-10,1 1,0-1,-1 0,2 0,-1 0,0 0,0 0,1 0,0 0,-1 0,1 0,0 0,1 0,-1 0,0 0,1-1,0 1,-1-1,1 1,0-1,0 1,1-1,-1 0,0 0,1 0,-1-1,1 1,0 0,-1-1,1 0,0 1,0-1,0 0,0-1,0 1,0 0,0-1,0 0,0 0,1 0,-1 0,0 0,0-1,0 1,0-1,0 0,0 0,0 0,1 0,18-8,0-2,0 0,-1-1,-1-1,0 0,-1-2,0-1,-1 0,-1-1,-1-1,15-19,1 2,-2-10,-29 63,-4-11,0 0,1 1,0-1,0 0,1 1,0-1,0 1,0-1,1 1,0 0,1-1,0 1,0-1,1 1,-1-1,2 0,-1 0,1 0,0 0,0 0,1 0,0-1,0 1,3 1,-4-4,0 0,0 0,0-1,1 1,0-1,-1 0,1 0,1 0,-1-1,0 1,1-1,-1 0,1 0,-1-1,1 1,0-1,0 0,0 0,0-1,0 1,-1-1,1 0,0-1,0 1,2-1,10-5</inkml:trace>
  <inkml:trace contextRef="#ctx0" brushRef="#br0" timeOffset="5817.473">11233 419,'-7'-1,"1"-1,0 1,-1 1,1-1,0 1,-1 0,1 1,-1-1,1 1,0 1,0-1,-1 1,1 0,0 0,1 1,-1 0,0 0,1 0,-1 1,1-1,-2 4,-6 3,0 2,1 0,0 0,1 1,1 0,0 1,-5 9,12-19,0 1,1-1,-1 1,1 0,0 0,0 0,0 0,1 0,-1 0,1 0,1 0,-1 1,1-1,0 0,0 1,0-1,1 0,0 0,0 1,0-1,1 0,-1 0,1 0,1 0,-1-1,1 1,-1 0,1-1,0 0,1 0,-1 0,1 0,0 0,0-1,0 0,0 1,1-2,-1 1,1 0,0-1,0 0,3 1,2-1,1 0,0 0,-1-1,1-1,0 1,0-2,0 0,0 0,-1-1,1 0,0-1,-1 0,0-1,0 0,0 0,0-1,-1-1,1 1,-1-2,7-5,-2 1</inkml:trace>
  <inkml:trace contextRef="#ctx0" brushRef="#br0" timeOffset="6270.084">11486 730,'44'-10,"-1"-2,0-2,-1-1,0-3,-2-1,29-19,-66 37,0 0,0-1,0 0,0 1,0-1,-1 0,1-1,0 1,-1 0,0-1,0 1,1-1,-1 0,-1 0,1 1,0-1,-1 0,0-1,1 1,-1 0,0 0,-1-1,1 1,-1 0,1-1,-1 1,0 0,0-1,0 1,-1-1,1 1,-1 0,0 0,0-1,0 1,0 0,-1 0,1 0,-1 0,0 0,0 0,0 1,0-1,0 0,-1 1,1 0,-3-2,-1 0,-1 1,0 0,0 1,0-1,-1 1,1 1,0-1,-1 1,1 0,-1 1,1 0,-1 0,1 1,-1 0,1 0,-1 1,1-1,0 2,0-1,0 1,-2 1,-5 2,0 1,0 1,0 0,1 1,0 0,1 1,0 0,0 1,-6 9,13-15,1-1,0 1,0 0,1 0,-1 1,1-1,1 1,-1-1,1 1,0 0,0 0,0 0,1 0,0 0,0 0,1 1,-1-1,1 0,1 0,-1 1,1-1,0 0,1 0,0 0,-1 0,2 0,-1 0,1-1,0 1,0-1,0 0,1 0,3 4,11 3,1-1,0-1,1 0,1-1,-1-1,1-2,0 0,1 0,-1-2,1-1,0-1,0-1,0 0,0-2,21-3,65-9,-79 7</inkml:trace>
  <inkml:trace contextRef="#ctx0" brushRef="#br0" timeOffset="7320.454">13095 363,'-73'-4,"-14"31,85-26,-1 0,1 1,0-1,0 1,0-1,0 1,0 0,0-1,0 1,1 0,-1 1,1-1,-1 0,1 0,0 0,0 1,0-1,0 1,0-1,1 1,-1-1,1 1,-1-1,1 1,0 0,0-1,0 1,0-1,1 1,-1-1,1 1,0-1,0 3,3 2,1-1,0 1,0-1,0 0,1 0,0 0,0-1,0 0,1 0,0-1,0 1,0-2,0 1,1-1,4 2,34 19,-43-21,0-1,0 0,-1 1,1-1,-1 1,1 0,-1 0,0 0,0 0,0 0,-1 1,1-1,-1 0,1 1,-1-1,0 1,-1 0,1-1,0 1,-1 0,0-1,0 1,0 0,-1-1,1 1,-1 0,0-1,0 1,0-1,0 1,0-1,-1 1,0-1,0 0,0 0,0 0,0 0,0 0,-1 0,0-1,1 1,-1-1,0 0,0 0,0 0,-1 0,1 0,0-1,-2 1,-15 9,1-1,-1-1,0 0,-1-2,0-1,0 0,-1-2,-7 1,5-3</inkml:trace>
  <inkml:trace contextRef="#ctx0" brushRef="#br0" timeOffset="7921.806">13208 872,'35'-43,"30"-37,2 4,4 2,34-24,-3 31,-101 67,0-1,0 1,0 0,0-1,0 1,0 0,1 0,-1 0,0 0,0 0,0 0,0 0,0 1,0-1,0 0,0 0,0 1,0-1,0 1,0-1,0 1,0-1,0 1,0 0,0 0,0-1,0 1,-1 0,1 0,0 0,-1 0,1-1,0 1,-1 0,0 0,1 1,-1-1,1 0,-1 0,0 0,0 0,0 0,1 0,-1 0,0 0,-1 0,1 1,0-1,0 0,0 0,-1 0,-6 61,5-54,-6 62,8-69,0 1,0 0,0-1,1 1,-1 0,0-1,1 1,0-1,-1 1,1-1,0 1,0-1,0 1,0-1,0 0,0 0,0 1,0-1,0 0,1 0,-1 0,0 0,1 0,-1-1,1 1,-1 0,1-1,0 1,-1-1,1 1,-1-1,1 0,0 1,-1-1,1 0,0 0,-1 0,3-1,6-1,1-1,-1 0,0 0,0-1,0 0,0-1,0 0,-1-1,0 0,0 0,-1-1,6-5,28-19,87-46,-128 76,1-1,-1 1,0 0,0 0,1-1,-1 1,0 0,1 0,-1 0,1 0,0 1,-1-1,1 0,0 1,-1-1,1 1,0 0,-1-1,1 1,0 0,0 0,0 0,-1 0,1 0,0 1,0-1,-1 0,1 1,0-1,-1 1,1 0,0 0,-1-1,1 1,-1 0,1 0,-1 1,0-1,1 0,-1 0,0 1,0-1,0 0,0 1,0-1,0 1,0 0,-1-1,1 2,-40 121,39-92,7-23</inkml:trace>
  <inkml:trace contextRef="#ctx0" brushRef="#br0" timeOffset="8825.874">14563 448,'-26'15,"1"2,1 0,0 2,1 0,2 2,0 0,1 2,1 0,-3 6,21-28,-1 0,1 0,-1 0,1 0,0 0,0 0,0 0,0 1,-1-1,2 0,-1 1,0-1,0 1,0-1,1 1,-1-1,0 1,1-1,0 1,-1 0,1-1,0 1,0 0,0-1,0 1,0 0,0-1,1 1,-1 0,0-1,1 1,-1 0,1-1,0 1,-1-1,1 1,0-1,0 0,0 1,0-1,0 0,0 0,1 1,-1-1,0 0,1 0,-1 0,1-1,-1 1,0 0,1 0,0-1,-1 1,1-1,-1 1,1-1,0 0,0 0,18-3,1-2,-1 0,-1-1,1-1,-1-1,0-1,-1 0,0-2,0 0,8-7,-7 5,125-74,-56 46,-87 42,0 0,-1-1,1 1,0 0,-1-1,1 1,-1 0,1 0,-1 0,1 0,-1 0,1-1,-1 1,0 0,0 0,1 0,-1 0,0 0,0 0,0 0,0 0,0 0,0 0,0 0,0 0,-1 0,1 0,0 0,-1 0,1 0,0 0,-1 0,1-1,-1 1,1 0,-1 0,0 0,1-1,-1 1,0 0,0-1,0 1,-28 96,29-94,0 0,0 0,0 0,0 0,1 0,-1 0,1 0,0 0,0 0,0-1,0 1,0 0,0 0,1-1,-1 1,1-1,0 0,0 1,0-1,0 0,0 0,1 0,-1 0,0 0,1-1,0 1,-1-1,1 0,0 0,-1 0,1 0,2 0,4 1,1 0,0-2,0 1,0-1,0 0,0-1,0 0,-1-1,1 0,0-1,-1 0,0 0,1-1,-1 0,-1 0,7-5,127-99,-116 85,-2-2,-1 0,-1-1,-1-1,-1-1,-2-1,-1 0,-1-1,-1-1,-2-1,-1 0,-11 30,0 1,0 0,0-1,0 1,0-1,0 1,0-1,0 1,-1-1,1 0,0 1,-1-1,0 0,1 1,-1-1,0 0,0 0,0 1,0-1,0 0,0 0,-1 1,1-1,-1 0,1 1,-1-1,1 0,-1 1,0-1,0 1,0-1,0 1,0-1,0 1,0 0,0 0,-1-1,1 1,0 0,-1 0,1 0,-1 0,1 1,-1-1,0 0,1 1,-1-1,0 1,1-1,-1 1,0 0,0 0,1 0,-1 0,-1 0,-13 8,2 1,-1 1,1 0,0 1,1 1,1 0,-1 0,2 1,0 1,1 0,0 1,1 0,0 0,2 1,0 0,0 0,2 0,0 1,1 0,-2 11,4-21,0 0,1 1,0-1,0 1,0 0,1-1,0 1,0-1,1 1,0 0,1-1,-1 1,1-1,1 0,-1 0,1 0,1 0,-1 0,1 0,0-1,1 0,0 0,-1 0,2 0,-1-1,1 0,0 0,0-1,2 2,-1-3,-1 0,1 0,-1-1,1 0,0 0,0-1,0 0,0 0,0 0,0-1,0 0,0-1,1 0,-1 0,-1 0,1-1,0 0,0 0,3-2,121-67,-88 42,-2-2,-1-2,-2-1,-1-2,-1-1,-3-3,-1 0,-2-2,-2-1,7-17,19-69,-54 128,1 0,-1 0,1 1,-1-1,0 0,1 0,-1 0,0 0,0 1,0-1,0 0,1 0,-1 0,0 0,-1 0,1 1,0-1,0 0,0 0,0 0,-1 0,1 1,0-1,-1 0,1 0,-1 0,1 1,-1-1,1 0,-1 1,1-1,-1 0,0 1,1-1,-1 1,0-1,1 1,-1-1,0 1,0 0,1-1,-1 1,0 0,0 0,0 0,0-1,0 1,1 0,-1 0,0 0,0 0,0 0,-45 14,26-1,1 2,0 0,1 1,1 1,1 1,0 0,1 1,1 0,1 2,1-1,0 2,2-1,1 1,0 1,0 7,1-8,0 0,2 0,1 0,1 1,1 0,0 0,2 0,1 0,1 0,1 0,0 0,2-1,3 10,-3-23,-1 0,1 0,1-1,-1 1,2-1,-1 0,1-1,0 1,1-1,-1-1,1 1,1-1,-1 0,1-1,0 0,0 0,1 0,0-1,6 2,5 2,-3 0</inkml:trace>
  <inkml:trace contextRef="#ctx0" brushRef="#br0" timeOffset="-1261.809">7422 335,'23'114,"-22"-78,-1-1,-1 1,-2-1,-2 0,-6 22,6-28,-88 385,90-394,3-7</inkml:trace>
  <inkml:trace contextRef="#ctx0" brushRef="#br0" timeOffset="-878.569">7309 335,'42'-14,"0"2,0 2,1 2,0 1,1 3,-1 1,1 2,-33 0,1 1,-1 0,0 1,1 0,-1 0,0 1,0 1,0 0,0 0,-1 1,1 1,-1-1,0 2,0-1,-1 2,0-1,0 1,0 0,-1 1,0 0,0 1,-1-1,5 9,-7-6,0 0,-1 0,-1 1,0-1,0 1,-1-1,0 1,-1 0,-1 0,0 0,0-1,-2 1,1 0,-1 0,-1-1,0 1,0-1,-1 0,-1 0,-3 6,-4 8,-1 0,0 0,-2-1,-1-1,-1-1,-1 0,-1-1,-14 11,1 2,-2-3,-1 0,-1-3,-1 0,-2-3,-1-1,0-2,-2-2,0-1,-32 8,74-27,-5 2,0-1,0 1,0-1,0 0,0 0,0 0,0-1,0 0,0 0,0 0,0 0,0-1,0 0,0 0,0-1,0 1,0-1,0 0,-2-2,-5-8</inkml:trace>
  <inkml:trace contextRef="#ctx0" brushRef="#br0" timeOffset="-576.229">8269 758,'-9'34,"-4"15,1 5,-3-2,2-11</inkml:trace>
  <inkml:trace contextRef="#ctx0" brushRef="#br0" timeOffset="-432.562">8269 419,'0'0</inkml:trace>
  <inkml:trace contextRef="#ctx0" brushRef="#br0" timeOffset="22775.192">7846 1633,'0'-2,"-1"-1,1 1,-1 0,1-1,-1 1,0 0,0 0,0-1,0 1,0 0,-1 0,1 0,-1 0,1 1,-1-1,0 0,1 0,-1 1,0 0,0-1,0 1,0 0,0 0,-1 0,1 0,0 0,-1 0,1 1,0-1,-1 1,1 0,-80-9,76 9,-29-1,-1 1,1 1,-1 2,1 2,0 1,1 2,0 1,-1 2,34-11,0 0,0 0,-1 0,1 0,0 0,0 0,-1 1,1-1,0 0,0 1,0-1,0 1,-1-1,1 1,0 0,0-1,0 1,0 0,0 0,0 0,1 0,-1 0,0 0,0 0,1 0,-1 0,0 0,1 0,-1 0,1 0,0 1,-1-1,1 0,0 0,0 0,-1 1,1-1,0 0,0 1,1-1,-1 0,0 0,0 1,1-1,-1 0,0 0,1 0,-1 0,1 1,0-1,-1 0,1 0,0 0,-1 0,1 0,0 0,0-1,0 1,0 0,0 0,0-1,0 1,1 0,63 22,23 17,-87-38,1 0,-1 0,0 0,0 0,1 0,-2 0,1 1,0-1,0 0,-1 1,1-1,-1 1,0-1,0 1,0-1,0 0,0 1,0-1,-1 1,1-1,-1 0,0 1,1-1,-1 0,0 1,-1-1,1 0,0 0,0 0,-1 0,0 0,0 1,-59 60,59-61,-32 23,28-22,0 1,1-1,-1 1,1-1,0 2,0-1,0 0,1 1,-1 0,1 0,0 0,1 1,-1-1,1 1,0 0,1 0,-1 0,0 5,3-8,0-1,1 1,-1-1,1 0,0 1,-1-1,1 1,0-1,1 0,-1 0,0 0,0 0,1 0,0 0,-1 0,1 0,0 0,0-1,0 1,0-1,0 1,0-1,0 0,0 0,1 0,-1 0,0 0,1 0,-1-1,1 1,76 9,-63-8,1-1,-1-1,1-1,-1 0,0-1,0-1,0 0,0-1,0-1,-1 0,1-1,-1-1,-1-1,0 0,9-6,0-5</inkml:trace>
  <inkml:trace contextRef="#ctx0" brushRef="#br0" timeOffset="23195.769">7620 1294,'-4'0,"1"0,0 0,-1 1,1-1,0 1,-1 0,1 0,0 0,0 0,0 1,0-1,0 1,0 0,0 0,1 0,-1 0,1 0,-1 0,1 1,0-1,0 1,0 0,0 0,0 0,1 0,-1 0,1 0,0 0,0 0,0 0,0 2,-9 110,10-102,-6 81,-3 0,-5 0,-4-1,-15 40,26-101,-44 220,39-198,9-43,0 0,0 1,1-1,1 1,0-1,0 1,2 0,-1-1,2 5,3 1</inkml:trace>
  <inkml:trace contextRef="#ctx0" brushRef="#br0" timeOffset="25896.124">8664 1633,'45'-9,"0"-3,-1-1,-1-3,0-1,11-8,-45 22,0-1,0 1,-1-2,0 1,1-1,-1 0,-1-1,1 0,-1 0,0-1,-1 0,1 0,-1 0,-1-1,1 0,-1 0,-1 0,0-1,0 1,0-1,-1 0,0 0,-1-1,0 1,-1 0,0-1,0 1,-1-1,0 1,-1-1,0 1,0-2,0 9,1 0,0 1,-1-1,1 0,-1 1,1-1,-1 0,0 1,0-1,0 1,0-1,0 1,0 0,0-1,0 1,-1 0,1 0,0 0,-1 0,1 0,-1 0,1 0,-1 0,1 1,-1-1,0 1,1-1,-1 1,0-1,1 1,-1 0,0 0,0 0,1 0,-1 0,0 0,1 1,-1-1,0 0,0 1,1 0,-1-1,1 1,-1 0,1 0,-1 0,1 0,-1 0,-60 64,50-38,0 1,2 1,1 0,2 0,0 1,2 0,1 0,2 0,1 7,-14 272,12-272,-4 41,-3 0,-3 0,-6 6,13-61,-1-1,-1 0,0-1,-2 0,-1 0,0-1,-2 0,0-1,-1-1,-1 0,0-1,-14 11,23-22,-1 0,1-1,-1 1,0-2,-1 1,1-1,-1 0,0 0,0-1,0 0,0 0,-1-1,1 0,-1-1,1 0,-1 0,0-1,1 0,-1 0,0-1,1 0,-1-1,1 0,-1 0,-6-3,9-1,0 1,0-1,1 1,-1-1,1-1,1 1,-1-1,1 0,1 0,-1 0,1-1,0 1,1-1,0 0,0 1,0-1,1 0,0 0,1 0,0 0,0 0,1 0,0 0,0 0,1 0,0 0,0 1,1-1,3-17,1 0,1 1,1 0,1 0,1 1,2 0,0 1,1 0,1 1,1 1,1 1,0 0,16-11,-18 17,1 1,0 1,1 0,0 1,1 1,0 1,1 0,-1 1,1 1,1 1,-1 1,1 1,0 0,9 1,96-13,-77 7,-26 6</inkml:trace>
  <inkml:trace contextRef="#ctx0" brushRef="#br0" timeOffset="26143.161">9398 1859,'-5'34,"4"20,1 6,6-7,2-13</inkml:trace>
  <inkml:trace contextRef="#ctx0" brushRef="#br0" timeOffset="26384.372">9370 1492,'14'5,"6"1</inkml:trace>
  <inkml:trace contextRef="#ctx0" brushRef="#br0" timeOffset="26726.856">9567 2057,'4'0,"-1"1,0-1,1 0,-1 0,0 0,1 0,-1 0,0-1,1 1,-1-1,0 0,0 0,0 0,1-1,-1 1,0-1,-1 1,1-1,0 0,0 0,-1 0,0-1,1 1,-1-1,0 0,2 1,25-25,-1-2,-2 0,0-2,-2-1,14-26,-25 39,44-72,-56 92,0-1,-1 0,1 1,0-1,0 0,0 1,0-1,0 1,0-1,-1 1,1 0,0-1,-1 1,1 0,0-1,-1 1,1 0,-1 0,1 0,-1 0,1-1,-1 1,0 0,1 0,-1 0,0 0,0 0,1 0,-1 0,0 0,0 0,0 0,-1 0,1 0,0 0,0 0,-1 0,2 0,0 22,-2-17,1 1,0-1,0 0,0 1,1-1,0 1,0-1,0 0,1 0,0 0,0 0,0 0,1 0,0 0,0-1,1 0,0 1,0-1,0 0,0-1,1 1,-1-1,1 0,5 3,-4-7,0 0,0 0,0-1,0 1,0-2,0 1,0-1,0 1,-1-2,1 1,-1-1,1 1,-1-2,0 1,0 0,0-1,-1 0,1 0,-1-1,2-2,6-2,-1-1,0 0,0-1,-1 0,0 0,-1-1,-1-1,0 1,0-1,4-12,-2 2</inkml:trace>
  <inkml:trace contextRef="#ctx0" brushRef="#br0" timeOffset="27259.267">10526 1690,'-14'17,"1"1,1 1,0 0,2 1,0 0,1 0,1 1,1 0,-4 21,10-37,1-1,-1 1,1 0,1 0,-1-1,1 1,-1 0,1-1,1 1,-1-1,1 1,-1-1,1 0,1 1,-1-1,0 0,1 0,0-1,0 1,0-1,0 1,1-1,0 0,-1 0,1 0,0-1,0 1,0-1,1 0,-1 0,0-1,1 1,0-1,-1 0,1 0,-1-1,1 1,0-1,0 0,-1 0,1-1,0 1,-1-1,1 0,-1 0,1-1,-1 1,1-1,-1 0,0 0,0-1,0 1,3-3,19-14,-1 0,-1-1,-1-2,-1-1,-1 0,-1-1,-1-2,13-23,-20 29,0 0,-2-1,-1-1,0 0,-2 0,0 0,-2-1,0 0,-2 0,0-1,-1-19,-2 30,-1-1,0 1,-1 0,-1 0,0 1,0-1,-1 0,-1 1,0 0,-1 0,0 0,-1 1,0 0,0 0,-2 1,1 0,-1 0,-1 1,1 0,-1 1,-8-5,13 9,-1 0,1 0,-1 0,0 1,0 0,0 0,0 1,-1-1,1 1,0 1,-1-1,0 1,1 1,-1-1,0 1,1 0,-1 0,0 1,0 0,1 0,-1 1,1-1,-1 2,1-1,0 1,0-1,0 2,0-1,1 1,-1 0,1 0,0 0,0 1,0 0,1 0,-1 0,1 0,1 1,-1-1,1 2,-4 10,2 0,0 1,1 0,1 0,0 0,2 0,0 0,1 1,0-1,2 0,0 0,4 12,-1-7,0-1,1 0,2 0,0-1,1 0,2 0,0-1,1-1,0 0,2 0,0-1,6 4,5 8,-15-16,1-1,0 1,1-2,1 0,0 0,0-1,1-1,0 0,1-1,8 4,-14-9,0-1,0 1,0-1,0-1,0 0,1 0,-1-1,1 0,-1 0,1-1,0-1,15-2</inkml:trace>
  <inkml:trace contextRef="#ctx0" brushRef="#br0" timeOffset="29184.477">13885 1774,'-9'29,"1"9,2-1</inkml:trace>
  <inkml:trace contextRef="#ctx0" brushRef="#br0" timeOffset="29346.754">13970 1379,'-5'-5,"-1"-1</inkml:trace>
  <inkml:trace contextRef="#ctx0" brushRef="#br0" timeOffset="29764.763">14252 1492,'-115'140,"111"-133,1-1,-1 1,1 0,1-1,-1 1,1 1,0-1,1 0,0 0,0 1,1-1,-1 0,2 1,-1-1,1 1,0-1,1 0,-1 0,1 0,1 0,-1 0,1 0,2 1,-3-2,1 0,0-1,1 0,-1 0,1 0,0 0,1-1,-1 1,1-1,-1 0,1 0,1-1,-1 0,0 0,1 0,0 0,-1-1,1 0,0 0,0 0,0-1,0 0,1 0,-1-1,0 0,0 0,1 0,-1-1,0 1,0-2,0 1,0-1,0 0,0 0,0 0,-1-1,2 0,9-6,-1-1,0 0,0-1,-1 0,0-1,-1-1,-1 0,0 0,2-4,-10 12,0 0,-1-1,1 1,-1 0,0-1,0 0,-1 0,0 0,0 0,0 0,-1 0,0 0,0-1,-1 1,1-1,-1 1,-1 0,1-1,-1 1,0 0,-1 0,1-1,-1 1,0 0,-1 1,1-1,-3-3,-1 2,0 0,0 0,-1 0,1 1,-2 0,1 0,-1 1,1 0,-2 0,1 1,0 0,-1 0,0 1,0 0,0 1,0 0,0 0,0 1,0 0,-1 1,1 0,0 0,-1 1,1 0,0 1,0 0,0 0,0 1,0 0,0 1,-10 8</inkml:trace>
  <inkml:trace contextRef="#ctx0" brushRef="#br0" timeOffset="30359.444">14873 1577,'-31'10,"0"3,1 0,0 2,1 1,1 1,-12 10,35-23,-1 1,0-1,1 1,0 0,0 0,1 1,-1-1,1 1,0 0,1 0,-1 1,1-1,1 1,-1-1,1 1,0 0,1 0,-1 0,1 0,1 0,-1 0,1 0,1 1,-1-1,1 0,0 0,1 0,0 0,0-1,0 1,1 0,0-1,2 3,-1-4,0-1,1 0,0-1,-1 1,1-1,1 0,-1 0,0-1,1 1,-1-1,1 0,0-1,-1 1,1-1,0 0,0-1,0 0,0 0,0 0,0 0,0-1,0 0,-1 0,3-1,134-55,-94 29,-2-2,-1-1,-1-3,-2-1,10-14,-35 32,-1-2,-1 0,0 0,-1-2,-1 0,-2 0,0-1,-1 0,-1-1,-1 0,-1-1,-1 1,0-3,-3 4,0 0,-1 0,-1 0,-1 0,-1 0,-3-18,3 35,0-1,0 1,0 0,-1-1,0 1,0 0,0 0,-1 0,1 0,-1 0,0 1,-1-1,1 1,-1 0,0 0,0 0,0 1,0-1,-1 1,0 0,1 0,-1 0,0 1,0 0,-1 0,1 0,0 1,-1-1,0 1,-3 0,1 1,-1-1,0 1,1 1,-1 0,0 0,1 0,-1 1,1 0,0 1,0 0,0 1,0-1,0 1,1 1,-1-1,1 1,0 1,1-1,0 1,-1 0,2 1,-1 0,1-1,0 2,0-1,1 0,-1 3,-2 2,1 0,0 0,1 0,0 1,1 0,0 0,1 0,0 1,1-1,1 0,0 1,1 0,0-1,1 1,1-1,0 1,1-1,0 0,1 0,1 0,5 11,7 14,1-1,3-1,1-1,1 0,2-2,1-1,1-1,2-1,2-2,0-1,2-1,0-2,2-1,18 8,3-8,-32-17</inkml:trace>
  <inkml:trace contextRef="#ctx0" brushRef="#br0" timeOffset="28208.665">11769 1859,'-26'326,"5"-204,12-142,8-3,2-1,1 0,1 1,1 0,1-1,1 1,1 1,1-1,0 1,2 1,1 0,143-220,14 44,-124 161,-43 35,0 1,0-1,0 0,0 1,0-1,0 1,0-1,0 1,0-1,0 1,1 0,-1-1,0 1,0 0,0 0,1 0,-1 0,0 0,0 0,0 0,0 1,1-1,-1 0,0 1,0-1,0 0,0 1,0 0,0-1,0 1,0-1,0 1,0 0,0 0,0 0,-1 0,1-1,0 1,0 0,-1 0,1 0,-1 1,1-1,-1 0,1 0,2 16,-1 1,0-1,-1 1,-1-1,0 1,-2-1,0 1,-1-1,0 0,-2 0,0 0,-1 0,-4 8,-1 1,0 0,-1 0,-2-1,-1-1,-1 0,0-1,-2-1,-12 11,23-25,-1 0,0-1,0 0,-1 0,0-1,0 0,0 0,-1-1,0-1,0 0,0 0,0-1,-1 0,0 0,1-1,-1-1,0 0,-10-1,18 0,1 0,0 0,-1 0,1-1,-1 1,1-1,-1 0,1 0,0 0,-1 0,1 0,0 0,0-1,0 1,0-1,0 1,0-1,1 0,-1 0,0 0,1 0,-1 0,1 0,0 0,0 0,0 0,0-1,0 1,0 0,1-1,-1 1,1-1,-1 1,1-1,0 1,0-1,0 1,1-1,-1 1,0-1,31-98,-16 77,0 5</inkml:trace>
  <inkml:trace contextRef="#ctx0" brushRef="#br0" timeOffset="28966.062">12418 1887,'52'-8,"-1"-3,0-2,-1-1,0-4,20-10,-60 25,-1 0,0-1,0 0,0-1,-1 1,0-2,1 1,-2-1,1 0,-1-1,0 0,0 0,-1 0,0-1,0 0,-1 0,0-1,0 0,-1 1,0-1,-1-1,0 1,0 0,-1-1,0 0,-1 1,-2 4,0 1,0 0,0 0,-1 0,1 0,-1 0,0 0,0 0,-1 1,1-1,-1 1,0 0,0-1,0 1,0 0,0 1,0-1,-1 1,0-1,1 1,-1 0,0 0,0 1,0-1,0 1,0 0,-1 0,1 0,0 1,0-1,-1 1,1 0,0 0,-1 1,1-1,0 1,0 0,0 0,-1 1,1-1,0 1,-2 1,-12 7,1 0,1 1,0 1,0 0,1 1,1 1,0 1,1 0,0 0,2 1,-1 1,2 0,1 0,-1 2,5-9,0 1,1-1,0 1,1 0,0 0,1 0,0 1,0-1,2 1,-1-1,1 1,1-1,0 0,1 1,0-1,0 0,1 0,1 0,0 0,3 6,0-10,0-1,1 0,-1 0,1-1,0 0,0 0,1-1,-1 0,1 0,0-1,0 0,0-1,1 0,-1 0,0-1,1 0,-1-1,1 0,-1 0,1-1,-1-1,1 1,-1-1,4-2,23-7,-1-2,0-1,-2-1,1-2,-2-2,-1 0,0-3,-1 0,17-18,-8 10,-2-2,-1-2,-1-1,-2-1,-2-2,-1-2,15-27,-13-30,-32 95,1 0,-1-1,0 1,0 0,0-1,0 1,0 0,-1 0,1-1,-1 1,1 0,-1 0,0 0,0-1,0 1,0 0,0 0,0 1,-1-1,1 0,-1 0,1 0,-1 1,0-1,1 1,-1 0,0-1,0 1,0 0,0 0,0 0,-1 0,1 1,0-1,0 0,0 1,-1 0,1-1,0 1,-3 0,-3 1,-1 1,1 0,-1 0,1 0,0 1,0 1,0-1,0 1,1 1,0-1,-1 1,2 1,-1-1,1 1,-1 0,2 1,-1-1,1 1,0 0,0 1,1-1,0 1,0 0,1 0,-3 7,5-11,0 0,0 0,1-1,-1 1,1 0,0 0,0 0,0 0,1-1,-1 1,1 0,0 0,0-1,0 1,0 0,1-1,0 1,0-1,-1 0,2 0,-1 1,0-1,1-1,-1 1,1 0,0-1,0 1,0-1,0 0,0 0,1 0,-1 0,1-1,-1 1,1-1,0 0,-1 0,1 0,0 0,0-1,1 0,192 3,-194-3,-1 0,1 0,0 1,-1-1,1 1,0 0,-1 0,1 0,-1 0,1 0,-1 0,1 1,-1-1,0 1,0 0,0-1,0 1,0 0,0 0,0 1,-1-1,1 0,-1 0,0 1,1-1,-1 1,0-1,-1 1,1 0,0-1,-1 1,1 0,-1-1,0 1,0 0,0 0,0-1,0 1,-1 0,1 0,-1-1,0 1,-38 113,25-93,12-20,-1-1,0 2,1-1,0 0,0 0,0 1,0-1,0 1,1-1,-1 1,1 0,0 0,0-1,1 1,-1 0,1 0,0 0,0 0,0 0,0 0,1 0,-1 0,1-1,0 1,0 0,2 2,8 5</inkml:trace>
  <inkml:trace contextRef="#ctx0" brushRef="#br0" timeOffset="36796.116">1 2705,'370'-25,"266"20,-343 7,450-2,-241 29,997-30,-657 1,-400-27,177 26,-205-27,3 16,-122-2,55 13,67-1,41-24,-59 13,274-21,95 23,-262-17,517 28,-295 29,505-29,-716 28,-211-29,-136-27,-29 0,339 28,-356-6,-112 6</inkml:trace>
  <inkml:trace contextRef="#ctx0" brushRef="#br0" timeOffset="51156.046">932 1774,'0'0,"1"-1,-1 1,0-1,1 1,-1-1,0 1,0-1,1 1,-1-1,0 1,0-1,0 1,0-1,0 0,1 1,-1-1,0 1,0-1,-1 1,1-1,0 0,0 1,0-1,0 1,0-1,0 1,-1-1,1 1,0-1,0 1,-1-1,1 1,-1-1,1 1,0 0,-1-1,1 1,-1-1,1 1,0 0,-1-1,1 1,-1 0,1 0,-1 0,0-1,1 1,-1 0,1 0,-1 0,1 0,-1 0,1 0,-1 0,0 0,1 0,-1 0,1 0,-1 0,-40-5,41 5,-24 1,1 2,0 1,0 1,1 1,-1 0,1 2,0 1,1 0,0 2,-17 11,11-8,-4 2,1 1,1 2,0 1,2 1,0 1,-1 4,17-16,1 1,0 1,1 0,0 0,1 0,0 1,1 1,0-1,1 1,1 0,0 1,1-1,1 1,0 0,0 2,3-12,0-1,0 1,0-1,0 0,1 1,-1-1,1 0,0 1,1-1,-1 0,1 0,-1 0,1 0,1 0,-1 0,0-1,1 1,0-1,0 1,0-1,0 0,0 0,1-1,-1 1,1-1,0 1,0-1,0 0,0-1,0 1,0-1,0 1,1-1,-1-1,0 1,1-1,-1 1,0-1,1 0,0-1,7 0,1-1,-1-1,1 0,-1 0,0-1,-1-1,1 0,-1 0,0-2,0 1,0-1,-1-1,5-4,28-17,18-15,-1-2,-2-3,-3-2,-2-3,-2-2,17-27,-83 108,0 1,2 0,1 1,1 0,1 1,2 1,-1 7,7-27,1-1,0 1,1-1,0 1,0-1,1 1,0 0,0-1,1 0,0 1,1-1,0 0,0 0,1 0,0 0,0-1,1 0,-1 0,2 0,-1 0,1-1,0 0,0 0,1 0,0-1,0 0,5 3,54 11,-44-17</inkml:trace>
  <inkml:trace contextRef="#ctx0" brushRef="#br0" timeOffset="51898.896">1383 2282,'8'-30,"1"1,2 0,0 1,2 0,2 1,0 1,1 0,2 1,1 1,0 1,2 0,1 2,0 0,2 1,6-2,-30 20,1 1,0 0,-1-1,1 1,0 0,0-1,0 1,0 0,0 0,0 0,0 0,0 0,1 0,-1 1,0-1,1 0,-1 0,0 1,1-1,-1 1,1 0,-1-1,1 1,-1 0,1 0,-1 0,1 0,-1 0,1 0,-1 0,1 0,-1 1,1-1,-1 0,0 1,1-1,-1 1,1 0,-1 0,0-1,0 1,1 0,-1 0,0 0,0 0,0 0,0 0,0 1,0-1,-1 0,1 1,0-1,0 0,-1 1,1-1,-1 0,0 1,1 0,-1 168,-6-142,5-24,-1 0,1 0,0 0,0 0,1 0,-1 1,1-1,0 0,0 0,1 0,-1 0,1 0,0 1,0-1,0 0,1 0,-1-3,1-1,0 1,-1 0,1-1,0 1,0-1,0 0,0 1,0-1,0 0,-1 0,1 0,0-1,0 1,0 0,0-1,0 1,-1-1,1 1,0-1,0 0,-1 0,1 0,0 0,-1 0,1 0,-1 0,0-1,1 1,-1 0,0-1,0 1,0-1,1-1,154-159,4 43,-111 90,-47 29,-1-1,0 1,0 0,0 0,0 0,1 0,-1 0,0 0,0 0,1 0,-1 0,0 0,0 1,0-1,0 0,0 1,1-1,-1 1,0 0,0-1,0 1,0 0,0-1,-1 1,1 0,0 0,0 0,0 0,-1 0,1 0,0 0,-1 0,1 0,-1 0,1 0,-1 1,0-1,1 0,-1 0,0 0,0 0,0 1,0-1,0 1,-14 108,11-100,0 0,0 0,1 1,0-1,1 1,1 0,-1-1,1 1,1 0,0-1,5 9</inkml:trace>
  <inkml:trace contextRef="#ctx0" brushRef="#br0" timeOffset="52400.312">2625 1803,'-17'8,"0"0,1 2,1 0,-1 1,2 0,0 1,0 1,1 0,0 1,1 0,1 1,1 1,0-1,1 2,0-1,1 1,-3 13,9-26,1-1,1 1,-1-1,0 1,1-1,0 1,0 0,0-1,0 1,0-1,1 1,0 0,-1-1,1 1,1-1,-1 0,0 1,1-1,0 0,-1 0,1 0,1 0,-1 0,0 0,1-1,-1 1,1-1,0 0,0 1,0-1,0 0,0-1,0 1,1-1,-1 1,0-1,1 0,-1 0,1-1,-1 1,1-1,0 1,-1-1,2 0,15-4,0 0,0-1,0 0,0-2,-1 0,0-2,0 0,-1-1,-1-1,1 0,-2-1,0-1,3-4,-12 12,0-1,0 0,-1 0,0 0,0 0,-1-1,1 0,-2-1,1 1,-1-1,0 0,0 1,-1-2,0 1,-1 0,0-1,0 1,-1-1,0 0,0 1,-1-1,0 0,-1 0,0 1,-2-8,1 12,0 0,0 0,-1 0,0 0,0 1,0-1,0 1,0 0,-1-1,1 2,-1-1,0 0,0 1,0 0,0 0,-1 0,1 0,0 1,-1-1,1 1,-1 0,-4 0,-106-3,-27 40,117-25</inkml:trace>
  <inkml:trace contextRef="#ctx0" brushRef="#br0" timeOffset="53039.793">3076 1859,'56'-49,"-85"98,-51 126,73-155,-11 63,18-80,0 0,1-1,-1 1,1-1,-1 1,1-1,0 1,0-1,0 0,0 1,1-1,-1 0,1 0,-1 0,1 0,0 0,-1 0,1 0,0-1,0 1,0-1,1 1,-1-1,0 0,0 0,1 0,-1 0,1 0,-1-1,1 1,1 0,8 1,1 0,0-1,0 0,0-1,0 0,-1-1,1-1,0 0,0-1,-1 0,0-1,1 0,-1-1,-1 0,1-1,1-2,12-6,-2-1,0-2,0 0,-2-2,0 0,16-21,-28 30,0 0,-1 0,-1-1,1 1,-2-2,0 1,0-1,-1 0,0 0,-1 0,-1-1,0 0,0 0,-1-7,-4 2</inkml:trace>
  <inkml:trace contextRef="#ctx0" brushRef="#br0" timeOffset="53605.704">3528 2197,'16'-2,"0"-1,0-1,-1 0,1-1,-1-1,0 0,0-1,-1-1,0 0,-1-1,1-1,-2 0,1 0,-2-1,6-6,34-26,97-98,-148 142,0-1,0 0,0 0,0 0,1 1,-1-1,0 0,0 0,0 0,1 0,-1 1,0-1,0 0,1 0,-1 0,0 0,0 0,1 0,-1 0,0 0,1 0,-1 0,0 1,0-2,1 1,-1 0,0 0,1 0,-1 0,0 0,0 0,1 0,-1 0,0 0,0 0,1 0,-1-1,0 1,0 0,0 0,1-1,-16 35,11-25,-2 6,1-1,1 1,0 0,1 0,1 1,0-1,1 1,1 7,0-18,-1-1,2 0,-1 0,0 0,1 1,0-1,0 0,0 0,1 0,-1 0,1-1,0 1,0 0,0-1,1 1,-1-1,1 1,0-1,0 0,0 0,0-1,0 1,1-1,-1 1,1-1,-1 0,1 0,0-1,0 1,0-1,0 0,0 0,1 0,10-1,1-1,-1-1,1 0,-1-1,0-1,0 0,0-1,-1-1,0 0,0-1,0 0,-1-2,0 1,0-1,-1-1,4-4,27-16,125-111,-144 117</inkml:trace>
  <inkml:trace contextRef="#ctx0" brushRef="#br0" timeOffset="53923.41">4854 1407,'-5'43,"-1"34,0 8,1-5,2-12,1-12,0-11,2-9,0-5,0-3,0-2,1 0,-1-1,0 2,0 0,0-4</inkml:trace>
  <inkml:trace contextRef="#ctx0" brushRef="#br0" timeOffset="54170.692">4487 1774,'48'0,"45"-5,16-1,-1 0,-9 1,-13 2,-10 1,-13 0,-9-3,-8-1,-7 0,-5 1,-4 2,-7 1</inkml:trace>
  <inkml:trace contextRef="#ctx0" brushRef="#br0" timeOffset="54804.25">6068 1633,'-33'16,"0"1,2 2,0 1,1 2,1 0,1 2,2 1,0 2,-7 10,28-32,-1 1,1 0,0 1,1-1,-1 1,1 0,0 0,1 0,0 0,0 1,1-1,0 1,0 0,0 0,1 0,1 0,-1 0,1 0,0-1,1 1,0 0,0 0,1 0,0 0,0-1,1 1,0-1,0 0,1 1,2 1,1 1,0-1,1-1,0 1,0-1,1-1,0 1,0-2,1 1,0-1,0-1,1 0,-1 0,1-1,0 0,0-1,1-1,-1 1,0-2,1 1,0-2,-1 0,11-1,8-1,0-1,0-2,0 0,-1-3,0 0,0-2,-1-1,7-5,1 1,-1-2,-1-1,-1-2,-1-1,-1-1,0-2,-2-2,-1 0,-1-2,-1-1,-2-1,-1 0,-1-2,5-13,-22 36,1-1,-2 0,0 0,0-1,-1 1,0-1,0 1,-1-1,-1 0,0 0,0 0,-1 0,-1 0,0 0,0 0,-1 0,-1 0,1 1,-2-1,0 1,0 0,0 0,-1 0,-1 1,0-1,-3-3,-6 2,0 1,0 1,-1 0,-1 1,1 1,-1 0,-1 1,1 1,-1 1,0 0,0 1,0 1,0 1,0 0,0 2,-1 0,1 1,0 1,0 0,1 1,-1 1,1 1,-30 6</inkml:trace>
  <inkml:trace contextRef="#ctx0" brushRef="#br0" timeOffset="55352.815">5730 1971,'49'-29,"1"1,1 3,2 3,0 1,1 3,6 1,-52 15,0 0,1 1,-1 0,0 0,1 1,-1 0,0 1,1 0,-1 0,0 1,0 0,0 0,0 1,0 0,-1 0,1 1,-1 0,0 0,0 1,0-1,0 2,93 68,-90-67,0-1,0-1,0 1,0-2,1 1,0-2,0 1,0-1,0-1,0 0,1-1,-1 0,1 0,-1-1,1-1,-1 0,1-1,-1 0,0 0,0-1,0-1,0 0,0 0,-1-1,1-1,29-22,-21 17</inkml:trace>
  <inkml:trace contextRef="#ctx0" brushRef="#br0" timeOffset="56154.327">6294 1379,'-10'5,"-3"6,-4 2,-4-2,2 2,-1-1,-2-3,3 2,4 5,1-2,2 3,-1 2,1 3,-2 3,1 2,-1 1,0-4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3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85 650,'5'4,"11"3,8-1,4-2,3-5,0-3,0-1,0 1,-1 0,-1 2,-1 1,1 0,-1-4,0-2,0 1,1 2,-6 5,-6 3</inkml:trace>
  <inkml:trace contextRef="#ctx0" brushRef="#br0" timeOffset="248.703">0 904,'39'0,"26"0,8 0,-4 0,-9 0,-15 0</inkml:trace>
  <inkml:trace contextRef="#ctx0" brushRef="#br0" timeOffset="1641.689">1186 283,'-18'64,"-6"25,-4 0,-4-2,-8 8,36-90,10-19,11-25,131-195,-53 101,-94 134,-1 0,0-1,0 1,0-1,0 1,1 0,-1-1,0 1,0-1,1 1,-1-1,0 1,1-1,-1 1,1-1,-1 1,1-1,-1 0,1 1,-1-1,1 0,-1 1,1-1,-1 0,1 0,0 1,-1-1,1 0,-1 0,1 0,0 0,-1 0,1 0,0 0,-1 0,1 0,-1 0,1 0,0 0,-1-1,1 1,-1 0,1 0,0-1,-1 1,1 0,-1-1,1 1,-1 0,1-1,-1 1,0-1,1 1,-1-1,1 1,-1-1,0 1,1-1,-1 1,0-1,0 1,0-1,1 0,-1 1,0-1,0 1,0-1,0 0,0 0,-7 160,7-157,0 0,0 0,0 1,0-1,0 0,0 0,0 0,1 0,-1 0,1 0,0-1,-1 1,1 0,0 0,0 0,0 0,1-1,-1 1,0-1,1 1,-1-1,0 1,1-1,0 0,-1 0,1 1,0-1,0 0,0-1,-1 1,1 0,0 0,0-1,0 1,0-1,0 0,0 0,0 0,0 0,0 0,1 0,-1 0,0 0,0-1,0 1,-1-1,1 0,0 0,2 0,12-10,1 0,-2-1,0-1,0 0,-1-1,-1 0,0-1,6-11,29-31,87-74,-134 130,-1 0,0 0,1 1,-1-1,1 0,-1 0,1 1,0-1,-1 0,1 1,-1-1,1 1,0-1,0 1,-1-1,1 1,0-1,0 1,0 0,-1 0,1-1,0 1,0 0,0 0,0 0,0 0,0 0,-1 0,1 0,0 0,0 0,0 0,0 0,0 1,-1-1,1 0,0 1,0-1,0 1,-1-1,1 1,0-1,0 1,-1-1,1 1,-1 0,1-1,0 1,-1 0,1-1,-1 1,0 0,1 0,-1-1,0 1,1 0,-1 0,0 0,0 0,0 0,0 0,1-1,-1 1,0 0,-1 0,1 0,0 0,0 0,0 0,-1 0,-29 145,30-143,-3 5,1 0,0 0,1 0,0 1,0-1,1 0,0 1,0-1,1 0,0 0,1 1,0-1,0 0,0 0,1-1,0 1,1 0,0-1,0 0,0 0,1 0,3 3,8-2</inkml:trace>
  <inkml:trace contextRef="#ctx0" brushRef="#br0" timeOffset="1958.242">932 706,'67'5,"32"1,9-5,-5-2,-10-2,-6 1,-9-5,-8-2,-6 2,-9 1,-5 3,-5 0,-6 2,-1 1,0 0,-4 0,-6 1</inkml:trace>
  <inkml:trace contextRef="#ctx0" brushRef="#br0" timeOffset="2253.046">1327 988,'-14'38,"-5"28,0 6,0-8,2-10,4-10,5-8,3-9</inkml:trace>
  <inkml:trace contextRef="#ctx0" brushRef="#br0" timeOffset="2670.232">1497 1044,'121'-11,"-98"7,1 1,-1 1,1 1,0 1,-1 1,22 4,-43-5,0 0,0 0,0 0,0 1,0-1,0 1,0-1,0 1,0 0,0 0,-1 0,1 0,0 0,-1 0,1 0,-1 0,1 1,-1-1,1 1,-1-1,0 1,0-1,0 1,0 0,0 0,0-1,0 1,0 0,-1 0,1 0,-1 0,1 0,-1 0,0 0,0 0,0 0,0 0,0 0,-1 0,1 0,0 0,-1 0,1 0,-1-1,0 2,-11 16,-1-1,0-1,-1 0,-1 0,-1-2,0 0,-1 0,0-2,-2 0,0-1,-71 59,88-70,1-1,-1 1,1 0,-1 0,1 0,0 0,-1 0,1 0,0 1,0-1,0 0,0 1,0-1,0 0,0 1,0-1,1 1,-1 0,1-1,-1 1,1-1,-1 1,1 0,0-1,0 1,0 0,0-1,0 1,0 0,0 0,1-1,-1 1,1-1,-1 1,1 0,0-1,-1 1,1-1,0 1,0-1,0 0,0 1,0-1,0 0,1 0,-1 0,0 0,1 0,-1 0,0 0,1 0,-1 0,1-1,-1 1,1 0,0-1,-1 0,1 1,0-1,-1 0,1 0,0 0,-1 0,3 0,16-1,-1-1,1-1,0-1,-1-1,0 0,0-1,0-1,10-7,17-3,-22 8</inkml:trace>
  <inkml:trace contextRef="#ctx0" brushRef="#br0" timeOffset="3252.562">2315 85,'-2'1,"1"0,0 0,-1 0,1 0,0 1,0-1,-1 0,1 0,0 1,0-1,1 1,-1-1,0 1,0-1,1 1,-1 0,1-1,-1 1,1-1,0 1,0 0,-1 0,1-1,1 1,-1 0,0-1,0 1,0 0,1-1,-1 1,1 0,0-1,-1 1,1-1,0 4,63 309,-60-237,-4 0,-3 0,-4 0,-2 0,-5-1,-2-1,-4 0,-3-1,16-51,-1 0,-1 0,-1-1,0 0,-2-1,-1 0,-1-1,0 0,-1-1,-1-1,-1-1,-14 12,13-16</inkml:trace>
  <inkml:trace contextRef="#ctx0" brushRef="#br0" timeOffset="3823.941">1044 0,'-47'66,"2"2,4 2,2 1,4 2,-1 13,7-1,4 2,4 1,4 0,4 1,4 1,2 51,5-125,0 0,1 1,1-1,0 0,1 0,1 0,0 0,2 0,0 0,0 0,1-1,1 0,1 0,0 0,1-1,0 0,1-1,1 0,0 0,1-1,0 0,1-1,10 8,-3-9,0 0,0-1,0-2,1 0,0-1,1 0,-1-2,1-1,0 0,19-1,-9-1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1,'0'4,"0"8,-4 5,-3 5,-4 4,0 2,-3 1,-4 0,-4 1,2-1,-1-5,-1-1,3-6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01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735 119,'-31'123,"-1"-15,19-74,3 0,1 1,1 1,2-1,0 14,-13 87,23-125,1-7</inkml:trace>
  <inkml:trace contextRef="#ctx0" brushRef="#br0" timeOffset="416.482">57 91,'413'-67,"-256"52,0 8,95 9,-74 0,-176-3,0 0,0 0,0 0,0 1,0-1,1 1,-1-1,0 1,0 0,0 0,1 0,-1 0,0 1,0-1,0 0,0 1,1 0,-1-1,0 1,0 0,0 0,0 0,-1 0,1 0,0 1,0-1,-1 1,1-1,-1 1,1-1,-1 1,1 0,-1 0,0 0,0 0,0 0,0 0,0 0,-1 0,1 0,-1 0,1 0,-1 0,0 1,0-1,0 0,0 0,0 2,-46 44,26-39</inkml:trace>
  <inkml:trace contextRef="#ctx0" brushRef="#br0" timeOffset="746.717">1 768,'216'-22,"35"-12,-97 11,153-12,-278 34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261 339,'-1'-2,"0"1,0 0,0-1,0 1,0 0,0 0,0 0,-1 0,1 0,0 0,0 0,-1 0,1 1,-1-1,1 0,-1 1,1-1,-1 1,1 0,-1-1,1 1,-1 0,0 0,1 0,-1 0,1 0,-1 0,1 1,-1-1,0 0,1 1,0-1,-1 1,1 0,-1-1,1 1,0 0,-1 0,1 0,0 0,-1 0,-51 47,34-17,2 0,1 0,2 2,1 0,-7 30,9-31,0 4,2 2,2-1,2 1,1-1,1 1,3 1,1-1,4 21,-4-51,2 1,-1-1,1 1,0-1,1 0,0 0,0-1,1 1,0-1,0 0,1 0,-1 0,2-1,-1 0,1 0,0-1,0 0,0 0,1 0,-1-1,1 0,1-1,-1 0,0 0,1-1,-1 0,1 0,0-1,-1-1,0-1,1-1,-1 1,0-1,0-1,0 1,0-1,-1-1,1 1,-1-1,0-1,0 1,0-1,0-1,-1 1,1-2,-4 5,11-9</inkml:trace>
  <inkml:trace contextRef="#ctx0" brushRef="#br0" timeOffset="532.177">458 536,'12'-7,"0"1,1 0,0 1,0 0,0 1,0 0,1 2,0-1,-1 1,1 1,0 1,4 0,-15 0,0 0,0 0,-1 0,1 0,0 0,0 1,0 0,0-1,0 1,0 0,-1 0,1 1,0-1,-1 0,1 1,-1 0,1 0,-1-1,0 1,0 1,0-1,0 0,0 0,0 1,-1-1,1 1,-1 0,0-1,0 1,0 0,0 0,0-1,0 1,-1 0,1 0,-1 0,0 0,0 0,0 0,0 0,-1 0,1 0,-1 0,0 0,0 0,0-1,0 2,-8 13,-2-1,1 0,-2-1,0 0,-1-1,0 0,-15 11,-16 19,30-30,9-10,-1 0,1 0,0 1,0 0,0 0,1 1,0-1,0 1,0 0,1 0,0 0,0 0,0 1,1-1,0 1,0 0,1-1,-1 1,2 0,-1 0,1 0,0 0,0 1,1-6,0 1,1-1,-1 1,1-1,-1 0,1 1,0-1,0 0,0 0,0 0,0 0,1-1,-1 1,0-1,1 1,-1-1,1 0,0 0,-1 0,1 0,0 0,-1-1,1 1,0-1,0 0,0 1,0-1,-1-1,1 1,1-1,84-24,-12-16,-61 32</inkml:trace>
  <inkml:trace contextRef="#ctx0" brushRef="#br0" timeOffset="1064.389">994 367,'-54'190,"4"51,41-143,10-97,1 0,-1-1,1 1,-1 0,1 0,0-1,-1 1,1-1,0 1,-1-1,1 0,0 0,0 1,-1-1,1 0,0-1,0 1,-1 0,1 0,0-1,0 1,-1-1,1 0,-1 1,1-1,0 0,-1 0,0 0,1 0,-1 0,1 0,-1-1,0 1,1-1,29-18,-19 11,1-1,0 2,1 0,0 1,0 0,0 1,1 0,0 2,0-1,1 2,-1 0,1 1,-1 1,8 0,-20 1,-1 0,0 0,1 1,-1-1,0 1,1 0,-1 0,0 0,0 0,0 0,0 0,0 0,0 1,0-1,0 1,-1 0,1-1,0 1,-1 0,1 0,-1 0,0 0,0 0,0 0,0 0,0 0,0 1,-1-1,1 0,-1 1,1-1,-1 0,0 1,0-1,0 0,0 1,0-1,-1 0,1 1,-1-1,1 0,-1 0,0 1,0-1,0 0,0 0,0 0,-1 0,1 0,0 0,-1 0,0-1,1 1,-1-1,0 1,0-1,0 1,-2 0,-15 12,-1-1,0-1,-1-1,0 0,-1-2,0 0,-8 1,20-7,0 0,-1-1,1 1,0-2,-1 0,0 0,1-1,-1 0,1-1,-1 0,1-1,-1 0,1 0,0-1,0-1,0 0,-7-3,4-5</inkml:trace>
  <inkml:trace contextRef="#ctx0" brushRef="#br0" timeOffset="1500.756">1361 254,'23'25,"-1"2,-1 0,-1 0,-2 2,-1 1,-1 0,-2 1,-1 0,1 7,-7-12,-1 0,-2 0,0 0,-2 0,0 1,-2-1,-1 1,-2 5,1-16,-1 0,-1 0,0-1,-1 0,-1 1,0-2,-1 1,-1-1,0 0,-1-1,0 1,-1-2,0 1,-1-2,-1 1,0-2,0 1,-1-2,0 0,-1 0,0-1,-1-1,1 0,-4 0,0-2</inkml:trace>
  <inkml:trace contextRef="#ctx0" brushRef="#br0" timeOffset="2019.242">1644 226,'8'-4,"1"0,-1 0,1 1,-1 1,1 0,0 0,0 0,0 1,0 1,1 0,-1 0,0 0,6 2,-12 0,-1 0,0 0,0 1,0-1,0 0,0 1,-1-1,1 1,-1 0,0 0,1-1,-1 1,0 0,-1 0,1 0,0 0,-1 0,0 0,0 0,0 0,0 0,0 0,0 0,-1 0,0 0,1 0,-1 0,0 0,-1 0,1 0,0-1,-1 1,1-1,-1 1,0-1,0 1,-1-1,-7 26,9-25,0-1,0 0,0 1,0-1,0 1,0-1,1 1,-1-1,1 1,0 0,0-1,0 1,0-1,0 1,1 0,-1-1,1 1,-1-1,1 1,0-1,0 1,0-1,0 0,1 1,-1-1,1 0,-1 0,1 0,0 0,0 0,0-1,0 1,0 0,0-1,0 1,0-1,1 0,-1 0,1 0,-1 0,1 0,1 0,4 0,0 0,0 0,0-1,0 0,0-1,0 1,0-1,0-1,0 0,-1 0,1 0,-1-1,1 0,-1-1,1 0,12-8</inkml:trace>
  <inkml:trace contextRef="#ctx0" brushRef="#br0" timeOffset="2797.658">2011 1,'18'-1,"0"2,-1 0,1 1,0 1,-1 1,0 0,0 2,1 0,-12-4,0 1,0 0,0 0,-1 1,1-1,-1 1,0 0,0 1,-1-1,1 1,-1 0,0 0,0 0,-1 1,1 0,-1-1,0 1,-1 0,1 0,-1 1,-1-1,1 0,-1 3,0 248,-31 162,31-109,0-307,0-1,-1 0,1 0,-1 1,0-1,0 1,0-1,0 0,0 1,0-1,0 0,-1 1,1-1,-1 0,0 1,0-1,1 0,-1 0,-1 0,1 0,0 0,-1 0,1 0,-1 0,1 0,-1-1,0 1,0-1,1 1,-1-1,0 0,-1 0,1 1,0-2,0 1,0 0,-1 0,1-1,0 1,-2-1,-152-13,-10 34,140-19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2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4,'44'-1,"-29"-1,-1 1,1 1,-1 1,1 0,-1 1,0 0,1 1,10 4,-23-5,1-1,-1 1,0 0,1 0,-1 1,0-1,0 0,0 1,-1-1,1 1,0-1,-1 1,0 0,0 0,1-1,-2 1,1 0,0 0,-1 0,1 0,-1 0,0 0,0 0,0 1,0-1,-1 0,1 0,-1 0,0 0,0-1,0 1,0 0,0 0,0 0,-1-1,0 1,1-1,-1 1,0-1,0 0,-1 1,-14 43,17-43,-1 0,1 0,0 0,0 1,0-1,0 0,0 0,1 1,0-1,-1 0,1 0,0 0,0 0,1 0,-1 0,1 0,-1-1,1 1,0 0,0-1,0 1,1-1,-1 0,0 0,1 0,0 0,-1 0,1 0,0-1,0 1,0-1,0 0,0 0,0 0,0 0,0 0,0-1,1 0,-1 1,0-1,0 0,1-1,-1 1,0-1,0 1,0-1,0 0,1 0,141-36,-120 29</inkml:trace>
  <inkml:trace contextRef="#ctx0" brushRef="#br0" timeOffset="326.695">536 456,'38'0,"28"0,6 0,-3-5,-9-1,-10 0,-8 1,-8 1,-3 2,-3 1,-6-5,-2 0,-5 0</inkml:trace>
  <inkml:trace contextRef="#ctx0" brushRef="#br0" timeOffset="579.948">903 174,'-15'38,"-4"23,1 5,3-3,5-8,4-9,2-7,3-5,1-4,5-7,2-2,0-1,-2 2,-1-3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18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11,'-12'-3,"-1"0,1 1,-1 1,1 0,-1 0,0 1,1 1,-1 0,0 1,1 0,-1 1,1 0,0 1,0 1,0 0,1 0,0 1,0 1,0 0,1 0,0 1,0 0,1 1,0 0,0 0,1 1,-5 8,7-9,0 1,0 0,1 1,0-1,1 1,0 0,1 0,0 1,1-1,0 1,0-1,2 1,-1 0,1-1,32 245,-32-242,2 30,-2 0,-1-1,-3 1,-5 21,-20 161,26-215,2 1,-1-1,1 1,1 0,0-1,0 1,2-1,-1 1,3 8,-2-3,0 0,-2 0,0 0,0 1,-2-1,0 0,-4 12,-5 92,11-119,0 0,1 0,-1 0,0 1,1-1,-1 0,1 0,-1 0,1 0,0 0,0 0,0 0,0 0,0 0,1-1,-1 1,0 0,1-1,-1 1,1-1,0 1,0-1,-1 0,1 0,0 0,0 0,0 0,0 0,0 0,0-1,0 1,0-1,1 0,1 1,81-12,-50 4,81-1,-91 8</inkml:trace>
  <inkml:trace contextRef="#ctx0" brushRef="#br0" timeOffset="954.52">847 237,'-14'8,"0"-1,1 2,0 0,0 0,1 2,0-1,1 1,0 1,0 0,2 1,-1-1,2 2,0-1,0 2,1-1,1 0,1 1,0 0,-3 15,-15 29,-29 141,48-184,1 1,0 0,1-1,0 1,2 0,0 0,1 0,0 0,2 0,0-1,1 1,0-1,1 0,1 0,1 0,0-1,1 0,0 0,2-1,5 7,54 22,-49-39</inkml:trace>
  <inkml:trace contextRef="#ctx0" brushRef="#br0" timeOffset="3019.65">1045 548,'13'-9,"0"0,0 1,1 1,0 0,1 1,0 1,0 0,0 1,0 0,10 0,-22 3,1 1,-1-1,1 1,-1-1,1 1,0 0,-1 0,1 1,-1-1,1 1,-1 0,1 0,-1 0,1 0,-1 1,0-1,0 1,0 0,0 0,0 0,0 0,0 0,-1 1,1-1,-1 1,1 0,-1 0,0 0,0 0,-1 0,1 0,0 0,-1 1,0-1,0 0,0 1,0-1,-1 1,1-1,-1 1,0 0,0-1,0 1,0-1,-1 1,0 1,-59 113,47-98,-160 207,172-225,-1-1,1 1,-1 0,1 0,0-1,0 1,0 0,0 0,0 0,1 0,-1 1,0-1,1 0,0 0,-1 0,1 0,0 1,0-1,0 0,1 0,-1 0,0 0,1 1,-1-1,1 0,0 0,0 0,0 0,0 0,0 0,0-1,0 1,1 0,-1 0,1-1,-1 1,1-1,0 1,-1-1,1 0,0 0,0 0,0 0,0 0,0 0,0 0,0-1,0 1,1-1,-1 1,8-1,-1 0,0 0,1-1,-1 0,1-1,-1 0,0 0,0-1,0 0,0-1,-1 0,1 0,-1-1,2-1,6-4</inkml:trace>
  <inkml:trace contextRef="#ctx0" brushRef="#br0" timeOffset="3636.265">1638 322,'-38'117,"16"-50,2 1,3 1,-4 41,4 21,19-130,-1 0,1 1,0-1,-1 0,1 0,0-1,0 1,-1 0,1 0,0-1,0 1,0-1,0 0,0 1,0-1,0 0,0 0,0-1,0 1,0 0,0 0,-1-1,1 1,0-1,0 0,0 0,0 1,-1-1,1 0,0-1,-1 1,1 0,-1 0,1-1,-1 1,0-1,0 1,1-1,-1 0,2 0,9-7,23-17,2 2,0 2,1 0,39-14,-74 34,0 0,0 1,1-1,-1 0,0 1,1 0,-1 0,1 0,0 0,-1 1,1-1,0 1,-1 0,1 0,0 0,-1 0,1 1,0 0,-1-1,1 1,-1 1,1-1,-1 0,0 1,1 0,-1-1,0 1,0 1,0-1,-1 0,1 1,0-1,-1 1,1 0,-1 0,0 0,0 0,0 0,-1 1,1 1,-2 6,-2 1,0-1,0 1,-1-1,0 0,-1 0,0 0,-1-1,0 1,-1-1,0 0,-1 0,0-1,0 0,-1 0,0-1,0 0,-1 0,0-1,-1 0,1-1,-1 0,-1-1,1 0,-10 4,14-6,0 0,0 0,-1 0,1-1,-1 1,0-2,1 1,-1-1,0 0,0 0,0-1,0 0,0 0,0-1,1 0,-1 0,0 0,0-1,1 0,-1 0,1-1,-1 0,1 0,0 0,0-1,1 0,-1 0,1-1,0 1,0-1,0 0,0-1,1 1,0-1,0 0,1 0,0 0,0 0,0 0,1-1,-2-5,0-10</inkml:trace>
  <inkml:trace contextRef="#ctx0" brushRef="#br0" timeOffset="4202.592">2145 349,'5'2,"0"-1,-1 1,0 0,1 0,-1 0,0 1,0-1,0 1,0 0,-1 0,1 0,-1 1,0-1,0 1,0 0,5 5,6 6,0 0,-2 1,0 1,-1 0,-1 1,0 0,-1 1,-1-1,-1 2,-1-1,-1 1,0 0,-1 0,-2 0,0 0,-1 1,0-1,-4 20,0-27,-1 1,0-1,-1-1,-1 1,0-1,0 0,-1 0,-1 0,0-1,-1 0,0-1,0 0,-1-1,0 0,-1 0,0-1,-1 0,1-1,-1 0,-1-1,1-1,-1 0,0 0,0-1,-1-1,-2 0,-8 3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26,'5'0,"7"0,5 0,5 0,3 0,3 0,1 0,1 0,-1 0,1 0,-1 0,-1-5,1-1,-1 0,0 1,-4 2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7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1,'48'0,"21"0,3 0,-5 0,-15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4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0,'-28'225,"0"-81,32-67,2-58</inkml:trace>
  <inkml:trace contextRef="#ctx0" brushRef="#br0" timeOffset="581.55">311 57,'104'-34,"-94"30,1 0,0 0,0 2,0-1,0 1,1 0,-1 1,0 1,1 0,-1 0,1 1,0 1,-10-1,-1-1,1 1,0 0,-1 0,1 0,-1 0,1 1,-1-1,0 0,1 0,-1 1,0-1,0 1,0-1,0 1,0 0,0-1,-1 1,1 0,0 0,-1-1,0 1,1 0,-1 0,0 0,0 0,0-1,0 1,0 0,0 0,0 0,-1 0,1-1,-1 1,1 0,-1 0,0-1,0 1,0 0,0 0,-41 68,-81 71,121-138,-1 0,1 0,0 0,0 1,1-1,-1 1,0-1,1 1,0 0,0-1,0 1,1 0,-1 0,1-1,0 1,0 0,0 0,0 0,1 0,-1 0,1-1,0 1,0 0,1-1,-1 1,1-1,0 1,-1-1,2 0,-1 0,0 1,1-2,-1 1,1 0,0 0,0-1,0 0,0 1,0-1,1 0,-1-1,1 1,2 0,8 1,-1-2,1 0,0-1,0 0,0-1,-1 0,1-1,0-1,-1 0,0-1,0-1,0 0,0 0,-1-1,0-1,0 0,11-9,-9 6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51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27 256,'-1'328,"-24"-154,25-173,1 0,0-1,0 1,0-1,0 1,-1-1,1 1,0-1,0 0,0 1,0-1,0 0,0 0,0 0,0 1,0-1,0 0,0 0,0-1,0 1,0 0,0 0,0 0,0-1,0 1,0-1,0 1,0 0,0-1,0 0,-1 1,1-1,0 1,0-1,-1 0,1 0,0 1,-1-1,1 0,0 0,-1 0,0 0,1 0,-1 0,1 0,-1 1,0-2,4-2,27-20,1 0,1 2,1 1,0 2,2 2,32-12,73-10,-137 39,0 0,0 0,-1 0,1 1,0-1,0 1,-1 0,1 0,0 1,-1-1,0 1,1 0,-1 0,0 0,0 0,0 0,0 1,0-1,0 1,-1 0,1 0,-1 0,0 0,0 0,0 1,0-1,0 0,-1 1,0 0,0-1,0 1,0 0,0-1,-1 1,1 0,-1 0,0 0,-1-1,1 1,0 0,-1 0,0-1,0 1,0 0,0-1,-1 1,-1 2,-6 17,-1 0,-1-1,-1 0,-1-1,-1-1,-11 14,19-27,-1 1,1-1,-1 0,0 0,-1-1,1 0,-1 0,-1-1,1 0,-1-1,1 0,-1 0,-1 0,1-1,0-1,-1 0,1 0,-1-1,0 0,0 0,1-1,-1-1,-5 0,6-4,-1 1,1-1,0-1,0 0,1 0,0-1,0 0,1 0,-1-1,2 0,-1 0,1 0,0-1,1 0,0 0,0-1,1 1,0-1,1 0,0 0,1 0,0-1,1 1,-1-1,2-8,-2-6</inkml:trace>
  <inkml:trace contextRef="#ctx0" brushRef="#br0" timeOffset="570.573">450 59,'31'-11,"-6"1,0 2,0 0,0 2,1 1,0 0,0 2,20 1,-45 2,1 0,0 0,0 0,-1 0,1 1,0-1,0 1,-1-1,1 1,-1-1,1 1,0 0,-1 0,0 0,1 0,-1 0,1 0,-1 0,0 0,0 1,0-1,0 0,0 1,0-1,0 1,0-1,0 1,-1 0,1-1,-1 1,1 0,-1-1,1 1,-1 0,0 0,0-1,0 1,0 0,0 0,-1-1,1 1,0 0,-1-1,1 1,-1 0,0-1,1 1,-1-1,0 1,0-1,0 1,0-1,0 1,0-1,-2 1,-56 64,52-60,0 0,0 0,0 1,1 0,0 0,0 0,1 1,0 0,1 0,-1 0,-1 6,6-11,-1-1,1 1,-1 0,1-1,0 1,0-1,0 1,0-1,1 1,-1 0,1-1,0 1,-1-1,1 1,0-1,0 0,1 1,-1-1,0 0,1 0,-1 0,1 0,0 0,0 0,0 0,0-1,0 1,0-1,0 1,0-1,1 0,-1 0,0 0,1 0,-1 0,1-1,-1 1,2 0,101 10,41-41,-101 16,-27 7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2:38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94,'-20'4,"1"1,-1 1,1 0,0 1,1 2,0 0,0 0,1 2,0 0,1 1,0 1,1 0,-8 9,21-19,0 1,0 0,1-1,-1 1,1 0,0 0,0 0,0 0,0 0,1 0,0 0,-1 0,1 1,1-1,-1 0,1 0,0 0,0 0,0 0,0 0,0-1,1 1,0 0,0-1,0 1,0-1,1 1,-1-1,1 0,0 0,0 0,0 0,0-1,0 1,1-1,-1 0,1 0,-1 0,1-1,0 1,0-1,0 0,0 0,0 0,0 0,0-1,0 1,0-1,1 0,20 2,-1 0,1-1,0-2,-1 0,1-2,-1 0,1-2,-1-1,-1 0,1-2,-1-1,-1-1,1-1,-2 0,17-13,-26 16,-1 0,0-1,0 0,-1-1,-1 0,1-1,-2 0,1 0,0-3,-7 11,0-1,0 0,0 0,0 0,-1 0,0 0,1 0,-1 0,-1 0,1 0,-1 0,0-1,0 1,0 0,0 0,-1-1,1 1,-1 0,0 0,-1 0,1 0,-1 0,1 0,-1 0,0 1,-1-1,1 1,-1-1,1 1,-1 0,-3-3,-6-1,0 0,-1 0,0 1,0 1,-1 0,1 1,-1 0,0 1,0 1,0 0,-1 1,1 0,0 1,-1 1,1 0,-3 1,-9-1,-10 0</inkml:trace>
  <inkml:trace contextRef="#ctx0" brushRef="#br0" timeOffset="415.929">440 348,'-56'13,"2"2,0 3,1 2,0 2,-16 12,67-34,-1 0,1 1,-1 0,1-1,0 1,-1 0,1 0,0 0,0 1,-1-1,1 1,0-1,1 1,-1-1,0 1,0 0,1 0,-1 0,1 0,-1 0,1 0,0 1,0-1,0 0,0 1,0-1,1 0,-1 1,1-1,-1 1,1-1,0 1,0-1,0 1,0-1,1 1,-1-1,1 1,-1-1,1 1,0-1,0 0,0 0,0 1,1-1,-1 0,0 0,1 0,-1 0,1 0,1 1,10 3,1 0,0-1,0 0,0-1,0-1,0 0,1-1,-1-1,1 0,0-1,-1-1,1 0,-1 0,1-2,-1 0,0 0,0-2,6-2,-3 3,0 0,0-1,-1-1,0 0,0-1,-1-1,0-1,0 0,-1-1,0 0,0-1,-1-1,-1 0,0-1,-1 0,2-3,-11 12,-1-1,0 1,0 0,0 0,0 0,-1-1,0 1,0 0,0-1,0 1,-1 0,1 0,-1-1,0 1,0 0,-1 0,1 0,-1 0,0 0,0 0,0 1,-1-1,1 1,-1-1,0 1,0 0,0 0,0 0,-1 0,1 1,-1-1,1 1,-1 0,0 0,0 1,0-1,0 1,0-1,0 1,-1 1,1-1,0 1,-1-1,-2 1,-28-3,3 2</inkml:trace>
  <inkml:trace contextRef="#ctx0" brushRef="#br0" timeOffset="7495.967">16 771,'69'1,"237"-12,-216-3,-8 0,0 4,82 1,-140 9</inkml:trace>
  <inkml:trace contextRef="#ctx0" brushRef="#br0" timeOffset="12835.002">1258 207,'5'65,"-7"-49,-1 17,-1 0,-2-1,-1 1,-2-2,-1 1,-2-1,0-1,-2 0,-3 1,6-7,8-16,-1 1,0-1,0 0,0 0,-1 0,0-1,-1 1,0-1,0-1,0 1,-1-1,-7 5,14-12,-1 0,1 0,-1 0,0 0,1 0,0 0,-1 0,1 0,0-1,-1 1,1 0,0 0,0 0,0-1,0 1,0 0,0 0,1 0,-1-1,0 1,0 0,1 0,-1 0,1 0,-1 0,1 0,0 0,-1 0,1 0,0 0,0-1,131-184,76-59,-208 246,1-1,-1 1,0 0,0 0,0-1,1 1,-1 0,1-1,-1 1,0-1,1 1,-1 0,1-1,-1 1,1-1,-1 1,1-1,0 1,-1-1,1 0,0 1,-1-1,1 0,0 1,-1-1,1 0,0 0,0 0,-1 0,1 0,0 0,0 0,-1 0,1 0,0 0,0 0,-1 0,1 0,0-1,-1 1,1 0,0 0,-1-1,1 1,0-1,-1 1,1 0,-1-1,1 1,0-1,-1 0,1 1,-1-1,0 1,1-1,-1 0,1 1,-1-1,0 0,0 1,1-1,-1 0,0 0,-4 258,9-150,-4-107,-1 1,0 0,0 0,1 0,-1 0,1-1,-1 1,0 0,1 0,-1-1,1 1,0 0,-1-1,1 1,0-1,-1 1,1-1,0 1,0-1,-1 1,1-1,0 0,0 1,0-1,-1 0,1 0,0 1,0-1,0 0,0 0,0 0,0 0,-1 0,1-1,0 1,0 0,0 0,0 0,0-1,-1 1,1 0,0-1,0 1,-1-1,1 1,0-1,0 1,-1-1,1 0,-1 1,1-1,0 0,38-37,-36 34,263-357,-202 264,-64 97,1 0,0 0,0 1,0-1,0 0,0 1,0-1,0 1,0-1,-1 1,1-1,0 1,0 0,-1-1,1 1,0 0,-1 0,1 0,-1-1,1 1,-1 0,1 0,-1 0,0 0,1 0,-1 0,0 0,0 0,0 0,0 0,0 0,0 0,0 0,0 0,0-1,0 1,0 0,-1 0,1 0,0 0,-1 0,1 0,-1 0,1 0,-1 0,0 0,1 1,-4 234,-24-39,28-188,-1-2,1 0,-1 1,1-1,1 0,-1 1,1-1,0 0,1 0,0 1,0-1,1-1,0 1,1 3,10-12,-5-5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3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456 339,'39'-29,"-75"31,-277 101,182-55,130-47,-1-1,1 1,0 0,0 0,1 0,-1 0,0 0,0 0,0 0,1 0,-1 0,0 0,1 1,-1-1,1 0,-1 0,1 1,0-1,0 0,-1 0,1 1,0-1,0 0,0 1,1-1,-1 0,0 1,0-1,1 0,-1 0,0 1,1-1,0 0,-1 0,1 0,0 0,-1 0,1 1,0-1,0-1,0 1,0 0,0 0,0 0,0 0,0-1,0 1,0 0,2 0,58 34,-19-23,-33-11,0 1,1 0,-1 1,0 0,0 1,-1 0,1 0,-1 1,0 0,0 0,0 1,1 2,-7-3,-1 0,0 0,0 1,-1-1,0 0,0 1,0-1,0 0,-1 1,0-1,0 0,0 0,-1 1,1-1,-1 0,-1-1,1 1,-1 0,1 0,-1-1,-1 0,1 0,-1 0,1 0,-1 0,0-1,-2 2,-1 4,-23 26,20-25,1 1,0 0,0 0,1 1,0 0,1 0,0 0,1 1,1 0,0 1,1-1,-2 11,4-20,1-1,0 1,0-1,1 1,-1-1,1 1,0-1,-1 1,2 0,-1-1,0 1,1-1,0 1,-1-1,1 1,1-1,-1 1,0-1,1 0,0 0,0 0,0 0,0 0,0 0,1 0,-1-1,1 1,0-1,-1 0,1 1,0-1,0-1,1 1,-1 0,0-1,1 0,2 1,7 0,-1-1,1 0,0-1,-1 0,1-1,-1-1,1 0,-1-1,0 0,0-1,0 0,0-1,4-2,5-4</inkml:trace>
  <inkml:trace contextRef="#ctx0" brushRef="#br0" timeOffset="449.78">118 0,'11'428,"6"-135,-16 158,-2-207,12-184,-5-54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1,'-10'29,"-12"23,-8 9,-3-2,3-7,3-6,1-7,0-5,0-3,-1-3,0-1,-1-5,5-1,6-5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508 142,'1'113,"-13"284,-5 29,28-399,-5-32</inkml:trace>
  <inkml:trace contextRef="#ctx0" brushRef="#br0" timeOffset="251.138">0 678,'48'0,"45"-4,15-3,0-4,-9 0,-12-3,-16 0,-10 4,-6-3,-8 2,-7-2,-5 1,-4-3,-3 2,0-2,-6-3,-7 1</inkml:trace>
  <inkml:trace contextRef="#ctx0" brushRef="#br0" timeOffset="978.775">1016 1,'-22'559,"20"-529,-2 2,2-1,0 1,3 0,0-1,2 1,1-1,2 0,1 0,1-1,3 4,-10-31,0 0,1 0,-1 0,1 0,0-1,0 1,0 0,0-1,0 1,0-1,1 0,-1 1,1-1,0-1,-1 1,1 0,0-1,0 1,0-1,0 0,0 0,1 0,-1 0,0-1,0 1,1-1,-1 0,0 0,1 0,-1 0,0 0,0-1,1 0,-1 0,0 0,0 0,0 0,3-2,106-74,-89 54,75-53,-97 75,0 1,0-1,0 1,1-1,-1 1,0 0,0 0,1-1,-1 1,0 0,0 0,0 0,1 0,-1 0,0 1,0-1,1 0,-1 0,0 1,0-1,0 1,0-1,0 1,1 0,-1-1,0 1,0 0,-1 0,1 0,0-1,0 1,0 0,0 0,-1 0,1 0,-1 1,1-1,0 0,-1 0,0 0,1 0,-1 1,8 58,-7-44,-1-13,0 1,0 0,0 0,1 0,0 0,0-1,0 1,0 0,1-1,-1 1,1-1,0 1,0-1,0 0,0 1,1-1,-1-1,1 1,0 0,0-1,0 1,0-1,0 0,1 0,-1 0,1 0,-1-1,1 1,0-1,-1 0,1 0,0 0,0-1,0 1,-1-1,1 0,0 0,0-1,3 1,6-3,1 0,-1-1,0 0,0-1,0 0,-1-1,1-1,-1 0,-1-1,3-1,-5 4,0 1,0 0,1 1,0 0,0 0,0 1,0 0,0 1,0 0,0 1,0 0,1 0,102-19,-101 13,-2 0,1-1,-1 0,0-1,0 0,-1-1,0 0,-1 0,0-1,0 0,-1 0,-1-1,1 0,-2 0,1-1,-2 1,0-1,0 0,1-10,-4 19,0 0,-1 0,0 0,1 0,-1 0,0 0,-1 0,1 0,-1 0,1 0,-1 0,0 0,0 1,0-1,0 0,0 0,-1 1,1-1,-1 1,0-1,0 1,0 0,0 0,0 0,0 0,0 0,-1 0,1 0,-1 1,0-1,1 1,-1 0,0 0,0 0,1 0,-1 0,0 1,0-1,0 1,0 0,0 0,-5 0,0 0,0 0,0 1,0 0,0 0,1 1,-1 0,1 0,-1 1,1 0,0 0,0 1,0 0,0 0,-1 2,-3 3,1 0,0 1,1 0,0 0,0 1,1 1,0-1,1 1,1 0,0 1,0 0,1 0,1 0,0 0,1 1,1-1,-1 7,3-15,0-1,0 1,0-1,1 0,0 1,0-1,0 0,0 1,1-1,-1 0,1 0,0 0,1-1,-1 1,0 0,1-1,0 1,0-1,0 0,0 0,1 0,-1-1,1 1,0-1,-1 1,1-1,0-1,0 1,1 0,-1-1,0 0,138 12,-113-14</inkml:trace>
  <inkml:trace contextRef="#ctx0" brushRef="#br0" timeOffset="1400.519">2257 989,'20'-13,"-2"-1,0-1,-1-1,0 0,-1-1,-1 0,-1-2,0 0,-2 0,8-16,-1 6,49-70,-68 100,0-1,0 0,0 0,0 1,0-1,0 0,1 0,-1 0,0 1,0-1,0 0,0 0,0 0,0 0,1 1,-1-1,0 0,0 0,0 0,0 0,1 0,-1 1,0-1,0 0,0 0,1 0,-1 0,0 0,0 0,1 0,-1 0,0 0,0 0,0 0,1 0,-1 0,0 0,0 0,1 0,-1 0,0 0,0 0,0 0,1-1,-1 1,0 0,0 0,0 0,1 0,-1 0,0 0,0-1,0 1,0 0,-5 27,3-20,0-1,0-1,0 1,1 0,0-1,0 1,0 0,1 0,0-1,0 1,0 0,1 0,0 0,0-1,0 1,1 0,0-1,0 0,0 1,1-1,-1 0,1 0,1 0,-1 0,1-1,-1 1,1-1,1 0,-1 0,3 1,0 0,1 0,0 0,0-1,1 0,-1-1,1 0,0 0,0-1,0 0,0 0,1-1,-1-1,0 1,0-1,1-1,-1 0,0 0,0-1,0 0,0 0,2-2,2-3,0-2,0 1,0-1,-1-1,-1-1,0 1,0-2,-1 1,0-1,-1-1,0 0,-2 0,1-1,-1 0,-1 0,-1-1,0 1,2-10,1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90,'-21'48,"21"-45,-19 207,-48 34,63-236</inkml:trace>
  <inkml:trace contextRef="#ctx0" brushRef="#br0" timeOffset="365.92">114 5,'178'22,"-125"-17,0-3,1-3,-1-1,0-3,9-4,-32 3,-1 2,1 0,0 2,1 2,-1 1,0 1,17 4,-23 0</inkml:trace>
  <inkml:trace contextRef="#ctx0" brushRef="#br0" timeOffset="701.536">1 655,'43'4,"29"3,7-6,-1-3,-8 0,-7-6,-4-1,-3-3,-6-1,-2 3,-4 3,-5 2,-4 3,1-4,-1-1,0 1,-3 2,-6 1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3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28,'334'-1,"-80"-25,260 25,-490 1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12.31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05" units="cm"/>
      <inkml:brushProperty name="height" value="0.05" units="cm"/>
      <inkml:brushProperty name="color" value="#FFFFFF"/>
      <inkml:brushProperty name="ignorePressure" value="1"/>
    </inkml:brush>
  </inkml:definitions>
  <inkml:trace contextRef="#ctx0" brushRef="#br0">135 840,'1'-2,"0"1,0-1,0 1,0 0,1-1,-1 1,0 0,1 0,-1 0,1 0,-1 0,1 1,-1-1,1 0,0 1,-1-1,1 1,0-1,-1 1,1 0,0 0,0-1,-1 1,1 1,0-1,0 0,-1 0,1 1,0-1,-1 1,1-1,0 1,0 0,1 0,127 10,1-5,75-8,-49 1,708 1,-583-29,202 30,-224 27,107-28,-149-28,99 27,-119-27,536 29,-537-12,-133 1,0 3,0 2,0 4,41 4,14-1,698-2,-792 0</inkml:trace>
  <inkml:trace contextRef="#ctx0" brushRef="#br0" timeOffset="1">1490 1827,'0'216,"11"-14,8 201,8-64,-28 328,-13-518,8-118,2-1,2 1,0 0,2 0,1 0,2 2,23 203,-28 243,1-475,0-1,1 0,-1 1,1-1,-1 0,1 1,0-1,0 0,1 1,-1-1,1 1,-1-1,1 0,0 0,0 1,1-1,-1 0,1 0,-1 0,1 0,0-1,0 1,0 0,0-1,1 1,-1-1,1 0,0 0,-1 0,1 0,0 0,0-1,0 1,0-1,1 0,-1 0,0 0,0 0,1-1,-1 1,0-1,2 0,131-37,-6 14,58-5,-146 20,0 2,0 1,1 3,-1 1,31 5,21-2,188-1,-84 26,395-27,-368-29,142 29,-198-27,141 26,-84-56,-91 51,-131 3,0 0,-1-1,0 1,1-1,-1 1,-1-1,1 0,0-1,-1 1,0 0,0-1,0 1,-1-1,1 1,-1-1,0 0,-1 0,1 0,-1 1,0-1,0 0,0 0,-1 0,0 0,1 1,-2-3,1-5,-32-191,21 74,6 98,1 0,2 0,1-1,1 1,3-15,-4-74,-10 40,8 66,1-1,1 1,0-1,1 0,0 0,1 1,1-1,1 0,0 0,1-1,5-25,-1 0,-3-1,-1 0,-2 0,-4-38,1-10,-27-192,30-593,0 861,-1 0,-1 0,-1 0,0 0,0 0,-1 0,-1 1,-1-1,1 1,-2 0,0 0,-1 1,0 0,-1 0,0 1,-1-1,0 2,0-1,-1 2,-1-1,0 1,0 1,-1 0,0 0,0 1,-1 1,1 0,-2 1,1 0,0 1,-1 1,0 0,-6 0,-461 4,-987-1,1299-27,-27 27,53 27,-252-27,225 28,143-26,0 2,0 0,0 2,0 1,-24 9,13-9,24-9</inkml:trace>
  <inkml:trace contextRef="#ctx0" brushRef="#br0" timeOffset="2">2731 784,'18'56,"-11"-14,-2 1,-2 0,-2 1,-4 39,1 2,2 819,-28-707,26-175,9 91,-4-109,0 0,1-1,0 0,0 0,0 0,0 0,0 0,1-1,-1 0,1 0,-1 0,1-1,0 1,0-1,-1 0,1-1,0 1,0-1,0 0,0 0,0-1,0 1,0-1,0 0,0 0,-1-1,1 1,0-1,-1 0,1 0,-1-1,14-2,36-3,0 1,0 3,1 3,46 4,8-1,88-2,-81-25,-113 26,1-1,-1 0,0 0,0-1,1 1,-1-1,0 1,0-1,0 0,0 0,0-1,0 1,0 0,0-1,0 0,-1 0,1 0,-1 0,1 0,-1 0,0-1,0 1,0-1,0 1,0-1,-1 0,1 0,-1 0,1 0,-1 0,0 0,-1 0,1-1,-2-222,1-170,-28 171,17 38,6 173,2-1,-1 0,2 0,0-1,1 1,0 0,1 0,1-1,0 1,2 0,-1 0,2 0,16-165,1 42,-26 121</inkml:trace>
  <inkml:trace contextRef="#ctx0" brushRef="#br1" timeOffset="3">3437 1630,'-9'47,"4"22,20-91,-9 7,0-1,-2 1,0-1,-1 0,0-1,-2 1,1-12,-4 180,2-151</inkml:trace>
  <inkml:trace contextRef="#ctx0" brushRef="#br0" timeOffset="4">841 219,'-198'140,"46"-22,61-45,-4-3,-2-4,-88 42,163-92,385-207,152-57,-437 214</inkml:trace>
  <inkml:trace contextRef="#ctx0" brushRef="#br0" timeOffset="5">1574 162,'-610'344,"404"-223,180-95,26-25,0 0,0-1,0 1,-1-1,1 1,0-1,0 1,0 0,0-1,0 1,0-1,0 1,0 0,0-1,1 1,-1-1,0 1,0 0,0-1,1 1,-1-1,0 1,1-1,-1 1,0-1,1 1,-1-1,1 0,-1 1,0-1,1 1,-1-1,1 0,-1 1,1-1,0 0,-1 0,1 1,-1-1,1 0,-1 0,1 0,0 0,-1 0,1 0,-1 0,1 0,0 0,-1 0,1 0,-1 0,1 0,0-1,-1 1,1 0,-1 0,130-32,-98 21,192-74,94-56,-53 22,378-133,-528 220,-115 32,-1 1,1-1,0 0,0 0,-1 1,1-1,0 0,0 1,-1-1,1 1,0-1,0 0,0 1,0-1,0 0,0 1,0-1,0 1,0-1,0 1,0-1,0 0,0 1,0-1,0 1,0-1,0 0,0 1,0-1,0 0,1 1,-1-1,0 1,0-1,1 0,-1 0,0 1,0-1,1 0,-1 1,0-1,1 0,-1 0,0 1,1-1,-1 0,0 0,1 0,-1 0,1 0,-1 1,0-1,1 0,-1 0,1 0,-1 0,1 0,-1 0,0 0,1 0,-1-1,1 1,-1 0,-29 22,-639 394,631-392,18-14,1 1,0 2,1-1,0 2,1 0,-9 11,24-24,1-1,-1 1,0 0,1-1,-1 1,1 0,-1-1,1 1,-1 0,1-1,-1 1,1 0,0 0,-1 0,1-1,0 1,0 0,0 0,0 0,0 0,0 0,0 0,0-1,0 1,0 0,0 0,0 0,0 0,1-1,-1 1,0 0,1 0,-1 0,1-1,-1 1,1 0,-1-1,1 1,-1 0,1-1,0 1,-1-1,1 1,0-1,-1 1,1-1,0 1,0-1,0 0,-1 1,1-1,0 0,0 0,0 0,0 1,-1-1,2 0,53 4,-1-11,-2-2,1-3,-1-2,-1-2,26-13,-23 10,110-46,-4-7,10-14,268-116,-418 194,0 1,1 0,0 2,1 0,-1 2,12-1,-33 5,1-1,-1 1,1 0,-1 0,1 0,-1-1,0 1,0 0,1 0,-1 0,0 0,0 0,0-1,0 1,0 0,0 0,0 0,0 0,0 0,-1-1,1 1,0 0,0 0,-1 0,1 0,-1-1,1 1,-1 0,1 0,-1-1,1 1,-1 0,1-1,-1 1,0-1,1 1,-1-1,0 1,0-1,1 1,-1-1,0 0,0 1,0-1,0 0,1 0,-1 0,0 0,-1 1,2-1,-307 200,149-103,-4-6,-162 64,263-125,61-30,0 0,1 0,-1 0,1 0,-1 0,0 0,1 0,-1 1,0-1,1 0,-1 0,0 0,1 0,-1 1,0-1,1 0,-1 0,0 0,0 1,1-1,-1 0,0 1,0-1,1 0,-1 1,0-1,0 0,0 1,0-1,0 0,0 1,1-1,-1 0,0 1,0-1,0 0,0 1,0-1,0 1,0-1,0 0,-1 1,1-1,0 0,0 1,0-1,0 0,0 1,-1-1,1 0,0 1,0-1,0 0,-1 1,1-1,0 0,-1 0,1 1,0-1,-1 0,36-2,53-25,-2-5,-2-3,22-15,68-29,374-148,-20 52,-512 170,-6 1,0 1,0 0,1 0,-1 1,1 1,-1 0,1 0,0 1,-1 0,1 1,1 0,-11 0,-1 0,1-1,-1 1,1 0,-1-1,0 1,1 0,-1-1,0 1,1 0,-1 0,0 0,0-1,0 1,0 0,0 0,0-1,0 1,0 0,0 0,0 0,0-1,-1 1,1 0,0 0,0-1,-1 1,1 0,-1-1,1 1,0 0,-1-1,1 1,-1 0,0-1,1 1,-1-1,1 1,-1-1,0 0,1 1,-1-1,0 1,0-1,1 0,-1 0,0 1,0-1,1 0,-1 0,-653 422,362-244,253-150,77-26,16-16,-1-2,0-3,-2-2,47-26,-63 30,144-70,-56 21,4 6,1 6,3 5,2 5,2 7,36-1,-152 35,0-1,0 1,0 1,-1 1,1 1,0 0,0 1,0 1,5 2,-23-4,0 0,0 0,0 1,1-1,-1 0,0 0,0 1,0-1,0 1,1-1,-1 1,0 0,0-1,0 1,0 0,0 0,-1-1,1 1,0 0,0 0,0 0,-1 0,1 0,-1 0,1 1,0-1,-1 0,0 0,1 0,-1 0,0 1,0-1,0 0,1 0,-1 0,0 1,-1-1,1 0,0 0,0 1,0-1,-1 0,1 0,-1 0,1 0,-1 0,1 1,-1-1,-44 46,-342 205,4-51,364-184,70-33,-21 4</inkml:trace>
  <inkml:trace contextRef="#ctx0" brushRef="#br0" timeOffset="6">5441 50,'-163'124,"-5"-8,-36 12,-179 85,369-198,47-14,2-8,1 0,-1-3,-1-1,1-1,4-5,-15 7,20-7</inkml:trace>
  <inkml:trace contextRef="#ctx0" brushRef="#br0" timeOffset="7">5526 275,'60'-14,"22"-6,0 4,74-5,-155 21,38 1,-39-1,1 0,-1 0,1 0,-1 0,1 0,-1 0,1 0,-1 0,1 0,-1 0,1 1,-1-1,1 0,-1 0,1 1,-1-1,0 0,1 0,-1 1,1-1,-1 0,0 1,1-1,-1 1,0-1,1 0,-1 1,0-1,0 1,0-1,1 1,-1-1,0 1,0-1,0 1,0-1,0 1,0-1,0 1,0-1,0 1,0-1,0 1,0-1,0 1,0-1,0 1,-1-1,1 1,0-1,0 1,-1-1,1 1,0-1,-1 0,1 1,0-1,-1 0,1 1,-1-1,-101 74,-305 190,352-230,56-35,-1 1,0 0,1 0,-1 0,0 0,0 0,1 0,-1 0,0 0,1-1,-1 1,0 0,0 0,1 0,-1 0,0 0,1 0,-1 1,0-1,0 0,1 0,-1 0,0 0,1 0,-1 0,0 0,0 1,1-1,-1 0,0 0,0 0,1 1,-1-1,0 0,0 0,0 1,0-1,1 0,-1 0,0 1,0-1,0 0,0 0,0 1,0-1,0 0,0 1,0-1,0 0,0 1,0-1,0 0,0 0,0 1,0-1,0 0,0 1,0-1,0 0,0 0,-1 1,30-8,183-80,-163 67</inkml:trace>
  <inkml:trace contextRef="#ctx0" brushRef="#br0" timeOffset="8">6288 304,'-24'34,"-23"20,-7 6,0-2,5-7,10-12</inkml:trace>
  <inkml:trace contextRef="#ctx0" brushRef="#br1" timeOffset="9">3437 1602,'-1'1,"-1"1,0-1,0 1,0-1,1 1,-1 0,0-1,1 1,0 0,-1 0,1 0,0 0,0 0,0 1,0-1,1 0,-1 0,1 0,-1 1,1-1,0 0,-1 1,1-1,1 0,-1 2,0-1,-20 127,20-130,0 0,0-1,1 1,-1 0,0 0,0 0,1 0,-1 0,0 0,0 0,1 0,-1 0,0 0,0 0,1 0,-1 0,0 0,0 0,1 0,-1 0,0 0,0 0,1 0,-1 0,0 1,0-1,1 0,-1 0,0 0,0 0,0 0,1 1,-1-1,0 0,0 0,0 1,16-30,37-126,-45 144,-8 20,0 11,11 32,-6-54,-5 1,0 1,0 0,1-1,-1 1,0-1,0 1,0 0,1-1,-1 1,0 0,0-1,1 1,-1 0,0 0,0-1,1 1,-1 0,1 0,-1-1,0 1,1 0,-1 0,0 0,1 0,-1 0,1 0,-1-1,0 1,1 0,-1 0,1 0,-1 0,0 0,1 1,-1-1,1 0,-1 0,0 0,1 0,-1 0,1 0,-1 1,0-1,1 0,-1 0,0 1,1-1,-1 0,0 0,0 1,1-1,-1 0,0 1,0-1,0 0,1 1,-1-1,0 1,0-1,0 0,0 1,0-1,0 1,0-1,1 0,-1 1,1 3,-1-3,0-1,0 1,0 0,0 0,0-1,0 1,0 0,0 0,0 0,0-1,0 1,1 0,-1 0,0-1,1 1,-1 0,0-1,1 1,-1 0,1-1,-1 1,1-1,-1 1,1-1,-1 1,1-1,0 1,-1-1,1 1,0-1,-1 0,1 1,0-1,0 0,-1 0,1 0,0 1,0-1,-1 0,1 0,0 0,0 0,0 0,-1 0,1-1,0 1,0 0,-1 0,1 0,0-1,0 1,-1-1,1 1,0 0,3-6,-4 7,0 0,0-1,0 1,1 0,-1-1,0 1,1 0,-1-1,0 1,1 0,-1-1,1 1,-1-1,1 1,-1-1,1 1,-1-1,1 0,0 1,-1-1,1 0,0 1,-1-1,1 0,0 0,-1 0,1 1,0-1,-1 0,1 0,0 0,0 0,-1 0,1 0,0 0,-1-1,1 1,0 0,0 0,-1 0,1-1,-1 1,1 0,0-1,-1 1,1-1,-1 1,1-1,-1 1,1-1,-1 1,1-1,-1 1,1-1,-1 1,0-1,1 0,-1 1,0-1,0 0,1 1,-1-1,0 0,0 0,0 1,0-1,-19 101,11-118,30-110,-22 128,0 0,0 1,0-1,0 0,0 0,0 0,0 0,0 1,1-1,-1 0,0 0,0 0,0 0,0 0,1 0,-1 0,0 1,0-1,0 0,0 0,1 0,-1 0,0 0,0 0,0 0,1 0,-1 0,0 0,0 0,0 0,-2 26,-39 115,41-141,0 0,0 0,0-1,0 1,0 0,0 0,0-1,0 1,0 0,0 0,0-1,0 1,-1 0,1 0,0-1,0 1,0 0,0 0,0-1,0 1,-1 0,1 0,0 0,0-1,0 1,-1 0,1 0,0 0,0 0,0 0,-1-1,1 1,0 0,0 0,-1 0,1 0,0 0,0 0,-1 0,1 0,0 0,0 0,-1 0,1 0,0 0,-1 0,1 0,0 0,0 0,-1 1,2-31,16-58,-41 111,-38 94,82-170,83-148,-85 167,-127 251,106-209,14-28,-12 20,0 0,0 0,1 1,-1-1,0 0,1 0,-1 0,0 0,0 0,1 0,-1 0,0 0,0 0,1 0,-1 0,0 0,0 0,1-1,-1 1,0 0,1-1,-1 1,0 0,1-1,-1 1,0-1,1 1,-1-1,1 1,-1-1,1 0,-1 1,1-1,0 1,-1-1,1 0,0 0,-1 1,1-1,0 0,0 1,0-1,-1 0,1 0,0 1,0-1,0 0,0 0,1 1,-1-1,0 0,0 0,0 1,1-1,-1 0,0 0,0 1,1-1,-1 1,1-1,-1 0,1 1,-1-1,-61 83,49-63,9-13,7-15,36-76,-40 86,-1-1,1 0,-1 1,0-1,1 0,-1 0,0 1,1-1,-1 0,0 0,1 0,-1 0,0 0,1 0,-1 0,0 0,0 0,1 0,-1 0,0 0,1-1,-1 1,0 0,1 0,-1-1,1 1,-1-1,0 1,1 0,-1-1,1 1,-1-1,1 1,-1-1,1 1,0-1,-1 0,1 1,-1-1,1 1,0-1,0 0,-1 1,1-1,0 0,0 0,0 1,0-1,0 0,0 1,0-1,0 0,0 1,0-1,0 0,1 1,-1-1,0 0,0 1,1-1,-1 0,0 1,1-1,-1 0,-51 33,47-29,-26 18,31-21,-1 0,1-1,-1 1,0 0,1-1,-1 1,0 0,0-1,1 1,-1 0,0-1,0 1,1-1,-1 1,0 0,0-1,0 1,0-1,0 1,0-1,0 1,0 0,0-1,0 1,0-1,0 1,0-1,0 1,0-1,0 1,0 0,-1-1,1 1,0-1,0 1,0 0,-1-1,1 1,0 0,-1-1,1 1,0 0,-1-1,1 1,0 0,-1 0,1-1,0 1,-1 0,1 0,-1 0,1-1,-1 1,1 0,0 0,-1 0,1 0,-1 0,1 0,-1 0,1 0,-1 0,1 0,0 0,-1 0,1 1,-1-1,1 0,-1 0,1 0,10-66,-12 66,1 0,0 0,0 0,-1 0,1 0,0 0,0 0,-1 0,1 1,0-1,0 0,-1 1,1-1,0 1,0-1,0 1,0-1,0 1,0 0,0 0,0 0,0-1,0 1,0 0,0 0,1 0,-1 0,0 0,1 1,-1-1,1 0,-1 0,1 0,-1 0,1 2,-2 0,-69 89,79-117,31-51,-40 76,1 0,-1 0,1 0,-1 0,1 0,-1 0,1 0,-1 0,1 0,-1 0,1 0,0 0,-1 0,1 0,-1 0,1-1,-1 1,1 0,-1 0,1-1,0 1,-1 0,1-1,0 1,-1 0,1-1,0 1,-1 0,1-1,0 1,0-1,-1 1,1-1,0 1,0-1,0 1,0 0,-1-1,1 1,0-1,0 1,0-1,0 1,0-1,0 1,1-1,-1 1,0-1,0 1,0-1,0 1,0-1,1 1,-1 0,0-1,0 1,1-1,-1 1,0 0,1-1,-1 1,0 0,1-1,-41 27,28-18,11-8,1 0,-1 0,1 0,-1 0,0 0,1 0,-1 0,1 0,-1 0,0 0,1 0,-1-1,1 1,-1 0,1 0,-1-1,1 1,-1 0,1-1,-1 1,1 0,-1-1,1 1,0-1,-1 1,1-1,0 1,-1-1,1 1,0-1,-1 1,1-1,0 0,0 1,0-1,0 1,0-1,0 1,0-1,0 0,0 1,0-1,0 1,0-1,0 0,0 1,0-1,0 1,1-1,-1 1,0-1,1 1,-1-1,0 1,1-1,-1 1,1-1,-2-16,-21 30,21-11,-15 20,-52 50,68-73,-1 1,0-1,1 0,-1 0,1 0,-1 0,1 0,-1 1,1-1,0 0,-1 0,1 0,0 0,0 0,0 0,0 0,0 0,0 0,0 0,0 0,0 0,0 0,0 0,1 0,-1 0,0 0,1 0,-1 0,1 0,-1 0,1 0,-1 1,1-1,0 0,-1 0,1 1,0-1,27-78,-28 78,-1 1,1-1,-1 1,1-1,-1 1,1-1,-1 1,1-1,-1 1,0 0,1-1,-1 1,0 0,1-1,-1 1,0 0,1 0,-1 0,0 0,1 0,-1 0,0 0,0 0,1 0,-1 0,0 0,1 0,-1 0,0 0,1 1,-1-1,0 0,1 1,-1-1,1 0,-1 1,0-1,1 1,-1-1,1 1,-1-1,1 1,0-1,-1 1,1-1,-1 1,1 0,0-1,0 1,-1 0,1-1,0 1,0 0,0-1,0 1,0 0,-1-1,1 1,1 0,-1 0,-4 3,-21 12,18-38,4-22,3 43,0 0,-1 1,1-1,0 0,-1 1,1-1,-1 1,1-1,-1 1,1-1,-1 1,1-1,-1 1,0-1,1 1,-1 0,0-1,1 1,-1 0,0 0,1 0,-1-1,0 1,0 0,1 0,-1 0,0 0,1 0,-1 0,0 0,0 0,1 1,-1-1,0 0,1 0,-1 1,0-1,1 0,-1 1,0-1,1 0,-1 1,1-1,-1 1,0-1,1 1,0-1,-1 1,1 0,-1-1,1 1,0 0,-1-1,1 1,0 0,0-1,-1 1,1 0,0 0,-52 65,53-89,-2-29,-21 78,-33 105,63-169,-3 23,0 0,-1 0,-1-1,0 1,-1-1,0 0,-2 0,0 0,-1-12,1 28,0 0,-1 1,1-1,0 1,0-1,0 1,0-1,-1 1,1-1,0 0,0 1,-1-1,1 0,0 1,-1-1,1 0,0 1,-1-1,1 0,0 1,-1-1,1 0,-1 0,1 0,0 1,-1-1,1 0,-1 0,1 0,-1 0,1 0,-1 0,1 0,-1 0,1 0,-1 0,1 0,0 0,-1 0,1 0,-1-1,1 1,-1 0,1 0,0 0,-1-1,1 1,-1 0,1-1,0 1,-1 0,1-1,0 1,-1 0,1-1,0 1,0 0,0-1,-1 1,1-1,0 1,0-1,-20 47,19-42,-18 37,26-132,2 57,-6 24,-4 24,-3 110,4-123,0 0,0-1,0 1,0-1,0 1,0-1,0 1,1-1,-1 1,0-1,0 1,0-1,1 1,-1-1,0 1,0-1,1 1,-1-1,0 0,1 1,-1-1,1 1,-1-1,0 0,1 0,-1 1,1-1,-1 0,1 0,-1 1,1-1,-1 0,1 0,-1 0,1 0,0 0,-1 0,1 0,-1 0,1 0,-1 0,1 0,-1 0,1 0,-1 0,1 0,-1-1,1 1,-1 0,1 0,-1-1,1 1,-1 0,1-1,-1 1,0 0,1-1,-1 1,29-33,-14 15,-13 19,-1 0,0 0,1 0,-1 0,0 1,0-1,0 0,0 0,0 1,0-1,0 1,-1-1,1 1,0-1,-1 1,1-1,-1 1,0-1,1 1,-1 0,0-1,0 1,0 0,0-1,0 1,-1 0,1-1,0 1,-1 1,1-2,0 4,-1-4,0 1,1 0,-1 0,1-1,-1 1,1 0,0 0,-1 0,1 0,0 0,0 0,1-1,-1 1,0 0,0 0,1 0,-1 0,1-1,0 1,0 0,-1-1,1 1,0 0,0-1,1 1,-1-1,0 1,0-1,1 0,-1 0,1 1,-1-1,1 0,-1 0,1 0,0-1,-1 1,1 0,0-1,0 1,0-1,-1 1,1-1,1 0,24-17,-25 15,1 0,-1 0,1 0,0 0,0 1,0-1,-1 1,1 0,0-1,1 1,-1 1,0-1,0 0,0 1,0-1,1 1,-1 0,0 0,0 1,1-1,-1 1,0-1,0 1,1 0,108 27,-89-26</inkml:trace>
  <inkml:trace contextRef="#ctx0" brushRef="#br1" timeOffset="10">3352 1659,'-169'27,"39"-14,129-13,1 1,-1 0,1 0,0 0,-1 0,1-1,0 1,0 0,-1 0,1 0,0 0,0 0,0 0,0 0,0 0,0 0,1 0,-1 0,0-1,0 1,1 0,-1 0,0 0,1 0,-1 0,1-1,-1 1,1 0,-1 0,1-1,0 1,-1-1,1 1,0 0,0-1,-1 1,1-1,0 1,0-1,0 0,0 1,0-1,-1 0,1 0,0 0,0 1,0-1,0 0,0 0,0 0,0 0,152 50,-154-50,0 0,1 0,-1 0,0 0,0 1,1-1,-1 0,0 0,1 1,-1-1,0 1,1-1,-1 0,1 1,-1-1,1 1,-1 0,1-1,-1 1,1-1,-1 1,1 0,0-1,-1 1,1 0,0-1,0 1,-1 0,1 0,0-1,0 1,0 0,0-1,0 1,0 0,0 0,0-1,0 1,0 0,1 0,-1 0,-19-12,14 7,0 0,-1 0,1 1,-1-1,1 2,-1-1,0 0,0 1,0 0,0 1,-1-1,1 1,0 1,-1-1,1 1,0 0,-1 0,1 1,0 0,-1 0,1 0,0 1,0 0,-1 0,4 1,-1 0,1-1,-1 0,0 1,0-1,0-1,0 1,0-1,0 1,0-1,-1 0,1-1,0 1,-1-1,1 0,0 0,-1 0,1 0,-1-1,1 0,0 0,0 0,0 0,-1-1,1 0,0 1,1-2,-1 1,0 0,1-1,-1 1,1-1,0 0,0 0,0-1,0 1,-2-4,4 2,1 0,-1 0,1 0,0 0,0 0,1 0,-1 0,1 0,0 0,1 0,-1 0,1 0,0 1,0-1,1 0,-1 1,1 0,0 0,0 0,0 0,1 0,-1 0,1 1,0 0,0 0,0 0,4-2,-6 3,1 0,-1 0,1 1,-1-1,1 1,0-1,-1 1,1 0,0 0,0 0,0 1,0-1,0 0,0 1,0 0,0 0,0 0,0 0,0 0,0 1,0 0,0-1,0 1,0 0,0 0,-1 0,1 1,0-1,-1 1,1-1,-1 1,1 0,-1 0,0 0,0 0,0 1,0-1,0 1,0-1,-1 1,1-1,-1 1,0 0,0 0,1 1,-1 3,0 0,0 0,0-1,-1 1,0 0,0 0,-1 0,0 0,0 0,-1-1,1 1,-1 0,-1-1,1 1,-1-1,-1 0,1 0,-4 4,5-7,1 0,-1 0,0-1,1 1,-2-1,1 1,0-1,0 0,-1 0,1 0,-1 0,1 0,-1-1,0 1,0-1,0 0,0 0,0 0,0 0,0 0,0-1,0 1,0-1,-1 0,1 0,0 0,0 0,0 0,0-1,0 0,-1 1,1-1,0 0,0-1,1 1,-1 0,0-1,0 0,1 1,-1-1,1 0,-5-4,0 0,1-1,0 1,0-1,1 0,0-1,0 1,1-1,0 0,0 0,1-1,-1-1,3 7,0 0,0 0,0 0,1-1,-1 1,1 0,0 0,0 0,0 0,0 0,1-1,-1 1,1 0,-1 0,1 0,0 0,1 0,-1 0,0 1,1-1,0 0,-1 1,1-1,0 1,0-1,0 1,1 0,-1 0,1 0,-1 0,1 0,0 1,-1-1,1 1,2-1,-2 1,0 0,0 0,0 0,0 1,0-1,1 1,-1 0,0 0,0 0,0 0,1 0,-1 1,0 0,0 0,0-1,0 2,0-1,0 0,0 1,0-1,0 1,-1 0,1 0,-1 0,1 0,-1 0,0 1,0-1,0 1,0-1,0 1,0 0,-1 0,0-1,1 1,-1 0,0 1,0-1,-1 0,1 0,-1 0,1 0,-1 1,0-1,0 0,-1 0,1 1,0-1,-1 0,0 0,0 0,0 0,-1 3,2-7,1 1,-1-1,0 1,1-1,-1 1,0 0,1-1,-1 1,0-1,0 1,0-1,1 0,-1 1,0-1,0 1,0-1,0 1,0-1,0 1,0-1,0 0,0 1,0-1,0 1,0-1,-1 1,1-1,0 1,0-1,0 1,-1-1,1 1,0-1,-1 1,1-1,0 1,-1 0,1-1,-1 1,1-1,-1 1,1 0,-1 0,1-1,-1 1,1 0,-1 0,1-1,-1 1,1 0,-1 0,1 0,-1 0,1 0,-1 0,0 0,1 0,-1 0,1 0,-1 0,58-66,-55 64,-1 1,1 0,0 0,-1-1,1 1,0 0,0 0,0 1,0-1,0 0,0 1,0-1,0 1,0-1,0 1,0 0,0 0,0 0,0 0,0 1,0-1,0 0,0 1,0-1,0 1,0 0,0 0,0 0,0 0,0 0,-1 0,1 0,0 1,-1-1,1 0,-1 1,1-1,-1 1,0 0,1 0,7 53,-8-42</inkml:trace>
  <inkml:trace contextRef="#ctx0" brushRef="#br1" timeOffset="11">3409 1743,'0'-2,"0"0,-1 0,1 0,0 0,-1 0,1 1,-1-1,1 0,-1 0,0 0,0 1,0-1,0 0,0 1,0-1,0 1,-1-1,1 1,-1-1,1 1,-1 0,1 0,-1 0,0 0,1 0,-1 0,0 0,0 1,0-1,1 1,-1-1,0 1,0 0,0-1,0 1,0 0,0 0,0 1,0-1,0 0,0 1,0-1,1 1,-1-1,0 1,0 0,0 0,1 0,-1 0,0 0,1 0,-1 1,1-1,0 0,-1 1,1-1,-1 1,-75 128,105-221,-36 73,-10 35,14-13,-6-23,32-121,-22 140,-1 0,1 0,0 0,-1 0,1 0,-1 0,1 0,0-1,-1 1,1 0,0 0,-1 0,1 0,-1 0,1-1,0 1,-1 0,1 0,0-1,0 1,-1 0,1-1,0 1,-1 0,1 0,0-1,0 1,0-1,-1 1,1 0,0-1,0 1,0 0,0-1,0 1,0-1,0 1,0 0,0-1,0 1,0-1,0 1,-18 35,-80 159,97-194,0-1,0 1,0-1,0 1,0-1,1 0,-1 1,0-1,0 0,1 0,-1 0,0 1,1-1,-1 0,1 0,-1 0,1 0,0 0,-1 0,1 0,0 0,-1 0,1 0,0 0,0 0,0 0,0 0,0 0,0 0,1 0,-1 0,0-1,0 1,1 0,-1 1,1-1,-1 0,1 0,0-1,-1 1,-3-105,2 105,0 0,0 0,0 1,-1-1,1 1,0-1,0 1,-1-1,1 1,0 0,-1 0,1-1,-1 1,1 0,0 0,-1 0,1 1,0-1,-1 0,1 0,0 1,-1-1,1 1,0-1,0 1,-1 0,1-1,0 1,0 0,0 0,0 0,0 0,0 0,0 0,0 0,1 0,-1 0,0 0,0 0,1 1,-1-1,1 0,-1 1,-96 154,129-230,-2-97,-29 167,-8-55,5 59,0 1,1-1,-1 1,0-1,1 1,-1-1,0 1,1 0,-1 0,1 0,-1 0,1 0,-1 0,1 0,0 0,0 1,0-1,-1 0,1 1,0-1,1 1,-1-1,0 1,0 0,0 1,0-2,-8 16,0 0,0 1,2 0,0 0,1 1,-3 18,9-35,-1-1,0 1,1-1,0 1,-1 0,1-1,0 1,0 0,0-1,0 1,0 0,0-1,0 1,1 0,-1-1,1 1,-1 0,1-1,-1 1,1-1,0 1,0-1,0 0,0 1,0-1,0 0,0 1,0-1,1 0,-1 0,0 0,1 0,-1 0,1 0,-1-1,1 1,-1 0,1-1,-1 1,1-1,0 0,-1 1,1-1,0 0,-1 0,1 0,0 0,0 0,-1-1,1 1,-1 0,1-1,0 1,-1-1,1 0,-1 0,1 1,0-2,6-6,0 1,-1-2,-1 1,1-1,-1 0,-1 0,0-1,0 1,-1-1,0 0,-1-1,0 1,0-1,-1 1,-1-1,1 0,-2 1,0-1,0 0,-2-9,3 18,-1 1,0-1,0 0,0 0,0 1,0-1,-1 0,1 1,0-1,-1 0,1 1,-1-1,0 1,1-1,-1 1,0-1,0 1,0-1,0 1,0 0,0-1,0 1,-1 0,1 0,0 0,-1 0,1 0,-1 0,1 0,-1 1,1-1,-1 0,0 1,1 0,-1-1,0 1,1 0,-1 0,0-1,1 1,-1 1,0-1,1 0,-1 0,0 1,1-1,-1 1,0-1,1 1,-1 0,1-1,-1 1,0 1,-7 9,0 0,1 1,0 1,0-1,2 1,-1 0,2 1,0 0,0 0,2 0,-1 0,2 0,0 1,0 9,1-20,0-1,1 1,-1 0,1 0,0 0,0 0,0 0,0 0,1 0,-1-1,1 1,0 0,1 0,-1-1,0 1,1 0,0-1,0 0,0 1,0-1,1 0,-1 0,1 0,-1 0,1-1,0 1,0-1,1 0,-1 1,0-2,1 1,-1 0,1-1,0 1,-1-1,1 0,0 0,0-1,0 1,2-1,-3 0,1 0,0-1,-1 0,1 0,0 0,-1 0,1 0,-1-1,1 0,-1 0,0 0,0 0,0 0,0 0,0-1,0 1,-1-1,1 0,-1 0,0 0,0 0,0 0,0-1,0 1,-1-1,1-1,27-100,-28 100,-1 2,3-3,-1 0,0 0,-1-1,0 1,0-1,0 1,-1-1,0 1,0-1,0 1,-1-1,0 1,-1-1,1 1,-1-1,0 1,-1 0,1 0,-1 0,-1 1,1-1,-4-4,4 10,0 0,0 0,0 0,-1 1,1-1,0 1,0 0,0-1,0 1,0 1,0-1,0 0,1 1,-1-1,0 1,1 0,-1 0,1 0,0 0,-1 1,1-1,0 0,0 1,1 0,-1-1,0 1,1 0,0 0,0 0,0 0,0 0,0 0,0-1,-10 21,1 0,1 1,1 0,1 1,2 0,0 0,4-22,-1 0,1-1,0 2,0-1,0 0,0 0,0 0,1 0,0 0,-1 1,1-1,0 0,1 0,-1 1,1-1,-1 0,1 0,0 0,0 0,0 0,1 0,-1 0,1 0,-1 0,1-1,0 1,0-1,0 1,0-1,1 0,-1 1,1-1,-1-1,1 1,0 0,0-1,0 1,0-1,0 0,0 0,0 0,0 0,0 0,0-1,1 0,-1 1,0-1,2-1,9-4,-1-1,0-1,0 0,-1-1,1-1,-2 1,1-2,-2 0,1 0,-1-1,-1 0,0-1,0 0,-1 0,-1-1,0 0,4-12,17-53,-28 78,1-1,-1 1,0-1,0 1,0-1,-1 0,1 1,0-1,0 1,0-1,0 1,0-1,-1 1,1-1,0 1,0-1,-1 1,1 0,0-1,-1 1,1-1,0 1,-1 0,1-1,-1 1,1 0,-1-1,1 1,0 0,-1 0,1 0,-1-1,1 1,-1 0,0 0,1 0,-1 0,1 0,-1 0,1 0,-1 0,1 0,-1 0,1 0,-1 0,1 0,-1 1,1-1,-1 0,1 0,-1 0,1 1,-1-1,1 0,-1 1,1-1,0 0,-1 1,1-1,0 1,-1-1,1 1,-27 24,9 0,0 1,2 1,1 0,1 1,1 1,-7 25,16-47,1 0,0 0,0 0,1 0,0 0,0 0,1 1,0-1,0 1,0-1,1 1,1-1,-1 1,1-1,0 1,1-1,-1 0,2 1,-1-1,1 0,2 4,-2-10,0 0,1 0,-1 0,0-1,0 1,0-1,1 0,-1 0,0 0,1-1,-1 1,0-1,0 0,0 1,0-2,0 1,0 0,0 0,0-1,0 0,0 0,-1 1,1-1,-1-1,1 1,-1 0,0-1,0 1,0-1,1-1,1 0,24-25,-1-1,-2-1,-1-1,-1-1,-2-1,8-21,-28 48,-14 20,-17 24,22-27,0 1,1-1,1 1,0 0,0 1,1-1,0 1,1 0,1 0,-2 12,4-24,1 1,0 0,0-1,0 1,0-1,0 1,0-1,0 1,0-1,1 1,-1-1,0 1,0 0,0-1,1 1,-1-1,0 1,0-1,1 0,-1 1,0-1,1 1,-1-1,1 0,-1 1,1-1,-1 0,0 1,1-1,-1 0,1 1,-1-1,1 0,0 0,-1 0,1 0,-1 0,1 0,-1 1,1-1,-1 0,1 0,-1-1,1 1,0 0,-1 0,1 0,-1 0,1 0,-1-1,1 1,-1 0,1 0,-1-1,1 1,-1 0,0-1,1 1,0-1,28-21,63-99,-110 168,11-20,8-27,-1 0,0-1,0 1,0 0,0 0,1-1,-1 1,0 0,0 0,0-1,1 1,-1 0,0 0,0 0,1 0,-1-1,0 1,1 0,-1 0,0 0,0 0,1 0,-1 0,0 0,1 0,-1 0,0 0,0 0,1 0,-1 0,0 0,1 0,-1 0,0 0,1 0,-1 1,0-1,0 0,1 0,-1 0,0 0,0 0,1 1,-1-1,0 0,0 0,0 1,1-1,-1 0,0 0,0 1,0-1,0 0,0 0,0 1,1-1,-1 1,79-105,-99 157,16 1,32-78,43-128,-69 149,-1-1,0 0,1 0,-1 1,-1-1,1 0,0 0,-1 0,0 0,0 0,0 0,0 0,-1 0,0 0,1 0,-2 0,1 0,0 0,-2-3,-35 32,25-12,1 1,0 0,0 1,2 0,0 0,1 1,0 1,1 0,1 0,-2 8,8 11,8-60,-7 19,-1 0,1 0,-1 1,0-1,-1 0,1 1,-1-1,0 1,0-1,0 1,0 0,-1 0,0 0,0 0,0 1,0-1,-1 1,1-1,-1 1,0 0,0 1,0-1,0 1,0 0,-1 0,1 0,-1 0,1 1,-1 0,0-1,0 2,1-1,-1 1,0 0,0 0,0 0,0 0,1 1,-1 0,-3 1,-91 70,98-72,0 1,1-1,-1 0,0 0,0 0,0 0,0 0,0 0,1 0,-1 0,0 0,0-1,0 1,0 0,1 0,-1-1,0 1,0-1,1 1,-1 0,0-1,0 0,1 1,-1-1,1 1,-1-1,1 0,-1 1,1-1,-1 0,1 1,-1-1,1 0,0 0,-1 0,1 1,0-1,0 0,0 0,0 0,-1 0,1 0,0 1,1-1,-1 0,0 0,0 0,0 0,0 1,1-1,-1 0,0 0,1 0,-1 1,1-1,-1 0,1 0,-3 2,0 1,0-1,0 1,0 0,1 0,-1-1,0 1,1 0,0 0,-1 1,1-1,0 0,0 0,0 1,0-1,1 0,-1 1,1-1,-1 0,1 1,0-1,0 1,0-1,0 3,11-35,-10 27,0-1,0 1,0-1,0 1,0-1,-1 0,1 0,-1 1,0-1,0 0,-1 1,1-1,-1 0,0 1,0-1,0 0,0 1,0-1,-1 1,0 0,0 0,0-1,0 1,0 0,0 1,-1-1,0 0,1 1,-1-1,0 1,0 0,0 0,-1 0,1 0,0 1,-4-2,2 1,-1-1,0 1,0 1,-1-1,1 1,0 0,0 0,-1 1,1 0,0 0,-1 1,1-1,0 1,-1 1,1-1,0 1,0 0,0 0,1 1,-1 0,0 0,1 0,0 1,0-1,0 1,0 1,0-1,1 1,0-1,0 1,0 1,1-1,-1 0,1 1,1 0,-3 4,13 65,-7-73,-1 0,1-1,0 0,0 1,0-1,0 0,0 1,0-1,0 0,0 0,0 0,1 0,-1 0,0 0,1 0,-1 0,1 0,-1-1,1 1,-1-1,1 1,-1-1,1 0,0 1,-1-1,1 0,0 0,-1 0,1 0,-1 0,1-1,0 1,-1 0,1-1,-1 1,1-1,-1 0,1 1,-1-1,1 0,-1 0,0 0,1 0,-1-1,6-3,-1 0,-1-1,1 0,-1 0,0-1,-1 1,1-1,-1 0,-1 0,1-1,-1 1,0-1,-1 1,0-1,0 0,-1 0,-6-10,-6 37,9-13,0 0,0 1,0-1,1 0,0 1,0-1,1 1,0 0,0-1,1 1,-1-1,1 1,1-1,-1 0,1 1,0-1,1 0,-1 0,1 0,1 0,-1-1,1 1,0-1,4 5,-2-10,-1 1,1-1,0 0,0 0,-1 0,1-1,0 0,-1 0,1 0,-1-1,1 0,-1 0,1-1,-1 1,0-1,0 0,-1 0,1-1,-1 1,1-1,-1 0,0-1,2-2,90-128,-41 43,-75 126,0 5,14-30,0 1,1 0,0 0,0 0,1 0,1 0,0 1,0 0,1 0,0 0,1 0,0 0,1 8,1-18,-1 0,0 0,0 0,1 0,-1-1,1 1,-1 0,1 0,-1-1,1 1,-1 0,1 0,-1-1,1 1,0-1,-1 1,1-1,0 1,0-1,0 1,-1-1,1 0,0 1,0-1,0 0,0 0,0 1,-1-1,1 0,0 0,0 0,0 0,0 0,0 0,0-1,0 1,-1 0,1 0,0-1,0 1,0 0,0-1,-1 1,1-1,0 1,0-1,-1 1,1-1,0 0,0 0,43-33,-40 30,143-154,-147 158,0 1,0-1,0 0,0 0,1 1,-1-1,0 0,0 1,0-1,0 0,0 0,1 1,-1-1,0 0,0 0,0 0,1 1,-1-1,0 0,0 0,1 0,-1 0,0 0,0 1,1-1,-1 0,0 0,1 0,-1 0,0 0,1 0,-18 37,16-36,-35 62,25-46,1 0,0 1,2 0,0 1,1 0,-4 15,12-35,-1 0,1 1,0-1,0 0,0 1,0-1,-1 1,1 0,0-1,0 1,0 0,0-1,0 1,0 0,0 0,0 0,0 0,0 0,0 0,0 0,0 0,0 0,0 0,0 1,-1-1,1 0,0 1,0-1,0 1,0-1,0 1,-1-1,1 1,0-1,0 1,-1 0,1 0,0-1,-1 1,1 0,-1 0,1 0,-1-1,1 1,-1 0,0 0,1 0,-1 0,0 0,0 0,0 0,0 0,0 0,0 0,0 0,0 0,0 0,0 0,0 0,0 0,-1-1,1 1,-1 0,1 0,-1 1,71-72,-143 139,64-63</inkml:trace>
  <inkml:trace contextRef="#ctx0" brushRef="#br0" timeOffset="12">3239 1687,'-38'-12,"30"13,0 1,1 0,-1 0,1 1,-1 0,1 0,0 0,0 1,1 0,-1 1,1 0,0 0,0 0,0 1,1-1,0 1,0 1,0-1,1 1,0-1,0 1,1 0,-1 3,3-7,-1-1,1 1,0 0,0 0,1 0,-1-1,0 1,1 0,0 0,0 0,0 0,0 0,0 0,0 0,1 0,-1 0,1 0,0 0,0-1,0 1,0 0,1-1,-1 1,1-1,-1 1,1-1,0 1,0-1,0 0,0 0,1 0,-1 0,0-1,1 1,0-1,-1 1,1-1,1 1,113 27,-110-28,1 0,-1 0,1-1,-1 0,0 0,1-1,-1 0,1 0,-1-1,0 1,0-2,1 1,-2-1,1 0,0-1,-1 1,1-1,-1 0,0-1,0 0,-1 0,1 0,-1 0,-1-1,1 0,-1 0,0 0,0-1,2-4,-7 5,1 0,-1 0,0 0,-1 1,1-1,-1 0,-1 0,1 1,-1 0,0-1,0 1,0 0,-1 0,1 1,-1-1,-1 1,1-1,0 1,-1 1,0-1,0 1,0 0,-1 0,1 0,0 1,-1 0,0 0,0 0,-1 0,-71 1,54 7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29,'283'-1,"-113"-26,-1 43,-123-9,0-3,0-1,0-2,4-3,-13 1,-24 1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1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0 283,'226'-17,"-27"-12,-13-4,-179 30,-7 1</inkml:trace>
  <inkml:trace contextRef="#ctx0" brushRef="#br0" timeOffset="296.277">339 0,'0'482,"-17"-387,12-76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48 193,'-17'280,"-7"-147,24-133,0-1,-1 1,1 0,0 0,-1 0,1 0,0 0,0 0,-1 0,1 0,0 0,-1 0,1 0,0 0,-1 0,1 0,0 0,0 0,-1 0,1 0,7-38,12-15,2 1,2 2,2 0,3 1,1 2,24-27,-41 57,1 0,0 1,2 0,0 2,0-1,2 2,2-2,-17 14,-1-1,1 1,0 0,-1 0,1 0,0 0,-1 1,1-1,0 0,0 1,0-1,0 1,0 0,0-1,0 1,0 0,-1 0,1 0,0 1,0-1,0 0,0 1,0-1,0 1,0 0,-1-1,1 1,0 0,-1 0,1 0,0 0,-1 1,1-1,-1 0,0 1,1-1,-1 1,0-1,0 1,0 0,23 76,-25 69,1-147,0 1,-1 0,1 0,0-1,0 1,0 0,0 0,0 0,0-1,0 1,0 0,0 0,1-1,-1 1,0 0,0 0,1-1,-1 1,0 0,1 0,-1-1,1 1,-1-1,1 1,-1 0,1-1,-1 1,1-1,0 1,-1-1,1 1,0-1,-1 0,1 1,0-1,0 0,-1 0,1 1,0-1,0 0,-1 0,1 0,0 0,0 0,0 0,-1 0,1 0,0 0,0-1,-1 1,1 0,0 0,0-1,-1 1,1 0,0-1,0 0,42-34,-33 26,190-165,-199 173,10-11,1 0,1 1,-1 0,2 0,-1 2,2 0,-1 0,1 2,6-3,-20 9,0 0,1 1,-1-1,0 1,0-1,1 1,-1 0,0 0,0-1,1 1,-1 0,0 0,1 0,-1 0,0 0,1 1,-1-1,0 0,1 0,-1 1,0-1,0 1,0 0,1-1,-1 1,0 0,0-1,0 1,0 0,0 0,0 0,0 0,-1 0,1 0,0 0,0 0,-1 0,1 1,-1-1,1 0,-1 0,1 1,-1-1,0 0,0 0,0 1,1-1,-1 0,-1 1,-11 67,-1-35,1 0,2 0,1 1,2 0,1 1,2 0,1 0,3 30,5-42,1-6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0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24,'-7'29,"-1"-1,-1 0,-1-1,-1 0,-2 0,-1-1,-1-1,-11 14,-36 61,55-77,9-21</inkml:trace>
  <inkml:trace contextRef="#ctx0" brushRef="#br0" timeOffset="1267.782">111 52,'87'-22,"-37"10,-43 9,-1 0,1 1,0-1,0 1,0 1,0-1,1 1,-1 1,0-1,0 1,1 0,-1 1,0 0,1 0,-1 0,0 1,0 0,0 1,0-1,-1 1,1 0,-1 1,0 0,3 2,-7-3,0 0,0-1,0 1,-1 0,1 0,-1 1,0-1,0 0,0 0,0 1,-1-1,1 0,-1 1,0-1,0 1,0-1,0 0,-1 1,0-1,1 0,-1 1,0-1,0 0,-1 0,1 0,-1 0,0 0,1 0,-1 0,0 0,-3 2,-81 70,73-62,35-11,-6-2,-11 0,-1 0,1 0,0 0,0 1,0 0,-1 0,1 0,0 0,-1 1,1 0,-1 0,0 0,1 0,-1 1,0-1,-1 1,1 0,0 1,-1-1,1 0,-1 1,0 0,-1 0,1 0,0 0,-1 0,0 1,0-1,-1 1,1-1,-1 1,0 0,0-1,0 1,-1 0,1 0,-1 0,0-1,-1 1,1 0,-1 0,0 0,0-1,-1 1,1-1,-1 1,0-1,0 1,-2 1,-7 7,-1-2,0 1,0-2,-1 1,0-2,-1 0,0-1,-1 0,0-1,0 0,0-1,-1-1,-4 0,11-3,0 0,1-1,-1-1,0 1,0-2,0 1,1-1,-1 0,0-1,1 0,-1 0,1-1,0 0,0-1,0 1,0-2,1 1,-2-2,-72-27,60 29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3:26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847 109,'-18'298,"-1"-192,-4-1,-4-1,-34 78,16-56,65-195,-18 45</inkml:trace>
  <inkml:trace contextRef="#ctx0" brushRef="#br0" timeOffset="369.994">198 193,'37'-19,"1"2,1 2,1 1,0 2,39-6,-47 10,80-15,1 4,0 6,10 4,104-12,-209 18,66 2,-83 2,0 1,0-1,0 1,-1 0,1-1,0 1,-1 0,1-1,-1 1,0 0,1 0,-1 0,0-1,0 1,0 0,0 0,-1 0,1-1,0 1,-1 0,1 0,-1-1,0 1,1 0,-1-1,0 1,0-1,0 1,0-1,-1 1,1-1,0 0,0 0,-1 1,1-1,-12 17</inkml:trace>
  <inkml:trace contextRef="#ctx0" brushRef="#br0" timeOffset="653.733">0 1153,'48'-5,"55"-11,18-8,-1 1,-11-1,-20 3,-15 1,-15 4,-9 4,-7 5,-7-2,-4 1,-4 2,0 1,-2 3,1 0,-5 2</inkml:trace>
  <inkml:trace contextRef="#ctx0" brushRef="#br0" timeOffset="3872.19">2005 390,'245'-25,"76"-33,-236 38,-85 20,1 0,-1 0,1 0,-1 0,1 1,-1-1,1 0,-1 0,0 0,1 0,-1 0,1 1,-1-1,1 0,-1 0,0 0,1 1,-1-1,0 0,1 1,-1-1,0 0,1 1,-1-1,0 1,0-1,1 0,-1 1,0-1,0 1,0-1,0 1,0-1,1 0,-1 1,0-1,0 1,0-1,0 1,0-1,0 1,-1-1,1 1,0-1,0 0,0 1,0-1,0 1,-1-1,1 1,0-1,0 0,-1 1,1-1,0 0,-1 1,1-1,0 0,-1 1,1-1,0 0,-1 0,1 1,-1-1,1 0,-1 0,1 0,0 0,-28 23,27-23,-17 11,1-1</inkml:trace>
  <inkml:trace contextRef="#ctx0" brushRef="#br0" timeOffset="4117.951">2145 589,'15'4,"13"3,8-1,2-1,0-2,-2-6,-3-2,-1 0,-2 0,-1 1,-1-3,0-1,-1 1,1 2,0 2,-5-4,-1 0,-5 0</inkml:trace>
  <inkml:trace contextRef="#ctx0" brushRef="#br0" timeOffset="-142272.206">1384 843,'17'55,"-11"-10,-1-1,-2 1,-2-1,-4 33,2 9,0-34,1-53</inkml:trace>
  <inkml:trace contextRef="#ctx0" brushRef="#br0" timeOffset="-141676.383">1327 899,'7'-9,"0"0,0 1,0 0,1 0,0 1,1 0,0 0,0 1,1 0,-1 0,1 1,0 1,0-1,8 0,-9 1,1 1,0 0,-1 1,1 0,0 1,0 0,0 0,0 1,0 1,0-1,0 2,0-1,2 2,-11-2,1-1,0 1,0 0,-1 0,1 1,-1-1,1 0,-1 0,0 1,1-1,-1 1,0-1,0 1,0-1,0 1,0 0,-1 0,1-1,0 1,-1 0,1 0,-1 0,0 0,0 0,1 0,-1 0,0-1,-1 1,1 0,0 0,0 0,-1 0,0 0,1 0,-1-1,0 1,1 0,-1-1,-1 2,-43 70,41-69,2-2,-1 0,1 0,-1 0,1 0,0 0,0 0,0 0,0 1,0-1,1 1,-1-1,1 1,-1 0,1 0,0 0,0 0,0-1,1 1,-1 0,1 0,0 1,-1-1,1 0,1 0,-1 0,0 0,1 0,-1 0,1 0,0 0,0-1,0 1,1 0,-1 0,0-1,1 1,0 0,0-1,0 0,0 1,0-1,0 0,0 0,1 0,-1-1,3 2,46 15,-45-18,-1 0,0 1,0-1,0 1,0 1,-1-1,1 1,0 0,0 0,-1 0,0 0,1 1,-1 0,0 0,0 0,0 0,-1 1,1 0,-1-1,0 1,0 0,0 1,0-1,-1 1,1-1,-1 1,-1-1,1 1,-1 0,1 0,-1 0,0 3,-2-1,1 0,-1 0,-1 0,1-1,-1 1,0 0,-1-1,0 1,0-1,0 0,0 0,-1 0,0-1,-1 1,1-1,-1 0,0 0,0 0,-1-1,1 0,-1 0,0 0,0-1,0 0,0 0,-7 2,-1 1,-1 0,0-2,0 1,0-2,0 0,-1-1,1 0,-1-1,1-1,-1-1,1 0,-1-1,1 0,-12-4,9-5,5-1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7:48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2 479,'0'441,"0"-459,-1-14,1 1,1-1,2 0,1 1,1 0,2 0,1 0,3-3,100-180,-102 201,1 1,-1-1,2 2,0 0,0 0,1 1,0 0,2-1,-12 11,0-1,-1 0,1 0,0 1,0-1,-1 1,1 0,0-1,0 1,0 0,0 0,-1 0,1 0,0 1,0-1,0 0,0 1,-1-1,1 1,0 0,0-1,-1 1,1 0,-1 0,1 0,-1 0,1 0,-1 1,1-1,-1 0,0 1,0-1,0 1,0-1,0 1,0 0,0-1,0 2,26 69,-33 26,0-79</inkml:trace>
  <inkml:trace contextRef="#ctx0" brushRef="#br0" timeOffset="873.22">624 676,'-13'7,"1"1,0 0,0 1,0 1,1 0,1 0,0 1,0 0,1 0,0 1,1 1,0 0,1 0,1 0,0 0,1 1,0 0,-2 13,6-23,0 1,0-1,0 1,1 0,0-1,0 1,0 0,0-1,1 1,-1 0,1-1,0 1,1 0,-1-1,1 0,0 1,0-1,0 0,1 0,-1 0,1 0,0-1,0 1,0-1,1 1,-1-1,1 0,0-1,0 1,0-1,0 1,0-1,1 0,-1-1,0 1,1-1,2 1,-3-2,1 0,0 0,-1 0,1-1,0 0,-1 0,1 0,-1 0,1-1,-1 1,0-1,1 0,-1-1,0 1,0-1,-1 0,1 0,-1 0,1 0,-1 0,0-1,0 0,0 1,-1-1,1 0,-1-1,0 1,0 0,0 0,-1-1,0 1,0-1,0 0,0 1,-1-1,1 0,-1 1,0-1,-1 0,1 1,-1-1,0 1,0-1,0 0,-1 1,0 0,0-1,0 1,0 0,0 0,-1 0,0 0,0 1,0-1,-1 0,-13-2,25 14,5-4,1-1,-1 0,1-1,0 0,-1-1,1-1,0 0,0-1,0-1,0 0,-1 0,1-2,1 0,11-1,-5 1</inkml:trace>
  <inkml:trace contextRef="#ctx0" brushRef="#br0" timeOffset="1219.053">1160 733,'-20'28,"-10"16,-5 3,-2 0,6-4,3-9,1-6,6-2,2-7,-2 0,4 0,-1-2,4 0,3-3</inkml:trace>
  <inkml:trace contextRef="#ctx0" brushRef="#br0" timeOffset="1521.531">1273 930,'-15'34,"-4"15,1 5,4-2,-2-11,3-6,4-5,2-8</inkml:trace>
  <inkml:trace contextRef="#ctx0" brushRef="#br0" timeOffset="2059.733">1188 902,'37'-13,"0"2,0 1,1 2,1 2,20 0,-58 5,0 0,0 1,0-1,0 0,0 1,1-1,-1 1,0 0,0-1,0 1,1 0,-1 0,0 0,0 0,1 0,-1 0,0 0,1 0,-1 0,0 1,0-1,0 1,1-1,-1 1,0-1,0 1,0-1,0 1,0 0,0 0,0 0,0-1,0 1,0 0,-1 0,1 0,0 0,0 0,-1 1,1-1,-1 0,1 0,-1 0,0 0,1 1,-1-1,0 0,0 0,0 1,0-1,0 0,0 1,0-1,0 0,0 0,-1 1,1-1,0 0,-1 0,1 0,-1 0,0 1,1-1,-1 0,0 0,0 0,1 0,-1 0,-40 30,37-29,0-1,1 1,-1 0,1 0,-1 0,1 0,0 1,0-1,0 1,0 0,0 0,1 0,-1 0,1 1,0-1,0 1,0-1,0 1,1-1,0 1,-1 0,1 0,1 0,-1 0,0 3,3-2,0-1,1 1,-1-1,1 0,0 0,0 0,0-1,0 1,1-1,0 0,0 1,0-2,0 1,0 0,2 0,23 20,-26-20,0 0,0 0,0 1,-1-1,1 1,-1 0,0-1,0 1,0 0,-1 0,1 1,-1-1,0 0,0 0,-1 1,1-1,-1 0,0 1,0-1,-1 1,1-1,-1 0,0 0,0 1,0-1,-1 0,1 0,-1 0,0 0,0 0,0-1,-1 1,1 0,-1-1,0 0,0 0,0 0,-1 0,1 0,-1-1,1 1,-3 0,-4 2,1 0,-1-1,0-1,-1 1,1-2,-1 1,1-1,-1-1,0 0,1-1,-1 0,0 0,0-1,1 0,-1-1,-9-3,-5-2</inkml:trace>
  <inkml:trace contextRef="#ctx0" brushRef="#br0" timeOffset="35698.636">652 83,'-1'0,"1"0,-1-1,1 1,-1 0,1-1,-1 1,1-1,-1 1,1 0,0-1,-1 1,1-1,-1 1,1-1,0 1,0-1,-1 0,1 1,0-1,0 1,0-1,-1 0,1 1,0-1,0 1,0-1,0 0,0 1,0-1,0 1,1-1,-1 0,0 1,0-1,0 1,1-1,-1 1,0-1,0 0,1 1,-1-1,1 1,-1 0,0-1,1 1,-1-1,1 1,-1-1,1 1,-1 0,1 0,-1-1,1 1,0 0,-1 0,1-1,-1 1,1 0,0 0,-1 0,1 0,-1 0,1 0,0 0,-1 0,1 0,0 0,147-42,-146 40,0 1,0-1,0 1,0 0,0 0,1 0,-1 0,0 0,1 1,-1-1,1 0,-1 1,1 0,-1 0,1 0,-1 0,1 0,-1 0,1 1,-1-1,1 1,-1-1,0 1,1 0,-1 0,0 0,0 1,1-1,-1 0,0 1,0-1,0 1,-1 0,1 0,0-1,-1 1,1 0,-1 1,0-1,1 0,-1 0,0 0,0 1,-1-1,1 1,0 1,-3 4,-1 0,0 0,0 0,-1-1,0 0,0 1,0-1,-1-1,0 1,-1-1,0 0,0 0,0 0,-5 3,-14 16,-28 55,52-78,0-1,1 1,-1 0,0 0,1 0,-1 1,1-1,0 0,-1 0,1 0,0 0,1 0,-1 0,0 0,0 0,1 0,-1 1,1-1,0 0,0-1,-1 1,1 0,0 0,1 0,-1 0,0-1,0 1,1-1,-1 1,1-1,0 1,-1-1,1 0,0 0,0 0,-1 0,1 0,0 0,0 0,0-1,0 1,0-1,2 1,8 0,1 0,0-1,0 0,0-1,-1-1,1 0,0 0,-1-2,1 1,3-1,112-47,-111 44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3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65,'226'-18,"-94"-5,13 2,-128 19,-5 2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79,'29'-4,"24"-3,8 1,-3 2,-5-5,-7 1,-7 0,-5 3,-3 1,-3 2,-1 1,-5-4,-1-1,0 1,-4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4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58,'29'-5,"14"-1,9 0,2 1,-5 1,-6 2,-4-4,-5-1,-4 1,-1 1,-2 2,-4 1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3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227 253,'-15'8,"0"1,0 0,1 1,0 0,1 1,0 1,1 0,0 1,1 0,0 0,1 2,1-1,0 1,1 0,1 1,6-13,0 0,0 1,0-1,1 0,-1 0,1 1,0-1,0 0,0 1,1-1,-1 0,1 0,0 1,0-1,0 0,0 0,0 0,1 0,-1 0,1 0,0 0,0-1,0 1,0-1,0 1,1-1,-1 0,1 0,-1 0,1 0,0 0,0-1,0 1,0-1,5 3,0-1,0 0,0-1,1 1,-1-2,1 1,-1-1,1 0,-1-1,1 0,0-1,5 0,5-2,0 0,0-1,-1-1,0-1,0 0,0-2,0 0,-1-1,-1 0,0-1,0-1,-1-1,0 0,-1-1,0-1,-1 0,-1-1,0 0,2-6,-12 17,0 1,0-1,-1 0,0 0,1 0,-2 0,1 0,0 0,-1 0,0 0,0 0,0 0,0 0,-1 0,1 0,-1 0,0 0,0 0,-1 0,1 0,-1 0,0 1,0-1,0 1,0-1,-1 1,1 0,-1 0,0 0,0 0,0 0,0 1,0-1,-3 0,-3-3,0 1,0 0,-1 0,0 1,0 0,0 1,0 0,0 1,-1 0,1 1,-1 0,1 0,-4 1,-53 15,35-2</inkml:trace>
  <inkml:trace contextRef="#ctx0" brushRef="#br0" timeOffset="773.54">340 592,'-10'4,"0"0,0 1,0 0,1 0,-1 1,1 0,1 1,-1 0,1 0,0 1,-5 8,10-13,0 1,0-1,1 1,-1 0,1 0,0 0,0 0,1 0,-1 1,1-1,0 0,0 1,0-1,1 1,-1-1,1 1,0-1,1 1,-1 0,1-1,0 0,0 1,0-1,1 1,-1-1,1 0,0 0,0 0,2 2,1-1,1 0,0 0,0 0,1-1,-1 0,1 0,0 0,0-1,0 0,0-1,0 0,1 0,-1 0,1-1,-1 0,1 0,0-1,-1 0,1-1,0 1,-1-2,1 1,-1-1,1 0,-1 0,0-1,0 0,3-2,2 0,-1-1,0 0,-1 0,0-1,0 0,0-1,-1 0,0-1,0 0,-1 0,-1-1,1 0,-2-1,1 1,-1-1,-1 0,0-1,-1 1,0-1,0 0,-2 0,1 0,-2 0,1-2,-4 8,0-1,-1 1,1 0,-1 0,0-1,-1 2,0-1,0 0,0 1,0 0,-1 0,0 0,0 0,0 1,-1 0,1 0,-1 0,0 1,0 0,0 0,-1 1,1-1,-1 1,1 1,-1-1,0 1,0 0,1 1,-1-1,0 1,-6 1,-13-1</inkml:trace>
  <inkml:trace contextRef="#ctx0" brushRef="#br0" timeOffset="3644.056">1 1016,'7'-5,"0"1,0 1,1-1,-1 1,1 1,0-1,0 1,0 1,0-1,0 1,1 1,-1-1,0 2,6 0,1-2,402 1,-106-54,-299 52</inkml:trace>
  <inkml:trace contextRef="#ctx0" brushRef="#br0" timeOffset="3979.324">340 1128,'-5'14,"-1"10,-1 6,-2 2,-1 1,2-1,2-1,2-1,-3 0,-1-1,2-1,-4 0,1 0,1 0,3 0,1-4</inkml:trace>
  <inkml:trace contextRef="#ctx0" brushRef="#br0" timeOffset="4432.735">424 1354,'59'-32,"1"3,1 3,34-9,-37 24,-57 10,0 1,0 0,0 0,0 0,0 0,0-1,0 2,0-1,0 0,0 0,0 0,0 0,0 1,0-1,0 0,0 1,0-1,0 1,0-1,0 1,-1 0,1-1,0 1,0 0,-1-1,1 1,0 0,-1 0,1 0,-1 0,1 0,-1-1,1 1,-1 0,1 0,-1 0,0 0,0 0,0 0,1 0,-1 1,0-1,0 0,-1 0,1 0,0 0,0 0,0 0,-1 0,1 0,0 0,-1 0,-72 106,67-100,-49 48,42-43,0 1,0 0,1 1,1 0,0 0,1 2,-5 8,14-23,1 1,-1-1,0 1,0 0,1-1,-1 1,1 0,-1 0,1 0,0-1,-1 1,1 0,0 0,0 0,1-1,-1 1,0 0,0 0,1 0,-1-1,1 1,0 0,0-1,-1 1,1 0,0-1,0 1,0-1,1 0,-1 1,0-1,0 0,1 1,-1-1,1 0,-1 0,1 0,-1-1,1 1,0 0,-1 0,1-1,0 1,0-1,0 0,-1 1,1-1,0 0,0 0,0 0,11 2,1-1,-1 0,0-1,1-1,-1 0,0 0,0-1,0-1,0 0,0-1,0-1,0 0,12-7</inkml:trace>
  <inkml:trace contextRef="#ctx0" brushRef="#br0" timeOffset="5314.837">1328 649,'-109'284,"22"-93,82-186,18-29,118-175,45-21,-112 175,-63 45,0 1,0 0,-1-1,1 1,0 0,-1-1,1 1,-1 0,1 0,-1-1,1 1,-1 0,0 0,1 0,-1 0,0 0,0 0,1 0,-1-1,0 1,0 0,0 0,0 0,0 0,0 0,-1 0,1 0,0 0,0 0,-1 0,1 0,0-1,-1 1,1 0,-1 0,1 0,-1-1,0 1,1 0,-1 0,-2 6,-12 44,10-39,0 1,1 0,0-1,1 1,1 0,0 1,1-1,0 0,1 1,1-1,0 0,1 1,-1-11,1 0,0 0,0 0,0 0,0-1,0 1,1 0,-1-1,1 0,0 1,-1-1,1 0,0-1,0 1,1 0,-1-1,0 0,0 0,1 0,-1 0,1 0,-1 0,0-1,1 0,-1 0,1 0,-1 0,1 0,-1-1,1 0,-1 1,1-1,-1 0,0-1,0 1,1-1,-1 1,0-1,0 0,-1 0,1 0,0-1,-1 1,1-1,-1 1,0-1,0 0,0 0,0 0,1-2,160-219,-80 143,-83 82,0-1,0 0,0 1,0-1,0 0,0 1,0-1,0 1,0-1,0 0,0 1,0-1,0 1,1-1,-1 0,0 1,0-1,0 0,0 1,1-1,-1 0,0 0,1 1,-1-1,0 0,0 1,1-1,-1 0,0 0,1 0,-1 1,0-1,1 0,-1 0,1 0,-1 0,0 0,1 0,-1 0,1 0,-1 0,0 0,1 0,-1 0,1 0,-1 0,0 0,1 0,-1 0,0 0,1-1,-1 1,0 0,1 0,-1 0,0-1,1 1,-1 0,0-1,1 1,-1 0,0 0,0-1,0 1,1 0,-1-1,-14 35,10-27,-70 177,69-161,1 1,1 0,1-1,2 1,0 0,2 7,-1 0,0-19</inkml:trace>
  <inkml:trace contextRef="#ctx0" brushRef="#br0" timeOffset="5888.517">2202 253,'-8'31,"1"0,2 1,0 0,3 0,0 5,-9 86,-24 70,14-36,21-158,1 1,-1 0,0 0,1 0,-1-1,1 1,-1 0,1 0,-1 0,1 0,0 0,-1 0,1 0,-1 0,1 0,-1 0,1 0,-1 1,1-1,-1 0,0 0,1 0,-1 1,1-1,-1 0,1 1,-1-1,0 0,1 1,-1-1,0 0,1 1,-1-1,0 1,1-1,-1 0,0 1,0-1,0 1,1-1,-1 1,0-1,0 1,0-1,0 1,0-1,0 1,0-1,0 1,0-1,0 1,0-1,0 1,0-1,-1 1,1-1,0 1,0-1,0 1,-1-1,1 1,0-1,-1 0,1 1,-1-1,36-32,-28 25,19-17,1 2,2 2,0 0,1 2,0 1,7-1,-23 11,0 0,1 1,-1 0,1 1,0 1,1 1,-1 0,8 0,-20 3,0 0,-1 0,1 1,0-1,-1 1,1-1,0 1,-1 0,1 0,-1 0,0 0,1 1,-1-1,0 1,0-1,1 1,-1 0,-1 0,1 0,0 0,0 0,-1 0,1 0,-1 1,0-1,0 1,1-1,-2 1,1-1,0 1,0-1,-1 1,0 0,1-1,-1 1,0 0,0 0,0-1,-1 2,-22 108,20-103,-1-1,1 0,-1 0,-1 0,1 0,-1-1,-1 1,1-1,-1 0,-1-1,1 0,-1 0,0 0,0-1,-1 0,0 0,1-1,-2 0,1 0,0-1,-1 0,1-1,-1 0,0 0,0 0,0-2,-2 2,0-1,0 0,-1-1,1 0,0-1,0 0,0-1,0 0,0-1,0 0,1 0,-1-1,1-1,0 0,0 0,1-1,0 0,0-1,0 0,1 0,-1-1,2 0,-1-1,1 1,-4-9,-1-5</inkml:trace>
  <inkml:trace contextRef="#ctx0" brushRef="#br0" timeOffset="6406.647">2569 56,'19'-10,"0"2,0 0,1 1,0 1,0 1,1 1,0 1,11-1,-30 4,0-1,0 1,0 0,0 0,0 0,0 0,0 0,0 1,0-1,0 1,0-1,0 1,0 0,0-1,0 1,-1 0,1 0,0 0,0 1,-1-1,1 0,-1 1,0-1,1 0,-1 1,0 0,0-1,0 1,0 0,0 0,0-1,0 1,-1 0,1 0,0 0,-1 0,0 0,0 0,1 0,-1 0,0 0,-1 0,1 0,0 0,0 0,-1 0,0 0,1 0,-1 0,0 0,0-1,0 1,0 0,-1 1,-55 66,51-64,0 0,1 0,-1 1,1 0,0 0,1 0,-1 0,1 1,0 0,1 0,0 0,-2 4,5-9,0 0,-1 0,1-1,0 1,0 0,0 0,0 0,0 0,1 0,-1-1,0 1,1 0,-1 0,1-1,0 1,0 0,0-1,-1 1,1 0,1-1,-1 1,0-1,0 0,1 1,-1-1,0 0,1 0,-1 0,1 0,0 0,-1 0,1 0,0-1,-1 1,1-1,0 1,0-1,0 1,1-1,79 5,-73-5,50-2,-34 1</inkml:trace>
  <inkml:trace contextRef="#ctx0" brushRef="#br0" timeOffset="7112.678">3077 704,'34'-9,"15"-4,5 1,-2 3,-6 2,-5 3,-5 1,-4 2,-2 1,-2 1,-1-1,-5-4,-1-2,0 0,2-4,-3-4,-6-1</inkml:trace>
  <inkml:trace contextRef="#ctx0" brushRef="#br0" timeOffset="7452.416">3360 394,'-12'70,"3"1,3 0,3 60,-23 37,24-96,2-60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58 674,'-18'121,"-5"40,6-30,26-177,2 1,2 1,2 0,1 1,3 1,1 0,2 2,3 0,-18 26,0 1,1 1,1 0,0 0,1 0,0 2,0-1,1 1,7-4,-18 13,1 1,0-1,-1 1,1 0,0-1,0 1,0 0,0 0,-1-1,1 1,0 0,0 0,0 0,0 0,-1 0,1 0,0 0,0 0,0 1,0-1,-1 0,1 0,0 1,0-1,0 0,-1 1,1-1,0 1,-1-1,1 1,0-1,-1 1,1 0,-1-1,1 1,-1 0,1-1,-1 1,1 0,-1 0,0 0,1-1,-1 1,0 0,0 0,0 0,1 0,-1-1,0 1,0 0,0 0,6 55,-6-44,25 139,-23-22,-2-129,0-1,0 1,1 0,-1 0,0-1,0 1,0 0,1 0,-1-1,0 1,0 0,1 0,-1 0,0-1,0 1,1 0,-1 0,0 0,1 0,-1 0,0 0,1 0,-1 0,0 0,1-1,-1 1,0 1,1-1,-1 0,0 0,0 0,1 0,-1 0,0 0,1 0,-1 0,0 0,1 1,-1-1,0 0,0 0,1 0,-1 1,0-1,0 0,1 0,-1 1,0-1,0 0,0 0,0 1,1-1,-1 0,0 1,0-1,0 0,0 1,0-1,0 0,0 0,0 1,0-1,0 0,0 1,0-1,0 0,0 1,0-1,0 0,18-26,-14 19,39-50,3 3,2 2,2 1,27-18,-67 60,-7 6,0 0,-1-1,1 1,1 0,-1 0,0 0,1 0,-1 0,1 1,0-1,0 1,0 0,0 1,0-1,0 1,0-1,1 1,-1 0,1 1,-1-1,0 1,1 0,3 0,-7 54,-3-43,-10 246,13-203,4-24,2-24</inkml:trace>
  <inkml:trace contextRef="#ctx0" brushRef="#br0" timeOffset="704.399">1016 250,'18'39,"-12"-11,-2 0,0 0,-2 0,-2 0,0 0,-3 12,2 25,-26 105,-14-13,41-156,-1-1,1 0,-1 0,1 1,-1-1,1 0,0 1,-1-1,1 1,0-1,-1 0,1 1,0-1,0 1,-1-1,1 1,0-1,0 1,0-1,0 1,0-1,-1 1,1-1,0 1,0-1,0 1,0-1,1 1,-1-1,0 1,0-1,0 1,0-1,0 1,1-1,-1 1,0-1,0 1,1-1,-1 1,0-1,1 0,-1 1,1-1,-1 0,0 1,1-1,-1 0,1 1,-1-1,1 0,-1 0,1 0,-1 1,1-1,-1 0,1 0,-1 0,1 0,-1 0,1 0,-1 0,1 0,-1 0,1 0,-1 0,1-1,-1 1,1 0,32-24,-29 21,54-47,-38 30,1 1,2 1,-1 0,2 2,0 1,1 1,1 1,0 1,7-1,-9 5,-19 5,0 1,0 0,-1 0,1 0,0 0,1 1,-1 0,0 0,0 0,1 0,-1 1,0 0,1 0,-1 1,0-1,0 1,1 0,-1 1,0-1,0 1,0 0,-1 0,1 1,0 0,-1-1,1 1,-1 1,3 2,-2 2,-1 0,0 1,-1-1,1 1,-2 0,1 0,-1 1,-1-1,1 0,-2 1,1-1,-1 0,-1 1,0-1,0 0,0 1,-2-1,1 0,-1 0,0 0,-1-1,0 1,0-1,-1 0,0 0,-6 7,0 1,-1 1,0-2,-2 0,0 0,0-2,-1 0,-1 0,-1-1,10-6,-1-2,1 1,-1-1,0 0,0 0,-1-1,1 0,-1-1,1 0,-1 0,0-1,0 0,0 0,0-1,1 0,-1-1,0 0,0 0,-1-1,2-2,0-1,0 1,0-1,1-1,0 1,0-1,1-1,-1 1,1-1,1 0,-1 0,1-1,1 1,-1-1,1 0,1-1,-1 1,1-1,1 1,0-1,0 0,1 0,0 0,0 0,1 0,0 0,0 0,3-8,-3-8</inkml:trace>
  <inkml:trace contextRef="#ctx0" brushRef="#br0" timeOffset="1471.139">1496 53,'40'-18,"-34"15,3-2,0 0,1 1,0 0,-1 1,1 0,0 1,1 0,-1 0,0 1,0 0,1 1,-1 0,6 2,-14-2,-1 0,1 1,-1 0,1-1,-1 1,1 0,-1 0,0 0,1 0,-1 0,0 0,0 0,0 0,0 0,0 1,0-1,0 0,0 1,-1-1,1 1,0-1,-1 1,1-1,-1 1,0-1,1 1,-1 0,0-1,0 1,0-1,0 1,0 0,-1-1,1 1,0-1,-1 1,1-1,-1 1,0 0,-29 60,29-60,-19 24,16-22,0 1,0-1,1 1,-1 0,1 0,0 0,1 1,-1-1,1 1,0-1,0 1,1 0,-1 0,1 1,3-4,1 0,-1-1,0 1,1-1,0 1,-1-1,1 0,0 0,0 0,0-1,1 1,-1-1,0 1,1-1,-1 0,1 0,-1-1,1 1,-1-1,1 0,-1 0,1 0,-1 0,1 0,-1-1,1 0,0 0,3 1,112-3,-94 3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49,'167'-11,"5"-9,-62 2,-99 22,-7 1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8:59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2,1 1,-1 0,0 0,-5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7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0 875,'34'0,"15"0,5 0,-2 0,-6 0,0-5,-4-1,-4-1,-3 2,-4-3,-1 0,-2 1,0 1,-6-2,0 0,-1 1,-3-3,-5 0</inkml:trace>
  <inkml:trace contextRef="#ctx0" brushRef="#br0" timeOffset="252.72">395 621,'-14'34,"-6"15,2 5,4-3,3-4,5-6,2-5,-2-9,-1-4,2-1,1 1,1-4</inkml:trace>
  <inkml:trace contextRef="#ctx0" brushRef="#br0" timeOffset="1352.043">1101 282,'-5'29,"-1"14,-1 5,-2-1,-1-4,2-5,2-3,2-3,2-3,1 0,0-2,2-4</inkml:trace>
  <inkml:trace contextRef="#ctx0" brushRef="#br0" timeOffset="1750.221">1271 254,'32'-15,"1"1,1 1,0 2,0 1,1 2,1 1,-1 2,1 2,-33 2,-1 1,0 0,0 0,0 0,0 0,1 0,-1 0,0 1,0-1,0 1,0-1,0 1,0 0,0 0,0 0,0 0,0 0,0 0,-1 1,1-1,0 1,-1-1,1 1,-1-1,1 1,-1 0,0 0,0 0,0 0,0 0,0 0,0 0,-1 0,1 0,-1 0,1 0,-1 0,0 0,0 1,0-1,0 0,0 0,0 0,-1 6,-1 0,0 0,0 0,0-1,-1 1,0-1,-1 0,0 0,0 0,0 0,-3 2,-165 152,171-160,0 0,0 0,0 0,1 0,-1 0,0 0,0 0,1 0,-1 0,0 0,1 0,-1 1,1-1,-1 0,1 0,0 1,0-1,0 0,-1 1,1-1,0 0,0 1,1-1,-1 0,0 0,0 1,1-1,-1 0,1 0,-1 1,1-1,-1 0,1 0,0 0,-1 0,1 0,0 0,0 0,0 0,0 0,0 0,0 0,0-1,0 1,0 0,1-1,-1 1,0-1,0 1,1-1,-1 1,1-1,72 9,244-12,-294 3</inkml:trace>
  <inkml:trace contextRef="#ctx0" brushRef="#br0" timeOffset="2024.933">791 932,'33'0,"21"-5,11-2,-1 1,-1 1,-3-3,-1-1,-2 2,0 2,0-4,-1 1,-5 1,-6 2,-6-3,-5 0,-3 1,-8 2</inkml:trace>
  <inkml:trace contextRef="#ctx0" brushRef="#br0" timeOffset="2269.287">1044 1186,'-4'38,"-3"18,1 4,1-4,1-6,2-12</inkml:trace>
  <inkml:trace contextRef="#ctx0" brushRef="#br0" timeOffset="2660.593">1298 1129,'246'-45,"-231"42,-9 1,0 0,0 0,0 1,0 0,1 0,-1 0,1 1,-1 0,0 0,1 0,-1 1,0 0,1 0,-1 1,0 0,0 0,0 0,3 3,-8-2,0-1,-1 1,1 0,-1 0,1 0,-1 0,0 0,-1-1,1 1,0 0,-1 0,1 0,-1-1,0 1,0 0,0 0,0-1,-1 1,1-1,-1 1,1-1,-1 0,0 0,0 0,0 1,0-2,0 1,-3 1,1 3,-129 108,38-40,94-74,0 1,-1-1,1 1,0-1,0 1,0-1,0 1,0 0,0 0,0-1,0 1,0 0,0 0,0 0,1 0,-1 0,0 0,1 0,-1 0,1 0,-1 1,1-1,-1 0,1 0,0 0,0 1,-1-1,1 0,0 0,0 1,0-1,0 0,1 0,-1 1,0-1,0 0,1 0,-1 0,1 1,-1-1,1 0,-1 0,1 0,0 0,0 0,-1 0,1 0,0 0,0 0,0-1,0 1,0 0,0 0,15 2,1-1,0-1,-1 0,1-1,-1-1,1 0,-1-1,1-1,-1-1,0 0,6-3,-1 2,92-29,-89 24</inkml:trace>
  <inkml:trace contextRef="#ctx0" brushRef="#br0" timeOffset="3083.662">2173 0,'119'371,"-105"-322,11 31,-4 1,-3 0,-4 1,-4 1,-3 2,-5-65,0 0,-2-1,0 1,-2 0,0 0,-1 0,-1 0,0-1,-2 0,0 0,-2 0,0-1,-1 0,-1 1,-12 5,0-1,-2 0,-1-2,0-1,-2-1,0-1,-1-1,0-2,-2-1,0-1,0-2,-1 0,0-2,-18 1,16 1,-16 4</inkml:trace>
  <inkml:trace contextRef="#ctx0" brushRef="#br0" timeOffset="4571.925">2512 1045,'109'-223,"-86"191,0 2,2 0,2 2,22-19,-49 46,1 0,0 0,0 0,-1 0,1 0,0 0,0 0,0 0,0 0,0 0,0 0,0 1,0-1,0 1,0-1,1 0,-1 1,0 0,0-1,1 1,-1 0,0 0,0-1,1 1,-1 0,0 0,1 1,-1-1,0 0,0 0,1 0,-1 1,0-1,0 1,0-1,1 1,-1 0,0-1,0 1,0 0,0 0,0-1,0 1,0 0,0 0,-1 0,1 0,0 0,-1 1,1-1,0 0,-1 0,1 0,-1 0,0 1,1-1,-1 0,0 1,0-1,0 0,0 0,0 1,0-1,0 0,0 1,-11 69,9-67,0 1,0 0,1 0,-1 0,1 0,0 0,1 0,-1 0,1 0,0 0,0 0,1 0,-1 0,1 0,0 0,1 0,-1-1,1 1,0 0,0-1,1 1,-2-4,0 0,0 0,0 0,0-1,0 1,1 0,-1-1,0 1,0-1,1 1,-1-1,0 1,1-1,-1 0,1 0,-1 0,0 0,1 0,-1 0,1 0,-1 0,0-1,1 1,-1 0,0-1,1 1,-1-1,0 0,0 1,1-1,-1 0,0 0,0 1,0-1,0 0,0 0,0 0,0-1,0 1,-1 0,40-48,-38 47,191-280,-103 162,-90 120,0 1,0-1,0 1,0-1,0 1,0-1,0 1,0-1,0 1,1-1,-1 0,0 1,0-1,0 1,1-1,-1 1,0-1,0 0,1 1,-1-1,0 0,1 1,-1-1,0 0,1 0,-1 1,1-1,-1 0,1 0,-1 1,0-1,1 0,-1 0,1 0,-1 0,1 0,-1 0,1 0,-1 0,1 0,-1 0,1 0,-1 0,0 0,1 0,-1 0,1-1,-1 1,1 0,-1 0,0 0,1-1,-1 1,1 0,-1-1,0 1,1 0,-1-1,-7 45,3-28,-7 27,1 2,2-1,3 1,0 26,5-58,-1-8,0 0,1 0,0 1,0-1,1 0,-1 0,1 0,0 0,1-1,-1 1,1 0,0 0,0-1,0 1,3 3,8 4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16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761 1186,'-5'33,"-1"17,0 3,-4-6,0-7,2-5,2-4,2-2,1-2,2-5</inkml:trace>
  <inkml:trace contextRef="#ctx0" brushRef="#br0" timeOffset="396.989">846 1242,'61'-32,"2"2,0 4,31-8,-92 32,1 1,-1-1,1 1,0-1,-1 1,1 0,0 0,0 0,0 0,0 1,0-1,0 1,0-1,0 1,0 0,0 0,0 1,0-1,0 1,0-1,0 1,0 0,0 0,-1 0,1 1,0-1,-1 1,1-1,-1 1,1 0,-1 0,0 0,0 0,0 0,0 1,0-1,0 1,0-1,-1 1,0-1,1 1,-1 0,0 0,-2 5,-1 0,0 0,0 0,-1 0,0-1,-1 1,1-1,-1 0,-1 0,1 0,-1-1,0 1,-1-1,1 0,-1-1,-1 1,1-1,-7 3,-4 8,-150 131,167-146,-1 0,0 0,0 0,1 0,-1 0,1 0,-1 0,1 0,-1 1,1-1,0 0,-1 0,1 1,0-1,0 0,0 0,0 1,0-1,0 0,0 1,1-1,-1 0,0 0,1 0,-1 1,1-1,-1 0,1 0,0 0,-1 0,1 0,0 0,0 0,0 0,-1 0,1 0,0 0,0-1,1 1,-1 0,0-1,0 1,0-1,0 1,0-1,1 1,-1-1,0 0,0 0,1 0,-1 1,0-1,1 0,-1-1,0 1,0 0,1 0,-1 0,0-1,0 1,0-1,1 1,-1-1,0 1,0-1,42-7,0-2,0-2,-1-1,-1-2,32-17,-29 17,-24 11</inkml:trace>
  <inkml:trace contextRef="#ctx0" brushRef="#br0" timeOffset="-888.802">930 282,'-1'-2,"-1"-1,1 1,-1 0,0-1,0 1,0 0,0 0,0 0,-1 1,1-1,-1 1,1-1,-1 1,1 0,-1 0,0 0,1 0,-1 0,0 0,0 1,0 0,0-1,1 1,-1 0,0 0,0 1,0-1,0 1,0-1,0 1,-82 38,73-31,1 1,-1 0,2 1,-1 0,1 0,1 1,0 1,0-1,1 1,1 1,0 0,1 0,0 0,1 0,0 1,1 0,-1 9,6-16,0 0,1-1,0 1,0-1,0 0,1 0,-1 0,1 0,1 0,-1 0,1-1,0 1,1-1,-1 0,1-1,0 1,0-1,0 0,1 0,0-1,-1 1,1-1,0 0,1-1,-1 0,0 0,1 0,-1 0,1-1,-1 0,1-1,0 0,-1 0,1 0,0-1,0 1,21-5,0 0,-1-2,0-1,0-1,-1-2,0 0,-1-2,0 0,13-11,-16 8,-1 0,-1-2,0 0,-1-2,-1 0,-1-1,11-18,-25 35,1-1,-1 1,0-1,0 0,-1 0,0 0,0 0,0-1,0 1,-1-1,0 1,0-1,0 1,-1-1,1 0,-2 1,1-1,0 0,-1 1,0-1,-1 1,1-1,-1 1,0 0,0 0,-1 0,1 0,-1 0,0 0,-1 0,1 1,-1 0,0 0,0 0,0 0,-1 0,1 1,-2-1,-8-2,-1 1,0 1,0 0,0 0,0 2,-1 0,1 0,-1 2,0 0,1 0,-1 2,1 0,0 1,-1 0,1 1,1 1,-1 0,1 1,-1 1,2 0,-1 1,1 1,0 0,1 0,0 1,-2 4,-14 10</inkml:trace>
  <inkml:trace contextRef="#ctx0" brushRef="#br0" timeOffset="-538.719">1071 565,'-258'121,"247"-115,1 1,0 0,0 1,1 0,0 0,0 1,1 0,0 1,-5 9,11-16,0 0,0 0,1 1,-1-1,1 0,-1 1,1 0,0-1,1 1,-1 0,1-1,-1 1,1 0,0-1,1 1,-1 0,1 0,-1-1,1 1,0-1,1 1,-1-1,0 1,1-1,0 1,0-1,0 0,0 0,0 0,1 0,-1-1,1 1,1 0,2 2,-1-1,1 0,1 0,-1-1,0 0,1 0,-1-1,1 1,0-1,0-1,0 0,0 1,0-2,0 1,0-1,0 0,0-1,0 0,0 0,0 0,0-1,6-2,144-70,-137 62,0-1,-1 0,-1-1,0-2,-1 1,-1-2,0 0,-1-1,-1-1,-1 0,2-6,-12 20,-1 1,0-1,-1 0,1 0,-1 0,0-1,0 1,-1 0,1 0,-1-1,0 1,-1 0,1 0,-1 0,0-1,0 1,-1 0,0 0,0 0,0 1,0-1,-1 0,1 1,-1 0,0-1,-1 1,1 0,-1 0,0 1,0-1,0 1,0 0,0 0,-1 0,1 1,-1 0,0 0,-1-1,-5-1,-1 0,0 1,0 0,0 0,0 2,0-1,0 2,-1-1,1 2,0 0,0 0,0 1,0 0,-9 4,-16 5</inkml:trace>
  <inkml:trace contextRef="#ctx0" brushRef="#br0" timeOffset="-279.651">281 988,'245'-20,"245"11,-437 9,396-28,-419 27</inkml:trace>
  <inkml:trace contextRef="#ctx0" brushRef="#br0" timeOffset="4409.306">337 0,'-32'30,"1"2,2 0,1 2,2 1,1 1,1 1,3 1,1 1,1 1,3 1,1 0,2 1,2 0,2 1,2 0,1 1,2 16,4-22,3 0,0 0,3 0,1 0,2-1,1 0,2-1,2 0,1-1,2 0,1-2,1 0,2-1,2-1,1-1,1-1,25 23,-8-14,2-1,1-2,37 21,-44-34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63 341,'-18'72,"3"2,4 0,3 1,3 0,4 68,1-140,0-2,-1 1,0-1,1 1,-1 0,1-1,-1 1,1 0,0-1,0 1,0 0,0-1,0 1,0 0,0-1,0 1,1 0,-1-1,1 1,-1 0,1-1,0 1,0-1,-1 1,1-1,0 1,0-1,0 0,1 0,-1 1,0-1,0 0,1 0,-1 0,1 0,-1 0,1-1,-1 1,1 0,-1-1,1 1,0-1,-1 1,1-1,0 0,-1 0,2 0,81-79,-74 71,0 0,1 0,0 1,0 1,1 0,0 0,0 2,0-1,1 1,-1 1,1 0,0 1,0 1,0-1,2 2,-13 0,0 0,0 0,1 0,-1 0,0 1,1-1,-1 1,0-1,0 1,0 0,0 0,1 0,-1 0,0 0,-1 1,1-1,0 0,0 1,-1 0,1-1,0 1,-1 0,0 0,1 0,-1 0,0 0,0 0,0 0,0 0,-1 0,1 0,-1 1,1-1,-1 0,0 0,1 1,-1-1,0 0,-1 2,1 3,-1 0,-1-1,1 1,-1-1,0 1,0-1,-1 0,0 0,0 0,0 0,-1 0,0-1,-1 2,-2 2,0 0,0-1,-1 0,0 0,-1-1,1 0,-1 0,-1-1,1 0,-1-1,0 0,-1 0,1-1,-1-1,1 0,-1 0,0-1,0 0,-1-1,1 0,0-1,0 0,0-1,-3-1,-27-26,29 10</inkml:trace>
  <inkml:trace contextRef="#ctx0" brushRef="#br0" timeOffset="1065.111">345 30,'33'-8,"1"1,0 2,1 1,-1 1,19 3,-51-1,0 1,-1-1,1 1,0 0,-1 0,1 0,0 0,-1 0,1 0,-1 1,1-1,0 0,-1 1,1-1,-1 1,1 0,-1 0,1-1,-1 1,1 0,-1 0,0 0,0 0,1 0,-1 1,0-1,0 0,0 1,0-1,-1 0,1 1,0-1,0 1,-1-1,1 1,-1 0,0-1,1 1,-1 0,0-1,0 1,0-1,0 1,0 0,0-1,0 1,-1 0,1-1,-1 1,1-1,-1 1,0-1,1 1,-1-1,-1 2,-25 27,-31 40,57-68,0 0,0 0,1 0,-1 1,0-1,1 0,-1 0,1 1,-1-1,1 0,0 1,0-1,0 0,1 0,-1 1,1-1,-1 0,1 0,-1 1,1-1,0 0,0 0,0 0,0 0,1 0,-1 0,1 0,-1-1,1 1,-1 0,1-1,0 0,0 1,1 0,4 2,0-1,0 0,0-1,1 0,-1 0,0 0,1-1,-1 0,1-1,-1 0,1 0,0 0,-1-1,1 0,-1-1,0 1,1-1,-1-1,0 1,0-1,0-1,-1 1,1-2,50-14,-36 14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85,'38'0,"110"-12,51-45,-154 45,-24 9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8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56,'29'-4,"14"-3,5 1,-1 2,-4-5,-4 1,-5 1,-2 2,-2 1,-7 2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0,-3-1,-8-2,-8-1,-13-5,-7-3,-8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29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28 339,'7'-4,"0"0,1 0,-1 1,1 0,0 0,-1 1,1 0,0 0,0 1,1 0,-1 0,0 1,0 0,6 1,1-1,53 8,-67-8,0 1,0-1,1 1,-1 0,0-1,0 1,0 0,0 0,0-1,0 1,0 0,0 0,0 0,0 0,-1 0,1 1,0-1,-1 0,1 0,0 0,-1 1,0-1,1 0,-1 1,0-1,0 0,1 1,-1-1,0 0,-1 1,1-1,0 0,0 1,0-1,-1 0,1 0,-1 1,1-1,-1 0,1 0,-1 0,0 1,1-1,-1 0,0 0,0 0,0 0,-67 70,60-64,-1-1,1 2,0-1,1 1,0 1,0-1,1 1,0 0,0 0,-3 10,8-15,1-1,0 0,0 0,0 1,1-1,-1 0,1 0,-1 0,1 1,0-1,0 0,1 0,-1 0,1 0,-1-1,1 1,0 0,0-1,0 1,0-1,1 1,-1-1,0 0,1 0,0 0,0-1,-1 1,1-1,0 1,0-1,0 0,0 0,1 0,-1 0,0-1,0 0,1 1,-1-1,0 0,0 0,1-1,-1 1,0-1,0 1,0-1,0 0,0 0,0-1,0 1,2-2,125-45,-106 37</inkml:trace>
  <inkml:trace contextRef="#ctx0" brushRef="#br0" timeOffset="276.15">678 311,'-10'4,"1"2,-1-1,2 1,-1 1,1 0,-1 0,2 0,-1 1,1 0,1 1,-1 0,1 0,1 0,0 0,-3 8,7-15,1 0,-1 0,1 0,-1 0,1 0,0 0,0 0,0 1,0-1,1 0,-1 0,0 0,1 0,0 0,-1 0,1 0,0 0,0-1,0 1,0 0,0 0,0-1,1 1,-1 0,0-1,1 0,0 1,-1-1,1 0,0 0,-1 1,1-1,0-1,0 1,0 0,0 0,0-1,0 1,0-1,2 0,83-9,-71 1,0 0,-1 0,0-2,0 0,-1-1,0 0,-1-1,-1 0,0-1,0 0,-1-1,-1-1,0 0,2-5,-11 16,0 0,-1 0,1 1,0-1,-1 0,0 0,0 0,0 0,-1 0,1 0,-1 0,0 1,0-1,0 0,0 0,-1 1,0-1,0 1,0-1,0 1,0 0,0 0,-1 0,0 0,1 0,-1 1,0-1,0 1,-1 0,1 0,0 0,-1 0,0 0,1 1,-1 0,0-1,1 1,-1 1,0-1,0 1,0-1,0 1,0 0,0 0,1 1,-1-1,0 1,0 0,-1 0,-25 5,4 1</inkml:trace>
  <inkml:trace contextRef="#ctx0" brushRef="#br0" timeOffset="584.335">0 734,'34'0,"15"0,10 0,3-5,-3-1,-2 0,-1 1,-1-3,0-1,-5 2,0 1,-5-2,-5 0,-5 1,-3 2,-2 2,-7 1</inkml:trace>
  <inkml:trace contextRef="#ctx0" brushRef="#br0" timeOffset="1032.233">311 876,'-10'33,"-3"17,1 3,2-1,3-5,3-11</inkml:trace>
  <inkml:trace contextRef="#ctx0" brushRef="#br0" timeOffset="1575.82">479 876,'226'-51,"-224"51,-1-1,1 1,-1 0,1-1,-1 1,1 0,-1 0,1 0,-1 0,1 1,0-1,-1 0,1 1,-1-1,1 1,-1-1,0 1,1 0,-1-1,0 1,1 0,-1 0,0 0,0 0,0 0,1 0,-1 0,-1 1,1-1,0 0,0 1,0-1,-1 0,1 1,0-1,-1 1,0-1,1 1,-1-1,0 1,0 0,1-1,-1 1,-1-1,1 1,0-1,0 1,0-1,-1 1,1-1,-1 1,1-1,-1 1,0-1,0 0,1 1,-1-1,-1 1,-104 153,105-153,0 1,0 0,0 0,0-1,1 1,-1 0,1 0,0 0,-1 0,1 0,0 0,1 0,-1-1,1 1,-1 0,1 0,0 0,0-1,0 1,0 0,1-1,-1 1,1-1,-1 1,1-1,0 0,0 0,0 1,0-1,0-1,1 1,-1 0,0-1,1 1,0-1,-1 0,1 1,0-1,-1-1,1 1,0 0,0-1,0 1,0-1,0 0,0 0,0 0,-1 0,1-1,0 1,0-1,0 0,0 1,2-2,145-48,-127 42,-5-1</inkml:trace>
  <inkml:trace contextRef="#ctx0" brushRef="#br0" timeOffset="2766.518">1129 876,'21'-60,"2"2,3 0,2 2,18-24,14 1,-59 79,-1-1,0 1,0-1,0 1,0-1,1 1,-1 0,0-1,0 1,1-1,-1 1,0 0,1-1,-1 1,1 0,-1-1,0 1,1 0,-1 0,1-1,-1 1,1 0,-1 0,0 0,1 0,-1 0,1 0,-1-1,1 1,-1 0,1 0,-1 0,1 1,-1-1,1 0,-1 0,1 0,-1 0,1 0,-1 1,1-1,-1 0,0 0,1 0,-1 1,1-1,-1 0,0 1,1-1,-1 0,0 1,0-1,1 1,-1-1,0 0,0 1,1-1,-1 1,0-1,0 1,0-1,0 1,0-1,0 1,0-1,3 38,-3-32,3 134,-2-138,-1-1,1 0,-1 1,1-1,-1 0,1 1,0-1,0 0,-1 0,1 0,0 0,0 0,0 0,0 0,1 0,-1 0,0 0,0 0,0-1,1 1,-1 0,0-1,1 1,-1-1,0 0,1 1,-1-1,1 0,-1 0,1 0,-1 0,0 0,1 0,-1 0,1-1,-1 1,0-1,1 1,-1-1,0 1,1-1,-1 1,0-1,0 0,1 0,-1 0,55-45,31-47,21-21,-108 113,0 1,0-1,0 0,1 1,-1-1,0 1,0-1,1 1,-1-1,0 1,1-1,-1 1,0-1,1 1,-1-1,1 1,-1-1,1 1,-1 0,1-1,-1 1,1 0,-1 0,1-1,0 1,-1 0,1 0,-1 0,1 0,0 0,-1-1,1 1,-1 0,1 1,0-1,-1 0,1 0,-1 0,1 0,0 0,-1 1,1-1,-1 0,1 0,-1 1,1-1,-1 0,1 1,-1-1,1 1,-1-1,1 1,-1-1,0 0,1 1,-1 0,0-1,1 1,-1-1,0 1,-1 39,-7-3,3-22,1 0,1 0,0 0,2 0,-1 0,2 0,0 0,0 1,2-1,0 2,25 24,-9-29</inkml:trace>
  <inkml:trace contextRef="#ctx0" brushRef="#br0" timeOffset="3205.716">2032 85,'-46'348,"35"-101,11-248,1 0,-1 0,1 0,-1 0,1 1,-1-1,1 0,-1 1,1-1,0 0,-1 1,1-1,0 1,-1-1,1 1,0-1,0 1,0-1,-1 1,1 0,0 0,0-1,0 1,0 0,0 0,0 0,0 0,-1 0,1 0,0 0,0 0,0 0,0 1,0-1,0 0,-1 0,1 1,0-1,0 1,0-1,-1 1,1-1,0 1,-1-1,1 1,0 0,-1-1,1 1,-1 0,1-1,-1 1,1 0,-1 0,1 0,-1 0,0-1,0 1,1 0,-1 0,0 0,0 0,0 0,0 0,0-1,0 1,0 0,0 0,0 0,15-13,0 1,1 1,0 0,1 1,0 1,0 0,1 1,0 1,0 1,1 1,0 0,-1 1,1 1,11 1,-28 1,0 0,0 0,1 0,-1 0,0 1,0-1,0 1,1-1,-1 1,0 0,0 0,0 0,0 0,0 0,-1 0,1 1,0-1,0 1,-1-1,1 1,-1-1,0 1,1 0,-1 0,0 0,0 0,0 0,0 0,0 0,-1 0,1 0,-1 0,1 1,-1-1,0 0,1 0,-1 0,-1 1,1-1,0 0,0 0,-1 0,1 1,-1-1,0 1,-50 91,43-84,-2-1,1-1,-2 0,1 0,-1-1,0 0,0-1,-1-1,1 1,-1-2,-1 0,1 0,-1-1,1-1,-1 0,0 0,0-1,1-1,-1 0,0-1,0-1,-10-2,-40-30,49 18</inkml:trace>
  <inkml:trace contextRef="#ctx0" brushRef="#br0" timeOffset="3621.819">2427 29,'20'-7,"1"2,-1 0,1 1,0 1,0 1,19 0,-39 2,0 0,1 0,-1-1,1 1,-1 0,0 0,1 0,-1 0,0 0,1 1,-1-1,1 0,-1 1,0-1,0 1,1-1,-1 1,0 0,0-1,1 1,-1 0,0 0,0 0,0 0,0 0,0 0,-1 0,1 0,0 0,0 0,-1 1,1-1,0 0,-1 0,0 1,1-1,-1 0,0 1,1-1,-1 1,0-1,0 0,0 1,0-1,-1 0,1 1,0-1,0 1,-1-1,1 0,-1 0,1 1,-1-1,0 0,1 0,-1 1,0-1,0 0,0 0,0 0,-78 100,78-100,0 0,0 0,0 1,0-1,0 0,0 0,0 1,1-1,-1 1,1-1,-1 1,1-1,-1 1,1-1,0 1,0-1,0 1,0-1,0 1,0-1,0 1,1-1,-1 1,0 0,1-1,-1 0,1 1,0-1,-1 1,1-1,0 0,0 1,0-1,0 0,0 0,0 0,0 0,0 0,0 0,1 0,-1 0,0 0,1-1,-1 1,1 0,-1-1,1 1,-1-1,1 0,0 1,82 7,75-52,-139 38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1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84,'82'-31,"-55"24,1 0,1 2,-1 1,1 1,0 2,3 0,127-23,-149 32,-15-2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0,'24'0,"12"0,6 0,0 0,-3 0,-2 0,-4 0,-2 0,-1 0,-2 0,0 0,0 0,-5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39:4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255 329,'-11'-1,"0"0,1 1,-1 1,1 0,-1 1,1-1,-1 2,1 0,0 0,0 1,0 0,1 0,-1 1,1 1,0 0,-4 4,11-9,1 1,-1 0,1 0,0 0,-1 0,1 0,0 0,0 0,1 0,-1 0,0 1,1-1,-1 0,1 1,0-1,0 0,0 1,0-1,0 0,0 1,0-1,1 0,0 0,-1 1,1-1,0 0,0 0,0 0,0 0,0 0,1 0,-1 0,0 0,1 0,0-1,-1 1,1-1,1 2,78 47,-53-41,77 35,-103-42,1-1,0 1,-1 0,0 0,1 0,-1 0,0 0,0 1,0-1,0 1,-1-1,1 1,0 0,-1 0,0-1,0 1,0 0,0 0,0 0,-1 0,1 0,-1 1,0-1,0 0,0 0,0 0,-1 0,1 0,-1 0,0 0,1 0,-2 2,-3 0,1 1,-1-1,0 0,0 0,-1 0,1-1,-1 1,0-1,-1-1,1 1,-1-1,1-1,-1 1,0-1,0 0,0 0,0-1,0 0,0 0,-1-1,-18 3</inkml:trace>
  <inkml:trace contextRef="#ctx0" brushRef="#br0" timeOffset="283.853">170 329,'29'-5,"14"-1,5 0,4 1,-3 1,-4-2,-1-2,-3 2,-3 1,-3 2,-4 1,-1 1,-2 1,-5 0</inkml:trace>
  <inkml:trace contextRef="#ctx0" brushRef="#br0" timeOffset="1405.379">1 922,'33'-5,"17"-1,8 0,0 1,-5 1,-7 2,-7 1,-4-4,-4-2,-3 1,-1 2,0 0,0 2,0 1,-4 6,-7 1</inkml:trace>
  <inkml:trace contextRef="#ctx0" brushRef="#br0" timeOffset="2063.967">114 1148,'91'-26,"-73"19,1 1,0 1,1 0,-1 2,1 0,0 1,9 1,-27 1,1 1,-1-1,1 1,-1-1,1 1,-1 0,0 0,0 0,1 0,-1 0,0 1,0-1,0 0,0 1,0 0,0-1,-1 1,1 0,-1 0,1 0,-1 0,0 0,1 1,-1-1,0 0,-1 0,1 1,0-1,-1 1,1-1,-1 1,0-1,1 1,-1-1,-1 1,1-1,0 0,0 1,-1-1,0 1,1-1,-1 0,0 1,0-1,0 0,-1 0,1 1,0-1,-1 0,1-1,-1 1,0 0,0 0,1-1,-1 1,-1 0,-61 83,63-84,1 1,-1-1,0 1,0-1,1 1,-1 0,1-1,-1 1,1 0,0 0,0-1,-1 1,1 0,0 0,1-1,-1 1,0 0,0 0,1-1,-1 1,1 0,0-1,-1 1,1-1,0 1,0-1,0 1,0-1,0 1,0-1,1 0,-1 0,0 1,1-1,-1 0,63 33,-31-19,-31-14,0 1,1-1,-1 1,0 0,0-1,0 1,0 0,0 0,0 0,-1 1,1-1,-1 0,1 1,-1-1,0 0,0 1,0 0,0-1,0 1,-1 0,1-1,-1 1,0 0,0 0,0-1,0 1,0 0,-1-1,1 1,-1 0,1-1,-1 1,0 0,0-1,0 1,-1-1,1 0,-1 1,1-1,-1 0,0 0,0 0,0 0,0 0,0 0,0-1,0 1,-1-1,1 1,0-1,-1 0,1 0,-1 0,-1 0,-11 4,-1-1,1 0,-1-2,0 0,0 0,0-2,0 0,0 0,0-2,0 0,-13-4,-22-12,33 6</inkml:trace>
  <inkml:trace contextRef="#ctx0" brushRef="#br0" timeOffset="10959.693">848 611,'-32'129,"18"-90,-63 134,39-89,39-111,7 4,1 0,1 1,1 0,1 1,1 0,0 0,2 2,16-18,7-12,-33 41,1 0,0 0,0 0,1 0,0 1,1 0,0 1,0 0,0 0,0 1,1-1,0 2,3-2,-11 6,0 0,0 0,0-1,0 1,0 0,0 0,0 0,0 0,0 0,0 1,-1-1,1 0,0 0,0 1,0-1,0 0,0 1,0-1,0 1,-1-1,1 1,0-1,0 1,-1 0,1-1,0 1,-1 0,1 0,-1-1,1 1,-1 0,1 0,-1 0,1 0,-1 0,0 0,0 0,1 0,-1-1,0 1,0 0,0 0,0 0,0 0,0 0,-1 1,-7 52,4-39,1-1,0 0,1 0,1 1,0-1,1 0,0 1,1-1,2 6,-3-19,0-1,0 1,0 0,1-1,-1 1,0-1,0 1,1-1,-1 1,1-1,-1 1,0-1,1 1,-1-1,1 1,-1-1,1 0,-1 1,1-1,-1 0,1 1,-1-1,1 0,0 0,-1 0,1 1,-1-1,1 0,0 0,-1 0,1 0,-1 0,1 0,0 0,-1 0,1 0,0-1,-1 1,1 0,-1 0,1 0,-1-1,1 1,0 0,-1-1,1 1,-1 0,0-1,1 1,-1-1,1 1,-1-1,1 1,-1-1,0 1,0-1,1 1,-1-1,0 1,0-1,1 0,29-41,-26 36,29-41,1 2,2 2,32-29,-68 70,1 1,0-1,-1 1,1-1,0 1,0-1,0 1,0 0,0 0,0-1,0 1,0 0,1 0,-1 0,0 0,1 0,-1 1,1-1,-1 0,1 1,-1-1,1 1,-1-1,1 1,0 0,-1-1,1 1,0 0,-1 0,1 0,0 0,-1 1,1-1,-1 0,1 1,-1-1,1 1,0 0,-1-1,0 1,1 0,-1 0,1 0,-1 0,0 0,0 0,0 0,1 0,-1 1,0-1,-1 0,1 1,0-1,0 1,0-1,-1 1,1-1,-1 2,-23 115,8-43,10-60,1 1,1 0,0-1,1 1,1 0,0 1,2-1,-1 0,4 15,2-13</inkml:trace>
  <inkml:trace contextRef="#ctx0" brushRef="#br0" timeOffset="11532.334">1468 357,'12'55,"-4"0,-1 0,-3 1,-3-1,-4 40,-48 105,51-200,1 0,-1-1,1 1,-1 0,0 0,1 0,-1 0,1 0,0 0,-1-1,1 1,-1 0,1 0,-1 0,1 1,-1-1,1 0,-1 0,1 0,-1 0,1 0,-1 1,1-1,-1 0,0 0,1 1,-1-1,1 0,-1 1,0-1,1 0,-1 1,0-1,1 1,-1-1,0 1,0-1,1 0,-1 1,0-1,0 1,0-1,1 1,-1-1,0 1,0-1,0 1,0-1,0 1,0 0,0-1,0 1,-1-1,1 1,0-1,0 1,0-1,0 0,-1 1,1-1,0 1,0-1,-1 1,1-1,0 0,-1 1,1-1,-1 0,1 1,34-28,-28 22,49-46,-39 33,2 1,0 0,1 1,1 1,0 1,1 0,0 2,1 0,1 2,-1 0,13-2,-32 11,0 0,0 1,-1-1,1 1,0 0,0-1,0 1,0 0,0 1,0-1,0 1,-1-1,1 1,0 0,0 0,-1 0,1 0,0 1,-1-1,1 1,-1-1,0 1,1 0,-1 0,0 0,0 0,0 0,0 1,-1-1,1 0,-1 1,1-1,-1 1,0 0,0 0,0-1,0 1,-1 0,1 0,-1 0,0 0,1 0,-1 0,-1-1,1 1,0 0,-1 2,-3 14,-1 0,0 0,-1-1,-2 1,1-2,-2 1,-1-1,0 0,-1-1,0 0,-2-1,0 0,0-1,-1 0,-15 10,20-18,-1 0,0-1,0 0,0 0,0-1,-1 0,0-1,0 0,0-1,0 0,0-1,0 0,0-1,-1 0,1-1,0 0,0-1,0 0,0 0,-2-2,8 1,1 1,-1-1,0 0,1-1,0 1,0-1,0 0,0 0,1 0,-1 0,1-1,0 1,1-1,-1 0,1 0,0 0,0 0,0 0,1 0,0-1,0 1,0 0,0-1,1 1,0-1,0 1,1-1,-1 1,1 0,1-1,-1 1,1 0,-1 0,2-2,4-18</inkml:trace>
  <inkml:trace contextRef="#ctx0" brushRef="#br0" timeOffset="12082.904">1779 47,'85'-33,"-61"27,70-1,-92 7,0 0,0 0,0 1,-1-1,1 1,0-1,-1 1,1 0,0-1,-1 1,1 0,-1 0,1 0,-1 0,1 1,-1-1,0 0,1 1,-1-1,0 1,0-1,0 1,0-1,-1 1,1 0,0-1,-1 1,1 0,-1 0,1-1,-1 1,0 0,0 0,0 0,0 0,0-1,0 1,-1 0,1 0,0 0,-1-1,1 1,-1 0,0-1,0 1,0 0,0-1,0 2,-26 41,24-42,0 1,1 0,-1 0,1 1,0-1,0 1,0-1,0 1,0-1,1 1,0 0,-1 0,1 0,1 0,-1 0,1 0,-1 0,1 0,0 0,1 0,-1 0,1 0,0 0,0 0,0-1,0 2,4 1,-1-1,1 1,0-1,0 0,1 0,-1-1,1 0,0 0,0 0,0 0,1-1,0 0,-1-1,1 1,0-1,0-1,0 1,0-1,0-1,1 1,-1-1,0 0,0-1,0 1,0-2,6 0,-9 2,21-1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1:4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339 283,'-4'6,"0"0,1 0,0 0,0 0,1 0,0 1,0 0,0-1,1 1,0 0,0-1,0 1,1 0,0 0,-5 35,-36 262,4-67,47-175,-4-57</inkml:trace>
  <inkml:trace contextRef="#ctx0" brushRef="#br0" timeOffset="403.366">28 340,'23'-20,"1"2,0 1,1 0,1 2,0 1,1 1,1 2,0 0,0 2,1 1,0 1,0 2,1 1,0 1,0 1,-1 2,1 1,0 1,25 6,-45-5,0 0,0 0,-1 1,0 0,0 1,0 0,0 0,-1 1,1 0,-1 1,-1-1,0 2,0-1,0 1,-1 0,0 0,0 1,-1 0,0 0,-1 0,0 0,0 1,-1-1,0 1,-1 0,0 0,0 0,-1 1,-1-1,0 0,0 0,-1 0,0 1,-1-1,0 0,-3 7,-12 22,-1-1,-3 0,0-1,-3-2,-1 0,-2-2,-1 0,-1-2,-2-2,0 0,-3-2,0-2,-1-1,-24 11,27-16,-1-1,0-2,-2-1,0-2,-29 7,62-18,-1-1,1 0,0 1,0-1,-1 0,1 0,0-1,-1 1,1 0,-1-1,1 0,-1 1,1-1,-1 0,1 0,-1-1,0 1,1 0,0-1,-1 0,1 1,-1-1,1 0,0 0,-1-1,1 1,0 0,0-1,0 1,0-1,0 1,0-1,1 0,-1 0,0 0,1 0,0 0,-1 0,1-1,0 1,0 0,0-1,0 1,1-1,-1 1,1-1,-1 1,1-1,0 1,0-1,0 1,1-2,52-78,-37 68</inkml:trace>
  <inkml:trace contextRef="#ctx0" brushRef="#br0" timeOffset="692.998">1045 820,'-19'28,"-7"15,-3 0,3-2,6-5,11-2,8-7</inkml:trace>
  <inkml:trace contextRef="#ctx0" brushRef="#br0" timeOffset="964.088">960 340</inkml:trace>
  <inkml:trace contextRef="#ctx0" brushRef="#br0" timeOffset="1243.209">1496 566,'-65'55,"53"-47,0 0,1 0,1 2,-1-1,2 1,-1 1,1-1,1 2,0-1,0 1,2 0,-4 8,9-17,0 0,0 0,0 0,1 0,-1 0,1 0,0 0,0 0,0 0,0 0,1 0,-1-1,1 1,0 0,0 0,0 0,0 0,0-1,0 1,1 0,-1-1,1 1,0-1,0 0,0 0,0 1,0-1,1 0,-1-1,84 43,-34-22,-48-20,-1 0,0-1,1 2,-1-1,0 0,0 0,0 1,0 0,-1 0,1-1,-1 1,0 1,0-1,0 0,0 1,0-1,-1 1,1-1,-1 1,0 0,0-1,0 1,-1 0,0 0,1 0,-1-1,0 1,-1 0,1 0,-1 0,0-1,0 1,0 0,0 0,0-1,-1 1,0-1,0 0,0 1,0-1,0 0,-1 0,1 0,-1-1,0 1,0 0,0-1,0 0,0 0,0 0,-1 0,-1 1,-10 0,1 0,-1-1,1-1,-1 0,1-1,-1-1,0 0,1-1,-1-1,-3-1,-1-3</inkml:trace>
  <inkml:trace contextRef="#ctx0" brushRef="#br0" timeOffset="2125.638">1863 763,'9'36,"-2"-1,-2 1,-1 0,-2 0,-1 1,-2-1,-1 0,-2 0,-2 0,-1 0,-2-1,-1 0,-1-1,-5 6,14-35,0 2,0 0,-1 0,1 0,-1 0,-1 0,1-1,-1 0,0 0,0 0,-1 0,0 0,0-1,0 0,-1 0,0 0,0-1,0 0,0 0,-1-1,-1 1,5-5,0-1,1 0,-1 0,1 0,-1 0,1 0,0 0,0-1,0 1,0-1,0 1,1-1,-1 0,1 0,0 0,0 0,0 0,0 0,0 0,0 0,1 0,0 0,-1 0,1-1,1 1,-1 0,0 0,1 0,-1 0,1 0,0 0,0 0,2-3,6-25,2 0,2 1,0 1,2 0,1 1,14-17,3-2,2 2,2 1,2 2,1 2,2 1,12-5,-34 28,1 0,1 2,1 0,0 2,0 0,2 2,19-7,-41 16,-1 0,1 0,0 1,0-1,-1 1,1-1,0 1,0 0,0 0,-1 0,1 0,0 1,0-1,-1 1,1-1,0 1,-1 0,1 0,0 0,-1 1,0-1,1 1,-1-1,0 1,1 0,-1 0,0 0,-1 0,1 0,0 0,0 0,-1 1,1-1,-1 1,0-1,0 1,0-1,0 1,0 0,-1 0,1-1,-1 1,0 0,0 0,0 0,-1 12,-2-1,0 1,0-1,-2 0,1 0,-2 0,0 0,-1-1,0 0,-1-1,0 0,-1 0,0 0,-7 5,-4 1,0-1,0-1,-2-1,0-1,0-1,-2-1,1-1,-1-1,-1-1,-1-1,23-5,0-1,-1 0,1 0,0 0,-1 0,1-1,-1 0,0 1,1-1,-1 0,0-1,0 1,0-1,0 1,1-1,-1 0,0-1,0 1,0-1,0 0,1 1,-1-2,0 1,1 0,-1-1,1 0,-1 1,1-1,0-1,0 1,0 0,0-1,0 0,0 1,1-1,-1 0,1 0,0-1,0 1,0 0,0-2,2-46,6 27</inkml:trace>
  <inkml:trace contextRef="#ctx0" brushRef="#br0" timeOffset="2558.564">2597 256,'0'399,"-58"-64,58-290,1-44,-1-12</inkml:trace>
  <inkml:trace contextRef="#ctx0" brushRef="#br0" timeOffset="3128.043">3105 707,'-14'-5,"-1"1,1 1,-1 0,1 1,-1 0,0 2,0-1,0 2,1 0,-1 1,0 0,1 1,-1 1,1 0,0 1,0 1,1 0,-1 0,1 2,-3 2,5 0,0 1,0 1,1 0,1 0,0 0,1 1,0 1,1 0,0 0,1 0,1 0,0 1,1 0,1 0,-1 4,4-14,0-1,1 0,-1 0,1 1,0-1,0 0,0 0,1 0,-1 0,1 0,0-1,0 1,0 0,1-1,-1 1,1-1,0 0,0 0,0 0,0 0,0-1,1 1,0-1,-1 0,1 0,0 0,0 0,0-1,0 1,0-1,0 0,0-1,0 1,1-1,-1 1,0-1,0 0,1-1,-1 1,0-1,0 0,0 0,0 0,4-2,21-9,0-1,-1-1,0-1,-1-2,-1 0,0-2,-2-1,0-1,-1-1,-1-1,5-9,61-55,-88 86,0 0,1 0,-1 1,0-1,0 0,1 0,-1 0,0 0,1 1,-1-1,1 0,-1 0,1 1,-1-1,1 0,0 1,-1-1,1 1,0-1,-1 1,1-1,0 1,0-1,-1 1,1 0,0-1,0 1,0 0,0 0,0 0,-1 0,1-1,0 1,0 0,0 1,0-1,0 0,0 0,-1 0,1 0,0 1,0-1,0 0,-1 1,1-1,0 1,0-1,-1 1,1-1,0 1,-1-1,1 1,0 0,-1-1,1 1,-1 0,1-1,-1 1,1 0,-1 0,0 0,0-1,1 2,-8 58,4-48,1 0,0 0,1 0,1 0,0 1,0-1,1 0,1 0,1 6,-1-15,-1 0,1 0,0-1,0 1,0-1,1 1,-1-1,0 0,1 0,0 0,-1 0,1-1,0 1,0-1,0 1,0-1,0 0,0 0,0 0,0-1,1 1,-1-1,0 0,0 0,1 0,0 0,20 1</inkml:trace>
  <inkml:trace contextRef="#ctx0" brushRef="#br0" timeOffset="3428.516">3867 594,'-52'21,"2"2,0 3,1 2,-13 11,58-36,0 0,0 0,0 0,1 0,-1 0,1 1,0 0,0 0,0 0,0 0,1 0,0 0,-1 1,2-1,-1 1,0 0,1-1,0 1,0 0,1 0,-1 0,1 0,0-1,0 1,0 0,1 0,0 0,0 0,0-1,1 1,-1 0,1-1,0 1,1-1,-1 0,1 0,-1 0,1 0,1 0,-1 0,3 2,7 2,-1-1,1-1,0 0,1 0,-1-1,1-1,0 0,0-1,1-1,-1 0,0-1,1 0,-1-1,1-1,-1 0,1-1,-1-1,0 0,0-1,0 0,-1-2,1 1,5-5,110-51,-111 52</inkml:trace>
  <inkml:trace contextRef="#ctx0" brushRef="#br0" timeOffset="3773.92">4121 904,'19'4,"1"0,-1-1,1-1,-1-1,1-1,0-1,-1 0,1-2,-1 0,0-1,0-1,0-1,0 0,-1-2,0 0,-1-1,0 0,9-8,-16 10,-1-1,0 0,0 0,-1-1,0 0,0 0,-1-1,0 0,-1 0,0-1,-1 0,0 0,3-10,-8 18,1 1,-1-1,0 1,0-1,0 1,0 0,-1-1,1 1,0-1,-1 1,0 0,0-1,1 1,-1 0,-1 0,1-1,0 1,0 0,-1 0,1 0,-1 1,0-1,0 0,1 0,-1 1,0 0,0-1,-1 1,1 0,0 0,0 0,0 0,-3-1,-84-3,71 11,0 0,1 1,0 2,0-1,1 2,0 0,0 1,1 1,1 0,0 1,1 0,0 1,1 1,0 0,2 1,-1 0,-6 15,14-26,0 0,1 1,-1-1,1 1,0 0,0 0,1 0,0 0,0 0,0 0,1 0,0 0,0 1,1-1,-1 0,1 0,1 0,-1 0,1 0,0-1,0 1,1 0,-1-1,1 1,1-1,-1 0,1 0,0 0,0-1,0 1,0-1,1 0,0 0,0-1,0 1,0-1,1 0,3 1,16 4,-1-2,1 0,-1-2,1-1,0-1,1-1,-1-1,0-1,4-2,25 1,116-12,-140 8</inkml:trace>
  <inkml:trace contextRef="#ctx0" brushRef="#br0" timeOffset="6258.015">6040 707,'-213'-20,"200"21,0 0,0 1,0 0,1 1,-1 0,1 1,0 1,0-1,0 2,0 0,1 0,0 1,1 1,0 0,-6 5,1 2,1 0,0 1,1 1,1 0,1 1,0 0,1 0,1 1,1 1,1 0,0 0,-2 16,8-32,0-1,1 1,-1 0,1-1,0 1,0-1,0 1,1 0,-1-1,1 1,0-1,0 1,0-1,0 0,1 1,-1-1,1 0,0 0,0 0,0 0,1 0,-1 0,0-1,1 1,0-1,0 0,-1 0,2 0,-1 0,0 0,0-1,0 1,1-1,-1 0,1 0,-1 0,1 0,-1-1,1 1,-1-1,1 0,0 0,-1 0,1-1,1 0,19-4,-1-1,0-1,0-2,0 0,-1-1,-1-1,0-2,0 0,3-4,15-7,214-165,-179 129,-73 59,0-1,0 1,-1 0,1 0,0-1,0 1,-1 0,1 0,0 0,0 0,0 0,1 0,-1 0,0 0,0 1,0-1,1 0,-1 1,0-1,1 1,-1-1,0 1,1 0,-1-1,1 1,-1 0,0 0,1 0,-1 0,1 0,-1 0,1 1,-1-1,0 0,1 1,-1-1,0 1,1 0,-1-1,0 1,0 0,1 0,-1-1,0 1,0 0,0 0,0 0,0 1,0-1,-1 0,6 88,5 16,0-79</inkml:trace>
  <inkml:trace contextRef="#ctx0" brushRef="#br0" timeOffset="6779.556">6407 1130,'35'-61,"136"-210,-151 251,-20 20,0 0,-1 1,1-1,0 0,0 0,-1 1,1-1,0 0,0 0,0 1,-1-1,1 0,0 1,0-1,0 0,0 1,0-1,0 0,0 1,0-1,0 0,0 1,0-1,0 1,0-1,0 0,0 1,0-1,0 0,0 1,0-1,1 0,-1 1,0-1,0 0,0 0,1 1,-1-1,0 0,0 0,1 1,-1-1,0 0,0 0,1 1,-1-1,0 0,1 0,-1 0,0 0,1 0,-1 0,0 1,1-1,-1 0,0 0,1 0,-1 0,1 0,-1 0,0 0,1-1,-1 1,0 0,1 0,-1 0,0 0,1 0,-16 52,11-44,1 0,1 1,-1-1,2 0,-1 1,1-1,0 1,0 0,1-1,1 1,0 7,-1-15,1 1,-1-1,1 0,-1 0,1 1,-1-1,1 0,-1 0,1 0,0 0,0 1,0-1,-1 0,1-1,0 1,0 0,0 0,1 0,-1-1,0 1,0 0,0-1,0 1,1-1,-1 1,0-1,1 0,-1 1,0-1,1 0,-1 0,0 0,1 0,-1 0,0 0,1-1,-1 1,0 0,0-1,1 1,-1-1,0 1,0-1,1 0,53-34,234-210,-288 243,0 1,0-1,1 0,-1 1,0-1,0 1,1-1,-1 1,1 0,-1 0,1-1,0 1,-1 0,1 1,0-1,0 0,0 0,0 1,0-1,0 1,0-1,-1 1,1 0,0 0,0 0,0 0,0 0,0 1,0-1,0 0,0 1,0-1,0 1,0 0,0 0,-1 0,1 0,0 0,-1 0,1 0,-1 0,1 1,-1-1,1 1,-1-1,0 1,0-1,0 1,0 0,0 0,0-1,0 1,-1 0,1 0,0 80,8 27,16-78,-9-23</inkml:trace>
  <inkml:trace contextRef="#ctx0" brushRef="#br0" timeOffset="7115.092">7479 650,'0'1,"-23"27,2 1,1 0,1 2,1 1,2 0,2 1,-2 7,15-38,0 0,0 1,0-1,0 1,0-1,0 1,1-1,-1 1,1 0,0-1,-1 1,1 0,1-1,-1 1,0-1,1 1,-1 0,1-1,0 1,0-1,0 1,0-1,0 0,0 1,1-1,-1 0,1 0,0 0,-1 0,1 0,0 0,0 0,0-1,0 1,1-1,-1 0,0 1,1-1,-1 0,9 1,0-1,-1 0,1 0,0-1,0 0,0-1,-1-1,1 0,0 0,-1-1,0 0,0 0,0-1,0-1,0 0,-1 0,0-1,0 0,0-1,-1 0,0 0,0 0,-1-1,0-1,0 1,-1-1,1-2,42-90,-47 96,-1 1,1-1,-1 1,0-1,-1 1,1-1,-1 1,0-1,0 1,-1-1,1 1,-1-1,0 1,0-1,0 1,-1-1,1 1,-1 0,0 0,-1 0,1 0,-1 0,-1-1,0 2,-1 0,1 0,-1 0,0 1,-1 0,1 0,0 0,0 0,-1 1,1 0,-1 0,1 1,-1-1,1 1,-1 0,0 1,-18-1</inkml:trace>
  <inkml:trace contextRef="#ctx0" brushRef="#br0" timeOffset="9144.942">7959 594,'-12'13,"0"0,1 1,1 0,0 1,1 0,0 1,1 0,1 0,-4 15,10-26,0-1,0 0,0 1,0-1,1 1,0-1,0 1,0-1,1 1,-1-1,1 0,0 1,0-1,1 0,-1 1,1-1,0 0,0 0,1 0,-1-1,1 1,0-1,-1 1,2-1,-1 0,0 0,1 0,-1 0,1-1,0 1,0-1,0 0,2 0,2 2,0 0,1-1,0-1,-1 0,1 0,0 0,0-1,0-1,0 1,0-1,0-1,0 0,0 0,0-1,0 0,1-1,6-5,-1-1,0-1,-1 0,0-1,0-1,-1 0,-1-1,0 0,-1-1,0 0,-1-1,0 0,-2-1,0 0,0 0,-2-1,0 1,1-9,7-21,-11 26</inkml:trace>
  <inkml:trace contextRef="#ctx0" brushRef="#br0" timeOffset="9641.573">8410 961,'207'-283,"-166"223,-42 88,-3-17,0 1,1-1,0 1,1 0,0 0,1 0,0 0,1 0,0 0,1 0,0 0,1 0,1 0,0 0,2 7,-3-17,-1 0,1 1,-1-1,1 0,0 0,0 0,0 0,0-1,0 1,0 0,1-1,-1 1,1-1,-1 0,1 0,-1 0,1 0,-1 0,1-1,0 1,-1-1,1 0,0 0,0 0,-1 0,1 0,0 0,0-1,-1 1,1-1,-1 0,1 0,0 0,-1 0,0 0,1-1,-1 1,0-1,2 0,78-78,65-99,-92 140,-41 29</inkml:trace>
  <inkml:trace contextRef="#ctx0" brushRef="#br0" timeOffset="9970.004">9455 1,'-17'257,"6"167,0-353,4-53</inkml:trace>
  <inkml:trace contextRef="#ctx0" brushRef="#br0" timeOffset="10215.474">9173 424,'34'0,"15"0,5 0,2 0,-3 0,-6 0,-1 0,-4 0,0 0,-1 5,-4 1,-3 1,-7-2</inkml:trace>
  <inkml:trace contextRef="#ctx0" brushRef="#br0" timeOffset="10667.827">10809 283,'-26'3,"1"1,-1 0,1 2,-1 1,2 1,-1 2,1 0,1 1,0 1,1 2,-10 7,21-10,1 0,1 1,0 0,0 0,2 1,-1 0,2 1,-1-1,2 1,0 1,1-1,0 0,1 1,1 0,0 0,1 0,0 0,2 0,0 0,0 0,1 0,3 8,-3-15,1 0,-1 0,2 1,-1-2,1 1,0 0,1-1,0 0,0 0,0 0,1-1,0 1,0-1,1-1,0 1,0-1,0-1,0 1,1-1,0 0,0-1,0 0,0 0,1-1,7 3,1-2,1 0,-1-1,0-1,0-1,1 0,-1-1,0-1,0-1,0 0,12-4,-11 2,0 0,0-1,-1-1,1 0,-1-1,-1-1,0-1,0-1,-1 0,0 0,-1-2,0 0,-1 0,-1-2,0 1,-1-1,0-1,-1 0,-1 0,-1-1,0-1,-2 1,1-1,-2 0,-1 0,0-1,-1 1,-1-1,-1 0,0 0,-1 1,-2-5,-1 12,-1-1,0 1,0 0,-2 1,1-1,-1 1,-1 0,1 1,-2-1,1 1,-1 1,-1-1,0 1,0 1,0 0,-1 0,0 1,0 0,-1 1,1 0,-1 0,0 1,-1 1,1 0,-1 0,-2 1,-22-4</inkml:trace>
  <inkml:trace contextRef="#ctx0" brushRef="#br0" timeOffset="10946.072">10188 707,'516'-207,"-513"206,0-1,0 1,0 0,0 0,1 0,-1 0,0 1,1-1,-1 1,0 0,1 0,-1 0,1 1,-1-1,0 1,1 0,-1 0,0 0,0 0,0 0,0 1,0-1,0 1,0 0,0 0,-1 0,1 0,0 0,-1 1,0-1,0 1,0 0,2 2,12 16,-13-15,1-1,-1 0,1 0,0 0,0 0,0-1,1 0,0 0,0 0,0 0,0-1,1 0,-1 0,1 0,0-1,-1 1,1-2,0 1,4 0,243-3,-228 1</inkml:trace>
  <inkml:trace contextRef="#ctx0" brushRef="#br0" timeOffset="12145.443">1 1355,'610'-1,"-258"-23,298-7,-22 3,1138 28,-1193 11,588 9,-773-22,63-10,323-6,-170-8,-89 13,484-5,-680 19,235-29,48 17,-203-24,-59 7,-280 20,-36 6</inkml:trace>
  <inkml:trace contextRef="#ctx0" brushRef="#br0" timeOffset="12651.745">11882 396,'-9'10,"-4"7,5 2,5 2,7-3,3-4</inkml:trace>
  <inkml:trace contextRef="#ctx0" brushRef="#br0" timeOffset="12881.064">11995 763,'-4'5,"-3"6,6 2,7-2,3-3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0,'0'15,"0"9,0 5,0 4,0-6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0,'-5'20,"3"5,3 4,0-3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4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  <inkml:trace contextRef="#ctx0" brushRef="#br0" timeOffset="1">30 171,'0'0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2:2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3638 3697,'24'10,"13"2,0 5,-7-1</inkml:trace>
  <inkml:trace contextRef="#ctx0" brushRef="#br0" timeOffset="178.507">3864 3951,'14'14,"6"10,3 6,2 2,-2 0,0-5,-5-2,-5 0,-5-6</inkml:trace>
  <inkml:trace contextRef="#ctx0" brushRef="#br0" timeOffset="332.334">4118 4318,'29'19,"14"6,0 4,-3-3,-8-1,-5-5,-6-1,-8 1,-5-3</inkml:trace>
  <inkml:trace contextRef="#ctx0" brushRef="#br0" timeOffset="499.048">4569 4769,'0'0</inkml:trace>
  <inkml:trace contextRef="#ctx0" brushRef="#br0" timeOffset="-16021.971">195 1665,'234'-190,"62"1,-4 0,19-9,-293 187,67-39,-2-4,-2-3,64-61,4-13,49-34,-57 86,-55 34,-84 46,1 0,0 0,0 0,-1 0,1 1,-1-1,1 1,-1 0,1-1,-1 1,0 0,0 1,0-1,0 0,0 0,-1 1,1-1,-1 1,0 0,1-1,-1 1,0 0,-1 0,1 1,3 3,100 197,-2-51,142 70,-91-40,-12-5,0 12,-123-165,-1 0,-1 1,-2 1,0 1,-2 0,6 21,55 109,-1-45,41 56,-112-167,0 1,0-1,0 1,0 0,-1-1,1 1,-1-1,1 1,-1 0,0 0,0-1,0 1,0 0,-1-1,1 1,-1 0,0-1,1 1,-1-1,0 1,-1-1,1 1,0-1,-1 0,1 1,-1-1,0 0,0 0,0 0,0 0,0 0,-75 55,72-54,-249 167,103-82,76-50,-247 132,17 14,109-73,14-12,19-10,48-33,-207 132,193-123,126-65,0-1,0 0,0 1,1-1,-1 0,0-1,1 1,-1 0,0-1,1 1,0-1,-1 0,1 0,0 0,0 0,0 0,0 0,0-1,1 1,-1-1,1 1,-1-1,1 0,0 1,0-1,0 0,0 0,1 0,-1 0,1 1,0-1,0-2,-9-18,-6-4,-2 1,-1 0,-1 2,-1 0,-1 0,-1 2,-11-8,-50-53,65 63,-1 0,-2 1,1 1,-2 1,-1 1,-10-6,19 13,1-2,0 1,0-2,1 0,1 0,0-1,1-1,0 0,1 0,-3-7,-28-38,-90-110,113 153,4 6,0-2,1 1,1-2,0 1,0-2,1 1,1-1,0-1,1 0,0 0,0-6,1 1,1-4,-2-1,0 2,-2-1,0 1,-2 1,0 0,-10-11,-77-92,15-4,61 95,2 0,2-2,1 0,-11-35,23 51</inkml:trace>
  <inkml:trace contextRef="#ctx0" brushRef="#br0" timeOffset="-10743.061">1296 959,'-1'-1,"0"-1,0 1,0 0,-1 0,1 0,0-1,0 1,-1 1,1-1,-1 0,1 0,0 0,-1 1,0-1,1 1,-1-1,1 1,-1-1,0 1,1 0,-1 0,0 0,1 0,-1 0,1 0,-1 1,0-1,1 0,-1 1,1-1,-1 1,1 0,-1-1,1 1,-1 0,1 0,0 0,-1 0,1 0,-1 1,-1-1,0 1,0-1,0 1,1 0,-1 0,0 0,1 0,-1 1,1-1,0 1,0-1,0 1,0 0,0 0,0 0,1 0,-1 0,1 0,0 0,0 0,0 1,1-1,-1 0,1 1,0-1,-1 1,2-1,-1 0,0 1,1-1,-1 0,1 1,0-1,0 0,0 0,1 0,-1 0,1 0,0 0,0 0,0 0,0-1,0 1,0-1,1 1,-1-1,1 0,1-1,0 0,0 0,0 0,0-1,1 0,-1 0,0 0,0 0,0-1,0 1,1-1,-1 0,0-1,0 1,-1-1,1 1,0-1,0 0,-1-1,1 1,-1 0,0-1,0 0,0 0,0 0,0 0,3-3,0 0,-1 0,0-1,0 0,-1 1,1-1,-2-1,1 1,-1-1,0 1,0-1,-1 0,0-1,-2 6,1 0,-1 0,0 1,0-1,-1 0,1 0,-1 0,1 0,-1 0,0 0,0 0,0 1,0-1,0 0,-1 1,1-1,-1 1,0-1,0 1,0 0,0 0,0 0,0 0,-1 0,1 0,-1 1,1-1,-1 1,1 0,-1-1,0 1,0 1,0-1,1 0,-1 1,0-1,0 1,0 0,0 0,0 0,0 0,0 0,0 1,0 0,0-1,0 1,1 0,-1 0,0 0,1 1,-1-1,0 1,1 0,0-1,-1 1,1 0,0 0,0 0,0 1,0-1,-1 3,0 2,1-1,-1 1,1 0,1 0,-1 0,1 0,1 0,-1 1,1-1,0 0,1 0,0 3,-1-7,0-1,0 1,1-1,-1 1,0-1,1 1,0-1,0 0,-1 1,1-1,1 0,-1 0,0 0,0 1,1-1,-1-1,1 1,0 0,0 0,-1 0,1-1,0 1,1-1,-1 0,0 0,0 1,0-1,1-1,-1 1,0 0,1 0,-1-1,1 0,-1 1,1-1,0 0,1-3,0 1,1-1,-1 0,0 0,-1 0,1-1,-1 1,1-1,-1 0,0 0,0 0,-1 0,1 0,-1-1,0 0,0 1,-1-1,1 0,-1 1,0-1,0 0,0 0,-1 0,0 0,0 0,0 0,-1 0,0 0,0-2,2 4,0 1,-1-1,1 0,-1 1,1-1,-1 0,0 0,0 1,0-1,-1 0,1 1,-1-1,1 0,-1 0,0 1,0-1,0 1,0-1,-1 1,1 0,-1-1,1 1,-1 0,0 0,0 0,0 0,0 0,0 0,0 1,0-1,-1 1,1 0,-1-1,1 1,-1 0,1 0,-1 1,0-1,1 0,-1 1,0 0,0 0,1-1,-1 2,0-1,0 0,-2 1,0 2,0 0,-1 0,1 0,1 1,-1 0,1 0,-1 0,1 1,0-1,1 1,-1 0,1 0,-1 2,3-5,-1-1,1 1,1 0,-1-1,0 1,0-1,0 1,1 0,-1 0,1-1,0 1,-1 0,1 0,0 0,0 0,0-1,0 1,0 0,1 0,-1 0,0-1,1 1,-1 0,1 0,0-1,0 1,0 0,0-1,0 1,0-1,0 1,0-1,0 0,1 1,-1-1,0 0,1 0,-1 0,1 0,0 0,-1 0,1-1,1 2,-1-2,0 0,1-1,-1 1,0 0,0-1,0 1,0-1,0 1,0-1,0 0,0 0,0 0,0 0,0 0,0-1,-1 1,1-1,-1 1,1-1,-1 1,1-1,-1 0,0 0,0 1,0-1,0 0,0 0,0 0,0 0,-1 0,1-1,-1 1,1 0,-1 0,0 0,0 0,0-1,0 1,0 0,-1 0,1 0,-1 0,1 0,-1 0,0 0,0 0,0 0,0 0,0 0,0 0,-1-1,3 5,0-1,1 1,-1 0,0 0,0-1,0 1,0 0,0 0,0 0,-1 0,1 1,-1-1,0 0,1 0,-1 0,0 0,0 0,0 1,0-1,-1 0,1 0,-1 0,1 0,-1 0,0 0,1 0,-1 0,0 0,0 0,-1 0,1 0,0-1,-1 1,1-1,-1 1,1-1,-1 1,0-1,1 0,-1 0,0 1,0-1,0-1,0 1,0 0,0 0,0-1,0 1,0-1,-1 0,1 0,0 0,0 0,0 0,0 0,-1 0,1-1,0 1,0-1,0 1,0-1,0 0,0 0,0 0,-1-1,70 14,-48-17</inkml:trace>
  <inkml:trace contextRef="#ctx0" brushRef="#br0" timeOffset="-9050.213">477 254,'31'177,"-6"-70,-15-54,-5-37,-1-1,-1 1,-1-1,0 1,-1 0,-1 0,0-1,-1 1,-1 0,0 0,-1-1,-4 9,-17 7,9-21</inkml:trace>
  <inkml:trace contextRef="#ctx0" brushRef="#br0" timeOffset="-8574.284">251 197,'30'-22,"0"1,1 1,0 1,2 2,0 2,1 0,35-8,35 15,-101 9,0-1,-1 1,1-1,0 1,-1 0,1 0,-1 0,1 0,-1 1,0-1,1 1,-1-1,0 1,0 0,0 0,0 0,0 0,-1 0,1 0,-1 1,1-1,-1 0,0 1,0-1,0 1,0-1,0 1,-1 0,1-1,-1 1,1 0,-1 0,0-1,0 1,0 0,-1 0,-1 11,-1 0,-1 0,0 0,-1-1,0 1,-1-1,-1 0,0-1,0 0,-8 9,-9 17,22-35,-1 0,1 0,0 0,0 0,1 0,-1 1,1-1,-1 0,1 1,0-1,0 1,1-1,-1 1,1 0,0-1,0 1,0 0,0-1,0 1,1-1,0 1,0 0,0-1,0 0,0 1,1-1,-1 0,1 1,0-1,0 0,0 0,1-1,-1 1,1 0,-1-1,1 1,0-1,0 0,0 0,0 0,0 0,4 1,48 12,-49-15,0 0,-1 1,1-1,-1 1,0 1,1-1,-1 1,0 0,0 0,0 0,0 1,0 0,-1 0,1 0,-1 1,0-1,1 1,-2 0,1 0,0 0,-1 1,0-1,0 2,-3 1,0 0,-1 1,0-1,-1 0,1 0,-1 0,-1 0,1 0,-1 0,-1-1,1 1,-1-1,0 0,0 0,-1 0,0 0,0-1,0 0,-2 1,-9 12,-1-1,0-1,-2 0,0-1,0-1,-2-1,1-1,-2 0,1-2,-2 0,1-2,-14 3,11-6</inkml:trace>
  <inkml:trace contextRef="#ctx0" brushRef="#br0" timeOffset="-7353.22">1211 0,'0'14,"0"10,0 1</inkml:trace>
  <inkml:trace contextRef="#ctx0" brushRef="#br0" timeOffset="-7352.22">1155 311,'5'23,"1"9</inkml:trace>
  <inkml:trace contextRef="#ctx0" brushRef="#br0" timeOffset="-7168.139">1183 733,'0'14,"4"10,3 6,-1-3</inkml:trace>
  <inkml:trace contextRef="#ctx0" brushRef="#br0" timeOffset="-5031.697">1380 1269,'10'0,"7"0,2 5,2 2,2 4,-3 5,0 0,-3-3</inkml:trace>
  <inkml:trace contextRef="#ctx0" brushRef="#br0" timeOffset="-4789.834">1606 1523,'24'10,"8"8,3 0,-4-2</inkml:trace>
  <inkml:trace contextRef="#ctx0" brushRef="#br0" timeOffset="-4638.834">1889 1777,'0'0</inkml:trace>
  <inkml:trace contextRef="#ctx0" brushRef="#br0" timeOffset="-4485.579">2170 2144,'0'0</inkml:trace>
  <inkml:trace contextRef="#ctx0" brushRef="#br0" timeOffset="-4323.591">2340 2370,'0'0</inkml:trace>
  <inkml:trace contextRef="#ctx0" brushRef="#br0" timeOffset="-4170.679">2678 2596,'24'5,"8"6,-1 6,-2 1,-5-4</inkml:trace>
  <inkml:trace contextRef="#ctx0" brushRef="#br0" timeOffset="-404.709">3017 3048,'10'0,"3"4,4 3,4-1,-2-2</inkml:trace>
  <inkml:trace contextRef="#ctx0" brushRef="#br0" timeOffset="-149.387">3300 3330,'29'10,"14"3,-1 4,-6-1</inkml:trace>
  <inkml:trace contextRef="#ctx0" brushRef="#br0" timeOffset="1830.317">1945 1777,'-30'-18,"28"15,-1 1,1 0,-1 0,0 0,0 0,0 1,0-1,0 1,0 0,0 0,0 0,-1 0,1 0,0 1,0-1,-1 1,1 0,-1 0,1 0,0 0,-1 1,1-1,0 1,0 0,-1 0,1 0,0 1,-8 5,0 0,0 1,1 1,0-1,1 2,0-1,0 1,1 0,1 1,0 0,0 0,0 2,6-11,0-1,0 1,0 0,0 0,1 0,-1 0,0 0,1 0,0-1,-1 1,1 1,0-1,0 0,0 0,0 0,0 0,1 0,-1 0,0 0,1 0,0-1,-1 1,1 0,0 0,0 0,0 0,0-1,0 1,1-1,-1 1,0-1,1 1,-1-1,1 0,0 1,-1-1,1 0,0 0,0 0,-1 0,1-1,2 1,86 0,-79-4,-1 0,1 0,0-1,-1-1,0 0,0 0,-1-1,1 0,-1 0,0-1,-1-1,0 1,0-1,0-1,-1 1,1-3,-7 9,0 0,0 1,-1-1,1 0,-1 0,1 1,-1-1,1 0,-1 0,0 0,0 0,0 0,0 1,0-1,0 0,-1 0,1 0,0 0,-1 0,0 1,1-1,-1 0,0 1,0-1,0 0,0 1,0-1,0 1,-1-1,1 1,0 0,-1 0,1-1,-1 1,1 0,-1 0,0 1,1-1,-1 0,0 0,0 1,0-1,0 1,-3-2,0 1,0-1,0 1,0 0,-1 1,1 0,0-1,0 1,0 1,0-1,-1 1,1 0,0 0,0 1,-2 0,5-1,0 0,0 0,0-1,1 1,-1 0,0 0,1 1,-1-1,0 0,1 0,0 1,-1-1,1 1,0-1,0 1,0 0,0 0,0-1,0 1,0 0,0 0,1 0,-1 0,1 0,-1 0,1 0,0 0,0 0,0 0,0 0,0 0,1 0,-1 0,0 0,1-1,0 1,-1 0,1 0,0 0,0 0,0-1,0 1,0 0,0-1,1 1,-1-1,0 1,1-1,-1 0,1 1,0-1,-1 0,1 0,0 0,0-1,0 1,-1 0,1-1,0 1,0-1,0 1,0-1,1 0,1 1,0 0,1 0,-1 0,1-1,-1 0,0 0,1 0,-1-1,1 1,-1-1,0 0,0 0,1 0,-1-1,0 0,0 1,0-2,-1 1,1 0,0-1,-1 1,1-1,-1 0,0 0,-29 14,13 8,0 0</inkml:trace>
  <inkml:trace contextRef="#ctx0" brushRef="#br0" timeOffset="3633.817">1803 2003,'5'-9,"2"-4</inkml:trace>
  <inkml:trace contextRef="#ctx0" brushRef="#br0" timeOffset="5151.689">1803 2003,'-4'-20,"-25"-47,28 67,-1 1,1 0,-1 0,0 0,1 0,0 0,-1 0,1 0,0 1,-1-1,1 0,0 1,0-1,0 1,0 0,1-1,-1 1,0-1,1 1,-1 0,1 0,-1-1,1 1,0 0,0 0,-1 0,2-1,-1 1,0 0,0 0,0 0,1-1,-1 1,0-2,1 375,10-180,-5-169,-1 1,-2 0,-1 0,0 1,-2-1,-2 0,0 1,-5 15,-3 20,3 0,2 0,3 1,6 45,-2 8,-2 871,-29-763,7-67,22-157,-1-1,0 0,1 0,-1 1,0-1,0 0,1 0,-1 0,0 0,0 0,1 0,-1 0,0 0,0 0,1 0,-1 0,0-1,0 1,1 0,-1 0,0-1,1 1,-1-1,0 1,1 0,-1-1,1 1,-1-1,0 0,1 1,0-1,-1 1,1-1,-1 0,1 1,0-1,-1 0,1 1,0-1,0 0,-1 0,1 1,0-1,0 0,0 0,0 1,0-1,0 0,0 0,0 1,0-1,1 0,-1 0,-13-26,0 1,-2 1,-1 0,0 1,-14-14,3 11,-2 0,0 2,-2 1,-1 1,0 2,-35-16,38 20,27 17,0-1,0 1,1-1,-1 1,0-1,1 1,-1-1,0 0,1 0,-1 0,1 0,-1 0,1 0,0-1,-1 1,1 0,0-1,0 1,0-1,0 1,0-1,0 1,1-1,-1 0,0 1,1-1,-1 0,1 0,0 1,-1-1,1 0,0 0,0 0,0 1,1-1,-1 0,0 0,1 1,-1-1,1 0,-1 0,1 1,0-1,0 0,-1 1,1-1,1 1,-1 0,0-1,0 1,0 0,1-1,-1 1,2-1,19-12,1 1,0 0,1 2,0 1,1 1,0 1,1 1,21-3,-10 1,2 2,-1 2,1 2,0 1,0 2,20 3,111-5,-112-11,-52 10,1 1,-1-1,1 2,0-1,0 1,0 0,0 0,0 1,0 0,0 0,0 1,0-1,0 2,2 0,-8-1,0 1,0 0,0-1,0 1,0 0,-1 0,1 0,0 0,-1 0,0 0,1 0,-1 0,0 0,0 0,0 0,0 0,0 0,-1 0,1 0,-1 0,1 0,-1 0,0 0,1 0,-1 0,0-1,0 1,-1 0,1-1,0 1,0 0,-1-1,1 0,-1 1,1-1,-1 0,0 0,0 0,-1 1,-265 256,132-147,122-96</inkml:trace>
  <inkml:trace contextRef="#ctx0" brushRef="#br0" timeOffset="6080.364">308 4882,'-2'1,"0"-1,0 1,0 0,0-1,0 1,0 0,0 0,1 0,-1 1,0-1,1 0,-1 1,0-1,1 1,0-1,-1 1,1 0,0-1,0 1,0 0,0 0,0 0,1 0,-1 0,0 0,1 0,0 0,-1 0,1 0,0 0,0 1,0-1,1 1,1 131,4-67,13 56,-18-119,1 0,-1 0,1-1,0 1,0 0,0-1,1 0,-1 1,1-1,0 0,0 0,0-1,0 1,0-1,1 1,-1-1,1 0,-1 0,1 0,0-1,0 0,0 1,0-1,0 0,0-1,0 1,0-1,4 0,5-3,0 0,0-1,-1-1,1 0,-1-1,0 0,-1-1,0 0,0-1,0 0,-1-1,0 0,-1-1,0 0,0 0,-1-1,-1 0,1-1,55-69,-61 82,0-1,1 1,-1 0,0 0,0 0,0 1,0-1,0 1,0-1,0 1,0-1,0 1,-1 0,1 0,0 0,-1 0,0 0,0 0,1 0,-1 1,-1-1,1 0,0 1,0-1,-1 0,1 2,1 2,5 9,0-1,1 1,0-2,1 1,1-1,0-1,10 10,-17-19,0 0,0 0,1-1,-1 1,1-1,-1 0,1 0,0 0,0 0,0-1,0 1,0-1,0 0,0 0,0-1,0 1,1-1,-1 0,0 0,0 0,1-1,-1 1,0-1,0 0,0 0,0-1,0 1,0-1,0 0,0 0,-1 0,1-1,7-7,0 0,-1-1,0 0,-1 0,0-1,-1-1,-1 1,0-1,0 0,-1-1,-1 0,3-11,2-2,27-107,-28 120,1 5</inkml:trace>
  <inkml:trace contextRef="#ctx0" brushRef="#br0" timeOffset="8432.708">2566 4261,'-16'24,"0"0,2 1,1 1,1 0,1 1,1 0,1 2,8-25,0 0,0 0,1 0,-1 0,1 0,0 0,1 0,-1 0,0 0,1 0,0 0,0 0,0 0,1-1,-1 1,1 0,0-1,0 1,0-1,1 1,-1-1,1 0,-1 0,1 0,0-1,0 1,1-1,-1 1,0-1,1 0,-1 0,1-1,0 1,2 0,5 2,1 0,0-1,0 0,0-1,0-1,1 0,-1 0,1-1,-1-1,11-1,-7-2,1 0,-1-1,0-1,0 0,-1-1,0-1,0 0,-1-1,0 0,0-2,-1 1,-1-2,0 1,0-2,-1 0,-1 0,0-1,-1 0,5-9,-11 17,1-1,-1 1,-1-1,1 0,-1 0,0-1,-1 1,1 0,-2-1,1 1,-1 0,0-1,0 1,-1-1,0 1,0 0,-1 0,0-1,0 1,-1 0,0 1,0-1,-1 0,1 1,-2 0,1 0,0 0,-1 0,0 1,-1 0,1 0,-1 0,0 1,0 0,0 0,-1 0,1 1,-1 0,-4-2,-5 2,0 0,0 1,-1 0,1 1,-1 1,1 1,-1 0,1 2,-7 1,-4 3</inkml:trace>
  <inkml:trace contextRef="#ctx0" brushRef="#br0" timeOffset="8731.035">2453 4487,'14'-5,"10"-1,6 0,2-4,0 0,0 2,0 1,-2 3,-1 2,0 6,0 2,-1 1,0-2,-5-1</inkml:trace>
  <inkml:trace contextRef="#ctx0" brushRef="#br0" timeOffset="9430.304">1945 4826,'34'-5,"15"-6,5-2,-3 2,-9-2,-7 1,-10 3</inkml:trace>
  <inkml:trace contextRef="#ctx0" brushRef="#br0" timeOffset="10486.085">3101 4515,'300'-177,"-147"43,-90 66,-99 71,24-1,0 0,0-1,0 0,0-1,0 0,0-1,0-1,0 1,0-2,-6-2,17 4,1 1,-1-1,0 0,0 0,0 1,0-1,0 1,1-1,-1 1,0-1,0 1,0-1,0 1,-1 0,1-1,0 1,0 0,0 0,0 0,0 0,0 0,0 0,0 0,0 0,0 1,0-1,0 0,0 1,0-1,0 1,0-1,0 1,0-1,0 1,0-1,0 1,0 0,1 0,-1-1,0 1,0 0,1 0,-1 0,1 0,-1 0,1 0,-1 0,1 0,0 0,-1 0,1 0,0 0,0 0,0 0,0 0,0 0,0 1,42 222,-41-66,0-157,-1-1,1 0,0 0,-1 0,1 0,-1 0,1 0,0 1,-1-2,1 1,0 0,-1 0,1 0,0 0,-1 0,1 0,-1-1,1 1,0 0,-1-1,1 1,-1 0,1-1,-1 1,1 0,-1-1,1 1,-1-1,1 1,-1-1,0 1,1-1,-1 0,0 1,1-1,-1 1,0-1,0 0,0 1,0-1,1 0,-1 1,0-1,0 0,0 1,0-1,0 1,127-276,-85 210,-29 51</inkml:trace>
  <inkml:trace contextRef="#ctx0" brushRef="#br0" timeOffset="11098.403">1663 4882,'0'10,"0"7,0 2</inkml:trace>
  <inkml:trace contextRef="#ctx0" brushRef="#br0" timeOffset="11260.331">1606 5193,'0'4,"0"3</inkml:trace>
  <inkml:trace contextRef="#ctx0" brushRef="#br0" timeOffset="11448.419">1578 5362,'10'24,"2"13,0 4,-2-4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6.3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28 116,'0'0,"-1"0,1 0,0 0,-1 0,1 0,-1 0,1 0,0 0,-1 0,1 0,0 0,-1 0,1 0,0-1,-1 1,1 0,0 0,-1 0,1-1,0 1,0 0,-1 0,1-1,0 1,0 0,-1 0,1-1,0 1,0 0,0-1,0 1,-1 0,1-1,0 1,0-1,0 1,-12 36,6 161,6-194,1 1,-1-1,1 1,0-1,0 1,0-1,0 0,0 0,1 0,-1 1,1-1,0-1,0 1,0 0,0 0,1-1,-1 1,1-1,0 0,-1 0,1 0,0 0,0 0,0-1,0 1,1-1,-1 0,0 0,1 0,-1 0,1 0,-1-1,0 0,1 0,-1 0,1 0,-1 0,1-1,-1 1,1-1,-1 0,0 0,1 0,-1-1,0 1,2-2,10-7,0-1,-1-1,0 0,-1-1,-1 0,0-1,8-12,7-6,-27 31,0 0,1 1,-1-1,1 0,-1 1,0-1,1 1,0-1,-1 1,1-1,-1 1,1-1,0 1,-1 0,1-1,-1 1,1 0,0-1,0 1,-1 0,1 0,0 0,0-1,-1 1,1 0,0 0,0 0,-1 0,1 1,0-1,0 0,-1 0,1 0,0 1,-1-1,1 0,0 0,-1 1,1-1,0 1,-1-1,1 1,-1-1,1 1,-1-1,1 1,-1-1,1 1,-1 0,1-1,-1 1,0 0,0-1,1 2,16 47,-13-36,-4-9,0-1,1 1,-1-1,1 1,0-1,0 0,0 1,1-1,-1 0,1 0,-1 0,1 0,0 0,1 0,-1-1,0 1,1-1,-1 1,1-1,0 0,0 0,0 0,0 0,0-1,0 1,0-1,0 0,1 0,-1 0,1 0,-1 0,0-1,1 0,-1 0,3 0,7-8,0-1,-1-1,0 0,0 0,-1-1,0-1,-1 0,-1 0,0-1,0 0,-1-1,-1 0,0 0,-1-1,1-4,-3 9,9-19,-1-1,-1 0,-2 0,-1-1,0-8,-6 27</inkml:trace>
  <inkml:trace contextRef="#ctx0" brushRef="#br0" timeOffset="703.439">762 342,'-103'136,"76"-93,22-34,17-31,119-167,-131 188,1 0,-1 0,0 0,1 0,-1 0,1 1,0-1,-1 0,1 0,0 0,-1 1,1-1,0 0,0 1,-1-1,1 1,0-1,0 1,0-1,0 1,0-1,0 1,0 0,0 0,0-1,0 1,0 0,0 0,0 0,0 0,0 0,0 0,0 1,0-1,0 0,0 0,0 1,0-1,0 1,-1-1,1 1,0-1,0 1,0-1,0 1,-1 0,1-1,0 1,-1 0,1 0,0-1,-1 1,1 0,-1 0,1 0,-1 0,0 0,8 62,-9-58,1 0,-1 0,1 1,0-1,0 0,1 0,0 0,0 0,0 1,0-1,1-1,0 1,0 0,0 0,0-1,1 1,0-1,0 1,0-1,0 0,1-1,0 1,-1-1,1 1,1-1,2 2,-1-6,-1 0,0 0,0-1,0 1,0-1,0 0,0-1,-1 1,1-1,-1 0,1 0,-1 0,0-1,0 1,-1-1,1 0,-1 0,0-1,0 1,0-1,-1 1,1-1,-1 0,0 0,0-3,49-113,-45 103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114 341,'52'-11,"1"-2,-2-2,0-3,-1-2,-1-2,-1-2,-1-2,-1-2,23-20,30-68,-117 168,-12 48,3 0,6 2,2 12,4-31,-7 48,-7 0,-5-2,-45 110,67-211,-1-1,-1 0,-1-1,-2 0,-1-2,0 1,13-20,0 0,0-1,0 1,-1-1,1 0,-1 0,0-1,0 0,0 0,0 0,-1-1,1 1,-1-2,0 1,1-1,-1 0,-17 1</inkml:trace>
  <inkml:trace contextRef="#ctx0" brushRef="#br0" timeOffset="385.989">1 1075,'597'-261,"-518"229,31-17,-107 51,1-1,-1 1,0 0,0 0,0 0,0 1,0-1,0 1,0 0,-1-1,0 1,1 0,-1 1,0-1,0 0,-1 0,1 1,-1-1,0 1,1 0,-2-1,1 1,0 0,-1-1,0 1,1 2,33 170,-28-153,1-5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8.8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15 392,'-14'0,"21"0,26 0,168-28,42 28,-343-37,87 34,1-1,-1-1,1 0,1-1,-1 0,1-1,0 0,0-1,1 0,0-1,0 0,1 0,0-1,1 0,0-1,-1-3,1 1,1-1,0 1,1-1,1 0,1 0,-1-1,2 1,0-1,1 0,1 0,0 0,0-10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01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3,'3'-1,"0"0,1 1,-1 0,0 0,1 0,-1 0,0 1,1-1,-1 1,0 0,0-1,1 2,-1-1,0 0,0 1,0-1,-1 1,1 0,0 0,0 0,-1 0,0 1,1-1,-1 1,0-1,0 1,0 0,0-1,23 24,-1 1,-1 1,-1 1,-2 0,10 22,-6-13,2-1,1-1,2-1,1-2,10 7,177 160,5 2,13 66,-118-148,-35-51,-65-48,-8-9,0-1,0 0,1-1,1 0,0-1,0 0,1 0,0-1,3 1,34 13,-199-80,-109 24,102 35,178-19,115-52,194-153,-140 86,-164 122,-27 15,1 0,0 0,-1 1,1-1,0 0,0 0,-1 0,1 1,0-1,0 0,-1 0,1 1,0-1,0 0,0 1,-1-1,1 0,0 0,0 1,0-1,0 0,0 1,0-1,0 0,0 1,0-1,0 0,0 1,0-1,0 0,0 1,0-1,0 0,0 1,0-1,0 0,1 1,-1-1,0 0,0 1,0-1,1 0,-1 0,0 1,0-1,1 0,-1 0,0 1,0-1,1 0,-1 0,0 0,1 0,-1 0,0 1,-103 127,-44 191,139-295,13-28</inkml:trace>
  <inkml:trace contextRef="#ctx0" brushRef="#br0" timeOffset="12315.243">1723 1555,'0'-14,"-60"59,-2-3,-2-3,-17 6,-94 59,13-5,-15-1,-92 86,95-71,-58 17,50-32,98-50,155-131,-43-47,34-126,-36 200,9 84,35 69,-5 3,13 33,45 25,-122-158,0 1,0-1,0 1,0-1,0 1,0-1,0 1,-1 0,1 0,0-1,0 1,-1 0,1 0,0 0,-1 0,1 0,-1 0,1 0,-1 0,1 0,-1 0,0 0,1 0,-1 0,0 0,0 0,0 0,0 0,0 1,0-1,0 0,0 0,-1 0,1 0,0 0,-1 0,1 0,0 0,-1 0,1 0,-1 0,0 0,1 0,-1 0,0 0,0-1,1 1,-1 0,0-1,0 1,0 0,0-1,0 1,0-1,-16 3,-1 0,1-2,-1 0,1-1,-1-1,1 0,-1-2,1 0,-17-5,-26-3,-52 4,88 7</inkml:trace>
  <inkml:trace contextRef="#ctx0" brushRef="#br0" timeOffset="14544.648">396 1385,'2'27,"1"-1,1 1,1-1,1 0,2 0,0-1,2 0,11 21,-21-44,1 1,-1-1,1 0,0 0,0 0,0 0,0 0,0 0,0 0,1 0,-1 0,1 0,-1-1,1 1,0 0,-1-1,1 0,0 1,0-1,0 0,0 0,0 0,0 0,0-1,1 1,-1 0,0-1,0 1,1-1,-1 0,0 0,1 0,-1 0,0 0,0-1,1 1,-1-1,0 1,0-1,0 0,1 0,-1 0,0 0,0 0,0 0,-1-1,1 1,0-1,1 0,44-93,-46 94,1 0,-1 1,0-1,0 1,1 0,-1-1,0 1,1 0,-1 0,1-1,-1 1,0 0,1 1,-1-1,1 0,-1 0,0 0,1 1,-1-1,0 1,1-1,-1 1,0 0,0-1,0 1,1 0,-1 0,0 0,0 0,0 0,0 0,-1 0,1 0,0 0,0 0,-1 1,1-1,0 1,9 7,-8-6,1-1,-1 0,0 0,1 0,-1-1,1 1,0-1,0 1,-1-1,1 0,0 0,0 0,0 0,0-1,0 1,0-1,1 0,-1 0,0 0,0 0,0 0,0-1,0 1,0-1,0 0,0 0,0 0,0 0,-1-1,1 1,0-1,-1 0,1 1,-1-1,0 0,1 0,-1-1,0 1,0 0,0-1,-1 0,2-1,3-12,-1 0,0 0,-1 0,-1 0,-1-1,0 1,-1-1,-1 0,0 1,-2-1,-1-7,1-28,-16-72,1 45,16 73</inkml:trace>
  <inkml:trace contextRef="#ctx0" brushRef="#br0" timeOffset="15070.094">989 1215,'17'181,"-17"-178,0 0,0 0,0 0,0 0,0 1,1-1,0 0,-1 0,1 0,0 0,1 0,-1 0,0 0,1 0,0-1,-1 1,1 0,0-1,0 0,1 1,-1-1,0 0,1 0,0 0,-1 0,1-1,0 1,0-1,0 0,0 1,0-1,0-1,0 1,0 0,0-1,0 1,1-1,-1 0,0 0,0-1,0 1,3-1,1-3,0-1,0 0,-1-1,1 1,-1-1,-1 0,1-1,-1 1,0-1,0 0,0-2,6-10</inkml:trace>
  <inkml:trace contextRef="#ctx0" brushRef="#br0" timeOffset="15345.489">848 1442,'19'-20,"11"-5,1-4,0 3,-1 1,-1 5,0 1,0 4,-5 4</inkml:trace>
  <inkml:trace contextRef="#ctx0" brushRef="#br0" timeOffset="17483.955">340 1188,'-13'-7,"32"-7,-16 12,131-71,62-37,-77 37,-119 73,0 0,-1 0,1 0,-1 0,1 0,0 0,-1 0,1 0,0 0,-1 0,1 0,-1 0,1 0,0 0,-1 0,1 0,0 0,-1-1,1 1,0 0,-1 0,1 0,0-1,0 1,-1 0,1-1,0 1,0 0,-1 0,1-1,0 1,0 0,0-1,-1 1,1 0,0-1,0 1,0-1,0 1,0 0,0-1,0 1,0 0,0-1,0 1,0-1,0 1,0 0,0-1,0 1,1 0,-1-1,0 1,0 0,0-1,0 1,1 0,-1-1,0 1,0 0,1 0,-1-1,0 1,1 0,-1 0,0-1,0 1,1 0,-1 0,-39 5,25-3,4-1,0 0,-1 0,1-1,-1 0,1-1,0 0,-1-1,1 0,0-1,0 0,0 0,0-1,1 0,0-1,0 0,0 0,0-1,1-1,0 1,0-1,-2-3,-53-57,88 94,1-1,2-2,0 0,2-2,29 16,16 2,-75-38,1 0,-1 0,0 0,0 0,0 0,0 0,-1 0,1 0,0-1,-1 1,1 0,-1 0,0 0,0-1,1 1,-1 0,0 0,0-1,-1 1,1-1,0 1,0-1,-1 0,1 0,-1 1,1-1,-1 0,0 0,1 0,-1 0,0-1,0 1,0 0,1-1,-1 0,0 1,0-1,-2 0,-3 4,-283 188,265-166,26-19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3,'11'138,"-6"-113,-4-10,1 0,1 0,0 0,1 0,0-1,2 0,-1 0,2 0,0 0,0-1,1 0,1-1,0 0,1 0,0-1,0 0,3 1,-8-10,-1 1,0-1,0-1,1 1,-1 0,1-1,-1 0,1 0,0-1,-1 1,1-1,0 0,-1 0,1-1,0 1,-1-1,1 0,0 0,-1-1,1 1,-1-1,0 0,0 0,0 0,0-1,0 0,0 1,3-4,91-100,-1-55,-97 160,0 0,0 0,0 1,1-1,-1 0,0 0,1 0,-1 1,0-1,1 0,-1 1,1-1,-1 0,1 1,0-1,-1 1,1-1,-1 1,1-1,0 1,0-1,-1 1,1-1,0 1,0 0,-1 0,1-1,0 1,0 0,0 0,-1 0,1 0,0 0,0 0,0 0,0 0,-1 0,1 0,0 1,0-1,0 0,-1 0,1 1,0-1,-1 1,1-1,0 1,0-1,-1 1,1-1,-1 1,1-1,0 1,20 47,-15-30,-1-8,1 0,0 0,0 0,1-1,0 0,1 0,0-1,0 0,1 0,0-1,0 0,5 3,-9-7,-1-1,1 1,-1-1,1 0,0 0,0 0,0-1,0 1,0-1,0 0,0-1,1 1,-1-1,0 0,0-1,0 1,1-1,-1 0,0 0,0-1,0 1,0-1,-1 0,1-1,0 1,-1-1,0 0,4-2,3-5,0 0,-1 0,0-1,-1 0,0-1,-1 0,0 0,-1-1,0 0,-1 0,-1-1,0 0,2-8,14-81,-19 90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39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6,'-47'51,"-52"78,15-37,146-162,87-100,-149 169,1 1,-1 0,0-1,0 1,0-1,1 1,-1 0,0-1,0 1,1 0,-1-1,0 1,1 0,-1 0,0-1,1 1,-1 0,0 0,1-1,-1 1,1 0,-1 0,0 0,1 0,-1 0,1 0,-1 0,1 0,-1 0,0 0,1 0,-1 0,1 0,-1 0,1 0,-1 0,0 0,1 0,-1 1,1-1,-1 0,0 0,1 0,-1 1,0-1,1 0,-1 1,0-1,1 0,-1 0,0 1,0-1,0 1,1-1,-1 0,0 1,0-1,0 1,0-1,1 0,-1 1,0-1,3 35,-3-24,0-8,0 1,0-1,0 1,0 0,0-1,1 1,0-1,-1 1,1-1,1 1,-1-1,0 1,1-1,0 0,0 0,0 0,0 0,0 0,0 0,1-1,0 1,-1-1,1 0,0 0,0 0,0 0,0 0,1 0,-1-1,0 0,1 1,-1-1,1-1,-1 1,1 0,0-1,-1 0,1 0,-1 0,1 0,0 0,-1-1,1 0,0 0,6-4,-1 0,0 0,0-1,-1-1,0 1,0-1,0-1,-1 1,0-1,0-1,-1 1,0-1,-1 0,0 0,0-1,-1 0,0 0,1-8,3-1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87,'165'-38,"-5"1,-146 34,0 0,0 1,0 0,0 1,1 1,-1 0,1 1,-1 0,8 3,-4 2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0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0,'39'0,"17"0,4 0,-4 0,-6 0,-11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4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0 369,'509'0,"-485"0</inkml:trace>
  <inkml:trace contextRef="#ctx0" brushRef="#br0" timeOffset="921.005">819 87,'-1'1,"-1"1,0-1,1 0,-1 0,1 1,-1-1,1 1,0-1,-1 1,1 0,0-1,0 1,0 0,0 0,1 0,-1 0,1 0,-1 0,1 0,-1 0,1 0,0 0,0 0,0 0,0 0,0 0,1 0,-1 0,0 0,2 1,-1 18,2 0,1 0,0-1,2 1,0-1,1 0,1-1,1 0,1 0,0-1,2 0,0-1,7 8,-15-21,-1-1,1 0,0 0,0 0,1 0,-1-1,1 1,-1-1,1 0,0 0,0-1,0 0,-1 0,1 0,1 0,-1-1,0 0,0 0,0 0,0 0,0-1,0 0,0 0,0 0,0-1,-1 0,1 0,0 0,1-1,10-5,-1-1,-1 0,0-1,0-1,-1 0,0-1,-1 0,1-2,87-97,-98 111,0 0,0 0,0 0,-1 0,1 0,0 1,0-1,0 1,-1-1,1 1,0 0,0 0,-1 0,1 0,-1 0,1 0,-1 0,1 0,-1 0,0 1,0-1,1 1,-1-1,0 1,0-1,0 1,-1 0,1-1,0 1,-1 0,1 0,-1 0,1-1,-1 1,0 0,0 0,0 0,0 0,0 0,0-1,-1 1,1 1,7 17,-4-13,-1 1,1 0,0 0,1 0,-1-1,2 1,-1-1,1 0,0 0,0 0,1-1,0 0,0 0,0 0,1-1,0 0,0 0,0-1,1 0,0 0,4 1,-7-3,1-1,-1 1,1-1,0-1,0 1,-1-1,1 0,0 0,0-1,-1 0,1 0,0 0,-1-1,1 1,-1-1,0-1,1 1,-1-1,0 0,-1 0,1 0,0-1,-1 0,0 1,0-2,0 1,0 0,1-3,9-11,0 1,-1-2,-1 0,-1 0,-1-1,-1-1,0 1,-2-2,0 1,-2-1,0 0,-1 0,-2 0,0-4,3-25,1 33</inkml:trace>
  <inkml:trace contextRef="#ctx0" brushRef="#br0" timeOffset="1639.926">2428 87,'-42'0,"27"-2,0 0,0 1,0 1,0 0,0 1,0 1,0 0,0 1,0 1,1 0,-1 1,1 0,0 1,1 1,0 0,0 1,0 1,1 0,-10 9,16-13,1 1,0-1,1 1,-1 0,1 1,0-1,0 1,1-1,0 1,0 0,1 0,0 1,0-1,1 0,0 1,0-1,0 1,1-1,0 1,1-1,0 1,0-1,0 1,1-1,0 0,1 0,-1 0,1 0,1 0,-1-1,1 1,1-1,-1 0,1 0,0 0,1 1,7 1,0 0,0 0,0-1,1-1,0 0,1-1,-1 0,1-1,0-1,0 0,0-1,0-1,1-1,-1 0,0 0,0-2,0 0,0 0,0-2,0 0,0 0,-1-2,0 0,7-3,3-2</inkml:trace>
  <inkml:trace contextRef="#ctx0" brushRef="#br0" timeOffset="1925.898">2738 172,'-16'14,"0"1,1 1,1 0,0 1,1 1,1 0,1 0,0 1,2 1,-7 17,15-34,0 0,1 0,-1 0,1 0,-1 0,1 0,0 0,0 0,0 0,1 0,-1 0,1 0,0 0,-1 0,1 0,1 0,-1 0,0 0,1-1,-1 1,1 0,0-1,0 1,0-1,0 0,0 0,1 0,-1 0,1 0,-1 0,1-1,0 1,0-1,4 2,0 0,0-1,0 0,1-1,-1 0,1 0,-1 0,1-1,-1 0,1-1,-1 0,1 0,0 0,13-4,1-1,-1-1,-1-1,1-1,-1 0,-1-2,0 0,-1-1,0-1,0-1,-2 0,1-1,-2-1,0-1,5-8,-16 22,-1 0,-1 0,1-1,0 1,-1 0,1-1,-1 0,0 0,0 1,-1-1,1 0,-1 0,0-1,0 1,0 0,0 0,-1 0,0-1,0 1,0 0,0 0,-1-1,1 1,-1 0,0 0,-1 0,1 0,-1 0,0 0,1 0,-2 0,1 1,0-1,-1 1,0-1,1 1,-1 0,-1 0,1 1,0-1,-1 0,1 1,-1 0,0 0,-6-1,0 0,0 1,-1 1,1-1,0 2,-1-1,1 2,0-1,-1 1,1 1,0 0,0 0,0 1,0 0,0 1,1 0,0 1,-7 4,-5 1</inkml:trace>
  <inkml:trace contextRef="#ctx0" brushRef="#br0" timeOffset="2314.252">3613 31,'-47'13,"16"-6,1 2,0 0,0 2,1 2,1 1,-16 10,41-23,1 0,-1 0,1 0,0 1,0-1,0 1,0-1,0 1,0 0,0 0,0 0,1 0,-1 0,1 0,-1 0,1 1,0-1,0 0,0 1,0-1,0 1,1-1,-1 1,1-1,-1 1,1 0,0-1,0 1,0 0,1-1,-1 1,1-1,-1 1,1-1,0 1,0-1,0 1,0-1,0 0,0 1,1-1,-1 0,1 0,0 0,0 0,0 0,1 1,223 112,-225-114,1 0,0 0,-1 0,1 1,-1-1,1 0,-1 1,0-1,0 1,1 0,-1-1,0 1,-1 0,1 0,0-1,0 1,-1 0,1 0,-1 0,1 0,-1 0,0 0,0 0,0 0,0 0,0 0,-1 0,1 0,0 0,-1 0,0 0,1 0,-1 0,0-1,0 1,0 0,0-1,0 1,0 0,-1-1,1 1,-1-1,0 1,-79 44,56-40,0-2,-1-1,1-1,-1-1,1-1,-13-3,-5 2,19 1</inkml:trace>
  <inkml:trace contextRef="#ctx0" brushRef="#br0" timeOffset="3045.176">4121 31,'-27'13,"1"2,0 0,2 2,0 1,0 0,-4 8,21-19,-1 0,1 1,0 0,1 0,0 1,0 0,1 0,0 1,1-1,0 1,1 0,-1 0,2 0,0 0,0 1,1-1,0 1,0-1,1 5,1-9,1 1,-1-1,1 1,0-1,0 0,1 0,-1 0,2 0,-1 0,0-1,1 1,0-1,1 0,-1 0,1-1,0 1,0-1,0 0,0 0,1-1,0 1,0-1,0-1,0 1,0-1,0 0,1 0,1-1,7 3,0-1,0-1,0 0,0-1,1-1,-1 0,0-1,1 0,-1-2,0 0,12-4,-10-1,0-1,0 0,-1-1,-1-1,1-1,-2 0,0 0,0-2,-1 0,-1 0,-1-1,0-1,0 0,-2 0,0-1,1-4,-6 15,-1 0,0-1,0 1,0-1,-1 1,1-1,-2 0,1 0,-1 0,0 0,-1 0,1 0,-1 0,-1 0,1 0,-1 0,0 0,-1 0,0 1,0-1,0 0,-1 1,0-1,0 1,-1 0,0 0,0 0,0 1,-1 0,0-1,0 1,0 1,0-1,-1 1,0 0,-1-1,-11 0,-1 1,1 1,-1 1,1 0,-1 1,0 1,1 1,-1 1,0 0,1 2,0 0,0 1,0 0,0 2,1 0,0 1,-1 1,13-7,-19 6,1 1,1 1,-1 2,2-1,0 2,0 1,1 1,1 0,0 2,-1 3,18-19,0 0,1 0,-1 1,0-1,1 1,-1-1,1 1,0 0,-1-1,1 1,0 0,0 0,0 0,1 0,-1 0,0 0,1 0,-1 0,1 0,0 0,-1 1,1-1,0 0,0 0,1 0,-1 0,0 0,1 0,-1 1,1-1,0 0,0 0,0 0,0-1,0 1,0 0,0 0,0 0,1-1,-1 1,1-1,1 2,8 0,1 0,-1-1,1 0,0-1,0 0,0-1,0-1,-1 1,1-2,0 0,0 0,-1-1,8-3,9-1,36-10,-52 12,1 1,-1 0,1 0,0 1,0 1,1 0,-1 1,0 1,0 0,1 0,-1 2,0-1,0 2,13 3,-22-3,0 0,1 1,-1 0,-1-1,1 1,0 1,-1-1,0 0,0 1,0 0,-1 0,1 0,-1 0,0 0,0 5,23 39,-21-45,1 0,0 0,1 0,-1-1,1 0,-1 0,1 0,0-1,0 0,0 0,0 0,1-1,-1 0,0 0,1-1,-1 0,0 0,1 0,-1-1,1 0,-1 0,0 0,0-1,0 0,4-2,15-2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30,'33'-5,"16"-1,5-1,-2 2,-6 2,-5 1,-5 1,-9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56,'34'-5,"15"-1,5-5,-2-1,-6 3,-5 2,-10 2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70,'-7'6,"0"1,1-1,0 1,0 0,1 1,-1-1,2 1,-1 0,1 1,0-1,1 1,0-1,0 1,1 0,0 0,0 3,-1 2,1-1,0 0,1 0,1 1,0-1,0 0,1 1,1-1,1 0,0 0,-2-8,0-1,0 1,0-1,1 0,0 0,0 0,0 0,1 0,-1 0,1-1,0 1,0-1,0 0,0 1,1-2,-1 1,1 0,0-1,0 1,0-1,0 0,0 0,0-1,0 1,1-1,-1 0,0 0,1-1,-1 1,1-1,0 0,7-2,-1-1,1-1,0 0,-1 0,0-1,0-1,0 0,-1 0,0-1,0 0,0-1,-1 0,0-1,-1 0,4-1,140-148,-149 157,-1 1,1-1,-1 0,0 1,1-1,-1 1,1 0,-1 0,1 0,-1 0,1 0,-1 1,0-1,1 1,-1-1,1 1,-1 0,0 0,0 0,1 0,-1 1,0-1,0 1,0-1,0 1,-1-1,1 1,0 0,-1 0,1 0,-1 0,0 0,1 0,-1 1,0-1,0 0,-1 1,1-1,0 0,-1 1,1-1,-1 1,0 1,13 21,-11-20,0 1,1-1,0 0,0 0,0 0,0 0,1 0,0-1,0 0,0 0,1 0,-1 0,1 0,0-1,0 0,0 0,0-1,1 1,-1-1,1 0,-1 0,1-1,0 0,0 0,-1 0,1-1,0 1,0-2,0 1,0-1,0 1,0-1,-1-1,1 1,0-1,-1 0,0-1,2 0,10-11,-1-2,0 0,-2 0,0-1,0-1,-2 0,0-1,-1-1,-1 0,-1 0,-1 0,0-1,3-20,-5 25,4-7,0 6</inkml:trace>
  <inkml:trace contextRef="#ctx0" brushRef="#br0" timeOffset="512.89">1157 182,'-81'175,"72"-152,7-21,0 0,0 1,0 0,0-1,1 1,-1 0,1 0,0 0,0 0,0 0,0 0,0 0,1 0,0 0,-1 0,1 1,0-1,1 0,-1 0,0 0,1 0,0 1,0-1,0 0,0 0,0-1,0 1,1 0,-1 0,1 0,0-1,0 1,0-1,0 0,1 0,-1 1,1-1,9 2,1-2,-1 1,0-1,1-1,-1 0,1-1,-1-1,1 0,-1 0,0-1,11-3,-4-2</inkml:trace>
  <inkml:trace contextRef="#ctx0" brushRef="#br0" timeOffset="765.313">960 352,'33'-10,"17"-3,3 1,-1 2,-11 3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0,'-111'153,"7"4,-47 102,-17 77,101-232,67-105,0 1,-1 0,1-1,0 1,0 0,-1 0,1-1,0 1,-1 0,1 0,0 0,-1 0,1-1,-1 1,1 0,0 0,-1 0,1 0,-1 0,1 0,0 0,-1 0,1 0,-1 0,1 0,0 0,-1 0,1 1,0-1,-1 0,1 0,-1 0,1 0,0 1,-1-1,1 0,0 1,13-42,19-15,-17 30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435 311,'0'0,"-1"0,1-1,-1 1,1 0,0 0,-1-1,1 1,-1 0,1-1,-1 1,1 0,0-1,-1 1,1-1,0 1,-1-1,1 1,0-1,0 1,0-1,-1 1,1-1,0 1,0-1,0 1,0-1,0 1,0-1,0 0,0 1,0-1,0 1,0-1,0 1,1-1,-1 1,0-1,0 1,1-1,-1 1,0-1,0 1,1-1,-1 1,0 0,1-1,-1 1,1 0,-1-1,1 1,-1 0,0-1,1 1,-1 0,1 0,-53-4,1 9,-1 4,2 1,0 3,0 1,-15 9,64-23,-1 0,0 0,1 0,-1 1,0-1,0 0,1 1,-1-1,1 1,-1 0,1-1,-1 1,1 0,-1 0,1 0,-1 0,1 0,0 0,0 0,0 1,0-1,-1 0,2 1,-1-1,0 1,0-1,0 1,1-1,-1 1,1-1,-1 1,1 0,0-1,-1 1,1 0,0-1,0 1,0 0,0 0,1-1,-1 1,0 0,1-1,-1 1,1-1,0 1,-1 0,1-1,0 0,0 1,0-1,0 1,0-1,0 0,0 0,1 0,-1 1,0-1,1 0,-1-1,1 1,-1 0,1 0,1 0,9 4,1-1,0 0,0 0,0-1,0-1,0-1,1 0,-1 0,0-1,1-1,9-2,54 3,-77-1,1 1,0-1,0 1,-1-1,1 1,0 0,0 0,0-1,0 1,-1 0,1 0,0 0,0 0,0 0,0 0,0 0,0 0,-1 0,1 0,0 1,0-1,0 0,0 0,-1 1,1-1,0 1,0-1,-1 1,1-1,0 1,-1-1,1 1,0 0,-1-1,1 1,-1 0,1-1,-1 1,0 0,1 0,-1-1,0 1,1 0,-1 0,0 0,0 0,0 0,1-1,-1 1,0 0,0 0,-1 0,1 0,0 0,0 0,0-1,-1 1,1 0,0 0,-1 0,1-1,0 1,-1 0,1 0,-1-1,1 1,-1 0,0-1,1 1,-1 0,-296 197,295-197,1 0,-1 0,1 0,0 0,-1 0,1 0,0 0,0 0,0 1,0-1,0 0,0 1,0-1,0 1,0-1,1 1,-1-1,1 1,-1 0,1-1,0 1,-1 0,1-1,0 1,0 0,0 0,1-1,-1 1,0 0,0-1,1 1,-1-1,1 1,0 0,-1-1,1 1,0-1,0 0,0 1,0-1,0 0,0 1,0-1,1 0,-1 0,0 0,1 0,-1 0,1 0,-1 0,1-1,-1 1,1 0,-1-1,1 1,0-1,-1 0,1 0,18 8,1-1,-1-2,1 0,0-1,0-1,0-1,1-1,-1-1,0 0,1-2,-1 0,0-2,0 0,2-2,18-19,-29 10</inkml:trace>
  <inkml:trace contextRef="#ctx0" brushRef="#br0" timeOffset="294.138">379 1,'-36'126,"6"2,-1 43,-42 173,70-331,-3 2,2 1,0-1,0 1,2 0,0 0,0 0,2 1,0-1,3 16,3-14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3:5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1 639,'34'-5,"15"-1,5 0,-2 1,-6 1,-5 2,-10 1</inkml:trace>
  <inkml:trace contextRef="#ctx0" brushRef="#br0" timeOffset="765.943">510 413,'-5'16,"1"-1,1 1,0 0,1-1,1 1,1 0,0 0,1 0,0 0,1 0,1 0,1 0,0-1,3 6,-5-18,1 1,-1-1,0 0,1 1,0-1,0 0,0-1,0 1,0-1,0 1,1-1,-1 0,1 0,0 0,-1-1,1 1,0-1,0 0,0 0,0 0,0-1,0 1,0-1,0 0,0 0,1-1,-1 1,3-2,110-35,-73 13,-2-2,-1-2,-2-2,17-16,-55 46,-1-2,1 1,0 0,0-1,-1 1,1 0,0 0,0 0,0 0,0 0,0 0,1 0,-1 0,0 0,0 0,1 1,-1-1,0 1,1-1,-1 1,0-1,1 1,-1 0,1-1,-1 1,1 0,-1 0,1 0,-1 0,1 0,-1 1,0-1,1 0,-1 1,1-1,-1 1,0-1,1 1,-1 0,0 0,0-1,1 1,-1 0,0 0,0 0,0 0,0 0,0 1,10 37,-11-33,2 0,-1 0,1 0,0 0,0 0,0 0,1-1,0 1,0-1,0 1,1-1,0 0,0-1,0 1,0-1,4 4,-2-5,-1 1,1-1,-1 0,1-1,0 1,0-1,0 0,0-1,0 0,1 0,-1 0,0 0,1-1,-1 0,0 0,0-1,1 0,-1 0,0-1,0 1,0-1,0 0,0-1,0 0,-1 0,3-1,7-5,-1-1,0 0,0-1,-1-1,-1 0,1-1,-2 0,0-1,0-1,-4 6,1-1,-1 1,-1-2,0 1,0-1,-1 0,0 0,-1 0,-1-1,1 1,-2-1,0 0,0 0,-1 0,0 0,-2-5,-4-8</inkml:trace>
  <inkml:trace contextRef="#ctx0" brushRef="#br0" timeOffset="5066.579">2146 300,'-165'-19,"158"19,1 0,0 1,-1 0,1 0,0 0,-1 1,1 0,0 0,0 0,0 1,1 0,-1 0,1 1,-1-1,1 1,0 0,1 1,-1-1,1 1,-1 0,2 0,-1 0,0 1,0 2,2-3,1-1,0 1,0 0,0-1,0 1,1 0,0 0,0-1,0 1,1 0,0 0,-1 0,2-1,-1 1,0-1,1 1,0-1,0 1,1-1,-1 0,1 0,-1 0,1 0,1-1,-1 1,0-1,1 0,0 0,0 0,0 0,0-1,0 1,1-1,1 2,0 1,-1-1,1 1,-1 0,0 0,-1 1,1 0,-1 0,0 0,0 0,-1 0,0 1,0-1,2 7,-5-10,0 1,0-1,0 1,0-1,-1 0,1 1,-1-1,0 0,0 0,0 1,0-1,0 0,-1 0,0 0,1 0,-1 0,0-1,0 1,-1-1,1 1,-1-1,1 0,-1 0,0 0,1 0,-1 0,0 0,0-1,0 0,-4 1,-100 23,63-23,34-3,0 1,-1 0,1 0,0 2,0-1,0 1,0 0,1 1,-1 0,0 1,1 0,-2 1,11-5,-1 0,1 1,-1-1,1 0,0 0,-1 1,1-1,-1 0,1 1,0-1,-1 1,1-1,0 0,-1 1,1-1,0 1,-1-1,1 1,0-1,0 1,0-1,0 1,-1-1,1 1,0-1,0 1,0-1,0 1,0-1,0 1,0-1,1 1,-1 0,0-1,0 1,0-1,0 1,1-1,-1 0,0 1,0-1,1 1,-1-1,0 1,1-1,-1 0,1 1,-1-1,0 0,1 1,-1-1,1 0,-1 0,1 1,-1-1,1 0,-1 0,1 0,-1 0,1 1,-1-1,1 0,-1 0,1 0,14 4</inkml:trace>
  <inkml:trace contextRef="#ctx0" brushRef="#br0" timeOffset="5326.184">2259 583,'-5'24,"-1"8</inkml:trace>
  <inkml:trace contextRef="#ctx0" brushRef="#br0" timeOffset="5574.01">2343 19,'20'-5,"10"-2,1 1</inkml:trace>
  <inkml:trace contextRef="#ctx0" brushRef="#br0" timeOffset="6004.525">2456 724,'12'-3,"0"0,0-1,0 0,-1-1,0 0,0-1,0 0,-1-1,0 0,0-1,-1 0,0 0,0-1,-1 0,0-1,-1 1,0-1,0-1,-1 0,0 0,2-7,19-24,13-19,-39 62,0 0,0-1,0 1,0 0,0 0,0 0,0 0,0 0,0 0,0 0,0 0,-1 1,1-1,-1 0,1 0,-1 1,1-1,-1 0,1 0,-1 1,0-1,0 1,0-1,0 0,0 1,0-1,0 0,0 1,-1-1,1 0,0 1,-1-1,0 1,1-1,0 23,-2-16,1-1,1 1,-1-1,1 1,0-1,1 1,0-1,0 1,0-1,1 1,0-1,1 0,-1 0,1 0,1 0,0-1,-1 1,2-1,-1 0,1 0,0-1,0 1,1-1,4 3,-6-4,1-1,-1 0,1-1,0 1,0-1,1 0,-1 0,0-1,1 0,-1 0,1 0,-1 0,1-1,-1 0,1 0,-1 0,1-1,-1 0,1 0,-1 0,0-1,1 0,-1 0,0 0,0-1,0 1,2-3,8-7,0 0,0-2,-2 0,1 0,-2-1,0 0,-1-1,0-1,-2 0,0 0,0-1,-2 0,1-5,-2 7,-2 0,0-1,0 1,-2-1,0 0,-1 0,-1-9,0 2</inkml:trace>
  <inkml:trace contextRef="#ctx0" brushRef="#br0" timeOffset="6639.442">3754 159,'1'-2,"-1"1,-1-1,1 0,0 0,0 0,-1 0,1 0,-1 0,0 1,1-1,-1 0,0 1,0-1,0 0,0 1,0-1,-1 1,1-1,0 1,-1 0,1 0,-1-1,1 1,-1 0,0 0,1 1,-1-1,0 0,0 0,1 1,-1-1,0 1,0 0,0 0,0-1,0 1,0 0,0 0,1 1,-1-1,0 0,0 1,0-1,0 1,0 0,-87 34,76-26,0 0,1 1,0 1,1 0,0 1,1 0,0 1,1 0,0 0,1 1,1 0,0 0,1 1,0 0,1 0,1 0,1 1,0-1,1 1,0 0,1 0,2 9,-1-17,2 0,-1-1,1 1,0-1,1 1,-1-1,2 0,-1 0,1 0,0 0,0 0,1-1,0 0,0 0,0 0,1-1,0 0,0 0,0 0,1-1,-1 0,1 0,0 0,0-1,1 0,-1-1,1 0,-1 0,1 0,0-1,0 0,-1-1,1 1,0-1,0-1,0 0,0 0,-1 0,3-2,6-2,-1-1,-1-1,1 0,-1-1,-1 0,1-1,-1-1,-1 0,0 0,0-2,-1 1,-1-1,0-1,0 0,-1 0,-1-1,0 0,-1-1,-1 1,0-1,-1-1,-1 1,0-1,-1 0,0 1,-2-1,0 0,0-6,-2 16,0 0,0 0,0-1,-1 1,0 0,0 0,0 1,-1-1,0 0,0 1,0-1,-1 1,0 0,0 0,0 1,0-1,-1 1,0 0,0 0,0 0,0 1,-1 0,1 0,-1 0,0 0,0 1,0 0,0 1,0-1,0 1,-1 0,1 1,0-1,-1 1,1 1,0-1,0 1,-1 0,-1 1,-60 19,39-11</inkml:trace>
  <inkml:trace contextRef="#ctx0" brushRef="#br0" timeOffset="6968.972">3331 413,'24'3,"0"0,1-2,-1-1,0-2,0 0,0-1,0-1,0-1,0-2,-1 0,0-1,17-10,-37 16,0 0,0-1,0 1,0-1,0 1,1 0,-1 0,1 1,-1-1,1 1,0 0,-1 0,1 0,0 0,0 0,0 1,0 0,0 0,-1 0,1 0,0 0,0 1,0 0,0 0,-1 0,1 0,0 1,-1-1,1 1,-1 0,0 0,1 0,-1 0,3 3,-1 2,0 0,0 0,1-1,0 0,1-1,-1 1,1-1,0 0,0-1,1 0,-1 0,1 0,0-1,0 0,0-1,0 0,1 0,4 0,125-14,-120 12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2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241 1,'-58'33,"-5"22,61-53,1 0,0-1,0 1,0 0,1 0,-1 0,0 0,1-1,-1 1,1 0,-1 0,1 0,0 0,0 0,0 1,0-1,0 0,1 0,-1 0,0 0,1 0,0-1,-1 1,1 0,0 0,0 0,0 0,0-1,0 1,1-1,-1 1,0 0,1-1,-1 0,1 1,-1-1,1 0,2 1,12 10,-11-9,-1 0,1-1,-1 2,0-1,0 0,0 1,-1 0,1 0,-1 0,0 0,0 0,0 1,-1 0,0-1,1 1,-2 0,1 0,0 0,-1 4,-1-1,-1 0,0 0,0 0,-1 0,0 0,0-1,-1 1,0 0,-1-1,1 0,-1 0,-1 0,1 0,-1-1,-1 0,1 0,-1 0,0 0,0-1,0 0,-1-1,0 1,0-1,0 0,0-1,-1 0,0 0,1-1,-1 1,-7 0,-26 5,26-11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5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4,'1'0,"-1"0,1-1,-1 1,1 0,-1-1,1 1,-1 0,1 0,-1-1,1 1,-1 0,1 0,-1 0,1 0,-1 0,1 0,0 0,-1 0,1 0,-1 0,1 0,-1 0,1 0,-1 0,1 0,0 1,-1-1,1 0,-1 0,1 1,-1-1,0 0,1 1,-1-1,1 0,-1 1,0-1,1 1,-1-1,0 1,1-1,-1 1,0-1,1 1,-1-1,0 1,0-1,0 1,0-1,0 1,0 0,0-1,1 1,-2-1,1 1,0-1,0 1,0-1,0 1,5 40,-4-40,-17 211,-8 4,22-208,-2 6,1 1,0-1,1 1,0-1,1 1,1 0,1 0,0-1,2 9,-3-22,0 0,1 0,-1 0,1-1,-1 1,1 0,0 0,-1 0,1 0,0-1,0 1,-1 0,1-1,0 1,0 0,0-1,0 1,0-1,0 0,0 1,0-1,0 0,0 1,0-1,0 0,0 0,0 0,0 0,0 0,0 0,0 0,0 0,0-1,0 1,0 0,0-1,0 1,0 0,0-1,0 1,0-1,0 0,0 1,-1-1,1 0,0 1,0-1,-1 0,1 0,0 0,13-8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7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1,'-14'29,"-5"14,5 0,6-8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6.9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0 274,'37'-14,"-1"-1,0-1,-2-2,0-2,26-19,-55 34,0 1,0-1,-1 0,0 0,0 0,0-1,0 0,-1 0,0 0,0 0,-1 0,0 0,0-1,-1 5,0-1,-1 1,1 0,-1-1,0 1,1-1,-1 1,0-1,-1 1,1-1,0 1,-1 0,1-1,-1 1,0 0,0-1,0 1,0 0,0 0,0 0,-1 0,1 0,-1 0,1 0,-1 0,0 1,0-1,0 0,0 1,0 0,0-1,0 1,0 0,0 0,-1 0,0 0,-4 1,0 0,0 0,0 0,0 1,1 0,-1 0,0 1,1 0,-1 0,1 1,-1-1,1 2,0-1,0 0,1 1,-1 0,1 1,0-1,0 1,0 0,-7 7,0 0,2 1,-1 1,1-1,1 2,1-1,0 1,1 1,0-1,1 1,1 0,1 0,0 1,1 0,0 11,3-23,0 0,1 0,-1 0,1 0,0 0,1-1,-1 1,1 0,0-1,0 1,0-1,1 0,0 1,0-1,0 0,0-1,0 1,1-1,0 1,-1-1,1 0,1 0,-1-1,0 1,1-1,-1 0,1 0,-1-1,1 1,0-1,0 0,0 0,0 0,3-1,15 2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7.1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 1,'0'33,"0"21,0 7,0-4,0-5,5-8,2-6,-1-5,-1-3,-1-2,-2-1,-1 0,-1 0,-4-4,-3-2,-4 0,-6-2,1-6</inkml:trace>
  <inkml:trace contextRef="#ctx0" brushRef="#br0" timeOffset="331.484">337 169,'-222'111,"219"-110,0 0,-1 1,1-1,0 1,0 0,0 0,1 0,-1 0,0 0,1 1,0-1,-1 1,1-1,0 1,0 0,1 0,-1 0,0 0,1 0,0 1,0-1,0 0,0 1,0-1,1 0,-1 1,1-1,0 1,0-1,1 1,-1-1,1 1,-1-1,1 0,0 1,0-1,0 0,2 3,3 0,1 1,-1-1,1 0,1 0,-1 0,1-1,0-1,0 1,0-1,1 0,0-1,60 37,-12 17,-44-39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5.6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0,'8'12,"0"0,-1 0,-1 0,0 0,-1 1,0 0,-1 1,0-1,-1 1,-1-1,0 1,-1 0,0 0,-1 0,-1-1,0 1,-1 0,0 0,-1-1,-3 8,-13 176,14-147,-1-32</inkml:trace>
  <inkml:trace contextRef="#ctx0" brushRef="#br0" timeOffset="225.404">1 283,'33'0,"17"0,4 0,-2 0,-6 0,-5 0,-5 0,-4 0,-7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3.2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726 26,'-24'-7,"0"1,-1 1,0 2,0 0,0 2,0 0,0 2,0 1,-8 2,29-3,-24 3,0 2,0 1,1 1,0 1,0 2,1 0,-21 14,40-19,0 0,1 1,0 0,1 0,-1 1,1-1,0 1,1 0,0 1,1-1,-1 1,2-1,-1 1,1 0,0 0,1 0,0 0,1 0,0 5,-8 39,-72 284,22-51,57-284,-1 0,1 1,0-1,0 0,1 0,-1 1,0-1,1 0,0 1,-1-1,1 1,0-1,0 1,0-1,1 0,-1 1,1-1,-1 1,1-1,0 0,-1 0,1 1,1-1,-1 0,0 0,0 0,1 0,-1 0,1 0,0-1,-1 1,1 0,0-1,0 1,0-1,0 0,0 0,1 1,-1-2,0 1,0 0,1 0,-1-1,1 1,168-2,56-30,-171 30,-32 2</inkml:trace>
  <inkml:trace contextRef="#ctx0" brushRef="#br0" timeOffset="767.202">670 618,'18'0,"0"-1,0 0,0-1,0-1,-1-1,1 0,-1-2,1 0,-2 0,1-2,-1 0,0-1,-1 0,0-2,0 1,5-8,-19 17,0 0,0-1,0 1,1 0,-1 0,0-1,0 1,1 0,-1 0,1 1,-1-1,1 0,-1 0,1 1,0-1,-1 1,1-1,0 1,-1 0,1-1,0 1,0 0,-1 0,1 0,0 1,-1-1,1 0,0 1,-1-1,1 1,0-1,-1 1,1 0,-1 0,1 0,-1-1,1 1,-1 1,0-1,0 0,1 0,-1 0,0 1,0-1,0 1,8 15,-1 0,-1 0,0 0,-1 1,-1 0,-1 0,-1 1,0-1,-1 3,1-4,7 265,-11-204,2-66,-2 0,1 0,-2 0,1 0,-2 0,0 0,0-1,-1 1,0-1,-1 0,0 0,-1-1,0 0,-1 0,0 0,0 0,-1-1,0-1,-1 1,0-1,0-1,-1 0,0 0,0-1,-1 0,1-1,-1 0,-1 0,-5 1,15-6,-1 0,1 0,-1 0,1 0,-1 0,1 0,-1-1,1 1,0-1,-1 0,1 0,0 0,-1 0,1 0,0 0,0 0,0-1,0 1,0-1,0 0,0 1,1-1,-1 0,1 0,-1 0,1 0,0 0,0 0,-1-1,2 1,-1 0,0-1,0 1,1-1,-1 1,1 0,0-1,0 0,-1-4,0-1,1 0,0 0,1 1,0-1,0 0,0 1,1-1,0 1,1-1,2-6,134-184,-126 180</inkml:trace>
  <inkml:trace contextRef="#ctx0" brushRef="#br0" timeOffset="1129.524">980 195,'-5'0,"-1"5,-1 6,2 6,7 1,2-4</inkml:trace>
  <inkml:trace contextRef="#ctx0" brushRef="#br0" timeOffset="1522.627">1262 506,'-7'17,"2"1,1 0,0 1,1-1,1 1,1 0,0-1,1 1,2 0,-1-1,5 15,-3-29,0 1,1-1,-1 0,1 0,0 0,1 0,-1-1,0 0,1 0,0 0,0 0,0-1,0 1,0-1,0-1,0 1,1-1,-1 0,1 0,-1 0,1-1,-1 0,1 0,-1-1,1 1,-1-1,1 0,-1-1,1 1,-1-1,0 0,0 0,0-1,0 1,0-1,0-1,6-3,0 0,0-1,-1 0,-1-1,1 0,-1 0,-1-1,0 0,0 0,-1-1,0 0,-1-1,-1 1,1-1,-2 0,0 0,0-1,-1 1,-1-1,0 0,0-9,0-2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1,'31'55,"-2"2,-3 0,-2 2,-3 1,-2 1,-3 0,-3 1,-3 1,1 35,-3 63,19-61,-19-88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0.1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0 426,'0'-29,"5"-14,2-5,4 1,0 4,3 9,5 6,-2 2,1 1,3 5,2 1,2 4,2-1,1 3,0 3,1 4,-5 3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376 1,'-20'0,"-1"0,1 2,-1 1,1 0,0 1,0 1,1 2,-1-1,1 2,0 1,-16 10,33-19,0 1,0 0,0 0,0 0,0 0,0 0,0 1,1-1,-1 0,0 1,1-1,-1 1,1 0,-1 0,1-1,0 1,0 0,0 0,0 0,0 0,0 0,0 1,1-1,-1 0,1 0,0 0,0 0,-1 1,1-1,1 0,-1 0,0 1,0-1,1 0,-1 0,1 0,0 0,0 0,0 0,0 0,0 0,0 0,0 0,1 0,-1 0,1-1,-1 1,1-1,0 1,-1-1,1 0,0 1,0-1,1 0,230 48,-231-48,0-1,0 0,0 1,0 0,-1-1,1 1,0 0,-1 0,1 0,-1 0,1 0,-1 0,1 0,-1 1,0-1,1 0,-1 1,0-1,0 1,0-1,0 1,0 0,-1-1,1 1,0 0,-1 0,1 0,-1-1,0 1,0 0,1 0,-1 0,0 0,-1-1,1 1,0 0,0 0,-1 0,1 0,-1-1,0 1,1 0,-1-1,0 1,0 0,-56 69,29-48,-1-1,-1-2,-1-1,0-1,-1-2,-1-1,-13 3,-15-1,61-30,8 5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6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2.5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81 480,'-30'377,"4"-133,17-214,9-30,0-1,0 1,0 0,0-1,0 1,-1 0,1-1,0 1,0 0,0-1,0 1,0 0,-1 0,1-1,0 1,0 0,0 0,-1-1,1 1,0 0,0 0,-1-1,1 1,0 0,-1 0,1 0,0 0,-1 0,1-1,0 1,-1 0,1 0,0 0,-1 0,1 0,0 0,-1 0,1 0,0 0,-1 0,1 0,0 0,0 1,-1-1,1 0,0 0,-1 0,1 0,0 0,-1 1,1-1,0 0,0 0,-1 1,1-1,0 0,0 0,0 1,-1-14,0 0,1-1,1 1,0 0,1 0,1 1,0-1,0 0,1 1,1 0,4-9,-7 15,18-47,1 1,3 1,3 1,24-36,-31 57,0 0,2 2,0 0,2 2,1 0,1 2,1 1,1 1,1 1,29-14,-51 31,0 0,0 0,1 1,-1 0,1 0,-1 1,1 0,-1 1,1-1,0 1,0 1,-1-1,2 2,-6-2,0 1,-1 0,1 0,0 0,0 1,0-1,-1 0,1 1,0 0,-1 0,0 0,1 0,-1 0,0 0,0 1,0-1,0 1,-1-1,1 1,-1 0,1-1,-1 1,0 0,0 0,0 0,-1 0,1 0,-1 0,1 0,-1 0,0 0,0 1,-1 0,-3 15,0-1,-2 1,0-1,-1 0,-1-1,0 0,-2 0,0 0,-1-1,0-1,-1 0,-1-1,0 0,-1-1,-1 0,0-1,-2 0,-18 21,26-23,0 0,-1-1,0-1,0 0,-1 0,0-1,0 0,-1-1,0 0,0-1,0 0,0-1,-1 0,0-1,0-1,-1 0,-4-5</inkml:trace>
  <inkml:trace contextRef="#ctx0" brushRef="#br0" timeOffset="267.582">843 1,'-88'346,"43"-78,45-264,-3 8,1 1,1-1,0 0,1 1,0-1,1 1,0-1,1 0,3 12,11-11,-6-18</inkml:trace>
  <inkml:trace contextRef="#ctx0" brushRef="#br0" timeOffset="575.076">871 593,'23'13,"0"-1,1-1,0-1,1-1,0-2,0 0,13 1,-30-7,0 1,0-2,0 1,1-1,-1 0,0-1,0 0,0 0,0-1,0 0,-1 0,1 0,0-1,-1-1,0 1,0-1,0-1,0 1,-1-1,1 0,-1 0,0-1,-1 0,0 0,1 0,-1-1,41-96,-45 100,0 0,-1 0,0 0,0 0,1 0,-2 0,1 0,0 0,-1 0,1 0,-1 0,0 0,0 0,0 0,0 0,-1 0,1 0,-1 1,0-1,0 1,0-1,0 1,0 0,0 0,0 0,-1 0,1 0,-1 0,0 1,1-1,-1 1,0 0,0-1,0 1,-2 0,0-1,-1 1,1 0,0 1,-1-1,1 1,-1 0,1 0,-1 0,1 1,0 0,-1 0,1 1,0-1,0 1,0 0,0 0,0 1,0 0,1 0,-1 0,1 0,0 0,-3 4,-4 4,0 0,0 0,2 1,-1 0,1 1,1 0,1 1,-2 3,5-11,0 0,0 0,1 0,-1 1,2 0,-1 0,1 0,0 0,0 0,1 0,0 0,0 1,1-1,-1 0,2 1,-1-1,1 0,0 1,1-1,0 0,0 0,0 0,1 0,0-1,1 3,1-3,-1-1,1 0,0 0,1-1,-1 1,1-1,0 0,0-1,0 1,0-1,0 0,1-1,-1 0,1 0,0 0,0-1,0 1,0-2,0 1,0-1,3 0,15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1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66 128,'-14'34,"-5"15,1 5,8-7,6-12</inkml:trace>
  <inkml:trace contextRef="#ctx0" brushRef="#br0" timeOffset="616.028">236 382,'35'-87,"-19"45,1 0,1 2,3 0,1 1,25-32,-46 70,-1 0,0 0,0 0,1 0,-1 0,1 0,-1 0,1 0,-1 0,1 1,-1-1,1 0,0 0,-1 0,1 1,0-1,0 0,0 1,0-1,0 1,-1-1,1 1,0-1,0 1,0 0,0-1,0 1,0 0,0 0,1 0,-1 0,0 0,0 0,0 0,0 0,0 0,0 0,0 1,0-1,0 0,0 1,0-1,0 1,0-1,0 1,-1-1,1 1,0-1,0 1,0 0,-1 0,1 0,0-1,-1 1,1 0,-1 0,1 0,-1 0,1 0,-1 0,10 159,-9-158,-1-1,1 1,-1-1,1 0,0 1,-1-1,1 0,0 1,0-1,0 0,0 0,0 0,0 0,0 0,1 0,-1 0,0 0,0-1,1 1,-1 0,0-1,1 1,-1-1,1 1,-1-1,1 0,-1 0,1 1,-1-1,1 0,-1 0,1-1,-1 1,1 0,-1 0,1-1,-1 1,0-1,1 1,-1-1,0 0,1 1,-1-1,0 0,2-1,62-47,-57 41,105-94,-112 101,0 0,0 0,0 0,1 0,-1 0,0 0,0 1,0-1,1 0,-1 1,0-1,1 1,-1-1,0 1,1 0,-1 0,1 0,-1-1,1 1,-1 1,0-1,1 0,-1 0,1 0,-1 1,0-1,1 1,-1-1,0 1,1-1,-1 1,0 0,0 0,0 0,1 0,-1-1,0 1,0 1,0-1,-1 0,1 0,0 0,23 63,-19-46,36 67,-31-69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19.5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195 317,'58'-19,"-1"-1,-1-4,-1-1,30-21,-73 39,0 0,-1-1,0 0,0-1,-1 0,0 0,0-1,-1-1,-1 1,0-2,0 1,5-13,-12 24,0-1,-1 0,1 0,0 0,-1 0,1 0,0-1,-1 1,1 0,-1 0,0 0,1 0,-1-1,0 1,0 0,0 0,0 0,0-1,0 1,0 0,0 0,0 0,-1-1,1 1,-1 0,1 0,0 0,-1 0,0 0,1 0,-1 0,0 0,1 0,-1 0,0 0,0 0,0 0,0 0,0 1,0-1,0 0,0 1,0-1,0 1,0-1,0 1,-1 0,1-1,0 1,0 0,0 0,-1 0,1 0,0 0,-1 0,-7 6,0 0,1 1,-1 0,2 1,-1 0,1 0,0 0,1 1,0 0,0 0,1 1,0 0,1-1,0 2,1-1,0 0,0 1,1-1,0 8,-9 38,2 0,3 0,3 1,2 0,4 24,-12 189,2-218,-2 0,-3-1,-16 47,20-83,0-1,-2 0,1-1,-1 0,-1-1,0 0,-1 0,-1-1,1-1,-1 0,-1-1,0 0,0-1,-1-1,0 0,-12 3,16-6,0 0,0-1,0 0,-1-1,1 0,-1-1,1 0,-1-1,-9-1,17 1,1 0,0 0,0-1,0 1,0-1,0 0,0 0,0 0,0-1,0 1,1 0,-1-1,0 0,1 0,0 0,-1 0,1 0,0 0,0-1,0 1,0-1,0 1,1-1,-1 0,1 1,-1-1,1 0,0 0,0 0,1 0,-1 0,1 0,-1-1,1 1,0 0,0 0,1-2,2-12,2 0,0 1,1-1,0 2,2-1,0 1,0 0,1 0,1 1,1 0,0 1,0 0,1 1,1 1,9-7,-18 14,219-168,-97 83,-56 41,-50 38</inkml:trace>
  <inkml:trace contextRef="#ctx0" brushRef="#br0" timeOffset="353.287">1013 514,'-50'23,"37"-18,-1 0,1 1,0 0,1 1,-1 1,2 0,-1 1,1 0,0 0,1 1,0 1,0 0,1 1,7-9,0 0,1-1,-1 1,1 0,0 0,0 0,0 1,0-1,1 0,-1 0,1 0,0 1,0-1,0 0,0 1,0-1,1 0,0 0,-1 0,1 0,0 1,1-1,-1 0,0-1,1 1,0 0,0 0,0-1,0 1,0-1,0 1,0-1,1 0,-1 0,1 0,0 0,0-1,0 1,-1-1,2 1,-1-1,0 0,0 0,0-1,0 1,0-1,1 1,-1-1,1 0,8 1,-1 0,1-1,-1 0,1-1,-1 0,1-1,-1 0,0-1,0 0,0-1,0 0,-1-1,0 0,0-1,0 0,0 0,-1-1,0 0,0-1,-1 0,0 0,-1-1,1 0,-2 0,1-1,-1 1,-1-1,0-1,4-9,-8 16,0 0,0-1,0 1,0 0,0-1,-1 1,0-1,0 1,0-1,0 1,-1 0,0-1,0 1,0 0,0-1,-1 1,1 0,-1 0,0 0,-1 0,1 0,-1 1,1-1,-1 1,0 0,0 0,-1 0,1 0,-1 0,1 0,-1 1,0 0,0 0,0 0,0 0,0 1,0-1,-1 1,1 0,0 1,-1-1,-3 1,-11 2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23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52 1019,'10'23,"-2"1,-1 1,-1 0,0 0,-3 0,0 0,-1 1,-1-1,-2 0,0 1,-2-1,-1 0,-1 0,0 0,-3 1,8-24,0-1,0 1,0 0,-1-1,1 1,0-1,-1 1,1-1,-1 1,0-1,1 1,-1-1,0 1,0-1,0 0,0 1,0-1,0 0,0 0,0 0,-1 0,1 0,0 0,-1 0,1-1,-1 1,1 0,-1-1,1 1,-1-1,1 1,-1-1,0 0,1 0,-1 0,1 0,-1 0,0 0,1 0,-1 0,1-1,-1 1,1 0,-1-1,1 0,-1 1,1-1,-1 0,1 0,0 0,-1 1,1-2,0 1,0 0,0 0,-1 0,1-2,-1-8,1 1,1-1,0 0,1 0,0 0,0 0,1 0,1 1,-1-1,2 1,0-1,0 1,1 0,0 1,0-1,1 1,4-4,25-39,3 1,2 2,2 2,1 2,28-19,-43 36,2 2,1 1,1 1,2 1,23-11,-56 33,1 0,-1-1,0 1,0 0,1 0,-1 0,1 0,-1 0,1 0,-1 0,1 1,0-1,-1 0,1 1,0 0,0-1,-1 1,1 0,0 0,0 0,-1 0,1 0,0 0,0 0,-1 1,1-1,0 1,0-1,-1 1,1 0,-1-1,1 1,-1 0,1 0,-1 0,1 0,-1 0,0 1,1-1,-1 0,0 1,0-1,0 1,0-1,0 1,-1-1,1 1,0 0,-1-1,1 1,-1 0,1-1,-1 1,0 0,0 0,0 0,0-1,0 1,0 0,-1 0,-4 12,-1 1,-1-1,0-1,-1 0,0 0,-1 0,-1-1,0 0,0-1,-1 0,-10 7,5-3,-238 200,230-196,23-17</inkml:trace>
  <inkml:trace contextRef="#ctx0" brushRef="#br0" timeOffset="345.25">673 1159,'66'-45,"-28"20,-1-1,-1-1,-2-2,-1-2,-1-1,2-5,-33 36,1 0,0 0,-1-1,1 1,0 0,-1-1,0 1,1-1,-1 0,0 0,0 1,0-1,0 0,0 0,0 0,0 0,-1 0,1 0,-1 0,0 0,1 0,-1 0,0 0,0 0,0 0,-1-1,1 1,0 0,-1 0,1 0,-1 0,0 0,0 0,1 0,-1 1,-1-1,1 0,0 0,0 1,-1-1,1 1,-1-1,1 1,-1-1,1 1,-1 0,-1-1,-3 1,1 0,-1 0,0 0,0 1,0 0,0 0,0 1,0-1,0 1,0 0,0 1,0 0,1-1,-1 2,1-1,-1 1,1 0,0 0,0 0,0 1,0 0,1 0,0 0,-1 0,-7 8,0 1,1 1,0-1,1 2,1-1,0 1,-5 13,-11 70,25-95,0 0,0 0,0 0,1 0,-1 0,1 0,0 0,-1-1,1 1,1 0,-1 0,0-1,1 1,-1-1,1 1,0-1,-1 1,1-1,0 0,1 0,-1 0,0 0,1-1,-1 1,1 0,-1-1,1 0,0 0,-1 0,1 0,0 0,1 0,20 3,-1-2</inkml:trace>
  <inkml:trace contextRef="#ctx0" brushRef="#br0" timeOffset="700.571">1097 1131,'233'-232,"-173"187,-59 45,0 0,-1 1,1-1,0 1,0-1,0 1,0-1,-1 1,1-1,0 1,-1 0,1-1,0 1,-1 0,1-1,-1 1,1 0,-1 0,1 0,-1 0,0-1,1 1,-1 0,0 0,0 0,0 0,0 0,0 0,0 0,0 0,0 0,0 0,0-1,0 1,0 0,-1 0,1 0,0 0,-1 0,1 0,-1-1,1 1,-1 0,1 0,-1 0,0 3,0-1,-1 1,1 0,0 0,0 0,0 1,0-1,1 0,-1 0,1 0,0 0,1 1,-1-1,1 0,0 0,0 0,0 0,0 0,1 0,0 0,-1 0,1-1,1 1,-1-1,0 1,1-1,0 0,0 0,0 0,0 0,0-1,1 1,2 1,1-3,1 0,-1 0,1 0,-1-1,1 0,0-1,-1 0,1 0,-1 0,1-1,-1 0,0 0,0-1,0 0,0-1,0 1,-1-1,1 0,-1-1,0 0,-1 0,1 0,2-3,14-13</inkml:trace>
  <inkml:trace contextRef="#ctx0" brushRef="#br0" timeOffset="1151.585">1971 765,'-31'16,"1"1,1 1,0 2,1 1,1 1,1 1,2 2,-4 4,25-26,-1 0,1 1,0-1,1 0,-1 1,0 0,1-1,0 1,0 0,0 0,0 0,1 1,0-1,-1 0,2 0,-1 1,0-1,1 1,0-1,0 1,0-1,1 0,-1 1,1-1,0 1,0-1,1 0,-1 0,1 0,0 0,0 0,0 0,1 0,-1-1,1 1,0-1,0 1,0-1,1 0,-1-1,1 1,-1 0,1-1,0 0,1 1,8-2,0 0,0-1,0 0,0-1,0-1,0 0,0 0,0-1,-1-1,1 0,-1-1,0-1,0 1,-1-2,0 0,0 0,9-8,128-134,-126 126,0-1,-2-1,-1-1,0-1,-3 0,0-1,-1-1,-2-1,-1 0,-2 0,-1-1,-1-1,-1 1,1-23,-25-66,16 117,0 0,-1-1,1 1,0 0,-1 0,0 0,0 0,0 0,0 0,0 1,-1-1,1 1,-1-1,0 1,1 0,-1 0,0 0,0 0,-1 1,1-1,0 1,0 0,-1 0,1 0,-1 0,1 1,0-1,-1 1,0 0,1 0,-1 0,-2 1,-1 1,-1 0,0 1,1 0,0 0,0 1,0 0,0 0,0 1,1-1,0 2,0-1,0 1,0-1,1 1,0 1,1-1,-1 1,0 2,-58 133,57-122,1 0,0 1,2 0,0 0,1 0,2 0,0 0,1 0,1 1,1-1,1-1,2 8,-1-19,1 1,0-1,0 0,1 0,0-1,1 0,0 0,0-1,1 0,-1 0,1-1,1 0,-1-1,1 0,0 0,1-1,-1-1,1 1,-1-2,7 2,9 0</inkml:trace>
  <inkml:trace contextRef="#ctx0" brushRef="#br0" timeOffset="1462.191">2423 849,'14'19,"10"7,5-2,3-4,1-6,-1-10,-1-11,0-9,-6-6,-3 1,-4-2,-1-1,-4-1,-3-2,1 5,-1 0,-3 5</inkml:trace>
  <inkml:trace contextRef="#ctx0" brushRef="#br0" timeOffset="1761.779">3100 256,'-10'27,"-13"29,3 0,2 2,3 0,2 0,-4 57,-7 135,49-162,-15-74</inkml:trace>
  <inkml:trace contextRef="#ctx0" brushRef="#br0" timeOffset="2037.76">3269 679,'-7'27,"1"-14,1 1,0 0,1 1,1-1,0 0,1 1,1 0,0 0,1-1,0 1,1 0,1 0,1-1,0 1,4 11,-5-22,1 0,0-1,0 1,0 0,0-1,0 0,1 0,-1 0,1 0,0 0,0-1,0 1,0-1,0 0,0-1,1 1,-1-1,1 0,-1 0,1 0,0 0,-1-1,1 0,0 0,-1 0,1-1,-1 1,1-1,2-1,4 0,0-1,0 0,-1-1,1 0,-1-1,0 0,0-1,-1 0,1 0,-1-1,5-5,1-3,-1-1,0-1,-2 0,0 0,0-1,7-17,-12 19</inkml:trace>
  <inkml:trace contextRef="#ctx0" brushRef="#br0" timeOffset="2581.677">3693 933,'217'-143,"-217"142,45-17,-45 18,1 0,0-1,0 1,-1 0,1-1,0 1,0 0,-1 0,1 0,0 0,0 0,-1 0,1 0,0 0,0 0,-1 0,1 0,0 0,0 1,-1-1,1 0,0 1,-1-1,1 0,0 1,-1-1,1 1,0-1,-1 1,1-1,-1 1,1-1,-1 1,1 0,-1-1,0 1,1 0,-1-1,0 1,1 0,-1-1,0 1,0 0,0 0,0-1,1 1,-1 0,0 0,0-1,-1 1,1 0,0 0,0 0,0 0,-2 10,1-9,0 0,0-1,0 1,0 0,1-1,-1 1,1 0,-1 0,1 0,0 0,0-1,0 1,0 0,0 0,0 0,0 0,0 0,1-1,-1 1,1 0,0 0,-1-1,1 1,0 0,0-1,0 1,0 0,0-1,0 0,1 1,-1-1,0 0,1 1,-1-1,1 0,-1 0,1 0,0 0,-1-1,1 1,0 0,0-1,-1 1,1-1,11-1,-1-1,0-1,0 0,0 0,-1-2,1 1,-1-1,0-1,0 0,-1 0,10-9,17-7,38-15,-74 39,1-1,-1 1,0 0,1 0,-1 0,0 0,0 0,-1 0,1 0,0 0,-1 1,1-1,-1 0,1 0,-1 1,0-1,0 0,0 0,-1 1,1-1,0 0,-1 0,1 0,-1 1,0-1,0 0,0 0,0 0,0 0,-8 21,-1 33,17-46</inkml:trace>
  <inkml:trace contextRef="#ctx0" brushRef="#br0" timeOffset="4065.027">4228 59,'258'-41,"-232"37,-12 0,0 1,1 0,0 1,-1 1,1 0,0 1,0 1,-1 0,1 1,0 0,12 5,-23-5,0 0,0 0,0 0,-1 1,1 0,-1-1,0 1,0 0,0 1,0-1,0 0,-1 1,1 0,-1-1,0 1,0 0,-1 0,1 0,-1 1,0-1,0 0,0 0,0 1,-1 1,-10 110,2-63,5 12,3 0,2 0,10 55,1 290,-14-296,2-111,-1 0,0-1,1 1,-1 0,0 0,-1 0,1 0,0 0,-1 0,0 0,1 0,-1-1,0 1,0 0,-1-1,1 1,-1 0,1-1,-1 0,0 1,0-1,0 0,0 0,0 0,0 0,-1 0,1-1,-1 1,1-1,-1 1,1-1,-1 0,0 0,0 0,0-1,-2 1,-224-2,123 0,78 1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1534 282,'-38'27,"25"-23,-236 74,-65 22,307-97,6-4,1 1,-1 0,0-1,1 1,-1 0,0 0,0 0,1 0,-1 0,0 0,0 0,1 0,-1 0,0 0,0 0,1 0,-1 0,0 1,1-1,-1 0,0 1,1-1,-1 0,0 1,1-1,-1 1,1-1,-1 1,1-1,-1 1,1-1,-1 1,1 0,-1-1,1 1,0 0,-1-1,1 1,0 0,0-1,-1 1,1 0,0 0,0-1,0 1,0 0,0 0,0-1,0 1,0 0,1 0,-1-1,0 1,0 0,0-1,1 1,-1 0,0-1,1 1,-1 0,1-1,-1 1,1 0,127 21,48 2,21 21,-196-45,1 0,-1 0,0 0,1 0,-1 0,1 0,-1 0,0 1,1-1,-1 1,0-1,1 1,-1-1,0 1,0 0,0 0,0 0,1 0,-1-1,0 1,0 0,-1 1,1-1,0 0,0 0,0 0,-1 0,1 1,-1-1,1 0,-1 1,1-1,-1 0,0 1,0-1,1 1,-1-1,0 0,0 1,-1-1,1 1,0-1,0 0,-1 1,1-1,-1 0,1 1,-1-1,1 0,-1 0,0 1,0-1,1 0,-1 0,0 0,0 0,0 0,0 0,0 0,-1 0,-11 7,-1 0,1 0,-2-1,1-1,-1 0,0-1,0-1,-1 0,-45 15,-118 50,3 8,-35 27,203-100,3-2,1 0,-1 0,1 1,0-1,0 1,0 0,0 0,0 0,0 1,1-1,0 1,-1 0,1 0,1 0,-2 2,6-4,-1 0,1-1,-1 1,1 0,0 0,-1-1,1 1,0-1,0 0,0 0,0 1,1-1,-1 0,0-1,0 1,1 0,-1-1,0 1,1-1,-1 0,0 0,1 0,-1 0,0 0,1 0,-1-1,1 1,0 0,246-3,36-47,13-8,-271 55,-4 1</inkml:trace>
  <inkml:trace contextRef="#ctx0" brushRef="#br0" timeOffset="2711.719">997 1,'-29'-1,"-1"2,1 1,0 2,-1 0,1 2,1 1,-1 2,1 0,-22 12,47-20,-31 13,1 1,1 1,0 2,1 2,1 0,1 2,1 1,0 1,2 2,-18 23,31-32,2 0,0 0,0 1,2 1,0-1,1 1,1 1,1 0,1 0,0 0,2 0,0 1,1 17,10 125,-8-164,0 0,0 1,0-1,0 0,0 1,0-1,1 0,-1 1,0-1,1 0,-1 1,0-1,1 0,-1 1,1-1,-1 1,1-1,-1 1,1-1,-1 1,1-1,-1 1,1 0,0-1,-1 1,1 0,0 0,-1-1,1 1,0 0,-1 0,1 0,0 0,-1 0,1 0,0 0,0 0,-1 0,1 0,0 0,-1 0,1 0,0 1,-1-1,1 0,0 1,-1-1,1 0,-1 1,1-1,0 1,-1-1,1 1,-1-1,1 1,-1-1,0 1,1-1,-1 1,0 0,1-1,-1 1,0 0,1-1,-1 1,0 0,0-1,0 1,0 0,0-5,0 0,0 0,0 0,0 0,-1 0,0 0,0 0,0 0,0 0,-1 1,0-1,1 0,-1 1,-1-1,1 1,0 0,-1 0,0 0,1 0,-1 0,0 0,-1 1,-2-2,-87-50,82 48,-100-43,110 48,0 1,0-1,0 0,0 0,0 1,0-1,1 0,-1 0,0 0,0 0,1 0,-1 0,0 0,1 0,-1 0,1-1,-1 1,1 0,0 0,0 0,-1 0,1-1,0 1,0 0,0 0,0-1,0 1,0 0,1 0,-1 0,0-1,1 1,-1 0,1 0,-1 0,1 0,-1 0,1 0,0 0,-1 0,1 0,0 0,0 0,0 0,0 0,0 1,51-30,-21 22,1 0,0 2,0 1,0 2,1 1,-1 1,1 2,-1 2,22 4,-30-2,-16-4,1 0,-1 1,0 0,0 0,-1 1,1 0,-1 1,1-1,-1 1,0 1,1 0,-7-4,-1 0,1 0,-1 0,1 0,-1 0,1 0,-1 0,0 0,1 0,-1 0,0 0,0 0,0 0,1 0,-1 0,0 0,-1 0,1 0,0 0,0 0,0 0,-1 0,1 0,0 0,-1 0,1 0,-1 0,1 0,-1 0,1 0,-1-1,0 1,1 0,-1 0,0-1,0 1,0 0,0-1,1 1,-1-1,0 1,-1-1,-44 29,41-26,-174 98,129-69,37-21</inkml:trace>
  <inkml:trace contextRef="#ctx0" brushRef="#br0" timeOffset="4335.276">2098 368,'-89'125,"-97"198,87-163,86-146,15-28,13-29,7-1,3 0,2 2,1 1,3 1,1 1,7-5,49-60,-15 15,-72 89,-1-1,0 0,1 1,-1-1,0 1,1-1,-1 1,1-1,-1 1,1 0,-1-1,1 1,-1-1,1 1,0 0,-1 0,1-1,-1 1,1 0,0 0,-1 0,1 0,0 0,-1-1,1 1,0 0,-1 1,1-1,0 0,-1 0,1 0,-1 0,1 0,0 1,-1-1,1 0,-1 0,1 1,0-1,-1 1,1-1,-1 0,1 1,-1-1,0 1,1-1,-1 1,1-1,-1 1,0 0,1-1,-1 1,0-1,0 1,0 0,1-1,-1 1,0 0,0-1,0 1,0-1,0 1,0 0,0-1,0 2,-4 43,-14 36,-13 102,30-169,1-10,-1 1,0 0,1 0,0-1,0 1,1 0,-1-1,1 1,0 0,0-1,1 1,-1-1,1 1,0-1,2 3,-2-6,0-1,0 0,0 0,0 0,0 0,0 0,-1-1,1 1,0 0,0-1,0 1,0-1,-1 0,1 0,0 0,-1 0,1 0,-1 0,1 0,-1 0,1-1,-1 1,0 0,0-1,0 1,1-1,-1 0,-1 1,1-1,0 0,0 1,-1-1,1-1,0 2,239-343,-183 232,-52 134,-13 14,1 0,2 1,1 0,3 0,0 0,4 14,-6 110,-7-116,4-27</inkml:trace>
  <inkml:trace contextRef="#ctx0" brushRef="#br0" timeOffset="4731.539">2662 848,'-4'9,"-2"9,0 5,1 4,1 2,2 1,1 0,1 0,0 0,4-6,3-7</inkml:trace>
  <inkml:trace contextRef="#ctx0" brushRef="#br0" timeOffset="5323.856">2635 819,'81'-30,"-76"28,6-2,1-1,1 1,-1 1,1 1,-1-1,1 2,0 0,0 0,-1 1,1 1,0 0,0 1,-12-2,0 1,1-1,-1 0,0 1,0-1,0 1,1 0,-1-1,0 1,0 0,0 0,0-1,0 1,0 0,0 0,0 0,-1 0,1 0,0 1,-1-1,1 0,0 0,-1 0,1 1,-1-1,0 0,1 0,-1 1,0-1,0 0,0 1,0-1,0 0,0 1,0-1,-1 0,1 1,0-1,-1 0,1 0,-1 1,1-1,-1 0,0 0,1 0,-1 0,0 1,-44 49,43-50,-8 8,-41 47,50-55,0 1,0-1,0 1,1-1,-1 1,0 0,1 0,-1-1,1 1,0 0,-1 0,1-1,0 1,0 0,0 0,0 0,1-1,-1 1,0 0,1 0,-1-1,1 1,0 0,0-1,-1 1,1 0,0-1,0 1,0-1,1 0,-1 1,0-1,0 0,1 0,-1 1,1-1,0 0,45 27,-41-26,-1 0,0 1,1-1,-1 1,0 0,-1 0,1 1,-1-1,1 1,-1 0,0 0,0 0,-1 1,1 0,-1-1,0 1,0 0,-1 0,1 1,-1-1,0 1,-1-1,1 1,-1 2,-1-5,0 0,0 0,0 1,-1-1,1 0,-1 0,0 0,0 0,0 0,0 0,0 0,-1 0,1 0,-1-1,0 1,0-1,0 1,0-1,0 0,0 1,-1-1,1 0,-1-1,0 1,1 0,-1-1,0 1,0-1,0 0,0 0,0 0,-2 0,-103 11,27-19,62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58,'109'-22,"123"-14,-70 42,-149 1,-7-1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1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75,'28'-4,"15"-3,5-3,3-2,-1 3,-5 2,-6 3,-3 1,-5 2,-6-4,-4-2,0 2,-3 5,-1 3,-2 2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38,'63'4,"29"-2,10-2,-4-1,-8-1,-15-4,-11-1,-6 0,-9-4,-12 1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4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86,'1'77,"-13"175,-7-70,-13-32,31-143,2-6</inkml:trace>
  <inkml:trace contextRef="#ctx0" brushRef="#br0" timeOffset="605.834">113 1,'1'0,"-1"1,1-1,-1 1,0-1,1 1,-1-1,0 1,1 0,-1-1,0 1,0-1,0 1,0-1,0 1,1 0,-1-1,0 1,0 0,0-1,-1 1,1-1,0 1,0 0,0-1,0 1,0-1,-1 1,1-1,0 1,-1 0,1-1,0 1,-1-1,1 1,-1-1,1 0,0 1,-1-1,1 1,-1-1,1 0,-1 1,0-1,1 0,-1 0,1 0,-1 1,0-1,1 0,-1 0,1 0,-1 0,0 0,1 0,-1 0,1 0,-1 0,0 0,1 0,-1-1,1 1,-1 0,0 0,0-1,140 10,-95-10,321-1,-130-26,-233 28,1 0,-1 1,0-1,0 0,1 1,-1-1,0 1,0 0,1 0,-1 0,0 0,0 0,0 1,0-1,-1 0,1 1,0 0,-1-1,1 1,-1 0,1 0,-1 0,0 0,1 0,-1 1,6 15</inkml:trace>
  <inkml:trace contextRef="#ctx0" brushRef="#br0" timeOffset="1187.809">0 820,'337'-45,"-44"14,-100 21,-170 10</inkml:trace>
  <inkml:trace contextRef="#ctx0" brushRef="#br0" timeOffset="4177.045">2427 284,'7'-1,"-20"22,-8 7,-2-1,-1-2,-1 0,-1-1,-1-2,-1-1,-1-1,-1-1,-1-2,0-1,-29 11,22-12,0-1,0-2,-1-2,0-1,-1-2,0-2,0-1,-13-3,48 0,1-1,-1 0,1 0,-1-1,1 1,-1-1,1 0,-1 0,1 0,0-1,-1 0,1 0,0 0,0 0,0 0,1-1,-1 0,1 0,-1 0,1 0,0 0,0-1,0 0,1 1,-1-1,1 0,0 0,0 0,0 0,1-1,-1 1,1 0,0-1,0 1,1-1,-1 1,1-1,0 1,0-1,1 0,-1 1,1-1,0 1,0 0,1-1,-1 1,1 0,1-3,11-15,0 0,2 1,0 0,1 1,1 1,1 1,1 1,0 0,1 2,1 0,0 1,8-2,-17 9,-10 5,0 0,0 0,-1 0,1 0,0 1,1-1,-1 1,0 0,0 0,1 0,-1 0,1 0,-1 1,0-1,1 1,-1 0,1 0,-1 1,1-1,-1 1,1-1,-1 1,0 0,0 1,1-1,-1 0,0 1,2 1,169 168,98 4,-194-96,-64-63</inkml:trace>
  <inkml:trace contextRef="#ctx0" brushRef="#br0" timeOffset="17318.391">1016 566,'0'0,"1"0,-1-1,0 1,1 0,-1 0,1 0,-1-1,1 1,-1 0,1 0,-1 0,1 0,-1 0,1 0,-1 0,1 0,-1 0,1 0,-1 0,1 0,-1 0,1 0,-1 1,0-1,1 0,-1 0,1 0,-1 1,1-1,-1 0,0 1,1-1,-1 0,0 1,1-1,-1 0,0 1,1-1,-1 1,0-1,0 1,0-1,1 0,-1 1,0-1,0 1,0-1,0 1,0-1,0 1,0-1,0 1,0-1,0 1,0-1,0 1,0-1,0 1,-1 0,6 18,-1 1,-1 0,-1 1,0-1,-2 0,0 1,-2 5,0 19,2 87,0-120</inkml:trace>
  <inkml:trace contextRef="#ctx0" brushRef="#br0" timeOffset="18157.708">1016 594,'45'-36,"-37"32,1 0,0 1,0 0,0 1,0 0,0 0,0 1,0 0,1 0,-1 1,0 1,0-1,1 2,-1-1,1 1,-8-1,1 0,-1 0,0 1,0-1,0 0,1 1,-2-1,1 1,0 0,0 0,0-1,-1 1,1 0,-1 0,0 1,1-1,-1 0,0 0,0 1,0-1,-1 0,1 1,-1-1,1 1,-1-1,0 1,0-1,0 1,0-1,0 1,0-1,-1 1,1-1,-1 1,0-1,0 0,0 1,0 0,-53 82,9-43,52-44,0 0,-1 0,1 0,0 1,0 0,0 1,0 0,0 0,0 0,0 0,0 1,0 1,0-1,0 1,-1 0,1 1,0-1,-1 1,0 1,0-1,0 1,0 0,-1 0,1 1,-1 0,0 0,0 0,-1 0,0 1,0 0,0 0,0 0,-1 0,0 0,0 1,0 3,-2-6,-1 1,0-1,0 0,0 1,0-1,-1 0,1 1,-1-1,0 0,-1 0,1 0,-1 0,0 0,1 0,-2 0,1 0,0-1,-1 1,0-1,0 0,0 0,0 0,0 0,-1 0,1-1,-4 3,-108 47,110-51,1 1,-1 0,0-1,0 0,0 0,0 0,1-1,-1 0,0 0,0 0,0 0,0-1,0 0,0 0,0 0,1 0,-1-1,0 0,-3-2,-4-8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2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1 396,'248'-17,"-69"4,-104-1,-63 11,0 0,0 0,0 1,0 0,1 1,-1 1,0 0,1 1,-1 0,8 2,-7 3,-7 1</inkml:trace>
  <inkml:trace contextRef="#ctx0" brushRef="#br0" timeOffset="306.895">57 649,'34'-4,"16"-7,3-2,-1 2,-1 3,-3 2,-6 3,-5 1,-4 1,-3 2,-1-1,-2 1,0-1,1 1,-1-1,-4-5,-7-1</inkml:trace>
  <inkml:trace contextRef="#ctx0" brushRef="#br0" timeOffset="901.65">481 1,'-3'0,"0"-1,0 1,1 1,-1-1,0 0,1 1,-1-1,0 1,1 0,-1-1,1 1,-1 1,1-1,-1 0,1 1,0-1,-1 1,1 0,0-1,0 1,0 0,1 0,-1 0,0 1,1-1,-1 0,1 1,0-1,0 1,0-1,0 1,0 0,1-1,-1 1,1 0,0-1,-1 1,1 0,0 0,1-1,-1 1,0 0,1-1,0 1,-1 0,1-1,0 1,1 1,8 8,1-1,0 0,1 0,0-1,1 0,0-1,0-1,0 0,2-1,-1 0,0-1,1-1,0 0,0-1,1-1,5 1,121 28,-133-31,0 0,0 0,0 1,-1 1,1 0,-1 0,0 0,1 1,-2 1,1-1,0 1,-1 0,0 1,0 0,-1 0,1 0,-1 1,-1 0,1 0,0 3,-5-5,-1-1,-1 1,1 0,-1-1,0 1,0-1,0 1,0-1,-1 1,0-1,0 0,0 1,0-1,-1 0,1-1,-1 1,0 0,-1-1,1 1,0-1,-1 0,0 0,1-1,-1 1,-1-1,-1 1,-8 8,-341 257,208-135,125-94,21-25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39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5 581,'-1'0,"1"0,-1-1,1 1,0-1,-1 1,1-1,0 1,0-1,-1 1,1-1,0 1,0-1,0 1,0-1,0 1,0-1,0 0,-1 1,2-1,-1 1,0-1,0 1,0-1,0 1,0-1,0 1,1-1,-1 0,0 1,0-1,1 1,-1 0,0-1,1 1,-1-1,0 1,1-1,-1 1,1 0,-1-1,1 1,-1 0,1 0,-1-1,1 1,-1 0,1 0,-1 0,1-1,-1 1,1 0,-1 0,1 0,-1 0,1 0,0 0,-1 0,1 0,-1 1,1-1,40-6,-41 6,343-1,-231-21,-87 18</inkml:trace>
  <inkml:trace contextRef="#ctx0" brushRef="#br0" timeOffset="2326.035">879 17,'0'1,"-1"-1,1 0,-1 1,1-1,-1 0,1 0,-1 1,1-1,-1 0,0 0,1 0,-1 1,1-1,-1 0,1 0,-1 0,0 0,1 0,-1 0,1 0,-1-1,0 1,1 0,-1 0,1 0,-1-1,1 1,-1 0,0 0,1-1,-1 1,1 0,0-1,-1 1,1-1,-1 1,1-1,0 1,-1-1,1 1,0-1,-1 1,1-1,0 1,0-1,0 1,-1-1,1 0,0 1,0-1,0 1,0-1,0 0,0 1,0-1,0 1,0-1,1 0,-1 1,0-1,0 1,0-1,1 0,-14 127,-10 83,-34 169,97-433,66-55,-100 105,20-16,1 1,0 1,2 1,0 1,24-9,-42 22,-9 2,0 0,0 0,0 1,0-1,0 1,1-1,-1 1,0 0,1 0,-1 0,0 0,1 1,0-1,-1 0,1 1,-1 0,1 0,-1 0,1 0,0 0,-1 0,1 0,-1 1,1 0,-1-1,1 1,-1 0,1 0,-1 0,0 1,1-1,-1 0,0 1,0 0,0-1,0 1,-1 0,1 0,0 0,-1 0,1 0,-1 1,0-1,0 0,1 1,-1 0,-2 168,0-157,0 1,-1-1,-1 0,0 1,-1-1,-1-1,0 1,-1-1,0 0,-1 0,-1 0,0-1,0 0,-1-1,-1 0,0 0,0-1,-1 0,0-1,-1-1,0 1,0-2,-1 0,0 0,0-1,-1-1,0 0,-9 2,14-5,0-1,1 0,-1 0,0-1,1 0,-1-1,0 0,1 0,-1-1,1 0,-1 0,1-1,0 0,0 0,0-1,0 0,1-1,0 0,-1 0,2 0,-1-1,1 0,0 0,0-1,0 1,1-1,0-1,0 0,0 0,1 0,0 0,1 0,-1 0,2-1,-1 1,1-1,0 0,1 1,0-1,1 0,-1 0,2 0,-1 0,1 0,1-3,4-6</inkml:trace>
  <inkml:trace contextRef="#ctx0" brushRef="#br0" timeOffset="3883.682">1529 356,'-2'15,"0"-1,0 0,-2 0,1 0,-2-1,0 1,-1-1,-4 9,-6 14,-93 158,46-104,63-90,0 1,0-1,0 0,0 1,-1-1,1 0,0 1,0-1,0 0,0 1,0-1,-1 0,1 1,0-1,0 0,-1 1,1-1,0 0,0 0,-1 1,1-1,0 0,-1 0,1 0,0 0,-1 1,1-1,0 0,-1 0,1 0,0 0,-1 0,1 0,0 0,-1 0,1 0,-1 0,1 0,0 0,-1 0,1 0,0 0,-1 0,1-1,0 1,-1 0,1 0,0 0,-1 0,1-1,0 1,-1 0,1 0,0-1,0 1,0 0,-1-1,1 1,0 0,0 0,0-1,-1 1,1-1,0 1,0 0,0-1,0 1,2-27,8 0,2 0,1 2,1-1,1 2,1 0,1 1,1 0,8-6,0-2,112-127,-82 117,-55 40,0 1,1-1,-1 1,0-1,0 1,1 0,-1-1,0 1,1 0,-1 0,0 0,1 0,-1 0,0 0,1 0,-1 1,0-1,0 0,1 1,-1-1,0 1,0 0,1-1,-1 1,0 0,0-1,0 1,0 0,0 0,0 0,0 0,-1 0,1 0,0 0,0 1,-1-1,1 0,-1 0,1 0,-1 1,0-1,1 0,-1 1,0-1,0 0,0 1,0-1,0 0,0 1,-19 138,-14 62,32-158,25-82,1-6,1 2,2 0,2 2,2 2,1 0,9-4,-17 17,69-50,-93 74,1 0,-1 1,1-1,0 0,0 1,-1 0,1-1,0 1,0 0,-1 0,1 0,0 0,0 0,-1 0,1 1,0-1,0 1,-1-1,1 1,0-1,-1 1,1 0,-1 0,1 0,-1 0,1 0,-1 0,0 0,1 1,-1-1,0 0,0 1,0-1,0 1,0-1,0 1,-1-1,1 1,0 0,-1-1,1 1,-1 0,0 0,1 1,7 82,-8-83,-1 21,-2 1,-1-1,-1 0,0 0,-2 0,-2 3,-11 40,-14 103,33-145</inkml:trace>
  <inkml:trace contextRef="#ctx0" brushRef="#br0" timeOffset="8176.383">2714 384,'0'-2,"0"-1,-1 1,1-1,-1 1,1-1,-1 1,0 0,0-1,0 1,0 0,0 0,-1 0,1 0,-1 0,1 0,-1 0,0 0,1 1,-1-1,0 0,0 1,0 0,-1-1,1 1,0 0,0 0,-1 0,1 1,0-1,-1 0,1 1,-1 0,1 0,-1-1,1 1,-1 1,-1-1,-93 19,84-14,0 1,0 0,1 1,0 0,1 1,0 0,0 1,0 0,1 1,1 0,-1 0,2 1,-1 1,2-1,0 1,0 1,1-1,0 1,1 0,1 0,0 1,1-1,0 1,1 3,13 78,-10-92,0-1,0 0,0 1,0-1,0 0,1 1,-1-1,1 0,-1 0,1 0,0 0,0 0,0-1,0 1,0-1,0 1,0-1,1 1,-1-1,0 0,1 0,-1-1,1 1,-1 0,1-1,0 1,-1-1,1 0,-1 0,1 0,0 0,-1 0,1-1,-1 1,1-1,16-6,0 0,-1-1,-1-1,1-1,-1 0,-1-1,0-1,-1 0,0-2,10-11,10-10,-2-2,-2-1,-1-2,21-39,-9-6,-32 125,17 194,-28 49,-2-265,0 1,0-1,-2 1,0-1,-2 0,0-1,0 0,-2 0,0 0,-1-1,-1-1,0 1,-1-2,0 0,-2 0,1-1,-2-1,-14 10,27-19,-1-1,1 0,-1 0,0 0,0 0,0 0,0-1,0 1,0-1,0 0,0 0,-1 0,1 0,0-1,-1 1,1-1,-1 0,1 0,-1 0,1 0,0-1,-1 1,1-1,0 0,-1 0,1 0,0-1,0 1,0-1,0 1,0-1,0 0,1 0,-1 0,0-1,1 1,0-1,-1 1,1-1,0-5,0 1,0-1,1 1,0-1,0 0,1 1,0-1,1 0,-1 0,1 1,1-1,-1 0,2 1,-1-1,1 1,0 0,0 0,3-5,86-114,-73 104,1 0,2 1,0 1,1 2,1 0,1 1,9-4,8 8,-22 10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347 283,'-5'-4,"-1"1,-1 0,1 0,0 0,-1 1,1 0,-1 0,0 0,1 1,-1 0,0 1,0 0,0 0,0 0,0 1,0-1,1 2,-1-1,-5 3,-2-2,1 2,-1 0,1 0,0 2,0-1,0 2,1-1,-4 4,13-8,0 0,1-1,-1 1,0 0,1 1,0-1,-1 0,1 1,0 0,0-1,0 1,1 0,-1 0,1 0,-1 0,1 0,0 0,0 0,0 0,1 1,-1-1,1 0,0 1,0-1,0 0,0 1,0-1,1 0,0 0,-1 1,1-1,1 0,-1 0,0 0,1 0,-1 0,2 1,4 5,1-1,0 0,0 0,0 0,1-1,1-1,-1 1,1-2,0 1,0-1,1-1,2 1,55 31,-63-34,0 1,-1 0,1 1,-1-1,0 1,0 0,0 0,0 0,-1 0,1 1,-1-1,0 1,-1 0,1 0,-1 0,0 0,0 1,0-1,-1 0,0 1,0-1,-1 1,1 0,-1-1,0 1,-1-1,1 1,-1-1,0 1,0-1,-1 1,-1 1,-2 3,-1 0,-1 0,0 0,0-1,-1 0,0-1,0 1,-1-2,0 1,-1-1,0-1,0 1,0-2,0 1,-1-2,0 1,0-1,-1-1,1 0,-1-1,1 0,-1-1,0 0,-7-1,17 1,0 0,0-1,0 1,0-1,0 1,0-1,0 0,0 0,0 0,0 0,0 0,0 0,0-1,0 1,0 0,1-1,-1 0,0 1,0-1,0 0,1 0,-1 0,0 0,1-1,-1 1,1 0,-1-1,1 1,0-1,-1 1,1-1,0 1,0-1,0 0,0 0,1 0,-1 1,0-1,1 0,-1 0,1-1,5-15</inkml:trace>
  <inkml:trace contextRef="#ctx0" brushRef="#br0" timeOffset="267.789">573 621,'0'33,"0"17,-4-1,-2-8</inkml:trace>
  <inkml:trace contextRef="#ctx0" brushRef="#br0" timeOffset="516.054">517 0,'5'5,"6"6,2 7,-2-1</inkml:trace>
  <inkml:trace contextRef="#ctx0" brushRef="#br0" timeOffset="933.03">714 875,'11'-11,"14"-11,-2 0,0-1,-2-1,-1-2,0 0,-2 0,-1-2,-2 0,0-1,6-20,6-80,-29 165,2-1,2 1,1 0,2-1,8 33,-10-59,-1-1,1 0,0 0,1 0,0 0,0 0,1-1,-1 0,2 0,-1 0,1 0,0-1,0 0,4 2,-7-6,1 1,-1-1,1 0,-1-1,1 1,0 0,-1-1,1 0,0 0,0 0,0 0,0-1,0 0,0 0,0 0,0 0,0 0,0-1,0 0,0 0,0 0,0 0,0 0,0-1,-1 0,1 0,-1 0,1 0,-1 0,0-1,1-1,102-122,-80 90,-11 12,-1 0,-1-2,-1 1,-1-2,-1 0,-1 0,-2 0,-1-1,-1 0,-1-1,-2 1,-1 0,-1-22,-1 25</inkml:trace>
  <inkml:trace contextRef="#ctx0" brushRef="#br0" timeOffset="1352.97">1702 226,'-15'27,"-11"16,2 1,2 2,2 0,-5 23,23-62,1 0,0 0,0 0,1 0,-1 0,2 0,-1 0,1 1,0-1,1 0,-1-1,1 1,1 0,-1 0,1-1,0 1,1-1,-1 0,1 0,1-1,-1 1,1-1,0 0,0 0,0 0,1 0,0-1,0 0,0-1,0 1,0-1,1 0,0-1,-1 0,1 0,0 0,1 0,12 0,1-1,-1-1,0-1,0 0,1-2,-1 0,0-1,-1-2,1 1,-1-2,0-1,-1 0,0-1,0-1,-1-1,9-8,-14 11,0-2,-1 0,0 0,0-1,-2 0,1-1,-1 0,-1 0,0-1,-1 0,0-1,-1 1,-1-1,4-15,-6 20,-1-1,0 0,0 0,-1 0,0 0,-1 0,0 1,-1-1,0 0,0 0,-1 0,-1 0,1 1,-2-1,1 1,-1 0,-1 0,1 0,-1 1,-1-1,0 1,-5-5,4 6,-1 0,-1 1,1 0,-1 1,0-1,-1 2,1-1,-1 1,0 1,0 0,0 0,0 1,0 0,-1 1,1 0,-1 1,1 0,0 0,-1 1,1 0,-1 1,-6 3,-118 47,108-38</inkml:trace>
  <inkml:trace contextRef="#ctx0" brushRef="#br0" timeOffset="1667.952">1590 424,'46'-8,"-24"4,0 0,1 1,-1 1,1 1,-1 1,1 1,-1 1,0 1,1 1,108 68,-114-67,0 0,1-1,-1 0,1-2,0 0,0-1,0-1,0 0,0-1,-1-1,1-1,0-1,1-1,37-4,-32 7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85,'-9'-5,"-4"3,-4 3,-4 0,1 5,0 2,8-1,10-1,6-7,7-3,-3-1,-3 5,3 3,4 1,0-1</inkml:trace>
  <inkml:trace contextRef="#ctx0" brushRef="#br0" timeOffset="434.618">425 0,'-5'5,"-6"1,-2 5,-3 1,-3-3,0 3,10-1,10-2,10-3,3-7,5-4,-7 0,-10 0,-5 6,-7 3,4 0,1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5:5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28 569,'167'-11,"35"-23,-119 24,-58 9</inkml:trace>
  <inkml:trace contextRef="#ctx0" brushRef="#br0" timeOffset="266.374">0 795,'29'-4,"14"-3,9 1,1 2,-3 0,-7-3,0 0,-3 0,-3 2,-8 2</inkml:trace>
  <inkml:trace contextRef="#ctx0" brushRef="#br0" timeOffset="4012.552">1129 118,'0'-12,"0"36,0-9,0 684,0-710</inkml:trace>
  <inkml:trace contextRef="#ctx0" brushRef="#br0" timeOffset="4361.55">733 147,'366'-47,"-120"19,-227 25,-6 0,1 1,-1 0,1 1,-1 0,1 1,0 1,-1 0,8 2,-4 15,-17-7</inkml:trace>
  <inkml:trace contextRef="#ctx0" brushRef="#br0" timeOffset="4633.936">762 824,'33'-5,"17"-6,9-1,-1 1,-6 2,-1 4,-6 1,-4-2,-1-1,-1 1,-4 1,-2 2,-2 2,-2 0,0 1,-6 0</inkml:trace>
  <inkml:trace contextRef="#ctx0" brushRef="#br0" timeOffset="5021.867">1496 852,'0'34,"0"15,0 5,0-2,0-6,0-5,0-5,0-9</inkml:trace>
  <inkml:trace contextRef="#ctx0" brushRef="#br0" timeOffset="5502.566">1410 795,'47'-9,"1"1,-1 2,1 2,47 3,-93 1,0 0,-1 0,1 0,0 0,-1 0,1 0,0 1,0-1,-1 0,1 1,-1-1,1 1,0 0,-1 0,1-1,-1 1,1 0,-1 0,0 1,1-1,-1 0,0 0,0 0,0 1,0-1,0 1,0-1,0 1,0-1,-1 1,1-1,-1 1,1 0,-1-1,0 1,1 0,-1 0,0-1,0 1,0 0,0-1,0 1,-1 0,1 0,-1-1,1 1,-1 0,1-1,-1 1,0-1,0 1,0-1,0 1,0-1,0 0,0 1,0-1,-1 1,-125 126,126-127,0 1,0-1,1 1,-1-1,0 1,1 0,-1 0,1-1,-1 1,1 0,0 0,0-1,0 1,0 0,0 0,0 0,1-1,-1 1,0 0,1 0,-1-1,1 1,0 0,0-1,0 1,-1-1,1 1,1-1,-1 1,0-1,0 0,0 0,1 1,-1-1,1 0,-1 0,2 1,70 23,-50-19,-17-4,1 0,0 0,-1 0,0 1,1 0,-1 0,0 0,-1 1,1 0,-1 0,1 1,-1-1,0 1,-1 0,1 0,-1 1,0 0,-1-1,3 5,-8-5,1 0,-1 1,0-1,0 0,0 0,-1 0,0-1,0 1,0-1,0 1,-1-1,0 0,1 0,-2 0,1-1,0 0,-1 0,1 0,-1 0,0 0,0-1,0 0,0 0,-1-1,1 1,0-1,-2 0,-153 9,135-10</inkml:trace>
  <inkml:trace contextRef="#ctx0" brushRef="#br0" timeOffset="6137.075">2003 175,'-18'10,"0"1,1 0,0 2,1 0,0 1,1 0,1 1,0 1,1 1,1-1,0 2,2 0,0 0,1 1,0 0,2 1,0-1,1 1,1 1,1-1,1 1,1 0,0 20,3-35,0 0,0 0,1 0,-1 0,1 0,1 0,-1 0,1-1,0 0,0 1,0-1,1 0,0 0,0-1,0 1,0-1,1 0,0 0,0 0,0-1,0 0,1 0,-1 0,1 0,5 1,1 0,1-1,0 0,0-1,0 0,0-1,0 0,0-1,1-1,-1 0,0 0,9-4,12-4,-1-1,1-2,-2-2,0 0,0-3,-2 0,0-2,-1-1,7-8,-19 13,0 0,-1-2,-1 1,-1-2,0 0,-1-1,-1 0,-1-1,-1 0,-1-1,1-2,-6 13,-1-1,0 1,0-1,-1 0,0 0,-1 0,0 0,-1 0,0 0,-1 0,0 0,0 0,-2 0,1 0,-1 0,-1 1,0 0,0-1,-1 1,0 1,-1-1,0 1,-4-5,-1 5,1 0,-1 0,-1 1,1 0,-2 1,1 0,-1 1,0 0,0 1,0 1,-1 0,1 1,-1 0,0 1,0 1,0 0,0 1,0 0,0 1,0 1,0 0,0 1,0 0,0 2,-70 20,51-16</inkml:trace>
  <inkml:trace contextRef="#ctx0" brushRef="#br0" timeOffset="6564.927">1693 485,'94'-29,"-58"16,1 1,1 2,-1 2,2 1,-1 2,16 1,-35 3,-1 0,0 1,1 1,-1 0,0 2,0 0,0 1,0 1,0 0,-1 1,0 1,-1 1,8 4,-21-7,1-1,0 1,0-1,0-1,1 1,-1 0,1-1,0 0,0 0,0-1,0 1,1-1,-1 0,0-1,1 1,0-1,-1 0,1 0,0-1,0 0,-1 0,1 0,0-1,-1 1,1-2,0 1,-1 0,1-1,-1 0,0 0,0-1,1 0,-2 1,5-4,6-11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1 340,'69'-27,"-35"20,173-35,50 3,-62 11,-170 27</inkml:trace>
  <inkml:trace contextRef="#ctx0" brushRef="#br0" timeOffset="274.989">57 537,'113'-15,"0"5,62 5,-16-23,-41 2,-94 24</inkml:trace>
  <inkml:trace contextRef="#ctx0" brushRef="#br0" timeOffset="786.163">424 0,'32'39,"6"-14,2-1,1-2,1-2,20 6,170 81,-228-106,0 1,-1 0,1 0,0 0,-1 1,0-1,0 1,1 0,-1 0,-1 0,1 0,0 0,-1 1,0-1,0 1,0-1,0 1,0 0,-1 0,0 0,1 0,-2 0,1 0,0 0,-1 0,0 1,0-1,0 0,0 0,-1 0,1 0,-1 0,0 0,-1 0,1 0,-1 0,1 0,-1 0,0-1,-1 1,1-1,-3 4,-35 31,-1-1,-1-3,-3-1,-16 8,10-6,-217 132,251-152,5-1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29,'1'-2,"1"0,-1 0,1 0,-1 0,1 1,0-1,-1 1,1-1,0 1,0 0,0-1,0 1,1 0,-1 0,0 1,0-1,1 0,-1 1,0-1,1 1,-1 0,0 0,1 0,-1 0,1 0,0 0,366-3,-341 3,-4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6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0,'-46'85,"25"227,-8-116,28-194,-3 20,16-26,121-150,-113 138,1 0,1 1,0 1,1 1,21-8,-36 17,0 0,0 0,0 1,1 0,-1 1,0 0,1 0,0 1,0 0,-1 0,1 1,0 0,0 1,-1 0,5 1,-9 2,0 0,-1 0,1 1,-1 0,0 0,0-1,0 2,0-1,-1 0,0 0,0 1,-1-1,0 1,0 0,0-1,0 1,-1 0,0 0,0-1,0 1,-1 0,0 0,0-1,-2 5,1 2,0-1,-1 1,0-1,-1 1,0-1,-1 0,0-1,-1 1,0-1,-1 0,0 0,0-1,-1 0,0 0,-1-1,0 0,0-1,-1 0,0 0,0-1,0 0,-1-1,-5 2,4 0,1-2,-1 0,-1 0,1-1,-1 0,1-1,-1-1,0 0,0-1,0 0,0-1,0 0,0-1,0-1,0 0,0-1,1 0,-1 0,1-2,-10-4,4-3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7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1 294,'38'-34,"-13"3,-5 3,1 1,2 1,0 1,2 1,0 2,2 0,0 1,17-8,-43 29,0-1,0 1,0-1,0 1,0-1,0 1,0 0,0-1,0 1,0 0,0 0,0 0,0 0,0 0,0 0,0 0,1 0,-1 0,0 0,0 1,0-1,0 0,0 1,0-1,0 1,-1-1,1 1,0-1,0 1,0 0,0 0,-1-1,1 1,0 0,-1 0,1 0,0 0,-1 0,1-1,-1 1,0 0,1 0,-1 0,0 0,1 1,-1-1,0 0,0 0,5 58,-5-52,-1 10,0-13,0-1,0 1,1 0,-1-1,1 1,0 0,0 0,0-1,0 1,1 0,0 0,0-1,0 1,0-1,0 1,1-1,-1 1,1-1,0 0,0 0,0 0,1 0,-1 0,1 0,-1 0,2 0,0-4,0 1,1-1,-1 0,0 0,1 0,-1-1,0 1,0-1,0 0,0 0,0-1,-1 1,1-1,-1 0,1 0,-1 0,0 0,15-11,168-102,-185 115,0 1,0-1,-1 0,1 0,0 0,0 0,0 1,1-1,-1 0,0 1,0-1,0 1,0 0,1-1,-1 1,0 0,0 0,1-1,-1 1,0 0,0 0,1 0,-1 1,0-1,0 0,1 0,-1 1,0-1,0 1,0-1,0 1,1-1,-1 1,0 0,0 0,0-1,0 1,0 0,-1 0,1 0,0 0,0 0,-1 0,1 0,0 0,-1 0,1 1,-1-1,1 0,-1 0,0 0,0 1,1-1,-1 0,0 0,0 1,0-1,0 0,0 0,-1 1,1-1,0 0,-1 1,-56 114,61-101,5-4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19,'-9'-3,"0"-1,1 2,-1-1,0 1,0 1,0-1,-1 1,1 1,0 0,0 0,0 1,-1 0,1 1,0 0,0 0,1 1,-1 0,0 0,1 1,0 0,0 1,0 0,0 0,1 1,0 0,0 0,1 0,-1 1,1 0,1 0,-3 5,0 0,2 0,0 1,0 0,1 0,0 0,2 0,-1 1,2-1,-1 1,2 0,0 1,1-10,-1 0,1 0,1 0,-1 0,1 0,0 0,0 1,0-1,1-1,0 1,0 0,0 0,0-1,1 1,0-1,0 0,0 0,0 0,1 0,-1 0,1-1,0 0,0 1,1-1,-1-1,0 1,1-1,0 0,0 0,3 1,83 2,-60-12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48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1,'-186'172,"140"-86,46-84,-1 1,0-1,0 1,1-1,0 1,-1-1,1 1,0-1,0 1,0-1,1 1,-1-1,1 1,-1-1,1 1,0-1,0 0,0 1,0-1,0 0,1 0,-1 1,1-1,-1 0,1-1,0 1,-1 0,1 0,0-1,0 1,1-1,-1 0,0 1,0-1,3 0,6 1,0-2,0 0,0 0,0-1,0 0,0-1,0 0,0-1,0 0,-1-1,0 0,0 0,0-1,0-1,0 0,-1 0,0-1,-1 0,1 0,-1-1,6-8,13-5,134-101,-158 120,-1 1,1 0,0 0,-1 0,1 1,0-1,-1 1,1-1,0 1,0 0,-1 0,1 0,0 1,0-1,-1 1,1-1,0 1,-1 0,1 0,0 0,-1 0,0 0,1 1,-1-1,0 1,1 0,-1-1,0 1,0 0,-1 0,1 1,0-1,-1 0,1 0,-1 1,0-1,1 1,-1-1,0 1,-1 0,1-1,0 1,-1 0,0 0,1-1,-1 1,0 0,-1 0,1 1,0 198,-3-174,-1 0,-2-1,0 1,-2-1,-1-1,-1 1,-1-1,-1-1,-2 0,0-1,-1-1,-15 16,27-32,-1-1,0 0,0 1,-1-2,0 1,0-1,0 1,-1-1,0-1,0 1,0-1,0 0,-1 0,1-1,-1 0,0 0,0-1,0 0,0 0,-1 0,1-1,-3 0,7-4,-1 0,1 0,0 0,0-1,1 1,-1-1,1 1,0-1,0 0,0 0,0 0,0 0,1-1,0 1,0 0,0-1,1 1,-1-1,1 1,0 0,0-1,1 1,-1-1,1 1,0-1,5-18,0 0,2 1,0-1,2 2,0-1,2 1,0 1,1 0,1 1,1 0,1 1,0 1,1 0,1 1,1 1,66-48,-60 50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55,'-4'-5,"-1"1,1-1,-1 1,0 0,0 0,0 0,-1 1,0-1,1 1,-1 1,0-1,0 1,0 0,0 1,-1-1,1 1,-1 0,1 1,0-1,-1 2,1-1,-1 0,1 1,0 0,-1 1,1 0,0 0,0 0,0 0,0 1,0 0,-4 3,-19 9,0 0,2 2,0 1,0 1,-19 19,36-29,1 0,0 1,1 0,0 0,1 1,0-1,0 2,1-1,1 1,0 0,0 0,1 0,1 1,0 0,-1 12,3-15,-1 0,1 0,1-1,0 1,0 0,1 0,0 0,1 0,0 0,1-1,0 1,0-1,1 1,0-1,1 0,0-1,0 1,1-1,0 0,0-1,1 1,0-1,0 0,1-1,5 4,6-1,1-1,-1 0,1-2,1 0,-1-2,1 0,0-1,0-1,0-1,0-1,0-1,0 0,0-2,0-1,-1 0,1-1,-1-2,0 0,-1-1,0 0,5-5,151-96,-165 101,-1 0,-1-1,0 0,0 0,-1-1,0 0,0 0,-1-1,-1 1,0-1,0-1,-1 1,-1-1,0 1,0-1,-1-1,-1 4,0 0,-1 0,0 0,-1 0,0 0,-1 0,1 0,-2 0,1 0,-1 1,-1-1,1 1,-1 0,-1 0,1 0,-1 1,-1 0,0 0,0 0,0 0,-1 1,1 0,-1 1,-1-1,1 1,-7-3,-4-2,0 1,0 1,-1 0,0 1,-1 2,1-1,-1 2,0 1,0 1,0 0,-14 1,2 3,1 0,-1 3,1 0,0 2,1 1,0 2,-9 4,-9 7</inkml:trace>
  <inkml:trace contextRef="#ctx0" brushRef="#br0" timeOffset="704.578">1 366,'26'-14,"-10"5,0-1,0 2,1 0,0 1,1 1,0 0,-1 1,2 2,-1-1,0 2,1 0,-1 2,1 0,16 2,-28 1,0 0,-1 0,1 0,0 1,-1 0,0 0,0 1,0 0,-1 0,1 0,-1 1,-1-1,1 1,-1 0,4 7,-4-6,1 0,1 0,-1 0,1-1,0 0,0 0,1 0,0-1,0 0,0 0,7 3,2-1,2-1,-1-1,1 0,0-1,0-1,0-1,0 0,9-2,-19 0,0 0,0-1,0 0,0 0,0-1,-1 0,1 0,-1-1,1 0,-1 0,0-1,0 0,0 0,-1 0,0-1,1 0,-2 0,1-1,-1 0,4-5,1-6,-3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06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0,'-5'5,"-6"2,4-1,-3-1,2 3,6 1,3-2</inkml:trace>
  <inkml:trace contextRef="#ctx0" brushRef="#br0" timeOffset="366.959">411 0,'-10'5,"-7"2,-1 4,6 0,12-2,5-6,6-5,-3-1,-3 4,-8 2,-2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6:5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28 511,'226'-55,"143"24,-296 32,-61-1</inkml:trace>
  <inkml:trace contextRef="#ctx0" brushRef="#br0" timeOffset="237.748">0 737,'34'-5,"20"-2,6-4,2 0,-4 2,-2 2,-7 2,-1 2,-5-3,-4 0,-5 0,-2 2,-3 1,-6 1</inkml:trace>
  <inkml:trace contextRef="#ctx0" brushRef="#br0" timeOffset="888.534">84 144,'8'-12,"0"1,1 1,0 0,0 0,1 1,0 0,1 0,0 1,0 1,1 0,0 0,0 1,0 1,1 0,0 1,0 0,0 1,0 0,1 1,-1 1,7 0,-5 1,0 1,0 0,0 2,0-1,-1 2,1 0,-1 1,0 0,0 1,-1 0,1 2,-1-1,-1 1,0 1,0 1,-1-4,0 0,1-1,-1 0,1-1,0 0,0-1,0 0,0-1,1 0,-1-1,1 0,-1-1,1-1,-1 0,7-2,-15 3,0-1,-1 0,1 0,-1 0,0 0,1-1,-1 1,0-1,0 0,0 0,0 0,0 0,0 0,-1-1,1 0,-1 1,1-1,-1 0,11-15</inkml:trace>
  <inkml:trace contextRef="#ctx0" brushRef="#br0" timeOffset="2399.745">1609 144,'21'87,"-18"-53,-1-1,-2 1,-1-1,-2 1,-1-1,-6 19,2 5,-16 56,21-90</inkml:trace>
  <inkml:trace contextRef="#ctx0" brushRef="#br0" timeOffset="2669.115">1044 144,'330'-73,"21"42,-318 27,-15 1,0 0,0 2,0 0,0 1,0 0,0 2,16 3,-17 1</inkml:trace>
  <inkml:trace contextRef="#ctx0" brushRef="#br0" timeOffset="2968.712">1129 764,'33'-14,"21"-5,7 1,1 3,-4 0,-7 2,-4 4,-4 3,1 2,-4-2,2-1,-2 1,-2 2,-4 1,-2 1,-2 1,-1 1,-6 0</inkml:trace>
  <inkml:trace contextRef="#ctx0" brushRef="#br0" timeOffset="3276.832">2173 483,'0'14,"0"10,0 6,0 2,0 0,0 0,0-1,0 0,0-2,0 0,0-5</inkml:trace>
  <inkml:trace contextRef="#ctx0" brushRef="#br0" timeOffset="3808.278">2060 483,'50'-11,"0"3,1 1,0 3,-1 3,40 3,-88-2,-1-1,1 1,-1 0,1 0,-1 0,1 0,-1 1,1-1,-1 0,1 0,-1 1,1-1,-1 1,0 0,1-1,-1 1,0 0,1 0,-1 0,0 0,0 0,0 0,0 0,0 0,0 0,0 0,0 1,0-1,-1 0,1 1,0-1,-1 1,0-1,1 0,-1 1,0-1,1 1,-1-1,0 1,0-1,0 1,0-1,0 1,-1-1,1 1,0-1,-1 1,1-1,-1 1,0-1,1 0,-1 1,0-1,0 0,0 0,0 1,0-1,0 0,0 0,0 0,0 0,0 0,-1 0,-96 89,97-88,1 0,0 1,0-1,0 0,0 0,0 1,1-1,-1 0,0 0,1 1,0-1,0 0,-1 0,1 0,0 0,1 0,-1 0,0 0,0 0,1-1,-1 1,1 0,0-1,0 0,-1 1,1-1,0 0,0 0,0 1,0-2,0 1,0 0,1 0,-1-1,0 1,0-1,1 1,13 7,-14-8,1 1,0 0,-1 1,1-1,-1 0,0 1,1-1,-1 1,0 0,0-1,0 1,0 0,0 0,-1 1,1-1,0 0,-1 1,0-1,0 0,1 1,-1 0,-1-1,1 1,0 0,-1-1,1 1,-1 0,0 0,0-1,0 1,0 0,-1 0,1-1,-1 1,1 0,-1-1,0 1,0-1,0 1,0-1,-1 1,-1 1,-12 8,0-1,-1-1,0-1,-1 0,0-1,0-1,-1 0,0-1,0-2,0 1,-1-2,-1 0,-64-5,59-3</inkml:trace>
  <inkml:trace contextRef="#ctx0" brushRef="#br0" timeOffset="10708.237">3161 229,'-2'-3,"1"0,-1 0,0 0,1 1,-1-1,-1 0,1 1,0 0,-1-1,1 1,-1 0,1 0,-1 0,0 1,0-1,0 1,0-1,0 1,0 0,0 0,-1 1,1-1,0 1,0-1,-1 1,1 0,0 0,-1 0,1 1,0-1,0 1,-1 0,-99 42,98-40,-12 6,0 2,0 0,1 0,1 2,0 0,0 1,1 0,1 1,1 1,0 0,1 0,0 1,2 1,-6 13,12-23,1 0,0 0,1 0,0 0,0 0,1 0,-1 0,2 1,-1-1,1 0,1 0,-1 0,2 0,-1 0,1-1,0 1,0-1,1 1,0-1,0 0,1 0,0-1,0 0,0 1,1-2,0 1,0-1,7 4,2 3,0-1,2-1,-1-1,1 0,0-2,1 1,0-2,0-1,0 0,1-1,0-1,3 0,7 1,0-1,0-2,1 0,-1-2,0-2,0 0,0-2,0-1,-1-1,1-2,-2 0,1-2,-2-2,1 0,-2-1,0-2,-1 0,9-9,-27 18,0-1,0 0,-1 0,0 0,-1 0,0 0,0-1,0 0,-1 0,-1 0,0 0,0-1,0 1,-1 0,-1-1,0 1,0-1,-1 1,0-1,0 1,-1 0,0-1,-1 1,0 0,-1 0,1 1,-2-1,1 1,-1 0,-1 0,1 1,-1-1,0 1,-1 0,-2-1,-14-11,-1 0,-1 2,0 1,-2 1,1 1,-2 1,0 2,0 0,-1 2,-1 1,1 2,-26-3,32 7,0 0,0 2,0 1,0 0,0 2,0 0,1 2,-1 0,1 2,0 0,-1 2,-13 8</inkml:trace>
  <inkml:trace contextRef="#ctx0" brushRef="#br0" timeOffset="11533.643">2823 539,'38'-22,"-2"0,-20 10,1 0,0 2,1 0,0 1,0 0,1 2,0 0,0 1,1 1,0 1,0 1,0 0,3 2,-19 2,0 0,1 0,-1 1,0-1,0 1,-1 0,1 1,0-1,-1 0,1 1,-1 0,0 0,0 0,0 0,0 1,0-1,-1 1,0-1,1 1,-1 0,-1 0,1 0,-1 0,1 0,-1 1,0-1,0 3,29 55,-21-55,1 0,-1-1,1 0,1-1,-1 0,1 0,0-1,0 0,0-1,0-1,1 0,-1 0,1-1,-1 0,1-1,-1-1,1 0,-1 0,6-2,19 1,-29 3,0-1,0 0,0 0,0-1,0 0,0 0,-1 0,1-1,0 0,-1-1,1 1,-1-1,0-1,0 1,0-1,0 0,0 0,-1-1,0 1,0-1,0-1,-1 1,1-1,-1 1,-1-1,2-3,3-13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0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28 277,'19'-5,"11"-2,6 1,1 1,-1 2,-2 0,-1 2,-2 1,-2 0,0-5,-1-1,0 1,0 0,0 2,0 1,0 1,-5 0</inkml:trace>
  <inkml:trace contextRef="#ctx0" brushRef="#br0" timeOffset="268.751">0 531,'38'-5,"18"-1,4 0,-4 1,-6 1,-7 2,-5 1,-6 1,-2 0,-2 0,-1 0,-5 0</inkml:trace>
  <inkml:trace contextRef="#ctx0" brushRef="#br0" timeOffset="858.949">367 23,'-29'-23,"48"49,204 173,-219-195,-1 0,1 0,-1 0,1 0,-1 0,-1 1,1 0,-1-1,1 1,-1 0,0 0,-1 0,0 0,1 1,-2-1,1 0,0 1,-1-1,0 0,-1 1,1-1,-1 0,0 1,0-1,0 0,-1 0,0 0,0 0,0 0,-1 0,1-1,-1 1,-1-1,-10 23,-1-2,-2 0,0-1,-2-1,-20 20,-132 114,104-91,49-49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2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147 175,'-14'13,"1"0,0 1,1 1,0 0,1 1,1 0,1 0,0 1,1 0,1 1,1 0,0 0,1 0,1 1,1-1,0 1,2 0,0 0,1 0,1 0,1 0,1 3,-1-15,0 1,1-1,0 0,0 0,0-1,1 1,0-1,1 1,-1-1,1-1,0 1,1-1,-1 0,1 0,0 0,0-1,1 0,-1 0,1 0,0-1,0 0,0-1,1 1,-1-1,0-1,1 0,-1 0,1 0,-1-1,1 0,0 0,-1-1,2 0,21-7,0-1,-1-2,0 0,-1-3,0 0,-1-1,-1-2,-1-1,0-1,-1 0,21-24,-29 31,0-1,0-1,-2-1,1 0,-2 0,0-2,-1 1,-1-2,0 0,-1 0,-1 0,-1-1,-1-1,0 1,-2-1,0-1,0-6,-6 18,-1 0,1 0,-1 0,-1 1,0-1,0 1,-1 0,0-1,0 2,-1-1,0 0,0 1,-1 0,0 0,0 1,-1 0,1 0,-1 0,-1 1,1 0,-1 0,0 1,0 0,0 0,-1 1,1 0,-1 0,1 1,-1 0,0 1,0 0,0 1,0-1,-6 2,-14-2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0 179,'192'-144,"-175"137,1 1,-1 1,2 0,-1 1,0 1,1 1,0 0,-1 1,1 2,0 0,-1 0,4 3,55-1,30 3,-89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1,'-13'2,"0"1,-1 0,1 1,1 0,-1 1,1 1,-1 0,1 1,-5 4,8-6,-173 104,105-33,64-59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4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43,'-10'5,"-2"6,-1-3,8-3,10-8,8-7,2-7,3-2,-6 4,-5 9,-8 5,-5 8,-6 2,0 5,6 0,4-2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0,'-9'5,"-4"6,6 1,3-5,8-6,-2-1,-1 3,-5 2,-3 4,-4 1,-1 3,7 0,4-2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5,'-20'27,"1"0,1 0,1 2,1 0,2 1,-8 23,21-50,-1 1,0-1,1 1,-1 0,1-1,0 1,1 0,-1-1,0 1,1 0,0 0,0 0,0 0,1-1,-1 1,1 0,0 0,0-1,0 1,0 0,1-1,-1 1,1-1,0 0,0 0,0 1,1-1,-1 0,1-1,-1 1,1 0,0-1,0 0,0 1,2-1,7 1,1-1,-1 0,1 0,0-2,0 1,0-2,0 0,11-2,11 0,-20 2,-1 0,1 0,0-2,0 0,-1 0,1-2,-1 0,0 0,0-1,-1-1,0 0,0-1,-1 0,0-1,0-1,-1 0,5-6,-12 11,0 0,-1-1,0 1,0-1,0 0,-1 0,1 0,-2 0,1 0,-1-1,1 1,-2 0,1-1,-1 1,0-1,0 1,-1-1,0 1,0 0,0-1,-1 1,0 0,0 0,-1 0,1 0,-1 0,-1 1,1-1,-1 1,0 0,0 0,0 0,-1 1,0 0,0-1,0 2,0-1,-1 0,1 1,-6-2,1 2,1 0,-2 0,1 1,0 1,0-1,0 2,-1-1,1 2,0-1,-1 1,1 1,0 0,0 0,0 1,0 0,0 1,1 0,0 1,0 0,0 0,-8 7,-1 3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24,'19'0,"11"0,5 0,2 0,-1 0,-1 0,-3 0,-1 0,-2-5,0-2,-1 1,-5 1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5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0,-3 0,-4 0,-6 0,-10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0 545,'24'-5,"13"-2,4 1,1 1,-2 2,-3-4,-4-1,-2 2,-1 1,-2-3,0 0,-5 1</inkml:trace>
  <inkml:trace contextRef="#ctx0" brushRef="#br0" timeOffset="5218.236">311 1025,'40'-10,"-22"7,0-1,0-1,0-1,-1 0,0-1,0-1,0 0,-1-1,-1-1,4-3,116-138,-102 108,-23 31,-1 0,-1 0,0-1,-1 0,0 0,-1-1,0 0,-1 0,0-1,-2 1,2-10,-4 23,-1 0,0 0,1 0,-1 0,0 0,0 0,1 0,-1 0,0 0,0 0,0 0,0 0,0 0,-1 0,1 0,0 0,0 0,-1 0,1 0,0 0,-1 0,1 1,-1-1,1 0,-1 0,0 0,1 0,-1 1,0-1,1 0,-1 1,0-1,0 1,0-1,0 1,0-1,1 1,-1-1,0 1,0 0,0 0,0-1,0 1,0 0,0 0,0 0,0 0,0 0,0 0,0 0,0 0,0 1,0-1,-49 28,32-11,1 0,1 0,0 2,2 0,0 1,1 0,-6 15,17-32,0 0,0 0,0 0,1 0,-1 0,1 1,0-1,0 1,0-1,0 1,1-1,-1 1,1-1,0 1,0 0,0-1,1 1,-1-1,1 1,0-1,0 1,0-1,1 1,-1-1,1 0,-1 0,1 0,0 0,1 0,-1 0,0 0,1-1,-1 1,4 1,2 1,0 0,0 0,1-1,0-1,0 1,0-1,0-1,0 0,1 0,-1-1,1 0,-1 0,1-1,-1-1,1 1,-1-2,1 1,-1-1,1-1,19-6,-1 0,0-2,0-2,-1 0,11-9,-19 9,0 0,-2 0,0-2,0 0,-2-1,0-1,0 0,-2-1,10-16,-20 28,0 1,0 0,0-1,0 0,-1 0,0 0,-1 0,1 0,-1 0,0 0,0 0,-1 0,0-1,0 1,0 0,-1-3,-1 7,0 0,-1 1,1-1,0 1,0 0,-1 0,1 0,0 0,-1 0,1 0,-1 0,0 1,1 0,-1-1,1 1,-1 0,0 0,1 0,-1 1,1-1,-1 0,1 1,-1 0,1 0,-1 0,1 0,-1 0,1 0,0 1,0-1,0 1,0-1,0 1,0 0,0 0,0 0,0 0,-8 5,-1 1,1-1,0 2,1 0,0 0,0 0,1 1,1 1,-1-1,2 1,-1 0,1 1,1-1,0 1,1 0,0 1,1-1,1 1,-1 2,3-12,0 1,0-1,1 0,-1 0,1 1,-1-1,1 0,0 0,0 0,1 0,-1 0,1 0,-1 0,1 0,0-1,0 1,0-1,1 1,-1-1,0 0,1 0,-1 0,1 0,0 0,0-1,0 1,0-1,0 0,0 0,0 0,0 0,0 0,3 0,108-3,-95-2,1-1,-1 0,0-2,0 0,-1-2,0 0,-1 0,0-2,0 0,-1-1,0-1,-1 0,2-4,94-86,-43 17,-68 85,1 1,-1-1,1 0,-1 0,1 1,-1-1,0 0,1 0,-1 0,0 0,1 1,-1-1,0 0,0 0,0 0,0 0,0 0,0 1,0-1,0 0,0 0,-1 0,1 0,0 0,0 1,-1-1,1 0,-1 0,1 0,-1 1,1-1,-1 0,1 1,-1-1,1 0,-1 1,0-1,1 1,-1-1,0 1,0-1,1 1,-1 0,0-1,0 1,0 0,0-1,0 1,1 0,-1 0,0 0,0 0,0 0,0 0,0 0,0 0,1 0,-2 1,-50 13,39-4,1 0,1 1,0 0,0 1,1 0,1 1,0 0,0 0,2 1,0 0,0 1,1-1,1 2,2-12,1 1,0 0,0-1,0 1,0 0,1 0,0 1,0-1,0 0,1 0,-1 0,1 1,1-1,-1 0,1 0,0 0,0 1,0-1,1 0,0 0,0-1,0 1,0 0,1-1,0 1,0-1,0 0,0 0,1 0,-1 0,1-1,0 1,1-1,-1 0,0 0,4 1,16 0,-1-2</inkml:trace>
  <inkml:trace contextRef="#ctx0" brushRef="#br0" timeOffset="5718.643">1552 37,'25'-8,"-14"2,1 2,0-1,0 2,1 0,-1 0,1 1,-1 0,1 1,0 1,0 0,-1 1,7 1,-17-2,-1 0,1 1,-1-1,1 1,-1-1,1 1,-1 0,0-1,1 1,-1 0,0 0,0 0,1 0,-1 0,0 0,0 0,0 0,0 1,0-1,-1 0,1 1,0-1,0 0,-1 1,1-1,-1 1,1-1,-1 1,0-1,0 1,0-1,0 1,0-1,0 1,0 0,0-1,0 1,-1-1,1 1,-1-1,1 1,-1-1,1 0,-1 1,0-1,0 0,0 1,0-1,0 0,0 0,-56 63,53-62,-4 6,6-8,0 1,0 0,0 0,0 0,0 0,0 0,0 0,0 0,1 1,-1-1,0 1,1-1,-1 1,1 0,0-1,-1 1,1 0,0 0,0 0,0 0,0 0,1 0,-1 0,0 0,1 0,0 1,-1-1,1 0,0 0,0 0,0 1,0-1,1 0,-1 0,1 0,-1 0,1 0,0 1,0-1,-1 0,2-1,-1 1,0 0,0 0,2 1,4 1,1-1,0 0,0-1,0 0,0 0,0-1,0 0,1 0,-1-1,0 0,1 0,-5 0,22 0</inkml:trace>
  <inkml:trace contextRef="#ctx0" brushRef="#br0" timeOffset="6223.309">2145 319,'-28'20,"1"1,0 1,2 1,0 2,-20 27,38-43,1 0,0 0,0 1,1-1,0 2,0-1,1 0,1 1,0 0,0 0,1 0,0 0,1 0,1 0,-1 0,2 0,0 0,0 1,1-1,1 4,1-3,1 0,1 0,0-1,0 0,1 0,1 0,-1-1,2 0,0 0,0-1,0 0,1-1,1 0,-1 0,1-1,0-1,1 0,0 0,0-1,0-1,0 0,1-1,-1 0,1-1,0 0,0-1,5 0,4-1,0 0,1-2,-1-1,0 0,-1-2,1 0,-1-2,0 0,0-1,-1-1,0-1,-1-1,0-1,0 0,-1-1,-1-1,-1-1,0-1,7-8,-14 14,-1 0,0 0,0-1,-1 0,-1-1,0 1,0-1,-1 0,-1-1,0 1,-1-1,0 1,0-1,-2 0,0 0,0-1,-1 1,-1 0,0 0,-1 0,0 0,-1 1,0-1,-1 0,-1 1,0 0,0 0,-1 1,-1-1,-6-8,5 11,-1 0,1 0,-1 0,-1 1,0 0,0 1,0 1,-1-1,0 1,0 1,-1 0,0 1,1 0,-1 1,-1 0,1 1,0 0,-1 1,1 0,0 1,-4 1,-28 2,7 2</inkml:trace>
  <inkml:trace contextRef="#ctx0" brushRef="#br0" timeOffset="6530.35">1778 771,'125'-67,"-71"36,1 2,1 3,1 2,56-14,-110 37,-1 0,1 0,-1 0,1 1,0-1,-1 1,1-1,0 1,-1 0,1 0,0 0,-1 1,1-1,0 1,-1-1,1 1,-1 0,1 0,-1 0,1 0,-1 1,0-1,1 1,-1-1,0 1,0 0,0 0,0 0,-1 0,1 0,0 0,-1 0,0 1,1-1,-1 0,0 1,1 2,10 21,-11-20,1-1,0 0,0 0,1 1,-1-1,1 0,0-1,0 1,1-1,-1 1,1-1,0 0,0 0,1-1,-1 1,1-1,0 0,0 0,0 0,0-1,0 0,0 0,4 1,8-1,0 0,0 0,0-2,0 0,0-1,0-1,0 0,-1-1,1-1,-1-1,8-3,8-16,-23 9</inkml:trace>
  <inkml:trace contextRef="#ctx0" brushRef="#br0" timeOffset="10236.865">2963 827,'-9'24,"-9"13,-5 4,-4-4,-2-3,-1-9,0-3,0-5,5-5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0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58 565,'-53'197,"49"-24,4-169,0 0,0 0,1 1,-1-1,1 0,0 0,0 0,1 0,-1 0,1 0,0 0,0 0,0 0,1-1,-1 1,1-1,0 0,0 0,0 0,0 0,1 0,-1-1,1 1,-1-1,1 0,0 0,0-1,0 1,0-1,0 1,0-1,1-1,-1 1,0-1,0 1,5-1,7-6,-1 0,1-1,-1-1,0 0,-1-1,0 0,-1-1,0-1,0 0,-1-1,0-1,12-8,199-226,-223 246,0 0,1 0,-1 0,0 0,1 0,-1 0,0 0,1 0,-1 0,1 0,0 0,-1 1,1-1,0 0,-1 0,1 1,0-1,0 0,-1 1,1-1,0 1,0-1,0 1,0-1,0 1,0 0,0-1,0 1,0 0,0 0,0 0,0 0,0 0,0 0,0 0,0 0,0 0,0 0,0 1,0-1,0 0,0 1,0-1,0 1,0-1,0 1,-1-1,1 1,0 0,0-1,0 1,-1 0,1 0,0-1,-1 1,1 0,-1 0,1 0,-1 0,6 33,-6-30,0-1,0 1,0 0,0-1,1 1,0-1,-1 1,1 0,0-1,1 1,-1-1,1 0,-1 0,1 1,0-1,0 0,1 0,-1-1,1 1,-1 0,1-1,0 1,0-1,0 0,0 0,0 0,0-1,4 2,4-2,0-1,-1-1,1 0,0 0,0-1,0 0,-1-1,1 0,-1-1,0 0,0 0,0-1,-1-1,0 0,0 0,0 0,-1-1,0-1,0 1,0-1,4-8,37-66,-41 60</inkml:trace>
  <inkml:trace contextRef="#ctx0" brushRef="#br0" timeOffset="420.497">1103 0,'-27'112,"6"1,5 1,4 3,-20 173,29-271,1 72,2-89,1 0,-1 1,0-1,1 0,0 1,0-1,0 0,0 0,0 1,0-1,0 0,1 0,-1 0,1-1,-1 1,1 0,0-1,-1 1,1-1,0 1,0-1,0 0,1 0,-1 1,0-2,0 1,1 0,-1 0,0-1,1 1,-1-1,0 0,1 0,4-1,1-1,-2 0,1 0,0-1,0 1,-1-2,1 1,-1-1,0 0,0 0,0 0,-1-1,0 0,5-5,8-6,140-119,-157 133,0 1,0 0,0 0,0 0,0 0,1 0,-1 0,0 0,1 0,-1 1,1-1,-1 0,1 1,-1-1,1 1,-1 0,1 0,0-1,-1 1,1 0,0 0,-1 0,1 1,-1-1,1 0,-1 0,1 1,0-1,-1 1,1 0,-1-1,0 1,1 0,-1 0,0 0,1 0,-1 0,0 0,0 0,0 0,0 1,0-1,0 0,0 1,0-1,0 1,10 39,-10-36,-1-1,1 1,0-1,0 1,0-1,0 1,1-1,0 0,0 0,0 1,0-2,0 1,1 0,0 0,0-1,0 1,0-1,1 0,-1 0,1 0,0-1,0 1,0-1,0 0,0 0,0 0,5 1,16 1,-1-3</inkml:trace>
  <inkml:trace contextRef="#ctx0" brushRef="#br0" timeOffset="947.509">1639 819,'23'-1,"0"0,1-1,-2-1,1-1,0-1,-1-1,0-1,11-6,-24 9,0 0,0-1,0 0,-1 0,1-1,-1 0,-1-1,1 0,-1 0,0-1,-1 1,0-1,0-1,-1 1,0-1,0 0,-1 0,0-1,-1 1,2-7,-5 14,1 0,0-1,0 1,-1 0,0-1,1 1,-1-1,0 1,0-1,0 1,-1-1,1 1,-1-1,1 1,-1-1,0 1,0 0,0 0,0-1,0 1,0 0,-1 0,1 0,-1 0,1 0,-1 0,0 1,0-1,0 0,0 1,0 0,0-1,0 1,0 0,-1 0,-1 0,-2-1,1 1,-1 0,-1 0,1 0,0 1,0 0,0 0,0 1,0 0,0 0,0 0,0 1,0 0,-4 2,-4 2,0 0,1 1,0 1,0 1,0-1,1 2,1 0,-1 0,2 1,-1 1,2-1,0 2,0-1,1 1,0 1,1-1,1 1,0 0,1 1,1-1,0 1,1 0,0 0,1 1,1-1,0 0,2 0,-1 1,3 10,-1-21,0 0,1 0,-1 0,1 0,0 0,0-1,0 1,1-1,-1 0,1 0,0 0,1 0,-1-1,1 0,-1 0,1 0,0 0,0-1,0 0,0 0,1 0,-1-1,0 1,1-1,-1 0,1-1,3 0,151-14,-23-37,-111 34</inkml:trace>
  <inkml:trace contextRef="#ctx0" brushRef="#br0" timeOffset="1388.329">2176 988,'16'-56,"53"-143,-63 186,0-1,1 1,0 0,1 0,1 1,0 0,0 0,6-3,-12 13,1 1,0 0,0 0,0 0,0 0,0 1,0 0,0 0,0 0,-1 0,1 0,0 1,0 0,0 0,0 0,0 0,-1 1,1-1,0 1,-1 0,0 0,3 2,25 8,-8-6</inkml:trace>
  <inkml:trace contextRef="#ctx0" brushRef="#br0" timeOffset="1837.817">2570 791,'17'-2,"-1"-1,1 0,-1-1,0-1,0 0,-1-1,0-1,0-1,0 0,-1 0,0-2,-1 0,0 0,-1-1,0-1,0 0,7-10,13-44,-32 65,0-1,1 1,-1-1,0 1,0-1,0 1,0-1,0 1,-1-1,1 1,0-1,-1 1,1 0,-1-1,1 1,-1-1,0 1,0 0,0 0,1-1,-1 1,0 0,0 0,-1 0,1 0,0 0,0 0,0 0,-1 1,1-1,0 0,-1 1,1-1,-1 1,1-1,-1 1,1 0,-1-1,1 1,-1 0,1 0,-1 0,1 0,-1 1,0-1,-11 2,1 0,0 1,0 0,1 1,-1 0,1 1,0 0,0 1,0 0,1 1,0 0,0 0,1 1,-8 9,6-7,0 0,1 1,1 0,0 1,0 0,1 1,1 0,0 0,1 0,0 1,1 0,1 0,0 0,-1 9,5-17,0-1,0 1,1 0,0 0,0-1,0 1,1 0,-1-1,1 1,1-1,-1 0,1 0,0 0,0 0,0 0,1-1,0 1,0-1,0 0,0 0,1 0,-1-1,1 0,0 0,0 0,0 0,0-1,1 0,0 1,15 4,-1 0,1-1,0-1,1-1,-1 0,1-2,5-1,2 2,1-2,0 0,-1-3,1 0,0-2,-1-1,0-1,0-2,21-8,-32 7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7:4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1145,'117'-96,"60"-98,-149 159,-2-2,-1-1,-3-1,14-31,-27 8,-9 61,0-1,0 1,0 0,0-1,0 1,0 0,-1 0,1-1,-1 1,1 0,-1 0,1 0,-1 0,0 0,1 0,-1 0,0 0,0 0,0 0,0 0,0 0,0 0,0 0,0 1,0-1,0 1,0-1,0 1,-1-1,1 1,0-1,0 1,-1 0,1 0,0 0,0 0,-1 0,1 0,0 0,-1 0,1 0,0 0,0 1,0-1,-2 1,-5 4,0 1,0-1,0 1,0 1,1 0,0 0,1 0,0 1,0 0,0 0,1 1,0-1,1 1,0 0,0 0,1 1,-2 6,-2 4,0 1,0 0,2 0,1 0,1 1,0-1,2 1,0 1,2-13,-1-1,1 0,1 0,0 0,0 0,1 0,0 0,0 0,1-1,0 1,0-1,1 0,0-1,1 1,0-1,0 0,0 0,1-1,0 0,0 0,6 3,0-1,0 0,0-1,1-1,0 0,0-1,0 0,1-1,0-1,0 0,0-1,0-1,0 0,0-1,0-1,0 0,0-1,0 0,1-2,13-3,0-2,0-1,-1-1,0-2,-1 0,0-2,-2-1,1-1,0-3,-3 4,-1-1,-1 0,0-2,-1 0,-2-2,0 0,-1-1,-1 0,-1-1,-1-1,-1-1,-1 0,6-18,-21-31,3 72,-1 0,1 0,-1 1,0-1,0 0,0 1,0-1,0 1,0-1,0 1,0 0,-1-1,1 1,0 0,-1 0,1 0,-1 0,1 0,-1 0,0 0,1 1,-1-1,0 1,0-1,1 1,-1 0,0-1,0 1,0 0,1 0,-1 0,0 0,0 1,0-1,0 0,1 1,-1-1,0 1,0 0,-5 4,0-1,1 1,-1 0,1 1,0-1,1 1,0 0,0 1,0-1,0 1,1 0,0 0,1 1,0-1,-1 4,-3 4,-1 0,2 0,0 0,1 1,0 0,1 0,1 0,1 1,0-1,1 1,1-1,0 7,1-15,0-1,0 0,0 1,1-1,0 0,1 0,0 0,0 0,0 0,1-1,-1 0,2 1,-1-1,1-1,0 1,0-1,0 0,1 0,0 0,0-1,0 0,0 0,1 0,0-1,6 2,-3 0,1 0,0-1,0-1,0 0,0-1,1 0,-1 0,1-1,-1-1,1 0,-1-1,1 0,-1 0,1-1,-1-1,0 0,1-1,193-99,-20-53,-174 146,0 0,-1-1,-1 0,1-1,-2 0,0 0,0-1,-1 0,-1 0,0 0,0-1,-2 0,0 0,0-1,-2 1,1-1,-2 0,-1 12,0-1,-1 0,1 0,-1 1,0-1,0 1,-1-1,1 1,-1-1,1 1,-1 0,0-1,-1 1,1 0,0 0,-1 1,1-1,-1 1,0-1,0 1,0 0,0 0,-1 0,1 0,0 0,-1 1,1 0,-1 0,1 0,-1 0,0 0,0 1,1-1,-1 1,0 0,0 0,1 1,-1-1,0 1,1 0,-1 0,0 0,1 0,-1 1,-9 2,0 2,0-1,1 2,0-1,1 2,-1-1,1 2,1-1,-1 2,2-1,-1 1,1 1,1 0,0 0,0 0,1 1,1 0,0 1,1-1,0 1,1 0,0 1,-1 11,3-15,1 0,0-1,0 1,1 0,1 0,0-1,0 1,1 0,0-1,0 1,1-1,1 0,-1 0,1 0,1 0,0-1,0 1,4 3,7 9,1 0,0-1,2-1,0-1,1 0,8 3,-23-17,0 1,1-1,0 0,0-1,0 1,0-1,1 0,-1-1,1 0,0 0,-1 0,1-1,0 0,4 0,12-3</inkml:trace>
  <inkml:trace contextRef="#ctx0" brushRef="#br0" timeOffset="516.211">2032 694,'24'0,"13"0,4 0,1 0,-2 0,-4-5,-2-2,-3 1,-1 1,-2 1,0 2,-1 1,1 1,-5 0</inkml:trace>
  <inkml:trace contextRef="#ctx0" brushRef="#br0" timeOffset="885.512">2144 891,'10'5,"8"1,5 0,4-1,2-2,2-1,-1-1,0 0,-1-6,0-1,0-1,-1 2,0-3,1-1,-1 2,0 1,-5 2</inkml:trace>
  <inkml:trace contextRef="#ctx0" brushRef="#br0" timeOffset="6387.971">3330 157,'0'0,"0"-1,-1 1,1 0,-1-1,1 1,-1 0,1-1,-1 1,1 0,-1 0,1-1,-1 1,1 0,-1 0,0 0,1 0,-1 0,1 0,-1 0,1 0,-1 0,0 0,1 0,-1 0,1 0,-1 1,1-1,-1 0,1 0,-1 1,1-1,-1 0,1 1,-1-1,1 0,-1 1,1-1,0 1,-1-1,1 0,0 1,-1-1,1 1,0-1,0 1,-1-1,1 1,0 0,0-1,0 1,0-1,0 1,0-1,0 1,0 0,0-1,0 1,0-1,0 1,-6 40,6-40,-12 205,-22-59,15-34,20-113,-1 1,1-1,-1 1,1-1,-1 0,1 0,0 1,-1-1,1 0,-1 0,1 1,-1-1,1 0,0 0,-1 0,1 0,0 0,-1 0,1 0,-1 0,1 0,0 0,-1 0,1 0,-1-1,1 1,0 0,-1 0,1-1,-1 1,1 0,-1-1,1 1,-1 0,1-1,-1 1,0-1,1 1,-1-1,1 1,-1-1,0 1,1-1,-1 0,0 1,0-1,0 1,1-1,-1 1,0-1,0 0,4-3,12-9,1 1,0 0,1 1,1 0,-1 2,2 0,-1 1,1 2,0 0,1 0,-1 2,1 1,0 0,0 2,0 0,17 2,-34 0,0-1,0 1,0 0,0 0,0 1,0-1,-1 1,1 0,-1 0,1 0,-1 0,0 1,1-1,-1 1,0 0,-1 0,1 0,-1 0,1 0,-1 1,0-1,0 1,0-1,-1 1,1 0,-1 0,0-1,0 1,0 0,0 3,0 3,0-1,-1 0,0 0,0 1,-1-1,0 0,-1 0,0 1,0-1,-1-1,0 1,-4 8,2-8,0 0,0-1,0 1,-1-1,0-1,-1 1,0-1,0 0,-1 0,1-1,-1 0,-1-1,1 0,-1 0,0 0,0-1,0-1,-1 0,1 0,-1-1,0 0,0 0,0-1,-9 0,3 0,0-1,0-1,1 0,-1-1,0-1,1 0,-14-5,24 6,-1 0,1-1,0 1,1-1,-1 0,0-1,1 1,0-1,0 1,0-1,0-1,0 1,1 0,0-1,0 0,0 0,0 1,1-2,0 1,0 0,0 0,1-1,-1-3,-1-12</inkml:trace>
  <inkml:trace contextRef="#ctx0" brushRef="#br0" timeOffset="7333.098">3809 975,'14'-30,"1"0,1 0,1 2,1 0,2 1,1 1,1 0,11-8,-12 11,-12 12,0 1,0 0,1 0,1 1,-1 0,1 1,1 0,-1 1,6-3,-15 10,-1-1,1 0,-1 1,1-1,-1 0,1 1,-1 0,1-1,-1 1,1 0,0 0,-1 0,1 0,-1 0,1 0,0 0,-1 1,1-1,-1 1,1-1,-1 1,1-1,-1 1,1 0,-1 0,0 0,1 0,-1 0,0 0,0 0,0 0,1 0,-1 0,-1 1,1-1,0 0,0 1,0-1,0 2,10 71,-6-28,-5-44,1-1,-1 1,1-1,-1 1,1-1,0 1,0-1,0 0,-1 1,1-1,0 0,1 0,-1 0,0 0,0 0,0 0,1 0,-1 0,0-1,1 1,-1 0,1-1,-1 1,1-1,-1 1,1-1,-1 0,1 0,-1 0,1 1,-1-2,1 1,0 0,-1 0,1 0,-1-1,1 1,-1-1,1 1,-1-1,0 0,1 1,-1-1,0 0,1 0,60-43,-62 43,133-129,-133 129,1 0,-1 0,1 0,-1 0,1 0,-1 1,1-1,0 0,-1 0,1 0,0 1,0-1,-1 0,1 1,0-1,0 1,0-1,0 1,0-1,0 1,0-1,0 1,0 0,0 0,0 0,0-1,0 1,0 0,0 0,0 0,0 1,0-1,0 0,0 0,0 1,0-1,0 0,0 1,0-1,0 1,0-1,0 1,0-1,0 1,-1 0,1 0,0-1,0 1,-1 0,1 0,-1 0,1 0,-1-1,1 1,0 1,1 9,-1 0,0-1,0 1,-1 0,0 0,-1 0,0 0,-1-1,0 1,-3 9,-6 44,20-22,2-30</inkml:trace>
  <inkml:trace contextRef="#ctx0" brushRef="#br0" timeOffset="8047.343">5023 581,'-52'21,"20"-9,1 1,0 2,1 1,1 1,0 1,-10 11,33-23,0 0,0 0,1 1,0 0,0 0,1 1,0-1,0 1,1 0,0 0,0 0,1 0,0 2,1-7,0 0,1 0,-1 0,1 0,0 0,-1 0,1 0,1 0,-1 0,0 1,1-1,0-1,-1 1,1 0,0 0,1 0,-1 0,0-1,1 1,-1 0,1-1,0 1,0-1,0 0,0 0,1 0,-1 0,0 0,1 0,0 0,-1-1,1 0,0 1,-1-1,1 0,0 0,0 0,7 0,-1 1,1-1,0-1,-1 0,1 0,0 0,-1-2,1 1,-1-1,1 0,-1-1,0 0,0-1,0 0,0 0,-1-1,1 0,4-5,129-122,-141 132,0-4,1 0,0 1,1-1,-1 1,1 0,-1 0,1 0,0 0,0 0,0 0,0 1,1 0,-1-1,1 1,0 1,-1-1,1 0,0 1,0 0,0 0,0 0,0 0,0 1,0-1,0 1,0 0,0 0,0 1,0-1,0 1,0 0,0 0,0 0,1 1,6 8,-1 1,0 0,-1 0,0 1,0 0,-2 0,1 1,-2 0,1 1,3 13,-5-15,-1-2,-1 0,-1 1,0-1,0 0,-1 1,0-1,-1 1,-1 0,1-1,-1 1,-1-1,0 0,-1 1,0-1,0 0,-1 0,0-1,-1 1,0-1,-1 0,1 0,-2-1,1 0,-1 0,-1 0,1-1,-1 0,-1 0,1-1,-1 0,0-1,0 0,-1 0,1-1,-6 1,6 1,0-1,-1 0,1-1,-1 0,0-1,0 0,0 0,-1-1,1-1,-1 0,1 0,-1-1,1 0,-1-1,1 0,-1-1,1 0,0 0,0-1,0 0,0-1,0-1,1 1,-1-2,8 5,1-1,-1 1,1-1,0 0,0 0,-1 1,1-1,0 0,1 0,-1 0,0 0,0 0,1 0,0-1,-1 1,1 0,0 0,0 0,0 0,0-1,0 1,1 0,-1 0,0 0,1 0,0 0,0 0,-1 0,1 0,0 0,1 0,-1 0,0 0,0 1,1-1,-1 1,1-1,0 0,70-51,-12 26,0 2,2 3,27-5,242-41,-248 58,-59 9</inkml:trace>
  <inkml:trace contextRef="#ctx0" brushRef="#br0" timeOffset="9055.51">3302 1173,'-13'0,"37"0,-9 0,282-11,102-19,300-15,-178 19,82-4,-502 31,-90-1</inkml:trace>
  <inkml:trace contextRef="#ctx0" brushRef="#br0" timeOffset="16893.377">4233 1455,'0'5,"0"6,0 6,0 5,0 4,0 2,0 1,0 1,-5-1,-1 0,0 0,1 0,2-1,0 1,2-1,1 0,0-5</inkml:trace>
  <inkml:trace contextRef="#ctx0" brushRef="#br0" timeOffset="17442.532">3838 1568,'-1'0,"0"-1,0 1,1-1,-1 0,0 0,0 1,0-1,1 0,-1 0,0 0,1 0,-1 0,1 0,-1 0,1 0,-1 0,1 0,0 0,0 0,-1 0,1 0,0 0,0 0,0 0,0 0,0 0,0 0,0 0,1-1,-1 1,0 0,1 0,-1 0,0 0,1 0,0 0,-1 0,1 1,-1-1,1 0,0 0,0 0,-1 1,1-1,0 0,0 1,0-1,0 0,0 1,0-1,0 1,0 0,0-1,0 1,0 0,0 0,0-1,1 1,67-11,111 1,150-25,-128 24,-178 11</inkml:trace>
  <inkml:trace contextRef="#ctx0" brushRef="#br0" timeOffset="17792.987">3838 1935,'158'-23,"3"-13,-98 19,1 4,0 2,1 3,13 2,16 23,-76-11</inkml:trace>
  <inkml:trace contextRef="#ctx0" brushRef="#br0" timeOffset="18153.8">4939 1709,'5'14,"1"10,0 6,-1 2,-2 0,-1 1,-1-2,0-1,-6-5,-1-2,4-6,3-5</inkml:trace>
  <inkml:trace contextRef="#ctx0" brushRef="#br0" timeOffset="18822.402">4826 1709,'6'-3,"10"-6,1 1,0 1,0 0,0 1,1 1,0 0,0 2,5-1,121 4,-142 0,0 0,0 0,0 0,0 0,-1 0,1 1,0-1,0 1,-1-1,1 1,0 0,-1-1,1 1,-1 0,1 0,-1 0,1 0,-1 1,1-1,-1 0,0 1,0-1,0 0,0 1,0 0,0-1,0 1,0-1,-1 1,1 0,-1 0,1-1,-1 1,1 0,-1 0,0-1,0 1,0 0,0 0,0 0,-1 0,1-1,0 1,-1 0,0 0,1-1,-1 1,0 0,0-1,1 1,-1-1,-1 1,1-1,0 0,0 1,0-1,-1 0,1 0,-2 1,-22 22,21-22,1 1,-1 0,1-1,-1 1,1 1,0-1,0 0,0 1,1-1,-1 1,1 0,0 0,0 0,0 0,1 0,-1 1,1-1,0 3,2-4,1 0,0-1,0 1,0-1,0 1,0-1,1 0,-1 0,1 0,-1 0,1 0,0-1,0 1,-1-1,1 1,0-1,1 0,-1-1,0 1,2 0,7 3,-2 0,3 0,1 1,-1 0,0 1,-1 1,1-1,-1 2,-1 0,1 1,-2 0,1 0,2 4,-11-11,-1 0,0 0,1 0,-1 1,0-1,0 0,0 0,-1 1,1-1,0 1,-1-1,0 1,1-1,-1 0,0 1,0-1,-1 1,1-1,0 1,-1-1,1 1,-1-1,0 0,0 1,0-1,0 0,0 0,-1 0,1 0,-1 0,1 0,-1 0,0 0,1-1,-3 2,-1 1,0 1,0-1,-1-1,0 1,0-1,0 0,0 0,-1-1,1 1,-1-1,1-1,-5 1,-1 0,0-1,0 0,0-1,0 0,0-1,0 0,1-1,-1-1,0 0,1 0,0-1,0 0,-10-6,6-1</inkml:trace>
  <inkml:trace contextRef="#ctx0" brushRef="#br0" timeOffset="27369.074">2568 128,'4'-9,"0"0,1 0,0 0,0 1,1-1,0 1,1 1,0-1,0 1,0 0,1 1,0 0,0 0,1 1,3-3,-10 8,-1-1,1 0,-1 0,1 0,-1 1,1-1,-1 1,1-1,-1 1,1 0,0-1,-1 1,1 0,-1 0,1 0,0 0,-1 0,1 1,0-1,-1 0,1 1,-1-1,1 1,-1 0,1-1,-1 1,1 0,-1 0,0 0,0 0,1 0,-1 0,0 1,0-1,0 0,0 0,0 1,0-1,-1 1,1-1,0 1,-1-1,1 1,-1-1,1 1,-1 0,0-1,6 84,-6-80,-6 560,-36-152,0 23,44-66,10-307,-10-54,1-1,-1 1,0 0,-1-1,0 1,-1 0,1 0,-2 0,1 0,-1 0,-1 0,0-1,0 3,2-12,0 0,0 0,0 0,0 0,-1 1,1-1,0 0,0 0,-1 0,1 0,0 0,-1 1,1-1,-1 0,1 0,-1 0,1 1,-1-1,0 0,1 1,-1-1,0 1,0-1,1 1,-1-1,0 1,0-1,0 1,1 0,-1-1,0 1,0 0,0 0,0 0,0 0,0 0,0 0,0 0,1 0,-1 0,0 0,0 0,0 0,0 1,0-1,0 0,1 1,-1-1,0 1,0-1,0 1,1-1,-1 1,0-1,1 1,-1 0,0 0,62-285,-17-21,-17-22,4-77,-4 164,-26 230,0 1,1-1,0 1,0-1,1 1,1 0,-1 0,1 0,1 1,-1-1,2 1,-1 0,1 0,0 1,1 0,-1 0,1 0,1 1,-1 0,9-5,-2-1,0 1,1 0,0 1,1 1,0 0,0 1,0 1,1 1,1 0,-1 1,1 0,-1 2,9-1,115-5,68-26,-108 18,1 5,67 2,267 11,-228 21,115-45,-271 22,116 14,-18 16,77 5,-165-26,0-3,0-3,43-5,-1 1,179 2,-281 0,0-1,0 0,0 1,0 0,0-1,1 1,-1 0,0 0,0 0,0 0,1 1,-1-1,0 1,0-1,0 1,0 0,0 0,0 0,0 0,0 0,0 0,0 0,-1 1,1-1,-1 1,1-1,-1 1,1-1,-1 1,0 0,1 0,-1 0,0 0,0 0,-1 0,1 0,0 0,-1 0,1 0,-1 0,0 1,0-1,1 0,-1 0,-1 0,1 0,0 1,-29 62,15-45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8:22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1057,'10'-6,"-1"0,1 0,1 1,-1 0,0 1,1 0,0 1,0 0,4 0,-13 3,143-25,37-8,-135 25,-25 6</inkml:trace>
  <inkml:trace contextRef="#ctx0" brushRef="#br0" timeOffset="427.482">29 1282,'1'0,"-1"0,1 0,-1 0,1 0,-1 0,1 0,-1 0,1 0,-1 0,1 0,-1 0,1 1,-1-1,1 0,-1 0,1 1,-1-1,1 0,-1 0,0 1,1-1,-1 1,1-1,-1 0,0 1,1-1,-1 1,0-1,0 1,1-1,-1 1,0-1,0 1,0-1,0 1,0-1,1 1,-1-1,0 1,0-1,0 1,0-1,-1 1,1-1,0 1,0-1,0 1,0-1,0 1,-1-1,1 1,0-1,0 1,-1-1,1 1,0-1,-1 0,1 1,-1-1,1 0,0 1,-1-1,1 0,15 2,1 0,-1-2,1 0,0-1,-1-1,1 0,-1-1,1 0,-1-1,14-7,62-12,49-6,-116 26</inkml:trace>
  <inkml:trace contextRef="#ctx0" brushRef="#br0" timeOffset="4865.504">1298 267,'-1'1,"-1"0,0 1,0-1,0 1,1 0,-1-1,1 1,-1 0,1 0,0 0,0 0,0 0,0 0,0 0,0 1,0-1,1 0,-1 1,1-1,0 0,-1 1,1-1,0 0,1 1,-1-1,0 1,-4 309,-23-180,29-131,0-1,-1 1,1-1,-1 1,1-1,0 0,-1 0,1 1,0-1,0 0,-1-1,1 1,0 0,-1 0,1-1,0 1,-1-1,1 1,-1-1,1 0,-1 0,1 1,-1-1,1 0,-1 0,0-1,0 1,1 0,-1 0,0-1,0 1,0 0,0-1,0 1,0-2,4-1,18-15,2 1,0 2,0 0,2 2,15-6,-29 14,-10 4,-1 1,1-1,-1 0,1 1,0 0,0 0,0 0,-1 0,1 0,0 0,0 1,0-1,1 1,-1 0,0 0,0 0,0 1,0-1,0 1,0-1,0 1,0 0,0 0,-1 0,1 1,0-1,-1 1,1-1,0 1,-1 0,0 0,1 0,1 2,0 2,0 1,0-1,-1 1,1-1,-1 1,-1 0,1 0,-1 0,-1 1,1-1,-1 0,0 1,-1-1,0 1,0-1,-1 0,1 1,-2-1,1 0,-1 1,0-1,0 0,-1 0,0 0,-1-1,1 1,-1-1,0 0,-1 0,0 0,1 0,-2-1,1 0,-1 0,0 0,0-1,0 0,-5 2,-2 2,0-1,0-1,-1-1,0 0,0 0,0-1,0-1,-1-1,0 0,1-1,-1 0,0-1,1-1,-1 0,0-1,1-1,-1 0,1-1,0 0,-12-6,-47-29,58 30</inkml:trace>
  <inkml:trace contextRef="#ctx0" brushRef="#br0" timeOffset="5753.088">1638 915,'52'-86,"-38"60,1 1,1 0,1 1,2 1,18-19,66-30,-101 73,0-1,0 1,1-1,-1 1,0 0,0-1,0 1,0 0,0 0,0 1,0-1,0 0,-1 1,1-1,0 1,-1 0,1-1,-1 1,0 0,1 0,-1 0,0 0,0 0,0 0,0 0,-1 0,1 1,-1-1,1 0,-1 0,0 0,0 1,1-1,-2 0,1 1,0-1,0 0,-1 0,1 1,-1-1,0 0,0 0,0 1,2 12,-2-13,1-1,0 1,-1 0,1 0,0-1,0 1,0 0,1-1,-1 1,0 0,1-1,-1 1,1 0,-1-1,1 1,0-1,0 1,0-1,-1 1,2-1,-1 0,0 1,0-1,0 0,0 0,1 0,-1 0,1 0,-1 0,1 0,-1 0,1-1,-1 1,1 0,0-1,-1 0,1 1,0-1,-1 0,1 0,0 0,-1 0,1 0,0 0,0 0,-1-1,1 1,-1-1,1 1,0-1,0 0,117-80,-118 81,0-1,0 0,0 1,0-1,0 1,0 0,0-1,0 1,0 0,0 0,0 0,0-1,0 1,1 0,-1 0,0 1,0-1,0 0,0 0,0 1,0-1,0 0,0 1,0-1,0 1,0-1,0 1,0 0,0-1,0 1,0 0,-1 0,1-1,0 1,-1 0,1 0,0 0,-1 0,1 0,-1 0,1 0,-1 0,0 0,1 0,-1 0,0 0,0 0,0 1,-7 54,-17 17,23-55</inkml:trace>
  <inkml:trace contextRef="#ctx0" brushRef="#br0" timeOffset="6454.446">2597 634,'-200'110,"197"-110,1 1,-1 0,1 0,0 0,-1 0,1 0,0 0,0 1,0-1,0 1,0 0,0-1,0 1,0 0,1 0,-1 0,1 0,0 1,-1-1,1 0,0 1,0-1,0 0,1 1,-1-1,1 1,-1-1,1 1,0-1,0 1,0 0,0-1,0 1,1-1,-1 1,1-1,-1 1,1-1,0 1,0-1,0 0,0 0,1 1,-1-1,1 0,-1 0,1 0,0 0,0-1,0 1,1 1,6 0,0-1,0 0,0 0,0-1,0 0,1-1,-1 0,0 0,1-1,-1 0,0-1,0 0,0 0,0-1,0 0,-1-1,1 0,-1 0,0-1,0 0,-1 0,1-1,-1 0,3-3,132-104,-141 111,0 0,0 0,0 1,0-1,0 1,1-1,-1 1,1-1,-1 1,1 0,-1 0,1 0,0 0,0 0,-1 0,1 0,0 0,0 1,0-1,0 1,0-1,0 1,0 0,0 0,0 0,0 0,0 0,0 0,0 1,0-1,0 1,0-1,0 1,0 0,-1 0,1-1,0 1,0 1,-1-1,1 0,0 0,-1 1,0-1,2 1,7 9,-1 0,0 0,0 0,-1 1,-1 0,0 1,0 0,-2 0,1 0,-2 1,0 0,0 0,-1 0,-1 0,0 0,-1 0,-1 9,1-15,-1 1,0 0,-1-1,0 1,0 0,-1-1,0 1,0-1,-1 0,0 1,0-2,-1 1,0 0,-1-1,1 1,-2-1,1 0,-1-1,0 0,-1 2,-2 0,0 1,0-1,-1-1,-1 0,1 0,-1-1,0 0,0-1,-1-1,1 1,-1-2,0 0,0 0,0-1,-1 0,-3-1,13-2,0 1,1-1,-1 0,0 0,0 0,1 0,-1-1,0 1,1-1,0 1,-1-1,1 0,0 0,0 0,0 0,0-1,0 1,1 0,-1-1,1 1,-1-1,1 0,0 1,0-1,0 0,0 0,1 0,-1 0,1 0,0 1,-1-1,1 0,1 0,-1 0,0 0,1 0,-1 0,1 0,0 1,0-1,0 0,1 0,-1 1,0-1,1 1,0-1,0 1,-1 0,1 0,1 0,-1 0,0 0,0 0,3-1,11-11,1 1,0 0,1 1,0 1,1 1,0 1,1 0,4 0,29-14,-18 5,1 3,1 1,0 1,1 2,33-5,-47 13</inkml:trace>
  <inkml:trace contextRef="#ctx0" brushRef="#br0" timeOffset="7239.482">1327 1254,'87'-22,"151"13,-152 11,363-12,-227-4,413-40,-155-5,-430 51,-12 0</inkml:trace>
  <inkml:trace contextRef="#ctx0" brushRef="#br0" timeOffset="11903.614">1778 1536,'-1'-2,"0"0,-1 0,1 0,-1 1,0-1,1 1,-1-1,0 1,0-1,0 1,0 0,0 0,0 0,0 0,-1 0,1 1,0-1,0 1,-1-1,1 1,0 0,-1 0,1 0,-1 0,1 0,-1 0,-6-1,0 1,0 0,0 1,0 0,0 0,0 1,0 0,1 0,-1 1,1 0,-1 1,1 0,0 0,1 1,-1 0,1 0,0 1,0-1,1 2,-1-1,-1 4,7-9,-1 1,1 0,0 0,0-1,0 1,0 0,0 0,0 0,0 0,1 1,-1-1,1 0,-1 0,1 0,0 0,0 0,0 1,0-1,0 0,1 0,-1 0,1 0,-1 1,1-1,0 0,0 0,0 0,0-1,0 1,0 0,0 0,1 0,-1-1,1 1,-1-1,1 1,0-1,-1 0,1 1,2 0,86 37,-76-34,-10-4,1-1,-1 1,0 0,0 1,0-1,1 1,-2 0,1 0,0 0,0 0,-1 1,1-1,-1 1,0 0,0 0,0 1,0-1,0 0,-1 1,1 0,-1-1,0 1,0 0,-1 0,1 0,-1 1,0-1,0 0,0 0,-1 1,1-1,-1 0,0 1,0 2,-3 4,-1 0,0-1,0 1,-1-1,-1 0,1 0,-1-1,-1 0,0 0,0 0,-1-1,0 0,0 0,-1-1,0 0,0-1,-1 0,0-1,0 1,0-2,-1 1,1-2,-1 1,-5 0,-29-6,27-2</inkml:trace>
  <inkml:trace contextRef="#ctx0" brushRef="#br0" timeOffset="12235.474">1552 1592,'24'-4,"13"-7,5-2,0 2,-2 3,-4 2,-2 3,-3 1,-2 1,-5 2</inkml:trace>
  <inkml:trace contextRef="#ctx0" brushRef="#br0" timeOffset="16383.743">2174 1592,'-35'161,"23"-124,-31 66,73-176,-15 46,2-8,1 2,1 0,2 1,2 1,0 1,2 1,20-17,18 14,-61 32,0-1,0 1,-1 0,1 0,0 1,0-1,-1 0,1 1,0-1,-1 1,1-1,0 1,-1 0,1-1,-1 1,1 0,-1 0,0 0,1 0,-1 1,0-1,0 0,0 1,1-1,-1 0,-1 1,1-1,0 1,0-1,-1 1,1 0,0-1,-1 1,0 0,1-1,-1 1,0 0,0 1,1 12,0 0,-1 1,0-1,-2 0,0 0,0 1,-2-2,0 1,0 0,-5 7,-18 93,27-114,-1-1,1 1,-1 0,1 0,-1 0,1 0,0 0,0 0,-1 0,1 0,0 0,0 0,0 0,0 0,0 0,0 0,0 0,0 0,1 0,-1 0,0-1,0 1,1 0,-1 0,1 0,-1 0,1 0,-1 0,1-1,0 1,-1 0,1-1,0 1,-1 0,1-1,0 1,0-1,0 1,0-1,0 1,-1-1,1 0,0 1,0-1,0 0,0 0,0 0,0 1,0-1,0 0,0 0,0-1,0 1,0 0,0 0,0 0,1-1,94-112,-50 51,1 0,-32 40,0 2,1 0,2 1,0 0,18-13,-36 31,1 0,-1 0,1 0,0 0,-1 0,1 0,0 1,0-1,-1 0,1 1,0-1,0 0,0 1,0-1,0 1,0-1,0 1,0 0,0-1,0 1,0 0,0 0,0 0,0 0,0 0,0 0,0 0,0 0,1 0,-1 0,0 1,0-1,0 0,0 1,0-1,0 1,0-1,-1 1,1-1,0 1,0 0,0-1,0 1,-1 0,1 0,0 0,-1-1,1 1,-1 0,1 0,-1 0,1 0,-1 0,1 0,-1 0,0 0,0 0,0 0,1 1,-1-1,0 0,0 0,-1 0,1 0,0 0,0 0,-1 1,-34 155,-5 31,27-127,15-48</inkml:trace>
  <inkml:trace contextRef="#ctx0" brushRef="#br0" timeOffset="16983.745">3077 1395,'-67'293,"58"-242,-11 58,20-109,0 0,1-1,-1 1,1 0,-1 0,1-1,-1 1,1 0,-1 0,1 0,-1-1,1 1,0 0,-1 0,1 0,-1 0,1 0,-1 0,1 0,-1 1,1-1,-1 0,1 0,-1 0,1 0,-1 1,1-1,-1 0,1 0,-1 1,1-1,-1 0,0 1,1-1,-1 1,1-1,-1 0,0 1,0-1,1 1,-1-1,0 1,0-1,1 1,-1-1,0 1,0-1,0 1,0 0,0-1,0 1,0-1,0 1,0-1,0 1,0-1,0 1,0-1,-1 1,1-1,0 1,0-1,0 1,-1-1,1 1,0-1,-1 1,41-33,-34 25,20-14,1 0,1 2,1 1,0 1,1 2,22-8,-46 20,1 1,0 0,0 0,0 1,0 0,0 0,0 1,0-1,0 2,0-1,0 1,0 0,3 1,-7-2,-1 1,1 0,-1 0,1 0,-1 1,1-1,-1 1,1-1,-1 1,0 0,0 0,0 0,0 0,0 0,-1 0,1 0,0 1,-1-1,0 0,0 1,1 0,-2-1,1 1,0 0,0-1,-1 1,1 0,-1 0,0-1,0 1,0 0,0 0,-1 0,1 1,-3 9,-1 0,0 0,-1-1,0 1,-1-1,0 0,-1 0,0-1,-1 0,0 0,-1-1,0 0,0 0,-1-1,-1-1,1 1,-9 3,-2 1,-1-1,0-1,-1-1,-1-1,1-1,-22 4,42-11,0 0,0 0,-1-1,1 1,0-1,0 0,0 1,-1-1,1-1,0 1,0 0,0-1,-1 0,1 1,0-1,0-1,0 1,0 0,0-1,1 1,-1-1,0 0,1 0,-1 0,1 0,0 0,-1-1,1 1,0-1,0 0,1 1,-1-1,1 0,-1 0,1 0,0 0,0-1,-4-16</inkml:trace>
  <inkml:trace contextRef="#ctx0" brushRef="#br0" timeOffset="17464.502">3330 1424,'108'-22,"-98"20,-5 1,0-1,0 1,0 0,1 1,-1 0,0 0,0 0,1 0,-1 1,0-1,0 1,0 1,0-1,0 1,0 0,0 0,-4 1,-1-1,0 1,0-1,0 1,0-1,0 1,-1-1,1 1,-1-1,0 1,1-1,-1 0,0 1,0-1,-1 0,1 0,0 1,-1-1,1 0,-1-1,0 1,0 0,1 0,-1-1,0 1,-1-1,1 1,-1-1,-1 3,-26 22,22-21,1 1,-1 0,1 1,0 0,1 0,0 0,0 1,1 0,-1 0,1 2,4-9,0 1,1 0,-1-1,0 1,1 0,0-1,-1 1,1 0,0 0,0 0,0-1,0 1,0 0,0 0,1-1,-1 1,1 0,-1 0,1-1,0 1,-1 0,1-1,0 1,0-1,0 1,0-1,0 0,1 1,-1-1,0 0,0 0,1 0,-1 0,1 0,-1 0,1 0,0 0,-1 0,3 0,68 4,15-31,-62 17</inkml:trace>
  <inkml:trace contextRef="#ctx0" brushRef="#br0" timeOffset="17779.505">4064 1282,'-267'429,"145"-238,58-102,54-76</inkml:trace>
  <inkml:trace contextRef="#ctx0" brushRef="#br0" timeOffset="18435.238">4037 1592,'82'-87,"-79"84,0 0,0 1,1 0,-1 0,0 0,1 0,0 0,0 1,-1 0,1-1,0 2,0-1,0 0,0 1,0-1,0 1,0 0,0 1,0-1,0 1,0 0,0-1,0 2,0-1,-1 0,1 1,0 0,0 0,-1 2,-1-1,1 1,-1 0,0 0,0 0,0 1,0-1,-1 0,1 1,-1-1,0 1,-1 0,1-1,-1 1,0-1,0 1,0 0,-1-1,0 1,0-1,0 1,0-1,-1 1,1-1,-1 0,0 0,-1 0,1 0,-1 0,1 0,-1-1,0 1,-2 1,-14 33,18-34,1-1,-1 1,1 0,0 0,0-1,0 1,0 0,1 0,-1-1,1 1,0 0,0-1,0 1,1-1,-1 1,1-1,0 1,0-1,0 0,1 0,-1 0,1 0,-1-1,1 1,0-1,0 1,0-1,0 0,0 0,1-1,-1 1,1 0,50 51,-52-46,0-1,0 1,0-1,-1 1,0 0,0-1,-1 1,1 0,-2 0,1 0,-1-1,0 1,0 0,-1-1,0 1,0-1,0 1,-1-1,0 0,0 0,-1 0,0-1,0 1,0-1,0 0,-1 0,0 0,0-1,0 1,-1-1,0-1,1 1,-1-1,0 0,-1 0,1-1,0 0,-1 0,0 0,1-1,-4 1,-1-1,-1 1,0-2,0 1,0-2,1 1,-1-2,0 1,1-2,-1 0,-4-1,-2-4</inkml:trace>
  <inkml:trace contextRef="#ctx0" brushRef="#br0" timeOffset="20550.503">508 294,'7'-23,"1"0,1 1,1 0,1 0,1 1,1 0,0 1,2 1,8-9,-17 21,1 0,0 1,0-1,1 1,0 1,0 0,0 0,1 0,-1 1,1 1,0-1,0 1,0 1,7-2,-14 5,1-1,0 0,-1 1,1-1,0 1,-1 0,1 0,-1 0,1 0,-1 0,0 0,1 1,-1-1,0 1,0 0,0-1,0 1,0 0,0 0,-1 0,1 1,-1-1,1 0,-1 1,0-1,0 1,0-1,0 1,0-1,-1 1,1 0,-1-1,0 1,0 0,0 1,-5 98,-73 703,-3-36,66-667,-2 107,17-210,1 0,-1 0,1 0,-1 0,1 1,0-1,-1 0,1 1,0-1,0 0,0 1,-1-1,1 1,0-1,0 1,0-1,0 1,0 0,0 0,0-1,0 1,0 0,0 0,0 0,0 0,0 0,0 0,0 0,0 1,0-1,0 0,0 0,0 1,0-1,0 1,0-1,-1 1,1-1,0 1,0-1,0 1,-1 0,1-1,0 1,-1 0,1 0,0 0,-1-1,1 1,-1 0,0 0,1 0,-1 0,0 0,1 0,-1 0,0 0,0 0,0 0,0 0,0 0,0 0,0 0,0 0,-1 1,23-128,18-213,-24 173,3-24,35-146,-29 207,-22 94,1 1,2-1,1 1,2 0,2 1,1 0,1 1,2 0,1 1,1 1,2 0,1 1,1 2,10-10,-7 16,2 2,0 1,1 1,0 1,2 1,-1 2,2 1,0 1,0 1,6 1,2 3,-1 1,1 3,0 1,0 1,0 3,41-1,348-3,-49-26,404 26,-586 29,284-27,-456-2,50 5,-73-3,1-1,0 1,0 0,0-1,-1 1,1 0,0 0,-1 1,1-1,-1 0,1 0,-1 1,0-1,1 1,-1-1,0 1,0-1,0 1,0 0,0 0,-1-1,1 1,0 0,-1 0,1 0,-1 0,0 0,0 0,0 0,0 0,0 0,0 0,0 1,-42 196,38-175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8:4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1046,'19'-5,"11"-1,5 0,2 1,-1 2,-2-4,-1-1,-2 2,-2 1,0 1,-1 2,0 1,0 1,-1 0,1 1,-4-1</inkml:trace>
  <inkml:trace contextRef="#ctx0" brushRef="#br0" timeOffset="322.469">141 1188,'15'5,"9"1,5 0,3-1,1-2,-1-1,-1-1,-1-5,0-2,-1 0,-1 1,0 1,0 2,0 0,-4 2</inkml:trace>
  <inkml:trace contextRef="#ctx0" brushRef="#br0" timeOffset="14810.551">1693 1498,'-29'11,"19"-8,1 0,-1 1,0 0,1 0,0 1,0 0,1 1,-1 0,1 0,0 1,1 0,-6 6,12-11,0-1,0 0,0 0,1 1,-1-1,0 0,1 1,-1-1,1 1,-1-1,1 1,0-1,-1 0,1 1,0 0,0-1,0 1,0-1,0 1,1-1,-1 1,0-1,1 0,-1 1,1-1,0 1,-1-1,1 0,0 1,0-1,0 0,0 0,0 0,0 0,0 0,0 0,0 0,0 0,1 0,-1 0,0 0,1-1,-1 1,1-1,66 22,-56-19,98 28,-106-29,-1-1,0 1,0-1,0 1,0 0,0 1,0-1,0 0,-1 1,1-1,-1 1,0 0,0 0,0 0,0 0,0 0,-1 0,1 1,-1-1,0 0,0 1,0-1,-1 1,1-1,-1 1,1-1,-1 1,-1 0,1 1,-3 5,0 1,0 0,-1-1,-1 0,0 0,0 0,-1 0,0-1,0 0,-1 0,-1-1,1 1,-1-2,-1 1,1-1,-1-1,-1 1,1-1,-1-1,0 0,0 0,-3-1,-11 5</inkml:trace>
  <inkml:trace contextRef="#ctx0" brushRef="#br0" timeOffset="15084.67">1637 1498,'33'-5,"17"-1,9 0,-1-4,-6 0,-6 2,-6 2,-6 2,-4 2,-1-4,-2-1,-5 2</inkml:trace>
  <inkml:trace contextRef="#ctx0" brushRef="#br0" timeOffset="8661.777">2201 538,'1'-2,"0"0,0 0,-1-1,1 1,0 0,-1-1,0 1,0-1,0 1,0 0,0-1,0 1,0-1,-1 1,1 0,-1-1,0 1,0 0,0-1,0 1,0 0,0 0,-1 0,1 0,0 0,-1 0,0 1,1-1,-1 0,0 1,0-1,0 1,0 0,0 0,0 0,-1 0,1 0,0 0,0 0,-1 1,1-1,-1 1,1-1,0 1,-1 0,1 0,-1 0,1 1,0-1,-1 1,1-1,-1 1,1 0,0-1,0 1,0 0,-1 1,1-1,0 0,0 1,-1 0,-15 11,0 1,0 1,1 0,1 1,1 1,0 0,1 1,1 1,1 0,-7 14,18-31,-1 0,0 0,1 0,0 0,-1 0,1 0,0 0,0 0,0 1,0-1,0 0,1 1,-1-1,1 0,0 1,0-1,-1 1,1-1,1 1,-1-1,0 0,1 1,-1-1,1 1,0-1,-1 0,1 0,0 1,1-1,-1 0,0 0,1 0,-1 0,1 0,-1 0,1-1,0 1,0-1,0 1,0-1,0 1,0-1,0 0,1 0,-1 0,0 0,0-1,1 1,-1-1,3 1,8 1,0-1,0-1,0 0,0-1,0 0,0-1,0 0,-1-1,1-1,0 0,-1 0,0-2,0 1,-1-1,0-1,0 0,0-1,-1 0,5-4,16-18,0 0,-2-2,-2-1,-1-2,5-10,-28 40,-3 5,0-1,0 0,0 0,0 1,0-1,0 0,0 0,0 1,0-1,0 0,0 0,0 1,0-1,1 0,-1 1,0-1,1 0,-1 1,0-1,1 0,-1 1,1-1,-1 1,1-1,-1 1,1-1,0 1,-1-1,1 1,0-1,-1 1,1 0,0-1,-1 1,1 0,0 0,-1 0,1 0,0-1,0 1,-1 0,1 0,0 0,0 0,-1 1,1-1,0 0,0 0,-1 0,1 1,0-1,-1 0,1 1,0-1,-1 0,1 1,0-1,-1 1,1-1,0 1,44 217,-41-204,-1 0,-1 0,0 0,-1 1,0-1,-1 0,-1 1,0-1,-1 0,-1 0,0 0,-1 0,0 0,-1-1,0 0,-7 10,5-8,-1-1,-1 0,0 0,-1-1,-1-1,0 1,0-2,-1 0,-1 0,0-1,0 0,-1-1,0-1,-1 0,0-1,0-1,0 0,-13 2,26-7,0-1,1 1,-1-1,0 0,1 0,-1 0,0 0,1 0,-1 0,1 0,-1-1,0 1,1-1,-1 1,1-1,-1 1,1-1,-1 0,1 0,-1 0,1 0,0 0,-1 0,1 0,0 0,0 0,0-1,0 1,0 0,0-1,0 1,1-1,-1 1,0-1,1 1,-1-1,1 0,0 1,-1-1,1 0,0 1,0-1,0 0,0 1,0-1,1 1,-1-1,28-76,-9 50,1 1,2 1,0 1,2 0,0 2,2 1,1 1,0 1,26-13,-41 28,1 1,0 0,0 1,0 0,1 1,-1 0,0 1,1 1,-1 0,14 2,-7-1,5-1</inkml:trace>
  <inkml:trace contextRef="#ctx0" brushRef="#br0" timeOffset="9170.961">1580 1188,'213'-11,"714"-91,-429 72,-268 31,-206-1</inkml:trace>
  <inkml:trace contextRef="#ctx0" brushRef="#br0" timeOffset="14036.089">1299 482,'111'-26,"-70"14,-35 9,0 0,0 1,1 0,-1 0,1 1,0 0,-1 0,1 0,0 1,-1 0,1 1,0-1,5 2,-10-1,0-1,-1 1,1 0,0 0,-1 0,1 0,-1 0,1 1,-1-1,1 0,-1 1,0-1,0 1,0-1,0 1,0 0,0-1,0 1,0 0,0 0,-1-1,1 1,-1 0,0 0,1 0,-1 0,0 0,0 0,0 0,0-1,-1 1,1 0,0 0,-1 0,1 0,-1 0,0-1,0 2,-36 66,29-56,2-7,0 0,1 1,0 0,0 0,0 0,1 1,1-1,-1 1,1 0,0 0,1 0,0 0,0 1,1-1,0 1,0-1,1 1,0-1,1 1,2-3,1-1,-1 0,1 0,0-1,1 1,-1-1,1 0,0 0,0 0,0-1,0 0,1 0,-1 0,1-1,0 0,0 0,1 1,10 3,10 6,-19-10,0 0,0 1,0-1,-1 2,1-1,-1 1,0 1,0-1,0 1,-1 0,1 1,-1-1,-1 1,1 1,-1-1,0 1,0 0,0 2,-4-6,-1 0,1 1,-1-1,0 0,0 0,-1 0,1 1,-1-1,0 0,1 0,-1 0,-1 0,1 0,0 0,-1 0,1 0,-1-1,0 1,0 0,0-1,0 0,-1 1,1-1,-1 0,1 0,-1 0,1-1,-1 1,0-1,-1 1,-95 29,15-34,65-4</inkml:trace>
  <inkml:trace contextRef="#ctx0" brushRef="#br0" timeOffset="18121.492">2455 1442,'28'169,"-27"-137,-1 0,-2 0,-1-1,-2 1,-2 8,-31 120,45-180,1 0,1 0,1 1,0 0,2 0,0 1,1 1,1 0,0 1,1 0,1 1,1 1,0 1,0 0,2 1,15-8,-29 18,0 0,-1 0,1 0,0 1,1-1,-1 1,0 0,0 1,0-1,0 1,1 0,-1 1,0-1,0 1,0 0,1 0,-1 1,-1-1,1 1,0 0,0 1,-1-1,1 1,-1 0,1 0,-1 0,0 0,-1 1,1 0,0 0,-1 0,0 0,0 0,0 1,-1-1,0 1,1 0,-1 0,-1 0,1 0,-1 0,0 0,0 4,2 6,-1 0,0 0,-2 0,1 0,-2 0,0 0,-1 0,0 0,-2 0,1 0,-2-1,0 1,-1-1,0 0,-1-1,0 0,-1 0,-1 0,0-1,-1-1,-2 3,6-10,-1 1,1-1,-1-1,0 1,0-1,-1 0,1-1,-1 1,1-2,-1 1,0-1,0 0,1-1,-1 1,0-2,0 1,0-1,1 0,-1-1,0 0,1 0,-1 0,1-1,0 0,0-1,0 0,0 0,1 0,-1-1,1 0,0 0,1 0,-5-6,-62-97,62 83</inkml:trace>
  <inkml:trace contextRef="#ctx0" brushRef="#br0" timeOffset="19794.427">366 257,'33'-28,"16"-16,2 3,2 2,37-20,-88 58,0 0,0-1,0 1,0 0,0 0,0 0,1 0,-1 1,0-1,1 1,-1-1,0 1,1 0,-1 0,1 0,-1 0,0 0,1 0,-1 1,1-1,-1 1,0 0,0 0,1 0,-1 0,0 0,0 0,0 0,0 1,0-1,0 1,-1-1,1 1,0 0,-1 0,1 0,-1 0,0 0,1 0,-1 0,0 0,0 0,-1 1,1-1,0 0,-1 3,5 18,-2-1,-1 1,-1 0,-1 0,-1 0,-2 6,1 31,12 205,25 118,-24 392,18-410,-31-293,2-72,-1 1,1-1,-1 1,1-1,-1 0,0 1,1-1,-1 0,0 1,1-1,-1 0,0 0,0 0,1 0,-1 1,0-1,0 0,1 0,-1 0,0-1,1 1,-1 0,0 0,0 0,1 0,-1-1,0 1,1 0,-1-1,0 1,1 0,-1-1,1 1,-1-1,1 1,-1-1,1 1,-1-1,1 0,-1 1,1-1,0 0,-1 1,1-1,0 0,0 1,-1-1,1 0,0 1,0-1,0 0,0 0,0 1,0-1,0 0,0 1,0-1,0 0,0 0,1 1,-1-1,0 0,-8-24,1 1,1-2,1 1,1-1,1 1,1-1,2 0,1 0,0 0,3-6,52-282,65-389,-113 656,3 1,1 0,3 1,2 1,1 1,2 0,3 1,20-28,-26 45,1 1,1 1,1 1,1 1,1 0,1 2,0 0,24-12,-1 9,0 2,1 3,1 1,1 3,0 2,1 1,0 3,0 3,0 1,409-13,92-18,-408 21,339-14,-190 29,-203 20,-86-21,-1 0,1 0,-1 0,0 1,0-1,1 0,-1 1,0 0,0-1,0 1,-1 0,1 0,0 0,-1 1,1-1,-1 0,0 0,0 1,1-1,-2 1,1-1,0 1,0-1,-1 1,0 0,1-1,-1 1,0-1,0 1,-1 0,1-1,0 2,-23 91,18-82,-32 89,-27 107,60-185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9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608,'-1'-2,"1"1,0 0,-1-1,1 1,0-1,0 1,0-1,0 1,0 0,0-1,0 1,1-1,-1 1,1 0,-1-1,1 1,-1 0,1-1,0 1,-1 0,1 0,0 0,0 0,0 0,0 0,0 0,0 0,0 0,0 0,0 0,1 0,-1 1,0-1,1 1,-1-1,0 1,1-1,-1 1,0 0,1 0,0-2,338-158,-293 140,210-79,-256 99,-1-1,1 1,0 0,-1-1,1 1,0 0,0-1,-1 1,1 0,0 0,0 0,-1-1,1 1,0 0,0 0,-1 0,1 0,0 0,0 1,0-1,-1 0,1 0,0 0,0 1,-1-1,1 0,0 1,-1-1,1 1,0-1,-1 1,1-1,-1 1,1-1,-1 1,1-1,-1 1,1 0,-1-1,0 1,1 0,-1 0,0-1,1 1,-1 0,0-1,0 1,0 0,0 0,0 0,0-1,0 1,0 0,-11 46,9-40,-127 441,112-373,4 0,4 1,2 1,4-1,4 1,2 2,0-54,2 36,2-1,3-1,3 0,9 22,1-31,-18-51,-11-17,-6-4,0 1,-2 1,0 0,-1 1,-1 0,-1 1,0 1,-2 1,0 1,0 0,-2 1,1 1,-2 1,0 1,0 1,-1 1,0 1,0 1,-1 1,0 1,0 1,0 1,-13 1,-7-1,-1 2,1 2,-1 2,1 1,0 3,1 2,0 1,0 3,1 1,1 2,0 2,1 1,1 3,-5 5,35-22,-1 1,1 0,0 1,0 0,0 1,1 0,1 0,-1 0,1 1,1 0,0 1,0-1,0 1,1 0,1 1,-1 2,5-11,0 1,0 0,0 0,0-1,0 1,0 0,1-1,0 1,-1 0,1-1,0 1,0-1,0 1,1-1,-1 0,1 1,-1-1,1 0,0 0,0 0,-1 0,1 0,1 0,-1-1,0 1,0-1,1 1,-1-1,1 0,80 28,-74-27,24 6,-4-3</inkml:trace>
  <inkml:trace contextRef="#ctx0" brushRef="#br0" timeOffset="344.808">1101 1144,'828'-288,"-720"247,82-37,-173 74,-6 5</inkml:trace>
  <inkml:trace contextRef="#ctx0" brushRef="#br0" timeOffset="781.798">2427 1230,'-133'423,"113"-371,61-145,49-76,68-92,-59 107,-76 123,-23 31,0-1,1 1,-1-1,0 1,1 0,-1-1,0 1,1-1,-1 1,1 0,-1 0,1-1,-1 1,1 0,-1 0,1-1,-1 1,1 0,-1 0,1 0,-1 0,1 0,-1 0,1 0,-1 0,1 0,0 0,-1 0,1 0,-1 0,1 0,-1 0,1 1,-1-1,1 0,-1 0,1 1,-1-1,1 0,-1 1,0-1,1 0,-1 1,0-1,1 1,-1-1,0 1,1-1,-1 1,0-1,0 0,1 1,-1 0,0-1,0 1,0-1,0 1,0-1,0 1,0-1,0 1,5 44,-5-20</inkml:trace>
  <inkml:trace contextRef="#ctx0" brushRef="#br0" timeOffset="1089.747">3133 1088,'-26'28,"0"2,2 1,2 1,0 1,3 1,0 1,3 0,-2 7,16-38,1 0,-1 0,1 0,0 0,0 0,0 0,0 0,1 1,-1-1,1 0,0 0,1 1,-1-1,1 0,0 0,0 0,0 0,0 0,1 0,-1 0,1 0,0 0,1-1,-1 1,0-1,1 0,0 1,0-1,0 0,0-1,0 1,1 0,-1-1,1 0,0 0,0 0,-1 0,1-1,0 1,0-1,1 0,2 0,8-3,-1 0,1-2,0 1,-1-2,0 0,0-1,0 0,-1-1,0 0,0-1,-1-1,0 0,-1 0,0-2,0 1,-1-1,0-1,-1 1,2-6,3 3,-2 0,0-1,-1 0,0-1,-1 0,-1-1,-1 0,0-1,-1 0,-1 0,-1 0,0-1,-2 1,1-11,-4 25,0-1,0 1,0 0,-1-1,0 1,0 0,0 0,0-1,-1 1,1 0,-1 0,0 1,-1-1,1 0,0 1,-1-1,0 1,0 0,0 0,0 0,-1 0,1 0,-1 1,1 0,-1-1,0 2,0-1,0 0,0 1,0-1,0 1,-1 0,1 1,0-1,-1 1,-1 0,-3-1,0 1,0 0,0 1,0 0,0 0,0 1,1 1,-1-1,1 1,-1 1,1-1,0 1,0 1,0-1,1 2,0-1,-2 2,-11 14</inkml:trace>
  <inkml:trace contextRef="#ctx0" brushRef="#br0" timeOffset="1597.346">3500 1455,'1'-13,"-1"1,2-1,0 1,0-1,1 1,1 0,0 0,0 1,1-1,1 1,0 0,1 0,0 1,0 0,1 0,0 0,1 1,0 1,6-5,131-102,-144 114,-1 0,1 1,-1-1,1 0,-1 1,1 0,0-1,-1 1,1 0,0 0,-1 0,1 0,-1 0,1 0,0 0,-1 1,1-1,0 1,-1-1,1 1,-1-1,1 1,-1 0,1 0,-1 0,0 0,1 0,-1 0,0 0,0 0,0 1,0-1,0 0,0 1,0-1,0 1,-1-1,1 1,0-1,-1 1,1-1,-1 1,0-1,1 1,-1 1,35 41,-28-43,0-1,0 0,0 0,0 0,0-1,-1 0,1 0,0-1,0 1,-1-2,1 1,-1-1,0 0,0 0,0-1,0 1,0-1,-1-1,0 1,1-2,25-14,94-52,-124 70,0 1,1 0,-1 0,1 0,-1 0,1 0,-1 0,1 0,0 1,-1-1,1 1,0-1,0 1,-1-1,1 1,0 0,0 0,0 0,-1 0,1 0,0 1,0-1,0 0,-1 1,1-1,0 1,-1 0,1-1,0 1,-1 0,1 0,-1 0,1 0,-1 0,0 1,1-1,-1 0,0 1,0-1,0 1,0-1,0 1,0-1,0 1,-1 0,1-1,-1 1,1 0,-1 0,1-1,-1 1,0 0,0 0,0 1,3 31,-3-29,-1 1,1-1,0 1,0-1,0 1,1-1,0 0,0 1,1-1,-1 0,1 0,0 0,0 0,1 0,0 0,-1-1,2 1,-1-1,0 0,1 0,0 0,0 0,0-1,0 1,1-1,-1 0,1-1,0 1,0-1,0 1,49 4,-29-6</inkml:trace>
  <inkml:trace contextRef="#ctx0" brushRef="#br0" timeOffset="8123.369">8664 354</inkml:trace>
  <inkml:trace contextRef="#ctx0" brushRef="#br0" timeOffset="11342.321">11318 1031,'32'-5,"0"-2,0-1,0-1,-1-2,-1-1,0-2,-1-1,0-1,-1-1,-1-1,-1-2,0-1,-2-1,4-5,-3 6,217-161,-135 129,-105 52,1 0,0 1,0-1,0 1,0 0,0-1,0 2,0-1,0 0,0 0,0 1,0 0,0-1,0 1,0 0,0 1,-1-1,1 0,0 1,-1 0,0-1,1 1,-1 0,0 0,0 0,0 1,0-1,0 0,0 1,-1-1,1 1,-1 0,1 0,-1-1,0 1,0 0,0 2,2 17,0-1,-1 1,-2 0,0 0,-1 0,-1 0,-1 0,-1-1,-1 1,-1-1,-1 0,0 0,-10 16,12-24,0-1,-1-1,-1 1,1-1,-2 0,0-1,0 1,0-1,-2-1,1 0,-1 0,0-1,-1 0,0-1,0 0,-1-1,1 0,-1-1,-1 0,1-1,-1 0,-5 0,-7 0,1-2,-1 0,0-2,1 0,-1-2,1-1,-9-2,31 5,0 0,1 0,-1 0,0 0,0 0,1-1,-1 1,0 0,1-1,-1 1,1-1,-1 0,1 0,-1 1,1-1,-1 0,1 0,0 0,-1 0,1-1,0 1,0 0,0 0,0-1,0 1,0-1,0 1,1-1,-1 1,0-1,1 1,-1-1,1 0,0 1,-1-1,1 0,0 1,0-1,0 0,0 0,1 1,-1-1,0 0,1 1,-1-1,1 1,-1-1,1 0,0 1,0-1,-1 1,1 0,0-1,1 1,-1 0,0-1,0 1,1 0,10-8,1 1,0 1,1 0,-1 0,1 2,1-1,-1 2,1 0,0 1,0 0,0 1,5 1,12-1,-1 2,1 1,-1 1,1 2,6 2,96 9,-87-13,0-2,0-1,0-3,0-2,0-2,-1-2,-1-2,22-9,-8-5,-1-2,-1-3,-2-2,-1-2,3-6,-26 16,-1 0,-2-2,0-1,-2-1,-1-1,-1-2,-2 0,2-7,-12 19,-2-1,0 1,-2-2,0 1,-1-1,-1 0,-2-1,0 1,-1-1,-1 0,-1 0,-1 1,-1-1,-3-15,3 32,1 0,-1-1,-1 1,1 0,-1 0,0 0,0 0,0 1,-1-1,0 1,0-1,-1 1,1 0,-1 0,0 0,0 1,-1-1,0 1,1 0,-1 1,-1-1,1 1,0 0,-1 0,0 0,1 1,-1 0,0 0,0 1,0-1,-1 1,1 1,0-1,0 1,0 0,-6 1,-7 8,0 0,1 2,0 0,1 1,1 0,0 1,0 1,1 1,1 0,1 1,0 1,1 0,0 0,2 1,0 0,1 1,1 0,-3 12,-1-9,2 1,0 0,1 0,2 1,0 0,2 1,0-1,2 1,0 0,2 0,1 0,1 0,1 0,1-1,1 1,2-1,2 8,-3-18,0 0,1 0,1 0,0-1,1 0,1-1,0 0,0 0,1 0,0-1,1-1,1 0,5 4,-5-6,0 1,1-1,1-1,-1 0,1-1,0-1,0 0,1-1,0 0,-9-3,0 0,0 0,0 0,0-1,0 0,0 0,0-1,0 0,0 0,0 0,0-1,0 0,0 0,-1 0,1-1,-1 0,0 0,0 0,0-1,0 1,0-1,-1 0,3-3,6-9</inkml:trace>
  <inkml:trace contextRef="#ctx0" brushRef="#br0" timeOffset="11606.826">13660 721,'10'29,"2"14,0 5,-2-6</inkml:trace>
  <inkml:trace contextRef="#ctx0" brushRef="#br0" timeOffset="11857.942">13745 326,'0'0</inkml:trace>
  <inkml:trace contextRef="#ctx0" brushRef="#br0" timeOffset="12359.121">14252 496,'-16'25,"2"1,0 1,1 0,2 1,1 0,1 1,0 9,8-35,0 0,0 0,1-1,-1 1,1 0,0 0,-1 0,2 0,-1 0,0 0,0-1,1 1,0 0,-1 0,1 0,0-1,1 1,-1-1,0 1,1-1,-1 1,1-1,0 0,0 1,0-1,0 0,0 0,0-1,1 1,-1 0,0-1,1 1,0-1,-1 0,1 0,0 0,-1 0,1 0,0-1,0 1,0-1,0 0,1 0,25-1,1-1,-1-1,-1-2,1-1,-1-1,0-1,0-2,-1-1,-1-1,1-1,-2-1,0-1,-1-2,-1 0,0-2,-1 0,4-7,-7 9,-2-1,1 0,-2-2,-1 0,0-1,-2 0,0-1,-1 0,-2-1,4-10,-10 22,-1 0,1-1,-2 0,0 1,0-1,-1 0,0 0,-1 0,0 0,-1 0,-1 0,0 0,0 0,-1 1,-1-1,0 1,0 0,-1 0,-1 0,0 1,0 0,-6-7,7 11,1 1,-1 0,0 0,0 0,-1 0,1 1,-1 0,0 0,0 1,-1 0,1 0,-1 0,1 1,-1 0,0 0,0 1,0-1,0 2,0-1,0 1,0 0,0 0,0 1,0 0,0 0,0 1,0 0,0 0,1 0,-1 1,1 0,0 0,-1 1,2 0,-4 2,-7 7,1 1,1 0,1 0,0 1,0 1,2 0,0 1,1 0,1 1,0 0,1 1,1-1,1 1,1 1,0-1,2 1,0-1,1 1,1 0,1 0,1 0,0 0,1-8,0 0,1 0,0-1,0 1,1-1,1 0,0 0,1 0,0-1,0 0,1 0,0 0,1-1,0 0,0-1,1 0,0 0,1-1,1 1,13 8,2 0,0-1,0-2,2-1,-1-1,1-1,5-1,14 2,0-3,0-2,0-1,1-3,-1-2,1-2,-1-2,26-6,-43 5,-1-1,1-2,-1-1,-1-1,0-1,0-2,-1 0,3-4,-17 9,0-1,-1 0,-1 0,1-1,-1 0,-1-1,0-1,0 1,-2-1,1-1,-1 0,-1 0,0-1,-1 1,-1-1,0-1,0-2,-3 12,-1 1,0-1,0 1,0-1,-1 1,0-1,1 0,-2 1,1-1,0 1,-1-1,0 0,0 1,0-1,-1 1,0 0,1 0,-2-1,1 1,0 0,-1 1,1-1,-1 0,0 1,-1-1,1 1,0 0,-1 0,0 0,0 1,0 0,0-1,-4-1,-2 0,-1 1,1 0,-1 0,1 1,-1 0,0 1,0 0,0 1,0 0,0 1,0 0,0 0,1 1,-1 1,0 0,1 0,-9 5,-3 1,1 1,1 1,0 0,0 2,1 0,1 2,0-1,0 4,7-10,1 1,1 0,0 1,0 0,1 0,0 1,0 0,2 1,-1-1,1 1,1 1,0-1,1 1,0-1,1 1,1 0,0 1,0-1,2 0,-1 1,2-1,0 0,0 0,2 4,2-4,1 0,0 0,1 0,0 0,1-1,1-1,0 1,0-1,1-1,0 0,1 0,0-1,1 0,0-1,0 0,11 4,11 4,1-1,1-1,0-2,1-2,30 5,-26-7,0-2,0-1,0-2,0-3,0-1,1-1,35-8,-46 3</inkml:trace>
  <inkml:trace contextRef="#ctx0" brushRef="#br0" timeOffset="2402.142">5250 1201,'14'32,"-1"1,-2 0,-1 1,-1 0,-2 0,-2 1,-1 0,-1 0,-3 0,0 0,-2 0,-2 0,-7 31,10-51,0 1,-1-1,-1 0,0 0,-1 0,-1 0,0 0,-1-1,-1 0,-1 2,7-15,1 0,0-1,0 1,-1 0,1-1,-1 1,1 0,0-1,-1 1,1-1,-1 1,1 0,-1-1,0 1,1-1,-1 0,0 1,1-1,-1 1,0-1,1 0,-1 0,0 1,0-1,1 0,-1 0,0 0,0 0,1 0,-1 0,0 0,0 0,0 0,1 0,-1 0,0 0,0-1,1 1,-1 0,0-1,1 1,-1 0,0-1,1 1,-1-1,1 1,-1-1,0 1,1-1,-1 1,1-1,0 0,-1 1,1-1,-1 0,1 1,0-1,0 0,-1 0,1 1,0-1,0 0,0 0,0 1,0-1,0 0,0 0,-8-56,12 11,2 0,2 1,1 0,3 0,2 1,1 1,3 0,7-11,7-14,2 2,3 1,3 2,3 2,2 2,3 1,2 3,6 0,-54 53,3-5,1 1,0 0,0 0,0 0,1 1,0 0,0 0,0 1,0 0,1 0,0 1,0 0,0 0,0 1,0 0,0 0,1 1,-1 0,7 0,-12 5,1 0,-1-1,0 1,0 0,0 1,-1-1,1 0,-1 1,0 0,0-1,-1 1,1 0,-1 0,0 0,-1 0,1 0,-1 0,0 0,0 0,0 0,-1 0,0 0,0 1,1-3,-4 29,-2 0,-1 0,-2 0,-1-1,-1-1,-2 0,-1 0,-1-1,-1-1,-2 0,-1-2,-5 6,2-3,-2-1,0-1,-2-1,-1-1,-1-1,-29 19,1-18,55-25,0 1,0-1,-1 1,1-1,0 0,0 0,-1 1,1-1,0 0,0 0,-1-1,1 1,0 0,0 0,-1 0,1-1,0 1,0-1,0 1,0-1,0 1,0-1,-1 0,1 1,1-1,-1 0,0 0,0 0,0 0,0 0,0 0,1 0,-1 0,1 0,-1 0,1 0,-1 0,1-1,-1 1,1 0,0 0,0-1,-1 1,1-1,8-47,1 24</inkml:trace>
  <inkml:trace contextRef="#ctx0" brushRef="#br0" timeOffset="2966.966">5899 1342,'29'-9,"17"-1,-1-3,-1-1,0-2,-1-2,-1-2,-1-2,-1-2,36-28,-75 52,18-14,-1 0,-1 0,-1-2,0 0,-1-1,0-1,-2 0,0-1,-1 0,-1-1,0 0,-2-1,3-8,-12 24,1 0,-1 0,1 0,-2 0,1 0,0-1,-1 1,0 0,0 1,0-1,-1 0,0 0,0 0,0 1,0-1,-1 1,0 0,0 0,0 0,0 0,-1 0,1 1,-1-1,0 1,0 0,0 0,0 1,-1-1,1 1,-1 0,0 0,1 0,-1 1,0-1,0 1,0 1,0-1,0 1,0-1,0 1,0 1,0-1,-5 2,-3 2,1 2,-1 0,1 0,0 1,0 1,0 0,1 0,1 1,-1 0,2 1,-1 0,1 1,1 0,-5 9,10-18,1 1,0 0,0 0,0 0,0 0,1 1,-1-1,1 0,0 1,0-1,0 1,0-1,1 1,-1 0,1-1,0 1,0 0,0-1,1 1,-1-1,1 1,0 0,0-1,0 0,1 1,-1-1,1 0,-1 1,1-1,0 0,1 0,-1-1,0 1,1 0,-1-1,1 1,0-1,0 0,0 0,0 0,0 0,1-1,-1 1,0-1,2 0,15 3,1-2,0 0,0-2,0 0,0-1,0-1,0-1,-1-1,1-1,-1-1,0 0,0-2,4-2,234-89,-257 98,-1 1,1-1,0 1,0-1,0 1,0 0,-1-1,1 1,0 0,0 0,0 0,0 0,0 0,0 0,0 0,0 0,0 0,-1 0,1 0,0 1,0-1,0 0,0 1,0-1,-1 1,1-1,0 1,0-1,-1 1,1-1,0 1,-1 0,1-1,0 1,-1 0,1-1,-1 1,1 0,-1 0,0 0,1 0,-1-1,0 1,0 0,1 0,-1 0,0 0,0 0,0 0,0 0,0 0,0 0,0-1,-1 1,1 0,0 0,0 0,-1 0,1 0,-1 0,-19 55,3-24,12-26,0 1,0 0,1 1,0-1,0 1,1 0,0-1,0 2,1-1,0 0,0 0,1 1,0-1,1 0,0 1,0-1,1 1,0-1,1 4,0-9,0 0,0 0,0 0,1-1,0 1,-1 0,1-1,0 0,0 1,0-1,1-1,-1 1,0 0,1-1,-1 1,1-1,0 0,-1-1,1 1,0 0,-1-1,1 0,0 0,0 0,-1 0,1-1,0 1,-1-1,3-1,19-4</inkml:trace>
  <inkml:trace contextRef="#ctx0" brushRef="#br0" timeOffset="7234.303">7141 1031,'39'2,"0"-3,1-1,-1-2,0-1,-1-2,1-2,-2-1,21-10,-51 17,0 0,0-1,-1 0,1-1,-1 1,0-1,0 0,-1-1,1 1,-1-1,0 0,-1-1,1 1,-1-1,-1 0,1 0,-1 0,0 0,-1-1,0 1,0-1,0 1,-1-1,0 0,-1 0,0 0,0 1,-1-1,0-2,-2 5,1 1,-1-1,-1 1,1 0,-1 0,0 0,0 0,0 1,0-1,0 1,-1 0,0 0,1 1,-1 0,0-1,0 2,0-1,-1 1,1-1,0 1,0 1,-1-1,1 1,-1 0,1 0,0 0,-1 1,1 0,0 0,-1 0,1 1,0 0,0 0,0 0,0 1,1-1,-1 1,1 0,-1 0,-1 3,-7 2,1 0,0 0,1 1,0 1,1 0,0 0,0 1,1 0,1 1,0 0,0 0,1 1,1 0,0 0,1 1,0-1,1 1,0 0,1 0,1 1,1-1,0 1,0-1,2 0,0 1,1 8,0-18,0 0,1 0,-1 0,1-1,0 1,0-1,1 1,-1-1,1 0,0 0,0-1,1 1,-1-1,0 0,1 0,0 0,0-1,0 0,0 0,0 0,0 0,1-1,-1 0,1 0,139 4,-108-6,-15 0,0-1,-1-1,1-1,-1-1,1-1,-1 0,-1-2,1-1,-1 0,1-2,-1-1</inkml:trace>
  <inkml:trace contextRef="#ctx0" brushRef="#br0" timeOffset="7606.986">7959 693,'-6'23,"1"0,1 0,1 0,1 1,2 0,0-1,1 1,1-1,1 0,2 1,0-1,1-1,2 1,0-1,1 0,1-1,1 0,1-1,1 0,5 5,-17-24,0 1,0-1,0 0,0 0,0 0,1 0,-1 0,0 0,1 0,-1-1,0 1,1 0,-1-1,1 1,-1-1,1 0,-1 1,1-1,-1 0,1 0,-1 0,1 0,0 0,-1 0,1 0,-1 0,1-1,-1 1,1-1,-1 1,0-1,1 0,-1 1,1-1,-1 0,0 0,0 0,1 0,-1 0,0 0,0 0,0-1,0 1,0 0,-1 0,1-1,34-69,60-179,-20 69,-64 162,-1 8</inkml:trace>
  <inkml:trace contextRef="#ctx0" brushRef="#br0" timeOffset="7859.807">8580 834,'0'0</inkml:trace>
  <inkml:trace contextRef="#ctx0" brushRef="#br0" timeOffset="8357.832">9144 608,'-35'34,"15"-17,0 1,2 1,0 0,1 1,1 1,1 0,1 1,1 1,1 0,0 1,2 1,1 0,8-21,0 0,0-1,0 1,1 0,-1 0,1 0,0-1,0 1,1 0,-1 0,1 0,-1-1,1 1,1 0,-1-1,0 1,1-1,0 1,-1-1,1 0,1 0,-1 0,0 0,1 0,0 0,-1-1,1 1,0-1,0 0,1 1,-1-2,0 1,1 0,-1-1,1 1,-1-1,1 0,0 0,-1-1,1 1,0-1,0 1,0-1,-1-1,1 1,0 0,0-1,0 0,-1 0,4-1,4-2,0-1,0 0,-1-1,0 0,0-1,-1 0,0 0,0-1,0 0,-1 0,-1-1,1 0,-1-1,-1 0,0 0,0 0,-1-1,0 1,-1-1,0-1,-1 1,0 0,-1-1,0 1,-1-1,0-12,1 17,-1-1,0 0,0 1,-1-1,0 0,0 0,-1 0,0 1,-1-1,1 0,-1 1,-1 0,1-1,-2 1,1 0,0 0,-1 0,-1 1,1-1,-1 1,0 0,0 1,-1-1,0 1,0 0,-1-1,-10 4,3 4</inkml:trace>
  <inkml:trace contextRef="#ctx0" brushRef="#br0" timeOffset="8570.521">9370 721,'0'22,"1"1,1-1,0 0,2 0,1 0,3 9,-7-26,1 0,0 0,0 0,0 0,0 0,1 0,0-1,0 1,0-1,1 0,-1 0,1 0,0 0,0-1,0 1,1-1,-1 0,1-1,0 1,0-1,-1 0,2 0,-1 0,0-1,0 1,0-1,1-1,4 1,2-3,0-1,-1-1,1 0,-1 0,1-2,-1 1,-1-1,1 0,-1-1,0-1,-1 1,0-2,0 1,0-1,-1 0,-1-1,3-4,3-1,-1-1,-1 0,-1 0,-1-1,0-1,-1 1,0-1,-2-1,0 1,-1-1,1-15,-4 9</inkml:trace>
  <inkml:trace contextRef="#ctx0" brushRef="#br0" timeOffset="8922.383">10245 523,'-181'141,"178"-140,1 1,-1 0,1 0,0 0,0 0,0 0,0 0,0 0,0 0,1 1,-1-1,1 1,-1 0,1-1,0 1,0 0,0 0,1-1,-1 1,0 0,1 0,0 0,0 0,0 0,0 0,0 0,1 0,-1-1,1 1,0 0,0 0,0 0,0-1,0 1,1-1,-1 1,1-1,-1 1,1-1,0 0,0 1,86 82,-85-82,-1 1,0 0,1-1,-2 1,1 0,0 0,-1 0,0 0,0 1,0-1,0 0,-1 0,1 1,-1-1,0 0,-1 1,1-1,-1 0,0 0,0 1,0-1,0 0,-1 0,0 0,0 0,0-1,0 2,-2 0,0 0,0 0,0-1,-1 1,1-1,-1 0,0 0,0-1,0 1,-1-1,1 0,-1-1,0 1,0-1,0 0,0-1,-5 1,-11 2</inkml:trace>
  <inkml:trace contextRef="#ctx0" brushRef="#br0" timeOffset="9833.602">8580 777,'0'5,"0"6,0 7,0 4,0 4,0 2,-5-4,-1-1,0 0,1 1,2 2,0-4</inkml:trace>
  <inkml:trace contextRef="#ctx0" brushRef="#br0" timeOffset="13906.935">254 2329,'540'-78,"509"-59,694-60,1714-90,-620 222,-586 40,615 41,-636 8,-1978-18</inkml:trace>
  <inkml:trace contextRef="#ctx0" brushRef="#br0" timeOffset="17335.754">1 4418,'31'0,"1"-1,-1-1,1-2,-1-1,0-1,0-2,-1-1,0-2,-1-1,3-2,111-63,-3-6,-4-7,4-11,-126 91,37-25,-2-3,-2-1,-2-3,-1-1,28-38,-31-4,-40 82,-1 1,1-1,-1 1,0-1,0 0,0 1,0-1,-1 1,1-1,-1 0,1 1,-1-1,0 1,0 0,0-1,0 1,-1 0,1-1,0 1,-1 0,0 0,1 0,-1 0,0 1,0-1,0 0,0 1,-1 0,1-1,0 1,-1 0,1 0,0 0,-2 0,-10-1,0 0,1 1,-1 1,0 0,0 1,0 1,0 0,1 1,-1 0,1 1,0 0,0 1,0 1,0 0,1 1,0 0,1 1,0 0,0 1,0 0,-7 9,-5 1,0 2,2 0,0 1,2 2,0 0,1 1,2 0,1 1,1 1,1 1,1 0,1 1,2 0,1 0,1 1,2 0,-1 17,6-39,0 0,0 1,0-1,1 0,0 0,1 0,0 0,0-1,1 1,0 0,0-1,1 0,0 0,0 0,0 0,1 0,0-1,1 0,-1 0,1 0,0-1,1 0,-1 0,1-1,0 0,0 0,0 0,1-1,1 1,22 2,0 0,1-2,0-1,0-2,-1-1,1-1,0-2,0-1,28-8,21-11,0-3,-2-3,-1-5,-1-2,-2-4,-2-3,-2-3,33-30,-92 67,22-11,-1-2,-1-2,-1-1,-2-1,0-1,-2-2,-1-1,-1-1,-2 0,2-7,-19 15,-19 24,-24 31,18-12,1 2,2 0,0 1,1 1,2 0,0 0,2 2,1-1,0 2,2-1,1 1,2 0,-2 17,6-37,1 0,-1 1,2-1,-1 0,1 1,0-1,0 0,1 0,0 0,0 0,1 0,0 0,0 0,1-1,-1 0,2 1,-1-1,0-1,1 1,0-1,1 0,-1 0,1 0,0-1,0 0,0 0,1 0,-1-1,1 0,0 0,0-1,3 1,14 2,1-2,-1-1,1-1,-1-1,1 0,-1-2,0-2,0 0,0-1,0-1,17-8,17-8,-2-2,0-3,-2-2,5-6,-19 12,-1-1,-1-3,-1 0,-2-3,-1 0,-1-3,-1 0,-2-2,-2-2,-1 0,-2-2,-2 0,11-27,-24-6,-10 71,-1-1,1 1,0 0,0-1,0 1,-1-1,1 1,-1 0,1-1,-1 1,0 0,0 0,1-1,-1 1,0 0,0 0,0 0,0 0,0 0,0 0,0 0,-1 1,1-1,0 0,0 0,-1 1,1-1,0 1,-1 0,1-1,0 1,-1 0,1 0,-1-1,1 1,-1 0,1 1,0-1,-1 0,1 0,-1 1,1-1,0 0,-1 1,1-1,0 1,-1 0,1 0,-24 11,1 2,1 1,1 0,0 2,1 0,1 2,0 0,2 1,0 1,1 0,1 2,1 0,2 0,0 2,1-1,1 4,1-8,1 2,1-1,1 1,0 0,2 0,1 1,1 0,0 2,3-15,0-1,0 1,1-1,0 1,0-1,1 1,1-1,-1 0,1 0,1 0,0 0,0-1,1 1,0-1,0 0,1-1,0 1,0-1,1 0,4 3,0-2,0-1,1-1,0 1,0-2,0 0,1 0,0-1,0-1,0 0,0 0,0-2,0 1,1-2,-1 0,0 0,1-1,-1-1,0-1,0 1,0-2,0 0,10-5,8-3</inkml:trace>
  <inkml:trace contextRef="#ctx0" brushRef="#br0" timeOffset="17656.735">3811 3656,'153'-16,"0"7,51 6,-65-2,-115-1</inkml:trace>
  <inkml:trace contextRef="#ctx0" brushRef="#br0" timeOffset="17921.813">3923 3910,'29'0,"14"0,5-5,-2-1,-2 0,-6 1,-3 2,-3-4,-3-1,-1 1,0 2,-1 2,1 1,-1 1,1 1,-5 0</inkml:trace>
  <inkml:trace contextRef="#ctx0" brushRef="#br0" timeOffset="20205.544">6491 3967,'-39'16,"1"3,1 1,1 2,0 1,2 2,-9 9,41-33,-1 0,0 1,1-1,0 1,-1-1,1 1,0 0,0 0,-1 0,2 0,-1 0,0 0,0 1,1-1,-1 1,1-1,0 1,0 0,0-1,0 1,0 0,0 0,1 0,-1-1,1 1,0 0,0 0,0 0,0 0,1 0,-1 0,1-1,0 1,0 0,0 0,0-1,0 1,0 0,1-1,-1 1,1-1,0 0,0 0,0 1,0-1,0 0,2 1,214 62,-105 1,-110-63,0 0,0 0,0 0,-1 1,1-1,-1 0,0 1,0 0,0 0,0-1,-1 1,1 0,-1 0,0 1,-1-1,1 0,0 0,-1 0,0 1,0-1,-1 0,1 0,-1 0,0 0,0 1,0-1,0 0,-1 0,-1 2,-2 3,-1 0,-1 0,0 0,0-1,-1 1,1-2,-2 1,1-1,-1-1,0 1,-1-2,0 1,1-1,-10 3,-5 1</inkml:trace>
  <inkml:trace contextRef="#ctx0" brushRef="#br0" timeOffset="20461.513">6322 4023,'38'-9,"23"-4,5-4,1 1,4 3,0-1,-4 1,-7 4,-5-2,-2 1,-5 3,-2 1,-3 3,-4 2,-10 0</inkml:trace>
  <inkml:trace contextRef="#ctx0" brushRef="#br0" timeOffset="19354.996">5899 2979,'24'-18,"0"1,0 1,2 2,0 0,1 2,0 0,0 2,1 1,1 2,27-5,-46 10,24-7,1 2,-1 1,1 2,0 2,1 0,23 4,-56-2,-1 1,1 0,-1-1,1 1,-1 0,1 0,-1 0,0 1,0-1,1 1,-1-1,0 1,0 0,0 0,-1-1,1 1,0 1,-1-1,1 0,-1 0,0 0,1 1,-1-1,-1 1,1-1,0 1,0-1,-1 1,0 0,1-1,-1 1,0-1,0 1,0 0,-1-1,1 1,-1 0,1-1,-1 1,0-1,0 1,0-1,0 0,-1 1,1-1,0 0,-1 0,0 0,1 0,-1 0,0 0,0 0,0-1,-2 2,-14 16,-2-1,0-1,0 0,-2-2,0 0,-1-2,-13 6,-36 24,70-43,0 0,0 1,-1-1,1 1,0 0,0 0,0-1,1 1,-1 1,0-1,0 0,0 0,1 1,-1-1,1 1,-1-1,1 1,0 0,-1-1,1 1,0 0,0 0,0 0,1 0,-1 0,0 0,1 0,-1 0,1 0,0 1,-1-1,1 0,0 0,0 0,1 0,-1 0,0 1,1-1,-1 0,1 0,0 0,0 0,0 0,0 0,0-1,0 1,0 0,0 0,1-1,-1 1,1-1,-1 1,2 0,197 57,47 17,-245-76,0 0,0 1,0-1,-1 0,1 1,0 0,0 0,0-1,0 1,-1 0,1 0,0 1,-1-1,1 0,-1 0,1 1,-1-1,0 1,1-1,-1 1,0 0,0-1,0 1,0 0,-1 0,1 0,0 0,-1 0,1-1,-1 1,0 0,0 0,0 0,0 0,0 0,0 0,0 0,0 0,-1 0,1 0,-1 0,0 0,1 0,-1 0,0-1,0 1,0 0,0-1,-1 1,1 0,0-1,-1 0,0 1,-16 14,-1-1,-1-1,0-1,-1 0,-1-2,1 0,-2-2,0 0,0-2,0 0,-1-2,-4 0,-191 38,202-36</inkml:trace>
  <inkml:trace contextRef="#ctx0" brushRef="#br0" timeOffset="19659.198">5560 3713,'65'0,"203"-1,116-21,-95-13,-54 5,193 2,-386 28</inkml:trace>
  <inkml:trace contextRef="#ctx0" brushRef="#br0" timeOffset="23348.803">7564 2895,'-21'5,"0"2,0 1,1 0,0 1,0 2,1 0,-2 2,15-9,1 1,-1-1,1 1,0 0,0 1,0-1,1 1,0 0,0 0,1 0,-1 0,1 1,1-1,-1 1,1 0,0 0,1 0,-1 0,1 0,1 0,0 0,0 0,0 6,1-9,-1 0,1 0,0 0,0 0,0-1,0 1,1 0,-1-1,1 1,0-1,0 1,0-1,1 0,-1 0,1 0,0 0,0 0,0-1,0 1,0-1,0 0,1 0,-1 0,1 0,0-1,-1 1,1-1,0 0,0 0,0-1,-1 1,1-1,0 0,0 1,0-2,0 1,0 0,0-1,0 0,0 0,-1 0,1 0,0-1,-1 0,3-1,7-7,-1-2,0 1,0-2,-2 1,1-2,-2 1,0-1,0-1,-1 0,-1 0,-1 0,3-12,33-59,-37 76,44-60,-48 68,1 1,0 0,-1-1,1 1,-1 0,1 0,0 0,0 0,0 0,0 0,0 1,0-1,0 0,0 1,0 0,0-1,0 1,0 0,0 0,0 0,0 1,0-1,0 0,0 1,0-1,0 1,0 0,0-1,0 1,0 0,-1 0,1 0,0 1,-1-1,1 0,-1 1,1 0,12 15,-1 1,-1 1,-1 0,-1 0,-1 1,0 0,-1 1,-2 0,0 0,-1 0,-1 1,-1 0,-1 0,-1 14,4 1,-3 0,0 1,-3 0,-1-1,-5 22,4-49,0 0,0 0,-1-1,-1 1,1-1,-2 0,1 0,-1-1,-1 1,1-1,-1-1,-1 1,1-1,-1-1,-1 1,1-1,-1-1,0 0,0 0,-1 0,1-1,-1-1,0 0,0 0,-8 0,15-1,-1-1,0 0,1 0,-1-1,0 1,0-1,0 0,1 0,-1 0,0-1,0 1,1-1,-1 0,0 0,1 0,-1 0,1-1,-1 1,1-1,0 0,-1 0,1 0,0-1,0 1,1-1,-1 1,0-1,1 0,0 0,0 0,0-1,0 1,0 0,0-1,1 1,0-1,0 0,0 1,0-1,0 0,1 1,-1-1,1 0,0 0,1 0,-1-1,1-8,1 1,0-1,1 1,0-1,1 1,1 0,0 0,0 0,1 1,0 0,1 0,1 1,0 0,0 0,0 0,5-2,11-10,1 1,1 0,0 2,2 1,25-12,126-34,-152 58</inkml:trace>
  <inkml:trace contextRef="#ctx0" brushRef="#br0" timeOffset="24724.537">7225 3600,'34'-12,"128"24,247-13,-160-24,104-7,-62 5,-289 27,0 0,-1 0,1 0,-1 0,1 0,0 0,-1 1,1-1,-1 0,1 1,-1-1,1 1,-1 0,1 0,-1-1,0 1,1 0,-1 0,0 0,0 0,0 1,1-1,-1 0,0 0,-1 1,1-1,0 0,0 2,0 8</inkml:trace>
  <inkml:trace contextRef="#ctx0" brushRef="#br0" timeOffset="26676.881">7733 3797,'-1'1,"-1"0,1 0,0 0,0 1,0-1,0 0,0 1,0-1,1 1,-1-1,0 1,1-1,-1 1,1-1,-1 1,1 0,0-1,0 1,0 0,0-1,0 1,0-1,0 1,0 0,1-1,-1 1,0-1,1 1,0 0,-1-1,1 1,1 6,3 38,-2 0,-2 0,-2 0,-1 0,-7 26,-54 222,46-231,54-77,-3-9,0 2,2 2,0 1,1 1,0 2,1 2,1 2,0 1,1 2,0 1,3 2,-35 4,-1 1,0 0,1 0,-1 0,1 1,-1 0,0 0,1 1,-1 0,0 0,0 1,0 0,0 0,-1 0,1 1,-1 0,0 0,0 1,0 0,-1 0,0 0,0 1,0-1,0 1,-1 1,0-1,-1 0,1 1,-1 0,0 0,-1 0,0 0,0 0,0 0,-1 1,0-1,0 1,-1-1,0 1,-1-1,1 0,-2 3,-4 5,-1-1,-1 1,0-2,-1 1,0-1,-1 0,0-1,-1-1,-1 1,0-2,0 1,-1-2,0 0,-1 0,0-1,-14 5,10-5,-1 0,0-2,1 0,-2-1,1-1,-1 0,1-2,-1 0,0-2,0 0,-13-2,20 1,1 0,0 0,0-1,0-1,1 0,-1 0,0-1,1-1,0 0,0-1,1 0,-1 0,1-1,1 0,-1-1,1 0,1-1,-1 0,1 0,1 0,0-1,0-1,1 1,0-1,1 0,-1-3,-2-13</inkml:trace>
  <inkml:trace contextRef="#ctx0" brushRef="#br0" timeOffset="29443.861">4629 2668,'17'-21,"1"1,2 0,0 1,0 1,2 1,0 1,1 1,1 1,0 1,9-2,82-35,-112 49,1 0,-1 0,0 0,1 1,-1-1,0 1,1 0,-1 0,1 0,-1 0,0 1,1 0,-1-1,0 1,1 0,-1 1,0-1,0 0,0 1,0 0,0 0,0 0,-1 0,1 0,-1 0,1 1,-1-1,0 1,0 0,0 0,0 0,0 0,-1 0,1 0,-1 0,0 0,0 0,0 1,0-1,-1 1,1 2,6 28,-1 0,-1 0,-2 0,-2 1,-1-1,-2 16,0 15,1 68,11 633,-1-551,-12 101,-17-20,-7 269,28-473,-12-253,3 89,3 0,3-1,4 1,2-1,14-65,-5 20,171-1275,-184 1389,1-16,1 0,0 0,2 1,0-1,1 1,1-1,1 2,1-1,0 1,2 0,0 1,0 0,8-8,-6 16,0 0,1 1,0 0,1 1,-1 0,1 1,1 1,-1 0,1 1,0 0,0 2,4-1,43-12,328-76,75-19,50 16,-196 66,1 15,10 13,505 0,-535-25,-70-4,-208 26,-21 2,1 0,-1 0,1 0,-1 1,1-1,-1 1,1-1,0 1,-1-1,1 1,-1 0,1 0,0 0,-1 0,1 0,0 0,-1 0,1 0,0 1,-1-1,1 1,-1-1,1 1,-1 0,1 0,-1-1,1 1,-1 0,0 0,1 0,-1 1,0-1,0 0,0 0,0 1,0-1,0 0,0 1,0-1,-1 1,1-1,-1 1,1 0,-1-1,1 1,-1-1,0 1,0 0,0-1,0 1,-43 172,20-106,19-53,-9 24,3 0,1 0,2 1,-2 27,9-42</inkml:trace>
  <inkml:trace contextRef="#ctx0" brushRef="#br0" timeOffset="31624.929">6435 4587,'0'5,"-5"2,-6-1,-2 4,-2 0,-5-2,-3-2,-2-7,-3-3,0-1,-1 0,0 1,5 2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9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608,'-1'-2,"1"1,0 0,-1-1,1 1,0-1,0 1,0-1,0 1,0 0,0-1,0 1,1-1,-1 1,1 0,-1-1,1 1,-1 0,1-1,0 1,-1 0,1 0,0 0,0 0,0 0,0 0,0 0,0 0,0 0,0 0,0 0,1 0,-1 1,0-1,1 1,-1-1,0 1,1-1,-1 1,0 0,1 0,0-2,338-158,-293 140,210-79,-256 99,-1-1,1 1,0 0,-1-1,1 1,0 0,0-1,-1 1,1 0,0 0,0 0,-1-1,1 1,0 0,0 0,-1 0,1 0,0 0,0 1,0-1,-1 0,1 0,0 0,0 1,-1-1,1 0,0 1,-1-1,1 1,0-1,-1 1,1-1,-1 1,1-1,-1 1,1-1,-1 1,1 0,-1-1,0 1,1 0,-1 0,0-1,1 1,-1 0,0-1,0 1,0 0,0 0,0 0,0-1,0 1,0 0,-11 46,9-40,-127 441,112-373,4 0,4 1,2 1,4-1,4 1,2 2,0-54,2 36,2-1,3-1,3 0,9 22,1-31,-18-51,-11-17,-6-4,0 1,-2 1,0 0,-1 1,-1 0,-1 1,0 1,-2 1,0 1,0 0,-2 1,1 1,-2 1,0 1,0 1,-1 1,0 1,0 1,-1 1,0 1,0 1,0 1,-13 1,-7-1,-1 2,1 2,-1 2,1 1,0 3,1 2,0 1,0 3,1 1,1 2,0 2,1 1,1 3,-5 5,35-22,-1 1,1 0,0 1,0 0,0 1,1 0,1 0,-1 0,1 1,1 0,0 1,0-1,0 1,1 0,1 1,-1 2,5-11,0 1,0 0,0 0,0-1,0 1,0 0,1-1,0 1,-1 0,1-1,0 1,0-1,0 1,1-1,-1 0,1 1,-1-1,1 0,0 0,0 0,-1 0,1 0,1 0,-1-1,0 1,0-1,1 1,-1-1,1 0,80 28,-74-27,24 6,-4-3</inkml:trace>
  <inkml:trace contextRef="#ctx0" brushRef="#br0" timeOffset="344.808">1101 1144,'828'-288,"-720"247,82-37,-173 74,-6 5</inkml:trace>
  <inkml:trace contextRef="#ctx0" brushRef="#br0" timeOffset="781.798">2427 1230,'-133'423,"113"-371,61-145,49-76,68-92,-59 107,-76 123,-23 31,0-1,1 1,-1-1,0 1,1 0,-1-1,0 1,1-1,-1 1,1 0,-1 0,1-1,-1 1,1 0,-1 0,1-1,-1 1,1 0,-1 0,1 0,-1 0,1 0,-1 0,1 0,-1 0,1 0,0 0,-1 0,1 0,-1 0,1 0,-1 0,1 1,-1-1,1 0,-1 0,1 1,-1-1,1 0,-1 1,0-1,1 0,-1 1,0-1,1 1,-1-1,0 1,1-1,-1 1,0-1,0 0,1 1,-1 0,0-1,0 1,0-1,0 1,0-1,0 1,0-1,0 1,5 44,-5-20</inkml:trace>
  <inkml:trace contextRef="#ctx0" brushRef="#br0" timeOffset="1089.747">3133 1088,'-26'28,"0"2,2 1,2 1,0 1,3 1,0 1,3 0,-2 7,16-38,1 0,-1 0,1 0,0 0,0 0,0 0,0 0,1 1,-1-1,1 0,0 0,1 1,-1-1,1 0,0 0,0 0,0 0,0 0,1 0,-1 0,1 0,0 0,1-1,-1 1,0-1,1 0,0 1,0-1,0 0,0-1,0 1,1 0,-1-1,1 0,0 0,0 0,-1 0,1-1,0 1,0-1,1 0,2 0,8-3,-1 0,1-2,0 1,-1-2,0 0,0-1,0 0,-1-1,0 0,0-1,-1-1,0 0,-1 0,0-2,0 1,-1-1,0-1,-1 1,2-6,3 3,-2 0,0-1,-1 0,0-1,-1 0,-1-1,-1 0,0-1,-1 0,-1 0,-1 0,0-1,-2 1,1-11,-4 25,0-1,0 1,0 0,-1-1,0 1,0 0,0 0,0-1,-1 1,1 0,-1 0,0 1,-1-1,1 0,0 1,-1-1,0 1,0 0,0 0,0 0,-1 0,1 0,-1 1,1 0,-1-1,0 2,0-1,0 0,0 1,0-1,0 1,-1 0,1 1,0-1,-1 1,-1 0,-3-1,0 1,0 0,0 1,0 0,0 0,0 1,1 1,-1-1,1 1,-1 1,1-1,0 1,0 1,0-1,1 2,0-1,-2 2,-11 14</inkml:trace>
  <inkml:trace contextRef="#ctx0" brushRef="#br0" timeOffset="1597.346">3500 1455,'1'-13,"-1"1,2-1,0 1,0-1,1 1,1 0,0 0,0 1,1-1,1 1,0 0,1 0,0 1,0 0,1 0,0 0,1 1,0 1,6-5,131-102,-144 114,-1 0,1 1,-1-1,1 0,-1 1,1 0,0-1,-1 1,1 0,0 0,-1 0,1 0,-1 0,1 0,0 0,-1 1,1-1,0 1,-1-1,1 1,-1-1,1 1,-1 0,1 0,-1 0,0 0,1 0,-1 0,0 0,0 0,0 1,0-1,0 0,0 1,0-1,0 1,-1-1,1 1,0-1,-1 1,1-1,-1 1,0-1,1 1,-1 1,35 41,-28-43,0-1,0 0,0 0,0 0,0-1,-1 0,1 0,0-1,0 1,-1-2,1 1,-1-1,0 0,0 0,0-1,0 1,0-1,-1-1,0 1,1-2,25-14,94-52,-124 70,0 1,1 0,-1 0,1 0,-1 0,1 0,-1 0,1 0,0 1,-1-1,1 1,0-1,0 1,-1-1,1 1,0 0,0 0,0 0,-1 0,1 0,0 1,0-1,0 0,-1 1,1-1,0 1,-1 0,1-1,0 1,-1 0,1 0,-1 0,1 0,-1 0,0 1,1-1,-1 0,0 1,0-1,0 1,0-1,0 1,0-1,0 1,-1 0,1-1,-1 1,1 0,-1 0,1-1,-1 1,0 0,0 0,0 1,3 31,-3-29,-1 1,1-1,0 1,0-1,0 1,1-1,0 0,0 1,1-1,-1 0,1 0,0 0,0 0,1 0,0 0,-1-1,2 1,-1-1,0 0,1 0,0 0,0 0,0-1,0 1,1-1,-1 0,1-1,0 1,0-1,0 1,49 4,-29-6</inkml:trace>
  <inkml:trace contextRef="#ctx0" brushRef="#br0" timeOffset="8123.369">8664 354</inkml:trace>
  <inkml:trace contextRef="#ctx0" brushRef="#br0" timeOffset="11342.321">11318 1031,'32'-5,"0"-2,0-1,0-1,-1-2,-1-1,0-2,-1-1,0-1,-1-1,-1-1,-1-2,0-1,-2-1,4-5,-3 6,217-161,-135 129,-105 52,1 0,0 1,0-1,0 1,0 0,0-1,0 2,0-1,0 0,0 0,0 1,0 0,0-1,0 1,0 0,0 1,-1-1,1 0,0 1,-1 0,0-1,1 1,-1 0,0 0,0 0,0 1,0-1,0 0,0 1,-1-1,1 1,-1 0,1 0,-1-1,0 1,0 0,0 2,2 17,0-1,-1 1,-2 0,0 0,-1 0,-1 0,-1 0,-1-1,-1 1,-1-1,-1 0,0 0,-10 16,12-24,0-1,-1-1,-1 1,1-1,-2 0,0-1,0 1,0-1,-2-1,1 0,-1 0,0-1,-1 0,0-1,0 0,-1-1,1 0,-1-1,-1 0,1-1,-1 0,-5 0,-7 0,1-2,-1 0,0-2,1 0,-1-2,1-1,-9-2,31 5,0 0,1 0,-1 0,0 0,0 0,1-1,-1 1,0 0,1-1,-1 1,1-1,-1 0,1 0,-1 1,1-1,-1 0,1 0,0 0,-1 0,1-1,0 1,0 0,0 0,0-1,0 1,0-1,0 1,1-1,-1 1,0-1,1 1,-1-1,1 0,0 1,-1-1,1 0,0 1,0-1,0 0,0 0,1 1,-1-1,0 0,1 1,-1-1,1 1,-1-1,1 0,0 1,0-1,-1 1,1 0,0-1,1 1,-1 0,0-1,0 1,1 0,10-8,1 1,0 1,1 0,-1 0,1 2,1-1,-1 2,1 0,0 1,0 0,0 1,5 1,12-1,-1 2,1 1,-1 1,1 2,6 2,96 9,-87-13,0-2,0-1,0-3,0-2,0-2,-1-2,-1-2,22-9,-8-5,-1-2,-1-3,-2-2,-1-2,3-6,-26 16,-1 0,-2-2,0-1,-2-1,-1-1,-1-2,-2 0,2-7,-12 19,-2-1,0 1,-2-2,0 1,-1-1,-1 0,-2-1,0 1,-1-1,-1 0,-1 0,-1 1,-1-1,-3-15,3 32,1 0,-1-1,-1 1,1 0,-1 0,0 0,0 0,0 1,-1-1,0 1,0-1,-1 1,1 0,-1 0,0 0,0 1,-1-1,0 1,1 0,-1 1,-1-1,1 1,0 0,-1 0,0 0,1 1,-1 0,0 0,0 1,0-1,-1 1,1 1,0-1,0 1,0 0,-6 1,-7 8,0 0,1 2,0 0,1 1,1 0,0 1,0 1,1 1,1 0,1 1,0 1,1 0,0 0,2 1,0 0,1 1,1 0,-3 12,-1-9,2 1,0 0,1 0,2 1,0 0,2 1,0-1,2 1,0 0,2 0,1 0,1 0,1 0,1-1,1 1,2-1,2 8,-3-18,0 0,1 0,1 0,0-1,1 0,1-1,0 0,0 0,1 0,0-1,1-1,1 0,5 4,-5-6,0 1,1-1,1-1,-1 0,1-1,0-1,0 0,1-1,0 0,-9-3,0 0,0 0,0 0,0-1,0 0,0 0,0-1,0 0,0 0,0 0,0-1,0 0,0 0,-1 0,1-1,-1 0,0 0,0 0,0-1,0 1,0-1,-1 0,3-3,6-9</inkml:trace>
  <inkml:trace contextRef="#ctx0" brushRef="#br0" timeOffset="11606.826">13660 721,'10'29,"2"14,0 5,-2-6</inkml:trace>
  <inkml:trace contextRef="#ctx0" brushRef="#br0" timeOffset="11857.942">13745 326,'0'0</inkml:trace>
  <inkml:trace contextRef="#ctx0" brushRef="#br0" timeOffset="12359.121">14252 496,'-16'25,"2"1,0 1,1 0,2 1,1 0,1 1,0 9,8-35,0 0,0 0,1-1,-1 1,1 0,0 0,-1 0,2 0,-1 0,0 0,0-1,1 1,0 0,-1 0,1 0,0-1,1 1,-1-1,0 1,1-1,-1 1,1-1,0 0,0 1,0-1,0 0,0 0,0-1,1 1,-1 0,0-1,1 1,0-1,-1 0,1 0,0 0,-1 0,1 0,0-1,0 1,0-1,0 0,1 0,25-1,1-1,-1-1,-1-2,1-1,-1-1,0-1,0-2,-1-1,-1-1,1-1,-2-1,0-1,-1-2,-1 0,0-2,-1 0,4-7,-7 9,-2-1,1 0,-2-2,-1 0,0-1,-2 0,0-1,-1 0,-2-1,4-10,-10 22,-1 0,1-1,-2 0,0 1,0-1,-1 0,0 0,-1 0,0 0,-1 0,-1 0,0 0,0 0,-1 1,-1-1,0 1,0 0,-1 0,-1 0,0 1,0 0,-6-7,7 11,1 1,-1 0,0 0,0 0,-1 0,1 1,-1 0,0 0,0 1,-1 0,1 0,-1 0,1 1,-1 0,0 0,0 1,0-1,0 2,0-1,0 1,0 0,0 0,0 1,0 0,0 0,0 1,0 0,0 0,1 0,-1 1,1 0,0 0,-1 1,2 0,-4 2,-7 7,1 1,1 0,1 0,0 1,0 1,2 0,0 1,1 0,1 1,0 0,1 1,1-1,1 1,1 1,0-1,2 1,0-1,1 1,1 0,1 0,1 0,0 0,1-8,0 0,1 0,0-1,0 1,1-1,1 0,0 0,1 0,0-1,0 0,1 0,0 0,1-1,0 0,0-1,1 0,0 0,1-1,1 1,13 8,2 0,0-1,0-2,2-1,-1-1,1-1,5-1,14 2,0-3,0-2,0-1,1-3,-1-2,1-2,-1-2,26-6,-43 5,-1-1,1-2,-1-1,-1-1,0-1,0-2,-1 0,3-4,-17 9,0-1,-1 0,-1 0,1-1,-1 0,-1-1,0-1,0 1,-2-1,1-1,-1 0,-1 0,0-1,-1 1,-1-1,0-1,0-2,-3 12,-1 1,0-1,0 1,0-1,-1 1,0-1,1 0,-2 1,1-1,0 1,-1-1,0 0,0 1,0-1,-1 1,0 0,1 0,-2-1,1 1,0 0,-1 1,1-1,-1 0,0 1,-1-1,1 1,0 0,-1 0,0 0,0 1,0 0,0-1,-4-1,-2 0,-1 1,1 0,-1 0,1 1,-1 0,0 1,0 0,0 1,0 0,0 1,0 0,0 0,1 1,-1 1,0 0,1 0,-9 5,-3 1,1 1,1 1,0 0,0 2,1 0,1 2,0-1,0 4,7-10,1 1,1 0,0 1,0 0,1 0,0 1,0 0,2 1,-1-1,1 1,1 1,0-1,1 1,0-1,1 1,1 0,0 1,0-1,2 0,-1 1,2-1,0 0,0 0,2 4,2-4,1 0,0 0,1 0,0 0,1-1,1-1,0 1,0-1,1-1,0 0,1 0,0-1,1 0,0-1,0 0,11 4,11 4,1-1,1-1,0-2,1-2,30 5,-26-7,0-2,0-1,0-2,0-3,0-1,1-1,35-8,-46 3</inkml:trace>
  <inkml:trace contextRef="#ctx0" brushRef="#br0" timeOffset="2402.142">5250 1201,'14'32,"-1"1,-2 0,-1 1,-1 0,-2 0,-2 1,-1 0,-1 0,-3 0,0 0,-2 0,-2 0,-7 31,10-51,0 1,-1-1,-1 0,0 0,-1 0,-1 0,0 0,-1-1,-1 0,-1 2,7-15,1 0,0-1,0 1,-1 0,1-1,-1 1,1 0,0-1,-1 1,1-1,-1 1,1 0,-1-1,0 1,1-1,-1 0,0 1,1-1,-1 1,0-1,1 0,-1 0,0 1,0-1,1 0,-1 0,0 0,0 0,1 0,-1 0,0 0,0 0,0 0,1 0,-1 0,0 0,0-1,1 1,-1 0,0-1,1 1,-1 0,0-1,1 1,-1-1,1 1,-1-1,0 1,1-1,-1 1,1-1,0 0,-1 1,1-1,-1 0,1 1,0-1,0 0,-1 0,1 1,0-1,0 0,0 0,0 1,0-1,0 0,0 0,-8-56,12 11,2 0,2 1,1 0,3 0,2 1,1 1,3 0,7-11,7-14,2 2,3 1,3 2,3 2,2 2,3 1,2 3,6 0,-54 53,3-5,1 1,0 0,0 0,0 0,1 1,0 0,0 0,0 1,0 0,1 0,0 1,0 0,0 0,0 1,0 0,0 0,1 1,-1 0,7 0,-12 5,1 0,-1-1,0 1,0 0,0 1,-1-1,1 0,-1 1,0 0,0-1,-1 1,1 0,-1 0,0 0,-1 0,1 0,-1 0,0 0,0 0,0 0,-1 0,0 0,0 1,1-3,-4 29,-2 0,-1 0,-2 0,-1-1,-1-1,-2 0,-1 0,-1-1,-1-1,-2 0,-1-2,-5 6,2-3,-2-1,0-1,-2-1,-1-1,-1-1,-29 19,1-18,55-25,0 1,0-1,-1 1,1-1,0 0,0 0,-1 1,1-1,0 0,0 0,-1-1,1 1,0 0,0 0,-1 0,1-1,0 1,0-1,0 1,0-1,0 1,0-1,-1 0,1 1,1-1,-1 0,0 0,0 0,0 0,0 0,0 0,1 0,-1 0,1 0,-1 0,1 0,-1 0,1-1,-1 1,1 0,0 0,0-1,-1 1,1-1,8-47,1 24</inkml:trace>
  <inkml:trace contextRef="#ctx0" brushRef="#br0" timeOffset="2966.966">5899 1342,'29'-9,"17"-1,-1-3,-1-1,0-2,-1-2,-1-2,-1-2,-1-2,36-28,-75 52,18-14,-1 0,-1 0,-1-2,0 0,-1-1,0-1,-2 0,0-1,-1 0,-1-1,0 0,-2-1,3-8,-12 24,1 0,-1 0,1 0,-2 0,1 0,0-1,-1 1,0 0,0 1,0-1,-1 0,0 0,0 0,0 1,0-1,-1 1,0 0,0 0,0 0,0 0,-1 0,1 1,-1-1,0 1,0 0,0 0,0 1,-1-1,1 1,-1 0,0 0,1 0,-1 1,0-1,0 1,0 1,0-1,0 1,0-1,0 1,0 1,0-1,-5 2,-3 2,1 2,-1 0,1 0,0 1,0 1,0 0,1 0,1 1,-1 0,2 1,-1 0,1 1,1 0,-5 9,10-18,1 1,0 0,0 0,0 0,0 0,1 1,-1-1,1 0,0 1,0-1,0 1,0-1,1 1,-1 0,1-1,0 1,0 0,0-1,1 1,-1-1,1 1,0 0,0-1,0 0,1 1,-1-1,1 0,-1 1,1-1,0 0,1 0,-1-1,0 1,1 0,-1-1,1 1,0-1,0 0,0 0,0 0,0 0,1-1,-1 1,0-1,2 0,15 3,1-2,0 0,0-2,0 0,0-1,0-1,0-1,-1-1,1-1,-1-1,0 0,0-2,4-2,234-89,-257 98,-1 1,1-1,0 1,0-1,0 1,0 0,-1-1,1 1,0 0,0 0,0 0,0 0,0 0,0 0,0 0,0 0,0 0,-1 0,1 0,0 1,0-1,0 0,0 1,0-1,-1 1,1-1,0 1,0-1,-1 1,1-1,0 1,-1 0,1-1,0 1,-1 0,1-1,-1 1,1 0,-1 0,0 0,1 0,-1-1,0 1,0 0,1 0,-1 0,0 0,0 0,0 0,0 0,0 0,0 0,0-1,-1 1,1 0,0 0,0 0,-1 0,1 0,-1 0,-19 55,3-24,12-26,0 1,0 0,1 1,0-1,0 1,1 0,0-1,0 2,1-1,0 0,0 0,1 1,0-1,1 0,0 1,0-1,1 1,0-1,1 4,0-9,0 0,0 0,0 0,1-1,0 1,-1 0,1-1,0 0,0 1,0-1,1-1,-1 1,0 0,1-1,-1 1,1-1,0 0,-1-1,1 1,0 0,-1-1,1 0,0 0,0 0,-1 0,1-1,0 1,-1-1,3-1,19-4</inkml:trace>
  <inkml:trace contextRef="#ctx0" brushRef="#br0" timeOffset="7234.303">7141 1031,'39'2,"0"-3,1-1,-1-2,0-1,-1-2,1-2,-2-1,21-10,-51 17,0 0,0-1,-1 0,1-1,-1 1,0-1,0 0,-1-1,1 1,-1-1,0 0,-1-1,1 1,-1-1,-1 0,1 0,-1 0,0 0,-1-1,0 1,0-1,0 1,-1-1,0 0,-1 0,0 0,0 1,-1-1,0-2,-2 5,1 1,-1-1,-1 1,1 0,-1 0,0 0,0 0,0 1,0-1,0 1,-1 0,0 0,1 1,-1 0,0-1,0 2,0-1,-1 1,1-1,0 1,0 1,-1-1,1 1,-1 0,1 0,0 0,-1 1,1 0,0 0,-1 0,1 1,0 0,0 0,0 0,0 1,1-1,-1 1,1 0,-1 0,-1 3,-7 2,1 0,0 0,1 1,0 1,1 0,0 0,0 1,1 0,1 1,0 0,0 0,1 1,1 0,0 0,1 1,0-1,1 1,0 0,1 0,1 1,1-1,0 1,0-1,2 0,0 1,1 8,0-18,0 0,1 0,-1 0,1-1,0 1,0-1,1 1,-1-1,1 0,0 0,0-1,1 1,-1-1,0 0,1 0,0 0,0-1,0 0,0 0,0 0,0 0,1-1,-1 0,1 0,139 4,-108-6,-15 0,0-1,-1-1,1-1,-1-1,1-1,-1 0,-1-2,1-1,-1 0,1-2,-1-1</inkml:trace>
  <inkml:trace contextRef="#ctx0" brushRef="#br0" timeOffset="7606.986">7959 693,'-6'23,"1"0,1 0,1 0,1 1,2 0,0-1,1 1,1-1,1 0,2 1,0-1,1-1,2 1,0-1,1 0,1-1,1 0,1-1,1 0,5 5,-17-24,0 1,0-1,0 0,0 0,0 0,1 0,-1 0,0 0,1 0,-1-1,0 1,1 0,-1-1,1 1,-1-1,1 0,-1 1,1-1,-1 0,1 0,-1 0,1 0,0 0,-1 0,1 0,-1 0,1-1,-1 1,1-1,-1 1,0-1,1 0,-1 1,1-1,-1 0,0 0,0 0,1 0,-1 0,0 0,0 0,0-1,0 1,0 0,-1 0,1-1,34-69,60-179,-20 69,-64 162,-1 8</inkml:trace>
  <inkml:trace contextRef="#ctx0" brushRef="#br0" timeOffset="7859.807">8580 834,'0'0</inkml:trace>
  <inkml:trace contextRef="#ctx0" brushRef="#br0" timeOffset="8357.832">9144 608,'-35'34,"15"-17,0 1,2 1,0 0,1 1,1 1,1 0,1 1,1 1,1 0,0 1,2 1,1 0,8-21,0 0,0-1,0 1,1 0,-1 0,1 0,0-1,0 1,1 0,-1 0,1 0,-1-1,1 1,1 0,-1-1,0 1,1-1,0 1,-1-1,1 0,1 0,-1 0,0 0,1 0,0 0,-1-1,1 1,0-1,0 0,1 1,-1-2,0 1,1 0,-1-1,1 1,-1-1,1 0,0 0,-1-1,1 1,0-1,0 1,0-1,-1-1,1 1,0 0,0-1,0 0,-1 0,4-1,4-2,0-1,0 0,-1-1,0 0,0-1,-1 0,0 0,0-1,0 0,-1 0,-1-1,1 0,-1-1,-1 0,0 0,0 0,-1-1,0 1,-1-1,0-1,-1 1,0 0,-1-1,0 1,-1-1,0-12,1 17,-1-1,0 0,0 1,-1-1,0 0,0 0,-1 0,0 1,-1-1,1 0,-1 1,-1 0,1-1,-2 1,1 0,0 0,-1 0,-1 1,1-1,-1 1,0 0,0 1,-1-1,0 1,0 0,-1-1,-10 4,3 4</inkml:trace>
  <inkml:trace contextRef="#ctx0" brushRef="#br0" timeOffset="8570.521">9370 721,'0'22,"1"1,1-1,0 0,2 0,1 0,3 9,-7-26,1 0,0 0,0 0,0 0,0 0,1 0,0-1,0 1,0-1,1 0,-1 0,1 0,0 0,0-1,0 1,1-1,-1 0,1-1,0 1,0-1,-1 0,2 0,-1 0,0-1,0 1,0-1,1-1,4 1,2-3,0-1,-1-1,1 0,-1 0,1-2,-1 1,-1-1,1 0,-1-1,0-1,-1 1,0-2,0 1,0-1,-1 0,-1-1,3-4,3-1,-1-1,-1 0,-1 0,-1-1,0-1,-1 1,0-1,-2-1,0 1,-1-1,1-15,-4 9</inkml:trace>
  <inkml:trace contextRef="#ctx0" brushRef="#br0" timeOffset="8922.383">10245 523,'-181'141,"178"-140,1 1,-1 0,1 0,0 0,0 0,0 0,0 0,0 0,0 0,1 1,-1-1,1 1,-1 0,1-1,0 1,0 0,0 0,1-1,-1 1,0 0,1 0,0 0,0 0,0 0,0 0,0 0,1 0,-1-1,1 1,0 0,0 0,0 0,0-1,0 1,1-1,-1 1,1-1,-1 1,1-1,0 0,0 1,86 82,-85-82,-1 1,0 0,1-1,-2 1,1 0,0 0,-1 0,0 0,0 1,0-1,0 0,-1 0,1 1,-1-1,0 0,-1 1,1-1,-1 0,0 0,0 1,0-1,0 0,-1 0,0 0,0 0,0-1,0 2,-2 0,0 0,0 0,0-1,-1 1,1-1,-1 0,0 0,0-1,0 1,-1-1,1 0,-1-1,0 1,0-1,0 0,0-1,-5 1,-11 2</inkml:trace>
  <inkml:trace contextRef="#ctx0" brushRef="#br0" timeOffset="9833.602">8580 777,'0'5,"0"6,0 7,0 4,0 4,0 2,-5-4,-1-1,0 0,1 1,2 2,0-4</inkml:trace>
  <inkml:trace contextRef="#ctx0" brushRef="#br0" timeOffset="13906.935">254 2329,'540'-78,"509"-59,694-60,1714-90,-620 222,-586 40,615 41,-636 8,-1978-18</inkml:trace>
  <inkml:trace contextRef="#ctx0" brushRef="#br0" timeOffset="17335.754">1 4418,'31'0,"1"-1,-1-1,1-2,-1-1,0-1,0-2,-1-1,0-2,-1-1,3-2,111-63,-3-6,-4-7,4-11,-126 91,37-25,-2-3,-2-1,-2-3,-1-1,28-38,-31-4,-40 82,-1 1,1-1,-1 1,0-1,0 0,0 1,0-1,-1 1,1-1,-1 0,1 1,-1-1,0 1,0 0,0-1,0 1,-1 0,1-1,0 1,-1 0,0 0,1 0,-1 0,0 1,0-1,0 0,0 1,-1 0,1-1,0 1,-1 0,1 0,0 0,-2 0,-10-1,0 0,1 1,-1 1,0 0,0 1,0 1,0 0,1 1,-1 0,1 1,0 0,0 1,0 1,0 0,1 1,0 0,1 1,0 0,0 1,0 0,-7 9,-5 1,0 2,2 0,0 1,2 2,0 0,1 1,2 0,1 1,1 1,1 1,1 0,1 1,2 0,1 0,1 1,2 0,-1 17,6-39,0 0,0 1,0-1,1 0,0 0,1 0,0 0,0-1,1 1,0 0,0-1,1 0,0 0,0 0,0 0,1 0,0-1,1 0,-1 0,1 0,0-1,1 0,-1 0,1-1,0 0,0 0,0 0,1-1,1 1,22 2,0 0,1-2,0-1,0-2,-1-1,1-1,0-2,0-1,28-8,21-11,0-3,-2-3,-1-5,-1-2,-2-4,-2-3,-2-3,33-30,-92 67,22-11,-1-2,-1-2,-1-1,-2-1,0-1,-2-2,-1-1,-1-1,-2 0,2-7,-19 15,-19 24,-24 31,18-12,1 2,2 0,0 1,1 1,2 0,0 0,2 2,1-1,0 2,2-1,1 1,2 0,-2 17,6-37,1 0,-1 1,2-1,-1 0,1 1,0-1,0 0,1 0,0 0,0 0,1 0,0 0,0 0,1-1,-1 0,2 1,-1-1,0-1,1 1,0-1,1 0,-1 0,1 0,0-1,0 0,0 0,1 0,-1-1,1 0,0 0,0-1,3 1,14 2,1-2,-1-1,1-1,-1-1,1 0,-1-2,0-2,0 0,0-1,0-1,17-8,17-8,-2-2,0-3,-2-2,5-6,-19 12,-1-1,-1-3,-1 0,-2-3,-1 0,-1-3,-1 0,-2-2,-2-2,-1 0,-2-2,-2 0,11-27,-24-6,-10 71,-1-1,1 1,0 0,0-1,0 1,-1-1,1 1,-1 0,1-1,-1 1,0 0,0 0,1-1,-1 1,0 0,0 0,0 0,0 0,0 0,0 0,0 0,-1 1,1-1,0 0,0 0,-1 1,1-1,0 1,-1 0,1-1,0 1,-1 0,1 0,-1-1,1 1,-1 0,1 1,0-1,-1 0,1 0,-1 1,1-1,0 0,-1 1,1-1,0 1,-1 0,1 0,-24 11,1 2,1 1,1 0,0 2,1 0,1 2,0 0,2 1,0 1,1 0,1 2,1 0,2 0,0 2,1-1,1 4,1-8,1 2,1-1,1 1,0 0,2 0,1 1,1 0,0 2,3-15,0-1,0 1,1-1,0 1,0-1,1 1,1-1,-1 0,1 0,1 0,0 0,0-1,1 1,0-1,0 0,1-1,0 1,0-1,1 0,4 3,0-2,0-1,1-1,0 1,0-2,0 0,1 0,0-1,0-1,0 0,0 0,0-2,0 1,1-2,-1 0,0 0,1-1,-1-1,0-1,0 1,0-2,0 0,10-5,8-3</inkml:trace>
  <inkml:trace contextRef="#ctx0" brushRef="#br0" timeOffset="17656.735">3811 3656,'153'-16,"0"7,51 6,-65-2,-115-1</inkml:trace>
  <inkml:trace contextRef="#ctx0" brushRef="#br0" timeOffset="17921.813">3923 3910,'29'0,"14"0,5-5,-2-1,-2 0,-6 1,-3 2,-3-4,-3-1,-1 1,0 2,-1 2,1 1,-1 1,1 1,-5 0</inkml:trace>
  <inkml:trace contextRef="#ctx0" brushRef="#br0" timeOffset="20205.544">6491 3967,'-39'16,"1"3,1 1,1 2,0 1,2 2,-9 9,41-33,-1 0,0 1,1-1,0 1,-1-1,1 1,0 0,0 0,-1 0,2 0,-1 0,0 0,0 1,1-1,-1 1,1-1,0 1,0 0,0-1,0 1,0 0,0 0,1 0,-1-1,1 1,0 0,0 0,0 0,0 0,1 0,-1 0,1-1,0 1,0 0,0 0,0-1,0 1,0 0,1-1,-1 1,1-1,0 0,0 0,0 1,0-1,0 0,2 1,214 62,-105 1,-110-63,0 0,0 0,0 0,-1 1,1-1,-1 0,0 1,0 0,0 0,0-1,-1 1,1 0,-1 0,0 1,-1-1,1 0,0 0,-1 0,0 1,0-1,-1 0,1 0,-1 0,0 0,0 1,0-1,0 0,-1 0,-1 2,-2 3,-1 0,-1 0,0 0,0-1,-1 1,1-2,-2 1,1-1,-1-1,0 1,-1-2,0 1,1-1,-10 3,-5 1</inkml:trace>
  <inkml:trace contextRef="#ctx0" brushRef="#br0" timeOffset="20461.513">6322 4023,'38'-9,"23"-4,5-4,1 1,4 3,0-1,-4 1,-7 4,-5-2,-2 1,-5 3,-2 1,-3 3,-4 2,-10 0</inkml:trace>
  <inkml:trace contextRef="#ctx0" brushRef="#br0" timeOffset="19354.996">5899 2979,'24'-18,"0"1,0 1,2 2,0 0,1 2,0 0,0 2,1 1,1 2,27-5,-46 10,24-7,1 2,-1 1,1 2,0 2,1 0,23 4,-56-2,-1 1,1 0,-1-1,1 1,-1 0,1 0,-1 0,0 1,0-1,1 1,-1-1,0 1,0 0,0 0,-1-1,1 1,0 1,-1-1,1 0,-1 0,0 0,1 1,-1-1,-1 1,1-1,0 1,0-1,-1 1,0 0,1-1,-1 1,0-1,0 1,0 0,-1-1,1 1,-1 0,1-1,-1 1,0-1,0 1,0-1,0 0,-1 1,1-1,0 0,-1 0,0 0,1 0,-1 0,0 0,0 0,0-1,-2 2,-14 16,-2-1,0-1,0 0,-2-2,0 0,-1-2,-13 6,-36 24,70-43,0 0,0 1,-1-1,1 1,0 0,0 0,0-1,1 1,-1 1,0-1,0 0,0 0,1 1,-1-1,1 1,-1-1,1 1,0 0,-1-1,1 1,0 0,0 0,0 0,1 0,-1 0,0 0,1 0,-1 0,1 0,0 1,-1-1,1 0,0 0,0 0,1 0,-1 0,0 1,1-1,-1 0,1 0,0 0,0 0,0 0,0 0,0-1,0 1,0 0,0 0,1-1,-1 1,1-1,-1 1,2 0,197 57,47 17,-245-76,0 0,0 1,0-1,-1 0,1 1,0 0,0 0,0-1,0 1,-1 0,1 0,0 1,-1-1,1 0,-1 0,1 1,-1-1,0 1,1-1,-1 1,0 0,0-1,0 1,0 0,-1 0,1 0,0 0,-1 0,1-1,-1 1,0 0,0 0,0 0,0 0,0 0,0 0,0 0,0 0,-1 0,1 0,-1 0,0 0,1 0,-1 0,0-1,0 1,0 0,0-1,-1 1,1 0,0-1,-1 0,0 1,-16 14,-1-1,-1-1,0-1,-1 0,-1-2,1 0,-2-2,0 0,0-2,0 0,-1-2,-4 0,-191 38,202-36</inkml:trace>
  <inkml:trace contextRef="#ctx0" brushRef="#br0" timeOffset="19659.198">5560 3713,'65'0,"203"-1,116-21,-95-13,-54 5,193 2,-386 28</inkml:trace>
  <inkml:trace contextRef="#ctx0" brushRef="#br0" timeOffset="23348.803">7564 2895,'-21'5,"0"2,0 1,1 0,0 1,0 2,1 0,-2 2,15-9,1 1,-1-1,1 1,0 0,0 1,0-1,1 1,0 0,0 0,1 0,-1 0,1 1,1-1,-1 1,1 0,0 0,1 0,-1 0,1 0,1 0,0 0,0 0,0 6,1-9,-1 0,1 0,0 0,0 0,0-1,0 1,1 0,-1-1,1 1,0-1,0 1,0-1,1 0,-1 0,1 0,0 0,0 0,0-1,0 1,0-1,0 0,1 0,-1 0,1 0,0-1,-1 1,1-1,0 0,0 0,0-1,-1 1,1-1,0 0,0 1,0-2,0 1,0 0,0-1,0 0,0 0,-1 0,1 0,0-1,-1 0,3-1,7-7,-1-2,0 1,0-2,-2 1,1-2,-2 1,0-1,0-1,-1 0,-1 0,-1 0,3-12,33-59,-37 76,44-60,-48 68,1 1,0 0,-1-1,1 1,-1 0,1 0,0 0,0 0,0 0,0 0,0 1,0-1,0 0,0 1,0 0,0-1,0 1,0 0,0 0,0 0,0 1,0-1,0 0,0 1,0-1,0 1,0 0,0-1,0 1,0 0,-1 0,1 0,0 1,-1-1,1 0,-1 1,1 0,12 15,-1 1,-1 1,-1 0,-1 0,-1 1,0 0,-1 1,-2 0,0 0,-1 0,-1 1,-1 0,-1 0,-1 14,4 1,-3 0,0 1,-3 0,-1-1,-5 22,4-49,0 0,0 0,-1-1,-1 1,1-1,-2 0,1 0,-1-1,-1 1,1-1,-1-1,-1 1,1-1,-1-1,-1 1,1-1,-1-1,0 0,0 0,-1 0,1-1,-1-1,0 0,0 0,-8 0,15-1,-1-1,0 0,1 0,-1-1,0 1,0-1,0 0,1 0,-1 0,0-1,0 1,1-1,-1 0,0 0,1 0,-1 0,1-1,-1 1,1-1,0 0,-1 0,1 0,0-1,0 1,1-1,-1 1,0-1,1 0,0 0,0 0,0-1,0 1,0 0,0-1,1 1,0-1,0 0,0 1,0-1,0 0,1 1,-1-1,1 0,0 0,1 0,-1-1,1-8,1 1,0-1,1 1,0-1,1 1,1 0,0 0,0 0,1 1,0 0,1 0,1 1,0 0,0 0,0 0,5-2,11-10,1 1,1 0,0 2,2 1,25-12,126-34,-152 58</inkml:trace>
  <inkml:trace contextRef="#ctx0" brushRef="#br0" timeOffset="24724.537">7225 3600,'34'-12,"128"24,247-13,-160-24,104-7,-62 5,-289 27,0 0,-1 0,1 0,-1 0,1 0,0 0,-1 1,1-1,-1 0,1 1,-1-1,1 1,-1 0,1 0,-1-1,0 1,1 0,-1 0,0 0,0 0,0 1,1-1,-1 0,0 0,-1 1,1-1,0 0,0 2,0 8</inkml:trace>
  <inkml:trace contextRef="#ctx0" brushRef="#br0" timeOffset="26676.881">7733 3797,'-1'1,"-1"0,1 0,0 0,0 1,0-1,0 0,0 1,0-1,1 1,-1-1,0 1,1-1,-1 1,1-1,-1 1,1 0,0-1,0 1,0 0,0-1,0 1,0-1,0 1,0 0,1-1,-1 1,0-1,1 1,0 0,-1-1,1 1,1 6,3 38,-2 0,-2 0,-2 0,-1 0,-7 26,-54 222,46-231,54-77,-3-9,0 2,2 2,0 1,1 1,0 2,1 2,1 2,0 1,1 2,0 1,3 2,-35 4,-1 1,0 0,1 0,-1 0,1 1,-1 0,0 0,1 1,-1 0,0 0,0 1,0 0,0 0,-1 0,1 1,-1 0,0 0,0 1,0 0,-1 0,0 0,0 1,0-1,0 1,-1 1,0-1,-1 0,1 1,-1 0,0 0,-1 0,0 0,0 0,0 0,-1 1,0-1,0 1,-1-1,0 1,-1-1,1 0,-2 3,-4 5,-1-1,-1 1,0-2,-1 1,0-1,-1 0,0-1,-1-1,-1 1,0-2,0 1,-1-2,0 0,-1 0,0-1,-14 5,10-5,-1 0,0-2,1 0,-2-1,1-1,-1 0,1-2,-1 0,0-2,0 0,-13-2,20 1,1 0,0 0,0-1,0-1,1 0,-1 0,0-1,1-1,0 0,0-1,1 0,-1 0,1-1,1 0,-1-1,1 0,1-1,-1 0,1 0,1 0,0-1,0-1,1 1,0-1,1 0,-1-3,-2-13</inkml:trace>
  <inkml:trace contextRef="#ctx0" brushRef="#br0" timeOffset="29443.861">4629 2668,'17'-21,"1"1,2 0,0 1,0 1,2 1,0 1,1 1,1 1,0 1,9-2,82-35,-112 49,1 0,-1 0,0 0,1 1,-1-1,0 1,1 0,-1 0,1 0,-1 0,0 1,1 0,-1-1,0 1,1 0,-1 1,0-1,0 0,0 1,0 0,0 0,0 0,-1 0,1 0,-1 0,1 1,-1-1,0 1,0 0,0 0,0 0,0 0,-1 0,1 0,-1 0,0 0,0 0,0 1,0-1,-1 1,1 2,6 28,-1 0,-1 0,-2 0,-2 1,-1-1,-2 16,0 15,1 68,11 633,-1-551,-12 101,-17-20,-7 269,28-473,-12-253,3 89,3 0,3-1,4 1,2-1,14-65,-5 20,171-1275,-184 1389,1-16,1 0,0 0,2 1,0-1,1 1,1-1,1 2,1-1,0 1,2 0,0 1,0 0,8-8,-6 16,0 0,1 1,0 0,1 1,-1 0,1 1,1 1,-1 0,1 1,0 0,0 2,4-1,43-12,328-76,75-19,50 16,-196 66,1 15,10 13,505 0,-535-25,-70-4,-208 26,-21 2,1 0,-1 0,1 0,-1 1,1-1,-1 1,1-1,0 1,-1-1,1 1,-1 0,1 0,0 0,-1 0,1 0,0 0,-1 0,1 0,0 1,-1-1,1 1,-1-1,1 1,-1 0,1 0,-1-1,1 1,-1 0,0 0,1 0,-1 1,0-1,0 0,0 0,0 1,0-1,0 0,0 1,0-1,-1 1,1-1,-1 1,1 0,-1-1,1 1,-1-1,0 1,0 0,0-1,0 1,-43 172,20-106,19-53,-9 24,3 0,1 0,2 1,-2 27,9-42</inkml:trace>
  <inkml:trace contextRef="#ctx0" brushRef="#br0" timeOffset="31624.929">6435 4587,'0'5,"-5"2,-6-1,-2 4,-2 0,-5-2,-3-2,-2-7,-3-3,0-1,-1 0,0 1,5 2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2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643 79,'0'-3,"0"0,0 0,0-1,-1 1,1 0,-1 0,0 0,0 0,0-1,0 2,-1-1,1 0,-1 0,0 0,0 1,0-1,0 0,0 1,0 0,-1 0,1 0,-1 0,1 0,-1 0,0 0,0 1,0 0,0-1,0 1,0 0,0 0,0 1,0-1,-1 1,1-1,-117 10,62 4,1 2,0 3,1 2,-36 19,90-38,0-1,0 0,0 1,0 0,0-1,0 1,0 0,1 0,-1 0,0 0,0 1,1-1,-1 0,1 1,-1-1,1 1,-1-1,1 1,0 0,0 0,0-1,0 1,0 0,0 0,1 0,-1 0,0 0,1 0,0 0,-1 0,1 0,0 1,0-1,0 0,1 0,-1 0,0 0,1 0,-1 0,1 0,0 0,0 0,0 0,0 0,0-1,0 1,0 0,0 0,1-1,-1 1,1 0,16 10,0-1,0-1,1-1,0 0,1-1,0-1,0-1,19 3,25 9,-63-18,1 0,0 0,0 1,0-1,-1 0,1 1,0-1,-1 1,1 0,0-1,-1 1,1 0,-1 0,1 0,-1 0,1 1,-1-1,0 0,0 0,1 1,-1-1,0 1,0-1,0 1,-1-1,1 1,0 0,-1-1,1 1,-1 0,1 0,-1-1,0 1,0 0,0 0,0 0,0-1,0 1,0 0,0 0,-1 0,0 0,-101 83,87-76,-239 144,252-152,0 0,0 0,0 1,0-1,0 1,0-1,1 1,-1 0,1 0,-1-1,1 1,0 0,0 0,-1 1,2-1,-1 0,0 0,0 0,1 1,-1-1,1 0,-1 1,1-1,0 0,0 1,0-1,1 0,-1 1,0-1,1 0,-1 1,1-1,0 0,0 0,0 0,0 0,0 0,1 0,-1 0,0 0,1 0,0 0,-1-1,1 1,0-1,0 1,0-1,1 1,12 8,1-2,-1 0,1-1,1 0,-1-1,1-1,0-1,1 0,-1-2,0 0,1 0,4-2,-8 2,0-2,0 0,0 0,0-2,0 0,0 0,0-1,-1-1,1 0,-1-1,0 0,0-1,-1 0,0-1,0-1,0 0,12-12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0,'-9'9,"0"0,0 1,1 0,0 1,1-1,0 1,0 1,2-1,-1 1,1 0,-2 9,7-19,-1 1,0-1,1 1,-1-1,1 1,0-1,0 1,0 0,0-1,1 1,-1-1,0 1,1-1,0 1,0-1,0 0,0 1,0-1,0 0,0 1,1-1,-1 0,1 0,0 0,-1-1,1 1,0 0,0-1,0 1,0-1,2 1,80 22,-38-14,-43-10,-1 0,1 1,-1-1,1 1,-1-1,0 1,1 0,-1 0,0 0,1 0,-1 1,0-1,0 1,0-1,0 1,0 0,0-1,-1 1,1 0,-1 0,1 0,-1 1,0-1,1 0,-1 0,0 1,-1-1,1 1,0-1,-1 0,1 1,-1-1,0 1,0 0,0-1,0 1,0-1,-1 1,1-1,-1 1,1-1,-1 1,0-1,0 0,0 1,0-1,-1 0,1 0,0 0,-1 0,-1 1,-10 6,-1-1,0-1,-1 0,1-1,-1-1,-1 0,1-1,-1 0,-7-1,-18 6,41-9,-3 2,-1-1,1 0,-1 0,0 0,1-1,-1 0,0 1,0-1,1 0,-1-1,0 1,1-1,-1 1,0-1,1 0,-1-1,1 1,-1-1,-8-8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0,'-74'296,"-22"258,-28 66,117-577,1-1,2 1,1 0,3 0,4 27,0-47,3-6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1 837,'41'18,"2"-2,0-1,0-3,28 4,-55-13,0-1,0 0,1-2,-1 1,0-2,1 0,-1-1,0-1,0-1,0 0,0-1,-1 0,0-1,5-4,29-24,-1-3,-2-2,-2-2,-2-2,-1-2,-3-1,-2-2,-1-2,12-27,209-334,-256 411,0 1,0-1,1 1,-1-1,0 0,1 1,-1-1,0 0,1 1,-1-1,1 0,-1 1,0-1,1 0,-1 0,1 0,-1 0,1 1,-1-1,1 0,-1 0,1 0,-1 0,1 0,-1 0,1 0,-1 0,1 0,-1 0,0 0,1-1,-1 1,1 0,-1 0,1 0,-1-1,1 1,-1 0,0 0,1-1,-1 1,0 0,1-1,-1 1,0-1,1 1,-1 0,0-1,0 1,1-1,-1 1,0-1,0 1,0 0,0-1,0 1,1-1,-1 1,0-1,0 1,0-1,0 1,0-1,-1 1,1-1,0 1,0-1,0 1,0-1,2 40,-2-33,-1 31,3 57,-5 1,-4 0,-5-1,-21 89,24-156,-1 0,-1-1,-1 0,-1-1,-1-1,-2 0,0-1,-1 0,-1-1,-2-1,0-1,-8 5,18-17,0 0,0 0,-1-1,0 0,-1-1,1-1,-1 0,0 0,0-1,-1-1,0 0,1 0,-1-1,0-1,0 0,0-1,0 0,0-1,1-1,-1 0,0-1,1 0,-1-1,1 0,0-1,0 0,-3-3,5 5,0-1,1 0,-1-1,1 0,0-1,0 0,0 0,1-1,0 0,1-1,-1 1,1-2,1 1,-1-1,2 0,-1 0,1 0,0-1,1 1,0-1,1-1,0 1,0-3,6-12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60 367,'-10'39,"-3"16,1 5,2-3,3-2,3-6,2-6,1-5,1-5,0-3,5-7,2-7</inkml:trace>
  <inkml:trace contextRef="#ctx0" brushRef="#br0" timeOffset="594.648">314 875,'11'-54,"3"1,1 0,4 1,1 1,3 1,2 1,23-34,-26 47,1 0,2 1,2 1,1 2,22-19,-49 49,0 1,0-1,0 1,0-1,0 1,1 0,-1 0,0 0,1-1,-1 1,1 0,-1 0,1 1,-1-1,1 0,0 1,-1-1,1 1,0-1,0 1,-1 0,1-1,0 1,0 0,-1 0,1 1,0-1,0 0,0 0,-1 1,1-1,0 1,-1 0,1-1,-1 1,1 0,0 0,-1 0,0 0,1 0,-1 0,0 1,1-1,-1 1,2 7,-1 0,0 0,-1 0,0 0,0 1,-1-1,0 0,0 1,-1-1,-1 0,1 0,-2 0,1 0,-1 0,-9 96,12-99,0 1,1-1,0 1,0-1,0 0,1 1,0-1,0 0,1 0,0 0,0-1,0 1,1-1,-1 1,1-1,1 0,-1 0,1-1,-1 0,2 1,-1-1,0-1,1 1,-1-1,1 0,0 0,0-1,0 0,0 0,1 0,-1-1,0 0,1 0,-1-1,1 1,5-2,5-4,-1-1,0-1,0-1,-1 0,0-1,-1 0,1-1,-2-1,0 0,0-1,-1-1,0 0,-1 0,-1-1,0 0,-1-1,0 0,-1-1,0-2,63-89,-15 25,-47 66</inkml:trace>
  <inkml:trace contextRef="#ctx0" brushRef="#br0" timeOffset="890.096">1809 0,'-27'7,"0"1,1 1,0 2,0 0,1 2,1 0,-13 10,27-16,0 1,0 0,1 1,0 0,0 0,1 0,1 1,-1 1,2-1,-1 1,1 0,1 1,0-1,1 1,0 0,1 0,-2 10,2-1,1 1,1-1,1 0,1 1,0-1,2 0,0 1,2-2,3 10,-4-20,1-1,1 0,0 0,0 0,1-1,0 1,0-2,1 1,0-1,0 0,1-1,0 0,0 0,0-1,1 0,0-1,0 0,0 0,0-1,1 0,-1-1,1 0,-1-1,1 0,10-1,-3-1,-1-1,0 0,0-1,0-1,-1-1,1 0,-1-1,0-1,0-1,1-1,4-1,7-2</inkml:trace>
  <inkml:trace contextRef="#ctx0" brushRef="#br0" timeOffset="1272.43">2260 395,'21'7,"0"-2,1 0,-1-1,1-1,0-1,-1-2,1 0,0-1,0 0,0-2,-1-1,0-1,0-1,0 0,0-2,-1 0,0-1,-1-1,0-1,0-1,-2-1,1 0,12-13,-13 13,0-1,-1-1,0 0,-1-1,-1-1,-1 0,0-1,-1 0,-1-1,3-9,-13 26,0 1,0-1,-1 0,1 1,-1-1,1 0,-1 0,0 1,0-1,0 0,0 0,0 0,0 0,0 1,-1-1,1 0,-1 0,1 1,-1-1,1 0,-1 1,0-1,0 1,0-1,0 1,0-1,0 1,-1-1,1 1,0 0,-1 0,1 0,-1 0,1 0,-1 0,1 0,-1 0,0 1,1-1,-1 0,0 1,-76-9,51 14,0 0,1 2,0 2,1 0,0 1,0 2,1 0,0 2,1 0,1 2,1 0,0 1,1 2,0 0,2 1,1 1,-5 7,10-13,0 0,1 1,1 0,1 0,0 2,1-1,-2 9,7-19,1-1,1 1,-1 0,1 0,0 0,1 0,0-1,0 1,0 0,1 0,0 0,0 0,1 0,0-1,0 1,1 0,-1-1,1 0,1 0,-1 0,5 5,2 1,0-1,1 0,0-1,1 0,0-1,1 0,0-1,0 0,1-1,-1-1,2 0,-1-1,1 0,0-1,-1-1,5 0,38 5,-1-3,1-3,43-3,-60 0,128-2,-125 3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1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1 855,'29'-7,"0"-1,-1-1,0-2,0 0,-1-2,-1-1,0-2,-1 0,-1-1,0-2,19-20,140-165,-155 173,-3 0,0-2,-2-1,9-19,-7-34,-25 85,0 0,0 0,0 0,0-1,0 1,-1 0,1 0,-1 0,0 0,0 0,1 0,-1 0,0 0,-1 0,1 0,0 0,0 0,-1 1,1-1,-1 1,0-1,1 1,-1-1,0 1,0 0,0 0,0 0,0 0,0 0,0 1,0-1,0 0,0 1,-1 0,1-1,0 1,0 0,-2 0,-6 2,0 1,1 0,-1 0,0 1,1 0,0 0,0 1,0 0,1 1,-1 0,1 1,1-1,-1 1,1 1,1 0,-1 0,1 0,0 0,1 1,0 0,0 1,-9 14,2 1,0 0,2 0,0 1,2 1,1-1,1 1,2 1,0-1,2 1,1-1,1 1,1 3,0-26,-1 1,1-1,0 0,0 0,1 0,-1 0,1 0,0 0,1 0,-1-1,1 1,0-1,0 0,0 1,1-1,0-1,-1 1,1 0,0-1,1 0,-1 0,1 0,-1-1,1 0,0 1,0-1,0-1,0 1,0-1,0 0,0 0,5 0,9 0,1 0,-1-1,0-1,0-1,1 0,-1-1,0-2,9-3,13-8,-1-2,0-2,-2-2,0-1,-2-2,0-1,-2-2,-1-1,-1-2,12-17,-33 37,0 0,0-1,-2 0,1 0,-2-1,1 0,-2-1,0 0,0 0,-2 0,0-1,0 0,-1 0,-1-3,-2 16,0 0,-1 0,1 0,-1 0,0-1,0 1,0 0,0 0,0 0,0 0,-1 0,1 0,-1 0,1 0,-1 0,0 0,0 0,0 0,0 0,0 0,0 0,0 1,-1-1,1 0,-1 1,1-1,-1 1,0 0,1 0,-1-1,0 1,0 0,0 0,0 1,0-1,0 0,0 1,0-1,0 1,0 0,0-1,0 1,-1 0,1 0,0 0,-10 6,1 0,-1 1,1 0,0 1,1 0,0 1,0 0,1 0,0 1,1 0,0 1,1 0,0 0,0 1,1-1,-2 7,3-10,-1 0,1-1,1 1,-1 1,1-1,1 1,0 0,0 0,1 0,0 0,0 0,1 0,0 0,1 1,0-1,0 0,1 1,0-1,1 0,0 0,1 0,-1 0,2 0,-1-1,1 1,1-1,-1 0,1 0,1-1,-1 1,5 3,-2-5,0-1,0 0,1-1,-1 0,1 0,0-1,0 0,0 0,0-1,1 0,-1-1,1 0,-1 0,1-1,-1-1,1 1,-1-1,1-1,-1 0,0 0,0-1,0 0,0-1,0 0,27-13,0-1,-1-2,-1-1,-1-2,0-2,2 0,-2-2,-1 0,0-3,-3 0,0-2,-2-1,-2-1,-1-1,-2-1,-1-1,9-23,-30 58,2-2,0 0,0 1,-1-1,1 0,-1 0,0 0,0 0,-1 0,1-1,-1 1,0 0,0 0,0 0,-1 0,1 0,-1 0,0-1,-25 20,1 17,2 2,1 0,2 1,1 1,2 1,2 0,-8 30,21-62,-10 26,2 1,1 1,1-1,2 1,1 1,1 16,3-44,1 0,0 0,1 0,0 0,0-1,0 1,0 0,1 0,0 0,0-1,1 1,-1-1,1 0,0 0,1 0,-1 0,1 0,0-1,0 0,1 1,-1-2,1 1,1 0,6-2</inkml:trace>
  <inkml:trace contextRef="#ctx0" brushRef="#br0" timeOffset="363.33">2118 291,'-33'45,"18"-28,0-1,2 2,0 0,1 1,1 0,0 0,2 1,0 1,2-1,0 1,1 1,1-1,1 1,1 0,0 11,4-27,0 1,1-1,-1 0,1 1,1-1,-1 0,1 0,0 0,0-1,1 1,-1-1,1 0,1 0,-1 0,1 0,-1-1,1 0,1 0,-1 0,0-1,1 1,0-1,0 0,0-1,0 0,0 0,0 0,1-1,-1 0,1 0,-1 0,1-1,-1 0,1 0,-1-1,1 0,-1 0,1 0,-1-1,0 0,1 0,2-4,1 0,0-1,-1 0,0 0,-1-1,0 0,0 0,-1-1,0 0,0-1,-1 0,0 0,4-10,3-6</inkml:trace>
  <inkml:trace contextRef="#ctx0" brushRef="#br0" timeOffset="734.739">1779 234,'333'-183,"-331"182,0 0,0 0,0 0,1 0,-1 0,1 0,-1 0,0 1,1-1,-1 1,1 0,-1 0,1 0,-1 0,1 0,-1 0,1 1,-1-1,1 1,-1 0,0-1,1 1,-1 0,0 1,0-1,0 0,0 1,0-1,0 1,0-1,0 1,0 0,-1 0,1 0,-1 0,1 0,-1 1,11 28,-10-24,0-1,1 1,-1-1,1 1,1-1,-1 0,1 0,0-1,0 1,1-1,0 1,0-2,0 1,2 1,2 0,-1-1,1-1,1 0,-1 0,0 0,1-1,0-1,0 0,0 0,0-1,0 0,0-1,0 0,0 0,0-1,0-1,0 1,9-4,134-53,-134 50</inkml:trace>
  <inkml:trace contextRef="#ctx0" brushRef="#br0" timeOffset="1070.25">2767 262,'19'5,"11"1,6 1,1-2,-1-2,-2-5,-1-4,-2 0,-2 1,0 2,-1 0,-5 2</inkml:trace>
  <inkml:trace contextRef="#ctx0" brushRef="#br0" timeOffset="1321.168">2739 572,'34'-9,"20"-4,6 1,-2-3,-7 2,-7 3,-6 3,-4 2,-9 3</inkml:trace>
  <inkml:trace contextRef="#ctx0" brushRef="#br0" timeOffset="1722.649">3360 8,'24'-3,"-1"0,1 2,0 1,0 1,0 0,0 2,-1 1,9 3,-28-6,0 1,0 0,0 0,0 0,0 1,0-1,-1 1,1 0,-1 0,0 0,0 1,0-1,0 1,-1-1,1 1,-1 0,0 0,0 0,0 0,-1 1,1-1,-1 0,0 1,0-1,-1 1,1-1,-1 1,0-1,-1 1,1-1,-1 1,1-1,-1 1,0-1,-1 0,1 0,-1 1,0-1,0 0,0 0,-3 3,-104 144,36-61,68-83,1 0,0 0,0 1,1-1,0 1,0 0,1 0,0 0,1 1,-1-1,2 0,-1 2,1-7,0 0,0 0,0 1,0-1,1 0,-1 0,1 1,0-1,0 0,0 0,1 0,-1 0,1 0,-1-1,1 1,0 0,0-1,0 1,1-1,-1 0,0 0,1 1,0-2,-1 1,1 0,0 0,0-1,0 0,0 0,0 1,3-1,7 1,0 0,0-1,0-1,1 0,-1-1,0-1,0 0,0 0,-1-1,1-1,-1 0,1-1,4-3,23-6,-16 6</inkml:trace>
  <inkml:trace contextRef="#ctx0" brushRef="#br0" timeOffset="1945.339">4094 178,'-15'33,"-9"17,0 4,3-3,5-4,6-6,5-5,7-9,9-9,2-7</inkml:trace>
  <inkml:trace contextRef="#ctx0" brushRef="#br0" timeOffset="2190.506">4432 94,'-14'38,"-5"18,0 3,0-2,2-7,4-7,5-6,3-5,3-2,6-7,3-2,0-5</inkml:trace>
  <inkml:trace contextRef="#ctx0" brushRef="#br0" timeOffset="2560.173">3924 94,'20'-9,"0"2,0 0,1 1,0 1,0 1,0 1,0 1,1 1,-1 1,1 1,1 0,206 30,-185-24,1-3,0-1,-1-2,1-2,14-3,-43 1,1-1,-1-1,0 0,0-1,0 0,-1-2,0 0,0 0,3-4,-3 2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9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608,'-1'-2,"1"1,0 0,-1-1,1 1,0-1,0 1,0-1,0 1,0 0,0-1,0 1,1-1,-1 1,1 0,-1-1,1 1,-1 0,1-1,0 1,-1 0,1 0,0 0,0 0,0 0,0 0,0 0,0 0,0 0,0 0,0 0,1 0,-1 1,0-1,1 1,-1-1,0 1,1-1,-1 1,0 0,1 0,0-2,338-158,-293 140,210-79,-256 99,-1-1,1 1,0 0,-1-1,1 1,0 0,0-1,-1 1,1 0,0 0,0 0,-1-1,1 1,0 0,0 0,-1 0,1 0,0 0,0 1,0-1,-1 0,1 0,0 0,0 1,-1-1,1 0,0 1,-1-1,1 1,0-1,-1 1,1-1,-1 1,1-1,-1 1,1-1,-1 1,1 0,-1-1,0 1,1 0,-1 0,0-1,1 1,-1 0,0-1,0 1,0 0,0 0,0 0,0-1,0 1,0 0,-11 46,9-40,-127 441,112-373,4 0,4 1,2 1,4-1,4 1,2 2,0-54,2 36,2-1,3-1,3 0,9 22,1-31,-18-51,-11-17,-6-4,0 1,-2 1,0 0,-1 1,-1 0,-1 1,0 1,-2 1,0 1,0 0,-2 1,1 1,-2 1,0 1,0 1,-1 1,0 1,0 1,-1 1,0 1,0 1,0 1,-13 1,-7-1,-1 2,1 2,-1 2,1 1,0 3,1 2,0 1,0 3,1 1,1 2,0 2,1 1,1 3,-5 5,35-22,-1 1,1 0,0 1,0 0,0 1,1 0,1 0,-1 0,1 1,1 0,0 1,0-1,0 1,1 0,1 1,-1 2,5-11,0 1,0 0,0 0,0-1,0 1,0 0,1-1,0 1,-1 0,1-1,0 1,0-1,0 1,1-1,-1 0,1 1,-1-1,1 0,0 0,0 0,-1 0,1 0,1 0,-1-1,0 1,0-1,1 1,-1-1,1 0,80 28,-74-27,24 6,-4-3</inkml:trace>
  <inkml:trace contextRef="#ctx0" brushRef="#br0" timeOffset="344.808">1101 1144,'828'-288,"-720"247,82-37,-173 74,-6 5</inkml:trace>
  <inkml:trace contextRef="#ctx0" brushRef="#br0" timeOffset="781.798">2427 1230,'-133'423,"113"-371,61-145,49-76,68-92,-59 107,-76 123,-23 31,0-1,1 1,-1-1,0 1,1 0,-1-1,0 1,1-1,-1 1,1 0,-1 0,1-1,-1 1,1 0,-1 0,1-1,-1 1,1 0,-1 0,1 0,-1 0,1 0,-1 0,1 0,-1 0,1 0,0 0,-1 0,1 0,-1 0,1 0,-1 0,1 1,-1-1,1 0,-1 0,1 1,-1-1,1 0,-1 1,0-1,1 0,-1 1,0-1,1 1,-1-1,0 1,1-1,-1 1,0-1,0 0,1 1,-1 0,0-1,0 1,0-1,0 1,0-1,0 1,0-1,0 1,5 44,-5-20</inkml:trace>
  <inkml:trace contextRef="#ctx0" brushRef="#br0" timeOffset="1089.747">3133 1088,'-26'28,"0"2,2 1,2 1,0 1,3 1,0 1,3 0,-2 7,16-38,1 0,-1 0,1 0,0 0,0 0,0 0,0 0,1 1,-1-1,1 0,0 0,1 1,-1-1,1 0,0 0,0 0,0 0,0 0,1 0,-1 0,1 0,0 0,1-1,-1 1,0-1,1 0,0 1,0-1,0 0,0-1,0 1,1 0,-1-1,1 0,0 0,0 0,-1 0,1-1,0 1,0-1,1 0,2 0,8-3,-1 0,1-2,0 1,-1-2,0 0,0-1,0 0,-1-1,0 0,0-1,-1-1,0 0,-1 0,0-2,0 1,-1-1,0-1,-1 1,2-6,3 3,-2 0,0-1,-1 0,0-1,-1 0,-1-1,-1 0,0-1,-1 0,-1 0,-1 0,0-1,-2 1,1-11,-4 25,0-1,0 1,0 0,-1-1,0 1,0 0,0 0,0-1,-1 1,1 0,-1 0,0 1,-1-1,1 0,0 1,-1-1,0 1,0 0,0 0,0 0,-1 0,1 0,-1 1,1 0,-1-1,0 2,0-1,0 0,0 1,0-1,0 1,-1 0,1 1,0-1,-1 1,-1 0,-3-1,0 1,0 0,0 1,0 0,0 0,0 1,1 1,-1-1,1 1,-1 1,1-1,0 1,0 1,0-1,1 2,0-1,-2 2,-11 14</inkml:trace>
  <inkml:trace contextRef="#ctx0" brushRef="#br0" timeOffset="1597.346">3500 1455,'1'-13,"-1"1,2-1,0 1,0-1,1 1,1 0,0 0,0 1,1-1,1 1,0 0,1 0,0 1,0 0,1 0,0 0,1 1,0 1,6-5,131-102,-144 114,-1 0,1 1,-1-1,1 0,-1 1,1 0,0-1,-1 1,1 0,0 0,-1 0,1 0,-1 0,1 0,0 0,-1 1,1-1,0 1,-1-1,1 1,-1-1,1 1,-1 0,1 0,-1 0,0 0,1 0,-1 0,0 0,0 0,0 1,0-1,0 0,0 1,0-1,0 1,-1-1,1 1,0-1,-1 1,1-1,-1 1,0-1,1 1,-1 1,35 41,-28-43,0-1,0 0,0 0,0 0,0-1,-1 0,1 0,0-1,0 1,-1-2,1 1,-1-1,0 0,0 0,0-1,0 1,0-1,-1-1,0 1,1-2,25-14,94-52,-124 70,0 1,1 0,-1 0,1 0,-1 0,1 0,-1 0,1 0,0 1,-1-1,1 1,0-1,0 1,-1-1,1 1,0 0,0 0,0 0,-1 0,1 0,0 1,0-1,0 0,-1 1,1-1,0 1,-1 0,1-1,0 1,-1 0,1 0,-1 0,1 0,-1 0,0 1,1-1,-1 0,0 1,0-1,0 1,0-1,0 1,0-1,0 1,-1 0,1-1,-1 1,1 0,-1 0,1-1,-1 1,0 0,0 0,0 1,3 31,-3-29,-1 1,1-1,0 1,0-1,0 1,1-1,0 0,0 1,1-1,-1 0,1 0,0 0,0 0,1 0,0 0,-1-1,2 1,-1-1,0 0,1 0,0 0,0 0,0-1,0 1,1-1,-1 0,1-1,0 1,0-1,0 1,49 4,-29-6</inkml:trace>
  <inkml:trace contextRef="#ctx0" brushRef="#br0" timeOffset="8123.369">8664 354</inkml:trace>
  <inkml:trace contextRef="#ctx0" brushRef="#br0" timeOffset="11342.321">11318 1031,'32'-5,"0"-2,0-1,0-1,-1-2,-1-1,0-2,-1-1,0-1,-1-1,-1-1,-1-2,0-1,-2-1,4-5,-3 6,217-161,-135 129,-105 52,1 0,0 1,0-1,0 1,0 0,0-1,0 2,0-1,0 0,0 0,0 1,0 0,0-1,0 1,0 0,0 1,-1-1,1 0,0 1,-1 0,0-1,1 1,-1 0,0 0,0 0,0 1,0-1,0 0,0 1,-1-1,1 1,-1 0,1 0,-1-1,0 1,0 0,0 2,2 17,0-1,-1 1,-2 0,0 0,-1 0,-1 0,-1 0,-1-1,-1 1,-1-1,-1 0,0 0,-10 16,12-24,0-1,-1-1,-1 1,1-1,-2 0,0-1,0 1,0-1,-2-1,1 0,-1 0,0-1,-1 0,0-1,0 0,-1-1,1 0,-1-1,-1 0,1-1,-1 0,-5 0,-7 0,1-2,-1 0,0-2,1 0,-1-2,1-1,-9-2,31 5,0 0,1 0,-1 0,0 0,0 0,1-1,-1 1,0 0,1-1,-1 1,1-1,-1 0,1 0,-1 1,1-1,-1 0,1 0,0 0,-1 0,1-1,0 1,0 0,0 0,0-1,0 1,0-1,0 1,1-1,-1 1,0-1,1 1,-1-1,1 0,0 1,-1-1,1 0,0 1,0-1,0 0,0 0,1 1,-1-1,0 0,1 1,-1-1,1 1,-1-1,1 0,0 1,0-1,-1 1,1 0,0-1,1 1,-1 0,0-1,0 1,1 0,10-8,1 1,0 1,1 0,-1 0,1 2,1-1,-1 2,1 0,0 1,0 0,0 1,5 1,12-1,-1 2,1 1,-1 1,1 2,6 2,96 9,-87-13,0-2,0-1,0-3,0-2,0-2,-1-2,-1-2,22-9,-8-5,-1-2,-1-3,-2-2,-1-2,3-6,-26 16,-1 0,-2-2,0-1,-2-1,-1-1,-1-2,-2 0,2-7,-12 19,-2-1,0 1,-2-2,0 1,-1-1,-1 0,-2-1,0 1,-1-1,-1 0,-1 0,-1 1,-1-1,-3-15,3 32,1 0,-1-1,-1 1,1 0,-1 0,0 0,0 0,0 1,-1-1,0 1,0-1,-1 1,1 0,-1 0,0 0,0 1,-1-1,0 1,1 0,-1 1,-1-1,1 1,0 0,-1 0,0 0,1 1,-1 0,0 0,0 1,0-1,-1 1,1 1,0-1,0 1,0 0,-6 1,-7 8,0 0,1 2,0 0,1 1,1 0,0 1,0 1,1 1,1 0,1 1,0 1,1 0,0 0,2 1,0 0,1 1,1 0,-3 12,-1-9,2 1,0 0,1 0,2 1,0 0,2 1,0-1,2 1,0 0,2 0,1 0,1 0,1 0,1-1,1 1,2-1,2 8,-3-18,0 0,1 0,1 0,0-1,1 0,1-1,0 0,0 0,1 0,0-1,1-1,1 0,5 4,-5-6,0 1,1-1,1-1,-1 0,1-1,0-1,0 0,1-1,0 0,-9-3,0 0,0 0,0 0,0-1,0 0,0 0,0-1,0 0,0 0,0 0,0-1,0 0,0 0,-1 0,1-1,-1 0,0 0,0 0,0-1,0 1,0-1,-1 0,3-3,6-9</inkml:trace>
  <inkml:trace contextRef="#ctx0" brushRef="#br0" timeOffset="11606.826">13660 721,'10'29,"2"14,0 5,-2-6</inkml:trace>
  <inkml:trace contextRef="#ctx0" brushRef="#br0" timeOffset="11857.942">13745 326,'0'0</inkml:trace>
  <inkml:trace contextRef="#ctx0" brushRef="#br0" timeOffset="12359.121">14252 496,'-16'25,"2"1,0 1,1 0,2 1,1 0,1 1,0 9,8-35,0 0,0 0,1-1,-1 1,1 0,0 0,-1 0,2 0,-1 0,0 0,0-1,1 1,0 0,-1 0,1 0,0-1,1 1,-1-1,0 1,1-1,-1 1,1-1,0 0,0 1,0-1,0 0,0 0,0-1,1 1,-1 0,0-1,1 1,0-1,-1 0,1 0,0 0,-1 0,1 0,0-1,0 1,0-1,0 0,1 0,25-1,1-1,-1-1,-1-2,1-1,-1-1,0-1,0-2,-1-1,-1-1,1-1,-2-1,0-1,-1-2,-1 0,0-2,-1 0,4-7,-7 9,-2-1,1 0,-2-2,-1 0,0-1,-2 0,0-1,-1 0,-2-1,4-10,-10 22,-1 0,1-1,-2 0,0 1,0-1,-1 0,0 0,-1 0,0 0,-1 0,-1 0,0 0,0 0,-1 1,-1-1,0 1,0 0,-1 0,-1 0,0 1,0 0,-6-7,7 11,1 1,-1 0,0 0,0 0,-1 0,1 1,-1 0,0 0,0 1,-1 0,1 0,-1 0,1 1,-1 0,0 0,0 1,0-1,0 2,0-1,0 1,0 0,0 0,0 1,0 0,0 0,0 1,0 0,0 0,1 0,-1 1,1 0,0 0,-1 1,2 0,-4 2,-7 7,1 1,1 0,1 0,0 1,0 1,2 0,0 1,1 0,1 1,0 0,1 1,1-1,1 1,1 1,0-1,2 1,0-1,1 1,1 0,1 0,1 0,0 0,1-8,0 0,1 0,0-1,0 1,1-1,1 0,0 0,1 0,0-1,0 0,1 0,0 0,1-1,0 0,0-1,1 0,0 0,1-1,1 1,13 8,2 0,0-1,0-2,2-1,-1-1,1-1,5-1,14 2,0-3,0-2,0-1,1-3,-1-2,1-2,-1-2,26-6,-43 5,-1-1,1-2,-1-1,-1-1,0-1,0-2,-1 0,3-4,-17 9,0-1,-1 0,-1 0,1-1,-1 0,-1-1,0-1,0 1,-2-1,1-1,-1 0,-1 0,0-1,-1 1,-1-1,0-1,0-2,-3 12,-1 1,0-1,0 1,0-1,-1 1,0-1,1 0,-2 1,1-1,0 1,-1-1,0 0,0 1,0-1,-1 1,0 0,1 0,-2-1,1 1,0 0,-1 1,1-1,-1 0,0 1,-1-1,1 1,0 0,-1 0,0 0,0 1,0 0,0-1,-4-1,-2 0,-1 1,1 0,-1 0,1 1,-1 0,0 1,0 0,0 1,0 0,0 1,0 0,0 0,1 1,-1 1,0 0,1 0,-9 5,-3 1,1 1,1 1,0 0,0 2,1 0,1 2,0-1,0 4,7-10,1 1,1 0,0 1,0 0,1 0,0 1,0 0,2 1,-1-1,1 1,1 1,0-1,1 1,0-1,1 1,1 0,0 1,0-1,2 0,-1 1,2-1,0 0,0 0,2 4,2-4,1 0,0 0,1 0,0 0,1-1,1-1,0 1,0-1,1-1,0 0,1 0,0-1,1 0,0-1,0 0,11 4,11 4,1-1,1-1,0-2,1-2,30 5,-26-7,0-2,0-1,0-2,0-3,0-1,1-1,35-8,-46 3</inkml:trace>
  <inkml:trace contextRef="#ctx0" brushRef="#br0" timeOffset="2402.142">5250 1201,'14'32,"-1"1,-2 0,-1 1,-1 0,-2 0,-2 1,-1 0,-1 0,-3 0,0 0,-2 0,-2 0,-7 31,10-51,0 1,-1-1,-1 0,0 0,-1 0,-1 0,0 0,-1-1,-1 0,-1 2,7-15,1 0,0-1,0 1,-1 0,1-1,-1 1,1 0,0-1,-1 1,1-1,-1 1,1 0,-1-1,0 1,1-1,-1 0,0 1,1-1,-1 1,0-1,1 0,-1 0,0 1,0-1,1 0,-1 0,0 0,0 0,1 0,-1 0,0 0,0 0,0 0,1 0,-1 0,0 0,0-1,1 1,-1 0,0-1,1 1,-1 0,0-1,1 1,-1-1,1 1,-1-1,0 1,1-1,-1 1,1-1,0 0,-1 1,1-1,-1 0,1 1,0-1,0 0,-1 0,1 1,0-1,0 0,0 0,0 1,0-1,0 0,0 0,-8-56,12 11,2 0,2 1,1 0,3 0,2 1,1 1,3 0,7-11,7-14,2 2,3 1,3 2,3 2,2 2,3 1,2 3,6 0,-54 53,3-5,1 1,0 0,0 0,0 0,1 1,0 0,0 0,0 1,0 0,1 0,0 1,0 0,0 0,0 1,0 0,0 0,1 1,-1 0,7 0,-12 5,1 0,-1-1,0 1,0 0,0 1,-1-1,1 0,-1 1,0 0,0-1,-1 1,1 0,-1 0,0 0,-1 0,1 0,-1 0,0 0,0 0,0 0,-1 0,0 0,0 1,1-3,-4 29,-2 0,-1 0,-2 0,-1-1,-1-1,-2 0,-1 0,-1-1,-1-1,-2 0,-1-2,-5 6,2-3,-2-1,0-1,-2-1,-1-1,-1-1,-29 19,1-18,55-25,0 1,0-1,-1 1,1-1,0 0,0 0,-1 1,1-1,0 0,0 0,-1-1,1 1,0 0,0 0,-1 0,1-1,0 1,0-1,0 1,0-1,0 1,0-1,-1 0,1 1,1-1,-1 0,0 0,0 0,0 0,0 0,0 0,1 0,-1 0,1 0,-1 0,1 0,-1 0,1-1,-1 1,1 0,0 0,0-1,-1 1,1-1,8-47,1 24</inkml:trace>
  <inkml:trace contextRef="#ctx0" brushRef="#br0" timeOffset="2966.966">5899 1342,'29'-9,"17"-1,-1-3,-1-1,0-2,-1-2,-1-2,-1-2,-1-2,36-28,-75 52,18-14,-1 0,-1 0,-1-2,0 0,-1-1,0-1,-2 0,0-1,-1 0,-1-1,0 0,-2-1,3-8,-12 24,1 0,-1 0,1 0,-2 0,1 0,0-1,-1 1,0 0,0 1,0-1,-1 0,0 0,0 0,0 1,0-1,-1 1,0 0,0 0,0 0,0 0,-1 0,1 1,-1-1,0 1,0 0,0 0,0 1,-1-1,1 1,-1 0,0 0,1 0,-1 1,0-1,0 1,0 1,0-1,0 1,0-1,0 1,0 1,0-1,-5 2,-3 2,1 2,-1 0,1 0,0 1,0 1,0 0,1 0,1 1,-1 0,2 1,-1 0,1 1,1 0,-5 9,10-18,1 1,0 0,0 0,0 0,0 0,1 1,-1-1,1 0,0 1,0-1,0 1,0-1,1 1,-1 0,1-1,0 1,0 0,0-1,1 1,-1-1,1 1,0 0,0-1,0 0,1 1,-1-1,1 0,-1 1,1-1,0 0,1 0,-1-1,0 1,1 0,-1-1,1 1,0-1,0 0,0 0,0 0,0 0,1-1,-1 1,0-1,2 0,15 3,1-2,0 0,0-2,0 0,0-1,0-1,0-1,-1-1,1-1,-1-1,0 0,0-2,4-2,234-89,-257 98,-1 1,1-1,0 1,0-1,0 1,0 0,-1-1,1 1,0 0,0 0,0 0,0 0,0 0,0 0,0 0,0 0,0 0,-1 0,1 0,0 1,0-1,0 0,0 1,0-1,-1 1,1-1,0 1,0-1,-1 1,1-1,0 1,-1 0,1-1,0 1,-1 0,1-1,-1 1,1 0,-1 0,0 0,1 0,-1-1,0 1,0 0,1 0,-1 0,0 0,0 0,0 0,0 0,0 0,0 0,0-1,-1 1,1 0,0 0,0 0,-1 0,1 0,-1 0,-19 55,3-24,12-26,0 1,0 0,1 1,0-1,0 1,1 0,0-1,0 2,1-1,0 0,0 0,1 1,0-1,1 0,0 1,0-1,1 1,0-1,1 4,0-9,0 0,0 0,0 0,1-1,0 1,-1 0,1-1,0 0,0 1,0-1,1-1,-1 1,0 0,1-1,-1 1,1-1,0 0,-1-1,1 1,0 0,-1-1,1 0,0 0,0 0,-1 0,1-1,0 1,-1-1,3-1,19-4</inkml:trace>
  <inkml:trace contextRef="#ctx0" brushRef="#br0" timeOffset="7234.303">7141 1031,'39'2,"0"-3,1-1,-1-2,0-1,-1-2,1-2,-2-1,21-10,-51 17,0 0,0-1,-1 0,1-1,-1 1,0-1,0 0,-1-1,1 1,-1-1,0 0,-1-1,1 1,-1-1,-1 0,1 0,-1 0,0 0,-1-1,0 1,0-1,0 1,-1-1,0 0,-1 0,0 0,0 1,-1-1,0-2,-2 5,1 1,-1-1,-1 1,1 0,-1 0,0 0,0 0,0 1,0-1,0 1,-1 0,0 0,1 1,-1 0,0-1,0 2,0-1,-1 1,1-1,0 1,0 1,-1-1,1 1,-1 0,1 0,0 0,-1 1,1 0,0 0,-1 0,1 1,0 0,0 0,0 0,0 1,1-1,-1 1,1 0,-1 0,-1 3,-7 2,1 0,0 0,1 1,0 1,1 0,0 0,0 1,1 0,1 1,0 0,0 0,1 1,1 0,0 0,1 1,0-1,1 1,0 0,1 0,1 1,1-1,0 1,0-1,2 0,0 1,1 8,0-18,0 0,1 0,-1 0,1-1,0 1,0-1,1 1,-1-1,1 0,0 0,0-1,1 1,-1-1,0 0,1 0,0 0,0-1,0 0,0 0,0 0,0 0,1-1,-1 0,1 0,139 4,-108-6,-15 0,0-1,-1-1,1-1,-1-1,1-1,-1 0,-1-2,1-1,-1 0,1-2,-1-1</inkml:trace>
  <inkml:trace contextRef="#ctx0" brushRef="#br0" timeOffset="7606.986">7959 693,'-6'23,"1"0,1 0,1 0,1 1,2 0,0-1,1 1,1-1,1 0,2 1,0-1,1-1,2 1,0-1,1 0,1-1,1 0,1-1,1 0,5 5,-17-24,0 1,0-1,0 0,0 0,0 0,1 0,-1 0,0 0,1 0,-1-1,0 1,1 0,-1-1,1 1,-1-1,1 0,-1 1,1-1,-1 0,1 0,-1 0,1 0,0 0,-1 0,1 0,-1 0,1-1,-1 1,1-1,-1 1,0-1,1 0,-1 1,1-1,-1 0,0 0,0 0,1 0,-1 0,0 0,0 0,0-1,0 1,0 0,-1 0,1-1,34-69,60-179,-20 69,-64 162,-1 8</inkml:trace>
  <inkml:trace contextRef="#ctx0" brushRef="#br0" timeOffset="7859.807">8580 834,'0'0</inkml:trace>
  <inkml:trace contextRef="#ctx0" brushRef="#br0" timeOffset="8357.832">9144 608,'-35'34,"15"-17,0 1,2 1,0 0,1 1,1 1,1 0,1 1,1 1,1 0,0 1,2 1,1 0,8-21,0 0,0-1,0 1,1 0,-1 0,1 0,0-1,0 1,1 0,-1 0,1 0,-1-1,1 1,1 0,-1-1,0 1,1-1,0 1,-1-1,1 0,1 0,-1 0,0 0,1 0,0 0,-1-1,1 1,0-1,0 0,1 1,-1-2,0 1,1 0,-1-1,1 1,-1-1,1 0,0 0,-1-1,1 1,0-1,0 1,0-1,-1-1,1 1,0 0,0-1,0 0,-1 0,4-1,4-2,0-1,0 0,-1-1,0 0,0-1,-1 0,0 0,0-1,0 0,-1 0,-1-1,1 0,-1-1,-1 0,0 0,0 0,-1-1,0 1,-1-1,0-1,-1 1,0 0,-1-1,0 1,-1-1,0-12,1 17,-1-1,0 0,0 1,-1-1,0 0,0 0,-1 0,0 1,-1-1,1 0,-1 1,-1 0,1-1,-2 1,1 0,0 0,-1 0,-1 1,1-1,-1 1,0 0,0 1,-1-1,0 1,0 0,-1-1,-10 4,3 4</inkml:trace>
  <inkml:trace contextRef="#ctx0" brushRef="#br0" timeOffset="8570.521">9370 721,'0'22,"1"1,1-1,0 0,2 0,1 0,3 9,-7-26,1 0,0 0,0 0,0 0,0 0,1 0,0-1,0 1,0-1,1 0,-1 0,1 0,0 0,0-1,0 1,1-1,-1 0,1-1,0 1,0-1,-1 0,2 0,-1 0,0-1,0 1,0-1,1-1,4 1,2-3,0-1,-1-1,1 0,-1 0,1-2,-1 1,-1-1,1 0,-1-1,0-1,-1 1,0-2,0 1,0-1,-1 0,-1-1,3-4,3-1,-1-1,-1 0,-1 0,-1-1,0-1,-1 1,0-1,-2-1,0 1,-1-1,1-15,-4 9</inkml:trace>
  <inkml:trace contextRef="#ctx0" brushRef="#br0" timeOffset="8922.383">10245 523,'-181'141,"178"-140,1 1,-1 0,1 0,0 0,0 0,0 0,0 0,0 0,0 0,1 1,-1-1,1 1,-1 0,1-1,0 1,0 0,0 0,1-1,-1 1,0 0,1 0,0 0,0 0,0 0,0 0,0 0,1 0,-1-1,1 1,0 0,0 0,0 0,0-1,0 1,1-1,-1 1,1-1,-1 1,1-1,0 0,0 1,86 82,-85-82,-1 1,0 0,1-1,-2 1,1 0,0 0,-1 0,0 0,0 1,0-1,0 0,-1 0,1 1,-1-1,0 0,-1 1,1-1,-1 0,0 0,0 1,0-1,0 0,-1 0,0 0,0 0,0-1,0 2,-2 0,0 0,0 0,0-1,-1 1,1-1,-1 0,0 0,0-1,0 1,-1-1,1 0,-1-1,0 1,0-1,0 0,0-1,-5 1,-11 2</inkml:trace>
  <inkml:trace contextRef="#ctx0" brushRef="#br0" timeOffset="9833.602">8580 777,'0'5,"0"6,0 7,0 4,0 4,0 2,-5-4,-1-1,0 0,1 1,2 2,0-4</inkml:trace>
  <inkml:trace contextRef="#ctx0" brushRef="#br0" timeOffset="13906.935">254 2329,'540'-78,"509"-59,694-60,1714-90,-620 222,-586 40,615 41,-636 8,-1978-18</inkml:trace>
  <inkml:trace contextRef="#ctx0" brushRef="#br0" timeOffset="17335.754">1 4418,'31'0,"1"-1,-1-1,1-2,-1-1,0-1,0-2,-1-1,0-2,-1-1,3-2,111-63,-3-6,-4-7,4-11,-126 91,37-25,-2-3,-2-1,-2-3,-1-1,28-38,-31-4,-40 82,-1 1,1-1,-1 1,0-1,0 0,0 1,0-1,-1 1,1-1,-1 0,1 1,-1-1,0 1,0 0,0-1,0 1,-1 0,1-1,0 1,-1 0,0 0,1 0,-1 0,0 1,0-1,0 0,0 1,-1 0,1-1,0 1,-1 0,1 0,0 0,-2 0,-10-1,0 0,1 1,-1 1,0 0,0 1,0 1,0 0,1 1,-1 0,1 1,0 0,0 1,0 1,0 0,1 1,0 0,1 1,0 0,0 1,0 0,-7 9,-5 1,0 2,2 0,0 1,2 2,0 0,1 1,2 0,1 1,1 1,1 1,1 0,1 1,2 0,1 0,1 1,2 0,-1 17,6-39,0 0,0 1,0-1,1 0,0 0,1 0,0 0,0-1,1 1,0 0,0-1,1 0,0 0,0 0,0 0,1 0,0-1,1 0,-1 0,1 0,0-1,1 0,-1 0,1-1,0 0,0 0,0 0,1-1,1 1,22 2,0 0,1-2,0-1,0-2,-1-1,1-1,0-2,0-1,28-8,21-11,0-3,-2-3,-1-5,-1-2,-2-4,-2-3,-2-3,33-30,-92 67,22-11,-1-2,-1-2,-1-1,-2-1,0-1,-2-2,-1-1,-1-1,-2 0,2-7,-19 15,-19 24,-24 31,18-12,1 2,2 0,0 1,1 1,2 0,0 0,2 2,1-1,0 2,2-1,1 1,2 0,-2 17,6-37,1 0,-1 1,2-1,-1 0,1 1,0-1,0 0,1 0,0 0,0 0,1 0,0 0,0 0,1-1,-1 0,2 1,-1-1,0-1,1 1,0-1,1 0,-1 0,1 0,0-1,0 0,0 0,1 0,-1-1,1 0,0 0,0-1,3 1,14 2,1-2,-1-1,1-1,-1-1,1 0,-1-2,0-2,0 0,0-1,0-1,17-8,17-8,-2-2,0-3,-2-2,5-6,-19 12,-1-1,-1-3,-1 0,-2-3,-1 0,-1-3,-1 0,-2-2,-2-2,-1 0,-2-2,-2 0,11-27,-24-6,-10 71,-1-1,1 1,0 0,0-1,0 1,-1-1,1 1,-1 0,1-1,-1 1,0 0,0 0,1-1,-1 1,0 0,0 0,0 0,0 0,0 0,0 0,0 0,-1 1,1-1,0 0,0 0,-1 1,1-1,0 1,-1 0,1-1,0 1,-1 0,1 0,-1-1,1 1,-1 0,1 1,0-1,-1 0,1 0,-1 1,1-1,0 0,-1 1,1-1,0 1,-1 0,1 0,-24 11,1 2,1 1,1 0,0 2,1 0,1 2,0 0,2 1,0 1,1 0,1 2,1 0,2 0,0 2,1-1,1 4,1-8,1 2,1-1,1 1,0 0,2 0,1 1,1 0,0 2,3-15,0-1,0 1,1-1,0 1,0-1,1 1,1-1,-1 0,1 0,1 0,0 0,0-1,1 1,0-1,0 0,1-1,0 1,0-1,1 0,4 3,0-2,0-1,1-1,0 1,0-2,0 0,1 0,0-1,0-1,0 0,0 0,0-2,0 1,1-2,-1 0,0 0,1-1,-1-1,0-1,0 1,0-2,0 0,10-5,8-3</inkml:trace>
  <inkml:trace contextRef="#ctx0" brushRef="#br0" timeOffset="17656.735">3811 3656,'153'-16,"0"7,51 6,-65-2,-115-1</inkml:trace>
  <inkml:trace contextRef="#ctx0" brushRef="#br0" timeOffset="17921.813">3923 3910,'29'0,"14"0,5-5,-2-1,-2 0,-6 1,-3 2,-3-4,-3-1,-1 1,0 2,-1 2,1 1,-1 1,1 1,-5 0</inkml:trace>
  <inkml:trace contextRef="#ctx0" brushRef="#br0" timeOffset="20205.544">6491 3967,'-39'16,"1"3,1 1,1 2,0 1,2 2,-9 9,41-33,-1 0,0 1,1-1,0 1,-1-1,1 1,0 0,0 0,-1 0,2 0,-1 0,0 0,0 1,1-1,-1 1,1-1,0 1,0 0,0-1,0 1,0 0,0 0,1 0,-1-1,1 1,0 0,0 0,0 0,0 0,1 0,-1 0,1-1,0 1,0 0,0 0,0-1,0 1,0 0,1-1,-1 1,1-1,0 0,0 0,0 1,0-1,0 0,2 1,214 62,-105 1,-110-63,0 0,0 0,0 0,-1 1,1-1,-1 0,0 1,0 0,0 0,0-1,-1 1,1 0,-1 0,0 1,-1-1,1 0,0 0,-1 0,0 1,0-1,-1 0,1 0,-1 0,0 0,0 1,0-1,0 0,-1 0,-1 2,-2 3,-1 0,-1 0,0 0,0-1,-1 1,1-2,-2 1,1-1,-1-1,0 1,-1-2,0 1,1-1,-10 3,-5 1</inkml:trace>
  <inkml:trace contextRef="#ctx0" brushRef="#br0" timeOffset="20461.513">6322 4023,'38'-9,"23"-4,5-4,1 1,4 3,0-1,-4 1,-7 4,-5-2,-2 1,-5 3,-2 1,-3 3,-4 2,-10 0</inkml:trace>
  <inkml:trace contextRef="#ctx0" brushRef="#br0" timeOffset="19354.996">5899 2979,'24'-18,"0"1,0 1,2 2,0 0,1 2,0 0,0 2,1 1,1 2,27-5,-46 10,24-7,1 2,-1 1,1 2,0 2,1 0,23 4,-56-2,-1 1,1 0,-1-1,1 1,-1 0,1 0,-1 0,0 1,0-1,1 1,-1-1,0 1,0 0,0 0,-1-1,1 1,0 1,-1-1,1 0,-1 0,0 0,1 1,-1-1,-1 1,1-1,0 1,0-1,-1 1,0 0,1-1,-1 1,0-1,0 1,0 0,-1-1,1 1,-1 0,1-1,-1 1,0-1,0 1,0-1,0 0,-1 1,1-1,0 0,-1 0,0 0,1 0,-1 0,0 0,0 0,0-1,-2 2,-14 16,-2-1,0-1,0 0,-2-2,0 0,-1-2,-13 6,-36 24,70-43,0 0,0 1,-1-1,1 1,0 0,0 0,0-1,1 1,-1 1,0-1,0 0,0 0,1 1,-1-1,1 1,-1-1,1 1,0 0,-1-1,1 1,0 0,0 0,0 0,1 0,-1 0,0 0,1 0,-1 0,1 0,0 1,-1-1,1 0,0 0,0 0,1 0,-1 0,0 1,1-1,-1 0,1 0,0 0,0 0,0 0,0 0,0-1,0 1,0 0,0 0,1-1,-1 1,1-1,-1 1,2 0,197 57,47 17,-245-76,0 0,0 1,0-1,-1 0,1 1,0 0,0 0,0-1,0 1,-1 0,1 0,0 1,-1-1,1 0,-1 0,1 1,-1-1,0 1,1-1,-1 1,0 0,0-1,0 1,0 0,-1 0,1 0,0 0,-1 0,1-1,-1 1,0 0,0 0,0 0,0 0,0 0,0 0,0 0,0 0,-1 0,1 0,-1 0,0 0,1 0,-1 0,0-1,0 1,0 0,0-1,-1 1,1 0,0-1,-1 0,0 1,-16 14,-1-1,-1-1,0-1,-1 0,-1-2,1 0,-2-2,0 0,0-2,0 0,-1-2,-4 0,-191 38,202-36</inkml:trace>
  <inkml:trace contextRef="#ctx0" brushRef="#br0" timeOffset="19659.198">5560 3713,'65'0,"203"-1,116-21,-95-13,-54 5,193 2,-386 28</inkml:trace>
  <inkml:trace contextRef="#ctx0" brushRef="#br0" timeOffset="23348.803">7564 2895,'-21'5,"0"2,0 1,1 0,0 1,0 2,1 0,-2 2,15-9,1 1,-1-1,1 1,0 0,0 1,0-1,1 1,0 0,0 0,1 0,-1 0,1 1,1-1,-1 1,1 0,0 0,1 0,-1 0,1 0,1 0,0 0,0 0,0 6,1-9,-1 0,1 0,0 0,0 0,0-1,0 1,1 0,-1-1,1 1,0-1,0 1,0-1,1 0,-1 0,1 0,0 0,0 0,0-1,0 1,0-1,0 0,1 0,-1 0,1 0,0-1,-1 1,1-1,0 0,0 0,0-1,-1 1,1-1,0 0,0 1,0-2,0 1,0 0,0-1,0 0,0 0,-1 0,1 0,0-1,-1 0,3-1,7-7,-1-2,0 1,0-2,-2 1,1-2,-2 1,0-1,0-1,-1 0,-1 0,-1 0,3-12,33-59,-37 76,44-60,-48 68,1 1,0 0,-1-1,1 1,-1 0,1 0,0 0,0 0,0 0,0 0,0 1,0-1,0 0,0 1,0 0,0-1,0 1,0 0,0 0,0 0,0 1,0-1,0 0,0 1,0-1,0 1,0 0,0-1,0 1,0 0,-1 0,1 0,0 1,-1-1,1 0,-1 1,1 0,12 15,-1 1,-1 1,-1 0,-1 0,-1 1,0 0,-1 1,-2 0,0 0,-1 0,-1 1,-1 0,-1 0,-1 14,4 1,-3 0,0 1,-3 0,-1-1,-5 22,4-49,0 0,0 0,-1-1,-1 1,1-1,-2 0,1 0,-1-1,-1 1,1-1,-1-1,-1 1,1-1,-1-1,-1 1,1-1,-1-1,0 0,0 0,-1 0,1-1,-1-1,0 0,0 0,-8 0,15-1,-1-1,0 0,1 0,-1-1,0 1,0-1,0 0,1 0,-1 0,0-1,0 1,1-1,-1 0,0 0,1 0,-1 0,1-1,-1 1,1-1,0 0,-1 0,1 0,0-1,0 1,1-1,-1 1,0-1,1 0,0 0,0 0,0-1,0 1,0 0,0-1,1 1,0-1,0 0,0 1,0-1,0 0,1 1,-1-1,1 0,0 0,1 0,-1-1,1-8,1 1,0-1,1 1,0-1,1 1,1 0,0 0,0 0,1 1,0 0,1 0,1 1,0 0,0 0,0 0,5-2,11-10,1 1,1 0,0 2,2 1,25-12,126-34,-152 58</inkml:trace>
  <inkml:trace contextRef="#ctx0" brushRef="#br0" timeOffset="24724.537">7225 3600,'34'-12,"128"24,247-13,-160-24,104-7,-62 5,-289 27,0 0,-1 0,1 0,-1 0,1 0,0 0,-1 1,1-1,-1 0,1 1,-1-1,1 1,-1 0,1 0,-1-1,0 1,1 0,-1 0,0 0,0 0,0 1,1-1,-1 0,0 0,-1 1,1-1,0 0,0 2,0 8</inkml:trace>
  <inkml:trace contextRef="#ctx0" brushRef="#br0" timeOffset="26676.881">7733 3797,'-1'1,"-1"0,1 0,0 0,0 1,0-1,0 0,0 1,0-1,1 1,-1-1,0 1,1-1,-1 1,1-1,-1 1,1 0,0-1,0 1,0 0,0-1,0 1,0-1,0 1,0 0,1-1,-1 1,0-1,1 1,0 0,-1-1,1 1,1 6,3 38,-2 0,-2 0,-2 0,-1 0,-7 26,-54 222,46-231,54-77,-3-9,0 2,2 2,0 1,1 1,0 2,1 2,1 2,0 1,1 2,0 1,3 2,-35 4,-1 1,0 0,1 0,-1 0,1 1,-1 0,0 0,1 1,-1 0,0 0,0 1,0 0,0 0,-1 0,1 1,-1 0,0 0,0 1,0 0,-1 0,0 0,0 1,0-1,0 1,-1 1,0-1,-1 0,1 1,-1 0,0 0,-1 0,0 0,0 0,0 0,-1 1,0-1,0 1,-1-1,0 1,-1-1,1 0,-2 3,-4 5,-1-1,-1 1,0-2,-1 1,0-1,-1 0,0-1,-1-1,-1 1,0-2,0 1,-1-2,0 0,-1 0,0-1,-14 5,10-5,-1 0,0-2,1 0,-2-1,1-1,-1 0,1-2,-1 0,0-2,0 0,-13-2,20 1,1 0,0 0,0-1,0-1,1 0,-1 0,0-1,1-1,0 0,0-1,1 0,-1 0,1-1,1 0,-1-1,1 0,1-1,-1 0,1 0,1 0,0-1,0-1,1 1,0-1,1 0,-1-3,-2-13</inkml:trace>
  <inkml:trace contextRef="#ctx0" brushRef="#br0" timeOffset="29443.861">4629 2668,'17'-21,"1"1,2 0,0 1,0 1,2 1,0 1,1 1,1 1,0 1,9-2,82-35,-112 49,1 0,-1 0,0 0,1 1,-1-1,0 1,1 0,-1 0,1 0,-1 0,0 1,1 0,-1-1,0 1,1 0,-1 1,0-1,0 0,0 1,0 0,0 0,0 0,-1 0,1 0,-1 0,1 1,-1-1,0 1,0 0,0 0,0 0,0 0,-1 0,1 0,-1 0,0 0,0 0,0 1,0-1,-1 1,1 2,6 28,-1 0,-1 0,-2 0,-2 1,-1-1,-2 16,0 15,1 68,11 633,-1-551,-12 101,-17-20,-7 269,28-473,-12-253,3 89,3 0,3-1,4 1,2-1,14-65,-5 20,171-1275,-184 1389,1-16,1 0,0 0,2 1,0-1,1 1,1-1,1 2,1-1,0 1,2 0,0 1,0 0,8-8,-6 16,0 0,1 1,0 0,1 1,-1 0,1 1,1 1,-1 0,1 1,0 0,0 2,4-1,43-12,328-76,75-19,50 16,-196 66,1 15,10 13,505 0,-535-25,-70-4,-208 26,-21 2,1 0,-1 0,1 0,-1 1,1-1,-1 1,1-1,0 1,-1-1,1 1,-1 0,1 0,0 0,-1 0,1 0,0 0,-1 0,1 0,0 1,-1-1,1 1,-1-1,1 1,-1 0,1 0,-1-1,1 1,-1 0,0 0,1 0,-1 1,0-1,0 0,0 0,0 1,0-1,0 0,0 1,0-1,-1 1,1-1,-1 1,1 0,-1-1,1 1,-1-1,0 1,0 0,0-1,0 1,-43 172,20-106,19-53,-9 24,3 0,1 0,2 1,-2 27,9-42</inkml:trace>
  <inkml:trace contextRef="#ctx0" brushRef="#br0" timeOffset="31624.929">6435 4587,'0'5,"-5"2,-6-1,-2 4,-2 0,-5-2,-3-2,-2-7,-3-3,0-1,-1 0,0 1,5 2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2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643 79,'0'-3,"0"0,0 0,0-1,-1 1,1 0,-1 0,0 0,0 0,0-1,0 2,-1-1,1 0,-1 0,0 0,0 1,0-1,0 0,0 1,0 0,-1 0,1 0,-1 0,1 0,-1 0,0 0,0 1,0 0,0-1,0 1,0 0,0 0,0 1,0-1,-1 1,1-1,-117 10,62 4,1 2,0 3,1 2,-36 19,90-38,0-1,0 0,0 1,0 0,0-1,0 1,0 0,1 0,-1 0,0 0,0 1,1-1,-1 0,1 1,-1-1,1 1,-1-1,1 1,0 0,0 0,0-1,0 1,0 0,0 0,1 0,-1 0,0 0,1 0,0 0,-1 0,1 0,0 1,0-1,0 0,1 0,-1 0,0 0,1 0,-1 0,1 0,0 0,0 0,0 0,0 0,0-1,0 1,0 0,0 0,1-1,-1 1,1 0,16 10,0-1,0-1,1-1,0 0,1-1,0-1,0-1,19 3,25 9,-63-18,1 0,0 0,0 1,0-1,-1 0,1 1,0-1,-1 1,1 0,0-1,-1 1,1 0,-1 0,1 0,-1 0,1 1,-1-1,0 0,0 0,1 1,-1-1,0 1,0-1,0 1,-1-1,1 1,0 0,-1-1,1 1,-1 0,1 0,-1-1,0 1,0 0,0 0,0 0,0-1,0 1,0 0,0 0,-1 0,0 0,-101 83,87-76,-239 144,252-152,0 0,0 0,0 1,0-1,0 1,0-1,1 1,-1 0,1 0,-1-1,1 1,0 0,0 0,-1 1,2-1,-1 0,0 0,0 0,1 1,-1-1,1 0,-1 1,1-1,0 0,0 1,0-1,1 0,-1 1,0-1,1 0,-1 1,1-1,0 0,0 0,0 0,0 0,0 0,1 0,-1 0,0 0,1 0,0 0,-1-1,1 1,0-1,0 1,0-1,1 1,12 8,1-2,-1 0,1-1,1 0,-1-1,1-1,0-1,1 0,-1-2,0 0,1 0,4-2,-8 2,0-2,0 0,0 0,0-2,0 0,0 0,0-1,-1-1,1 0,-1-1,0 0,0-1,-1 0,0-1,0-1,0 0,12-12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0,'-74'296,"-22"258,-28 66,117-577,1-1,2 1,1 0,3 0,4 27,0-47,3-6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1 837,'41'18,"2"-2,0-1,0-3,28 4,-55-13,0-1,0 0,1-2,-1 1,0-2,1 0,-1-1,0-1,0-1,0 0,0-1,-1 0,0-1,5-4,29-24,-1-3,-2-2,-2-2,-2-2,-1-2,-3-1,-2-2,-1-2,12-27,209-334,-256 411,0 1,0-1,1 1,-1-1,0 0,1 1,-1-1,0 0,1 1,-1-1,1 0,-1 1,0-1,1 0,-1 0,1 0,-1 0,1 1,-1-1,1 0,-1 0,1 0,-1 0,1 0,-1 0,1 0,-1 0,1 0,-1 0,0 0,1-1,-1 1,1 0,-1 0,1 0,-1-1,1 1,-1 0,0 0,1-1,-1 1,0 0,1-1,-1 1,0-1,1 1,-1 0,0-1,0 1,1-1,-1 1,0-1,0 1,0 0,0-1,0 1,1-1,-1 1,0-1,0 1,0-1,0 1,0-1,-1 1,1-1,0 1,0-1,0 1,0-1,2 40,-2-33,-1 31,3 57,-5 1,-4 0,-5-1,-21 89,24-156,-1 0,-1-1,-1 0,-1-1,-1-1,-2 0,0-1,-1 0,-1-1,-2-1,0-1,-8 5,18-17,0 0,0 0,-1-1,0 0,-1-1,1-1,-1 0,0 0,0-1,-1-1,0 0,1 0,-1-1,0-1,0 0,0-1,0 0,0-1,1-1,-1 0,0-1,1 0,-1-1,1 0,0-1,0 0,-3-3,5 5,0-1,1 0,-1-1,1 0,0-1,0 0,0 0,1-1,0 0,1-1,-1 1,1-2,1 1,-1-1,2 0,-1 0,1 0,0-1,1 1,0-1,1-1,0 1,0-3,6-12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137 292,'0'62,"-11"178,-3-154,-4-1,-23 61,-11 27,52-174,1 1,-1-1,1 1,-1-1,1 1,-1-1,1 1,-1 0,1-1,-1 1,1 0,-1 0,1-1,0 1,-1 0,1 0,-1 0,1 0,0-1,-1 1,1 0,0 0,-1 0,1 1,0-1,-1 0,1 0,-1 0,1 0,0 1,-1-1,1 0,-1 0,1 1,-1-1,1 0,0 1,-1-1,0 1,1-1,-1 1,1-1,-1 1,0-1,1 1,-1-1,0 1,1 0,-1-1,0 1,0-1,0 1,1 0,-1-1,0 1,0 0,0-1,0 1,0-1,0 1,0 0,-1-1,1 1,0 0,10-13</inkml:trace>
  <inkml:trace contextRef="#ctx0" brushRef="#br0" timeOffset="624.55">1012 180,'-12'-7,"0"0,0 1,-1 1,1 0,-1 1,0 0,-1 1,1 0,0 1,-1 1,0 0,1 1,-1 0,1 1,-1 1,1 0,0 1,-1 0,1 1,0 0,1 2,-1-1,-1 2,1 0,1 1,0 0,0 1,1 0,0 1,0 0,1 1,0 0,1 0,1 1,-1 0,2 1,0 0,0 0,-2 9,6-18,1 1,-1-1,1 0,0 1,0 0,0-1,1 1,-1 0,1 0,1 0,-1 0,1 0,-1 0,1 0,1 0,-1 0,1 0,0 0,0 0,0-1,1 1,0 0,0 0,0-1,0 1,1-1,-1 0,1 0,0 0,1 0,-1 0,4 2,4-2,0-2,0 1,1-2,-1 1,0-2,1 1,-1-2,0 1,1-2,-1 1,0-2,0 1,0-1,0-1,-1 0,1-1,-1 0,0 0,0-1,-1 0,0-1,6-5,0 3,286-207,-209 158,-91 59,-1 0,1 0,0 0,0 0,0 0,-1 0,1 0,0 0,-1 1,1-1,-1 0,0 0,1 0,-1 1,0-1,0 0,1 1,-1-1,0 0,0 0,-1 1,1-1,0 0,0 0,-1 1,1-1,0 0,-1 0,1 0,-1 1,0-1,1-1,-72 154,-50 150,91-175,26-89,8-26</inkml:trace>
  <inkml:trace contextRef="#ctx0" brushRef="#br0" timeOffset="872.701">1605 631,'-24'33,"-3"12,2-2</inkml:trace>
  <inkml:trace contextRef="#ctx0" brushRef="#br0" timeOffset="1303.117">1858 151,'61'-28,"-14"5,0 2,2 2,0 3,1 1,44-6,-92 20,0 0,0 0,0 0,1 0,-1 1,0-1,0 1,0-1,1 1,-1 0,0 0,0 0,1 0,-1 0,0 0,0 1,1-1,-1 1,0-1,0 1,0 0,0 0,0 0,0 0,0 0,0 1,0-1,-1 1,1-1,0 1,-1-1,1 1,-1 0,0 0,1 0,-1 0,0 0,0 0,0 0,-1 0,1 0,0 0,-1 1,0-1,1 0,-1 0,0 1,0-1,0 0,0 0,-1 1,1-1,-7 16,-1 0,-1 0,0-1,-1-1,-1 1,0-2,-13 13,10-9,-81 91,66-80,1 2,2 1,1 1,1 1,-16 35,38-67,0 1,0-1,0 1,1-1,0 1,0 0,0 0,0 0,0 0,1 0,-1 0,1 0,0 0,1 0,-1 0,1 0,-1-1,1 1,1 0,-1 0,0 0,1-1,0 1,-1-1,1 1,1-1,-1 0,1 0,-1 0,1 0,0 0,0 0,0-1,0 1,0-1,1 0,1 1,22 6,0-1,0-2,1 0,0-2,0-1,0-1,0-2,0-1,1-1,-1-1,-1-1,1-2,-1 0,21-9,-12 3,-6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1,'-37'33,"0"-4,2 2,1 1,1 1,2 2,1 1,3 2,0 0,3 2,1 1,2 1,17-33,1 0,0 0,0 1,1-1,1 1,-1 0,2-1,-1 1,1 0,1 0,0-1,0 1,1 0,0-1,0 1,1-1,1 0,0 0,0 0,0 0,1-1,1 0,-1 0,1 0,0-1,1 1,0-2,0 1,1-1,0 0,1 1,2 0,0 0,1-1,-1 0,1 0,0-2,1 1,-1-2,1 0,-1 0,1-1,0 0,0-2,0 1,0-1,0-1,0 0,0-1,-1-1,1 0,0 0,-1-2,0 1,0-1,0-1,7-5,-1-3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60 367,'-10'39,"-3"16,1 5,2-3,3-2,3-6,2-6,1-5,1-5,0-3,5-7,2-7</inkml:trace>
  <inkml:trace contextRef="#ctx0" brushRef="#br0" timeOffset="594.648">314 875,'11'-54,"3"1,1 0,4 1,1 1,3 1,2 1,23-34,-26 47,1 0,2 1,2 1,1 2,22-19,-49 49,0 1,0-1,0 1,0-1,0 1,1 0,-1 0,0 0,1-1,-1 1,1 0,-1 0,1 1,-1-1,1 0,0 1,-1-1,1 1,0-1,0 1,-1 0,1-1,0 1,0 0,-1 0,1 1,0-1,0 0,0 0,-1 1,1-1,0 1,-1 0,1-1,-1 1,1 0,0 0,-1 0,0 0,1 0,-1 0,0 1,1-1,-1 1,2 7,-1 0,0 0,-1 0,0 0,0 1,-1-1,0 0,0 1,-1-1,-1 0,1 0,-2 0,1 0,-1 0,-9 96,12-99,0 1,1-1,0 1,0-1,0 0,1 1,0-1,0 0,1 0,0 0,0-1,0 1,1-1,-1 1,1-1,1 0,-1 0,1-1,-1 0,2 1,-1-1,0-1,1 1,-1-1,1 0,0 0,0-1,0 0,0 0,1 0,-1-1,0 0,1 0,-1-1,1 1,5-2,5-4,-1-1,0-1,0-1,-1 0,0-1,-1 0,1-1,-2-1,0 0,0-1,-1-1,0 0,-1 0,-1-1,0 0,-1-1,0 0,-1-1,0-2,63-89,-15 25,-47 66</inkml:trace>
  <inkml:trace contextRef="#ctx0" brushRef="#br0" timeOffset="890.096">1809 0,'-27'7,"0"1,1 1,0 2,0 0,1 2,1 0,-13 10,27-16,0 1,0 0,1 1,0 0,0 0,1 0,1 1,-1 1,2-1,-1 1,1 0,1 1,0-1,1 1,0 0,1 0,-2 10,2-1,1 1,1-1,1 0,1 1,0-1,2 0,0 1,2-2,3 10,-4-20,1-1,1 0,0 0,0 0,1-1,0 1,0-2,1 1,0-1,0 0,1-1,0 0,0 0,0-1,1 0,0-1,0 0,0 0,0-1,1 0,-1-1,1 0,-1-1,1 0,10-1,-3-1,-1-1,0 0,0-1,0-1,-1-1,1 0,-1-1,0-1,0-1,1-1,4-1,7-2</inkml:trace>
  <inkml:trace contextRef="#ctx0" brushRef="#br0" timeOffset="1272.43">2260 395,'21'7,"0"-2,1 0,-1-1,1-1,0-1,-1-2,1 0,0-1,0 0,0-2,-1-1,0-1,0-1,0 0,0-2,-1 0,0-1,-1-1,0-1,0-1,-2-1,1 0,12-13,-13 13,0-1,-1-1,0 0,-1-1,-1-1,-1 0,0-1,-1 0,-1-1,3-9,-13 26,0 1,0-1,-1 0,1 1,-1-1,1 0,-1 0,0 1,0-1,0 0,0 0,0 0,0 0,0 1,-1-1,1 0,-1 0,1 1,-1-1,1 0,-1 1,0-1,0 1,0-1,0 1,0-1,0 1,-1-1,1 1,0 0,-1 0,1 0,-1 0,1 0,-1 0,1 0,-1 0,0 1,1-1,-1 0,0 1,-76-9,51 14,0 0,1 2,0 2,1 0,0 1,0 2,1 0,0 2,1 0,1 2,1 0,0 1,1 2,0 0,2 1,1 1,-5 7,10-13,0 0,1 1,1 0,1 0,0 2,1-1,-2 9,7-19,1-1,1 1,-1 0,1 0,0 0,1 0,0-1,0 1,0 0,1 0,0 0,0 0,1 0,0-1,0 1,1 0,-1-1,1 0,1 0,-1 0,5 5,2 1,0-1,1 0,0-1,1 0,0-1,1 0,0-1,0 0,1-1,-1-1,2 0,-1-1,1 0,0-1,-1-1,5 0,38 5,-1-3,1-3,43-3,-60 0,128-2,-125 3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1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1 855,'29'-7,"0"-1,-1-1,0-2,0 0,-1-2,-1-1,0-2,-1 0,-1-1,0-2,19-20,140-165,-155 173,-3 0,0-2,-2-1,9-19,-7-34,-25 85,0 0,0 0,0 0,0-1,0 1,-1 0,1 0,-1 0,0 0,0 0,1 0,-1 0,0 0,-1 0,1 0,0 0,0 0,-1 1,1-1,-1 1,0-1,1 1,-1-1,0 1,0 0,0 0,0 0,0 0,0 0,0 1,0-1,0 0,0 1,-1 0,1-1,0 1,0 0,-2 0,-6 2,0 1,1 0,-1 0,0 1,1 0,0 0,0 1,0 0,1 1,-1 0,1 1,1-1,-1 1,1 1,1 0,-1 0,1 0,0 0,1 1,0 0,0 1,-9 14,2 1,0 0,2 0,0 1,2 1,1-1,1 1,2 1,0-1,2 1,1-1,1 1,1 3,0-26,-1 1,1-1,0 0,0 0,1 0,-1 0,1 0,0 0,1 0,-1-1,1 1,0-1,0 0,0 1,1-1,0-1,-1 1,1 0,0-1,1 0,-1 0,1 0,-1-1,1 0,0 1,0-1,0-1,0 1,0-1,0 0,0 0,5 0,9 0,1 0,-1-1,0-1,0-1,1 0,-1-1,0-2,9-3,13-8,-1-2,0-2,-2-2,0-1,-2-2,0-1,-2-2,-1-1,-1-2,12-17,-33 37,0 0,0-1,-2 0,1 0,-2-1,1 0,-2-1,0 0,0 0,-2 0,0-1,0 0,-1 0,-1-3,-2 16,0 0,-1 0,1 0,-1 0,0-1,0 1,0 0,0 0,0 0,0 0,-1 0,1 0,-1 0,1 0,-1 0,0 0,0 0,0 0,0 0,0 0,0 0,0 1,-1-1,1 0,-1 1,1-1,-1 1,0 0,1 0,-1-1,0 1,0 0,0 0,0 1,0-1,0 0,0 1,0-1,0 1,0 0,0-1,0 1,-1 0,1 0,0 0,-10 6,1 0,-1 1,1 0,0 1,1 0,0 1,0 0,1 0,0 1,1 0,0 1,1 0,0 0,0 1,1-1,-2 7,3-10,-1 0,1-1,1 1,-1 1,1-1,1 1,0 0,0 0,1 0,0 0,0 0,1 0,0 0,1 1,0-1,0 0,1 1,0-1,1 0,0 0,1 0,-1 0,2 0,-1-1,1 1,1-1,-1 0,1 0,1-1,-1 1,5 3,-2-5,0-1,0 0,1-1,-1 0,1 0,0-1,0 0,0 0,0-1,1 0,-1-1,1 0,-1 0,1-1,-1-1,1 1,-1-1,1-1,-1 0,0 0,0-1,0 0,0-1,0 0,27-13,0-1,-1-2,-1-1,-1-2,0-2,2 0,-2-2,-1 0,0-3,-3 0,0-2,-2-1,-2-1,-1-1,-2-1,-1-1,9-23,-30 58,2-2,0 0,0 1,-1-1,1 0,-1 0,0 0,0 0,-1 0,1-1,-1 1,0 0,0 0,0 0,-1 0,1 0,-1 0,0-1,-25 20,1 17,2 2,1 0,2 1,1 1,2 1,2 0,-8 30,21-62,-10 26,2 1,1 1,1-1,2 1,1 1,1 16,3-44,1 0,0 0,1 0,0 0,0-1,0 1,0 0,1 0,0 0,0-1,1 1,-1-1,1 0,0 0,1 0,-1 0,1 0,0-1,0 0,1 1,-1-2,1 1,1 0,6-2</inkml:trace>
  <inkml:trace contextRef="#ctx0" brushRef="#br0" timeOffset="363.33">2118 291,'-33'45,"18"-28,0-1,2 2,0 0,1 1,1 0,0 0,2 1,0 1,2-1,0 1,1 1,1-1,1 1,1 0,0 11,4-27,0 1,1-1,-1 0,1 1,1-1,-1 0,1 0,0 0,0-1,1 1,-1-1,1 0,1 0,-1 0,1 0,-1-1,1 0,1 0,-1 0,0-1,1 1,0-1,0 0,0-1,0 0,0 0,0 0,1-1,-1 0,1 0,-1 0,1-1,-1 0,1 0,-1-1,1 0,-1 0,1 0,-1-1,0 0,1 0,2-4,1 0,0-1,-1 0,0 0,-1-1,0 0,0 0,-1-1,0 0,0-1,-1 0,0 0,4-10,3-6</inkml:trace>
  <inkml:trace contextRef="#ctx0" brushRef="#br0" timeOffset="734.739">1779 234,'333'-183,"-331"182,0 0,0 0,0 0,1 0,-1 0,1 0,-1 0,0 1,1-1,-1 1,1 0,-1 0,1 0,-1 0,1 0,-1 0,1 1,-1-1,1 1,-1 0,0-1,1 1,-1 0,0 1,0-1,0 0,0 1,0-1,0 1,0-1,0 1,0 0,-1 0,1 0,-1 0,1 0,-1 1,11 28,-10-24,0-1,1 1,-1-1,1 1,1-1,-1 0,1 0,0-1,0 1,1-1,0 1,0-2,0 1,2 1,2 0,-1-1,1-1,1 0,-1 0,0 0,1-1,0-1,0 0,0 0,0-1,0 0,0-1,0 0,0 0,0-1,0-1,0 1,9-4,134-53,-134 50</inkml:trace>
  <inkml:trace contextRef="#ctx0" brushRef="#br0" timeOffset="1070.25">2767 262,'19'5,"11"1,6 1,1-2,-1-2,-2-5,-1-4,-2 0,-2 1,0 2,-1 0,-5 2</inkml:trace>
  <inkml:trace contextRef="#ctx0" brushRef="#br0" timeOffset="1321.168">2739 572,'34'-9,"20"-4,6 1,-2-3,-7 2,-7 3,-6 3,-4 2,-9 3</inkml:trace>
  <inkml:trace contextRef="#ctx0" brushRef="#br0" timeOffset="1722.649">3360 8,'24'-3,"-1"0,1 2,0 1,0 1,0 0,0 2,-1 1,9 3,-28-6,0 1,0 0,0 0,0 0,0 1,0-1,-1 1,1 0,-1 0,0 0,0 1,0-1,0 1,-1-1,1 1,-1 0,0 0,0 0,0 0,-1 1,1-1,-1 0,0 1,0-1,-1 1,1-1,-1 1,0-1,-1 1,1-1,-1 1,1-1,-1 1,0-1,-1 0,1 0,-1 1,0-1,0 0,0 0,-3 3,-104 144,36-61,68-83,1 0,0 0,0 1,1-1,0 1,0 0,1 0,0 0,1 1,-1-1,2 0,-1 2,1-7,0 0,0 0,0 1,0-1,1 0,-1 0,1 1,0-1,0 0,0 0,1 0,-1 0,1 0,-1-1,1 1,0 0,0-1,0 1,1-1,-1 0,0 0,1 1,0-2,-1 1,1 0,0 0,0-1,0 0,0 0,0 1,3-1,7 1,0 0,0-1,0-1,1 0,-1-1,0-1,0 0,0 0,-1-1,1-1,-1 0,1-1,4-3,23-6,-16 6</inkml:trace>
  <inkml:trace contextRef="#ctx0" brushRef="#br0" timeOffset="1945.339">4094 178,'-15'33,"-9"17,0 4,3-3,5-4,6-6,5-5,7-9,9-9,2-7</inkml:trace>
  <inkml:trace contextRef="#ctx0" brushRef="#br0" timeOffset="2190.506">4432 94,'-14'38,"-5"18,0 3,0-2,2-7,4-7,5-6,3-5,3-2,6-7,3-2,0-5</inkml:trace>
  <inkml:trace contextRef="#ctx0" brushRef="#br0" timeOffset="2560.173">3924 94,'20'-9,"0"2,0 0,1 1,0 1,0 1,0 1,0 1,1 1,-1 1,1 1,1 0,206 30,-185-24,1-3,0-1,-1-2,1-2,14-3,-43 1,1-1,-1-1,0 0,0-1,0 0,-1-2,0 0,0 0,3-4,-3 2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0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29,'-2'1,"1"1,-1-1,0 1,0-1,0 1,1-1,-1 1,1 0,0 0,-1 0,1 0,0 0,0 0,0 0,0 1,1-1,-1 0,0 0,1 1,0-1,0 0,-1 1,1-1,0 0,1 2,-2-1,-22 208,5-25,-10 0,-18 52,-34 33,69-266,4-9</inkml:trace>
  <inkml:trace contextRef="#ctx0" brushRef="#br0" timeOffset="265.974">0 650,'458'-67,"-290"28,125-47,-286 84,11-3,0-2,0 0,-1 0,0-2,0 0,-1-1,11-9,-10 3</inkml:trace>
  <inkml:trace contextRef="#ctx0" brushRef="#br0" timeOffset="647.197">1298 0,'-146'405,"135"-369,-5 5,3 0,1 1,3 1,1 0,2 1,2-1,1 1,4 26,-1-68,0 0,0 0,1 1,-1-1,1 0,-1 0,1 0,0 0,0 0,0 0,0 0,0 0,0 0,1 0,-1 0,1-1,-1 1,1-1,-1 1,1-1,0 0,0 1,0-1,0 0,0 0,0 0,0 0,0-1,0 1,0-1,1 1,-1-1,0 0,0 0,0 0,1 0,-1 0,0 0,0 0,1-1,-1 1,1-1,93-37,-91 36,27-16,-25 13,0 0,0 0,1 1,-1 0,1 0,0 0,1 2,-1-1,0 1,1 0,-1 0,1 1,-1 0,1 1,0 0,-1 0,1 1,2 0,-7 3,0-1,0 0,-1 1,0 0,1 0,-1 0,0 0,-1 0,1 1,-1-1,0 1,0-1,0 1,-1 0,0 0,1 0,-2 0,1 0,-1 0,1 0,-2 0,1 0,0 0,-1 0,0 0,-1 3,2 24,24 57,-7-82,-11-13</inkml:trace>
  <inkml:trace contextRef="#ctx0" brushRef="#br0" timeOffset="1138.947">1778 904,'14'2,"0"-1,-1-1,1 0,0 0,0-1,-1-1,1 0,-1-1,1-1,-1 0,0-1,0 0,-1-1,0 0,0-1,0 0,-1-1,0 0,0-1,-1 0,0-1,-1 0,8-12,-15 20,0 0,0-1,0 0,0 1,-1-1,1 0,-1 0,0 0,0 0,0 0,0 0,0 0,-1 0,0 0,1 0,-1 0,0-1,-1 1,1 0,0 0,-1 0,0 0,1 0,-1 0,-1 0,1 0,0 0,-1 0,1 1,-1-1,0 1,-2-3,0 2,0-1,0 2,0-1,0 0,-1 1,1 0,-1 0,0 0,1 0,-1 1,0 0,0 0,0 0,0 1,0 0,0 0,0 0,0 0,0 1,0 0,0 0,0 0,0 0,1 1,-3 1,-5 1,0 2,0-1,1 1,0 1,0 0,1 0,0 1,0 1,-5 6,5-4,0 0,1 1,1 1,0-1,1 1,0 1,1-1,0 1,1 0,1 1,-2 10,5-21,0 0,1 0,0 0,0 0,0 0,0 0,1-1,0 1,-1 0,1 0,1 0,-1-1,0 1,1-1,0 1,0-1,0 1,0-1,0 0,1 0,-1 0,1 0,0-1,0 1,0-1,0 0,1 0,-1 0,0 0,1 0,0-1,-1 1,3-1,5 3,0-1,0-1,0 0,1-1,-1 0,1 0,-1-1,0-1,1 0,9-3,11-3</inkml:trace>
  <inkml:trace contextRef="#ctx0" brushRef="#br0" timeOffset="1588.448">2144 1017,'142'-148,"-40"34,-55 69,-46 45,1 0,-1 0,0 1,0-1,0 1,1-1,-1 1,0-1,0 1,0-1,0 1,0 0,0 0,0-1,0 1,-1 0,1 0,0 0,0 0,-1 0,1 0,0 0,-1 0,1 1,-1-1,0 0,1 0,-1 0,0 1,0-1,1 0,-1 0,0 0,0 1,0-1,-1 0,1 0,0 1,0-1,-1 0,1 0,-1 0,2 7,-1-3,0 0,0 0,0 0,1 0,0 0,0 0,0 0,0 0,1 0,0 0,0-1,0 1,1-1,0 0,-1 1,2-1,-1 0,0 0,1-1,-1 1,1-1,0 0,0 0,1 0,-1-1,1 1,-1-1,1 0,2 1,2-2,-1 0,1-1,0 1,-1-2,1 1,0-1,-1-1,1 1,-1-1,0-1,1 0,-1 0,0 0,0-1,-1 0,1-1,-1 0,6-5,4-4,0-2,0 0,-1 0,-1-2,-1 0,8-13,32-79,-48 85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5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0,'43'11,"0"-3,0-1,1-2,0-2,1-2,-1-2,4-2,51 1,8 7,-89 1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2,'34'5,"15"1,10 0,-1-1,-6-2,-6-6,-6-2,-6 0,-3 0,-3 1,-1 2,0 1,0 0,-4 1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90,'89'-17,"-23"9,1 3,0 3,64 6,-46 15,-83-18,0-1,1 1,-1 0,0 0,0 0,0 1,0-1,0 0,0 1,0-1,-1 1,1 0,0-1,-1 1,1 0,-1 0,0 0,0 0,0 0,0 1,0-1,0 0,0 0,-1 1,1-1,-1 0,0 1,0-1,0 0,0 1,0-1,0 0,0 1,-1 0,-5 9,0 0,-1 0,0-1,-1 0,0 0,-1-1,0 0,-1 0,0-1,0 0,-1-1,0 0,-4 1,-258 156,224-123,48-41,1 1,-1-1,0 1,1-1,-1 1,1-1,-1 1,1-1,0 1,0-1,0 1,0-1,0 1,0-1,0 1,0-1,0 1,1-1,-1 1,1-1,-1 1,1-1,0 1,-1-1,1 0,0 0,0 1,0-1,0 0,0 0,0 0,0 0,1 0,-1 0,0 0,0 0,1 0,-1-1,1 1,10 5,1-2,-1 1,1-2,-1 1,1-2,0 0,0 0,0-1,0-1,1 0,-1-1,0 0,0-1,0-1,-1 0,10-3,80-45,-84 40</inkml:trace>
  <inkml:trace contextRef="#ctx0" brushRef="#br0" timeOffset="234.771">1243 119,'-5'33,"-6"17,-2 3,2-1,-2-5,1-7,2-4,-1-8,1-5,2-1,2-9,3-7</inkml:trace>
  <inkml:trace contextRef="#ctx0" brushRef="#br0" timeOffset="450.178">1638 33,'-24'34,"-13"21,-5 5,5-2,4-12,7-8,9-6,1-3,5-3,3 0,4 0,2 0,1-4</inkml:trace>
  <inkml:trace contextRef="#ctx0" brushRef="#br0" timeOffset="866.762">960 90,'305'-75,"-280"70,0 1,1 1,-1 1,1 2,-1 0,1 2,-1 0,2 2,-16 0,0 1,0 0,-1 1,1-1,-1 2,-1 0,1 0,-1 1,7 7,47 35,-56-45,1 0,0 0,0-1,0 0,1-1,-1 1,1-2,-1 1,1-1,0 0,0-1,0 0,0-1,0 0,1 0,-1-1,0 0,0 0,0-1,-1 0,1-1,0 0,59-43,-56 29</inkml:trace>
  <inkml:trace contextRef="#ctx0" brushRef="#br0" timeOffset="1358.149">0 711,'128'8,"1"-5,-1-6,0-5,37-11,-96 12,164-18,99-11,212 9,-332 28,-187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537 214,'-202'259,"29"47,167-293,3-11,1 0,0 0,0 1,0-1,0 1,1-1,-1 1,1 0,0-1,-1 1,1 0,0 0,1 0,-1 0,0 0,1 0,0 0,0 0,0 0,0 0,0 1,0-1,1 0,0 0,-1 0,1 0,0-1,1 1,-1 0,0 0,1-1,0 1,-1 0,1-1,0 0,0 1,0-1,2 1,9 3,0-2,-1 0,2 0,-1-1,0-1,1 0,-1-1,1 0,-1-1,1 0,11-3,7 2,225-19,-173 10,-72 8</inkml:trace>
  <inkml:trace contextRef="#ctx0" brushRef="#br0" timeOffset="449.539">1 298,'15'-25,"2"0,0 2,2 0,1 1,0 0,1 2,2 1,0 0,1 2,0 1,2 0,0 2,0 1,14-4,-35 16,1-1,-1 1,1 0,0 0,-1 1,1 0,0 0,-1 0,1 1,0-1,-1 1,1 1,-1-1,1 1,-1 0,0 0,1 0,-1 1,0 0,-1 0,1 0,0 1,-1 0,0-1,0 1,0 1,0-1,-1 1,0-1,0 1,0 0,0 0,1 4,0-2,2 4,0 0,1-1,0 0,0 0,1 0,1-1,-1 0,2 0,-1-1,1-1,0 1,1-2,0 1,0-1,2 0,10 0,0-1,1-1,0-1,-1-1,1-2,0 0,0-1,13-3,75-18,-88 18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0 757,'2'0,"42"-10,0-1,0-2,-1-1,-1-3,0-2,-2-1,32-22,-39 19,-1-1,-2-2,0-1,-2-1,-1-2,-2 0,0-2,14-27,-23 36,-12 17,0 1,0-1,0 1,0-1,-1 0,0-1,0 1,-1 0,0-1,0 1,0-1,-1 0,0-4,-1 10,0-1,-1 1,1 0,-1-1,1 1,-1 0,1 0,-1 0,0 0,0 0,0 0,1 0,-1 0,0 0,0 0,0 0,0 0,-1 1,1-1,0 0,0 1,0-1,-1 1,1-1,0 1,0 0,-1-1,1 1,0 0,-1 0,1 0,0 0,-1 0,1 0,0 0,-1 1,1-1,0 0,0 1,-1-1,1 1,0-1,-53 26,36-15,0 2,1 1,0 0,1 1,1 0,0 1,2 1,0 1,0 0,2 0,0 1,1 1,1 0,1 0,-3 13,10-30,0 1,0 0,0 0,1 0,0 0,0 0,0 0,0 0,1 0,-1 0,1 0,0 0,0 0,1-1,-1 1,1 0,0-1,0 1,0-1,0 0,0 1,1-1,0 0,-1 0,1-1,0 1,0-1,1 1,-1-1,0 0,2 0,7 4,0-1,0 0,0-1,0 0,1-1,0 0,-1-1,1-1,1 0,33-1,-1-3,1-2,-1-2,0-2,-1-2,0-1,-1-3,0-2,-1-1,-2-3,7-5,-44 24,28-12,-1-1,0-2,-1-1,-1-2,-1 0,-1-2,0-1,-2-1,-1-2,13-16,-36 40,0 0,1-1,-1 1,0 0,0 0,0-1,-1 1,1-1,0 1,-1-1,0 1,1-1,-1 1,0-1,-1 1,1-1,0 1,-1-1,1 1,-1-1,0 1,1 0,-1-1,0 1,-1 0,1 0,0 0,-1-1,1 2,-1-1,0 0,1 0,-1 0,0 1,0-1,0 1,0-1,-1 1,1 0,0 0,0 0,-1 0,1 0,-1 1,1-1,-1 1,1-1,-1 1,1 0,-1 0,1 0,-1 0,1 1,-3 0,-11 3,1 1,-1 1,1 0,1 1,-1 0,1 1,0 1,1 1,0 0,0 0,1 1,1 1,0 0,0 0,1 1,1 1,0-1,1 1,1 1,-4 9,8-21,1 1,-1-1,1 1,0 0,0 0,0 0,1 0,-1 0,1 0,0 1,0-1,0 0,1 1,0-1,-1 0,2 1,-1-1,0 0,1 1,0-1,0 0,0 1,0-1,1 0,0 0,0 0,0 0,0-1,1 1,-1-1,1 1,0-1,0 0,0 0,0 0,1 0,1 1,10 2,0-1,1-1,-1 0,1-1,0 0,0-2,0 1,0-2,0 0,0-2,0 1,0-2,0 0,13-5,20-6,-1-3,-2-3,1-1,-2-2,-1-2,-1-2,-2-1,0-3,6-8,-47 39,15-9,-1-1,0-1,-1 0,0-1,-1 0,0-1,-1 0,0-1,-1 0,-1 0,0-1,-1-1,0 1,-2-1,5-15,-11 27,0 1,0 0,-1-1,1 1,-1 0,0 0,0 0,0-1,0 1,-1 0,1 0,-1 1,0-1,0 0,0 0,0 1,0 0,-1-1,1 1,-1 0,1 0,-1 0,0 0,0 1,0-1,0 1,0-1,0 1,0 0,0 0,0 1,-1-1,1 1,0 0,-1-1,1 1,0 1,0-1,-1 0,1 1,0 0,0 0,-1 0,1 0,0 0,0 0,0 1,0 0,1-1,-1 1,0 0,1 1,-1-1,1 0,-2 3,-12 11,1 0,0 1,1 1,1 0,1 1,1 0,-5 11,7-14,2-5,0-1,1 1,0 0,1 0,0 0,1 1,0 0,0 0,2 0,-1 0,2 0,0 1,0-1,1 0,0 1,1-1,1 0,0 1,1-1,0 0,1 0,0-1,0 1,2-1,-1 0,1 0,1-1,7 10,0-10,0-1,1 0,0-1,0-1,1 0,0-1,0-1,0 0,1-1,0-1,-1-1,1 0,0-1,0-1,0 0,0-1,11-3,-18 4,14-1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49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608,'-1'-2,"1"1,0 0,-1-1,1 1,0-1,0 1,0-1,0 1,0 0,0-1,0 1,1-1,-1 1,1 0,-1-1,1 1,-1 0,1-1,0 1,-1 0,1 0,0 0,0 0,0 0,0 0,0 0,0 0,0 0,0 0,0 0,1 0,-1 1,0-1,1 1,-1-1,0 1,1-1,-1 1,0 0,1 0,0-2,338-158,-293 140,210-79,-256 99,-1-1,1 1,0 0,-1-1,1 1,0 0,0-1,-1 1,1 0,0 0,0 0,-1-1,1 1,0 0,0 0,-1 0,1 0,0 0,0 1,0-1,-1 0,1 0,0 0,0 1,-1-1,1 0,0 1,-1-1,1 1,0-1,-1 1,1-1,-1 1,1-1,-1 1,1-1,-1 1,1 0,-1-1,0 1,1 0,-1 0,0-1,1 1,-1 0,0-1,0 1,0 0,0 0,0 0,0-1,0 1,0 0,-11 46,9-40,-127 441,112-373,4 0,4 1,2 1,4-1,4 1,2 2,0-54,2 36,2-1,3-1,3 0,9 22,1-31,-18-51,-11-17,-6-4,0 1,-2 1,0 0,-1 1,-1 0,-1 1,0 1,-2 1,0 1,0 0,-2 1,1 1,-2 1,0 1,0 1,-1 1,0 1,0 1,-1 1,0 1,0 1,0 1,-13 1,-7-1,-1 2,1 2,-1 2,1 1,0 3,1 2,0 1,0 3,1 1,1 2,0 2,1 1,1 3,-5 5,35-22,-1 1,1 0,0 1,0 0,0 1,1 0,1 0,-1 0,1 1,1 0,0 1,0-1,0 1,1 0,1 1,-1 2,5-11,0 1,0 0,0 0,0-1,0 1,0 0,1-1,0 1,-1 0,1-1,0 1,0-1,0 1,1-1,-1 0,1 1,-1-1,1 0,0 0,0 0,-1 0,1 0,1 0,-1-1,0 1,0-1,1 1,-1-1,1 0,80 28,-74-27,24 6,-4-3</inkml:trace>
  <inkml:trace contextRef="#ctx0" brushRef="#br0" timeOffset="344.808">1101 1144,'828'-288,"-720"247,82-37,-173 74,-6 5</inkml:trace>
  <inkml:trace contextRef="#ctx0" brushRef="#br0" timeOffset="781.798">2427 1230,'-133'423,"113"-371,61-145,49-76,68-92,-59 107,-76 123,-23 31,0-1,1 1,-1-1,0 1,1 0,-1-1,0 1,1-1,-1 1,1 0,-1 0,1-1,-1 1,1 0,-1 0,1-1,-1 1,1 0,-1 0,1 0,-1 0,1 0,-1 0,1 0,-1 0,1 0,0 0,-1 0,1 0,-1 0,1 0,-1 0,1 1,-1-1,1 0,-1 0,1 1,-1-1,1 0,-1 1,0-1,1 0,-1 1,0-1,1 1,-1-1,0 1,1-1,-1 1,0-1,0 0,1 1,-1 0,0-1,0 1,0-1,0 1,0-1,0 1,0-1,0 1,5 44,-5-20</inkml:trace>
  <inkml:trace contextRef="#ctx0" brushRef="#br0" timeOffset="1089.747">3133 1088,'-26'28,"0"2,2 1,2 1,0 1,3 1,0 1,3 0,-2 7,16-38,1 0,-1 0,1 0,0 0,0 0,0 0,0 0,1 1,-1-1,1 0,0 0,1 1,-1-1,1 0,0 0,0 0,0 0,0 0,1 0,-1 0,1 0,0 0,1-1,-1 1,0-1,1 0,0 1,0-1,0 0,0-1,0 1,1 0,-1-1,1 0,0 0,0 0,-1 0,1-1,0 1,0-1,1 0,2 0,8-3,-1 0,1-2,0 1,-1-2,0 0,0-1,0 0,-1-1,0 0,0-1,-1-1,0 0,-1 0,0-2,0 1,-1-1,0-1,-1 1,2-6,3 3,-2 0,0-1,-1 0,0-1,-1 0,-1-1,-1 0,0-1,-1 0,-1 0,-1 0,0-1,-2 1,1-11,-4 25,0-1,0 1,0 0,-1-1,0 1,0 0,0 0,0-1,-1 1,1 0,-1 0,0 1,-1-1,1 0,0 1,-1-1,0 1,0 0,0 0,0 0,-1 0,1 0,-1 1,1 0,-1-1,0 2,0-1,0 0,0 1,0-1,0 1,-1 0,1 1,0-1,-1 1,-1 0,-3-1,0 1,0 0,0 1,0 0,0 0,0 1,1 1,-1-1,1 1,-1 1,1-1,0 1,0 1,0-1,1 2,0-1,-2 2,-11 14</inkml:trace>
  <inkml:trace contextRef="#ctx0" brushRef="#br0" timeOffset="1597.346">3500 1455,'1'-13,"-1"1,2-1,0 1,0-1,1 1,1 0,0 0,0 1,1-1,1 1,0 0,1 0,0 1,0 0,1 0,0 0,1 1,0 1,6-5,131-102,-144 114,-1 0,1 1,-1-1,1 0,-1 1,1 0,0-1,-1 1,1 0,0 0,-1 0,1 0,-1 0,1 0,0 0,-1 1,1-1,0 1,-1-1,1 1,-1-1,1 1,-1 0,1 0,-1 0,0 0,1 0,-1 0,0 0,0 0,0 1,0-1,0 0,0 1,0-1,0 1,-1-1,1 1,0-1,-1 1,1-1,-1 1,0-1,1 1,-1 1,35 41,-28-43,0-1,0 0,0 0,0 0,0-1,-1 0,1 0,0-1,0 1,-1-2,1 1,-1-1,0 0,0 0,0-1,0 1,0-1,-1-1,0 1,1-2,25-14,94-52,-124 70,0 1,1 0,-1 0,1 0,-1 0,1 0,-1 0,1 0,0 1,-1-1,1 1,0-1,0 1,-1-1,1 1,0 0,0 0,0 0,-1 0,1 0,0 1,0-1,0 0,-1 1,1-1,0 1,-1 0,1-1,0 1,-1 0,1 0,-1 0,1 0,-1 0,0 1,1-1,-1 0,0 1,0-1,0 1,0-1,0 1,0-1,0 1,-1 0,1-1,-1 1,1 0,-1 0,1-1,-1 1,0 0,0 0,0 1,3 31,-3-29,-1 1,1-1,0 1,0-1,0 1,1-1,0 0,0 1,1-1,-1 0,1 0,0 0,0 0,1 0,0 0,-1-1,2 1,-1-1,0 0,1 0,0 0,0 0,0-1,0 1,1-1,-1 0,1-1,0 1,0-1,0 1,49 4,-29-6</inkml:trace>
  <inkml:trace contextRef="#ctx0" brushRef="#br0" timeOffset="8123.369">8664 354</inkml:trace>
  <inkml:trace contextRef="#ctx0" brushRef="#br0" timeOffset="11342.321">11318 1031,'32'-5,"0"-2,0-1,0-1,-1-2,-1-1,0-2,-1-1,0-1,-1-1,-1-1,-1-2,0-1,-2-1,4-5,-3 6,217-161,-135 129,-105 52,1 0,0 1,0-1,0 1,0 0,0-1,0 2,0-1,0 0,0 0,0 1,0 0,0-1,0 1,0 0,0 1,-1-1,1 0,0 1,-1 0,0-1,1 1,-1 0,0 0,0 0,0 1,0-1,0 0,0 1,-1-1,1 1,-1 0,1 0,-1-1,0 1,0 0,0 2,2 17,0-1,-1 1,-2 0,0 0,-1 0,-1 0,-1 0,-1-1,-1 1,-1-1,-1 0,0 0,-10 16,12-24,0-1,-1-1,-1 1,1-1,-2 0,0-1,0 1,0-1,-2-1,1 0,-1 0,0-1,-1 0,0-1,0 0,-1-1,1 0,-1-1,-1 0,1-1,-1 0,-5 0,-7 0,1-2,-1 0,0-2,1 0,-1-2,1-1,-9-2,31 5,0 0,1 0,-1 0,0 0,0 0,1-1,-1 1,0 0,1-1,-1 1,1-1,-1 0,1 0,-1 1,1-1,-1 0,1 0,0 0,-1 0,1-1,0 1,0 0,0 0,0-1,0 1,0-1,0 1,1-1,-1 1,0-1,1 1,-1-1,1 0,0 1,-1-1,1 0,0 1,0-1,0 0,0 0,1 1,-1-1,0 0,1 1,-1-1,1 1,-1-1,1 0,0 1,0-1,-1 1,1 0,0-1,1 1,-1 0,0-1,0 1,1 0,10-8,1 1,0 1,1 0,-1 0,1 2,1-1,-1 2,1 0,0 1,0 0,0 1,5 1,12-1,-1 2,1 1,-1 1,1 2,6 2,96 9,-87-13,0-2,0-1,0-3,0-2,0-2,-1-2,-1-2,22-9,-8-5,-1-2,-1-3,-2-2,-1-2,3-6,-26 16,-1 0,-2-2,0-1,-2-1,-1-1,-1-2,-2 0,2-7,-12 19,-2-1,0 1,-2-2,0 1,-1-1,-1 0,-2-1,0 1,-1-1,-1 0,-1 0,-1 1,-1-1,-3-15,3 32,1 0,-1-1,-1 1,1 0,-1 0,0 0,0 0,0 1,-1-1,0 1,0-1,-1 1,1 0,-1 0,0 0,0 1,-1-1,0 1,1 0,-1 1,-1-1,1 1,0 0,-1 0,0 0,1 1,-1 0,0 0,0 1,0-1,-1 1,1 1,0-1,0 1,0 0,-6 1,-7 8,0 0,1 2,0 0,1 1,1 0,0 1,0 1,1 1,1 0,1 1,0 1,1 0,0 0,2 1,0 0,1 1,1 0,-3 12,-1-9,2 1,0 0,1 0,2 1,0 0,2 1,0-1,2 1,0 0,2 0,1 0,1 0,1 0,1-1,1 1,2-1,2 8,-3-18,0 0,1 0,1 0,0-1,1 0,1-1,0 0,0 0,1 0,0-1,1-1,1 0,5 4,-5-6,0 1,1-1,1-1,-1 0,1-1,0-1,0 0,1-1,0 0,-9-3,0 0,0 0,0 0,0-1,0 0,0 0,0-1,0 0,0 0,0 0,0-1,0 0,0 0,-1 0,1-1,-1 0,0 0,0 0,0-1,0 1,0-1,-1 0,3-3,6-9</inkml:trace>
  <inkml:trace contextRef="#ctx0" brushRef="#br0" timeOffset="11606.826">13660 721,'10'29,"2"14,0 5,-2-6</inkml:trace>
  <inkml:trace contextRef="#ctx0" brushRef="#br0" timeOffset="11857.942">13745 326,'0'0</inkml:trace>
  <inkml:trace contextRef="#ctx0" brushRef="#br0" timeOffset="12359.121">14252 496,'-16'25,"2"1,0 1,1 0,2 1,1 0,1 1,0 9,8-35,0 0,0 0,1-1,-1 1,1 0,0 0,-1 0,2 0,-1 0,0 0,0-1,1 1,0 0,-1 0,1 0,0-1,1 1,-1-1,0 1,1-1,-1 1,1-1,0 0,0 1,0-1,0 0,0 0,0-1,1 1,-1 0,0-1,1 1,0-1,-1 0,1 0,0 0,-1 0,1 0,0-1,0 1,0-1,0 0,1 0,25-1,1-1,-1-1,-1-2,1-1,-1-1,0-1,0-2,-1-1,-1-1,1-1,-2-1,0-1,-1-2,-1 0,0-2,-1 0,4-7,-7 9,-2-1,1 0,-2-2,-1 0,0-1,-2 0,0-1,-1 0,-2-1,4-10,-10 22,-1 0,1-1,-2 0,0 1,0-1,-1 0,0 0,-1 0,0 0,-1 0,-1 0,0 0,0 0,-1 1,-1-1,0 1,0 0,-1 0,-1 0,0 1,0 0,-6-7,7 11,1 1,-1 0,0 0,0 0,-1 0,1 1,-1 0,0 0,0 1,-1 0,1 0,-1 0,1 1,-1 0,0 0,0 1,0-1,0 2,0-1,0 1,0 0,0 0,0 1,0 0,0 0,0 1,0 0,0 0,1 0,-1 1,1 0,0 0,-1 1,2 0,-4 2,-7 7,1 1,1 0,1 0,0 1,0 1,2 0,0 1,1 0,1 1,0 0,1 1,1-1,1 1,1 1,0-1,2 1,0-1,1 1,1 0,1 0,1 0,0 0,1-8,0 0,1 0,0-1,0 1,1-1,1 0,0 0,1 0,0-1,0 0,1 0,0 0,1-1,0 0,0-1,1 0,0 0,1-1,1 1,13 8,2 0,0-1,0-2,2-1,-1-1,1-1,5-1,14 2,0-3,0-2,0-1,1-3,-1-2,1-2,-1-2,26-6,-43 5,-1-1,1-2,-1-1,-1-1,0-1,0-2,-1 0,3-4,-17 9,0-1,-1 0,-1 0,1-1,-1 0,-1-1,0-1,0 1,-2-1,1-1,-1 0,-1 0,0-1,-1 1,-1-1,0-1,0-2,-3 12,-1 1,0-1,0 1,0-1,-1 1,0-1,1 0,-2 1,1-1,0 1,-1-1,0 0,0 1,0-1,-1 1,0 0,1 0,-2-1,1 1,0 0,-1 1,1-1,-1 0,0 1,-1-1,1 1,0 0,-1 0,0 0,0 1,0 0,0-1,-4-1,-2 0,-1 1,1 0,-1 0,1 1,-1 0,0 1,0 0,0 1,0 0,0 1,0 0,0 0,1 1,-1 1,0 0,1 0,-9 5,-3 1,1 1,1 1,0 0,0 2,1 0,1 2,0-1,0 4,7-10,1 1,1 0,0 1,0 0,1 0,0 1,0 0,2 1,-1-1,1 1,1 1,0-1,1 1,0-1,1 1,1 0,0 1,0-1,2 0,-1 1,2-1,0 0,0 0,2 4,2-4,1 0,0 0,1 0,0 0,1-1,1-1,0 1,0-1,1-1,0 0,1 0,0-1,1 0,0-1,0 0,11 4,11 4,1-1,1-1,0-2,1-2,30 5,-26-7,0-2,0-1,0-2,0-3,0-1,1-1,35-8,-46 3</inkml:trace>
  <inkml:trace contextRef="#ctx0" brushRef="#br0" timeOffset="2402.142">5250 1201,'14'32,"-1"1,-2 0,-1 1,-1 0,-2 0,-2 1,-1 0,-1 0,-3 0,0 0,-2 0,-2 0,-7 31,10-51,0 1,-1-1,-1 0,0 0,-1 0,-1 0,0 0,-1-1,-1 0,-1 2,7-15,1 0,0-1,0 1,-1 0,1-1,-1 1,1 0,0-1,-1 1,1-1,-1 1,1 0,-1-1,0 1,1-1,-1 0,0 1,1-1,-1 1,0-1,1 0,-1 0,0 1,0-1,1 0,-1 0,0 0,0 0,1 0,-1 0,0 0,0 0,0 0,1 0,-1 0,0 0,0-1,1 1,-1 0,0-1,1 1,-1 0,0-1,1 1,-1-1,1 1,-1-1,0 1,1-1,-1 1,1-1,0 0,-1 1,1-1,-1 0,1 1,0-1,0 0,-1 0,1 1,0-1,0 0,0 0,0 1,0-1,0 0,0 0,-8-56,12 11,2 0,2 1,1 0,3 0,2 1,1 1,3 0,7-11,7-14,2 2,3 1,3 2,3 2,2 2,3 1,2 3,6 0,-54 53,3-5,1 1,0 0,0 0,0 0,1 1,0 0,0 0,0 1,0 0,1 0,0 1,0 0,0 0,0 1,0 0,0 0,1 1,-1 0,7 0,-12 5,1 0,-1-1,0 1,0 0,0 1,-1-1,1 0,-1 1,0 0,0-1,-1 1,1 0,-1 0,0 0,-1 0,1 0,-1 0,0 0,0 0,0 0,-1 0,0 0,0 1,1-3,-4 29,-2 0,-1 0,-2 0,-1-1,-1-1,-2 0,-1 0,-1-1,-1-1,-2 0,-1-2,-5 6,2-3,-2-1,0-1,-2-1,-1-1,-1-1,-29 19,1-18,55-25,0 1,0-1,-1 1,1-1,0 0,0 0,-1 1,1-1,0 0,0 0,-1-1,1 1,0 0,0 0,-1 0,1-1,0 1,0-1,0 1,0-1,0 1,0-1,-1 0,1 1,1-1,-1 0,0 0,0 0,0 0,0 0,0 0,1 0,-1 0,1 0,-1 0,1 0,-1 0,1-1,-1 1,1 0,0 0,0-1,-1 1,1-1,8-47,1 24</inkml:trace>
  <inkml:trace contextRef="#ctx0" brushRef="#br0" timeOffset="2966.966">5899 1342,'29'-9,"17"-1,-1-3,-1-1,0-2,-1-2,-1-2,-1-2,-1-2,36-28,-75 52,18-14,-1 0,-1 0,-1-2,0 0,-1-1,0-1,-2 0,0-1,-1 0,-1-1,0 0,-2-1,3-8,-12 24,1 0,-1 0,1 0,-2 0,1 0,0-1,-1 1,0 0,0 1,0-1,-1 0,0 0,0 0,0 1,0-1,-1 1,0 0,0 0,0 0,0 0,-1 0,1 1,-1-1,0 1,0 0,0 0,0 1,-1-1,1 1,-1 0,0 0,1 0,-1 1,0-1,0 1,0 1,0-1,0 1,0-1,0 1,0 1,0-1,-5 2,-3 2,1 2,-1 0,1 0,0 1,0 1,0 0,1 0,1 1,-1 0,2 1,-1 0,1 1,1 0,-5 9,10-18,1 1,0 0,0 0,0 0,0 0,1 1,-1-1,1 0,0 1,0-1,0 1,0-1,1 1,-1 0,1-1,0 1,0 0,0-1,1 1,-1-1,1 1,0 0,0-1,0 0,1 1,-1-1,1 0,-1 1,1-1,0 0,1 0,-1-1,0 1,1 0,-1-1,1 1,0-1,0 0,0 0,0 0,0 0,1-1,-1 1,0-1,2 0,15 3,1-2,0 0,0-2,0 0,0-1,0-1,0-1,-1-1,1-1,-1-1,0 0,0-2,4-2,234-89,-257 98,-1 1,1-1,0 1,0-1,0 1,0 0,-1-1,1 1,0 0,0 0,0 0,0 0,0 0,0 0,0 0,0 0,0 0,-1 0,1 0,0 1,0-1,0 0,0 1,0-1,-1 1,1-1,0 1,0-1,-1 1,1-1,0 1,-1 0,1-1,0 1,-1 0,1-1,-1 1,1 0,-1 0,0 0,1 0,-1-1,0 1,0 0,1 0,-1 0,0 0,0 0,0 0,0 0,0 0,0 0,0-1,-1 1,1 0,0 0,0 0,-1 0,1 0,-1 0,-19 55,3-24,12-26,0 1,0 0,1 1,0-1,0 1,1 0,0-1,0 2,1-1,0 0,0 0,1 1,0-1,1 0,0 1,0-1,1 1,0-1,1 4,0-9,0 0,0 0,0 0,1-1,0 1,-1 0,1-1,0 0,0 1,0-1,1-1,-1 1,0 0,1-1,-1 1,1-1,0 0,-1-1,1 1,0 0,-1-1,1 0,0 0,0 0,-1 0,1-1,0 1,-1-1,3-1,19-4</inkml:trace>
  <inkml:trace contextRef="#ctx0" brushRef="#br0" timeOffset="7234.303">7141 1031,'39'2,"0"-3,1-1,-1-2,0-1,-1-2,1-2,-2-1,21-10,-51 17,0 0,0-1,-1 0,1-1,-1 1,0-1,0 0,-1-1,1 1,-1-1,0 0,-1-1,1 1,-1-1,-1 0,1 0,-1 0,0 0,-1-1,0 1,0-1,0 1,-1-1,0 0,-1 0,0 0,0 1,-1-1,0-2,-2 5,1 1,-1-1,-1 1,1 0,-1 0,0 0,0 0,0 1,0-1,0 1,-1 0,0 0,1 1,-1 0,0-1,0 2,0-1,-1 1,1-1,0 1,0 1,-1-1,1 1,-1 0,1 0,0 0,-1 1,1 0,0 0,-1 0,1 1,0 0,0 0,0 0,0 1,1-1,-1 1,1 0,-1 0,-1 3,-7 2,1 0,0 0,1 1,0 1,1 0,0 0,0 1,1 0,1 1,0 0,0 0,1 1,1 0,0 0,1 1,0-1,1 1,0 0,1 0,1 1,1-1,0 1,0-1,2 0,0 1,1 8,0-18,0 0,1 0,-1 0,1-1,0 1,0-1,1 1,-1-1,1 0,0 0,0-1,1 1,-1-1,0 0,1 0,0 0,0-1,0 0,0 0,0 0,0 0,1-1,-1 0,1 0,139 4,-108-6,-15 0,0-1,-1-1,1-1,-1-1,1-1,-1 0,-1-2,1-1,-1 0,1-2,-1-1</inkml:trace>
  <inkml:trace contextRef="#ctx0" brushRef="#br0" timeOffset="7606.986">7959 693,'-6'23,"1"0,1 0,1 0,1 1,2 0,0-1,1 1,1-1,1 0,2 1,0-1,1-1,2 1,0-1,1 0,1-1,1 0,1-1,1 0,5 5,-17-24,0 1,0-1,0 0,0 0,0 0,1 0,-1 0,0 0,1 0,-1-1,0 1,1 0,-1-1,1 1,-1-1,1 0,-1 1,1-1,-1 0,1 0,-1 0,1 0,0 0,-1 0,1 0,-1 0,1-1,-1 1,1-1,-1 1,0-1,1 0,-1 1,1-1,-1 0,0 0,0 0,1 0,-1 0,0 0,0 0,0-1,0 1,0 0,-1 0,1-1,34-69,60-179,-20 69,-64 162,-1 8</inkml:trace>
  <inkml:trace contextRef="#ctx0" brushRef="#br0" timeOffset="7859.807">8580 834,'0'0</inkml:trace>
  <inkml:trace contextRef="#ctx0" brushRef="#br0" timeOffset="8357.832">9144 608,'-35'34,"15"-17,0 1,2 1,0 0,1 1,1 1,1 0,1 1,1 1,1 0,0 1,2 1,1 0,8-21,0 0,0-1,0 1,1 0,-1 0,1 0,0-1,0 1,1 0,-1 0,1 0,-1-1,1 1,1 0,-1-1,0 1,1-1,0 1,-1-1,1 0,1 0,-1 0,0 0,1 0,0 0,-1-1,1 1,0-1,0 0,1 1,-1-2,0 1,1 0,-1-1,1 1,-1-1,1 0,0 0,-1-1,1 1,0-1,0 1,0-1,-1-1,1 1,0 0,0-1,0 0,-1 0,4-1,4-2,0-1,0 0,-1-1,0 0,0-1,-1 0,0 0,0-1,0 0,-1 0,-1-1,1 0,-1-1,-1 0,0 0,0 0,-1-1,0 1,-1-1,0-1,-1 1,0 0,-1-1,0 1,-1-1,0-12,1 17,-1-1,0 0,0 1,-1-1,0 0,0 0,-1 0,0 1,-1-1,1 0,-1 1,-1 0,1-1,-2 1,1 0,0 0,-1 0,-1 1,1-1,-1 1,0 0,0 1,-1-1,0 1,0 0,-1-1,-10 4,3 4</inkml:trace>
  <inkml:trace contextRef="#ctx0" brushRef="#br0" timeOffset="8570.521">9370 721,'0'22,"1"1,1-1,0 0,2 0,1 0,3 9,-7-26,1 0,0 0,0 0,0 0,0 0,1 0,0-1,0 1,0-1,1 0,-1 0,1 0,0 0,0-1,0 1,1-1,-1 0,1-1,0 1,0-1,-1 0,2 0,-1 0,0-1,0 1,0-1,1-1,4 1,2-3,0-1,-1-1,1 0,-1 0,1-2,-1 1,-1-1,1 0,-1-1,0-1,-1 1,0-2,0 1,0-1,-1 0,-1-1,3-4,3-1,-1-1,-1 0,-1 0,-1-1,0-1,-1 1,0-1,-2-1,0 1,-1-1,1-15,-4 9</inkml:trace>
  <inkml:trace contextRef="#ctx0" brushRef="#br0" timeOffset="8922.383">10245 523,'-181'141,"178"-140,1 1,-1 0,1 0,0 0,0 0,0 0,0 0,0 0,0 0,1 1,-1-1,1 1,-1 0,1-1,0 1,0 0,0 0,1-1,-1 1,0 0,1 0,0 0,0 0,0 0,0 0,0 0,1 0,-1-1,1 1,0 0,0 0,0 0,0-1,0 1,1-1,-1 1,1-1,-1 1,1-1,0 0,0 1,86 82,-85-82,-1 1,0 0,1-1,-2 1,1 0,0 0,-1 0,0 0,0 1,0-1,0 0,-1 0,1 1,-1-1,0 0,-1 1,1-1,-1 0,0 0,0 1,0-1,0 0,-1 0,0 0,0 0,0-1,0 2,-2 0,0 0,0 0,0-1,-1 1,1-1,-1 0,0 0,0-1,0 1,-1-1,1 0,-1-1,0 1,0-1,0 0,0-1,-5 1,-11 2</inkml:trace>
  <inkml:trace contextRef="#ctx0" brushRef="#br0" timeOffset="9833.602">8580 777,'0'5,"0"6,0 7,0 4,0 4,0 2,-5-4,-1-1,0 0,1 1,2 2,0-4</inkml:trace>
  <inkml:trace contextRef="#ctx0" brushRef="#br0" timeOffset="13906.935">254 2329,'540'-78,"509"-59,694-60,1714-90,-620 222,-586 40,615 41,-636 8,-1978-18</inkml:trace>
  <inkml:trace contextRef="#ctx0" brushRef="#br0" timeOffset="17335.754">1 4418,'31'0,"1"-1,-1-1,1-2,-1-1,0-1,0-2,-1-1,0-2,-1-1,3-2,111-63,-3-6,-4-7,4-11,-126 91,37-25,-2-3,-2-1,-2-3,-1-1,28-38,-31-4,-40 82,-1 1,1-1,-1 1,0-1,0 0,0 1,0-1,-1 1,1-1,-1 0,1 1,-1-1,0 1,0 0,0-1,0 1,-1 0,1-1,0 1,-1 0,0 0,1 0,-1 0,0 1,0-1,0 0,0 1,-1 0,1-1,0 1,-1 0,1 0,0 0,-2 0,-10-1,0 0,1 1,-1 1,0 0,0 1,0 1,0 0,1 1,-1 0,1 1,0 0,0 1,0 1,0 0,1 1,0 0,1 1,0 0,0 1,0 0,-7 9,-5 1,0 2,2 0,0 1,2 2,0 0,1 1,2 0,1 1,1 1,1 1,1 0,1 1,2 0,1 0,1 1,2 0,-1 17,6-39,0 0,0 1,0-1,1 0,0 0,1 0,0 0,0-1,1 1,0 0,0-1,1 0,0 0,0 0,0 0,1 0,0-1,1 0,-1 0,1 0,0-1,1 0,-1 0,1-1,0 0,0 0,0 0,1-1,1 1,22 2,0 0,1-2,0-1,0-2,-1-1,1-1,0-2,0-1,28-8,21-11,0-3,-2-3,-1-5,-1-2,-2-4,-2-3,-2-3,33-30,-92 67,22-11,-1-2,-1-2,-1-1,-2-1,0-1,-2-2,-1-1,-1-1,-2 0,2-7,-19 15,-19 24,-24 31,18-12,1 2,2 0,0 1,1 1,2 0,0 0,2 2,1-1,0 2,2-1,1 1,2 0,-2 17,6-37,1 0,-1 1,2-1,-1 0,1 1,0-1,0 0,1 0,0 0,0 0,1 0,0 0,0 0,1-1,-1 0,2 1,-1-1,0-1,1 1,0-1,1 0,-1 0,1 0,0-1,0 0,0 0,1 0,-1-1,1 0,0 0,0-1,3 1,14 2,1-2,-1-1,1-1,-1-1,1 0,-1-2,0-2,0 0,0-1,0-1,17-8,17-8,-2-2,0-3,-2-2,5-6,-19 12,-1-1,-1-3,-1 0,-2-3,-1 0,-1-3,-1 0,-2-2,-2-2,-1 0,-2-2,-2 0,11-27,-24-6,-10 71,-1-1,1 1,0 0,0-1,0 1,-1-1,1 1,-1 0,1-1,-1 1,0 0,0 0,1-1,-1 1,0 0,0 0,0 0,0 0,0 0,0 0,0 0,-1 1,1-1,0 0,0 0,-1 1,1-1,0 1,-1 0,1-1,0 1,-1 0,1 0,-1-1,1 1,-1 0,1 1,0-1,-1 0,1 0,-1 1,1-1,0 0,-1 1,1-1,0 1,-1 0,1 0,-24 11,1 2,1 1,1 0,0 2,1 0,1 2,0 0,2 1,0 1,1 0,1 2,1 0,2 0,0 2,1-1,1 4,1-8,1 2,1-1,1 1,0 0,2 0,1 1,1 0,0 2,3-15,0-1,0 1,1-1,0 1,0-1,1 1,1-1,-1 0,1 0,1 0,0 0,0-1,1 1,0-1,0 0,1-1,0 1,0-1,1 0,4 3,0-2,0-1,1-1,0 1,0-2,0 0,1 0,0-1,0-1,0 0,0 0,0-2,0 1,1-2,-1 0,0 0,1-1,-1-1,0-1,0 1,0-2,0 0,10-5,8-3</inkml:trace>
  <inkml:trace contextRef="#ctx0" brushRef="#br0" timeOffset="17656.735">3811 3656,'153'-16,"0"7,51 6,-65-2,-115-1</inkml:trace>
  <inkml:trace contextRef="#ctx0" brushRef="#br0" timeOffset="17921.813">3923 3910,'29'0,"14"0,5-5,-2-1,-2 0,-6 1,-3 2,-3-4,-3-1,-1 1,0 2,-1 2,1 1,-1 1,1 1,-5 0</inkml:trace>
  <inkml:trace contextRef="#ctx0" brushRef="#br0" timeOffset="20205.544">6491 3967,'-39'16,"1"3,1 1,1 2,0 1,2 2,-9 9,41-33,-1 0,0 1,1-1,0 1,-1-1,1 1,0 0,0 0,-1 0,2 0,-1 0,0 0,0 1,1-1,-1 1,1-1,0 1,0 0,0-1,0 1,0 0,0 0,1 0,-1-1,1 1,0 0,0 0,0 0,0 0,1 0,-1 0,1-1,0 1,0 0,0 0,0-1,0 1,0 0,1-1,-1 1,1-1,0 0,0 0,0 1,0-1,0 0,2 1,214 62,-105 1,-110-63,0 0,0 0,0 0,-1 1,1-1,-1 0,0 1,0 0,0 0,0-1,-1 1,1 0,-1 0,0 1,-1-1,1 0,0 0,-1 0,0 1,0-1,-1 0,1 0,-1 0,0 0,0 1,0-1,0 0,-1 0,-1 2,-2 3,-1 0,-1 0,0 0,0-1,-1 1,1-2,-2 1,1-1,-1-1,0 1,-1-2,0 1,1-1,-10 3,-5 1</inkml:trace>
  <inkml:trace contextRef="#ctx0" brushRef="#br0" timeOffset="20461.513">6322 4023,'38'-9,"23"-4,5-4,1 1,4 3,0-1,-4 1,-7 4,-5-2,-2 1,-5 3,-2 1,-3 3,-4 2,-10 0</inkml:trace>
  <inkml:trace contextRef="#ctx0" brushRef="#br0" timeOffset="19354.996">5899 2979,'24'-18,"0"1,0 1,2 2,0 0,1 2,0 0,0 2,1 1,1 2,27-5,-46 10,24-7,1 2,-1 1,1 2,0 2,1 0,23 4,-56-2,-1 1,1 0,-1-1,1 1,-1 0,1 0,-1 0,0 1,0-1,1 1,-1-1,0 1,0 0,0 0,-1-1,1 1,0 1,-1-1,1 0,-1 0,0 0,1 1,-1-1,-1 1,1-1,0 1,0-1,-1 1,0 0,1-1,-1 1,0-1,0 1,0 0,-1-1,1 1,-1 0,1-1,-1 1,0-1,0 1,0-1,0 0,-1 1,1-1,0 0,-1 0,0 0,1 0,-1 0,0 0,0 0,0-1,-2 2,-14 16,-2-1,0-1,0 0,-2-2,0 0,-1-2,-13 6,-36 24,70-43,0 0,0 1,-1-1,1 1,0 0,0 0,0-1,1 1,-1 1,0-1,0 0,0 0,1 1,-1-1,1 1,-1-1,1 1,0 0,-1-1,1 1,0 0,0 0,0 0,1 0,-1 0,0 0,1 0,-1 0,1 0,0 1,-1-1,1 0,0 0,0 0,1 0,-1 0,0 1,1-1,-1 0,1 0,0 0,0 0,0 0,0 0,0-1,0 1,0 0,0 0,1-1,-1 1,1-1,-1 1,2 0,197 57,47 17,-245-76,0 0,0 1,0-1,-1 0,1 1,0 0,0 0,0-1,0 1,-1 0,1 0,0 1,-1-1,1 0,-1 0,1 1,-1-1,0 1,1-1,-1 1,0 0,0-1,0 1,0 0,-1 0,1 0,0 0,-1 0,1-1,-1 1,0 0,0 0,0 0,0 0,0 0,0 0,0 0,0 0,-1 0,1 0,-1 0,0 0,1 0,-1 0,0-1,0 1,0 0,0-1,-1 1,1 0,0-1,-1 0,0 1,-16 14,-1-1,-1-1,0-1,-1 0,-1-2,1 0,-2-2,0 0,0-2,0 0,-1-2,-4 0,-191 38,202-36</inkml:trace>
  <inkml:trace contextRef="#ctx0" brushRef="#br0" timeOffset="19659.198">5560 3713,'65'0,"203"-1,116-21,-95-13,-54 5,193 2,-386 28</inkml:trace>
  <inkml:trace contextRef="#ctx0" brushRef="#br0" timeOffset="23348.803">7564 2895,'-21'5,"0"2,0 1,1 0,0 1,0 2,1 0,-2 2,15-9,1 1,-1-1,1 1,0 0,0 1,0-1,1 1,0 0,0 0,1 0,-1 0,1 1,1-1,-1 1,1 0,0 0,1 0,-1 0,1 0,1 0,0 0,0 0,0 6,1-9,-1 0,1 0,0 0,0 0,0-1,0 1,1 0,-1-1,1 1,0-1,0 1,0-1,1 0,-1 0,1 0,0 0,0 0,0-1,0 1,0-1,0 0,1 0,-1 0,1 0,0-1,-1 1,1-1,0 0,0 0,0-1,-1 1,1-1,0 0,0 1,0-2,0 1,0 0,0-1,0 0,0 0,-1 0,1 0,0-1,-1 0,3-1,7-7,-1-2,0 1,0-2,-2 1,1-2,-2 1,0-1,0-1,-1 0,-1 0,-1 0,3-12,33-59,-37 76,44-60,-48 68,1 1,0 0,-1-1,1 1,-1 0,1 0,0 0,0 0,0 0,0 0,0 1,0-1,0 0,0 1,0 0,0-1,0 1,0 0,0 0,0 0,0 1,0-1,0 0,0 1,0-1,0 1,0 0,0-1,0 1,0 0,-1 0,1 0,0 1,-1-1,1 0,-1 1,1 0,12 15,-1 1,-1 1,-1 0,-1 0,-1 1,0 0,-1 1,-2 0,0 0,-1 0,-1 1,-1 0,-1 0,-1 14,4 1,-3 0,0 1,-3 0,-1-1,-5 22,4-49,0 0,0 0,-1-1,-1 1,1-1,-2 0,1 0,-1-1,-1 1,1-1,-1-1,-1 1,1-1,-1-1,-1 1,1-1,-1-1,0 0,0 0,-1 0,1-1,-1-1,0 0,0 0,-8 0,15-1,-1-1,0 0,1 0,-1-1,0 1,0-1,0 0,1 0,-1 0,0-1,0 1,1-1,-1 0,0 0,1 0,-1 0,1-1,-1 1,1-1,0 0,-1 0,1 0,0-1,0 1,1-1,-1 1,0-1,1 0,0 0,0 0,0-1,0 1,0 0,0-1,1 1,0-1,0 0,0 1,0-1,0 0,1 1,-1-1,1 0,0 0,1 0,-1-1,1-8,1 1,0-1,1 1,0-1,1 1,1 0,0 0,0 0,1 1,0 0,1 0,1 1,0 0,0 0,0 0,5-2,11-10,1 1,1 0,0 2,2 1,25-12,126-34,-152 58</inkml:trace>
  <inkml:trace contextRef="#ctx0" brushRef="#br0" timeOffset="24724.537">7225 3600,'34'-12,"128"24,247-13,-160-24,104-7,-62 5,-289 27,0 0,-1 0,1 0,-1 0,1 0,0 0,-1 1,1-1,-1 0,1 1,-1-1,1 1,-1 0,1 0,-1-1,0 1,1 0,-1 0,0 0,0 0,0 1,1-1,-1 0,0 0,-1 1,1-1,0 0,0 2,0 8</inkml:trace>
  <inkml:trace contextRef="#ctx0" brushRef="#br0" timeOffset="26676.881">7733 3797,'-1'1,"-1"0,1 0,0 0,0 1,0-1,0 0,0 1,0-1,1 1,-1-1,0 1,1-1,-1 1,1-1,-1 1,1 0,0-1,0 1,0 0,0-1,0 1,0-1,0 1,0 0,1-1,-1 1,0-1,1 1,0 0,-1-1,1 1,1 6,3 38,-2 0,-2 0,-2 0,-1 0,-7 26,-54 222,46-231,54-77,-3-9,0 2,2 2,0 1,1 1,0 2,1 2,1 2,0 1,1 2,0 1,3 2,-35 4,-1 1,0 0,1 0,-1 0,1 1,-1 0,0 0,1 1,-1 0,0 0,0 1,0 0,0 0,-1 0,1 1,-1 0,0 0,0 1,0 0,-1 0,0 0,0 1,0-1,0 1,-1 1,0-1,-1 0,1 1,-1 0,0 0,-1 0,0 0,0 0,0 0,-1 1,0-1,0 1,-1-1,0 1,-1-1,1 0,-2 3,-4 5,-1-1,-1 1,0-2,-1 1,0-1,-1 0,0-1,-1-1,-1 1,0-2,0 1,-1-2,0 0,-1 0,0-1,-14 5,10-5,-1 0,0-2,1 0,-2-1,1-1,-1 0,1-2,-1 0,0-2,0 0,-13-2,20 1,1 0,0 0,0-1,0-1,1 0,-1 0,0-1,1-1,0 0,0-1,1 0,-1 0,1-1,1 0,-1-1,1 0,1-1,-1 0,1 0,1 0,0-1,0-1,1 1,0-1,1 0,-1-3,-2-13</inkml:trace>
  <inkml:trace contextRef="#ctx0" brushRef="#br0" timeOffset="29443.861">4629 2668,'17'-21,"1"1,2 0,0 1,0 1,2 1,0 1,1 1,1 1,0 1,9-2,82-35,-112 49,1 0,-1 0,0 0,1 1,-1-1,0 1,1 0,-1 0,1 0,-1 0,0 1,1 0,-1-1,0 1,1 0,-1 1,0-1,0 0,0 1,0 0,0 0,0 0,-1 0,1 0,-1 0,1 1,-1-1,0 1,0 0,0 0,0 0,0 0,-1 0,1 0,-1 0,0 0,0 0,0 1,0-1,-1 1,1 2,6 28,-1 0,-1 0,-2 0,-2 1,-1-1,-2 16,0 15,1 68,11 633,-1-551,-12 101,-17-20,-7 269,28-473,-12-253,3 89,3 0,3-1,4 1,2-1,14-65,-5 20,171-1275,-184 1389,1-16,1 0,0 0,2 1,0-1,1 1,1-1,1 2,1-1,0 1,2 0,0 1,0 0,8-8,-6 16,0 0,1 1,0 0,1 1,-1 0,1 1,1 1,-1 0,1 1,0 0,0 2,4-1,43-12,328-76,75-19,50 16,-196 66,1 15,10 13,505 0,-535-25,-70-4,-208 26,-21 2,1 0,-1 0,1 0,-1 1,1-1,-1 1,1-1,0 1,-1-1,1 1,-1 0,1 0,0 0,-1 0,1 0,0 0,-1 0,1 0,0 1,-1-1,1 1,-1-1,1 1,-1 0,1 0,-1-1,1 1,-1 0,0 0,1 0,-1 1,0-1,0 0,0 0,0 1,0-1,0 0,0 1,0-1,-1 1,1-1,-1 1,1 0,-1-1,1 1,-1-1,0 1,0 0,0-1,0 1,-43 172,20-106,19-53,-9 24,3 0,1 0,2 1,-2 27,9-42</inkml:trace>
  <inkml:trace contextRef="#ctx0" brushRef="#br0" timeOffset="31624.929">6435 4587,'0'5,"-5"2,-6-1,-2 4,-2 0,-5-2,-3-2,-2-7,-3-3,0-1,-1 0,0 1,5 2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2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643 79,'0'-3,"0"0,0 0,0-1,-1 1,1 0,-1 0,0 0,0 0,0-1,0 2,-1-1,1 0,-1 0,0 0,0 1,0-1,0 0,0 1,0 0,-1 0,1 0,-1 0,1 0,-1 0,0 0,0 1,0 0,0-1,0 1,0 0,0 0,0 1,0-1,-1 1,1-1,-117 10,62 4,1 2,0 3,1 2,-36 19,90-38,0-1,0 0,0 1,0 0,0-1,0 1,0 0,1 0,-1 0,0 0,0 1,1-1,-1 0,1 1,-1-1,1 1,-1-1,1 1,0 0,0 0,0-1,0 1,0 0,0 0,1 0,-1 0,0 0,1 0,0 0,-1 0,1 0,0 1,0-1,0 0,1 0,-1 0,0 0,1 0,-1 0,1 0,0 0,0 0,0 0,0 0,0-1,0 1,0 0,0 0,1-1,-1 1,1 0,16 10,0-1,0-1,1-1,0 0,1-1,0-1,0-1,19 3,25 9,-63-18,1 0,0 0,0 1,0-1,-1 0,1 1,0-1,-1 1,1 0,0-1,-1 1,1 0,-1 0,1 0,-1 0,1 1,-1-1,0 0,0 0,1 1,-1-1,0 1,0-1,0 1,-1-1,1 1,0 0,-1-1,1 1,-1 0,1 0,-1-1,0 1,0 0,0 0,0 0,0-1,0 1,0 0,0 0,-1 0,0 0,-101 83,87-76,-239 144,252-152,0 0,0 0,0 1,0-1,0 1,0-1,1 1,-1 0,1 0,-1-1,1 1,0 0,0 0,-1 1,2-1,-1 0,0 0,0 0,1 1,-1-1,1 0,-1 1,1-1,0 0,0 1,0-1,1 0,-1 1,0-1,1 0,-1 1,1-1,0 0,0 0,0 0,0 0,0 0,1 0,-1 0,0 0,1 0,0 0,-1-1,1 1,0-1,0 1,0-1,1 1,12 8,1-2,-1 0,1-1,1 0,-1-1,1-1,0-1,1 0,-1-2,0 0,1 0,4-2,-8 2,0-2,0 0,0 0,0-2,0 0,0 0,0-1,-1-1,1 0,-1-1,0 0,0-1,-1 0,0-1,0-1,0 0,12-12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0 522,'32'-3,"-1"-1,0-1,0-2,-1-1,0-2,0-1,-1-1,-1-1,0-1,-1-2,0-1,-1-1,-1-1,-1-2,-1 0,-1-1,10-13,-31 34,1 0,-1 0,0-1,1 1,-1 0,0-1,0 0,1 1,-1-1,-1 1,1-1,0 0,0 0,-1 0,1 1,-1-1,1 0,-1 0,0 0,1 0,-1 0,0 0,-1 0,1 1,0-1,0 0,-1 0,1 0,-1 0,0 0,1 1,-1-1,0 0,0 1,0-1,0 0,-1 1,1-1,0 1,-1 0,1-1,0 1,-1 0,-7 3,1 0,0 1,0 0,0 0,0 1,1 0,0 1,-1-1,1 1,1 1,-1-1,1 1,0 0,0 1,1-1,0 1,0 0,0 1,1-1,0 1,1 0,0 0,0 0,0 0,0 8,1-11,1 0,0 1,0-1,0 1,1-1,0 1,0-1,0 1,1-1,0 1,0-1,0 0,1 1,-1-1,1 0,0 0,1 0,0 0,-1 0,1-1,1 1,-1-1,1 0,0 0,-1 0,2 0,-1-1,0 0,1 0,0 0,-1 0,1-1,0 1,1-1,-1-1,0 1,5 0,3 1,0-1,0 0,1-1,-1-1,1 0,-1 0,1-2,-1 1,0-2,0 0,0 0,0-2,-1 1,1-1,-1-1,0 0,-1-1,1-1,-1 1,-1-2,0 1,0-1,0-1,-1 0,-1 0,0-1,0 0,125-179,-132 189,0 1,0-1,0 0,0 0,0-1,-1 1,1 0,0 0,0 0,-1-1,1 1,-1 0,1-1,-1 1,0 0,1-1,-1 1,0 0,0-1,0 1,0-1,0 1,0 0,0-1,-1 1,1-1,0 1,-1 0,1-1,-1 1,0 0,1 0,-1-1,0 1,0 0,1 0,-1 0,0 0,0 0,0 0,0 0,-1 0,1 1,0-1,0 0,0 1,-1-1,1 1,0-1,-1 1,-4 1,0 1,0 1,0-1,1 1,-1 0,1 0,-1 0,1 1,0 0,0 0,1 0,-1 1,1 0,0-1,0 1,1 1,0-1,-1 0,2 1,-1 0,1 0,0 0,0 0,0 0,1 0,0 0,0 0,1 1,-1-1,1 0,1 6,0-8,0 0,1 1,-1-1,1 0,0 1,0-1,0 0,1-1,-1 1,1 0,0-1,0 1,1-1,-1 0,0 0,1 0,0-1,0 1,0-1,0 0,0 0,0 0,0 0,1-1,-1 0,1 0,-1 0,1 0,7 0,-1 0,0 0,1-1,-1-1,0 0,1 0,-1-1,0 0,0-1,9-4,4-3,-1 0,-1-2,1-1,-2 0,0-2,-1 0,0-1,-1-1,4-7,-11 13,-3 4,-1 0,1 0,-1-1,-1 0,1-1,-1 0,-1 0,0 0,0-1,-1 0,0 0,0 0,-1-1,-1 1,0-1,0 0,-1 0,0-9,-2 20,0-1,0 0,0 0,0 0,0 0,-1 1,1-1,0 0,-1 0,1 0,-1 1,1-1,-1 0,1 1,-1-1,1 0,-1 1,0-1,1 1,-1-1,0 1,1-1,-1 1,0-1,0 1,0 0,1-1,-1 1,0 0,0 0,0 0,0 0,0 0,1-1,-1 2,0-1,0 0,0 0,0 0,0 0,1 0,-1 1,0-1,0 0,0 1,1-1,-1 1,0-1,0 1,1-1,-1 1,1-1,-1 1,-38 31,31-20,-1 0,2 1,0 0,0 0,1 0,1 1,0 0,1 0,0 0,1 3,1-11,1 0,0 0,1 1,-1-1,1 0,0 0,1 0,-1 0,1 0,1 0,-1 0,1 0,0 0,0 0,1-1,-1 1,1-1,1 0,-1 0,1 0,0 0,0 0,0-1,0 0,3 2,-5-5,0 0,0 1,0-1,0 0,1 0,-1 0,0-1,1 1,-1-1,0 1,1-1,-1 0,1 1,-1-1,0-1,1 1,-1 0,1-1,-1 1,0-1,1 1,-1-1,0 0,0 0,1-1,13-8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0,'-74'296,"-22"258,-28 66,117-577,1-1,2 1,1 0,3 0,4 27,0-47,3-6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1 837,'41'18,"2"-2,0-1,0-3,28 4,-55-13,0-1,0 0,1-2,-1 1,0-2,1 0,-1-1,0-1,0-1,0 0,0-1,-1 0,0-1,5-4,29-24,-1-3,-2-2,-2-2,-2-2,-1-2,-3-1,-2-2,-1-2,12-27,209-334,-256 411,0 1,0-1,1 1,-1-1,0 0,1 1,-1-1,0 0,1 1,-1-1,1 0,-1 1,0-1,1 0,-1 0,1 0,-1 0,1 1,-1-1,1 0,-1 0,1 0,-1 0,1 0,-1 0,1 0,-1 0,1 0,-1 0,0 0,1-1,-1 1,1 0,-1 0,1 0,-1-1,1 1,-1 0,0 0,1-1,-1 1,0 0,1-1,-1 1,0-1,1 1,-1 0,0-1,0 1,1-1,-1 1,0-1,0 1,0 0,0-1,0 1,1-1,-1 1,0-1,0 1,0-1,0 1,0-1,-1 1,1-1,0 1,0-1,0 1,0-1,2 40,-2-33,-1 31,3 57,-5 1,-4 0,-5-1,-21 89,24-156,-1 0,-1-1,-1 0,-1-1,-1-1,-2 0,0-1,-1 0,-1-1,-2-1,0-1,-8 5,18-17,0 0,0 0,-1-1,0 0,-1-1,1-1,-1 0,0 0,0-1,-1-1,0 0,1 0,-1-1,0-1,0 0,0-1,0 0,0-1,1-1,-1 0,0-1,1 0,-1-1,1 0,0-1,0 0,-3-3,5 5,0-1,1 0,-1-1,1 0,0-1,0 0,0 0,1-1,0 0,1-1,-1 1,1-2,1 1,-1-1,2 0,-1 0,1 0,0-1,1 1,0-1,1-1,0 1,0-3,6-12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07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60 367,'-10'39,"-3"16,1 5,2-3,3-2,3-6,2-6,1-5,1-5,0-3,5-7,2-7</inkml:trace>
  <inkml:trace contextRef="#ctx0" brushRef="#br0" timeOffset="594.648">314 875,'11'-54,"3"1,1 0,4 1,1 1,3 1,2 1,23-34,-26 47,1 0,2 1,2 1,1 2,22-19,-49 49,0 1,0-1,0 1,0-1,0 1,1 0,-1 0,0 0,1-1,-1 1,1 0,-1 0,1 1,-1-1,1 0,0 1,-1-1,1 1,0-1,0 1,-1 0,1-1,0 1,0 0,-1 0,1 1,0-1,0 0,0 0,-1 1,1-1,0 1,-1 0,1-1,-1 1,1 0,0 0,-1 0,0 0,1 0,-1 0,0 1,1-1,-1 1,2 7,-1 0,0 0,-1 0,0 0,0 1,-1-1,0 0,0 1,-1-1,-1 0,1 0,-2 0,1 0,-1 0,-9 96,12-99,0 1,1-1,0 1,0-1,0 0,1 1,0-1,0 0,1 0,0 0,0-1,0 1,1-1,-1 1,1-1,1 0,-1 0,1-1,-1 0,2 1,-1-1,0-1,1 1,-1-1,1 0,0 0,0-1,0 0,0 0,1 0,-1-1,0 0,1 0,-1-1,1 1,5-2,5-4,-1-1,0-1,0-1,-1 0,0-1,-1 0,1-1,-2-1,0 0,0-1,-1-1,0 0,-1 0,-1-1,0 0,-1-1,0 0,-1-1,0-2,63-89,-15 25,-47 66</inkml:trace>
  <inkml:trace contextRef="#ctx0" brushRef="#br0" timeOffset="890.096">1809 0,'-27'7,"0"1,1 1,0 2,0 0,1 2,1 0,-13 10,27-16,0 1,0 0,1 1,0 0,0 0,1 0,1 1,-1 1,2-1,-1 1,1 0,1 1,0-1,1 1,0 0,1 0,-2 10,2-1,1 1,1-1,1 0,1 1,0-1,2 0,0 1,2-2,3 10,-4-20,1-1,1 0,0 0,0 0,1-1,0 1,0-2,1 1,0-1,0 0,1-1,0 0,0 0,0-1,1 0,0-1,0 0,0 0,0-1,1 0,-1-1,1 0,-1-1,1 0,10-1,-3-1,-1-1,0 0,0-1,0-1,-1-1,1 0,-1-1,0-1,0-1,1-1,4-1,7-2</inkml:trace>
  <inkml:trace contextRef="#ctx0" brushRef="#br0" timeOffset="1272.43">2260 395,'21'7,"0"-2,1 0,-1-1,1-1,0-1,-1-2,1 0,0-1,0 0,0-2,-1-1,0-1,0-1,0 0,0-2,-1 0,0-1,-1-1,0-1,0-1,-2-1,1 0,12-13,-13 13,0-1,-1-1,0 0,-1-1,-1-1,-1 0,0-1,-1 0,-1-1,3-9,-13 26,0 1,0-1,-1 0,1 1,-1-1,1 0,-1 0,0 1,0-1,0 0,0 0,0 0,0 0,0 1,-1-1,1 0,-1 0,1 1,-1-1,1 0,-1 1,0-1,0 1,0-1,0 1,0-1,0 1,-1-1,1 1,0 0,-1 0,1 0,-1 0,1 0,-1 0,1 0,-1 0,0 1,1-1,-1 0,0 1,-76-9,51 14,0 0,1 2,0 2,1 0,0 1,0 2,1 0,0 2,1 0,1 2,1 0,0 1,1 2,0 0,2 1,1 1,-5 7,10-13,0 0,1 1,1 0,1 0,0 2,1-1,-2 9,7-19,1-1,1 1,-1 0,1 0,0 0,1 0,0-1,0 1,0 0,1 0,0 0,0 0,1 0,0-1,0 1,1 0,-1-1,1 0,1 0,-1 0,5 5,2 1,0-1,1 0,0-1,1 0,0-1,1 0,0-1,0 0,1-1,-1-1,2 0,-1-1,1 0,0-1,-1-1,5 0,38 5,-1-3,1-3,43-3,-60 0,128-2,-125 3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1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1 855,'29'-7,"0"-1,-1-1,0-2,0 0,-1-2,-1-1,0-2,-1 0,-1-1,0-2,19-20,140-165,-155 173,-3 0,0-2,-2-1,9-19,-7-34,-25 85,0 0,0 0,0 0,0-1,0 1,-1 0,1 0,-1 0,0 0,0 0,1 0,-1 0,0 0,-1 0,1 0,0 0,0 0,-1 1,1-1,-1 1,0-1,1 1,-1-1,0 1,0 0,0 0,0 0,0 0,0 0,0 1,0-1,0 0,0 1,-1 0,1-1,0 1,0 0,-2 0,-6 2,0 1,1 0,-1 0,0 1,1 0,0 0,0 1,0 0,1 1,-1 0,1 1,1-1,-1 1,1 1,1 0,-1 0,1 0,0 0,1 1,0 0,0 1,-9 14,2 1,0 0,2 0,0 1,2 1,1-1,1 1,2 1,0-1,2 1,1-1,1 1,1 3,0-26,-1 1,1-1,0 0,0 0,1 0,-1 0,1 0,0 0,1 0,-1-1,1 1,0-1,0 0,0 1,1-1,0-1,-1 1,1 0,0-1,1 0,-1 0,1 0,-1-1,1 0,0 1,0-1,0-1,0 1,0-1,0 0,0 0,5 0,9 0,1 0,-1-1,0-1,0-1,1 0,-1-1,0-2,9-3,13-8,-1-2,0-2,-2-2,0-1,-2-2,0-1,-2-2,-1-1,-1-2,12-17,-33 37,0 0,0-1,-2 0,1 0,-2-1,1 0,-2-1,0 0,0 0,-2 0,0-1,0 0,-1 0,-1-3,-2 16,0 0,-1 0,1 0,-1 0,0-1,0 1,0 0,0 0,0 0,0 0,-1 0,1 0,-1 0,1 0,-1 0,0 0,0 0,0 0,0 0,0 0,0 0,0 1,-1-1,1 0,-1 1,1-1,-1 1,0 0,1 0,-1-1,0 1,0 0,0 0,0 1,0-1,0 0,0 1,0-1,0 1,0 0,0-1,0 1,-1 0,1 0,0 0,-10 6,1 0,-1 1,1 0,0 1,1 0,0 1,0 0,1 0,0 1,1 0,0 1,1 0,0 0,0 1,1-1,-2 7,3-10,-1 0,1-1,1 1,-1 1,1-1,1 1,0 0,0 0,1 0,0 0,0 0,1 0,0 0,1 1,0-1,0 0,1 1,0-1,1 0,0 0,1 0,-1 0,2 0,-1-1,1 1,1-1,-1 0,1 0,1-1,-1 1,5 3,-2-5,0-1,0 0,1-1,-1 0,1 0,0-1,0 0,0 0,0-1,1 0,-1-1,1 0,-1 0,1-1,-1-1,1 1,-1-1,1-1,-1 0,0 0,0-1,0 0,0-1,0 0,27-13,0-1,-1-2,-1-1,-1-2,0-2,2 0,-2-2,-1 0,0-3,-3 0,0-2,-2-1,-2-1,-1-1,-2-1,-1-1,9-23,-30 58,2-2,0 0,0 1,-1-1,1 0,-1 0,0 0,0 0,-1 0,1-1,-1 1,0 0,0 0,0 0,-1 0,1 0,-1 0,0-1,-25 20,1 17,2 2,1 0,2 1,1 1,2 1,2 0,-8 30,21-62,-10 26,2 1,1 1,1-1,2 1,1 1,1 16,3-44,1 0,0 0,1 0,0 0,0-1,0 1,0 0,1 0,0 0,0-1,1 1,-1-1,1 0,0 0,1 0,-1 0,1 0,0-1,0 0,1 1,-1-2,1 1,1 0,6-2</inkml:trace>
  <inkml:trace contextRef="#ctx0" brushRef="#br0" timeOffset="363.33">2118 291,'-33'45,"18"-28,0-1,2 2,0 0,1 1,1 0,0 0,2 1,0 1,2-1,0 1,1 1,1-1,1 1,1 0,0 11,4-27,0 1,1-1,-1 0,1 1,1-1,-1 0,1 0,0 0,0-1,1 1,-1-1,1 0,1 0,-1 0,1 0,-1-1,1 0,1 0,-1 0,0-1,1 1,0-1,0 0,0-1,0 0,0 0,0 0,1-1,-1 0,1 0,-1 0,1-1,-1 0,1 0,-1-1,1 0,-1 0,1 0,-1-1,0 0,1 0,2-4,1 0,0-1,-1 0,0 0,-1-1,0 0,0 0,-1-1,0 0,0-1,-1 0,0 0,4-10,3-6</inkml:trace>
  <inkml:trace contextRef="#ctx0" brushRef="#br0" timeOffset="734.739">1779 234,'333'-183,"-331"182,0 0,0 0,0 0,1 0,-1 0,1 0,-1 0,0 1,1-1,-1 1,1 0,-1 0,1 0,-1 0,1 0,-1 0,1 1,-1-1,1 1,-1 0,0-1,1 1,-1 0,0 1,0-1,0 0,0 1,0-1,0 1,0-1,0 1,0 0,-1 0,1 0,-1 0,1 0,-1 1,11 28,-10-24,0-1,1 1,-1-1,1 1,1-1,-1 0,1 0,0-1,0 1,1-1,0 1,0-2,0 1,2 1,2 0,-1-1,1-1,1 0,-1 0,0 0,1-1,0-1,0 0,0 0,0-1,0 0,0-1,0 0,0 0,0-1,0-1,0 1,9-4,134-53,-134 50</inkml:trace>
  <inkml:trace contextRef="#ctx0" brushRef="#br0" timeOffset="1070.25">2767 262,'19'5,"11"1,6 1,1-2,-1-2,-2-5,-1-4,-2 0,-2 1,0 2,-1 0,-5 2</inkml:trace>
  <inkml:trace contextRef="#ctx0" brushRef="#br0" timeOffset="1321.168">2739 572,'34'-9,"20"-4,6 1,-2-3,-7 2,-7 3,-6 3,-4 2,-9 3</inkml:trace>
  <inkml:trace contextRef="#ctx0" brushRef="#br0" timeOffset="1722.649">3360 8,'24'-3,"-1"0,1 2,0 1,0 1,0 0,0 2,-1 1,9 3,-28-6,0 1,0 0,0 0,0 0,0 1,0-1,-1 1,1 0,-1 0,0 0,0 1,0-1,0 1,-1-1,1 1,-1 0,0 0,0 0,0 0,-1 1,1-1,-1 0,0 1,0-1,-1 1,1-1,-1 1,0-1,-1 1,1-1,-1 1,1-1,-1 1,0-1,-1 0,1 0,-1 1,0-1,0 0,0 0,-3 3,-104 144,36-61,68-83,1 0,0 0,0 1,1-1,0 1,0 0,1 0,0 0,1 1,-1-1,2 0,-1 2,1-7,0 0,0 0,0 1,0-1,1 0,-1 0,1 1,0-1,0 0,0 0,1 0,-1 0,1 0,-1-1,1 1,0 0,0-1,0 1,1-1,-1 0,0 0,1 1,0-2,-1 1,1 0,0 0,0-1,0 0,0 0,0 1,3-1,7 1,0 0,0-1,0-1,1 0,-1-1,0-1,0 0,0 0,-1-1,1-1,-1 0,1-1,4-3,23-6,-16 6</inkml:trace>
  <inkml:trace contextRef="#ctx0" brushRef="#br0" timeOffset="1945.339">4094 178,'-15'33,"-9"17,0 4,3-3,5-4,6-6,5-5,7-9,9-9,2-7</inkml:trace>
  <inkml:trace contextRef="#ctx0" brushRef="#br0" timeOffset="2190.506">4432 94,'-14'38,"-5"18,0 3,0-2,2-7,4-7,5-6,3-5,3-2,6-7,3-2,0-5</inkml:trace>
  <inkml:trace contextRef="#ctx0" brushRef="#br0" timeOffset="2560.173">3924 94,'20'-9,"0"2,0 0,1 1,0 1,0 1,0 1,0 1,1 1,-1 1,1 1,1 0,206 30,-185-24,1-3,0-1,-1-2,1-2,14-3,-43 1,1-1,-1-1,0 0,0-1,0 0,-1-2,0 0,0 0,3-4,-3 2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0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29,'-2'1,"1"1,-1-1,0 1,0-1,0 1,1-1,-1 1,1 0,0 0,-1 0,1 0,0 0,0 0,0 0,0 1,1-1,-1 0,0 0,1 1,0-1,0 0,-1 1,1-1,0 0,1 2,-2-1,-22 208,5-25,-10 0,-18 52,-34 33,69-266,4-9</inkml:trace>
  <inkml:trace contextRef="#ctx0" brushRef="#br0" timeOffset="265.974">0 650,'458'-67,"-290"28,125-47,-286 84,11-3,0-2,0 0,-1 0,0-2,0 0,-1-1,11-9,-10 3</inkml:trace>
  <inkml:trace contextRef="#ctx0" brushRef="#br0" timeOffset="647.197">1298 0,'-146'405,"135"-369,-5 5,3 0,1 1,3 1,1 0,2 1,2-1,1 1,4 26,-1-68,0 0,0 0,1 1,-1-1,1 0,-1 0,1 0,0 0,0 0,0 0,0 0,0 0,0 0,1 0,-1 0,1-1,-1 1,1-1,-1 1,1-1,0 0,0 1,0-1,0 0,0 0,0 0,0 0,0-1,0 1,0-1,1 1,-1-1,0 0,0 0,0 0,1 0,-1 0,0 0,0 0,1-1,-1 1,1-1,93-37,-91 36,27-16,-25 13,0 0,0 0,1 1,-1 0,1 0,0 0,1 2,-1-1,0 1,1 0,-1 0,1 1,-1 0,1 1,0 0,-1 0,1 1,2 0,-7 3,0-1,0 0,-1 1,0 0,1 0,-1 0,0 0,-1 0,1 1,-1-1,0 1,0-1,0 1,-1 0,0 0,1 0,-2 0,1 0,-1 0,1 0,-2 0,1 0,0 0,-1 0,0 0,-1 3,2 24,24 57,-7-82,-11-13</inkml:trace>
  <inkml:trace contextRef="#ctx0" brushRef="#br0" timeOffset="1138.947">1778 904,'14'2,"0"-1,-1-1,1 0,0 0,0-1,-1-1,1 0,-1-1,1-1,-1 0,0-1,0 0,-1-1,0 0,0-1,0 0,-1-1,0 0,0-1,-1 0,0-1,-1 0,8-12,-15 20,0 0,0-1,0 0,0 1,-1-1,1 0,-1 0,0 0,0 0,0 0,0 0,0 0,-1 0,0 0,1 0,-1 0,0-1,-1 1,1 0,0 0,-1 0,0 0,1 0,-1 0,-1 0,1 0,0 0,-1 0,1 1,-1-1,0 1,-2-3,0 2,0-1,0 2,0-1,0 0,-1 1,1 0,-1 0,0 0,1 0,-1 1,0 0,0 0,0 0,0 1,0 0,0 0,0 0,0 0,0 1,0 0,0 0,0 0,0 0,1 1,-3 1,-5 1,0 2,0-1,1 1,0 1,0 0,1 0,0 1,0 1,-5 6,5-4,0 0,1 1,1 1,0-1,1 1,0 1,1-1,0 1,1 0,1 1,-2 10,5-21,0 0,1 0,0 0,0 0,0 0,0 0,1-1,0 1,-1 0,1 0,1 0,-1-1,0 1,1-1,0 1,0-1,0 1,0-1,0 0,1 0,-1 0,1 0,0-1,0 1,0-1,0 0,1 0,-1 0,0 0,1 0,0-1,-1 1,3-1,5 3,0-1,0-1,0 0,1-1,-1 0,1 0,-1-1,0-1,1 0,9-3,11-3</inkml:trace>
  <inkml:trace contextRef="#ctx0" brushRef="#br0" timeOffset="1588.448">2144 1017,'142'-148,"-40"34,-55 69,-46 45,1 0,-1 0,0 1,0-1,0 1,1-1,-1 1,0-1,0 1,0-1,0 1,0 0,0 0,0-1,0 1,-1 0,1 0,0 0,0 0,-1 0,1 0,0 0,-1 0,1 1,-1-1,0 0,1 0,-1 0,0 1,0-1,1 0,-1 0,0 0,0 1,0-1,-1 0,1 0,0 1,0-1,-1 0,1 0,-1 0,2 7,-1-3,0 0,0 0,0 0,1 0,0 0,0 0,0 0,0 0,1 0,0 0,0-1,0 1,1-1,0 0,-1 1,2-1,-1 0,0 0,1-1,-1 1,1-1,0 0,0 0,1 0,-1-1,1 1,-1-1,1 0,2 1,2-2,-1 0,1-1,0 1,-1-2,1 1,0-1,-1-1,1 1,-1-1,0-1,1 0,-1 0,0 0,0-1,-1 0,1-1,-1 0,6-5,4-4,0-2,0 0,-1 0,-1-2,-1 0,8-13,32-79,-48 85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5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0,'43'11,"0"-3,0-1,1-2,0-2,1-2,-1-2,4-2,51 1,8 7,-89 1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2,'34'5,"15"1,10 0,-1-1,-6-2,-6-6,-6-2,-6 0,-3 0,-3 1,-1 2,0 1,0 0,-4 1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90,'89'-17,"-23"9,1 3,0 3,64 6,-46 15,-83-18,0-1,1 1,-1 0,0 0,0 0,0 1,0-1,0 0,0 1,0-1,-1 1,1 0,0-1,-1 1,1 0,-1 0,0 0,0 0,0 0,0 1,0-1,0 0,0 0,-1 1,1-1,-1 0,0 1,0-1,0 0,0 1,0-1,0 0,0 1,-1 0,-5 9,0 0,-1 0,0-1,-1 0,0 0,-1-1,0 0,-1 0,0-1,0 0,-1-1,0 0,-4 1,-258 156,224-123,48-41,1 1,-1-1,0 1,1-1,-1 1,1-1,-1 1,1-1,0 1,0-1,0 1,0-1,0 1,0-1,0 1,0-1,0 1,1-1,-1 1,1-1,-1 1,1-1,0 1,-1-1,1 0,0 0,0 1,0-1,0 0,0 0,0 0,0 0,1 0,-1 0,0 0,0 0,1 0,-1-1,1 1,10 5,1-2,-1 1,1-2,-1 1,1-2,0 0,0 0,0-1,0-1,1 0,-1-1,0 0,0-1,0-1,-1 0,10-3,80-45,-84 40</inkml:trace>
  <inkml:trace contextRef="#ctx0" brushRef="#br0" timeOffset="234.771">1243 119,'-5'33,"-6"17,-2 3,2-1,-2-5,1-7,2-4,-1-8,1-5,2-1,2-9,3-7</inkml:trace>
  <inkml:trace contextRef="#ctx0" brushRef="#br0" timeOffset="450.178">1638 33,'-24'34,"-13"21,-5 5,5-2,4-12,7-8,9-6,1-3,5-3,3 0,4 0,2 0,1-4</inkml:trace>
  <inkml:trace contextRef="#ctx0" brushRef="#br0" timeOffset="866.762">960 90,'305'-75,"-280"70,0 1,1 1,-1 1,1 2,-1 0,1 2,-1 0,2 2,-16 0,0 1,0 0,-1 1,1-1,-1 2,-1 0,1 0,-1 1,7 7,47 35,-56-45,1 0,0 0,0-1,0 0,1-1,-1 1,1-2,-1 1,1-1,0 0,0-1,0 0,0-1,0 0,1 0,-1-1,0 0,0 0,0-1,-1 0,1-1,0 0,59-43,-56 29</inkml:trace>
  <inkml:trace contextRef="#ctx0" brushRef="#br0" timeOffset="1358.149">0 711,'128'8,"1"-5,-1-6,0-5,37-11,-96 12,164-18,99-11,212 9,-332 28,-187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537 214,'-202'259,"29"47,167-293,3-11,1 0,0 0,0 1,0-1,0 1,1-1,-1 1,1 0,0-1,-1 1,1 0,0 0,1 0,-1 0,0 0,1 0,0 0,0 0,0 0,0 0,0 1,0-1,1 0,0 0,-1 0,1 0,0-1,1 1,-1 0,0 0,1-1,0 1,-1 0,1-1,0 0,0 1,0-1,2 1,9 3,0-2,-1 0,2 0,-1-1,0-1,1 0,-1-1,1 0,-1-1,1 0,11-3,7 2,225-19,-173 10,-72 8</inkml:trace>
  <inkml:trace contextRef="#ctx0" brushRef="#br0" timeOffset="449.539">1 298,'15'-25,"2"0,0 2,2 0,1 1,0 0,1 2,2 1,0 0,1 2,0 1,2 0,0 2,0 1,14-4,-35 16,1-1,-1 1,1 0,0 0,-1 1,1 0,0 0,-1 0,1 1,0-1,-1 1,1 1,-1-1,1 1,-1 0,0 0,1 0,-1 1,0 0,-1 0,1 0,0 1,-1 0,0-1,0 1,0 1,0-1,-1 1,0-1,0 1,0 0,0 0,1 4,0-2,2 4,0 0,1-1,0 0,0 0,1 0,1-1,-1 0,2 0,-1-1,1-1,0 1,1-2,0 1,0-1,2 0,10 0,0-1,1-1,0-1,-1-1,1-2,0 0,0-1,13-3,75-18,-88 18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396 143,'-18'72,"-66"126,64-160,1 1,3 1,1 1,-2 11,16-48,0-1,0 0,0 0,0 0,1 1,0-1,-1 0,1 0,0 1,1-1,-1 0,0 1,1-1,0 0,0 0,0 0,0 0,0 0,1 0,-1 0,1 0,0 0,0 0,0-1,0 1,1-1,-1 0,0 1,1-1,0 0,-1-1,1 1,0 0,0-1,0 0,0 1,0-1,0 0,1-1,-1 1,0 0,1-1,-1 0,1 0,170-38,-149 32</inkml:trace>
  <inkml:trace contextRef="#ctx0" brushRef="#br0" timeOffset="283.667">1 453,'38'0,"32"0,9 0,-4-5,-10-1,-12-1,-9 2,-8 2,-5 1,-3 0,-2 2,0 0,-4 0</inkml:trace>
  <inkml:trace contextRef="#ctx0" brushRef="#br0" timeOffset="616.109">819 1,'22'37,"-1"0,-2 2,-1 1,-2 0,-2 1,-2 0,-2 1,-1 1,-3-1,2 39,-7-63,0 1,-1-1,-2 0,1 0,-2 1,-1-1,0-1,-1 1,-1-1,0 0,-1 0,-1 0,-1-1,0-1,-1 1,-1-1,-1-1,0 0,0-1,-1 0,-8 5,14-12,0 0,-1 0,1-1,-1 0,0 0,0-1,-1 0,0 0,1-1,-1 0,0 0,0-1,-3 0,-10-1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2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0 757,'2'0,"42"-10,0-1,0-2,-1-1,-1-3,0-2,-2-1,32-22,-39 19,-1-1,-2-2,0-1,-2-1,-1-2,-2 0,0-2,14-27,-23 36,-12 17,0 1,0-1,0 1,0-1,-1 0,0-1,0 1,-1 0,0-1,0 1,0-1,-1 0,0-4,-1 10,0-1,-1 1,1 0,-1-1,1 1,-1 0,1 0,-1 0,0 0,0 0,0 0,1 0,-1 0,0 0,0 0,0 0,0 0,-1 1,1-1,0 0,0 1,0-1,-1 1,1-1,0 1,0 0,-1-1,1 1,0 0,-1 0,1 0,0 0,-1 0,1 0,0 0,-1 1,1-1,0 0,0 1,-1-1,1 1,0-1,-53 26,36-15,0 2,1 1,0 0,1 1,1 0,0 1,2 1,0 1,0 0,2 0,0 1,1 1,1 0,1 0,-3 13,10-30,0 1,0 0,0 0,1 0,0 0,0 0,0 0,0 0,1 0,-1 0,1 0,0 0,0 0,1-1,-1 1,1 0,0-1,0 1,0-1,0 0,0 1,1-1,0 0,-1 0,1-1,0 1,0-1,1 1,-1-1,0 0,2 0,7 4,0-1,0 0,0-1,0 0,1-1,0 0,-1-1,1-1,1 0,33-1,-1-3,1-2,-1-2,0-2,-1-2,0-1,-1-3,0-2,-1-1,-2-3,7-5,-44 24,28-12,-1-1,0-2,-1-1,-1-2,-1 0,-1-2,0-1,-2-1,-1-2,13-16,-36 40,0 0,1-1,-1 1,0 0,0 0,0-1,-1 1,1-1,0 1,-1-1,0 1,1-1,-1 1,0-1,-1 1,1-1,0 1,-1-1,1 1,-1-1,0 1,1 0,-1-1,0 1,-1 0,1 0,0 0,-1-1,1 2,-1-1,0 0,1 0,-1 0,0 1,0-1,0 1,0-1,-1 1,1 0,0 0,0 0,-1 0,1 0,-1 1,1-1,-1 1,1-1,-1 1,1 0,-1 0,1 0,-1 0,1 1,-3 0,-11 3,1 1,-1 1,1 0,1 1,-1 0,1 1,0 1,1 1,0 0,0 0,1 1,1 1,0 0,0 0,1 1,1 1,0-1,1 1,1 1,-4 9,8-21,1 1,-1-1,1 1,0 0,0 0,0 0,1 0,-1 0,1 0,0 1,0-1,0 0,1 1,0-1,-1 0,2 1,-1-1,0 0,1 1,0-1,0 0,0 1,0-1,1 0,0 0,0 0,0 0,0-1,1 1,-1-1,1 1,0-1,0 0,0 0,0 0,1 0,1 1,10 2,0-1,1-1,-1 0,1-1,0 0,0-2,0 1,0-2,0 0,0-2,0 1,0-2,0 0,13-5,20-6,-1-3,-2-3,1-1,-2-2,-1-2,-1-2,-2-1,0-3,6-8,-47 39,15-9,-1-1,0-1,-1 0,0-1,-1 0,0-1,-1 0,0-1,-1 0,-1 0,0-1,-1-1,0 1,-2-1,5-15,-11 27,0 1,0 0,-1-1,1 1,-1 0,0 0,0 0,0-1,0 1,-1 0,1 0,-1 1,0-1,0 0,0 0,0 1,0 0,-1-1,1 1,-1 0,1 0,-1 0,0 0,0 1,0-1,0 1,0-1,0 1,0 0,0 0,0 1,-1-1,1 1,0 0,-1-1,1 1,0 1,0-1,-1 0,1 1,0 0,0 0,-1 0,1 0,0 0,0 0,0 1,0 0,1-1,-1 1,0 0,1 1,-1-1,1 0,-2 3,-12 11,1 0,0 1,1 1,1 0,1 1,1 0,-5 11,7-14,2-5,0-1,1 1,0 0,1 0,0 0,1 1,0 0,0 0,2 0,-1 0,2 0,0 1,0-1,1 0,0 1,1-1,1 0,0 1,1-1,0 0,1 0,0-1,0 1,2-1,-1 0,1 0,1-1,7 10,0-10,0-1,1 0,0-1,0-1,1 0,0-1,0-1,0 0,1-1,0-1,-1-1,1 0,0-1,0-1,0 0,0-1,11-3,-18 4,14-1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41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57,'26'6,"0"0,0-2,0-1,1-1,-1-1,1-2,24-3,223-32,-46 8,-173 20,-31 6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59,'33'0,"21"0,7-5,1-1,-4 0,-3 1,-6 2,-1 0,-4-3,-1 0,-2-1,-3 2,1 2,-1 1,-3 1,-6 1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40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565 162,'-53'35,"2"2,2 2,-23 25,-48 99,89-122,15-24,2 0,0 2,1-1,1 1,1 1,1 0,0 1,2 0,0 1,1-1,2 1,-1 7,4-9,1 0,1 0,0 0,2-1,0 1,2 0,1 5,-3-19,0 1,0-1,0 0,1 0,0 1,0-2,1 1,0 0,0-1,0 0,0 0,1 0,0 0,0-1,0 1,1-2,-1 1,1 0,0-1,0 0,0-1,1 1,0-1,17 3,0-2,0 0,1-2,-1-1,0-1,1-1,-1-1,0-1,0-1,-1-1,1-1,-1-1,-1-1,0-1,0-1,-1-1,5-4,-22 13,1 1,0 0,-1-1,1 0,-1 0,0-1,0 1,0-1,-1 0,1 1,-1-2,0 1,0 0,0-1,-1 1,1-1,-1 0,0 0,-1 0,1 0,-1 0,0 0,0 0,-1-1,1 1,-1 0,-1-5,-3-8</inkml:trace>
  <inkml:trace contextRef="#ctx0" brushRef="#br0" timeOffset="476.301">0 274,'6'-16,"0"0,1 0,0 1,2 0,-1 0,2 1,0 0,1 1,0 0,1 0,0 1,1 1,0 0,1 1,7-3,9-3,-23 11,-1 0,1 1,0 0,0 0,1 1,-1 0,1 0,-1 1,1 0,0 0,0 1,0 0,0 0,0 1,0 0,0 0,0 1,0 0,0 0,0 1,0 0,4 2,48 37,51 22,-75-55,-1-2,1-1,0-2,0-1,1-2,24-4,19 1,-64 3,6-1,1 0,0 2,-1 1,1 0,-1 2,0 0,0 2,12 4,16 8,-27-12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1 368,'509'-1,"-141"-54,-209 26,-148 28</inkml:trace>
  <inkml:trace contextRef="#ctx0" brushRef="#br0" timeOffset="246.738">30 678,'547'-46,"-185"18,-279 18,-60 9</inkml:trace>
  <inkml:trace contextRef="#ctx0" brushRef="#br0" timeOffset="681.136">594 1,'23'19,"1"0,1-2,1-1,1-1,0-1,18 6,348 122,-383-138,1 0,-1 1,0 0,0 1,0 0,-1 0,0 1,0 0,0 1,-1 0,-1 0,1 1,-1 0,-1 0,1 1,-2 0,1 0,-1 0,-1 0,0 1,-1 0,2 7,-7-10,0 0,-1 0,0 0,0-1,-1 1,0-1,0 0,-1 0,0 0,0 0,0-1,-1 0,0 0,0-1,-1 0,0 0,-1 1,-15 14,-338 273,157-94,189-181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43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1219,'29'-21,"1"1,1 1,1 2,0 1,1 1,0 2,1 2,1 0,0 3,0 1,1 1,-1 2,1 2,8 1,-42 1,0 0,-1-1,1 1,0 0,0 1,-1-1,1 0,0 1,-1-1,1 0,0 1,-1 0,1-1,-1 1,1 0,-1 0,1 0,-1 0,1 0,-1 0,0 1,0-1,0 0,0 1,1-1,-2 0,1 1,0-1,0 1,0 0,-1-1,1 1,-1 0,1-1,-1 1,0 0,0 0,0-1,0 1,0 0,0 0,0-1,0 1,-1 0,1-1,-1 1,1 0,-1-1,0 2,-11 17,0-1,-2 0,0-1,-1-1,0 0,-2-1,-7 6,8-7,-195 175,95-77,113-110,0-1,1 1,-1 0,1 0,0 0,0 0,0 0,0 1,0-1,1 1,-1-1,1 1,0-1,0 1,1 0,-1-1,1 1,-1 0,1 0,1-1,-1 1,0 0,1 0,0-1,0 1,0 0,0-1,0 1,1-1,-1 0,1 1,0-1,0 0,1 0,-1 0,1 0,-1-1,1 1,0-1,0 1,0-1,0 0,0 0,0 0,1-1,-1 1,1-1,1 1,17 2,-1 0,1-1,-1-1,1-2,0 0,0-1,18-3,77-34,-95 30</inkml:trace>
  <inkml:trace contextRef="#ctx0" brushRef="#br0" timeOffset="264.611">1016 1079,'-10'33,"-3"17,-3 8,-1 0,4-5,-1-7,2-7,3-4,3-5,-3-6,1-3,2 0,1 1,7-8,3-11,5-7,2-6,-2-2</inkml:trace>
  <inkml:trace contextRef="#ctx0" brushRef="#br0" timeOffset="513.21">1355 1022,'-5'34,"-1"15,-5 10,-1-1,3-6,-3-6,1-6,2-6,-2-3,1-3,2 0,3-1,1 0,2 0,2 0,0 1,0-5</inkml:trace>
  <inkml:trace contextRef="#ctx0" brushRef="#br0" timeOffset="891.701">678 1164,'39'-34,"-11"7,1 2,0 1,2 1,1 2,1 1,0 2,24-9,-50 24,0 0,0 1,0 0,1 0,-1 0,1 1,-1 0,1 1,0 0,-1 0,1 0,-1 1,1 0,0 1,-1-1,0 2,1-1,-1 1,0 0,0 0,-1 1,1 0,-1 0,0 1,0-1,1 2,4 8,-1-2,2 1,0-2,0 0,1 0,0-1,1 0,0-1,1-1,0-1,0 0,1 0,2 0,0-1,0-1,1-1,-1 0,1-1,0-1,0-1,-1-1,1-1,0 0,0-1,0-1,-1-1,1-1,-1 0,0-1,-1-1,15-8,12-14,-25 14</inkml:trace>
  <inkml:trace contextRef="#ctx0" brushRef="#br0" timeOffset="2188.097">1947 34,'48'-31,"-47"31,0-1,0 1,0 0,0-1,0 1,0 0,0 0,0 0,0 0,0 0,0 0,0 0,0 0,0 1,0-1,0 0,0 0,-1 1,1-1,0 1,0-1,0 1,0-1,0 1,-1-1,1 1,0 0,0 0,-1-1,1 1,-1 0,1 0,-1 0,1-1,-1 1,1 0,-1 0,0 0,1 0,-1 0,0 0,0 0,0 0,0 0,0 0,0 0,0 0,0 0,0 0,0 0,0 0,-1 0,1 0,-1 0,-23 195,-49 600,-28-98,55-414,41-175,33-268,17-76,11 3,18-28,38-69,-70 205,-20 54,2 1,3 1,3 1,3 2,3 1,21-26,-52 82,1-1,0 1,0 0,1 1,0 0,0 0,1 0,0 1,0 0,1 0,-1 1,1 0,0 1,1 0,-1 0,1 1,-1 0,2 1,157-20,92-12,66 6,650-28,-505 26,-388 31,-85-1</inkml:trace>
  <inkml:trace contextRef="#ctx0" brushRef="#br0" timeOffset="3132.521">3132 430,'-25'38,"20"-25,-72 186,57-143,20-55,0 1,0-1,1 1,-1-1,0 1,1-1,-1 0,1 1,-1-1,1 0,0 1,0-1,-1 0,1 0,0 0,0 1,0-1,0 0,1 0,-1-1,0 1,0 0,0 0,1 0,-1-1,0 1,1-1,-1 1,1-1,-1 0,1 1,-1-1,0 0,1 0,-1 0,1 0,-1 0,2-1,12 1,0-1,0-1,0-1,0 0,-1-1,1 0,13-7,70-16,13 30,-108-2,0 0,0 0,0 0,0 1,0-1,0 1,0-1,0 1,-1 0,1 0,-1 0,1 1,-1-1,0 1,1-1,-2 1,1 0,0-1,0 1,-1 0,1 0,-1 0,0 0,0 1,0-1,-1 0,1 0,-1 1,0-1,1 0,-2 3,0 4,-1-1,-1 1,0 0,0-1,-1 1,0-1,-1 0,0 0,0-1,-1 1,0-1,0 0,-1-1,0 0,-1 0,1 0,-1-1,0 0,-1-1,0 1,1-2,-2 1,1-1,0-1,-1 0,0 0,0-1,-7 1,-64-3,63-6</inkml:trace>
  <inkml:trace contextRef="#ctx0" brushRef="#br0" timeOffset="3407.913">3077 401,'19'0,"11"0,5-5,2-1,-1 0,3 1,0 2,-2-4,2-1,0 2,-3 1,-2 1,-2 2,-7-3,-2-2,-1 1,1 2,-4 1</inkml:trace>
  <inkml:trace contextRef="#ctx0" brushRef="#br0" timeOffset="3953.542">3922 260,'-90'333,"33"-116,83-235,-2-5,1 1,0 1,2 2,0 0,1 2,1 1,1 1,19-6,-44 18,-1 1,1-1,-1 1,1 0,0 1,0-1,0 1,0 0,0 0,0 1,0-1,0 1,0 0,0 1,1-1,-1 1,0 0,0 0,-1 0,1 1,0 0,0 0,-1 0,1 0,-1 1,1 0,-1 0,0 0,0 0,-1 1,1 0,-1-1,0 1,0 1,2 1,-4 3,0-1,0 0,0 1,-1-1,-1 1,0-1,0 0,0 1,-1-1,0 0,-1 0,1 0,-2 0,1-1,-1 1,0-1,-1 0,0 0,0 0,0-1,-1 0,0 0,0 0,0-1,-1 1,0-2,0 1,0-1,-1 0,0 0,1-1,-1 0,-6 1,-1 2,-1-1,0 0,0-1,0-1,0 0,0-1,-1-1,1-1,-1 0,1-1,-1-1,1 0,0-1,0-1,0-1,0 0,1-1,0 0,-11-8,7 0</inkml:trace>
  <inkml:trace contextRef="#ctx0" brushRef="#br0" timeOffset="4422.841">2540 1192,'396'-11,"873"-101,-853 92,-380 20</inkml:trace>
  <inkml:trace contextRef="#ctx0" brushRef="#br0" timeOffset="5604.173">3048 1502,'110'-39,"-26"10,2 3,1 5,23-1,-104 21,-3 0,0 0,0-1,0 1,1 0,-1 1,0-1,1 1,-1-1,0 1,1 0,-1 0,1 0,-1 1,0-1,1 1,-1 0,0 0,1 0,-1 0,0 1,0-1,0 1,0 0,0 0,-1 0,1 0,-1 0,1 0,-1 1,0-1,1 1,0 3,-5-1,0 1,0 0,-1-1,0 0,0 1,0-1,-1 0,0-1,0 1,0-1,0 1,-1-1,1-1,-1 1,-4 2,2-1,-188 158,193-161,0 0,0 0,0 0,0 0,1 1,-1-1,1 1,-1-1,1 1,0 0,0-1,0 1,1 0,-1 0,1 0,-1 0,1-1,0 1,0 0,0 0,1 0,-1 0,1 0,-1-1,1 1,0 0,0 0,0-1,0 1,1-1,-1 1,1-1,0 1,-1-1,1 0,0 0,0 0,0 0,1 0,-1 0,0-1,3 2,9 6,0-1,0 0,1-1,0-1,1 0,-1-1,13 3,68 26,-86-29,-7-5,0 0,1 1,-1 0,0 0,0 0,0 0,0 0,0 0,0 1,0-1,0 1,0 0,-1 0,1 0,-1 0,1 1,-1-1,0 1,0-1,0 1,0 0,-1 0,1-1,-1 1,1 0,-1 1,0-1,0 0,-1 0,1 0,0 1,-1-1,0 0,0 1,0-1,0 0,-1 0,1 1,-1-1,0 0,0 0,-1 3,-6 1,0 0,0 0,0-1,-1 0,0-1,0 0,-1 0,0-1,0 0,0 0,0-1,0-1,0 0,-1 0,-2-1,-18 6,25-6,-4 3,0-1,-1-1,1 0,-1-1,1 0,-1 0,0-1,0 0,1-1,-1 0,-4-2,2-25,19 10</inkml:trace>
  <inkml:trace contextRef="#ctx0" brushRef="#br0" timeOffset="6264.658">4402 1474,'-26'2,"0"0,1 2,-1 1,0 1,1 1,0 1,1 1,0 1,0 2,1 0,1 1,0 2,1 0,-1 2,18-15,0 1,1 1,-1-1,1 1,-1-1,1 1,0 0,0 0,1 0,-1 1,1-1,0 1,0-1,1 1,-1 0,1-1,0 1,0 0,1 0,-1 0,1 0,0 0,0 0,1 0,0 0,0-1,0 1,0 0,1 0,-1-1,1 1,0-1,1 1,-1-1,1 0,0 0,0 0,0 0,0-1,1 1,0-1,-1 0,1 0,1 0,-1 0,0-1,3 1,7-1,0 0,0-1,1-1,-1-1,0 0,0 0,0-2,0 0,0 0,0-1,-1-1,1 0,-1-1,-1-1,1 0,-1 0,6-5,219-188,-148 142,-87 59,-1 0,1 0,0 0,-1 1,0-1,1 0,-1 0,0 1,0-1,0 1,0-1,0 1,0 0,0-1,0 1,-1 0,1-1,0 1,-1 0,0 0,1 0,-1-1,0 1,0 0,0 0,0 0,0 0,-1 0,1-1,-1 1,1 0,-1 0,1-1,-1 1,0 0,0-1,0 1,0 5,-43 186,-18 171,60-342,-1-1,0 0,-2-1,0 1,-2-1,0 0,-1 0,-1-1,-1 0,0 0,-1-1,-2-1,-1 1,8-11,-1-1,0 0,0-1,-1 1,1-1,-1-1,0 0,-1 0,1 0,-1-1,0-1,1 1,-1-1,0-1,-7 1,12-1,-1-1,1 0,-1 0,1 0,-1 0,1-1,-1 1,1-1,0 0,-1-1,1 1,0-1,0 0,0 0,0 0,0 0,0-1,1 0,-1 1,1-1,0-1,0 1,0 0,0-1,1 1,-1-1,1 0,0 0,0 0,0 0,0 0,1-2,0 1,0 0,1-1,-1 1,1 0,0 0,1 0,0 0,-1 0,1 0,1 0,-1 0,1 0,0 0,0 1,1-1,-1 1,1-1,0 1,0 0,0 0,1 0,-1 1,4-3,96-70,-73 63,0 1,0 1,1 2,1 0,0 3,0 1,32-2,5-2,141-17,-175 19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9:50:54.03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1543 788,'-16'17,"1"1,1 0,0 1,2 0,0 1,1 1,2 0,0 0,1 1,1 0,0 4,-38 255,39-228,-6 60,-56 383,18-254,-10-2,-10-4,-65 138,17-115,-12-5,-11-5,-10-8,-56 56,12-9,194-287,-1 1,0 0,1-1,-1 1,1 0,-1 0,1 0,0 0,-1 0,1 1,0-1,1 0,-1 0,0 1,1-1,-1 0,1 1,-1-1,1 1,0-1,0 1,1-1,-1 0,0 1,1-1,-1 1,1-1,0 0,0 0,0 1,0-1,0 0,0 0,1 0,-1 0,0 0,1 0,0-1,0 1,10 1,-1-1,1-1,0 0,0-1,-1 0,1-1,0-1,0 1,-1-2,1 1,-1-2,7-2,26-5,312-48,156 17,113 22,978 44,-308 11,-1208-35,782-2,276-58,1227-209,-1955 239,310 21,-637 10,226 26,-213-3,-103-24,1-1,-1 0,1 0,-1 0,0 0,1 0,-1 0,0 1,0-1,1 0,-1 0,0 0,0 0,0 0,0 0,0 0,-1 0,1 0,0 0,0 0,-1 0,1 1,0-1,-1 0,1 0,-1 0,1 0,-1 1,1-1,-1 0,0 1,1-1,-1 0,0 1,0-1,1 1,-1-1,0 1,0-1,0 1,0 0,0-1,0 1,1 0,-1 0,-1 0,-4-7,5 1,-1 0,1 0,-1-1,2 1,-1 0,1 0,0-1,0 1,1 0,-1-1,1 1,1 0,-1 0,1 0,1 0,-1 0,1 0,0 1,0-1,0 1,4-5,0-3,82-193,-9-3,-9-4,2-48,-52 186,348-1304,-320 1208,50-172,65-131,-128 388,3 1,4 2,4 2,3 3,4 1,11-8,150-155,-317 314,-13-38,-461 68,-785 42,1000-114,-1260 93,-372-14,353-65,-239 70,537 39,900-103,427-50,-134 0,150-3,0 1,-1 0,1-1,0 1,0-1,-1 1,1-1,0 0,-1 1,1-1,0 0,-1 1,1-1,-1 0,1 0,-1 1,0-1,1 0,-1 0,0 0,1 0,-1 0,0 0,0 1,0-1,0 0,0 0,0 0,0 0,0 0,0 0,0 0,-1 0,1 0,0 1,-1-1,1 0,0 0,-1 0,1 1,-1-1,1 0,-1 0,0 1,1-1,-1 0,0 1,1-1,-1 1,0-1,0 1,0-1,1 1,-1 0,0-1,0 1,0 0,0 0,0 0,0-1,1 1,-1 0,0 0,0 0,0 0,0 1,0-1,0 0,0 0,0 1,61-38,46-15,-58 28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47,'0'-1,"1"0,0 0,-1 0,1 0,-1-1,1 1,-1 0,1 0,-1 0,0 0,1 0,-1-1,0 1,0 0,0 0,0 0,0-1,0 1,0 0,-1 0,1 0,0-1,-1 1,1 0,0 0,-1 0,0 0,1 0,-1 0,0 0,1 0,-1 0,0 0,0 0,0 1,0-1,0 0,0 0,0 1,0-1,0 1,0-1,0 1,0-1,0 1,0 0,-1-1,1 1,-61-1,42 5,1 1,0 0,0 1,1 2,-1 0,2 0,-1 2,1 0,1 1,0 1,-13 11,28-21,-1-1,1 0,-1 1,1-1,0 1,0-1,-1 1,1 0,0-1,1 1,-1 0,0 0,0-1,1 1,-1 0,1 0,0 0,-1 0,1 0,0 0,0 0,0 0,1 0,-1 0,0 0,1 0,-1 0,1 0,-1-1,1 1,0 0,0 0,0-1,0 1,0 0,0-1,1 1,-1-1,1 0,-1 1,1-1,0 1,75 42,-9-30,30 14,-97-27,1 0,-1 1,0-1,0 0,0 1,0-1,0 1,0-1,0 1,-1 0,1-1,-1 1,1 0,-1 0,1-1,-1 1,0 0,0 0,0-1,0 1,0 0,0 0,0-1,-1 1,1 0,-1 0,1-1,-1 1,0 0,0-1,1 1,-1-1,0 1,-1-1,1 1,0-1,-44 52,33-41,0 0,-1-1,-1-1,0 0,0-1,0-1,-1 0,-1-1,1 0,-1-2,0 1,-1-2,1 0,-16 1,29-6,0 0,0 0,-1 0,1 0,0 0,1-1,-1 1,0-1,0 0,1 0,-1 0,1 0,-1 0,1 0,0-1,0 1,0-1,0 0,0 1,1-1,-1 0,1 0,0 0,0 0,0 0,0-1,0 1,1 0,0 0,-1 0,1-1,0 1,0 0,1 0,-1-1,1 1,0 0,0 0,0 0,0 0,0 0,1 0,-1 0,1 0,0 1,-1-1,2 0,11-11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145 308,'-19'38,"-7"23,-3 0,3-5,1-12,5-13</inkml:trace>
  <inkml:trace contextRef="#ctx0" brushRef="#br0" timeOffset="797.814">315 476,'137'-180,"-3"-44,-121 215,-12 42,-1-26,-2 49,0-34,1 0,0 0,2 0,1 0,1 0,1 0,1 2,-4-20,0 0,1 0,0 0,0 0,0 0,0 0,0-1,1 1,0-1,-1 0,1 1,1-1,-1 0,0-1,1 1,-1-1,1 1,0-1,0 0,0-1,0 1,0-1,0 1,0-1,0 0,1-1,-1 1,0-1,1 0,-1 0,0 0,1-1,-1 1,0-1,1 0,3-2,14-10,0-1,-1-1,0-1,-2-1,0-1,0-1,-2 0,-1-1,0-1,-1-1,-1 0,-2-1,2-5,20-85,-32 88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1,'0'43,"-5"38,-2 16,1-5,1-13,1-15,2-13,1-12,1-6,0-5,0-2,0-1,0 1,0 0,1 0,4-3,1-7</inkml:trace>
  <inkml:trace contextRef="#ctx0" brushRef="#br0" timeOffset="-611.559">0 509,'511'0,"-437"-11,-57 5</inkml:trace>
  <inkml:trace contextRef="#ctx0" brushRef="#br0" timeOffset="-332.521">339 226,'0'38,"0"33,0 8,0-4,0-11,0-10,0-10,0-8,0-5,0-3,0-2,-5-5,-1-1,0 1,5-4,4-4</inkml:trace>
  <inkml:trace contextRef="#ctx0" brushRef="#br0" timeOffset="508.45">763 29,'64'-6,"-9"-1,0 3,0 1,0 4,-1 1,1 3,52 12,-103-17,1 1,-1 0,1 0,-1 0,0 1,1-1,-1 1,0 0,0 0,0 0,0 1,-1-1,1 1,-1 0,1 0,-1 0,0 1,0-1,-1 1,1 0,-1-1,1 1,-1 0,0 1,-1-1,1 0,-1 0,0 1,0-1,0 1,0-1,-1 1,0 3,-5 9,0 0,-1-1,-1 0,0 0,-1-1,-1 0,-1 0,0-1,0 0,-2 0,0-2,0 1,-12 8,-28 33,49-51,1-1,-1 0,1 1,-1-1,1 1,0 0,0-1,0 1,1 0,-1 0,0 1,1-1,0 0,0 0,0 1,0-1,1 1,-1-1,1 0,0 1,0-1,0 1,0-1,1 1,-1-1,1 1,0-1,0 0,0 0,1 1,-1-1,1 0,-1 0,1 0,0 0,0-1,1 1,-1 0,2 0,91 48,-83-47,0 1,0 0,-1 1,0 0,0 0,-1 1,1 1,-2 0,1 0,-1 2,-7-8,0-1,-1 2,1-1,-1 0,0 0,0 0,0 1,0-1,0 0,0 1,-1-1,1 1,-1-1,0 1,1-1,-1 1,0-1,-1 1,1-1,0 1,-1-1,1 1,-1-1,0 1,0-1,0 0,0 1,0-1,-1 0,1 0,-1 0,1 0,-1 0,0 0,1 0,-1-1,0 1,-1 0,-87 49,68-44,0-1,0-1,-1-1,1 0,-1-2,0-1,0-1,0 0,0-2,-15-3,-34-25,55 20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255 227,'-2'42,"-2"0,-2-1,-1 1,-2-1,-2-1,-2 1,-1-2,-4 4,-11 89,29-129,0 0,0 1,0-1,0 0,1 0,-1 0,1 1,0-1,0 0,0 0,0 0,1 0,-1 0,1 0,0-1,-1 1,1 0,1-1,-1 0,0 1,0-1,1 0,0 0,-1 0,1 0,0-1,0 1,0-1,0 0,0 0,0 0,0 0,0 0,0 0,0-1,1 0,-1 0,0 0,2 0,12-2,0 0,-1-2,1 0,-1-1,1 0,-2-2,1 0,-1 0,0-1,0-1,-1-1,0 0,10-10,11-19,-22 19</inkml:trace>
  <inkml:trace contextRef="#ctx0" brushRef="#br0" timeOffset="245.349">1 508,'38'0,"33"-5,13-6,-3-1,-6 1,-10 2,-12-1,-5 0,-6 3,-5-4,-5 2,-2 1,-2-2,-1 0,0 2,-4 2</inkml:trace>
  <inkml:trace contextRef="#ctx0" brushRef="#br0" timeOffset="494.877">735 0,'27'46,"-1"1,-3 1,-2 1,-1 0,5 29,-15-44,-1 0,-2 1,-1 0,-2 1,-1-1,-2 1,-1 0,-1-18,0-1,-2 1,0-1,-1 1,0-1,-2 0,0-1,-1 1,0-1,-2-1,1 1,-2-1,0-1,-11 12,5-10,-1 0,0-1,-1-1,-1-1,0-1,0 0,-2-1,1-2,-1 0,-1-1,1-1,-18 3,8-3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0,'-28'34,"1"0,2 2,2 0,1 2,1 1,3 0,1 1,2 1,-8 35,18-60,1 0,0 0,2 0,-1 0,2 0,0 0,1 1,1-1,1 0,0 0,1 0,0 0,1 0,1 0,1-1,0 0,1 0,1-1,0 0,1 0,4 4,-9-14,0-1,0 0,0 0,1 0,-1 0,1-1,0 0,0 0,0 0,0-1,0 1,0-1,0 0,0-1,3 1,14 1</inkml:trace>
  <inkml:trace contextRef="#ctx0" brushRef="#br0" timeOffset="829.789">211 706,'40'-2,"0"-2,-1-1,0-2,-1-2,1-2,-2-1,0-2,33-18,-54 24,-1 0,-1-2,0 0,0-1,0 0,-2-1,1 0,-2-1,0 0,0-1,-1 0,-1-1,0 0,-1-1,-1 1,-1-1,5-15,-10 29,0 0,0 0,0 0,0 0,-1 0,1 0,0 0,-1 0,1 0,-1 0,0 0,0 0,0-1,0 1,0 0,0 0,-1 0,1 0,-1 0,1 0,-1 0,0 0,0 0,0 0,0 0,0 0,0 0,-1 1,1-1,-1 0,1 1,-1-1,1 1,-1 0,0-1,0 1,1 0,-1 0,-1 0,-6 3,0 0,1 1,-1 0,1 0,0 1,0 0,0 1,1 0,-1 0,1 0,1 1,-1 0,1 0,0 1,0 0,0 0,1 0,0 1,1-1,0 1,0 1,-2 5,0-4,0 1,1 0,0 1,1-1,0 1,1 0,0 0,1 0,1 1,0-1,0 0,1 1,0-1,1 0,1 0,0 1,1-1,0 0,1-1,0 1,0 0,5 5,-2-11,0 1,1-1,0-1,0 1,0-2,1 1,0-1,0 0,0-1,0 0,0 0,1-1,-1 0,1-1,0 0,-1-1,1 0,0 0,-1-1,1 0,0-1,-1 0,0 0,1-1,-1-1,0 1,0-1,-1-1,1 1,-1-2,0 1,0-1,-1 0,1-2,18-8,-1-2,0 0,-2-2,0-1,-2 0,0-2,-1 0,-1-2,-2 0,0 0,8-22,-14-2,-11 48,0 0,0 0,0 0,0 0,0 0,-1 0,1 0,0 0,0 0,-1 0,1 0,-1 0,1 0,0 0,-1 0,0 1,1-1,-1 0,0 0,1 1,-1-1,0 0,0 1,1-1,-1 0,0 1,0-1,0 1,0-1,0 1,0 0,0 0,0-1,0 1,0 0,0 0,0 0,0 0,0 0,0 0,0 0,0 0,0 0,0 1,0-1,0 0,-1 1,-8 4,0 1,1 0,-1 0,1 1,0 1,1-1,0 1,0 1,0-1,1 1,1 1,0-1,0 1,0 0,1 1,1-1,-2 8,3-12,0 0,1 0,0 0,0 1,0-1,1 1,0-1,0 1,1-1,0 1,0 0,0-1,1 1,0 0,0-1,1 1,0-1,0 0,0 1,1-1,0 0,0-1,0 1,1 0,0-1,0 0,1 0,-1 0,1 0,0-1,1 1,4 1,1 0,-1-1,1-1,-1 0,1 0,0-1,1 0,-1-1,0 0,1-1,-1 0,1-1,0-1,-1 1,0-2,1 0,-1 0,0-1,0 0,0-1,0 0,7-4,0 0,-1 0,0-2,0 0,-1-1,-1-1,0 0,-1-1,0-1,-1 0,0-1,2-5,-1 1,0-1,-2-1,0 0,-1-1,-2 0,0-1,-1 1,-1-2,0-4,-7 27,1 0,-1 0,1-1,-1 1,1 0,-1 0,0-1,1 1,-1 0,0-1,0 1,0-1,0 1,0 0,0-1,0 1,-1 0,1-1,-1 1,1 0,-1-1,1 1,-1 0,1 0,-1 0,0 0,0-1,0 1,0 0,0 0,0 1,0-1,0 0,0 0,0 0,0 1,0-1,-1 0,1 1,0-1,0 1,-1 0,1-1,0 1,-1 0,1 0,-1 0,1 0,0 0,-1 0,1 0,0 0,-1 1,1-1,0 0,-1 1,1-1,-12 10,-1 1,2-1,0 2,0 0,1 0,1 1,0 1,0-1,-2 7,4-9,1 1,0 0,0 0,2 1,-1 0,1 0,1 0,1 0,0 1,0 0,1-1,1 1,0 0,1 0,1 0,0 0,1 0,0-1,1 1,1-1,0 1,1-1,0-1,1 1,0-1,1 1,5 5,-6-10,-1 0,2-1,-1 0,1 0,0 0,1-1,-1 0,1 0,1-1,-1 0,1 0,-1-1,1-1,0 1,1-1,-1-1,1 1,-1-2,1 1,-1-1,7-1,2-4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189 567,'-5'0,"-1"0,1 1,0 0,0 0,0 0,0 1,0-1,1 1,-1 0,0 1,1-1,-1 1,1 0,0 0,0 0,0 1,0-1,1 1,0 0,-1 0,1 0,1 0,-2 3,-5 7,1 1,0 0,1 1,1 0,0 0,1 0,1 0,0 1,2 0,-1 6,-14 63,15-81,1 0,0 0,0 0,0 0,1 0,0 0,0 0,0 0,1 0,-1 0,1 0,0 0,1 0,-1 0,1-1,0 1,0 0,1-1,-1 1,1-1,0 0,0 0,0 0,1 0,-1-1,1 0,0 1,0-1,0 0,1-1,-1 1,0-1,1 0,4 1,0-1,1 0,-1-1,1-1,0 0,-1 0,1-1,0 0,-1 0,1-1,-1-1,0 1,0-2,0 1,0-1,0 0,-1-1,0 0,0-1,0 1,0-2,-1 1,0-1,0 0,-1 0,0-1,0 0,7-10,0 0,-1-1,-2-1,0 0,0 0,-2-1,-1 0,0-1,-2 1,3-21,0-8,-5 41,0-1,-1 0,-1 1,1-1,-2 0,1 0,-1 0,-1 0,0 0,0 0,-1 0,0 1,-1-1,0 0,0 1,-1 0,-3-5,3 7,0 1,-1 0,0 0,0 1,0-1,0 1,-1 0,0 0,0 1,0 0,-1 0,0 0,1 1,-1 0,0 1,-1-1,1 1,0 0,-1 1,1 0,-1 0,1 1,-1 0,1 0,-1 0,1 1,-1 1,1-1,0 1,-1 0,-6 3,-63 49,76-52,-1 0,0-1,1 1,-1 0,1 0,-1 1,1-1,0 0,0 0,0 0,0 1,0-1,1 1,-1-1,1 1,-1-1,1 0,0 1,0-1,0 1,0-1,1 1,-1-1,1 1,-1-1,1 1,0-1,0 0,0 0,0 1,0-1,1 0,-1 0,1 0,-1 0,8 5,0 0,0-1,0 0,1-1,0 0,0-1,0 0,1 0,-1-1,1 0,0-1,0 0,0-1,0 0,0-1,0 0,0 0,0-2,-1 1,3-1,26 0,-21 1,0 0,0-1,0-1,0-1,0-1,-1 0,0-1,0-1,-1-1,0 0,0-1,-1-1,9-6,-5 5,0-1,0 0,-2-2,1 0,-2-1,0 0,-1-2,0 0,-1 0,-1-1,-1-1,-1 0,0-1,-2 0,0 0,-1-1,-1 0,3-19,-16-69,5 106,0-1,0 1,0 0,-1 0,1 0,-1 0,0 0,0 1,0-1,0 0,0 1,0-1,-1 1,1 0,-1 0,1 0,-1 0,0 0,0 1,0-1,0 1,0 0,0 0,-1 0,1 0,0 0,0 1,-1 0,1-1,-4 2,0 0,0 1,0 0,0 1,0-1,0 1,0 1,1 0,-1-1,1 2,0-1,0 1,1 0,-1 0,1 1,0-1,1 1,-1 0,1 1,0-1,1 1,0-1,0 1,0 0,1 0,0 1,0-1,0 6,2-10,0-1,0 1,0 0,0 0,0 0,1 0,-1 0,1 0,0 0,0-1,0 1,1 0,-1-1,0 1,1-1,0 1,-1-1,1 0,0 0,0 0,1 0,-1 0,0 0,1 0,-1-1,1 1,-1-1,1 0,0 0,-1 0,1 0,0 0,0 0,0-1,102 12,-65-15,-32 2,1-1,-1 1,1 1,-1 0,1 0,-1 0,1 1,-1 1,0-1,1 1,-1 1,0-1,0 1,0 1,7 4,-12-3,1 0,-1 0,0 0,0 1,-1 0,0-1,0 1,0 0,-1 0,1 0,-1 0,-1 0,1 0,-1 1,0-1,-1 0,1 0,-2 1,5 50,-3-54,1 1,0-1,-1 0,1 0,1 0,-1 0,0 0,1 0,0 0,0-1,-1 1,1-1,1 1,-1-1,0 1,1-1,-1 0,1 0,0-1,-1 1,1 0,0-1,0 1,0-1,0 0,0 0,1-1,-1 1,0 0,0-1,1 0,-1 0,19 2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13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400 341,'5'15,"0"2,-1-1,0 0,-2 1,1 0,-2-1,-1 1,0 8,-4 38,-2 0,-3 0,-3-1,-10 29,4-15,-39 144,56-218,-1 1,1 0,-1 0,1-1,0 1,0 0,0 0,1 0,-1 1,1-1,-1 0,1 0,0 0,0 0,0 0,1 0,-1 0,1 0,0 0,0 0,0 0,0 0,0 0,1 0,-1 0,1-1,0 1,0-1,0 1,0-1,0 0,0 0,1 0,-1 0,1 0,-1 0,1-1,0 1,0-1,0 0,-1 1,1-2,3 2,7-3,-1 0,1 0,-1-2,1 1,-1-2,0 0,0 0,0-1,3-2,38-13,81-14,8 8,1-3,-111 15,-27 8</inkml:trace>
  <inkml:trace contextRef="#ctx0" brushRef="#br0" timeOffset="642.175">1161 510,'8'-9,"0"1,0 0,1 0,0 1,0 0,1 1,0 0,0 0,0 1,1 0,-1 1,1 0,0 1,1 0,-1 1,9-1,-8 0,167-33,-85 37,-92 0,0-1,0 1,0-1,0 1,0 0,-1 0,1 0,0 0,0 0,-1 0,1 0,-1 1,1-1,-1 1,1-1,-1 1,0-1,0 1,0 0,0 0,0-1,0 1,0 0,0 0,-1 0,1 0,-1 0,0 0,1 0,-1 0,0 0,0 0,0 0,-1 0,1 0,0 0,-1 0,1 0,-1 0,0 0,0 0,1 0,-2 1,-9 18,0 0,-2-1,0 0,-1-1,-1 0,-1-1,-1-1,0-1,-1 0,-3 0,-12 14,29-27,1 1,-1-1,1 1,0-1,0 1,0 0,1 0,-1 1,1-1,0 0,0 1,1 0,-1-1,1 1,0 0,0-1,1 1,0 0,-1 0,1 0,1-1,-1 1,1 0,0 0,0 0,0-1,1 1,-1-1,1 1,1-1,-1 0,0 1,1-1,0-1,0 1,0 0,0-1,1 1,2 2,155 146,-158-147,1 0,-1 1,-1 0,1-1,-1 1,0 0,-1 0,1 0,-1 0,0 0,-1 1,1-1,-1 0,-1 0,1 0,-1 1,0-1,0 0,-1 0,1 0,-2 0,1 0,-1-1,1 1,-1-1,-1 0,1 1,-1-1,0-1,0 1,0-1,-1 1,0-1,0-1,0 1,0-1,0 1,-1-1,0-1,-5 6,-1-2,0 1,-1-2,1 1,-1-2,0 0,0 0,0-1,0-1,-1 0,1-1,-1-1,1 0,-3 0,-2-6</inkml:trace>
  <inkml:trace contextRef="#ctx0" brushRef="#br0" timeOffset="1217.277">1979 510,'27'-10,"1"-4,2 2,-1 1,2 1,-1 1,1 2,0 1,1 2,-1 1,1 1,9 2,-38 0,-1 0,1 0,0 1,-1-1,1 0,-1 1,1 0,-1-1,1 1,-1 0,1 0,-1 1,0-1,0 0,0 1,1 0,-1-1,-1 1,1 0,0 0,0 0,-1 0,1 0,-1 0,1 0,-1 1,0-1,0 1,0-1,0 1,-1-1,1 1,-1-1,1 1,-1-1,0 1,0 0,0-1,0 1,-1-1,1 1,-1 0,1-1,-1 1,-1 1,-6 14,-1-1,-1 0,-1-1,0 0,-1-1,-13 14,-5 6,-11 15,7-10,1 1,2 2,2 0,2 2,-19 44,44-86,0 0,0 1,1-1,-1 0,1 1,-1-1,1 1,0 0,0-1,1 1,-1 0,1 0,0-1,0 1,0 0,0 0,1-1,-1 1,1 0,0-1,0 1,1 0,-1-1,1 1,0-1,-1 0,1 0,1 0,-1 0,0 0,1 0,0 0,-1-1,1 1,0-1,0 0,1 0,-1 0,3 1,6-1,-1-1,1-1,-1 0,1-1,0 0,-1 0,0-1,1-1,-1 0,0 0,0-1,-1-1,1 0,-1 0,0-1,0 0,-1-1,0 0,0 0,6-8,10-6</inkml:trace>
  <inkml:trace contextRef="#ctx0" brushRef="#br0" timeOffset="2444.625">2826 1,'0'678,"30"-268,-31-140,2-267,-1 0,0 0,1 0,-1 0,0 0,0 0,-1 0,1 0,-1 0,1 0,-1 0,0 0,0 0,-1 0,1-1,0 1,-1 0,0-1,1 1,-1-1,0 0,0 1,-1-1,1 0,0 0,-1-1,1 1,-1 0,0-1,1 1,-1-1,0 0,0 0,0 0,0 0,0-1,-13 2,1-2,0 0,-1 0,1-2,0 0,-1 0,1-2,-1 0,-67-11,-442 11,-753 62,587-30,688-27,0-1,0 1,0-1,0 0,0 0,0-1,0 1,0 0,1-1,-1 0,0 0,0 0,0 0,1 0,-1 0,0-1,1 1,-1-1,1 0,0 0,0 0,0 0,0 0,0 0,0 0,0-1,0 1,1-1,0 0,-1 1,1-1,0 0,0 0,0 1,1-1,-1-1,0-14,0 0,2 0,0 0,1 1,1-1,0 1,2-1,3-10,3-13,39-261,-24 157,-7 0,-7-1,-5-6,19-79,-24 226,0 1,1 0,0 0,0 0,0 0,0 0,1 1,-1-1,1 1,0 0,0 0,0 0,0 1,1-1,-1 1,1 0,0 1,-1-1,1 1,0 0,0 0,0 0,0 0,0 1,0 0,-1 0,1 1,0-1,0 1,0 0,0 0,0 1,2 0,15-1,330-8,140-28,263 23,-580 13,321 28,-252-1,-217-27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0 860,'856'-474,"-229"122,-548 319,-79 33,0 1,1 0,-1-1,0 1,1 0,-1-1,0 1,0 0,0 0,0-1,0 1,0 0,0 0,0 0,0-1,0 1,0 0,0 0,-1-1,1 1,0 0,-1-1,1 1,0 0,-1-1,1 1,-1 0,1-1,-1 1,1-1,-1 1,1-1,-1 1,0-1,1 1,-1-1,0 0,1 1,-1-1,0 0,0 1,-1 1,-80 70,60-59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172 487,'94'-102,"-63"74,286-243,-228 186,-100 102,2 1,0 0,1 1,1 0,0 0,2 1,0 0,1 4,-21 109,6 0,1 72,8-2,7-91,-6-1,-15 73,21-158,-1 0,-1 0,-1 0,-1-1,-1 0,-2 0,0-1,-1-1,-2 1,0-2,-2 0,0 0,-2-2,0 0,-19 17,26-28,1-1,-1-1,0 1,0-2,-1 1,0-2,0 1,-1-2,1 1,-1-2,0 1,0-2,0 1,0-2,-1 0,1 0,-1-1,1 0,0-1,-1-1,1 0,-7-2,14 0,0 1,0-1,0 0,1 0,-1 0,1-1,0 0,0 1,1-1,-1-1,1 1,0 0,1-1,-1 0,1 0,0 1,1-1,-1 0,1 0,0-1,0-3,6-131,1 118,0 1,2 0,0 0,1 1,2 0,0 0,1 1,1 1,0 0,2 1,0 0,1 1,13-9,34-28,3 3,1 3,17-6,-36 23,185-100,-129 94,-102 38,-1 0,0 0,1 0,-1 0,0 0,0 0,0 0,0 0,0 1,0-1,0 0,0 1,0-1,-1 0,1 1,-1-1,1 1,-1-1,1 1,-1-1,0 1,0 0,0-1,0 1,0-1,0 1,0-1,0 1,0-1,-1 1,1 0,-1-1,1 0,-1 1,0 5,-6 279,7-284,0 0,0-1,0 1,0 0,0-1,0 1,0 0,1-1,-1 1,1 0,0-1,-1 1,1-1,0 1,0-1,0 1,0-1,0 0,0 1,0-1,0 0,1 0,-1 0,0 0,1 0,-1 0,2 0,8 0</inkml:trace>
  <inkml:trace contextRef="#ctx0" brushRef="#br0" timeOffset="435.275">1414 853,'9'0,"18"0,10 0,2 0,0 0,-2 0,-3 0,-1 0,-3 0,-1 0,-1 0,0 0,0 0,0 0,0 0,0 0,-10 5,-7 2</inkml:trace>
  <inkml:trace contextRef="#ctx0" brushRef="#br0" timeOffset="680.415">1386 1136,'33'10,"31"-2,9-2,2-3,-8 0,-9-7,-11-3,-8 1,-6 0,-8 2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218 379,'257'-81,"-233"73,-2 0,1-2,-1-1,-1 0,0-2,0 0,-1-1,-1-1,-1-1,0-1,10-12,-23 23,0-1,-1 0,1 0,-2 0,1 0,-1-1,0 1,0-1,-1 0,0 0,0 0,-1 0,0 0,-1-2,1 9,-1 1,0-1,0 1,0-1,0 1,0-1,0 0,0 1,0-1,0 1,0-1,0 1,0-1,0 1,0-1,0 1,0-1,0 1,-1-1,1 1,0-1,0 1,-1-1,1 1,0-1,-1 1,1 0,-1-1,1 1,0 0,-1-1,1 1,-1 0,1-1,-1 1,1 0,-1 0,1 0,-1-1,1 1,-1 0,1 0,-1 0,1 0,-1 0,1 0,-1 0,1 0,-1 0,0 0,1 0,-1 0,1 1,-1-1,1 0,-1 0,1 1,-1-1,1 0,0 0,-1 1,1-1,-1 1,1-1,0 0,-1 1,1-1,-1 1,-23 31,-3 37,4 2,2 0,3 1,4 1,2 0,1 48,-3-3,-12 118,10-76,-7-1,-9 11,27-146,-1 0,-2-1,0 0,-1 0,-2-1,0 0,-1-1,-1 0,-1-1,-3 2,7-13,0 0,0-1,0 0,-1-1,0 0,-1-1,0 0,0 0,0-2,0 1,-1-2,1 1,-1-2,0 0,0 0,0-1,0-1,0 0,-8-2,14 1,0-1,0-1,0 0,0 1,1-2,-1 1,1-1,0 0,0 0,0-1,1 0,-1 0,1 0,1-1,-1 1,1-1,0 0,0-1,0 1,1-1,0 1,0-1,1 0,0 0,0 0,1-1,0 1,0 0,0 0,1-1,1 1,-1 0,1-1,0 1,0 0,1 0,0 0,2-5,10-23,1 0,2 1,1 0,2 2,0 0,3 2,0 0,2 1,2 2,0 0,1 2,2 1,3 0,-31 22,68-56,3 3,2 4,2 2,23-7,-26 7,-56 36</inkml:trace>
  <inkml:trace contextRef="#ctx0" brushRef="#br0" timeOffset="786.386">726 1366,'-13'15,"13"-24,20-25,3 0,1 2,1 0,1 2,2 1,1 1,8-4,4 6,-40 26,0 0,0-1,-1 1,1-1,0 1,0 0,0 0,0 0,0-1,0 1,0 0,0 0,-1 0,1 0,0 1,0-1,0 0,0 0,0 0,0 1,0-1,-1 0,1 1,0-1,0 1,-1-1,1 1,0 0,0-1,-1 1,1-1,-1 1,1 0,0 0,-1-1,0 1,1 0,-1 0,1 0,-1 0,0-1,0 1,1 0,-1 0,0 0,0 0,0 0,0 0,0 1,-45 183,45-184,0-1,0 1,0-1,0 1,0-1,1 1,-1-1,0 1,0-1,1 1,-1-1,0 0,1 1,-1-1,0 1,1-1,-1 0,0 1,1-1,-1 0,1 0,-1 1,1-1,-1 0,1 0,-1 0,1 1,-1-1,1 0,-1 0,1 0,-1 0,1 0,-1 0,1 0,-1 0,1 0,-1 0,1-1,0 1,-1 0,0 0,1 0,-1-1,1 1,-1 0,1 0,-1-1,1 1,-1 0,0-1,1 1,-1-1,0 1,1 0,-1-1,0 1,0-1,1 1,-1-1,0 0,29-24,-29 25,184-185,-143 155,-40 29,-1 1,1 0,-1-1,1 1,0-1,-1 1,1 0,0-1,0 1,-1 0,1 0,0 0,-1-1,1 1,0 0,0 0,-1 0,1 0,0 0,0 0,-1 1,1-1,0 0,0 0,-1 0,1 1,0-1,-1 0,1 1,0-1,-1 1,1-1,-1 1,1-1,0 1,-1-1,1 1,-1-1,0 1,1 0,-1-1,1 1,-1 0,0-1,0 1,1 0,-1 0,0-1,0 1,0 0,0 0,0-1,0 1,0 0,0 0,0-1,0 1,0 0,0 0,-1-1,1 1,0 0,-1-1,-36 118,15-66,-4 29,23-62</inkml:trace>
  <inkml:trace contextRef="#ctx0" brushRef="#br0" timeOffset="1289.725">1657 1085,'-239'228,"231"-220,20-20,24-22,182-163,-147 162,-69 35,-1-1,1 1,0 0,0 0,-1 0,1 0,0 0,0 0,-1 0,1 0,0 1,-1-1,1 1,0-1,-1 1,1 0,0-1,-1 1,1 0,-1 0,0 0,1 0,-1 0,0 1,1-1,-1 0,0 1,0-1,0 1,0-1,-1 1,1-1,0 1,0 0,-1-1,1 1,-1 0,0-1,1 1,-1 0,0 1,0 226,4-206,2-4</inkml:trace>
  <inkml:trace contextRef="#ctx0" brushRef="#br0" timeOffset="1523.528">1544 1225,'38'-4,"33"-7,8-2,-4 2,-11 3,-10 2,-15 7,-9 4,-10 1</inkml:trace>
  <inkml:trace contextRef="#ctx0" brushRef="#br0" timeOffset="1756.587">2278 1141,'-19'34,"-12"15,1 0</inkml:trace>
  <inkml:trace contextRef="#ctx0" brushRef="#br0" timeOffset="2005.138">2053 999,'43'39,"19"17,4 4,-5-8,-12-9,-10-10,-12-7,-5-8,-7-2,-1-4,2-4,-2-3</inkml:trace>
  <inkml:trace contextRef="#ctx0" brushRef="#br0" timeOffset="3333.378">2391 1028,'-5'0,"-6"5,-2 6,-2 1,0 4,3 4,-1-2,2 1,7-3,4-3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248 310,'-25'17,"0"0,1 1,2 1,0 2,0 0,2 1,1 1,-13 21,27-38,1 0,0 0,0 0,1 1,0-1,0 1,1 0,0-1,0 1,0 0,1 0,0 1,0-1,1 0,0 0,0 0,1 0,0 1,0-1,1 0,-1 0,2 0,-1-1,1 1,0 0,0-1,1 0,0 0,0 0,0 0,1-1,0 1,0-1,0 0,0-1,1 1,2 0,2 0,1 0,0-1,0-1,0 0,1 0,-1-1,1 0,-1-1,1-1,-1 0,1 0,-1-1,1-1,-1 1,1-2,-1 0,0 0,0-1,0-1,-1 1,1-2,-1 1,0-2,-1 1,0-1,0-1,7-7,4-2,0-1,-2 0,0-2,-1 0,-1-1,-1-1,-1 0,-1-1,-1 0,7-19,-12 17,-1 0,-1-1,-1 0,-1 0,-2 0,0-1,-2 1,-2-14,3 36,0 1,1-1,-1 1,0-1,-1 0,1 1,-1-1,1 1,-1-1,0 1,-1 0,1-1,0 1,-1 0,0 0,0 0,0 0,0 0,0 0,-1 0,1 1,-1-1,1 1,-1 0,0 0,0 0,0 0,0 0,-1 1,1-1,0 1,-1 0,1 0,-1 0,1 0,-1 1,1 0,-1-1,0 1,0 0,-3 2,0 0,0 0,0 1,0 0,1 0,-1 1,1-1,-1 1,1 1,1-1,-1 1,1 0,-1 0,1 1,1 0,-1 0,1 0,0 0,1 0,-2 3,-3 8,0 1,0 0,2 0,0 1,1-1,1 1,1 6,-3 246,9-158,-3-85,2 9,-2 1,-2 0,-2-1,-1 0,-1 1,-6 11,5-30,1 0,1 1,1-1,1 1,0 0,1 0,2 13,-1-31,1 0,0-1,1 1,-1 0,0 0,1 0,-1 0,1 0,-1 0,1 0,0 0,0-1,0 1,0 0,0-1,0 1,0 0,1-1,-1 0,0 1,1-1,-1 0,1 0,0 1,-1-1,1 0,1 0,9 0</inkml:trace>
  <inkml:trace contextRef="#ctx0" brushRef="#br0" timeOffset="469.489">868 0,'73'124,"-60"-93,-1-1,-2 2,-1-1,-1 1,-2 0,-1 1,-2 0,-1-1,-1 1,-2 0,-1 0,-2-1,-1 1,-2-1,-1 0,-1-1,-2 0,-6 11,5-12,-1 0,-2-1,-1-1,-1 0,-2-1,-1-1,0 0,-2-2,-1-1,-2 0,-23 10,26-19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5462 4205,'39'10,"26"8,13 5,-3-1,-14-4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1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1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2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2" timeOffset="89628.409">6056 2936,'-209'134,"39"-20,58-61,93-47</inkml:trace>
  <inkml:trace contextRef="#ctx0" brushRef="#br2" timeOffset="89976.087">5604 2794,'111'167,"33"8,2 38,-127-178,-15-27</inkml:trace>
  <inkml:trace contextRef="#ctx0" brushRef="#br2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0 311,'44'-4,"23"-3,5 1,-4 2,-10 0,-14-3,-10 0,-6 0,-3 3,-6 0</inkml:trace>
  <inkml:trace contextRef="#ctx0" brushRef="#br0" timeOffset="234.108">254 1,'-9'43,"-9"34,-5 13,0-4,5-12,6-13,4-13,3-9,4-7,6-4,2-1,5-7,5-5,0-6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0,'-28'17,"0"1,1 2,1 0,1 2,1 1,1 0,1 2,1 1,1 0,2 1,0 2,2-1,1 2,1 0,2 1,1 0,2 1,-5 27,13-47,0 0,1 0,0 0,1 0,1 0,-1 0,2-1,0 1,0-1,1 1,1-1,0 0,0-1,1 1,0-1,1 0,0-1,1 1,0-2,0 1,1-1,0 0,0-1,1 0,0 0,0-1,1 0,-1-1,1-1,1 1,-1-2,0 1,1-2,3 1,13-1,-3-2</inkml:trace>
  <inkml:trace contextRef="#ctx0" brushRef="#br0" timeOffset="826.294">458 734,'24'5,"0"-2,-1-1,1-1,0-1,0-1,0 0,-1-2,1-1,-1-1,0-1,0-2,0 0,-1-1,15-9,-21 9,-1-1,-1-1,0 0,-1-1,0-1,0 0,-2-1,1 0,-2-1,0 0,-1 0,0-1,-2 0,1-1,-2 0,0 0,-2 0,0-1,0 1,0-14,-3 28,0 0,-1 0,1 0,0 0,-1-1,0 1,0 0,0 0,0 0,0 0,-1 0,1 0,-1-1,0 1,0 0,0 1,0-1,-1 0,1 0,-1 0,0 1,1-1,-1 1,0-1,-1 1,1 0,0 0,-1 0,1 0,-1 0,0 1,1-1,-1 1,0-1,0 1,0 0,0 0,0 0,0 1,0-1,0 1,0 0,-1 0,1 0,0 0,0 0,-2 1,-10 6,0 1,1 0,0 1,0 0,1 1,1 1,0 0,0 1,1 0,0 1,1 0,1 0,0 1,1 0,0 1,1 0,-4 12,7-19,0 0,0 0,0 1,1-1,1 1,-1 0,1-1,1 1,-1 0,2 0,-1 0,1 1,0-1,1 0,0 0,1 0,0 0,0-1,1 1,0-1,1 1,-1-1,2 0,-1 0,1 0,0-1,1 0,-1 0,2 0,-1 0,1-1,0 0,0-1,0 0,1 0,6 3,1-4,1 0,-1-1,0-1,1-1,-1 0,1-1,-1 0,1-2,-1 0,1 0,-1-2,0 1,0-2,-1 0,1-1,-1-1,22-10,-1-2,-1-1,-1-2,-1-2,20-18,-27 22,-1-1,-1-1,-1-1,-1-1,-2-1,0-1,-1 0,-2-2,2-4,-19 32,0 1,0-1,0 0,0 1,0-1,1 0,-1 0,0 0,0 0,0 0,0 0,0 0,0 0,0 0,0-1,0 1,0 0,1-1,-1 1,0 0,0-1,0 1,1-1,-1 1,0-1,0 0,1 1,-1-1,0 0,1 1,-1-1,1 0,-1 0,1 1,-1-1,1 0,0 0,-1 0,1 0,0 0,0 0,0 1,0-1,-1 0,1 0,0 0,1 0,-1 0,0 0,0 0,0 0,0 0,1 0,-1 1,0-1,1 0,-1 0,-13 11,-1 0,1 2,1-1,0 2,1-1,0 1,1 1,0 0,-4 11,10-18,0 0,0 0,1 0,0 1,0 0,1-1,0 1,1 0,0 0,0 0,0 0,1 0,0 0,1 0,0 0,0 0,1 0,0 0,0 0,0 0,3 2,-2-5,0 0,1-1,0 1,0 0,0-1,1 0,-1 0,1 0,0-1,0 0,0 0,1 0,-1 0,1-1,-1 0,1 0,0 0,0-1,0 0,0 0,0-1,0 1,0-1,5-1,10 0,0 0,0-2,-1-1,1 0,-1-1,13-6,-7-1,0-2,0 0,-1-2,-1-1,-1 0,0-2,-2-1,0-1,-1 0,-1-1,-1-2,-1 0,-1 0,11-25,-21 40,-1-1,0 0,0 0,-1 0,0-1,-1 1,0-1,0 0,-1 0,-1 0,0 0,0 0,-1 0,-2-10,2 20,0 0,0-1,0 1,-1 0,1-1,-1 1,1 0,-1 0,1 0,-1 0,0-1,1 1,-1 0,0 0,0 0,0 0,0 1,0-1,0 0,0 0,0 1,0-1,0 0,-1 1,1-1,0 1,0-1,-1 1,1 0,0 0,0-1,-1 1,1 0,0 0,-1 0,1 1,0-1,-1 0,1 0,0 1,0-1,-1 0,1 1,0 0,0-1,0 1,-1 0,-49 41,38-26,0 0,0 0,2 2,0-1,1 1,1 1,0 0,2 0,0 1,1-1,1 1,1 1,1-1,1 1,0-1,2 1,0 0,2 11,-1-26,0 0,0 0,0 0,1 0,0 0,0 0,1-1,-1 1,1-1,0 1,1-1,-1 0,1 0,0-1,0 1,1-1,-1 0,1 0,0 0,0-1,0 1,1-1,-1 0,1-1,-1 0,1 1,0-2,0 1,0-1,0 0,0 0,0-1,1 1,-1-1,4-1,48-25,-41 16</inkml:trace>
  <inkml:trace contextRef="#ctx0" brushRef="#br0" timeOffset="1178.903">2660 28,'-247'451,"207"-336,39-110,1-1,-1 0,1 1,0-1,0 1,1-1,-1 1,1-1,0 0,0 1,0-1,1 0,0 0,-1 0,2 0,-1 0,0 0,1-1,-1 1,1-1,0 1,0-1,1 0,-1 0,2 1,2 0,1 1,-1-1,1 0,0 0,0-1,1 0,-1-1,0 1,1-2,-1 1,1-1,0-1,0 1,-1-1,1-1,0 0,-1 0,1-1,-1 0,4-1,6-2,-13 5,0 0,-1-1,1 0,-1 0,1 0,-1 0,1-1,-1 1,0-1,0 0,0-1,0 1,0-1,0 0,-1 1,1-2,-1 1,0 0,0-1,0 1,0-1,-1 0,1 0,-1 0,0 0,1-3,-5-7</inkml:trace>
  <inkml:trace contextRef="#ctx0" brushRef="#br0" timeOffset="1381.112">2209 367,'38'0,"32"0,9 0,1 0,-9-5,-12-1,-10 0,-10 1,-6 1,-8 2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5462 4205,'39'10,"26"8,13 5,-3-1,-14-4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1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1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2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2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2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2" timeOffset="31637.068">975 254,'10'10,"12"7,8 2,3 2,1-3,0-4,-2-5,-5 2,-4-2,0-3,-4-1</inkml:trace>
  <inkml:trace contextRef="#ctx0" brushRef="#br2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2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2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3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3" timeOffset="89628.409">6056 2936,'-209'134,"39"-20,58-61,93-47</inkml:trace>
  <inkml:trace contextRef="#ctx0" brushRef="#br3" timeOffset="89976.087">5604 2794,'111'167,"33"8,2 38,-127-178,-15-27</inkml:trace>
  <inkml:trace contextRef="#ctx0" brushRef="#br3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520 283,'-10'-7,"-1"0,-1 1,1 0,-1 1,0 0,0 1,0 1,-1-1,1 2,-1 0,0 0,0 1,0 1,1 0,-1 1,0 0,0 1,1 1,-1 0,1 0,0 1,0 1,0 0,-11 6,17-7,-4 1,-1 1,1 0,0 0,1 1,0 0,0 1,0 0,1 0,0 1,1 0,0 1,-5 7,12-9,1 0,0-1,0 1,0 0,1-1,0 1,1-1,0 0,0 0,0 0,1 0,0 0,0-1,1 0,0 0,0 0,0 0,1-1,0 0,0 0,5 3,26 26,-22-23,0 1,0 1,-1 0,-1 1,0 0,-1 1,0 1,-2 0,0 0,0 1,-2 0,0 0,-1 1,-1 0,0 1,-1-1,-1 6,-3-18,1 0,-2 0,1 0,-1 0,0 0,0 0,-1 0,0 0,0 0,0 0,-1 0,0 0,0-1,0 1,-1-1,0 1,0-1,0 0,0 0,-1 0,0 0,-3 2,-10 3,1-2,-1 0,0-1,0-1,-1 0,0-1,0-1,0-1,-15 1,19-2,-1 0,0 0,0-1,0-1,0-1,1 0,-1-1,-3-1,17 3,1 0,-1 0,0-1,0 1,0 0,1-1,-1 1,0-1,0 1,1-1,-1 1,0-1,1 1,-1-1,1 0,-1 1,1-1,-1 0,1 1,-1-1,1 0,-1 0,1 1,0-1,0 0,-1 0,1 0,0 0,0 1,0-1,0 0,0 0,0 0,0 0,0 0,0 1,1-1,-1 0,0 0,1 0,-1 0,0 1,1-1,-1 0,1 1,-1-1,1 0,-1 1,1-1,-1 0,1 1,0-1,-1 1,1-1,0 1,0-1,-1 1,1 0,0-1,0 1,0 0,0 0,14-8</inkml:trace>
  <inkml:trace contextRef="#ctx0" brushRef="#br0" timeOffset="235.787">831 762,'-15'34,"-9"20,0 7,3-4,1-10,3-9,6-6,3-9</inkml:trace>
  <inkml:trace contextRef="#ctx0" brushRef="#br0" timeOffset="468.024">831 1,'9'43,"4"19,-1 0</inkml:trace>
  <inkml:trace contextRef="#ctx0" brushRef="#br0" timeOffset="852.319">944 1073,'66'-81,"-3"-4,-4-1,7-23,-28 51,-37 58,0 0,0 0,0 0,0 0,0 0,0 0,1 0,-1 0,-1 0,1 0,0 1,0-1,0 0,0 1,0-1,0 1,0-1,0 1,0-1,-1 1,1 0,0-1,0 1,-1 0,1-1,0 1,-1 0,1 0,-1 0,1 0,-1 0,1 0,-1-1,0 1,0 0,1 0,-1 0,0 0,0 0,0 0,0 0,0 0,0 0,0 0,0 0,-1 0,1 0,0 0,-1 0,1 0,0 0,-1 0,1 0,-1 0,1 0,-1-1,0 2,1 0,-2 66,-1-54,1 1,1 0,0-1,1 1,1 0,0 0,1-1,1 1,0-1,1 1,0-1,1 0,1-1,0 1,1-1,0 0,1-1,5 7,-5-14,0 0,1 0,-1-1,1 0,0-1,0 0,0 0,0-1,1 0,-1-1,0 0,1 0,-1-1,1 0,-1-1,1 0,-1-1,1 0,-1 0,0-1,0 0,0 0,-1-1,1 0,-1-1,0 0,0 0,0-1,-1 0,0 0,0-1,0 1,4-8,16-23,-1 0,-3-2,-1 0,-2-2,-1 0,-2-2,-3 1,0-5,-3 14,-1 10,-1 5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453 513,'-14'-2,"-1"1,1 1,0 1,0 0,0 1,0 0,1 1,-1 0,0 1,1 1,0 0,0 1,1 0,-1 1,-10 9,7-3,1 0,1 2,0 0,1 0,1 1,0 1,1 0,1 0,1 1,0 1,1 0,2 0,-1 0,2 1,1-1,0 1,2 0,0 1,1 5,0-21,0 1,1 0,0 0,0-1,1 1,-1 0,1 0,1-1,-1 1,1-1,0 1,0-1,0 0,1 1,0-1,0 0,0-1,0 1,1-1,0 1,0-1,0 0,1-1,-1 1,1-1,0 1,0-2,0 1,0 0,0-1,1 0,-1 0,1-1,-1 1,6-1,1 0,0 0,-1-1,1-1,0 0,0 0,0-2,-1 1,1-1,-1-1,0 0,0-1,0 0,-1 0,1-1,-1 0,-1-1,1-1,-1 1,1-3,14-13,0-2,-2-1,-1-1,-1-1,-2-1,1-3,-8 12,-1 0,-1-1,-1 0,-1 0,-1-1,-1 0,-1 0,-1 0,0-1,-2 1,-1-1,0 0,-2 1,-1-1,3 19,0 0,-1 0,1 0,-1 0,0 0,0 0,0 0,-1 0,1 1,-1-1,0 0,0 1,-1 0,1-1,-1 1,1 0,-1 0,0 0,0 1,0-1,0 1,-1-1,1 1,-1 0,0 0,1 1,-1-1,0 1,0 0,0 0,0 0,0 0,0 1,0 0,0 0,0 0,0 0,0 0,-3 1,1 0,0 0,0 1,0-1,0 1,0 0,0 0,1 1,-1 0,1 0,0 0,0 0,0 1,0 0,1 0,-3 3,5-5,0 0,1 0,-1 0,1 0,-1 0,1 0,0 0,0 1,0-1,0 1,0-1,1 0,-1 1,1-1,-1 1,1 0,0-1,0 1,0-1,1 1,-1-1,0 1,1-1,0 1,-1-1,1 1,0-1,0 0,1 1,-1-1,0 0,1 0,-1 0,1 0,0 0,0 0,0 0,10 5,0-1,0 0,0 0,1-1,-1-1,1 0,0-1,1-1,-1 0,0 0,1-1,-1-1,1-1,-1 1,1-2,-1 0,0-1,0 0,0-1,0 0,6-4,7 0,1-2,-2-1,1 0,-2-2,0-1,0-1,-1-1,-1-1,-1-1,0-1,-2-1,0-1,-1 0,-1-1,-1-1,-1 0,7-17,-18 31,1 0,-2-1,1 0,-1 0,-1 0,1 0,-2-1,0 1,0 0,0-1,-2 1,1-1,-1 1,-1 0,0-1,0 1,-2-3,3 10,-1 1,0-1,1 0,-1 1,-1-1,1 1,0-1,-1 1,1 0,-1 0,1 0,-1 0,0 1,0-1,0 1,0 0,0 0,0 0,0 0,0 0,-1 1,1-1,0 1,0 0,-1 0,1 0,0 0,0 1,-1-1,1 1,-1 0,-95 42,93-39,0 0,0 0,0 0,1 1,0 0,0 0,0 0,0 1,1-1,0 1,0 0,0 0,1 1,0-1,0 1,1 0,0-1,0 1,0 0,1 0,0 0,1 1,-1-1,1 0,1 0,-1 0,1 0,1 0,-1 0,1 0,0 0,1 0,0-1,0 1,0-1,0 0,2 1,3 0,0 0,1-1,-1 0,1 0,0-1,1 0,0-1,-1 0,1 0,1-1,-1 0,0-1,1 0,-1-1,1 0,-1-1,10-1,-8 2,-6-1,0 0,0 0,-1 1,1-1,0 1,-1 1,1-1,0 1,-1 0,0 0,1 0,-1 1,0 0,0 0,-1 0,1 1,-1-1,1 1,-1 0,0 1,-1-1,1 0,-1 1,0 0,0 0,0 0,-1 0,1 1,-1-1,-1 1,2 4,1 40,-5-45,1-1,-1 1,1-1,-1 1,1 0,1-1,-1 1,1-1,0 1,0-1,0 1,0-1,1 1,0-1,0 0,0 0,0 0,1 0,-1 0,1-1,0 1,0-1,1 1,-1-1,1 0,0-1,-1 1,1-1,0 1,2-1,17 3,-1-4</inkml:trace>
  <inkml:trace contextRef="#ctx0" brushRef="#br0" timeOffset="432.622">0 1416,'345'-144,"-189"73,578-253,-665 293,185-68,-225 93,-5 2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6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0 140,'39'-9,"31"-4,9-4,1 1,-9 3,-12 4,-10-2,-10 2,-6 1,-4 3,-2-3,-1 1,0 0,1 3,-5 1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82,'39'-5,"36"-6,15-2,-3 2,-6 3,-13-2,-13 0,-10 2,-9 2,-6 8,-7 3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1,'-10'29,"-12"23,-8 9,-3-2,3-7,3-6,1-7,0-5,0-3,-1-3,0-1,-1-5,5-1,6-5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1,'0'2,"16"80,-3 0,-4 1,-3 0,-4 0,-4 0,-11 76,-85 256,86-345,12-69,0 0,0 0,0 0,-1 0,1 0,0 0,1 0,-1 1,0-1,0 0,0 0,1 0,-1 0,0 0,1 0,-1 0,1 0,-1 0,1 0,0 0,-1 0,1-1,0 1,0 0,0 0,0-1,-1 1,1 0,0-1,0 1,0-1,0 1,0-1,0 1,0-1,1 0,-1 0,0 0,0 1,0-1,0 0,0 0,0 0,0-1,1 1,-1 0,0 0,0-1,0 1,0 0,0-1,0 1,0-1,0 1,0-1,0 0,0 0,14-8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195 298,'415'-157,"-396"150,0-1,-1 0,0-2,-1 0,0-1,-1 0,0-2,-1 0,6-5,-22 18,0 1,0-1,0 1,0-1,0 1,0-1,0 0,0 1,0-1,0 0,0 0,0 0,0 0,0 0,0 0,0 0,0 0,0 0,0 0,0 0,0-1,0 1,0 0,0-1,0 1,0-1,1 1,-1-1,0 1,0-1,0 0,1 1,-1-1,0 0,1 0,-1 0,0 1,1-1,-1 0,1 0,-1 0,1 0,0 0,-1 0,1 0,0 0,0 0,0 0,0 0,0 0,0 0,0 0,0 0,0 0,0 0,0 0,1 0,-1 0,0 0,1 0,-1 0,1 0,-8 8,-1 1,2 0,-1 1,1 0,1 0,-1 0,1 0,1 1,0 0,0 0,1 0,0 4,-2-1,-6 30,2 0,1 1,3 0,1 0,3 36,-6 50,-4 51,8-90,-5 0,-3-1,-10 30,10-74,-1-1,-3 0,-2-1,-1 0,-2-2,-5 4,16-31,-1 0,0 0,-1-1,-1 0,-1-1,1-1,-2 0,0 0,0-1,-1-1,0-1,-1 0,0-1,0 0,-1-2,0 0,-8 1,19-5,0 0,1 0,-1-1,0 0,0 0,0 0,-1-1,1 0,0 0,0-1,0 0,0 0,0 0,0-1,1 1,-1-2,0 1,1 0,-1-1,1 0,0-1,0 1,0-1,0 0,1 0,0 0,0 0,0-1,0 0,-2-4,0-4,0-1,1 0,0 0,2-1,-1 1,2-1,0 0,1 0,0 0,1 0,1 0,0 0,1 1,0-1,2 0,0 1,0 0,1 0,1 0,0 0,1 1,1 0,0 1,0-1,1 1,1 1,0 0,1 0,0 1,1 0,34-28,2 1,2 3,1 2,1 2,4 2,-11 3,348-164,-332 147,-36 22</inkml:trace>
  <inkml:trace contextRef="#ctx0" brushRef="#br0" timeOffset="633.06">816 1257,'151'-217,"-131"188,-11 15,0 0,1 0,1 1,0 0,1 1,0 0,0 1,2 1,-1 0,5-2,-17 11,0 1,0 0,-1-1,1 1,0-1,0 1,-1 0,1 0,0-1,0 1,0 0,0 0,-1 0,1 0,0 0,0 0,0 0,0 0,0 0,-1 1,1-1,0 0,0 0,0 1,-1-1,1 1,0-1,-1 1,1-1,0 1,-1-1,1 1,0-1,-1 1,1 0,-1-1,1 1,-1 0,1 0,-1-1,0 1,1 0,-1 0,0 0,0-1,0 1,1 0,-1 0,0 0,0 0,0 0,-4 46,-30 64,34-110,0 0,0 0,0 0,1 0,-1 0,0 0,0 0,1 0,-1 0,1-1,-1 1,0 0,1 0,0 0,-1-1,1 1,-1 0,1-1,0 1,-1 0,1-1,0 1,0-1,0 1,-1-1,1 0,0 1,0-1,0 0,0 1,0-1,0 0,0 0,0 0,0 0,0 0,-1 0,1 0,0 0,0 0,0-1,0 1,0 0,0 0,0-1,0 1,-1-1,1 1,0-1,0 1,-1-1,2 0,43-27,113-87,-141 104,-11 6,0 0,0 1,0 0,0 1,1-1,0 1,0 1,-1-1,1 1,1 0,-1 1,5-1,-10 2,-1 0,1 0,-1 0,0 1,1-1,-1 0,0 1,0-1,1 1,-1 0,0-1,0 1,0 0,0 0,1-1,-1 1,0 0,-1 0,1 0,0 0,0 1,0-1,-1 0,1 0,0 0,-1 1,1-1,-1 0,0 1,1-1,-1 0,0 1,0-1,0 0,0 1,0-1,0 0,0 1,0-1,-1 1,-13 54,8-39,1-7,1 1,-1 0,2 0,0 0,0 0,1 0,1 1,-1-1,2 1,0 3,4 4</inkml:trace>
  <inkml:trace contextRef="#ctx0" brushRef="#br0" timeOffset="1079.556">1888 805,'-274'317,"339"-405,90-103,-49 89,-105 102,0-1,0 0,0 1,1-1,-1 1,0 0,0-1,0 1,0 0,1 0,-1-1,0 1,0 0,0 0,1 0,-1 1,0-1,0 0,0 0,1 1,-1-1,0 0,0 1,0-1,0 1,0 0,0-1,0 1,0 0,0 0,0 0,0-1,0 1,-1 0,1 0,0 0,-1 0,1 0,0 0,-1 1,0-1,1 0,-1 0,0 0,1 1,16 58,-16-54,5 29,3-1,0-1,2 0,2 0,14 28,-18-44,-5-5</inkml:trace>
  <inkml:trace contextRef="#ctx0" brushRef="#br0" timeOffset="1299.139">1718 1003,'39'0,"31"-5,9-1,-4 0,-10 1,-11 2,-11 0,-7 2,-10-4,-4-2,-7 1</inkml:trace>
  <inkml:trace contextRef="#ctx0" brushRef="#br0" timeOffset="1527.713">2622 778,'-14'33,"-5"21,-5 2,3-5,0-11,3-11</inkml:trace>
  <inkml:trace contextRef="#ctx0" brushRef="#br0" timeOffset="1766.511">2339 778,'43'19,"29"11,7 5,-5-3,-11-2,-11-7,-9-6,-12-2,-7-4,-3-3,-4-3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0 369,'95'-23,"-2"-4,-1-4,-2-4,24-16,-96 42,7-2,0-2,-1-1,-1-1,0-1,-1 0,7-10,-21 18,-4 5,0 0,0-1,0 1,-1-1,1 0,-1 0,0 0,0-1,-1 1,1-1,-1 0,0 1,0-1,-1 0,1 0,-1-1,-2 6,-1 0,1 0,0 0,0 0,0 0,-1 0,1 0,0 0,0 1,0-1,0 0,0 1,-1-1,1 1,0-1,0 1,0 0,0-1,1 1,-1 0,0 0,0 0,0 0,0-1,1 1,-1 0,0 0,1 0,-1 1,1-1,-1 0,1 0,0 0,-1 0,1 0,0 1,0 0,-18 33,1 1,3 1,0 1,3 0,1 0,-2 21,11-53,-28 158,8 1,3 70,-6 47,12-158,8-51,-5 1,-2-1,-3-1,-19 54,32-120,-1-1,1 1,-1-1,1 0,-2 0,1 0,0 0,-1 0,0 0,0-1,0 1,-1-1,0 0,0 0,0 0,0-1,0 1,-1-1,1 0,-1 0,0-1,0 0,0 1,0-1,0-1,-1 1,1-1,-1 0,-3 0,-1-2,0-1,-1 0,1 0,0-1,0-1,0 1,1-2,-1 1,1-1,0-1,1 0,-1 0,1 0,0-1,1 0,-1-1,1 0,1 0,0-1,0 1,0-1,1 0,0-3,-8-13</inkml:trace>
  <inkml:trace contextRef="#ctx0" brushRef="#br0" timeOffset="332.469">57 1074,'575'-270,"-560"264,-13 4,0 0,1 0,-1 0,1 1,-1-1,1 1,0 0,0 0,-1 0,1 0,0 0,0 0,0 1,0 0,0-1,0 1,0 0,0 1,0-1,0 0,0 1,0 0,0 0,0 0,0 0,-1 0,1 0,0 1,-1-1,1 1,-1 0,0-1,1 1,-1 0,0 1,0-1,0 0,18 101,-13-34,36 29,-33-84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27 170,'-7'20,"2"-1,0 1,2 0,0 0,1 0,1 1,0-1,2 0,0 0,2 1,0-1,1 0,1-1,6 14,-8-25,0-1,0 0,1 0,0 0,0 0,1-1,0 0,0 0,0 0,1-1,0 1,0-1,0-1,1 1,0-1,-1 0,2 0,-1-1,0 0,1-1,-1 1,1-1,-1-1,1 0,0 0,0 0,0-1,0 0,0 0,4-2,7 3,1-1,-1-1,0-1,0-1,0 0,0-1,0-2,-1 0,0 0,0-2,-1 0,1-1,13-11,-24 15,0 0,0 0,0-1,-1 0,0-1,0 1,-1-1,0 0,0-1,-1 1,0-1,0 0,-1 0,1 0,-2 0,1 0,-1-1,-1 1,0-1,0 0,0 1,-1-1,-1-5,-4-3</inkml:trace>
  <inkml:trace contextRef="#ctx0" brushRef="#br0" timeOffset="244.274">308 142,'-94'543,"57"-296,33-230,1-1,1 1,1 0,0 0,1 0,1 0,0 0,2 0,0 0,1 2,2-1</inkml:trace>
  <inkml:trace contextRef="#ctx0" brushRef="#br0" timeOffset="678.435">788 1,'16'19,"-2"0,0 1,-1 1,-2 0,0 1,-1 0,-1 1,-1 0,-1 0,-1 1,1 10,-1 8,-1 1,-3-1,-1 1,-2 0,-2 0,-1 0,-3-1,-1 0,-3-1,-1 1,-5 9,9-28,-1-1,-1 0,0 0,-2-1,0-1,-2 0,0 0,-1-1,-1-1,0-1,-2 0,0-1,-1-1,0-1,-1-1,-1 0,-4 0,-30 13,30-17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0 254,'39'0,"36"-4,10-3,-4 1,-11 1,-13-3,-12 0,-7 1,-12-3,-9-5,-8-4,-5 0</inkml:trace>
  <inkml:trace contextRef="#ctx0" brushRef="#br0" timeOffset="178.565">283 0,'-10'58,"-2"23,-1 4,4-4,2-11,2-12,8-16,2-10,1-7,4-2,1-5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480 198,'-33'8,"0"3,1 0,0 3,1 0,0 2,2 1,0 1,0 2,2 1,1 1,-21 22,37-34,1-1,0 2,1-1,0 1,0 0,1 1,0 0,1 0,1 0,0 1,1 0,0 0,1 0,0 0,1 1,1-1,0 1,0-1,2 1,0-1,0 1,1-1,1 0,0 1,1-1,0-1,1 1,1-1,0 1,0-2,1 1,1-1,0 0,7 8,-1-8,0-2,0 1,1-2,0 0,0-1,1 0,0-1,0-1,0 0,1-2,-1 0,1 0,0-2,0 0,0-1,0 0,0-2,0 0,0-1,-1 0,1-2,-1 0,0 0,0-2,-1 0,0-1,0 0,-1-1,0-1,0 0,-1-1,5-6,-5 2</inkml:trace>
  <inkml:trace contextRef="#ctx0" brushRef="#br0" timeOffset="335.089">1100 395,'-40'41,"2"1,2 2,2 2,1 1,3 1,2 2,-5 43,33-90,-1-1,0 1,1-1,0 1,0-1,0 1,0 0,0-1,0 1,1-1,-1 1,1-1,-1 1,1-1,0 1,0-1,0 0,1 1,-1-1,1 0,-1 0,1 0,-1 0,1 0,0 0,0-1,0 1,0-1,0 1,1-1,-1 0,0 0,0 0,1 0,0 0,16 2,0 0,0-2,1 0,-1-1,0-1,0-1,1-1,-1 0,2-2,10-4,0-1,-1-1,0-1,-1-2,-1-1,0-2,-1 0,18-16,-29 20,-1 0,-1-1,0-1,-1 0,0-1,-2 0,0-1,0 0,-2-1,4-10,-9 20,0-1,-1 0,-1 0,0 0,0 0,0-1,-1 1,-1-1,0 1,0-1,0 1,-2 0,1-1,-1 1,0 0,-1 0,0 0,0 0,-1 1,0-1,-1 1,0 0,-3-3,0 3,0 0,0 0,-1 1,0 1,-1 0,1 0,-1 1,0 0,-1 0,1 1,-1 1,0 0,0 0,0 1,0 0,0 1,-1 1,1 0,0 0,0 1,-1 0,1 1,0 0,0 1,1 0,-1 1,1 0,-1 1,1 0,0 0,1 1,-1 1,1-1,1 2,-1-1,0 2,-39 38,33-27</inkml:trace>
  <inkml:trace contextRef="#ctx0" brushRef="#br0" timeOffset="672.208">2116 311,'-68'23,"40"-15,1 1,0 1,0 1,1 2,0 1,1 1,-22 17,44-30,0 0,1 0,-1 0,1 0,-1 0,1 0,0 1,0-1,0 1,0-1,1 1,-1 0,1 0,-1 0,1 0,0 0,0 0,1 0,-1 0,0 0,1 0,0 0,0 1,0-1,0 0,0 0,1 0,0 1,-1-1,1 0,0 0,0 0,1 0,-1 0,1-1,-1 1,1 0,0-1,0 1,2 2,38 38,-33-36,-1-1,0 2,0-1,-1 1,0 0,0 0,-1 1,0 0,0 0,-1 0,-1 1,1 0,-2 0,1 0,-1 0,-1 0,0 1,0 0,-1 0,-2-6,0 0,-1-1,0 1,0 0,0-1,0 1,-1-1,0 1,0-1,0 0,0 0,0-1,-1 1,0-1,0 1,0-1,0 0,0-1,-1 1,1-1,-1 0,-2 1,-112 28,5-29,90-3</inkml:trace>
  <inkml:trace contextRef="#ctx0" brushRef="#br0" timeOffset="1200.638">2539 28,'-40'35,"1"1,1 2,2 1,2 2,2 2,-8 15,24-35,1 1,1 0,2 1,0 0,1 1,2 0,1 1,1 0,1 0,1 0,2 1,0 26,5-39,1 0,1 1,0-1,1-1,1 1,0-1,1 0,1 0,0-1,1 0,0 0,1-1,0 0,1-1,1 0,-1-1,2 0,-1-1,1 0,1-1,0-1,0 0,0-1,1 0,-1-1,1-1,1 0,-1-1,1-1,-1 0,10-1</inkml:trace>
  <inkml:trace contextRef="#ctx0" brushRef="#br0" timeOffset="1988.259">2709 705,'34'-2,"0"-2,0-1,0-2,-1-2,0 0,-1-3,0 0,-1-2,18-11,-30 14,-1 0,0-2,-1 1,0-2,-1 0,-1-1,0-1,-1 0,-1-1,-1-1,0 0,-1 0,-1-1,6-17,-8-16,-8 51,0 0,0 0,0 0,-1 0,1 0,0 1,-1-1,1 0,-1 0,1 0,-1 0,1 0,-1 1,0-1,1 0,-1 1,0-1,0 0,1 1,-1-1,0 1,0-1,0 1,0 0,0-1,0 1,0 0,0-1,0 1,0 0,1 0,-1 0,0 0,0 0,0 0,0 0,0 0,0 1,0-1,0 0,0 1,0-1,0 0,0 1,0-1,1 1,-1-1,0 1,0 0,0-1,0 1,-10 7,-1 1,2 0,-1 0,1 1,1 0,-1 1,2 0,0 1,0 0,1 0,0 0,1 1,1 0,0 0,-2 8,4-9,0 0,1 0,0 0,0 0,2 0,-1 0,2 0,-1 0,2 0,0 3,-1-11,0 1,0 0,1 0,-1-1,1 1,0-1,1 0,-1 0,1 1,-1-2,1 1,1 0,-1 0,0-1,1 0,0 0,-1 0,1 0,1 0,-1-1,0 0,0 0,1 0,0 0,-1-1,3 1,10 0,1-1,-1-1,1-1,-1 0,1-1,-1-1,0 0,0-2,0 0,-1 0,0-2,0 0,0-1,-1-1,0 0,-1-1,0 0,0-1,-1-1,-1 0,0-1,0 0,-2-1,1 0,4-10,-6 12,-3 5,0 0,0 0,-1-1,0 0,0 0,-1-1,0 1,0-1,-1 0,0 0,0-1,-4 9,0 0,1 0,-1 0,0 0,0 0,0 0,1 1,-1-1,0 0,0 1,0-1,0 1,0-1,0 1,0-1,0 1,-1 0,1 0,0-1,0 1,0 0,0 0,0 0,0 0,-1 0,1 0,0 1,0-1,0 0,0 1,0-1,0 0,0 1,0-1,0 1,0 0,0-1,0 1,0 0,0 0,0-1,1 1,-1 0,0 0,1 0,-1 0,0 0,1 0,-1 0,1 0,-11 13,0 0,1 0,0 1,2 0,0 1,0 0,1 0,1 1,1 0,-2 12,5-25,1 0,0 1,-1-1,2 1,-1-1,0 1,1-1,0 1,0-1,0 1,1 0,0-1,-1 1,2-1,-1 0,0 1,1-1,0 0,0 0,0 0,0 0,1 0,0 0,0-1,0 1,0-1,0 0,0 0,1 0,0 0,0-1,-1 1,1-1,1 0,-1 0,0-1,0 1,2 0,8 1,0 0,-1-1,1-1,0 0,0-1,0 0,0-1,0 0,-1-1,1-1,-1 0,1-1,-1-1,0 0,0 0,-1-1,0-1,0 0,0-1,-1 0,3-3,12-11,-1-2,0 0,-2-1,-1-2,-1 0,-1-1,-2-1,1-4,-11 20,-1-1,-1 0,0 0,-1 0,-1 0,0-1,-1 0,0 0,-1 0,-1-5,0 19,-1 0,1 0,-1-1,0 1,0 0,0 0,1-1,-1 1,0 0,-1-1,1 1,0 0,0 0,0-1,-1 1,1 0,-1 0,1 0,-1-1,1 1,-1 0,0 0,1 0,-1 0,0 0,0 0,0 0,0 1,0-1,0 0,0 0,0 1,0-1,0 0,0 1,-1-1,1 1,0 0,0-1,-1 1,1 0,0 0,0 0,-1 0,1 0,0 0,-1 0,1 0,0 0,0 1,0-1,-1 0,1 1,0-1,0 1,0-1,0 1,-1 0,1 0,0-1,0 1,1 0,-2 0,-13 16,0 1,1 0,1 1,1 0,0 1,1 1,2-1,0 2,1-1,1 1,1 1,1-1,1 1,1-1,0 18,1-28,0 0,1 0,0 0,1 0,0 0,1 0,1 0,0 0,0-1,1 1,0-1,1 1,1-1,0 0,0 0,1-1,0 0,1 0,0 0,1-1,7 8,-12-15,1-1,-1 0,0 1,0-1,1-1,-1 1,0 0,1-1,-1 0,0 0,1 0,-1 0,1 0,-1-1,0 0,1 1,-1-1,0 0,0-1,0 1,0 0,0-1,0 0,0 0,0 0,0 0,0-1,21-14</inkml:trace>
  <inkml:trace contextRef="#ctx0" brushRef="#br0" timeOffset="2700.109">4769 0,'-38'137,"-6"-2,-5-3,-18 24,-23 23,88-177,1 0,1 1,-1-1,0 0,1 0,-1 0,1 1,-1-1,1 0,0 1,0-1,0 0,0 0,1 1,-1-1,1 0,-1 0,1 1,0-1,0 0,0 0,0 0,0 0,0 0,0 0,1 0,-1-1,1 1,-1 0,1-1,0 1,0-1,0 0,0 1,0-1,0 0,0 0,0 0,0-1,0 1,0 0,1-1,-1 1,0-1,1 0,-1 0,0 0,0 0,1 0,1-1,32-5,0-2,0-2,-1-1,0-2,-1-1,0-2,25-16,-44 24,-6 5,0-1,0-1,0 0,-1 0,1-1,-1 0,-1 0,1-1,-1 0,0 0,-1-1,0 0,0 0,3-6,-14-19,-3 20</inkml:trace>
  <inkml:trace contextRef="#ctx0" brushRef="#br0" timeOffset="2938.063">4346 395,'39'-5,"36"-6,15-1,-3-4,-7 1,-11 3,-9 4,-10 3,-8 3,-6 1,-5 1,-8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09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1318,'67'5,"0"-3,0-3,0-3,0-3,-1-2,20-8,-47 6,-1-2,0-1,-1-1,-1-3,-1-1,0-1,-1-2,-2-1,0-2,-2-1,0-2,-2-1,-1 0,7-14,24-35,-3-3,-4-2,-3-2,-5-2,10-33,-32 75,-2 0,-2-2,-1 0,-3-1,-2 0,-3-1,3-40,-11 354,24-29,-9-102,-5 1,-6 43,-6-160,1 0,-2 0,-1 0,0-1,-1 1,-1-1,0 0,-1 0,-1-1,-1 0,0 0,-1-1,-1 0,-1-1,1 0,-2-1,0 0,-1-1,0-1,-1 0,0-1,0 0,-1-1,0-1,-1-1,0 0,0-1,-1-1,1-1,-17 3,10-3,0-1,0-1,0 0,0-2,0-1,-1-1,1-1,1-1,-1-2,0 0,1-1,0-1,-16-9,13-2,6 0</inkml:trace>
  <inkml:trace contextRef="#ctx0" brushRef="#br0" timeOffset="682.975">1749 979,'-15'17,"1"0,0 1,2 0,0 1,1 1,0 0,2 0,1 1,0 0,1 1,2-1,0 1,1 0,4-17,-1 0,1-1,0 1,0 0,0-1,1 1,0 0,0-1,0 1,0-1,1 1,-1-1,1 0,0 1,1-1,-1 0,1 0,0-1,0 1,0 0,0-1,0 0,1 0,0 0,-1 0,1-1,0 1,0-1,1 0,-1 0,0 0,1-1,-1 0,1 0,0 0,-1 0,1 0,0-1,-1 0,1 0,0-1,-1 1,4-2,8-3,-1-1,0-1,-1 0,1-1,-1-1,-1 0,0-1,0 0,-1-1,0-1,-1 0,0 0,-1-1,-1 0,0-1,0 0,-2 0,0-1,0 0,-1 0,-1-1,-1 0,1-7,-3 17,0 0,-1-1,1 1,-2 0,1 0,-1-1,0 1,0-1,0 1,-1 0,0-1,-1 1,1 0,-1 0,0 0,-1 0,1 0,-1 0,0 1,-1-1,1 1,-1 0,0 0,0 0,-1 1,0-1,0 1,0 0,0 1,0-1,-1 1,1 0,-1 0,0 1,0 0,0 0,0 0,-2 0,-2 1,0 0,0 0,-1 1,1 0,0 1,0 0,-1 1,1 0,0 0,1 1,-1 1,0 0,1 0,0 0,0 1,0 1,-6 5,-4 2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1,'-24'33,"-32"41,-11 11,1 2,7-9,13-14,10-12,11-11,5-7,6-9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3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142 950,'-8'11,"0"0,1 0,1 0,0 0,0 1,1 0,1 1,0-1,-3 13,5-20,1 0,-1-1,1 1,0 0,0 0,0 0,1 0,0 0,0 0,0 0,0 0,1 0,0 0,0-1,0 1,1 0,-1 0,1-1,0 1,1-1,-1 1,1-1,0 0,0 0,0 0,0-1,1 1,-1-1,1 0,0 0,0 0,0 0,1 0,-1-1,1 0,8-1,0 0,1-1,-1 0,0-2,0 1,0-1,0-1,0-1,0 0,-1 0,1-1,-1-1,0 0,-1 0,0-1,0-1,0 0,-1 0,5-7,-7 10,55-40,-2-3,-2-2,-3-3,-2-2,-2-2,-3-3,-3-2,-2-1,-3-3,-3-1,25-63,-52 102,-1 0,-1-1,-2-1,0 0,-2 1,-2-2,0 1,-2-13,-1 39,0 0,1 0,-1 0,-1 1,1-1,-1 0,1 0,-1 0,0 0,0 0,-1 1,1-1,-1 0,0 1,0-1,0 1,0 0,-1 0,1 0,-1 0,0 0,0 0,0 1,0-1,0 1,0 0,-1 0,1 0,-1 1,0-1,1 1,-1 0,0 0,0 0,0 0,0 1,0-1,1 1,-1 0,0 0,0 1,0-1,0 1,-3 0,-4 9,0 0,1 0,1 1,-1 0,2 0,0 1,0 1,1-1,0 1,1 0,1 0,0 1,1 0,0 0,1 0,0 2,-9 53,2 0,4 0,3 1,4 46,-1-80,8 151,9-1,16 46,-27-185,8 50,-5 0,-5 0,-3 0,-5 0,-4 0,-11 43,14-111,-1 0,-1-1,-2 0,-1 0,-1-1,-2 0,0-1,-2 0,-1-1,0-1,-3 1,10-15,-75 72,82-80,-1-1,0 1,0-1,0 1,0-1,0 0,0 0,-1 0,1-1,0 1,0-1,-1 1,1-1,0 0,-1-1,1 1,0 0,0-1,-1 0,1 0,0 0,0 0,0 0,0-1,0 1,0-1,0 0,1 0,-1 0,1 0,-1 0,1-1,0 0,-6-8,1 0,0-1,2 0,-1-1,1 1,1-1,0 0,1 0,0-1,1 1,1 0,0-2,-11-61,5 44</inkml:trace>
  <inkml:trace contextRef="#ctx0" brushRef="#br0" timeOffset="247.162">0 160,'5'-5,"1"-1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4,'-5'9,"-1"-1,5-2,2-7,6-3,3-6,-7 4,2 2,0 3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0,'-10'10,"-3"8,1-5,7-3,0-4,5-3,3-2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0 120,'47'-22,"1"2,1 2,0 2,1 3,1 2,9 0,-58 10,1-1,0 1,0 0,0 0,0 0,0 1,0-1,1 1,-1-1,0 1,0 0,0 0,0 1,0-1,0 1,1-1,-1 1,0 0,0 0,-1 0,1 1,0-1,0 1,0 0,-1-1,1 1,-1 0,0 0,1 1,-1-1,0 0,0 1,-1 0,1-1,0 1,-1 0,0 0,1 0,-1 0,0 0,-1 0,1 1,-4 13,-1 0,0 0,-2-1,0 1,-1-1,0-1,-1 1,-1-1,0-1,-2 0,1 0,-2-1,-9 10,-13 14,-56 79,87-110,0 0,0 0,1 0,0 0,0 0,0 0,1 1,0-1,0 1,0-1,1 1,0-1,0 1,1-1,0 1,0-1,1 1,-1-1,1 0,2 4,4 5,1-2,0 1,0-1,1-1,1 0,0 0,1-1,0 0,10 6,-10-9,-1 1,0 0,-1 1,0 0,0 1,-1 0,0 0,-1 1,-1 0,0 0,0 1,3 10,-7-12,0 0,-1 0,0 1,-1-1,0 0,-1 1,0-1,-1 1,0-1,-1 0,0 0,0 0,-1 0,-1 0,0 0,-1-1,0 1,0-1,-1-1,0 1,-1-1,0 0,-1 0,1-1,-2 0,1-1,-1 1,0-2,-1 1,1-1,-1-1,-1 0,1 0,-1-1,1 0,-1-1,0 0,-1-1,1 0,0-1,-9 0,13-2,1 0,-1-1,0 0,1 0,-1-1,1 0,0 0,0 0,0-1,0 0,0 0,1 0,0-1,0 0,0 0,0 0,1 0,0-1,0 0,1 0,-2-3,-11-13,3 6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0,-1 4,0 3,2-1,2-2,1 0,1-2,1-1,0 0,0-1,1-1,-1 1,1 0,-6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1,'34'5,"25"1,8 0,-3-1,-8-7,-8-2,-8-1,-5 1,-5 1,-7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0,'-32'29,"2"2,1 0,1 2,2 1,2 1,1 1,-12 27,4-6,8-11,-2-2,-2 0,-1-2,-3-1,-22 22,42-52,1-1,-2 0,0 0,0-2,0 0,-1 0,0-1,-1 0,1-1,-1-1,-1 0,-8 1,-2-2</inkml:trace>
  <inkml:trace contextRef="#ctx0" brushRef="#br0" timeOffset="370.795">107 57,'23'28,"186"257,-79-60,-77-102,-53-124,0 0,0 1,0-1,1 0,-1 0,0 1,0-1,0 0,1 0,-1 1,0-1,1 0,-1 1,0-1,1 0,-1 1,1-1,-1 0,1 1,-1-1,1 1,0-1,-1 1,1 0,0-1,-1 1,1 0,0-1,0 1,-1 0,1 0,0-1,0 1,-1 0,1 0,0 0,0 0,-1 0,1 0,0 0,0 1,-1-1,1 0,0 0,0 0,-1 1,1-1,0 0,-1 1,1-1,0 1,-1-1,1 1,-1-1,1 1,-1-1,1 1,-1 0,1 0,3-21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0 873,'5'-4,"21"-8,10 0,5 1,-1-2,-1 0,-4 4,-2 2,-2 3,-2 2,-1 2,-5 0</inkml:trace>
  <inkml:trace contextRef="#ctx0" brushRef="#br0" timeOffset="898.05">367 1042,'92'-42,"-3"-3,-2-4,73-56,-151 100,0 0,0-1,-1-1,0 1,0-1,-1-1,1 1,-2-1,1-1,-1 1,0-1,-1 0,0 0,-1-1,0 1,0-1,-1 0,0 0,-1 0,1-11,-3 20,0-1,0 0,0 1,0-1,-1 1,1-1,-1 0,1 1,-1-1,1 1,-1-1,0 1,0 0,0-1,0 1,0 0,0-1,0 1,0 0,-1 0,1 0,0 0,-1 0,1 0,-1 1,1-1,-1 0,1 1,-1-1,0 1,1-1,-1 1,1 0,-1 0,0 0,1 0,-1 0,0 0,1 0,-1 0,0 1,1-1,-2 1,-64 34,51-18,1 0,0 0,2 2,0-1,1 2,1 0,1 0,0 1,2 0,0 0,-3 19,9-33,1-1,0 1,1 0,-1-1,1 1,0 0,1 0,-1-1,1 1,1 0,-1-1,1 1,1-1,-1 0,1 0,0 0,0 0,1 0,-1 0,1-1,1 0,-1 0,1 0,0 0,0-1,0 0,0 0,1 0,0 0,0-1,0 0,0-1,0 1,4 0,7 1,-1-1,0 0,1-2,-1 0,1 0,-1-2,1 0,0-1,-1 0,0-1,0-1,0-1,10-5,195-99,-178 82,-1-1,-1-3,-2-1,-1-1,-1-3,4-8,-37 41,0-1,0 0,0 0,-1-1,1 1,-1-1,0 0,-1 1,1-1,-1-1,0 1,0 0,0 0,-1-1,0 1,0-1,0 1,-1-1,0 0,0 1,0-1,-1 1,0-1,0 1,0-1,0 1,-1-1,-2-4,1 9,1-1,0 1,0-1,-1 1,1 0,-1 0,1 0,-1 0,0 1,1-1,-1 1,0-1,1 1,-1 0,0 0,0 0,1 1,-1-1,0 0,1 1,-1 0,0 0,1 0,-1 0,1 0,0 0,-1 1,1-1,0 1,-2 1,-61 57,59-54,1-1,-1 1,1 0,0 1,0-1,0 1,1 0,0 0,1 0,0 1,0-1,0 1,1 0,0 0,0 0,1 0,0 0,1 0,0 0,0 0,0 0,1 0,1 0,-1 0,1 0,0 0,1-1,1 3,3-1,1 0,0-1,1 0,0 0,0-1,0 0,1-1,0 0,1-1,-1 0,1 0,0-1,0 0,0-1,1 0,-1-1,1-1,-1 0,1 0,0-1,-1 0,1-1,0-1,-1 1,0-2,1 0,-1 0,0-1,0 0,-1-1,1-1,0 0,141-102,-134 93,-2-1,0-1,-1 0,0-1,-2-1,0 0,-1-1,-1 0,-1-1,0 0,-2 0,-1-1,0 0,1-12,-11-42,2 74,1 0,-1 0,0 1,1-1,-1 0,0 0,0 1,0-1,0 1,-1-1,1 1,0-1,-1 1,1 0,0-1,-1 1,0 0,1 0,-1 0,0 0,1 1,-1-1,0 0,0 1,0-1,0 1,0-1,1 1,-1 0,0 0,0 0,0 0,0 0,0 1,0-1,0 0,-1 2,-3 1,0 1,0 1,0-1,1 1,0 0,0 0,0 1,0 0,1-1,0 1,0 1,1-1,0 1,0-1,0 1,1 0,0 0,-1 5,2-9,-5 14,1 0,1 0,1 0,0 1,1-1,1 1,0-1,2 1,0 0,1-1,0 1,2-1,0 0,1 0,1 1,-1-2,1-1,0 0,1-1,0 1,1-1,1-1,0 0,1 0,0 0,1-2,0 1,1-1,1-1,-1 0,9 4,-1-6</inkml:trace>
  <inkml:trace contextRef="#ctx0" brushRef="#br0" timeOffset="2695.667">2286 54,'21'-9,"0"0,1 2,0 0,0 1,1 2,-1 0,4 1,-23 2,-1 0,0 1,0-1,0 1,0-1,0 1,1 0,-1 0,0 0,0 0,0 0,1 0,-1 1,0-1,0 1,0-1,0 1,0 0,0 0,0 0,0 0,0 0,0 0,0 1,-1-1,1 1,0-1,-1 1,1-1,-1 1,0 0,0 0,1 0,-1 0,0 0,-1 0,1 0,0 0,-1 0,1 0,-1 1,1-1,-1 0,0 0,0 0,0 1,0-1,-1 0,1 0,0 0,-1 0,0 1,1-1,-2 1,-94 131,95-132,0 0,-1 0,1 1,0-1,0 0,0 0,0 0,0 1,1-1,-1 0,1 1,0-1,-1 1,1-1,0 1,0-1,1 0,-1 1,0-1,1 1,0-1,-1 0,1 1,0-1,0 0,0 0,0 0,1 0,-1 0,1 0,-1 0,1 0,0 0,-1-1,2 2,81 38,-54-29,-10-3</inkml:trace>
  <inkml:trace contextRef="#ctx0" brushRef="#br0" timeOffset="2985.947">3076 450,'-19'38,"-11"28,-5 6,3-3,2-14,7-11,6-9,2-10,4-4,-2-1,-3-5,1-3</inkml:trace>
  <inkml:trace contextRef="#ctx0" brushRef="#br0" timeOffset="3248.678">2710 534,'33'34,"22"25,5 7,-3-7,-10-8,-9-10,-6-5,-3-10,-8-4,-1-6,-5-1,0-3,2-3,4-3,-3-4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2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1,'-24'38,"-18"23,-1 6,6-9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24,'-1'-2,"-1"0,1 0,-1 1,0-1,1 0,-1 1,0-1,0 1,0 0,0 0,0 0,-1 0,1 0,0 0,0 0,-1 1,1-1,0 1,-1 0,1 0,0 0,-1 0,1 0,-1 0,1 0,0 1,-1 0,1-1,0 1,0 0,-1 0,1 0,-7 0,0 1,-1 0,1 1,1 0,-1 0,0 1,1 0,-1 1,1 0,0 0,1 0,-1 1,1 0,1 1,-1 0,1 0,-1 1,7-3,0 1,1-1,-1 1,1-1,0 0,1 0,-1 1,1-1,0 0,0 0,1 0,0-1,-1 1,2 0,-1-1,0 0,1 0,0 0,0 0,0-1,0 1,0-1,1 0,0 0,0-1,-1 1,1-1,2 0,8 8,-2-1,-1 0,0 0,0 2,-1-1,-1 1,1 1,-2 0,0 0,0 1,-1 0,-1 0,0 1,4 11,-8-19,0 0,-1 0,0 0,0 0,0 0,0 1,-1-1,0 1,-1-1,1 1,-1-1,-1 1,1-1,-1 1,0-1,0 1,-1-1,0 0,0 1,-1-1,1 0,-1 0,-4 4,5-5,-1-1,0 1,0-1,0 0,-1 0,1-1,-1 1,0-1,0 1,0-1,-1 0,1-1,-1 1,1-1,-1 0,0 0,0 0,0-1,0 0,0 0,0 0,0-1,0 1,-1-1,1 0,0-1,0 1,0-1,0 0,0 0,0-1,0 0,0 1,0-2,0 1,1 0,-1-1,1 0,0 0,-1-1,0-2,0 1,0-1,0 0,1 0,0 0,0-1,1 1,0-1,0 0,0 0,1 0,0 0,0-1,1-2,1-10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1,'-4'4,"2"8,2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113 537,'-10'9,"0"1,0-1,1 2,1-1,0 1,0 0,1 1,0 0,1 0,1 0,0 1,0 0,1 0,1 0,-1 4,3-9,0 1,0-1,1 0,0 0,0 1,1-1,0 0,1 0,-1 0,1 1,1-2,0 1,0 0,2 2,-3-6,-1-1,1 0,0 0,0 0,1 0,-1 0,1 0,-1 0,1-1,0 0,0 1,0-1,1 0,-1 0,0-1,1 1,-1-1,1 1,-1-1,1 0,0-1,-1 1,1 0,0-1,0 0,-1 0,1 0,0-1,0 1,-1-1,1 0,1 0,12-7,0 0,-1 0,0-2,0 0,-1-1,-1-1,0 0,0-1,-1 0,-1-1,6-9,-3 6,0 0,-2-1,0-1,-1 0,-1 0,0-1,-2-1,0 0,-2 0,0 0,-1-1,-2 0,3-21,-6 38,-1-1,0 1,0-1,0 1,0-1,-1 0,0 1,0 0,-1-1,1 1,-1 0,0-1,-1 1,1 0,-1 1,0-1,0 0,0 1,-1 0,0-1,0 2,0-1,0 0,0 1,-1 0,0 0,1 0,-1 0,0 1,0 0,-1 0,1 0,0 1,-1-1,1 1,-1 1,1-1,-1 1,1 0,-1 0,0 0,1 1,-1 0,-1 1,1 0,1 0,1 0,-1 0,0 1,0 0,1 0,0 0,0 0,-1 1,2 0,-1-1,0 2,1-1,0 0,0 1,0-1,1 1,-1 0,1 0,0 0,1 0,-1 0,1 0,0 1,0 0,-9 140,10-139,2 586,4-542,0-33</inkml:trace>
  <inkml:trace contextRef="#ctx0" brushRef="#br0" timeOffset="416.04">423 1,'12'5,"0"1,-1 1,0-1,0 2,-1 0,0 0,0 1,-1 0,0 0,-1 1,0 0,-1 1,0 0,5 10,4 11,-2 0,-1 1,-1 1,-2 0,-2 1,-1 0,-1 0,-2 0,-2 1,-1-1,-2 1,-1 0,-6 24,4-12,-2 1,-2-1,-2 0,-3-1,-1 0,-2-1,-3-1,-18 33,31-68,0 1,-1-1,0 0,-1 0,0-1,0 0,-1-1,-1 1,1-2,-1 1,-5 2,-7 3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0,'-24'43,"-8"34,2 8,5-1,8-9,6-13,5-13,9-9,3-6,1-5,-1-3,-1 0,-2-1,-1 2,4-5,5-6,2-6</inkml:trace>
  <inkml:trace contextRef="#ctx0" brushRef="#br0" timeOffset="882.334">202 649,'24'-9,"0"-1,-1-1,0-2,-1 0,0-1,-1-1,0 0,-1-2,-1-1,-1 0,-1-1,0-1,6-11,-19 22,0 1,0-1,-1 0,-1 0,1 0,-1 0,-1-1,1 1,-2-1,1 1,-1-1,-1 1,0-1,0 1,-1 0,0 0,-1-3,3 11,-1 1,1-1,0 0,-1 1,1-1,-1 0,1 1,-1-1,1 1,-1-1,1 0,-1 1,1-1,-1 1,0 0,1-1,-1 1,0 0,1-1,-1 1,0 0,0 0,1-1,-1 1,0 0,0 0,1 0,-1 0,0 0,0 0,0 0,1 0,-1 0,0 1,0-1,1 0,-1 0,0 1,1-1,-1 1,0-1,1 0,-1 1,0-1,1 1,-1-1,1 1,-1 0,1-1,-1 1,1-1,-1 1,-27 35,22-22,1 0,1 0,0 0,1 1,0 0,1-1,1 1,0 0,1 0,0 0,3 11,-2 6,-2-29,1 1,-1-1,1 1,0-1,0 0,0 1,0-1,1 1,-1-1,1 0,0 1,0-1,0 0,0 0,1 0,-1 1,1-2,0 1,0 0,0 0,0 0,0-1,1 1,-1-1,1 0,-1 0,1 0,0 0,0 0,0-1,0 1,0-1,1 0,-1 0,0 0,1 0,-1 0,0-1,1 0,-1 1,1-1,-1-1,0 1,1 0,-1-1,1 0,-1 1,0-1,1-1,13-10,0-1,-1 0,-1-1,0-1,-1 0,-1-1,0 0,-1-1,-1-1,0 0,-2 0,0-1,-1 0,2-10,-8 27,-1-1,1 1,-1-1,0 1,0-1,0 1,0-1,0 0,-1 0,1 1,-1-1,0 0,1 0,-1 0,-1 0,1 1,0-1,-1 0,1 0,-1 0,0 1,0-1,0 0,0 1,0-1,-2-1,0 5,0 0,0 0,0 0,1 0,-1 1,0-1,0 1,1 0,-1-1,1 1,-1 0,1 1,0-1,0 0,0 1,0-1,0 1,1-1,-1 1,1 0,0 0,0 0,0 0,0 0,0 1,-4 7,1 1,1-1,0 1,1 0,0 0,1-1,0 1,1 0,0 1,1-1,0-1,1 1,1 0,-1 0,4 6,-3-14,0-1,0 1,0-1,0 0,1 0,0 0,-1-1,1 1,0-1,0 0,0 0,1 0,-1 0,0-1,1 0,-1 0,1 0,-1 0,1-1,-1 0,1 0,-1 0,1 0,0-1,-1 0,1 0,-1 0,0 0,1-1,-1 1,0-1,0 0,0-1,0 1,0-1,0 0,-1 1,0-2,1 1,-1-1,11-13,-2 0,0-1,-2-1,0 0,0 0,-2-1,-1 0,0 0,-2-1,0 0,-1 0,-1 0,-1 0,-1-1,-2-18,2 39,-1-1,0 1,0 0,1 0,-1 0,0 0,0 0,0 0,-1 0,1-1,0 1,0 0,-1 0,1 0,0 0,-1 0,1 0,-1 0,1 0,-1 0,0 0,1 0,-1 1,0-1,0 0,1 0,-1 1,0-1,0 0,0 1,0-1,0 1,0-1,0 1,0-1,0 1,0 0,0 0,-1-1,1 1,0 0,0 0,0 0,0 0,0 0,0 1,0-1,-1 0,1 0,0 1,0-1,0 1,0-1,0 1,0-1,0 1,0-1,1 1,-1 0,0 0,0-1,0 2,-6 9,1-1,0 1,1 0,0 1,1-1,0 1,1 0,0 0,1 0,0 0,1 1,0-1,1 0,1 1,0-1,1 5,-1 1,-1-3,1 0,1-1,0 1,1 0,1-1,0 1,1-1,3 5,2-1</inkml:trace>
  <inkml:trace contextRef="#ctx0" brushRef="#br0" timeOffset="1301.572">1330 0,'-46'322,"17"-205,28-115,-1 1,1-1,0 1,0 0,0-1,1 1,-1 0,1 0,-1 0,1 0,0-1,0 1,0 0,0 0,1 0,-1 0,1-1,0 1,0 0,0 0,0-1,0 1,0-1,1 1,-1-1,1 1,0-1,0 0,0 0,0 0,0 0,0 0,0 0,1-1,-1 1,1-1,-1 1,1-1,-1 0,1 0,0 0,0-1,0 1,1 0,-1 0,0-1,1 0,-1 1,1-1,-1 0,0-1,1 1,-1-1,0 1,1-1,-1 0,0 0,0 0,0-1,0 1,0-1,0 0,1 0,9-12</inkml:trace>
  <inkml:trace contextRef="#ctx0" brushRef="#br0" timeOffset="1529.783">1048 311,'39'-5,"31"-1,9 0,-4 1,-11 1,-10 2,-15 1</inkml:trace>
  <inkml:trace contextRef="#ctx0" brushRef="#br0" timeOffset="1829.091">1640 338,'34'0,"25"0,8 0,-8-4,-9-3,-13 1</inkml:trace>
  <inkml:trace contextRef="#ctx0" brushRef="#br0" timeOffset="2084.67">1754 197,'0'39,"4"22,3 5,4-3,0-8,-1-14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51 138,'0'9,"-5"14,-1 7,-1 3,2 1,2 0,1-2,0-1,2-1,0-1,-5-1,-1 0,1-9,0-9</inkml:trace>
  <inkml:trace contextRef="#ctx0" brushRef="#br0" timeOffset="772.196">192 505,'28'-46,"93"-248,-84 238,-37 56,1 0,0 0,0 0,-1 1,1-1,0 0,0 1,-1-1,1 1,-1-1,1 1,0-1,-1 1,1-1,-1 1,1 0,-1-1,1 1,-1 0,1-1,-1 1,0 0,0 0,1-1,-1 1,0 0,0 0,0 0,0-1,0 1,0 0,0 0,0 0,0-1,0 1,0 0,0 0,0-1,-1 2,1-1,3 224,-2-221,0 0,0 0,0 0,0 0,1 0,-1 0,1 0,0-1,0 1,1 0,-1-1,1 0,-1 0,1 0,0 0,0 0,0 0,1-1,-1 0,1 1,-1-1,1-1,0 1,0 0,0-1,0 0,0 0,0 0,0 0,0-1,0 1,0-1,1 0,-1-1,0 1,0-1,0 1,0-1,0-1,0 1,0 0,0-1,0 0,2-1,8-9,0 1,-1-2,0 0,-1-1,0 0,-1 0,-1-1,3-6,-2 5,-1-2,-1 0,0 0,-1 0,-1-1,-1 0,0-1,-2 1,0-1,-1 0,-1 0,-1-6,-1-1,-1 2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16,'-28'-5,"1"0,0 2,-1 1,0 2,0 0,1 2,-1 0,1 3,0 0,0 1,0 2,-22 9,38-11,1 0,-1 0,1 1,0 0,1 1,0 0,0 1,1 0,0 0,0 0,1 1,0 1,1-1,0 1,1 0,0 0,1 1,0-1,0 1,2 0,-1 0,2 0,-1 0,1 11,3-17,-1 0,1 0,0-1,0 1,1 0,0-1,0 1,0-1,0 0,1 0,0 0,0 0,0-1,1 0,-1 0,1 0,0 0,0-1,1 1,-1-2,1 1,-1 0,1-1,0 0,0 0,0-1,0 0,0 0,0 0,0-1,1 0,-1 0,0 0,0-1,0 0,0 0,0-1,0 0,0 0,4-2,41-15,-1-3,0-2,-2-2,-2-2,0-2,-2-2,34-33,-32 26,-34 27,1 1,0 0,1 0,0 1,0 1,1 1,1 0,10-4,-25 12,0-1,1 1,-1-1,0 1,1-1,-1 1,0 0,1 0,-1-1,0 1,1 0,-1 0,0 1,1-1,-1 0,0 0,1 1,-1-1,0 1,0-1,1 1,-1-1,0 1,0 0,0-1,0 1,0 0,0 0,0 0,0 0,0 0,0 0,0 0,-1 0,1 0,0 1,-1-1,1 0,-1 0,1 1,-1-1,0 0,1 1,-1-1,0 0,0 1,0-1,0 0,0 1,0-1,-1 1,-13 73,-126 305,138-374,-20 57,3 1,3 1,3 1,2 0,1 40,15-56,2-32</inkml:trace>
  <inkml:trace contextRef="#ctx0" brushRef="#br0" timeOffset="249.03">1074 723,'-14'33,"-5"16,5 0,11-8,5-12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2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0,'-38'116,"27"-92,-109 233,6-59,106-181,9-17</inkml:trace>
  <inkml:trace contextRef="#ctx0" brushRef="#br0" timeOffset="286.43">37 57,'5'24,"6"17,6 2,1-1,1-4,3-3,-3-3,1-2,-4-1,1-5,-3-3,-4 0,2 2,-2 2,-2 0,2 2,0-4</inkml:trace>
  <inkml:trace contextRef="#ctx0" brushRef="#br0" timeOffset="1017.772">320 790,'30'-45,"2"0,2 2,2 2,10-8,-45 48,-1 0,1 1,0-1,0 0,-1 0,1 0,0 0,0 1,0-1,0 0,0 1,0-1,0 1,0-1,0 1,0 0,0-1,0 1,0 0,0 0,1-1,-1 1,0 0,0 0,0 0,0 1,0-1,1 0,-1 0,0 1,0-1,0 0,0 1,0-1,0 1,0-1,0 1,0 0,0-1,0 1,-1 0,1 0,0 0,0 0,-1 0,1-1,0 1,-1 0,1 1,-1-1,0 0,1 0,-1 0,0 0,1 0,-1 0,0 0,0 0,0 1,0-1,0 0,0 0,0 0,-1 0,1 0,0 0,-1 1,1 0,-1 0,0 0,1 1,0-1,-1 0,1 0,0 1,0-1,0 0,1 0,-1 1,0-1,1 0,0 0,-1 0,1 1,0-1,0 0,0 0,0 0,1-1,-1 1,0 0,1 0,-1-1,1 1,0-1,0 1,-1-1,1 0,0 1,0-1,0 0,0 0,0-1,1 1,-1 0,0-1,0 1,0-1,1 0,-1 1,0-1,0 0,1-1,-1 1,0 0,0-1,3 0,116-96,-120 97,-1-1,1 0,0 1,0-1,0 1,0-1,0 1,0-1,0 1,-1 0,1 0,0-1,0 1,1 0,-1 0,0 0,0 0,0 0,0 0,0 0,0 0,0 1,0-1,0 0,0 1,-1-1,1 0,0 1,0-1,0 1,0 0,0-1,-1 1,1 0,0-1,0 1,-1 0,1 0,-1-1,1 1,0 0,-1 0,0 0,1 0,-1 0,0 0,1 0,-1 0,0 0,0 0,0 0,5 59,-5-54,4 48,1-34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51,'24'-4,"13"-3,4 1,1 1,-3 1,-2 2,-3 1,-3 0,-2 1,0 1,-6-6,-2-1,1 0,-4 2</inkml:trace>
  <inkml:trace contextRef="#ctx0" brushRef="#br0" timeOffset="245.417">28 221,'38'-10,"28"-2,6-1,-3-1,-9 0,-10 4,-9 2,-6 4,-9 2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0,'-35'40,"2"1,1 2,3 1,-19 37,-33 48,49-82,-2-1,-2-2,-2-1,-22 16,60-59,0 0,0-1,0 1,0 0,0 0,0-1,-1 1,1 0,0-1,0 1,0 0,0 0,-1-1,1 1,0 0,0 0,-1-1,1 1,0 0,0 0,-1 0,1-1,0 1,0 0,-1 0,1 0,0 0,-1 0,1 0,0 0,-1 0,1 0,0 0,-1 0,1 0,0 0,-1 0,1 0,0 0,-1 0,1 0,0 0,17-37,-16 34,13-23,1 0</inkml:trace>
  <inkml:trace contextRef="#ctx0" brushRef="#br0" timeOffset="378.974">130 29,'0'10,"0"1,0-1,1 0,0 0,1 0,0 0,1 0,0 0,1-1,0 1,0-1,1 0,0 0,0-1,1 1,1-1,0 1,122 143,-52-4,-48-80,-5-36,-14-26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5 284,'24'-9,"0"0,-1-2,0-1,-1-1,0 0,-1-2,0 0,-1-2,-1 0,13-17,-30 32,0-1,-1 0,1 0,-1 0,0 0,0 0,0 0,0-1,0 1,-1 0,1 0,-1-1,0 1,0 0,0 0,-1-1,1 1,-1 0,0 0,0 0,0-1,0 1,0 0,-1 0,1 1,-1-1,0 0,0 0,0 1,0-1,0 1,-1 0,1-1,-1 1,1 0,-1 1,0-1,0 0,0 1,0 0,0-1,0 1,0 0,0 1,0-1,-1 1,1-1,0 1,-1 0,1 0,0 0,0 1,-1-1,1 1,0 0,0-1,0 2,0-1,0 0,0 0,0 1,0 0,-8 3,0 1,1 1,0 0,0 0,0 1,1 0,1 1,-1 0,1 0,1 1,-1 0,2 0,-5 9,7-13,1 0,0 0,0 1,0-1,1 1,0 0,0-1,1 1,0 0,0 0,0 0,1 0,0 0,1 0,0 0,0 0,0 0,0-1,1 1,1 0,-1-1,1 1,0-1,3 5,3-3,1-1,0 0,0 0,0-1,0-1,1 0,0 0,0-1,1 0,-1-1,1 0,0-1,0-1,-1 1,1-2,0 0,0 0,0-1,0-1,4-1,12 3,110-14,-112 8</inkml:trace>
  <inkml:trace contextRef="#ctx0" brushRef="#br0" timeOffset="434.897">457 368,'17'-8,"-1"0,0-1,0-1,-1-1,0 0,-1-1,0-1,-1 0,0 0,-2-2,1 1,-2-1,0-1,0 0,-1-2,7-7,-2 7,-11 26,-5-5,0 1,0 0,1 0,-1 0,1 0,0 1,0-1,0 0,0 0,1 1,0-1,0 1,0-1,0 0,1 1,-1-1,1 0,0 0,1 1,-1-1,1 0,-1 0,1 0,1-1,-1 1,0 0,1-1,0 1,0-1,0 0,0 0,0 0,1-1,-1 1,1-1,0 1,0-1,-1-1,1 1,1 0,-1-1,0 0,1 0,0-1,0 0,0 0,0 0,0-1,0 0,0 0,-1 0,1 0,0-1,0 0,-1 0,1 0,-1 0,0-1,0 0,0 1,0-2,0 1,-1 0,1-1,-1 0,2-2,60-101,-61 100,14-36,-13 23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8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1,'-22'109,"4"127,-17 82,-6-47,26-193,15-79,0 1,0-1,0 1,0-1,0 1,1-1,-1 1,0-1,0 1,1 0,-1-1,0 1,1 0,-1-1,0 1,1 0,-1-1,0 1,1 0,-1 0,1-1,-1 1,0 0,1 0,-1 0,1-1,-1 1,1 0,-1 0,1 0,-1 0,1 0,-1 0,1 0,-1 0,0 0,1 0,-1 1,1-1,-1 0,1 0,-1 0,1 0,-1 1,0-1,1 0,-1 0,1 1,-1-1,0 0,1 1,-1-1,0 0,0 1,1-1,-1 1,0-1,0 0,1 1,-1-1,0 1,0-1,0 1,0-1,0 1,0-1,0 1,10-16</inkml:trace>
  <inkml:trace contextRef="#ctx0" brushRef="#br0" timeOffset="255.292">0 622,'39'0,"31"-5,14-7,-3 0,-10 1,-13-2,-10 0,-10 4,-6-2,-4 0,-2-2,0 1,-5-2,-5 1</inkml:trace>
  <inkml:trace contextRef="#ctx0" brushRef="#br0" timeOffset="721.115">819 1,'-16'120,"-4"21,7 0,4 76,12-16,-3-200,-1 0,1 1,0-1,0 0,1 0,-1 1,0-1,0 0,1 1,-1-1,0 0,1 0,-1 1,1-1,0 0,-1 0,1 0,0 0,0 0,0 0,0 0,0 0,0 0,0 0,0-1,0 1,0 0,0-1,0 1,1-1,-1 1,0-1,0 1,1-1,-1 0,0 0,1 0,-1 0,0 0,1 0,-1 0,0 0,1 0,-1 0,0-1,0 1,2-1,59-32,-58 30,159-113,-103 98,-59 19,1-1,-1 0,0 1,1-1,-1 1,0 0,1-1,-1 1,0 0,0 0,0 0,0 0,0 0,0 0,0 0,0 0,0 0,0 0,0 0,-1 1,1-1,0 0,-1 0,1 1,-1-1,0 1,1-1,-1 0,0 1,0-1,0 1,0-1,0 0,0 1,0-1,-1 1,1-1,0 0,-1 1,1-1,-1 2,-15 44,13-42,0-1,1 1,0 1,0-1,0 0,0 0,1 1,0-1,0 1,1-1,-1 1,1 0,0-1,1 1,0-1,-1 1,2-1,-1 1,1 1,8 5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3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1270,'114'-66,"-3"-4,-3-6,-4-4,-3-4,-4-5,60-74,-129 131,-2-3,-1 0,-1-1,-2-1,-2-2,-2 0,-1 0,-2-2,-2 0,2-15,-11-29,-4 83,0 0,0 0,0 0,-1 0,1 0,-1 1,0-1,1 0,-1 0,0 0,0 1,0-1,0 0,0 1,-1-1,1 1,0 0,-1-1,1 1,-1 0,1 0,-1 0,0 0,1 0,-1 0,0 0,0 1,1-1,-1 0,0 1,0 0,0-1,0 1,0 0,0 0,0 0,0 0,0 1,0-1,1 0,-2 1,-12 5,0 0,0 0,0 2,1 0,0 0,1 2,0 0,0 0,1 1,0 0,1 1,1 1,-1 1,3-6,-27 31,2 3,1 1,3 1,1 1,2 1,2 2,3 1,1 0,-11 49,27-86,0 0,0 0,1 0,1 0,0 0,1 1,0-1,1 1,0-1,1 1,0-1,1 1,1-1,0 0,0 0,1 0,1 0,0-1,0 0,5 6,-2-12,1 0,0-1,0 0,0 0,1-1,-1 0,1-1,0 0,0 0,0-1,0 0,0-1,0 0,0-1,0 0,-1 0,1-1,0-1,1 0,24-6,0-3,-1 0,-1-2,0-2,0-1,26-20,-3 8,55-42,-110 71,-1 0,1 0,-1-1,1 1,-1 0,1-1,-1 1,1 0,-1-1,0 1,1-1,-1 1,1 0,-1-1,0 1,1-1,-1 1,0-1,0 0,0 1,1-1,-1 1,0-1,0 1,0-1,0 0,0 1,0-1,0 1,0-1,0 0,0 1,0-1,0 1,-1-1,1 1,0-1,0 1,-1-1,1 1,0-1,-1 1,1-1,0 1,-1-1,1 1,-1-1,1 1,0 0,-1-1,1 1,-1 0,1-1,-1 1,0 0,1 0,-1 0,1-1,-1 1,1 0,-1 0,0 0,-38 1,23 6,-1 0,2 1,-1 1,1 0,1 1,0 1,0 0,1 1,0 0,1 1,1 0,0 1,1 1,0-1,1 2,-4 9,10-22,1 0,0 1,0-1,0 0,0 1,0-1,1 1,-1 0,1 0,0-1,1 1,-1 0,0 0,1 0,0 0,0 0,0 0,1 0,-1 0,1 0,0-1,0 1,0 0,0 0,1-1,0 1,0-1,0 1,0-1,0 0,0 0,1 0,0 0,-1 0,1 0,0-1,1 1,-1-1,0 0,1 0,2 1,0-1,1 0,-1 0,1-1,0 0,0 0,-1-1,1 0,0 0,0 0,0-1,-1 0,1 0,0-1,-1 0,1 0,-1 0,0-1,0 0,0 0,0-1,5-3,104-103,8-87,-130 245,7-45,-2 2,0 1,0 0,0-1,1 1,0 0,0 0,1 0,-1 0,1 0,1-1,-1 1,1 0,0 0,0 0,1 0,-1-1,1 1,1-1,-1 1,1-1,0 0,0 0,0 0,1 0,0-1,0 1,0-1,0 0,1 0,2 1,2-2,1 0,-1 0,1-1,0-1,0 0,0 0,0-1,0 0,0 0,0-1,-1-1,1 0,0 0,-1-1,1 0,-1 0,0-1,0-1,0 1,0-1,5-5,14-10,0-1,-2-1,0-1,-2-2,14-17,26-28,-63 69,-1 1,1-1,-1 1,1-1,0 1,-1 0,1-1,0 1,-1 0,1 0,0-1,-1 1,1 0,0 0,0 0,-1 0,1 0,0 0,0 0,-1 0,1 0,0 0,-1 0,1 1,0-1,-1 0,1 0,0 1,-1-1,1 0,0 1,-1-1,1 1,-1-1,1 1,-1-1,1 1,-1-1,1 1,-1-1,1 1,-1 0,0-1,1 1,-1 0,0-1,0 1,1 0,-1 0,0-1,0 1,0 0,0 0,6 43,-6-42,1 8,0 0,0 0,-1 0,0 0,0 0,-1 0,-1-1,1 1,-2 0,1 0,-2-1,1 0,-1 1,0-1,-1-1,0 1,-1-1,1 1,-2-2,1 1,-2 0,-76 37,83-45,1 0,-1-1,1 1,-1 0,1-1,-1 1,1-1,-1 1,1-1,0 1,-1-1,1 1,0-1,-1 1,1-1,0 1,0-1,-1 0,1 1,0-1,0 1,0-1,0 0,0 1,0-1,0 0,0 1,0-1,0 0,0 1,0-1,0 1,1-1,-1 0,0 1,0-1,1 1,-1-1,0 1,1-1,-1 1,0-1,1 1,-1-1,1 1,-1-1,1 1,-1 0,1-1,-1 1,1 0,0 0,-1-1,1 1,-1 0,1 0,0 0,-1 0,1 0,0 0,-1-1,1 2,-1-1,1 0,0 0,0 0,138-40,-29 34,-90 7,0-1,-1-1,1-1,0 0,-1-2,0 0,13-5,16-12,-1-2,-1-2,-1-2,4-6,-26 14,0-1,-2-1,-1-1,0-1,-2 0,0-2,-2 0,13-27,-11 19,-1-1,-2-1,-1-1,-2 0,-1 0,-2-1,-2-1,3-31,-24 2,14 66,-1 0,0-1,0 1,0 0,0 0,0 0,0 0,0 0,0 0,-1 0,1 0,0 0,0 1,-1-1,1 0,-1 1,1-1,-1 1,1 0,0-1,-1 1,1 0,-1 0,0 0,1 0,-1 0,1 0,-1 0,1 1,0-1,-1 1,1-1,-1 1,1-1,0 1,-1 0,1-1,0 1,-1 0,1 0,0 0,0 0,-1 1,-5 6,0 1,0 0,1 0,0 0,0 0,1 1,1 0,0 1,0-1,1 0,0 1,0 0,1 0,1 1,-1-5,-6 24,2-1,1 1,1 0,2 0,1 0,1 1,2-1,2 8,37 160,10-88,-46-114,-9-4</inkml:trace>
  <inkml:trace contextRef="#ctx0" brushRef="#br0" timeOffset="243.248">6407 593,'43'9,"43"4,17-1,0-7,-7-4,-12-2,-9-7,-8-1,-6 1,-9 1,-13 3</inkml:trace>
  <inkml:trace contextRef="#ctx0" brushRef="#br0" timeOffset="1895.558">8128 1,'-37'89,"3"2,4 2,4 0,-7 62,13-69,15-62,0-1,1 0,2 1,0-1,1 1,2 6,0-23,-1 0,1 0,1-1,-1 1,1-1,0 1,1-1,0 0,0 0,0 0,0 0,1-1,0 1,0-1,1 0,0 0,-1-1,2 1,-1-1,0 0,1 0,0-1,5 3,-3-2,0-2,0 1,0-1,0-1,0 1,0-1,1-1,-1 1,0-1,1-1,-1 0,0 0,0 0,0-1,0 0,0-1,0 0,0 0,-1-1,0 0,1 0,-1 0,5-5,7-6,-1 0,0-1,-1-1,-1 0,0-1,-2-1,11-16,48-77,-72 109,0 1,1 0,-1 0,0 0,1 0,-1 0,1 0,-1 1,1-1,0 0,0 1,-1 0,1-1,0 1,0 0,1 0,-1 0,0 0,0 0,1 0,-1 1,0-1,1 1,-1 0,0 0,1-1,-1 1,0 1,1-1,-1 0,0 1,1-1,-1 1,0 0,1-1,-1 1,0 0,0 1,0-1,0 0,0 0,0 1,0 0,-1-1,1 1,0 0,-1-1,0 1,1 0,0 2,3 8,-1 0,0 1,0-1,-1 1,-1 0,0 0,-1 0,-1 0,0 0,0 0,-1 0,-1 0,0 0,-1 0,0 0,-4 7,-4 33,82-179,-56 103,1 0,0 1,2 1,1 1,0 1,2 0,8-5,-27 22,-1 0,1 1,-1-1,1 1,0-1,-1 1,1 0,0-1,0 1,0 0,0 0,0 0,0 1,0-1,1 0,-1 1,0-1,0 1,1 0,-1 0,0 0,0 0,1 0,-1 1,0-1,0 0,0 1,1 0,-1-1,0 1,0 0,0 0,0 0,0 1,0-1,-1 0,1 1,0-1,-1 1,1 0,0 4,0 0,-1 0,0 1,0-1,-1 0,1 1,-1-1,-1 0,1 1,-1-1,0 0,-1 1,1-1,-3 6,2-7,0 0,0 0,1 0,0 1,0-1,0 0,1 1,0-1,0 1,0-1,0 1,1-1,0 0,0 1,1-1,0 0,0 0,1 2,-1-6,0 0,1 0,-1 0,1 0,0-1,-1 1,1-1,0 0,-1 1,1-1,0 0,-1-1,1 1,-1 0,1-1,0 0,-1 1,1-1,-1 0,1 0,-1-1,0 1,1 0,-1-1,0 1,0-1,0 0,0 0,0 0,0 0,-1 0,1 0,8-5,160-111,-169 117,0 0,0 0,0 0,0 0,0 0,0 1,1-1,-1 0,0 1,0-1,0 1,1-1,-1 1,0 0,1-1,-1 1,0 0,1 0,-1 0,0 0,1 0,-1 0,0 1,0-1,1 0,-1 0,0 1,1-1,-1 1,0 0,0-1,0 1,0 0,0-1,0 1,0 0,0 0,0 0,0 0,0 0,0 0,0 0,-1 0,1 1,-1-1,1 0,0 0,-1 1,0-1,1 0,-1 1,0-1,0 0,0 1,0-1,0 0,0 1,0 4,-1-4,0 0,0 0,0-1,0 1,0 0,1 0,-1 0,1 0,-1 0,1 0,0 0,0 1,0-1,0 0,0 0,1 0,-1 0,0 0,1 0,0 0,-1 0,1 0,0-1,0 1,0 0,0 0,0-1,1 1,-1 0,0-1,1 1,-1-1,1 0,0 0,-1 1,1-1,0 0,0 0,0 0,0-1,0 1,-1 0,1-1,0 1,1-1,-1 0,0 0,0 0,0 0,0 0,0 0,125-91,14 15,-138 75,-1 1,0 0,1-1,-1 1,1 0,-1 0,0 1,1-1,-1 0,0 1,1-1,-1 1,0 0,1 0,-1 0,0 0,0 0,0 0,0 0,0 1,0-1,0 1,-1 0,1-1,0 1,-1 0,0 0,1 0,-1 0,0 0,0 0,0 1,0-1,0 0,-1 1,1-1,-1 0,1 1,-1-1,0 0,0 1,0-1,0 1,0-1,-1 0,0 3,12 36,-9-36,1 0,0 0,0 0,0-1,1 1,0-1,0 0,0 0,0 0,0-1,1 0,-1 1,1-2,0 1,0 0,0-1,1 0,-1 0,0-1,1 1,-1-1,1 0,-1-1,1 1,0-1,-1-1,1 1,0-1,-1 1,2-2,25-4,-1-1,0-1,0-2,-1-2,0 0,-1-2,-1-1,16-11,-34 20,1 1,-1-2,-1 1,1-2,-1 1,0-1,-1 0,0-1,0 0,-1 0,0-1,-1 0,0 0,0-1,-1 1,0-3,-4 12,-1-1,1 1,-1-1,1 1,-1-1,0 0,0 1,1-1,-1 1,0-1,0 1,-1-1,1 0,0 1,0-1,-1 1,1-1,-1 1,0-1,1 1,-1-1,0 1,0 0,0-1,0 1,0 0,0 0,0 0,0 0,0 0,-1 0,1 0,0 0,-1 0,1 0,0 1,-1-1,1 1,-1-1,1 1,-1-1,0 1,0 0,-70 10,61-4,0-1,0 1,0 1,0 0,1 1,0 0,1 0,0 1,0 0,1 1,0 0,1 0,0 1,0-1,1 2,1-1,-5 11,9-17,-1 0,1 0,0 0,0 0,0 0,1 0,0 0,0 1,0-1,0 0,1 0,0 0,0 0,0 0,1 0,0 0,0-1,0 1,0-1,1 1,0-1,0 0,0 0,0 0,1 0,-1 0,1-1,0 0,0 1,1-1,1 1,-1 1,1-1,0-1,1 1,-1-1,1 0,-1-1,1 0,0 0,0 0,0-1,0 1,0-2,0 1,0-1,0 0,1-1,-1 0,0 0,0 0,4-2,7-7,-4-2</inkml:trace>
  <inkml:trace contextRef="#ctx0" brushRef="#br0" timeOffset="2227.761">8552 226,'0'-5,"5"-1,1 0</inkml:trace>
  <inkml:trace contextRef="#ctx0" brushRef="#br0" timeOffset="2769.4">7677 536,'43'-9,"29"-4,12 1,-4 2,-6 3,-6 2,-5 3,-3 1,-8 1,-7 1,-12-1</inkml:trace>
  <inkml:trace contextRef="#ctx0" brushRef="#br0" timeOffset="-3739.234">508 536,'82'-32,"-1"-3,72-44,-106 54,15-12,-2-2,-2-3,3-6,-6 5,-54 42,0 0,0-1,0 0,0 1,0-1,1 1,-1 0,1-1,-1 1,1 0,-1 0,1 0,0 0,-1 0,1 0,0 0,0 1,0-1,0 1,0-1,-1 1,1 0,0-1,0 1,0 0,0 0,0 1,0-1,0 0,0 1,0-1,0 1,0 0,-1-1,1 1,0 0,0 0,-1 0,1 0,-1 1,1-1,0 1,7 121,-11-87,-2 700,-24-318,5-455,-61-132,79 162,0 0,0 0,-1 1,0 0,0 0,0 0,-1 1,1 0,-1 0,-1 1,1-1,-1 2,1-1,-1 1,0 0,0 1,-1 0,1 0,0 1,-1 0,-3 0,-12 5,-1 1,1 2,0 0,1 1,0 2,0 0,1 1,0 1,1 2,1 0,0 1,1 1,-14 14,24-23,-16 12,0 1,2 1,0 2,1 0,2 1,0 1,2 0,-9 19,25-43,1 1,-1 0,1 0,0 0,0 0,0 0,0 0,0 0,0 0,1 1,-1-1,1 0,0 0,-1 1,1-1,0 0,0 0,0 1,1-1,-1 0,1 0,-1 1,1-1,0 0,-1 0,1 0,0 0,1 0,-1 0,0 0,0 0,1 0,-1-1,1 1,0 0,-1-1,1 0,1 2,15 3</inkml:trace>
  <inkml:trace contextRef="#ctx0" brushRef="#br0" timeOffset="-3335.561">621 847,'419'-124,"-245"66,-2-6,-1-9,-170 72,28-9,-32 31,-16 12,10-21,1 0,0 0,1 1,1-1,0 2,1-1,0 0,1 1,1 0,0 0,0 0,2 1,0-1,0 0,1 1,1-1,1 1,16 24,-6-26</inkml:trace>
  <inkml:trace contextRef="#ctx0" brushRef="#br0" timeOffset="-2855.753">1919 1016,'-21'292,"19"-276,-1 1,6-24,60-228,-40 180,3 1,2 1,2 2,27-35,-56 85,0-1,0 0,0 1,0-1,0 1,0-1,0 1,0 0,1 0,-1-1,0 1,1 0,-1 0,1 0,0 0,-1 0,1 1,0-1,-1 1,1-1,0 1,0-1,-1 1,1 0,0 0,0 0,0 0,-1 0,1 0,0 0,0 1,0-1,-1 0,1 1,0 0,-1-1,2 2,7 8</inkml:trace>
  <inkml:trace contextRef="#ctx0" brushRef="#br0" timeOffset="-2551.504">2512 819,'-28'33,"1"1,1 2,2 0,1 2,3 0,0 2,-7 25,25-62,1-1,-1 1,0 0,1 0,-1 0,1 1,0-1,0 0,0 0,1 1,-1-1,1 0,0 1,0-1,0 0,0 1,1-1,-1 0,1 1,0-1,0 0,0 0,0 1,0-1,1 0,-1 0,1 0,0-1,0 1,0 0,1-1,-1 1,0-1,1 0,0 0,1 1,3-1,0-1,1 0,-1 0,1-1,-1 0,0-1,1 1,-1-1,1-1,-1 1,0-1,0-1,0 1,0-1,0 0,-1-1,1 1,-1-1,0-1,0 1,109-107,-103 98,0 0,-1-1,-1-1,0 1,-1-2,-1 1,0-1,-1-1,-1 1,0-1,-2 0,0-1,2-15,-6 28,-1 0,0 0,0 0,0 0,0 0,-1 0,0 0,0 0,0 0,-1 1,1-1,-1 1,0 0,0-1,-1 1,-3-2,6 4,-1 0,0 1,1-1,-1 1,0 0,0-1,0 1,0 0,0 0,0 0,-1 1,1-1,0 0,0 1,0 0,-1-1,1 1,0 0,-1 0,1 0,0 1,-1-1,1 0,0 1,0-1,0 1,-1 0,1 0,0 0,0 0,0 0,0 0,0 1,1-1,-1 1,0-1,-1 2,-11 14</inkml:trace>
  <inkml:trace contextRef="#ctx0" brushRef="#br0" timeOffset="-2102.609">2739 1270,'244'-307,"-228"286,-10 12,0 0,1 1,-1 0,2 0,-1 1,1 0,0 0,0 1,8-5,-14 11,0 0,0 1,0-1,-1 0,1 1,0 0,0-1,-1 1,1 0,0 0,-1 0,1 0,-1 0,0 0,1 0,-1 1,0-1,1 0,-1 1,0-1,0 1,0-1,0 1,-1 0,1-1,0 1,-1 0,1-1,-1 1,1 0,-1 0,0 0,0-1,0 1,0 0,0 0,0 0,-1 0,1-1,0 1,-1 0,0 0,0 0,4 20,-2-20,-1 0,1 0,0 0,0 0,0 1,0-1,0-1,1 1,-1 0,1 0,-1 0,1-1,-1 1,1-1,0 1,0-1,0 0,0 0,0 0,0 0,0 0,0 0,0 0,1-1,-1 1,0-1,0 1,1-1,-1 0,0 0,0 0,1 0,-1-1,0 1,1-1,-1 1,1-1,83-35,83-48,-168 83,1 1,0-1,-1 0,1 1,0 0,0-1,0 1,-1 0,1 0,0 0,0 0,0 0,-1 0,1 1,0-1,0 0,-1 1,1 0,0-1,-1 1,1 0,0 0,-1 0,1 0,-1 0,0 0,1 0,-1 1,0-1,0 0,1 1,-1-1,0 1,-1-1,1 1,0 0,0-1,0 2,6 75,-5-34,3-24</inkml:trace>
  <inkml:trace contextRef="#ctx0" brushRef="#br0" timeOffset="5778.699">0 1976,'486'-92,"24"52,168 19,193-36,181-12,130 10,578-76,-613 48,602-30,-1158 69,-254 20,-172 17,-186 17,2 0</inkml:trace>
  <inkml:trace contextRef="#ctx0" brushRef="#br0" timeOffset="6331.994">10781 509</inkml:trace>
  <inkml:trace contextRef="#ctx0" brushRef="#br0" timeOffset="6614.352">10697 819,'0'0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4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565 410,'-22'146,"-59"192,81-275,5-58</inkml:trace>
  <inkml:trace contextRef="#ctx0" brushRef="#br0" timeOffset="333.174">1 523,'183'-56,"87"-25,155-23,-224 72,-196 31,-2 0,0 0,0 0,0-1,0 2,1-1,-1 0,0 1,0-1,0 1,1 0,-1 0,0 1,0-1,1 1,-1-1,0 1,0 0,0 0,0 0,0 1,0-1,0 1,0-1,-1 1,1 0,-1 0,1 0,-1 1,0-1,1 1,-3 8</inkml:trace>
  <inkml:trace contextRef="#ctx0" brushRef="#br0" timeOffset="580.889">85 1088,'48'-20,"45"-14,16-8,-1-1,-14 7,-14 4,-15 8,-14 8,-11 2,-7 4,-10 3</inkml:trace>
  <inkml:trace contextRef="#ctx0" brushRef="#br0" timeOffset="1031.416">1383 467,'151'-78,"-4"-6,21-22,-162 102,12-8,-1 0,1-1,-2-1,0 0,-1-1,0-1,0-1,-14 16,1-1,-1 1,0-1,1 1,-1-1,0 0,0 1,0-1,0 0,-1 0,1 0,0 0,-1 0,1 0,-1 0,0 0,1 0,-1 0,0 0,0 0,0 0,-1 0,1 0,0 0,-1 0,1 0,-1 0,0 1,0-1,0 0,0 0,0 0,0 1,0-1,0 1,-1-1,1 1,-1-1,1 1,-1 0,1-1,-1 1,0 0,0 0,1 1,-1-1,0 0,0 0,0 1,0-1,0 1,0 0,0 0,0-1,0 1,0 0,0 1,0-1,0 0,0 1,0-1,-2 1,-12 10,1 0,0 1,1 1,1 0,-1 1,2 0,0 1,1 1,1-1,0 2,-7 17,-7 9,2 1,2 1,2 0,2 2,2 0,-5 36,-21 236,17-144,-13-97,18-61</inkml:trace>
  <inkml:trace contextRef="#ctx0" brushRef="#br0" timeOffset="1347.071">1355 749,'52'-32,"2"2,1 2,1 3,1 2,1 3,1 2,34-5,59-21,-150 43,-1 0,1 0,0 1,0-1,0 0,0 1,-1 0,1-1,0 1,0 0,0 0,0 0,0 0,0 1,0-1,0 0,0 1,0-1,-1 1,1 0,0-1,0 1,-1 0,1 0,0 0,-1 1,1-1,-1 0,1 1,-1-1,0 0,0 1,1 0,-1-1,0 1,0 0,-1-1,1 1,0 0,-1 0,1 0,-1 0,1 0,-1-1,0 1,0 0,0 0,0 0,0 0,0 0,0 0,-1 0,1 0,-1 0,0 0,0 1,-14 119,20-103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58 267,'-1'0,"1"0,-1 0,1 0,-1 0,0 0,1 0,-1 0,1 0,-1 0,1 0,-1-1,1 1,-1 0,1 0,-1-1,1 1,-1 0,1-1,-1 1,1 0,0-1,-1 1,1 0,0-1,-1 1,1-1,0 1,-1-1,1 1,0-1,0 1,0-1,-1 1,1-1,0 1,0-1,0 1,0-1,0 0,0 1,0-1,0 1,0-1,0 1,0-1,1 1,-1-1,0 1,0-1,0 1,1-1,-1 1,0-1,1 1,-1-1,0 1,1 0,-1-1,0 1,1-1,-1 1,1 0,-1 0,1-1,-1 1,1 0,-1 0,1-1,0 1,46-13,-37 11,6-2,25-3,-1-2,0-1,-1-3,0 0,-1-3,-1-1,0-2,-1-1,-1-2,16-14,-28-5,-54 61,20-1,0-1,2 1,0 0,1 1,1 0,1 1,0-1,2 1,-1 13,3-28,-43 289,29-168,-5-1,-25 73,32-150,12-34,-1-1,0 1,-2-1,1 0,-2 0,0-1,0 1,-1-1,-1-1,0 1,-1-1,0-1,-1 0,0 0,-7 5,13-12,0-1,-1 1,1-1,-1 0,0 0,0 0,0 0,0-1,0 0,0 0,-1-1,1 1,-1-1,1 0,-1-1,1 1,-1-1,0 0,1-1,-1 1,1-1,-1 0,1 0,-1-1,1 0,0 0,0 0,0 0,0-1,0 0,0 0,1 0,-1-1,1 0,0 1,0-1,0-1,1 1,-1-1,1 1,0-1,0 0,1 0,-1-3,0-8,1 0,1 0,0-1,1 1,1 0,1 0,0-1,1 1,0 0,2 1,0-1,1 1,0 0,1 0,1 1,0-1,1 2,0-1,1 2,1-1,0 1,1 1,0 0,0 0,1 1,1 1,-4 1,0 0,1 0,-1 1,1 1,1-1,-1 2,1 0,0 0,0 1,1 1,-1 0,1 1,11-1,-2 2,-1 2,1 0,-1 2,0 0,0 1,0 2,0 0,-1 1,4 2,16 1,-26-12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57,'0'5,"0"-4,4-1,3-6,4-2,0-4,-1 5,-8 3,1 3,5 1,1 0</inkml:trace>
  <inkml:trace contextRef="#ctx0" brushRef="#br0" timeOffset="606.55">367 0,'-4'0,"-2"5,-5 2,4-1,-1-1,1-1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55,'196'0,"31"-54,-225 54,-1 0,1-1,0 1,-1 0,1 0,-1 0,1 0,0 1,-1-1,1 0,-1 1,1-1,-1 1,1-1,-1 1,1 0,-1-1,0 1,1 0,-1 0,0 0,0 0,0 0,1 0,-1 1,0-1,-1 0,1 1,0-1,0 11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6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5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48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875 187,'-63'132,"6"2,6 2,6 3,-5 48,-57 88,166-394,97-205,-79 175,109-177,-134 264,-51 62,0 0,0 0,0 1,-1-1,1 0,0 1,0-1,0 0,-1 1,1-1,0 1,-1-1,1 1,0-1,-1 1,1 0,-1-1,1 1,-1 0,1-1,-1 1,1 0,-1 0,0-1,1 1,-1 0,0 0,0 0,1 0,-1-1,0 1,0 0,0 0,0 0,0 0,0 0,-1-1,1 1,0 0,0 0,0 0,-1 0,1 0,-24 199,4 75,9-138,6 135,4-270,0 0,0 0,1 0,-1 0,1 0,-1 0,1 0,0 0,0 0,0 0,0 0,0 0,0 0,1 0,-1 0,1 0,-1 0,1 0,0 0,0 0,0-1,0 1,0 0,0 0,0-1,1 1,-1-1,0 1,1-1,-1 0,1 1,0-1,-1 0,1 0,0 0,0 0,0-1,0 1,0 0,0-1,0 1,0-1,0 0,0 0,0 1,0-1,0-1,0 1,0 0,0 0,11-10,-1-1,0 0,-1 0,0-1,-1 0,-1-1,0 0,0 0,2-8,0 3,330-586,-221 389,-120 214,0 0,0 0,0 0,0 0,0 0,0 0,0 0,1 0,-1 0,0 0,1 0,-1 0,1 0,-1 1,1-1,-1 0,1 0,0 0,-1 1,1-1,0 0,0 1,-1-1,1 0,0 1,0-1,0 1,0 0,0-1,0 1,0 0,0-1,0 1,0 0,0 0,0 0,0 0,0 0,0 0,0 0,0 0,0 0,0 1,0-1,0 0,0 1,0-1,-1 0,1 1,0-1,0 1,0 0,0-1,-1 1,1 0,0-1,-1 1,1 0,0 0,-1-1,1 1,-1 0,1 0,0 1,-17 133,7-58,-22 331,34-179,33-126,-28-87</inkml:trace>
  <inkml:trace contextRef="#ctx0" brushRef="#br0" timeOffset="365.628">2089 753,'-14'34,"2"2,2 0,1 0,2 1,1 0,0 38,5-71,0 0,1 0,-1 0,1 0,1 0,-1 0,0 0,1 0,0 0,0 0,0 0,0 0,1 0,-1-1,1 1,0 0,0-1,1 0,-1 1,1-1,-1 0,1 0,0 0,0-1,0 1,1-1,-1 1,0-1,1 0,0-1,-1 1,1 0,2-1,4 0,0 0,0-1,0 0,1-1,-1 0,0-1,0 0,0-1,-1 0,1 0,-1-1,1 0,-1-1,0 0,-1 0,1-1,-1 0,0 0,-1-1,1 0,-1-1,-1 1,1-1,-1-1,-1 1,0-1,0 0,0 0,-1-1,-1 6,1-1,-1 0,0 0,-1 0,1 0,-1 0,0-1,0 1,-1-1,1 1,-1-1,0 0,-1 1,0-1,1 0,-2 0,1 1,-1-1,0 0,0 0,0 1,-1-1,0 1,0 0,-1-1,1 1,-1 0,0 0,0 1,-1-1,1 0,-1 1,0 0,-1 0,-1-2,-5 3,-1-1,1 1,0 1,-1 0,1 0,-1 1,0 1,1 0,-3 1,11-1,-29 0</inkml:trace>
  <inkml:trace contextRef="#ctx0" brushRef="#br0" timeOffset="897.951">2456 1175,'21'-13,"0"-1,-1 0,-1-2,0 0,-1-1,0-2,8-6,163-180,-189 204,1 0,-1 0,0 0,0 0,0 0,1 0,-1 0,0 0,1 1,-1-1,1 0,-1 0,1 0,-1 0,1 1,0-1,-1 0,1 1,0-1,0 0,0 1,-1-1,1 1,0-1,0 1,0 0,0-1,0 1,0 0,0 0,0-1,0 1,0 0,0 0,0 0,0 0,-1 0,1 1,0-1,0 0,0 0,0 1,0-1,0 0,0 1,0-1,0 1,-1-1,1 1,0-1,0 1,-1 0,1-1,0 1,-1 0,1 0,0-1,-1 1,1 0,-1 0,0 0,1 0,-1 0,0 0,1 0,-1 0,0 0,2 59,7 32,-8-89,0 0,1 0,-1 0,1 0,0-1,-1 1,1-1,0 1,0-1,1 0,-1 0,0 1,1-2,-1 1,1 0,0 0,0-1,-1 0,1 1,0-1,0 0,0-1,0 1,0 0,1-1,-1 0,2 1,5-3,0 0,-1-1,1 0,-1-1,0 0,0 0,0-1,0 0,-1 0,0-1,0 0,0-1,-1 0,0 0,0 0,-1-1,0 0,0 0,-1-1,0 0,-1 0,1-1,14-18,53-58,-62 73</inkml:trace>
  <inkml:trace contextRef="#ctx0" brushRef="#br0" timeOffset="1361.79">3359 753,'-18'19,"2"1,0 1,1 0,1 2,1-1,1 2,1-1,1 2,-6 20,15-43,0 1,1-1,-1 0,1 1,-1-1,1 0,0 1,0-1,0 0,0 1,0-1,1 0,-1 1,1-1,-1 0,1 1,0-1,0 0,0 0,0 0,0 0,0 0,1 0,-1 0,1 0,0-1,-1 1,1 0,0-1,0 0,0 1,0-1,0 0,0 0,0 0,0 0,0 0,1-1,-1 1,0 0,1-1,-1 0,1 0,12 1,0 0,0-2,0 0,1-1,-1 0,-1-1,1-1,0 0,-1-1,0 0,0-1,0-1,-1-1,0 0,-1 0,1-1,-2-1,1 0,-1 0,6-9,23-20,-2-1,-2-3,-2 0,10-21,-31 44,-2 0,0 0,-1-1,-1-1,-1 1,-1-1,-1-1,-1 1,-1-1,-1 0,0-21,-3 36,-1 1,1 0,-1 0,0 0,0 0,-1 0,0 0,-1 0,1 0,-1 1,0-1,-1 1,0 0,0 0,0 0,-1 0,1 1,-1 0,-1 0,1 0,-1 0,0 1,0 0,0 0,0 1,-1 0,1 0,-1 0,0 1,0 0,0 0,0 1,0 0,0 0,0 1,-1 0,1 0,0 0,0 1,-4 1,-5 3,1 2,0-1,1 2,-1 0,1 1,1 0,0 1,0 0,1 1,0 1,1 0,0 0,1 1,1 1,0-1,0 1,2 1,0 0,0 0,2 0,-1 1,2 0,0 0,1 0,1 0,1 0,0 1,1 11,1-15,0 1,1-1,0 0,1-1,1 1,0 0,1-1,0 0,1 0,0 0,0-1,2 0,-1 0,2-1,-1 0,1 0,1-1,-1 0,12 6,-4-2,2-1,0-1,0-1,1-1,0-1,1 0,0-2,0 0,0-2,0 0,16 0,48 0,-51-3</inkml:trace>
  <inkml:trace contextRef="#ctx0" brushRef="#br0" timeOffset="2416.321">4234 667,'-30'11,"1"1,0 2,1 0,1 2,0 2,1 0,1 1,1 2,-15 15,36-33,1-1,-1 1,1 0,0 1,-1-1,1 0,1 1,-1-1,0 1,1-1,0 1,0 0,0-1,0 1,0 0,1 0,0 0,0 0,0 0,0 0,0-1,1 1,0 0,0 0,0 0,0-1,1 1,-1-1,1 1,0-1,0 1,0-1,0 0,1 0,-1 0,1 0,0-1,0 1,0-1,0 1,0-1,1 0,-1 0,0-1,1 1,0-1,2 1,3 1,0 0,1-1,-1 0,0-1,1 0,-1-1,1 0,-1 0,1-1,-1 0,1-1,-1 0,0 0,0-1,0 0,0-1,-1 0,1 0,2-3,149-116,-111 79,67-58,-116 101,0 0,0 0,1 1,-1-1,0 0,1 0,-1 1,1-1,-1 0,0 1,1-1,0 0,-1 1,1-1,-1 1,1-1,0 1,-1-1,1 1,0-1,0 1,-1 0,1-1,0 1,0 0,0 0,-1 0,1 0,0-1,0 1,0 0,0 0,-1 0,1 1,0-1,0 0,0 0,-1 0,1 1,0-1,0 0,-1 1,1-1,0 1,0-1,-1 0,1 1,0 0,-1-1,1 1,-1-1,1 1,-1 0,1-1,-1 1,0 0,1 0,-1-1,0 1,1 0,-1 0,0 0,0-1,0 1,0 1,-5 24,1-15,2-1,0 0,0 1,1-1,0 1,0-1,1 1,1 0,0-1,1 6,-1-14,0 1,0-1,0 0,0 0,1 0,-1 0,0 0,1 0,0 0,-1 0,1-1,0 1,0 0,0-1,0 0,0 1,0-1,0 0,0 0,1 0,-1-1,0 1,1 0,-1-1,0 0,1 1,-1-1,1 0,-1 0,0 0,1-1,-1 1,1 0,-1-1,2 0,79-38,-31-1,-3-3,-1-2,-2-1,30-41,-51 41,-67 149,39-95,1 0,0 0,1 1,-1-1,2 0,-1 1,1-1,1 1,-1-1,1 0,1 0,0 1,1 2,-2-8,0 1,0-1,0 0,1 1,-1-1,1 0,0 0,0 0,0 0,1 0,-1 0,1 0,-1-1,1 0,0 1,0-1,0 0,0 0,1-1,-1 1,0-1,1 1,-1-1,1 0,-1 0,1-1,0 1,-1-1,1 0,0 0,0 0,5-3,-1 0,0 0,0-1,0 0,-1-1,1 0,-1 0,0 0,-1-1,1 0,-1-1,0 1,-1-1,0 0,0-1,0 1,-1-1,2-4,9-11,171-196,-185 217,-1 1,1 0,0 0,0-1,-1 1,1 0,0 0,0 0,0 0,1 0,-1 0,0 0,0 0,0 0,1 0,-1 1,0-1,1 1,-1-1,1 1,-1-1,1 1,-1 0,1 0,-1 0,1 0,-1 0,1 0,-1 0,0 0,1 0,-1 1,1-1,-1 1,1-1,-1 1,0-1,1 1,-1 0,0 0,0-1,1 1,-1 0,0 0,0 0,0 1,0-1,0 0,86 164,14 28,-74-136,-2 2,-3 1,-2 1,7 45,-24-95,0 0,-1 1,0-1,-1 0,0 1,-1-1,0 1,-1-1,0 1,-1-1,0 0,-1 0,0 0,-1 0,0 0,-1-1,0 1,0-1,-1-1,-2 4,-4-1,1 0,-2 0,0-1,0 0,-1-1,0-1,-1 0,1-1,-2-1,1 0,-1-1,0-1,-1 0,1-1,-1-1,0-1,0 0,1-1,-8-1,18 0,0 0,-1-1,1 0,1 0,-1 0,0-1,0 0,0 0,1 0,-1-1,1 1,0-1,0-1,0 1,0-1,0 0,1 0,-1 0,1-1,1 1,-1-1,0 0,1 0,0 0,0-1,1 1,0-1,0 0,0 1,0-1,1 0,0 0,0 0,1 0,-1 0,1 0,1 0,-1 0,1 0,0 0,0 0,1 0,1-3,13-19,2 1,1 1,0 0,2 2,1 0,1 1,1 2,1 0,1 2,1 0,0 2,1 1,1 1,0 2,1 1,16-4,21-7,-40 16</inkml:trace>
  <inkml:trace contextRef="#ctx0" brushRef="#br0" timeOffset="3205.602">0 1514,'341'-21,"99"15,-105 3,295-21,481-6,-295 40,51 26,106-26,-513-37,-87-3,-362 30</inkml:trace>
  <inkml:trace contextRef="#ctx0" brushRef="#br0" timeOffset="3963.053">6887 159,'20'71,"-19"-57,3 79,-4-1,-4 1,-5-1,-3-1,-15 49,8-27,7 53,12-164,-1-1,1 1,0-1,0 1,0-1,1 1,-1-1,0 1,0-1,1 1,-1-1,1 0,0 1,-1-1,1 1,0-1,0 0,-1 0,1 0,0 1,0-1,0 0,1 0,-1 0,0 0,0-1,1 1,-1 0,0 0,1-1,-1 1,0-1,1 1,-1-1,1 0,-1 1,1-1,-1 0,1 0,-1 0,1 0,-1 0,1-1,0 1,61-30,-59 27,21-13</inkml:trace>
  <inkml:trace contextRef="#ctx0" brushRef="#br0" timeOffset="4533.496">7761 273,'-34'1,"0"3,-1 1,2 1,-1 2,1 1,-30 13,55-20,1 1,-1 0,1 0,0 0,0 1,1 0,-1 0,1 1,-1 0,2 0,-1 1,0-1,1 1,0 0,1 1,-1-1,1 1,0 0,1 0,0 0,0 0,0 1,1-1,0 1,1-1,-1 1,1 0,1 4,-1 3,1 1,1-1,0 1,1-1,1 1,0-1,1 0,6 14,-8-24,0-1,0 0,0 1,1-1,-1 0,1 0,0-1,0 1,1 0,-1-1,1 0,0 0,0 0,0 0,0-1,0 0,0 1,1-1,-1-1,1 1,0-1,-1 0,1 0,0 0,0-1,0 1,-1-1,1 0,0-1,2 1,7-4,0 0,0 0,-1-2,0 1,0-2,0 1,-1-2,0 0,0 0,-1-1,0-1,2-3,7-3,18-19,-1-2,-2-2,-1-2,23-37,70-81,-127 158,0 1,0-1,0 0,0 1,0-1,0 1,1-1,-1 1,0-1,0 1,1-1,-1 1,0-1,1 1,-1-1,1 1,-1-1,0 1,1 0,-1-1,1 1,-1 0,1-1,-1 1,1 0,0-1,-1 1,1 0,-1 0,1 0,-1 0,1 0,0 0,-1 0,1 0,-1 0,1 0,0 0,-1 0,1 0,-1 0,1 0,-1 1,1-1,0 0,-1 0,1 1,-1-1,1 0,-1 1,1-1,-1 0,0 1,1-1,-1 1,0-1,1 1,-1-1,0 1,1-1,-1 1,0-1,0 1,1 0,-1-1,0 1,0-1,0 1,0 0,-2 44,-72 258,12 49,57-127,5-221,0-1,1 1,-1-1,1 1,-1-1,1 1,0-1,1 1,-1-1,0 0,1 0,0 0,0 0,0 0,0 0,0 0,1-1,-1 1,1-1,0 1,-1-1,8 0</inkml:trace>
  <inkml:trace contextRef="#ctx0" brushRef="#br0" timeOffset="5200.998">8524 1006,'0'10,"0"3</inkml:trace>
  <inkml:trace contextRef="#ctx0" brushRef="#br0" timeOffset="5730.374">8778 329,'33'-39,"1"2,2 1,1 2,2 2,2 1,0 2,35-16,-67 38,1 2,0-1,0 2,0-1,1 1,-1 1,1 0,0 0,0 1,0 1,1-1,-1 2,0 0,0 0,0 1,1 0,-1 1,0 1,0-1,-1 2,1-1,0 2,-8-2,1-1,-2 1,1 0,0 0,0 0,-1 1,0-1,0 0,0 1,0 0,0-1,-1 1,0 0,1 0,-2 0,1 0,0 0,-1 0,1 0,-1 0,0 0,-1 0,1 0,-1 0,0 2,-32 100,33-105,-34 72,-4-2,-2-2,-17 19,-62 108,94-152,16-31,0 0,0 0,2 1,-1 0,2 1,0 0,1 0,0 0,1 0,1 1,1-1,0 1,1 0,0 0,1 0,3 15,-2-28,1 1,-1 0,1-1,0 1,0-1,1 0,-1 0,1 0,-1 0,1 0,0 0,0-1,0 1,1-1,-1 0,0 0,1 0,0 0,-1-1,1 0,0 1,0-1,0-1,-1 1,1 0,3-1,107-7,-31-14,-1-3,65-30,-123 43,-6 0</inkml:trace>
  <inkml:trace contextRef="#ctx0" brushRef="#br0" timeOffset="6214.788">10189 893,'-29'29,"-19"19,-1 6,2-6,10-6,11-11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30,'10'0,"17"0,9 0,3 0,0 0,-2 0,-3-5,-2-1,-1 0,-2 1,-1 1,0 2,0 1,0 1,-5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0 601,'5'0,"6"-5,7-1,4-1,4 2,1-3,2 0,1 0,-1 3,-5-3,-1-1,-5 7,-1 4,-3 0</inkml:trace>
  <inkml:trace contextRef="#ctx0" brushRef="#br0" timeOffset="886.105">283 855,'324'-163,"-148"51,-157 100,-1-1,0-1,-1-1,-1-1,0 0,10-14,-27 30,0 1,0-1,0 1,0-1,0 1,0-1,0 0,0 1,0-1,0 0,-1 0,1 0,0 0,0 0,0 0,0 0,0 0,0 0,0-1,0 1,0 0,-1-1,1 1,0-1,0 1,1-1,-1 0,0 1,0-1,0 0,0 1,0-1,1 0,-1 0,0 0,1 0,-1 0,1 0,-1 0,1 0,-1 0,1 0,0 0,-1 0,1 0,0 0,0 0,0 0,0 0,0 0,0-1,0 1,0 0,0 0,1 0,-1 0,0 0,1 0,-1 0,1 0,-1 0,1 0,-1 0,1 0,0 0,-16 9,-1 0,2 2,-1 0,1 0,1 1,0 1,0 0,1 1,1 0,0 1,1 0,1 1,-4 8,9-18,1 0,-1 1,1-1,1 1,-1 0,1-1,0 1,0 0,1 0,0 1,0-1,0 0,1 0,0 0,0 1,1-1,-1 0,1 0,1 0,-1 0,1 0,0 0,0 0,1 0,0-1,0 1,0-1,1 0,-1 0,1 0,0 0,1-1,-1 0,1 0,0 0,0 0,0-1,1 0,-1 0,1 0,0 0,14 0,1-2,-1 0,1-1,-1 0,1-2,-1-1,1 0,-1-2,0 0,-1-1,0-1,0-1,0 0,-1-2,0 0,0-1,-1-1,7-2,-1-2,-1-1,0 0,-1-1,-1-2,-1 0,-1-1,-1-1,9-14,-22 31,-1 0,0-1,0 1,0-1,-1 0,0 0,0 0,0 0,-1 0,0 0,0 0,-1 0,1-1,-1 1,-1-1,1 6,0 0,0 0,0 0,0 1,-1-1,1 0,0 0,-1 0,1 1,0-1,-1 0,1 1,-1-1,1 0,-1 1,0-1,1 1,-1-1,0 1,1-1,-1 1,0-1,1 1,-1-1,0 1,0 0,1 0,-1-1,0 1,0 0,0 0,0 0,1 0,-1 0,0 0,0 0,0 0,0 0,1 1,-1-1,0 0,0 0,0 1,1-1,-1 0,0 1,1-1,-1 1,0-1,1 1,-1-1,0 1,1 0,-1-1,1 1,-1 0,1-1,-37 37,30-29,1 0,0 0,0 1,1 0,0 0,0 1,1-1,0 1,1 0,0 0,1 0,0 0,0 0,1 1,1-1,0 1,0-1,1 0,0 1,2 5,-2-12,1-1,0 0,0-1,1 1,-1 0,1 0,-1-1,1 0,0 1,0-1,0 0,0 0,0-1,0 1,0-1,1 1,-1-1,0 0,1 0,-1-1,1 1,0-1,-1 1,1-1,2-1,92-12,-77 7,0 0,-1-1,0-1,0-1,-1-1,0-1,0 0,15-14,-16 11,-1 1,-1-2,0 0,-1-1,0-1,-2 0,0-1,-1-1,0-1,-11 19,1 0,-1 0,-1-1,1 1,0 0,0-1,0 1,-1 0,1-1,-1 1,1-1,-1 1,1-1,-1 1,0-1,0 0,0 1,0-1,0 1,0-1,0 1,-1-1,1 0,0 1,-1-1,1 1,-1 0,0-1,1 1,-1-1,0 1,0 0,0 0,0-1,0 1,0 0,0 0,-1 0,1 0,0 0,0 0,-1 1,1-1,-1 0,1 1,-1-1,1 1,-1-1,1 1,-1 0,1 0,-1 0,1-1,-1 1,0 1,1-1,-1 0,1 0,-1 1,1-1,-1 1,1-1,-1 1,1-1,0 1,-1 0,1 0,0 0,-10 9,0 2,2-1,-1 1,2 1,0-1,0 2,1-1,0 1,2 0,-3 9,2-11,2 1,0-1,1 1,0 0,0 1,2-1,0 0,0 1,1-1,1 1,0-1,1 0,0 0,1 1,3 7,-3-18,-1 0,1 0,-1 0,1 0,0 0,1 0,-1-1,0 0,1 1,-1-1,1-1,0 1,-1 0,1-1,0 0,0 0,0 0,0 0,0-1,0 1,0-1,0 0,0 0,0-1,0 1,1-1,-2 0,1 0,0 0,0-1,0 1,0-1,-1 0,2-1,19-10</inkml:trace>
  <inkml:trace contextRef="#ctx0" brushRef="#br0" timeOffset="1281.906">1919 121,'23'-9,"158"-42,-179 50,0 0,0 0,-1 0,1 1,0-1,0 1,0 0,0-1,0 1,0 0,0 0,0 0,0 1,0-1,0 0,0 1,0-1,-1 1,1-1,0 1,0 0,0 0,-1 0,1 0,0 0,-1 0,1 1,-1-1,1 1,-1-1,0 1,0-1,0 1,0-1,0 1,0 0,0 0,0 0,0-1,-1 1,1 0,-1 0,0 0,1 0,-1 0,0 0,0 0,0 0,-1 0,1 1,-55 70,49-68,1 1,-1-1,1 1,0 0,0 0,1 0,0 1,0 0,0 0,1 0,-1 3,3-8,1 0,-1-1,1 1,0 0,0 0,-1 0,1-1,1 1,-1 0,0 0,0 0,1-1,-1 1,1 0,-1 0,1-1,0 1,0 0,0-1,0 1,0-1,0 1,0-1,0 0,0 1,1-1,-1 0,1 0,-1 0,1 0,-1 0,1 0,0 0,-1-1,1 1,0 0,-1-1,1 1,1-1,77 7,-76-7,102 9,-87-4</inkml:trace>
  <inkml:trace contextRef="#ctx0" brushRef="#br0" timeOffset="2551.677">2682 178,'47'-12,"0"-2,-1-1,0-3,-2-1,0-3,29-19,-32 5,-41 36,0 1,-1-1,1 0,0 1,0-1,0 0,0 1,-1-1,1 0,0 1,0-1,0 0,-1 0,1 1,0-1,-1 0,1 0,0 0,0 1,-1-1,1 0,0 0,-1 0,1 0,-1 0,1 1,0-1,-1 0,1 0,0 0,-1 0,1 0,0 0,-1 0,1 0,-1-1,1 1,0 0,-1 0,1 0,0 0,-1 0,1-1,0 1,-1 0,1 0,0 0,0-1,-1 1,1 0,0-1,0 1,-1 0,1 0,0-1,0 1,0 0,0-1,0 1,-1 0,1-1,0 1,0-1,0 1,-24 23,1 1,2 1,0 1,1 1,2 1,1 1,1 0,2 1,-10 28,-3 17,4 2,3 0,3 1,4 1,-1 53,10-90,-2-1,-1 0,-2 0,-2-1,-2 0,-1-1,-16 29,26-61,0-1,0 0,0-1,-1 1,0-1,0 0,0 0,-1-1,1 1,-1-1,0 0,-1-1,1 0,0 0,-1 0,0-1,0 1,0-2,0 1,0-1,0 0,0 0,0-1,0 0,-6-1,8-1,0 1,1-1,-1-1,0 1,1-1,0 1,0-1,0-1,0 1,0 0,0-1,1 0,0 0,0 0,0 0,0 0,0-1,1 1,0-1,0 0,0 0,1 0,0 1,0-1,0-1,0 1,1 0,0 0,0 0,0 0,0 0,1 0,0 0,0 0,1 0,-1 0,1 0,0 1,0-1,1-1,12-27,2 1,1 0,1 1,2 1,1 1,1 1,1 0,2 2,25-19,-34 29,2 1,0 2,1-1,0 2,0 1,2 1,-1 0,1 2,1 0,-1 2,1 0,0 2,1 0,-1 2,1 0,-1 2,7 1,-27-1,0 0,-1 1,1-1,0 1,-1 0,1 0,-1 0,1 0,-1 0,1 1,-1-1,0 1,0 0,0-1,0 1,0 0,0 0,0 0,0 0,-1 1,1-1,-1 0,0 1,0-1,0 1,0-1,0 1,0 0,-1-1,1 4,2 15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8.49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33,'13'14,"119"24,106-31,-143-9,40-9,-88 2,1 2,0 3,0 1,0 3,21 3,28-1,72 26,282-27,-282-12,-113 2,0 2,0 3,0 3,30 3,0-1,111 27,169-26,-302 10,42-2,131-60,19 19,-59 21,-105-1,0 3,0 5,43 6,-5-1,1377-2,-1338 26,57 5,113-32,-113-27,-208 27,-12 0,1-1,-1 2,1-1,-1 1,1 0,-1 0,0 1,1-1,-1 2,1-1,-1 1,0 0,0 0,0 0,0 1,0 0,0 0,-1 1,0 0,0-1,0 2,2 1,2 10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1,'0'4,"0"8,-4 5,-3 5,-4 4,0 2,-3 1,-4 0,-4 1,2-1,-1-5,-1-1,3-6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508 142,'1'113,"-13"284,-5 29,28-399,-5-32</inkml:trace>
  <inkml:trace contextRef="#ctx0" brushRef="#br0" timeOffset="251.138">0 678,'48'0,"45"-4,15-3,0-4,-9 0,-12-3,-16 0,-10 4,-6-3,-8 2,-7-2,-5 1,-4-3,-3 2,0-2,-6-3,-7 1</inkml:trace>
  <inkml:trace contextRef="#ctx0" brushRef="#br0" timeOffset="978.775">1016 1,'-22'559,"20"-529,-2 2,2-1,0 1,3 0,0-1,2 1,1-1,2 0,1 0,1-1,3 4,-10-31,0 0,1 0,-1 0,1 0,0-1,0 1,0 0,0-1,0 1,0-1,1 0,-1 1,1-1,0-1,-1 1,1 0,0-1,0 1,0-1,0 0,0 0,1 0,-1 0,0-1,0 1,1-1,-1 0,0 0,1 0,-1 0,0 0,0-1,1 0,-1 0,0 0,0 0,0 0,3-2,106-74,-89 54,75-53,-97 75,0 1,0-1,0 1,1-1,-1 1,0 0,0 0,1-1,-1 1,0 0,0 0,0 0,1 0,-1 0,0 1,0-1,1 0,-1 0,0 1,0-1,0 1,0-1,0 1,1 0,-1-1,0 1,0 0,-1 0,1 0,0-1,0 1,0 0,0 0,-1 0,1 0,-1 1,1-1,0 0,-1 0,0 0,1 0,-1 1,8 58,-7-44,-1-13,0 1,0 0,0 0,1 0,0 0,0-1,0 1,0 0,1-1,-1 1,1-1,0 1,0-1,0 0,0 1,1-1,-1-1,1 1,0 0,0-1,0 1,0-1,0 0,1 0,-1 0,1 0,-1-1,1 1,0-1,-1 0,1 0,0 0,0-1,0 1,-1-1,1 0,0 0,0-1,3 1,6-3,1 0,-1-1,0 0,0-1,0 0,-1-1,1-1,-1 0,-1-1,3-1,-5 4,0 1,0 0,1 1,0 0,0 0,0 1,0 0,0 1,0 0,0 1,0 0,1 0,102-19,-101 13,-2 0,1-1,-1 0,0-1,0 0,-1-1,0 0,-1 0,0-1,0 0,-1 0,-1-1,1 0,-2 0,1-1,-2 1,0-1,0 0,1-10,-4 19,0 0,-1 0,0 0,1 0,-1 0,0 0,-1 0,1 0,-1 0,1 0,-1 0,0 0,0 1,0-1,0 0,0 0,-1 1,1-1,-1 1,0-1,0 1,0 0,0 0,0 0,0 0,0 0,-1 0,1 0,-1 1,0-1,1 1,-1 0,0 0,0 0,1 0,-1 0,0 1,0-1,0 1,0 0,0 0,-5 0,0 0,0 0,0 1,0 0,0 0,1 1,-1 0,1 0,-1 1,1 0,0 0,0 1,0 0,0 0,-1 2,-3 3,1 0,0 1,1 0,0 0,0 1,1 1,0-1,1 1,1 0,0 1,0 0,1 0,1 0,0 0,1 1,1-1,-1 7,3-15,0-1,0 1,0-1,1 0,0 1,0-1,0 0,0 1,1-1,-1 0,1 0,0 0,1-1,-1 1,0 0,1-1,0 1,0-1,0 0,0 0,1 0,-1-1,1 1,0-1,-1 1,1-1,0-1,0 1,1 0,-1-1,0 0,138 12,-113-14</inkml:trace>
  <inkml:trace contextRef="#ctx0" brushRef="#br0" timeOffset="1400.519">2257 989,'20'-13,"-2"-1,0-1,-1-1,0 0,-1-1,-1 0,-1-2,0 0,-2 0,8-16,-1 6,49-70,-68 100,0-1,0 0,0 0,0 1,0-1,0 0,1 0,-1 0,0 1,0-1,0 0,0 0,0 0,0 0,1 1,-1-1,0 0,0 0,0 0,0 0,1 0,-1 1,0-1,0 0,0 0,1 0,-1 0,0 0,0 0,1 0,-1 0,0 0,0 0,0 0,1 0,-1 0,0 0,0 0,1 0,-1 0,0 0,0 0,0 0,1-1,-1 1,0 0,0 0,0 0,1 0,-1 0,0 0,0-1,0 1,0 0,-5 27,3-20,0-1,0-1,0 1,1 0,0-1,0 1,0 0,1 0,0-1,0 1,0 0,1 0,0 0,0-1,0 1,1 0,0-1,0 0,0 1,1-1,-1 0,1 0,1 0,-1 0,1-1,-1 1,1-1,1 0,-1 0,3 1,0 0,1 0,0 0,0-1,1 0,-1-1,1 0,0 0,0-1,0 0,0 0,1-1,-1-1,0 1,0-1,1-1,-1 0,0 0,0-1,0 0,0 0,2-2,2-3,0-2,0 1,0-1,-1-1,-1-1,0 1,0-2,-1 1,0-1,-1-1,0 0,-2 0,1-1,-1 0,-1 0,-1-1,0 1,2-10,1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79,'29'-4,"24"-3,8 1,-3 2,-5-5,-7 1,-7 0,-5 3,-3 1,-3 2,-1 1,-5-4,-1-1,0 1,-4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0,-3-1,-8-2,-8-1,-13-5,-7-3,-8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114 341,'52'-11,"1"-2,-2-2,0-3,-1-2,-1-2,-1-2,-1-2,-1-2,23-20,30-68,-117 168,-12 48,3 0,6 2,2 12,4-31,-7 48,-7 0,-5-2,-45 110,67-211,-1-1,-1 0,-1-1,-2 0,-1-2,0 1,13-20,0 0,0-1,0 1,-1-1,1 0,-1 0,0-1,0 0,0 0,0 0,-1-1,1 1,-1-2,0 1,1-1,-1 0,-17 1</inkml:trace>
  <inkml:trace contextRef="#ctx0" brushRef="#br0" timeOffset="385.989">1 1075,'597'-261,"-518"229,31-17,-107 51,1-1,-1 1,0 0,0 0,0 0,0 1,0-1,0 1,0 0,-1-1,0 1,1 0,-1 1,0-1,0 0,-1 0,1 1,-1-1,0 1,1 0,-2-1,1 1,0 0,-1-1,0 1,1 2,33 170,-28-153,1-5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0,'-111'153,"7"4,-47 102,-17 77,101-232,67-105,0 1,-1 0,1-1,0 1,0 0,-1 0,1-1,0 1,-1 0,1 0,0 0,-1 0,1-1,-1 1,1 0,0 0,-1 0,1 0,-1 0,1 0,0 0,-1 0,1 0,-1 0,1 0,0 0,-1 0,1 1,0-1,-1 0,1 0,-1 0,1 0,0 1,-1-1,1 0,0 1,13-42,19-15,-17 30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6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5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1,'31'55,"-2"2,-3 0,-2 2,-3 1,-2 1,-3 0,-3 1,-3 1,1 35,-3 63,19-61,-19-88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38,'63'4,"29"-2,10-2,-4-1,-8-1,-15-4,-11-1,-6 0,-9-4,-12 1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4:21.8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1 382,'43'149,"-24"-89,-3 0,-2 1,1 33,-8 248,19-143,-27-195,1 0,0 0,0 1,0-1,0 0,1 0,-1 1,1-1,0 0,1 0,-1 0,0 0,1 0,0 0,0 0,1-1,-1 1,1-1,-1 1,1-1,0 0,0 0,0 0,1-1,-1 1,1-1,0 0,-1 0,1 0,1 0,19 1,1 0,0-2,0-1,0-1,-1-1,1-1,0-1,-1-2,21-6,305-93,-15 9,209-48,275 1,328-43,-990 151,-156 36,0-1,0 0,0 0,1 0,-1 0,0 0,0 0,0 0,0-1,0 1,0 0,0 0,0-1,0 1,0-1,0 1,0-1,0 1,0-1,0 0,0 1,0-1,0 0,-1 0,1 0,0 0,-1 0,1 0,0 1,-1-1,1 0,-1-1,0 1,1 0,-1 0,0 0,0 0,0 0,1 0,-1 0,0 0,0-1,-1 1,1 0,0 0,0 0,0 0,-1 0,1 0,-1 0,1 0,-1-1,-90-77,73 52,1-1,1 0,2-1,1-1,1 0,1-1,2-3,7 30,-18-68,4-1,2-1,2-18,6 61,-1 8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19,'-9'-3,"0"-1,1 2,-1-1,0 1,0 1,0-1,-1 1,1 1,0 0,0 0,0 1,-1 0,1 1,0 0,0 0,1 1,-1 0,0 0,1 1,0 0,0 1,0 0,0 0,1 1,0 0,0 0,1 0,-1 1,1 0,1 0,-3 5,0 0,2 0,0 1,0 0,1 0,0 0,2 0,-1 1,2-1,-1 1,2 0,0 1,1-10,-1 0,1 0,1 0,-1 0,1 0,0 0,0 1,0-1,1-1,0 1,0 0,0 0,0-1,1 1,0-1,0 0,0 0,0 0,1 0,-1 0,1-1,0 0,0 1,1-1,-1-1,0 1,1-1,0 0,0 0,3 1,83 2,-60-12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5,'-20'27,"1"0,1 0,1 2,1 0,2 1,-8 23,21-50,-1 1,0-1,1 1,-1 0,1-1,0 1,1 0,-1-1,0 1,1 0,0 0,0 0,0 0,1-1,-1 1,1 0,0 0,0-1,0 1,0 0,1-1,-1 1,1-1,0 0,0 0,0 1,1-1,-1 0,1-1,-1 1,1 0,0-1,0 0,0 1,2-1,7 1,1-1,-1 0,1 0,0-2,0 1,0-2,0 0,11-2,11 0,-20 2,-1 0,1 0,0-2,0 0,-1 0,1-2,-1 0,0 0,0-1,-1-1,0 0,0-1,-1 0,0-1,0-1,-1 0,5-6,-12 11,0 0,-1-1,0 1,0-1,0 0,-1 0,1 0,-2 0,1 0,-1-1,1 1,-2 0,1-1,-1 1,0-1,0 1,-1-1,0 1,0 0,0-1,-1 1,0 0,0 0,-1 0,1 0,-1 0,-1 1,1-1,-1 1,0 0,0 0,0 0,-1 1,0 0,0-1,0 2,0-1,-1 0,1 1,-6-2,1 2,1 0,-2 0,1 1,0 1,0-1,0 2,-1-1,1 2,0-1,-1 1,1 1,0 0,0 0,0 1,0 0,0 1,1 0,0 1,0 0,0 0,-8 7,-1 3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0,'-9'9,"0"0,0 1,1 0,0 1,1-1,0 1,0 1,2-1,-1 1,1 0,-2 9,7-19,-1 1,0-1,1 1,-1-1,1 1,0-1,0 1,0 0,0-1,1 1,-1-1,0 1,1-1,0 1,0-1,0 0,0 1,0-1,0 0,0 1,1-1,-1 0,1 0,0 0,-1-1,1 1,0 0,0-1,0 1,0-1,2 1,80 22,-38-14,-43-10,-1 0,1 1,-1-1,1 1,-1-1,0 1,1 0,-1 0,0 0,1 0,-1 1,0-1,0 1,0-1,0 1,0 0,0-1,-1 1,1 0,-1 0,1 0,-1 1,0-1,1 0,-1 0,0 1,-1-1,1 1,0-1,-1 0,1 1,-1-1,0 1,0 0,0-1,0 1,0-1,-1 1,1-1,-1 1,1-1,-1 1,0-1,0 0,0 1,0-1,-1 0,1 0,0 0,-1 0,-1 1,-10 6,-1-1,0-1,-1 0,1-1,-1-1,-1 0,1-1,-1 0,-7-1,-18 6,41-9,-3 2,-1-1,1 0,-1 0,0 0,1-1,-1 0,0 1,0-1,1 0,-1-1,0 1,1-1,-1 1,0-1,1 0,-1-1,1 1,-1-1,-8-8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1,'-37'33,"0"-4,2 2,1 1,1 1,2 2,1 1,3 2,0 0,3 2,1 1,2 1,17-33,1 0,0 0,0 1,1-1,1 1,-1 0,2-1,-1 1,1 0,1 0,0-1,0 1,1 0,0-1,0 1,1-1,1 0,0 0,0 0,0 0,1-1,1 0,-1 0,1 0,0-1,1 1,0-2,0 1,1-1,0 0,1 1,2 0,0 0,1-1,-1 0,1 0,0-2,1 1,-1-2,1 0,-1 0,1-1,0 0,0-2,0 1,0-1,0-1,0 0,0-1,-1-1,1 0,0 0,-1-2,0 1,0-1,0-1,7-5,-1-3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0 522,'32'-3,"-1"-1,0-1,0-2,-1-1,0-2,0-1,-1-1,-1-1,0-1,-1-2,0-1,-1-1,-1-1,-1-2,-1 0,-1-1,10-13,-31 34,1 0,-1 0,0-1,1 1,-1 0,0-1,0 0,1 1,-1-1,-1 1,1-1,0 0,0 0,-1 0,1 1,-1-1,1 0,-1 0,0 0,1 0,-1 0,0 0,-1 0,1 1,0-1,0 0,-1 0,1 0,-1 0,0 0,1 1,-1-1,0 0,0 1,0-1,0 0,-1 1,1-1,0 1,-1 0,1-1,0 1,-1 0,-7 3,1 0,0 1,0 0,0 0,0 1,1 0,0 1,-1-1,1 1,1 1,-1-1,1 1,0 0,0 1,1-1,0 1,0 0,0 1,1-1,0 1,1 0,0 0,0 0,0 0,0 8,1-11,1 0,0 1,0-1,0 1,1-1,0 1,0-1,0 1,1-1,0 1,0-1,0 0,1 1,-1-1,1 0,0 0,1 0,0 0,-1 0,1-1,1 1,-1-1,1 0,0 0,-1 0,2 0,-1-1,0 0,1 0,0 0,-1 0,1-1,0 1,1-1,-1-1,0 1,5 0,3 1,0-1,0 0,1-1,-1-1,1 0,-1 0,1-2,-1 1,0-2,0 0,0 0,0-2,-1 1,1-1,-1-1,0 0,-1-1,1-1,-1 1,-1-2,0 1,0-1,0-1,-1 0,-1 0,0-1,0 0,125-179,-132 189,0 1,0-1,0 0,0 0,0-1,-1 1,1 0,0 0,0 0,-1-1,1 1,-1 0,1-1,-1 1,0 0,1-1,-1 1,0 0,0-1,0 1,0-1,0 1,0 0,0-1,-1 1,1-1,0 1,-1 0,1-1,-1 1,0 0,1 0,-1-1,0 1,0 0,1 0,-1 0,0 0,0 0,0 0,0 0,-1 0,1 1,0-1,0 0,0 1,-1-1,1 1,0-1,-1 1,-4 1,0 1,0 1,0-1,1 1,-1 0,1 0,-1 0,1 1,0 0,0 0,1 0,-1 1,1 0,0-1,0 1,1 1,0-1,-1 0,2 1,-1 0,1 0,0 0,0 0,0 0,1 0,0 0,0 0,1 1,-1-1,1 0,1 6,0-8,0 0,1 1,-1-1,1 0,0 1,0-1,0 0,1-1,-1 1,1 0,0-1,0 1,1-1,-1 0,0 0,1 0,0-1,0 1,0-1,0 0,0 0,0 0,0 0,1-1,-1 0,1 0,-1 0,1 0,7 0,-1 0,0 0,1-1,-1-1,0 0,1 0,-1-1,0 0,0-1,9-4,4-3,-1 0,-1-2,1-1,-2 0,0-2,-1 0,0-1,-1-1,4-7,-11 13,-3 4,-1 0,1 0,-1-1,-1 0,1-1,-1 0,-1 0,0 0,0-1,-1 0,0 0,0 0,-1-1,-1 1,0-1,0 0,-1 0,0-9,-2 20,0-1,0 0,0 0,0 0,0 0,-1 1,1-1,0 0,-1 0,1 0,-1 1,1-1,-1 0,1 1,-1-1,1 0,-1 1,0-1,1 1,-1-1,0 1,1-1,-1 1,0-1,0 1,0 0,1-1,-1 1,0 0,0 0,0 0,0 0,0 0,1-1,-1 2,0-1,0 0,0 0,0 0,0 0,1 0,-1 1,0-1,0 0,0 1,1-1,-1 1,0-1,0 1,1-1,-1 1,1-1,-1 1,-38 31,31-20,-1 0,2 1,0 0,0 0,1 0,1 1,0 0,1 0,0 0,1 3,1-11,1 0,0 0,1 1,-1-1,1 0,0 0,1 0,-1 0,1 0,1 0,-1 0,1 0,0 0,0 0,1-1,-1 1,1-1,1 0,-1 0,1 0,0 0,0 0,0-1,0 0,3 2,-5-5,0 0,0 1,0-1,0 0,1 0,-1 0,0-1,1 1,-1-1,0 1,1-1,-1 0,1 1,-1-1,0-1,1 1,-1 0,1-1,-1 1,0-1,1 1,-1-1,0 0,0 0,1-1,13-8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6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5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396 143,'-18'72,"-66"126,64-160,1 1,3 1,1 1,-2 11,16-48,0-1,0 0,0 0,0 0,1 1,0-1,-1 0,1 0,0 1,1-1,-1 0,0 1,1-1,0 0,0 0,0 0,0 0,0 0,1 0,-1 0,1 0,0 0,0 0,0-1,0 1,1-1,-1 0,0 1,1-1,0 0,-1-1,1 1,0 0,0-1,0 0,0 1,0-1,0 0,1-1,-1 1,0 0,1-1,-1 0,1 0,170-38,-149 32</inkml:trace>
  <inkml:trace contextRef="#ctx0" brushRef="#br0" timeOffset="283.667">1 453,'38'0,"32"0,9 0,-4-5,-10-1,-12-1,-9 2,-8 2,-5 1,-3 0,-2 2,0 0,-4 0</inkml:trace>
  <inkml:trace contextRef="#ctx0" brushRef="#br0" timeOffset="616.109">819 1,'22'37,"-1"0,-2 2,-1 1,-2 0,-2 1,-2 0,-2 1,-1 1,-3-1,2 39,-7-63,0 1,-1-1,-2 0,1 0,-2 1,-1-1,0-1,-1 1,-1-1,0 0,-1 0,-1 0,-1-1,0-1,-1 1,-1-1,-1-1,0 0,0-1,-1 0,-8 5,14-12,0 0,-1 0,1-1,-1 0,0 0,0-1,-1 0,0 0,1-1,-1 0,0 0,0-1,-3 0,-10-1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47,'0'-1,"1"0,0 0,-1 0,1 0,-1-1,1 1,-1 0,1 0,-1 0,0 0,1 0,-1-1,0 1,0 0,0 0,0 0,0-1,0 1,0 0,-1 0,1 0,0-1,-1 1,1 0,0 0,-1 0,0 0,1 0,-1 0,0 0,1 0,-1 0,0 0,0 0,0 1,0-1,0 0,0 0,0 1,0-1,0 1,0-1,0 1,0-1,0 1,0 0,-1-1,1 1,-61-1,42 5,1 1,0 0,0 1,1 2,-1 0,2 0,-1 2,1 0,1 1,0 1,-13 11,28-21,-1-1,1 0,-1 1,1-1,0 1,0-1,-1 1,1 0,0-1,1 1,-1 0,0 0,0-1,1 1,-1 0,1 0,0 0,-1 0,1 0,0 0,0 0,0 0,1 0,-1 0,0 0,1 0,-1 0,1 0,-1-1,1 1,0 0,0 0,0-1,0 1,0 0,0-1,1 1,-1-1,1 0,-1 1,1-1,0 1,75 42,-9-30,30 14,-97-27,1 0,-1 1,0-1,0 0,0 1,0-1,0 1,0-1,0 1,-1 0,1-1,-1 1,1 0,-1 0,1-1,-1 1,0 0,0 0,0-1,0 1,0 0,0 0,0-1,-1 1,1 0,-1 0,1-1,-1 1,0 0,0-1,1 1,-1-1,0 1,-1-1,1 1,0-1,-44 52,33-41,0 0,-1-1,-1-1,0 0,0-1,0-1,-1 0,-1-1,1 0,-1-2,0 1,-1-2,1 0,-16 1,29-6,0 0,0 0,-1 0,1 0,0 0,1-1,-1 1,0-1,0 0,1 0,-1 0,1 0,-1 0,1 0,0-1,0 1,0-1,0 0,0 1,1-1,-1 0,1 0,0 0,0 0,0 0,0-1,0 1,1 0,0 0,-1 0,1-1,0 1,0 0,1 0,-1-1,1 1,0 0,0 0,0 0,0 0,0 0,1 0,-1 0,1 0,0 1,-1-1,2 0,11-11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145 308,'-19'38,"-7"23,-3 0,3-5,1-12,5-13</inkml:trace>
  <inkml:trace contextRef="#ctx0" brushRef="#br0" timeOffset="797.814">315 476,'137'-180,"-3"-44,-121 215,-12 42,-1-26,-2 49,0-34,1 0,0 0,2 0,1 0,1 0,1 0,1 2,-4-20,0 0,1 0,0 0,0 0,0 0,0 0,0-1,1 1,0-1,-1 0,1 1,1-1,-1 0,0-1,1 1,-1-1,1 1,0-1,0 0,0-1,0 1,0-1,0 1,0-1,0 0,1-1,-1 1,0-1,1 0,-1 0,0 0,1-1,-1 1,0-1,1 0,3-2,14-10,0-1,-1-1,0-1,-2-1,0-1,0-1,-2 0,-1-1,0-1,-1-1,-1 0,-2-1,2-5,20-85,-32 88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1,'0'43,"-5"38,-2 16,1-5,1-13,1-15,2-13,1-12,1-6,0-5,0-2,0-1,0 1,0 0,1 0,4-3,1-7</inkml:trace>
  <inkml:trace contextRef="#ctx0" brushRef="#br0" timeOffset="-611.559">0 509,'511'0,"-437"-11,-57 5</inkml:trace>
  <inkml:trace contextRef="#ctx0" brushRef="#br0" timeOffset="-332.521">339 226,'0'38,"0"33,0 8,0-4,0-11,0-10,0-10,0-8,0-5,0-3,0-2,-5-5,-1-1,0 1,5-4,4-4</inkml:trace>
  <inkml:trace contextRef="#ctx0" brushRef="#br0" timeOffset="508.45">763 29,'64'-6,"-9"-1,0 3,0 1,0 4,-1 1,1 3,52 12,-103-17,1 1,-1 0,1 0,-1 0,0 1,1-1,-1 1,0 0,0 0,0 0,0 1,-1-1,1 1,-1 0,1 0,-1 0,0 1,0-1,-1 1,1 0,-1-1,1 1,-1 0,0 1,-1-1,1 0,-1 0,0 1,0-1,0 1,0-1,-1 1,0 3,-5 9,0 0,-1-1,-1 0,0 0,-1-1,-1 0,-1 0,0-1,0 0,-2 0,0-2,0 1,-12 8,-28 33,49-51,1-1,-1 0,1 1,-1-1,1 1,0 0,0-1,0 1,1 0,-1 0,0 1,1-1,0 0,0 0,0 1,0-1,1 1,-1-1,1 0,0 1,0-1,0 1,0-1,1 1,-1-1,1 1,0-1,0 0,0 0,1 1,-1-1,1 0,-1 0,1 0,0 0,0-1,1 1,-1 0,2 0,91 48,-83-47,0 1,0 0,-1 1,0 0,0 0,-1 1,1 1,-2 0,1 0,-1 2,-7-8,0-1,-1 2,1-1,-1 0,0 0,0 0,0 1,0-1,0 0,0 1,-1-1,1 1,-1-1,0 1,1-1,-1 1,0-1,-1 1,1-1,0 1,-1-1,1 1,-1-1,0 1,0-1,0 0,0 1,0-1,-1 0,1 0,-1 0,1 0,-1 0,0 0,1 0,-1-1,0 1,-1 0,-87 49,68-44,0-1,0-1,-1-1,1 0,-1-2,0-1,0-1,0 0,0-2,-15-3,-34-25,55 20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4:22.9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789 1,'-33'2,"0"3,0 0,0 2,1 2,1 0,-1 3,1 0,1 2,1 1,0 2,1 0,-2 4,-148 123,177-144,-1 1,0-1,1 1,-1 0,1 0,-1 0,1 0,-1 0,1 0,0 0,0 0,-1 1,1-1,0 0,0 1,0-1,0 1,1-1,-1 1,0-1,1 1,-1 0,1-1,-1 1,1 0,0-1,-1 1,1 0,0 0,0-1,1 1,-1 0,0 0,0-1,1 1,-1 0,1-1,0 1,-1-1,1 1,0 0,0-1,0 0,0 1,0-1,0 0,1 1,-1-1,0 0,1 0,-1 0,1 0,188 12,-188-13,-1 1,1 0,0-1,-1 1,1 0,-1 0,1 0,-1 0,0 0,0 1,1-1,-1 0,0 1,0-1,0 1,0-1,0 1,-1-1,1 1,0-1,-1 1,1 0,-1-1,0 1,1 0,-1 0,0-1,0 1,0 0,0 0,0-1,-1 1,1 0,-1-1,1 1,-1 0,1-1,-1 1,0 0,-36 68,31-61,-222 306,200-276,9-14,2 1,0 1,2 0,1 1,-8 23,20-48,1 0,0 0,0 0,1 0,-1 0,0 1,1-1,0 0,0 0,0 0,0 0,0 0,1 1,-1-1,1 0,0 0,0 0,0 0,0 0,1 0,-1-1,1 1,0 0,0-1,0 1,0-1,0 0,0 1,0-1,1 0,-1 0,1-1,0 1,0 0,-1-1,1 0,0 0,1 1,16 1,1-1,-1 0,0-1,1-2,-1 0,0-1,0-1,0-1,0 0,0-2,-1 0,4-3,32-9,0-2,-2-3,0-2,38-26,-7-20,-70 55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255 227,'-2'42,"-2"0,-2-1,-1 1,-2-1,-2-1,-2 1,-1-2,-4 4,-11 89,29-129,0 0,0 1,0-1,0 0,1 0,-1 0,1 1,0-1,0 0,0 0,0 0,1 0,-1 0,1 0,0-1,-1 1,1 0,1-1,-1 0,0 1,0-1,1 0,0 0,-1 0,1 0,0-1,0 1,0-1,0 0,0 0,0 0,0 0,0 0,0 0,0-1,1 0,-1 0,0 0,2 0,12-2,0 0,-1-2,1 0,-1-1,1 0,-2-2,1 0,-1 0,0-1,0-1,-1-1,0 0,10-10,11-19,-22 19</inkml:trace>
  <inkml:trace contextRef="#ctx0" brushRef="#br0" timeOffset="245.349">1 508,'38'0,"33"-5,13-6,-3-1,-6 1,-10 2,-12-1,-5 0,-6 3,-5-4,-5 2,-2 1,-2-2,-1 0,0 2,-4 2</inkml:trace>
  <inkml:trace contextRef="#ctx0" brushRef="#br0" timeOffset="494.877">735 0,'27'46,"-1"1,-3 1,-2 1,-1 0,5 29,-15-44,-1 0,-2 1,-1 0,-2 1,-1-1,-2 1,-1 0,-1-18,0-1,-2 1,0-1,-1 1,0-1,-2 0,0-1,-1 1,0-1,-2-1,1 1,-2-1,0-1,-11 12,5-10,-1 0,0-1,-1-1,-1-1,0-1,0 0,-2-1,1-2,-1 0,-1-1,1-1,-18 3,8-3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0,'-28'34,"1"0,2 2,2 0,1 2,1 1,3 0,1 1,2 1,-8 35,18-60,1 0,0 0,2 0,-1 0,2 0,0 0,1 1,1-1,1 0,0 0,1 0,0 0,1 0,1 0,1-1,0 0,1 0,1-1,0 0,1 0,4 4,-9-14,0-1,0 0,0 0,1 0,-1 0,1-1,0 0,0 0,0 0,0-1,0 1,0-1,0 0,0-1,3 1,14 1</inkml:trace>
  <inkml:trace contextRef="#ctx0" brushRef="#br0" timeOffset="829.789">211 706,'40'-2,"0"-2,-1-1,0-2,-1-2,1-2,-2-1,0-2,33-18,-54 24,-1 0,-1-2,0 0,0-1,0 0,-2-1,1 0,-2-1,0 0,0-1,-1 0,-1-1,0 0,-1-1,-1 1,-1-1,5-15,-10 29,0 0,0 0,0 0,0 0,-1 0,1 0,0 0,-1 0,1 0,-1 0,0 0,0 0,0-1,0 1,0 0,0 0,-1 0,1 0,-1 0,1 0,-1 0,0 0,0 0,0 0,0 0,0 0,0 0,-1 1,1-1,-1 0,1 1,-1-1,1 1,-1 0,0-1,0 1,1 0,-1 0,-1 0,-6 3,0 0,1 1,-1 0,1 0,0 1,0 0,0 1,1 0,-1 0,1 0,1 1,-1 0,1 0,0 1,0 0,0 0,1 0,0 1,1-1,0 1,0 1,-2 5,0-4,0 1,1 0,0 1,1-1,0 1,1 0,0 0,1 0,1 1,0-1,0 0,1 1,0-1,1 0,1 0,0 1,1-1,0 0,1-1,0 1,0 0,5 5,-2-11,0 1,1-1,0-1,0 1,0-2,1 1,0-1,0 0,0-1,0 0,0 0,1-1,-1 0,1-1,0 0,-1-1,1 0,0 0,-1-1,1 0,0-1,-1 0,0 0,1-1,-1-1,0 1,0-1,-1-1,1 1,-1-2,0 1,0-1,-1 0,1-2,18-8,-1-2,0 0,-2-2,0-1,-2 0,0-2,-1 0,-1-2,-2 0,0 0,8-22,-14-2,-11 48,0 0,0 0,0 0,0 0,0 0,-1 0,1 0,0 0,0 0,-1 0,1 0,-1 0,1 0,0 0,-1 0,0 1,1-1,-1 0,0 0,1 1,-1-1,0 0,0 1,1-1,-1 0,0 1,0-1,0 1,0-1,0 1,0 0,0 0,0-1,0 1,0 0,0 0,0 0,0 0,0 0,0 0,0 0,0 0,0 0,0 1,0-1,0 0,-1 1,-8 4,0 1,1 0,-1 0,1 1,0 1,1-1,0 1,0 1,0-1,1 1,1 1,0-1,0 1,0 0,1 1,1-1,-2 8,3-12,0 0,1 0,0 0,0 1,0-1,1 1,0-1,0 1,1-1,0 1,0 0,0-1,1 1,0 0,0-1,1 1,0-1,0 0,0 1,1-1,0 0,0-1,0 1,1 0,0-1,0 0,1 0,-1 0,1 0,0-1,1 1,4 1,1 0,-1-1,1-1,-1 0,1 0,0-1,1 0,-1-1,0 0,1-1,-1 0,1-1,0-1,-1 1,0-2,1 0,-1 0,0-1,0 0,0-1,0 0,7-4,0 0,-1 0,0-2,0 0,-1-1,-1-1,0 0,-1-1,0-1,-1 0,0-1,2-5,-1 1,0-1,-2-1,0 0,-1-1,-2 0,0-1,-1 1,-1-2,0-4,-7 27,1 0,-1 0,1-1,-1 1,1 0,-1 0,0-1,1 1,-1 0,0-1,0 1,0-1,0 1,0 0,0-1,0 1,-1 0,1-1,-1 1,1 0,-1-1,1 1,-1 0,1 0,-1 0,0 0,0-1,0 1,0 0,0 0,0 1,0-1,0 0,0 0,0 0,0 1,0-1,-1 0,1 1,0-1,0 1,-1 0,1-1,0 1,-1 0,1 0,-1 0,1 0,0 0,-1 0,1 0,0 0,-1 1,1-1,0 0,-1 1,1-1,-12 10,-1 1,2-1,0 2,0 0,1 0,1 1,0 1,0-1,-2 7,4-9,1 1,0 0,0 0,2 1,-1 0,1 0,1 0,1 0,0 1,0 0,1-1,1 1,0 0,1 0,1 0,0 0,1 0,0-1,1 1,1-1,0 1,1-1,0-1,1 1,0-1,1 1,5 5,-6-10,-1 0,2-1,-1 0,1 0,0 0,1-1,-1 0,1 0,1-1,-1 0,1 0,-1-1,1-1,0 1,1-1,-1-1,1 1,-1-2,1 1,-1-1,7-1,2-4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189 567,'-5'0,"-1"0,1 1,0 0,0 0,0 0,0 1,0-1,1 1,-1 0,0 1,1-1,-1 1,1 0,0 0,0 0,0 1,0-1,1 1,0 0,-1 0,1 0,1 0,-2 3,-5 7,1 1,0 0,1 1,1 0,0 0,1 0,1 0,0 1,2 0,-1 6,-14 63,15-81,1 0,0 0,0 0,0 0,1 0,0 0,0 0,0 0,1 0,-1 0,1 0,0 0,1 0,-1 0,1-1,0 1,0 0,1-1,-1 1,1-1,0 0,0 0,0 0,1 0,-1-1,1 0,0 1,0-1,0 0,1-1,-1 1,0-1,1 0,4 1,0-1,1 0,-1-1,1-1,0 0,-1 0,1-1,0 0,-1 0,1-1,-1-1,0 1,0-2,0 1,0-1,0 0,-1-1,0 0,0-1,0 1,0-2,-1 1,0-1,0 0,-1 0,0-1,0 0,7-10,0 0,-1-1,-2-1,0 0,0 0,-2-1,-1 0,0-1,-2 1,3-21,0-8,-5 41,0-1,-1 0,-1 1,1-1,-2 0,1 0,-1 0,-1 0,0 0,0 0,-1 0,0 1,-1-1,0 0,0 1,-1 0,-3-5,3 7,0 1,-1 0,0 0,0 1,0-1,0 1,-1 0,0 0,0 1,0 0,-1 0,0 0,1 1,-1 0,0 1,-1-1,1 1,0 0,-1 1,1 0,-1 0,1 1,-1 0,1 0,-1 0,1 1,-1 1,1-1,0 1,-1 0,-6 3,-63 49,76-52,-1 0,0-1,1 1,-1 0,1 0,-1 1,1-1,0 0,0 0,0 0,0 1,0-1,1 1,-1-1,1 1,-1-1,1 0,0 1,0-1,0 1,0-1,1 1,-1-1,1 1,-1-1,1 1,0-1,0 0,0 0,0 1,0-1,1 0,-1 0,1 0,-1 0,8 5,0 0,0-1,0 0,1-1,0 0,0-1,0 0,1 0,-1-1,1 0,0-1,0 0,0-1,0 0,0-1,0 0,0 0,0-2,-1 1,3-1,26 0,-21 1,0 0,0-1,0-1,0-1,0-1,-1 0,0-1,0-1,-1-1,0 0,0-1,-1-1,9-6,-5 5,0-1,0 0,-2-2,1 0,-2-1,0 0,-1-2,0 0,-1 0,-1-1,-1-1,-1 0,0-1,-2 0,0 0,-1-1,-1 0,3-19,-16-69,5 106,0-1,0 1,0 0,-1 0,1 0,-1 0,0 0,0 1,0-1,0 0,0 1,0-1,-1 1,1 0,-1 0,1 0,-1 0,0 0,0 1,0-1,0 1,0 0,0 0,-1 0,1 0,0 0,0 1,-1 0,1-1,-4 2,0 0,0 1,0 0,0 1,0-1,0 1,0 1,1 0,-1-1,1 2,0-1,0 1,1 0,-1 0,1 1,0-1,1 1,-1 0,1 1,0-1,1 1,0-1,0 1,0 0,1 0,0 1,0-1,0 6,2-10,0-1,0 1,0 0,0 0,0 0,1 0,-1 0,1 0,0 0,0-1,0 1,1 0,-1-1,0 1,1-1,0 1,-1-1,1 0,0 0,0 0,1 0,-1 0,0 0,1 0,-1-1,1 1,-1-1,1 0,0 0,-1 0,1 0,0 0,0 0,0-1,102 12,-65-15,-32 2,1-1,-1 1,1 1,-1 0,1 0,-1 0,1 1,-1 1,0-1,1 1,-1 1,0-1,0 1,0 1,7 4,-12-3,1 0,-1 0,0 0,0 1,-1 0,0-1,0 1,0 0,-1 0,1 0,-1 0,-1 0,1 0,-1 1,0-1,-1 0,1 0,-2 1,5 50,-3-54,1 1,0-1,-1 0,1 0,1 0,-1 0,0 0,1 0,0 0,0-1,-1 1,1-1,1 1,-1-1,0 1,1-1,-1 0,1 0,0-1,-1 1,1 0,0-1,0 1,0-1,0 0,0 0,1-1,-1 1,0 0,0-1,1 0,-1 0,19 2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0 860,'856'-474,"-229"122,-548 319,-79 33,0 1,1 0,-1-1,0 1,1 0,-1-1,0 1,0 0,0 0,0-1,0 1,0 0,0 0,0 0,0-1,0 1,0 0,0 0,-1-1,1 1,0 0,-1-1,1 1,0 0,-1-1,1 1,-1 0,1-1,-1 1,1-1,-1 1,1-1,-1 1,0-1,1 1,-1-1,0 0,1 1,-1-1,0 0,0 1,-1 1,-80 70,60-59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6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5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172 487,'94'-102,"-63"74,286-243,-228 186,-100 102,2 1,0 0,1 1,1 0,0 0,2 1,0 0,1 4,-21 109,6 0,1 72,8-2,7-91,-6-1,-15 73,21-158,-1 0,-1 0,-1 0,-1-1,-1 0,-2 0,0-1,-1-1,-2 1,0-2,-2 0,0 0,-2-2,0 0,-19 17,26-28,1-1,-1-1,0 1,0-2,-1 1,0-2,0 1,-1-2,1 1,-1-2,0 1,0-2,0 1,0-2,-1 0,1 0,-1-1,1 0,0-1,-1-1,1 0,-7-2,14 0,0 1,0-1,0 0,1 0,-1 0,1-1,0 0,0 1,1-1,-1-1,1 1,0 0,1-1,-1 0,1 0,0 1,1-1,-1 0,1 0,0-1,0-3,6-131,1 118,0 1,2 0,0 0,1 1,2 0,0 0,1 1,1 1,0 0,2 1,0 0,1 1,13-9,34-28,3 3,1 3,17-6,-36 23,185-100,-129 94,-102 38,-1 0,0 0,1 0,-1 0,0 0,0 0,0 0,0 0,0 1,0-1,0 0,0 1,0-1,-1 0,1 1,-1-1,1 1,-1-1,1 1,-1-1,0 1,0 0,0-1,0 1,0-1,0 1,0-1,0 1,0-1,-1 1,1 0,-1-1,1 0,-1 1,0 5,-6 279,7-284,0 0,0-1,0 1,0 0,0-1,0 1,0 0,1-1,-1 1,1 0,0-1,-1 1,1-1,0 1,0-1,0 1,0-1,0 0,0 1,0-1,0 0,1 0,-1 0,0 0,1 0,-1 0,2 0,8 0</inkml:trace>
  <inkml:trace contextRef="#ctx0" brushRef="#br0" timeOffset="435.275">1414 853,'9'0,"18"0,10 0,2 0,0 0,-2 0,-3 0,-1 0,-3 0,-1 0,-1 0,0 0,0 0,0 0,0 0,0 0,-10 5,-7 2</inkml:trace>
  <inkml:trace contextRef="#ctx0" brushRef="#br0" timeOffset="680.415">1386 1136,'33'10,"31"-2,9-2,2-3,-8 0,-9-7,-11-3,-8 1,-6 0,-8 2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218 379,'257'-81,"-233"73,-2 0,1-2,-1-1,-1 0,0-2,0 0,-1-1,-1-1,-1-1,0-1,10-12,-23 23,0-1,-1 0,1 0,-2 0,1 0,-1-1,0 1,0-1,-1 0,0 0,0 0,-1 0,0 0,-1-2,1 9,-1 1,0-1,0 1,0-1,0 1,0-1,0 0,0 1,0-1,0 1,0-1,0 1,0-1,0 1,0-1,0 1,0-1,0 1,-1-1,1 1,0-1,0 1,-1-1,1 1,0-1,-1 1,1 0,-1-1,1 1,0 0,-1-1,1 1,-1 0,1-1,-1 1,1 0,-1 0,1 0,-1-1,1 1,-1 0,1 0,-1 0,1 0,-1 0,1 0,-1 0,1 0,-1 0,0 0,1 0,-1 0,1 1,-1-1,1 0,-1 0,1 1,-1-1,1 0,0 0,-1 1,1-1,-1 1,1-1,0 0,-1 1,1-1,-1 1,-23 31,-3 37,4 2,2 0,3 1,4 1,2 0,1 48,-3-3,-12 118,10-76,-7-1,-9 11,27-146,-1 0,-2-1,0 0,-1 0,-2-1,0 0,-1-1,-1 0,-1-1,-3 2,7-13,0 0,0-1,0 0,-1-1,0 0,-1-1,0 0,0 0,0-2,0 1,-1-2,1 1,-1-2,0 0,0 0,0-1,0-1,0 0,-8-2,14 1,0-1,0-1,0 0,0 1,1-2,-1 1,1-1,0 0,0 0,0-1,1 0,-1 0,1 0,1-1,-1 1,1-1,0 0,0-1,0 1,1-1,0 1,0-1,1 0,0 0,0 0,1-1,0 1,0 0,0 0,1-1,1 1,-1 0,1-1,0 1,0 0,1 0,0 0,2-5,10-23,1 0,2 1,1 0,2 2,0 0,3 2,0 0,2 1,2 2,0 0,1 2,2 1,3 0,-31 22,68-56,3 3,2 4,2 2,23-7,-26 7,-56 36</inkml:trace>
  <inkml:trace contextRef="#ctx0" brushRef="#br0" timeOffset="786.386">726 1366,'-13'15,"13"-24,20-25,3 0,1 2,1 0,1 2,2 1,1 1,8-4,4 6,-40 26,0 0,0-1,-1 1,1-1,0 1,0 0,0 0,0 0,0-1,0 1,0 0,0 0,-1 0,1 0,0 1,0-1,0 0,0 0,0 0,0 1,0-1,-1 0,1 1,0-1,0 1,-1-1,1 1,0 0,0-1,-1 1,1-1,-1 1,1 0,0 0,-1-1,0 1,1 0,-1 0,1 0,-1 0,0-1,0 1,1 0,-1 0,0 0,0 0,0 0,0 0,0 1,-45 183,45-184,0-1,0 1,0-1,0 1,0-1,1 1,-1-1,0 1,0-1,1 1,-1-1,0 0,1 1,-1-1,0 1,1-1,-1 0,0 1,1-1,-1 0,1 0,-1 1,1-1,-1 0,1 0,-1 0,1 1,-1-1,1 0,-1 0,1 0,-1 0,1 0,-1 0,1 0,-1 0,1 0,-1 0,1-1,0 1,-1 0,0 0,1 0,-1-1,1 1,-1 0,1 0,-1-1,1 1,-1 0,0-1,1 1,-1-1,0 1,1 0,-1-1,0 1,0-1,1 1,-1-1,0 0,29-24,-29 25,184-185,-143 155,-40 29,-1 1,1 0,-1-1,1 1,0-1,-1 1,1 0,0-1,0 1,-1 0,1 0,0 0,-1-1,1 1,0 0,0 0,-1 0,1 0,0 0,0 0,-1 1,1-1,0 0,0 0,-1 0,1 1,0-1,-1 0,1 1,0-1,-1 1,1-1,-1 1,1-1,0 1,-1-1,1 1,-1-1,0 1,1 0,-1-1,1 1,-1 0,0-1,0 1,1 0,-1 0,0-1,0 1,0 0,0 0,0-1,0 1,0 0,0 0,0-1,0 1,0 0,0 0,-1-1,1 1,0 0,-1-1,-36 118,15-66,-4 29,23-62</inkml:trace>
  <inkml:trace contextRef="#ctx0" brushRef="#br0" timeOffset="1289.725">1657 1085,'-239'228,"231"-220,20-20,24-22,182-163,-147 162,-69 35,-1-1,1 1,0 0,0 0,-1 0,1 0,0 0,0 0,-1 0,1 0,0 1,-1-1,1 1,0-1,-1 1,1 0,0-1,-1 1,1 0,-1 0,0 0,1 0,-1 0,0 1,1-1,-1 0,0 1,0-1,0 1,0-1,-1 1,1-1,0 1,0 0,-1-1,1 1,-1 0,0-1,1 1,-1 0,0 1,0 226,4-206,2-4</inkml:trace>
  <inkml:trace contextRef="#ctx0" brushRef="#br0" timeOffset="1523.528">1544 1225,'38'-4,"33"-7,8-2,-4 2,-11 3,-10 2,-15 7,-9 4,-10 1</inkml:trace>
  <inkml:trace contextRef="#ctx0" brushRef="#br0" timeOffset="1756.587">2278 1141,'-19'34,"-12"15,1 0</inkml:trace>
  <inkml:trace contextRef="#ctx0" brushRef="#br0" timeOffset="2005.138">2053 999,'43'39,"19"17,4 4,-5-8,-12-9,-10-10,-12-7,-5-8,-7-2,-1-4,2-4,-2-3</inkml:trace>
  <inkml:trace contextRef="#ctx0" brushRef="#br0" timeOffset="3333.378">2391 1028,'-5'0,"-6"5,-2 6,-2 1,0 4,3 4,-1-2,2 1,7-3,4-3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2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248 310,'-25'17,"0"0,1 1,2 1,0 2,0 0,2 1,1 1,-13 21,27-38,1 0,0 0,0 0,1 1,0-1,0 1,1 0,0-1,0 1,0 0,1 0,0 1,0-1,1 0,0 0,0 0,1 0,0 1,0-1,1 0,-1 0,2 0,-1-1,1 1,0 0,0-1,1 0,0 0,0 0,0 0,1-1,0 1,0-1,0 0,0-1,1 1,2 0,2 0,1 0,0-1,0-1,0 0,1 0,-1-1,1 0,-1-1,1-1,-1 0,1 0,-1-1,1-1,-1 1,1-2,-1 0,0 0,0-1,0-1,-1 1,1-2,-1 1,0-2,-1 1,0-1,0-1,7-7,4-2,0-1,-2 0,0-2,-1 0,-1-1,-1-1,-1 0,-1-1,-1 0,7-19,-12 17,-1 0,-1-1,-1 0,-1 0,-2 0,0-1,-2 1,-2-14,3 36,0 1,1-1,-1 1,0-1,-1 0,1 1,-1-1,1 1,-1-1,0 1,-1 0,1-1,0 1,-1 0,0 0,0 0,0 0,0 0,0 0,-1 0,1 1,-1-1,1 1,-1 0,0 0,0 0,0 0,0 0,-1 1,1-1,0 1,-1 0,1 0,-1 0,1 0,-1 1,1 0,-1-1,0 1,0 0,-3 2,0 0,0 0,0 1,0 0,1 0,-1 1,1-1,-1 1,1 1,1-1,-1 1,1 0,-1 0,1 1,1 0,-1 0,1 0,0 0,1 0,-2 3,-3 8,0 1,0 0,2 0,0 1,1-1,1 1,1 6,-3 246,9-158,-3-85,2 9,-2 1,-2 0,-2-1,-1 0,-1 1,-6 11,5-30,1 0,1 1,1-1,1 1,0 0,1 0,2 13,-1-31,1 0,0-1,1 1,-1 0,0 0,1 0,-1 0,1 0,-1 0,1 0,0 0,0-1,0 1,0 0,0-1,0 1,0 0,1-1,-1 0,0 1,1-1,-1 0,1 0,0 1,-1-1,1 0,1 0,9 0</inkml:trace>
  <inkml:trace contextRef="#ctx0" brushRef="#br0" timeOffset="469.489">868 0,'73'124,"-60"-93,-1-1,-2 2,-1-1,-1 1,-2 0,-1 1,-2 0,-1-1,-1 1,-2 0,-1 0,-2-1,-1 1,-2-1,-1 0,-1-1,-2 0,-6 11,5-12,-1 0,-2-1,-1-1,-1 0,-2-1,-1-1,0 0,-2-2,-1-1,-2 0,-23 10,26-19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0 311,'44'-4,"23"-3,5 1,-4 2,-10 0,-14-3,-10 0,-6 0,-3 3,-6 0</inkml:trace>
  <inkml:trace contextRef="#ctx0" brushRef="#br0" timeOffset="234.108">254 1,'-9'43,"-9"34,-5 13,0-4,5-12,6-13,4-13,3-9,4-7,6-4,2-1,5-7,5-5,0-6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0,'-28'17,"0"1,1 2,1 0,1 2,1 1,1 0,1 2,1 1,1 0,2 1,0 2,2-1,1 2,1 0,2 1,1 0,2 1,-5 27,13-47,0 0,1 0,0 0,1 0,1 0,-1 0,2-1,0 1,0-1,1 1,1-1,0 0,0-1,1 1,0-1,1 0,0-1,1 1,0-2,0 1,1-1,0 0,0-1,1 0,0 0,0-1,1 0,-1-1,1-1,1 1,-1-2,0 1,1-2,3 1,13-1,-3-2</inkml:trace>
  <inkml:trace contextRef="#ctx0" brushRef="#br0" timeOffset="826.294">458 734,'24'5,"0"-2,-1-1,1-1,0-1,0-1,0 0,-1-2,1-1,-1-1,0-1,0-2,0 0,-1-1,15-9,-21 9,-1-1,-1-1,0 0,-1-1,0-1,0 0,-2-1,1 0,-2-1,0 0,-1 0,0-1,-2 0,1-1,-2 0,0 0,-2 0,0-1,0 1,0-14,-3 28,0 0,-1 0,1 0,0 0,-1-1,0 1,0 0,0 0,0 0,0 0,-1 0,1 0,-1-1,0 1,0 0,0 1,0-1,-1 0,1 0,-1 0,0 1,1-1,-1 1,0-1,-1 1,1 0,0 0,-1 0,1 0,-1 0,0 1,1-1,-1 1,0-1,0 1,0 0,0 0,0 0,0 1,0-1,0 1,0 0,-1 0,1 0,0 0,0 0,-2 1,-10 6,0 1,1 0,0 1,0 0,1 1,1 1,0 0,0 1,1 0,0 1,1 0,1 0,0 1,1 0,0 1,1 0,-4 12,7-19,0 0,0 0,0 1,1-1,1 1,-1 0,1-1,1 1,-1 0,2 0,-1 0,1 1,0-1,1 0,0 0,1 0,0 0,0-1,1 1,0-1,1 1,-1-1,2 0,-1 0,1 0,0-1,1 0,-1 0,2 0,-1 0,1-1,0 0,0-1,0 0,1 0,6 3,1-4,1 0,-1-1,0-1,1-1,-1 0,1-1,-1 0,1-2,-1 0,1 0,-1-2,0 1,0-2,-1 0,1-1,-1-1,22-10,-1-2,-1-1,-1-2,-1-2,20-18,-27 22,-1-1,-1-1,-1-1,-1-1,-2-1,0-1,-1 0,-2-2,2-4,-19 32,0 1,0-1,0 0,0 1,0-1,1 0,-1 0,0 0,0 0,0 0,0 0,0 0,0 0,0 0,0-1,0 1,0 0,1-1,-1 1,0 0,0-1,0 1,1-1,-1 1,0-1,0 0,1 1,-1-1,0 0,1 1,-1-1,1 0,-1 0,1 1,-1-1,1 0,0 0,-1 0,1 0,0 0,0 0,0 1,0-1,-1 0,1 0,0 0,1 0,-1 0,0 0,0 0,0 0,0 0,1 0,-1 1,0-1,1 0,-1 0,-13 11,-1 0,1 2,1-1,0 2,1-1,0 1,1 1,0 0,-4 11,10-18,0 0,0 0,1 0,0 1,0 0,1-1,0 1,1 0,0 0,0 0,0 0,1 0,0 0,1 0,0 0,0 0,1 0,0 0,0 0,0 0,3 2,-2-5,0 0,1-1,0 1,0 0,0-1,1 0,-1 0,1 0,0-1,0 0,0 0,1 0,-1 0,1-1,-1 0,1 0,0 0,0-1,0 0,0 0,0-1,0 1,0-1,5-1,10 0,0 0,0-2,-1-1,1 0,-1-1,13-6,-7-1,0-2,0 0,-1-2,-1-1,-1 0,0-2,-2-1,0-1,-1 0,-1-1,-1-2,-1 0,-1 0,11-25,-21 40,-1-1,0 0,0 0,-1 0,0-1,-1 1,0-1,0 0,-1 0,-1 0,0 0,0 0,-1 0,-2-10,2 20,0 0,0-1,0 1,-1 0,1-1,-1 1,1 0,-1 0,1 0,-1 0,0-1,1 1,-1 0,0 0,0 0,0 0,0 1,0-1,0 0,0 0,0 1,0-1,0 0,-1 1,1-1,0 1,0-1,-1 1,1 0,0 0,0-1,-1 1,1 0,0 0,-1 0,1 1,0-1,-1 0,1 0,0 1,0-1,-1 0,1 1,0 0,0-1,0 1,-1 0,-49 41,38-26,0 0,0 0,2 2,0-1,1 1,1 1,0 0,2 0,0 1,1-1,1 1,1 1,1-1,1 1,0-1,2 1,0 0,2 11,-1-26,0 0,0 0,0 0,1 0,0 0,0 0,1-1,-1 1,1-1,0 1,1-1,-1 0,1 0,0-1,0 1,1-1,-1 0,1 0,0 0,0-1,0 1,1-1,-1 0,1-1,-1 0,1 1,0-2,0 1,0-1,0 0,0 0,0-1,1 1,-1-1,4-1,48-25,-41 16</inkml:trace>
  <inkml:trace contextRef="#ctx0" brushRef="#br0" timeOffset="1178.903">2660 28,'-247'451,"207"-336,39-110,1-1,-1 0,1 1,0-1,0 1,1-1,-1 1,1-1,0 0,0 1,0-1,1 0,0 0,-1 0,2 0,-1 0,0 0,1-1,-1 1,1-1,0 1,0-1,1 0,-1 0,2 1,2 0,1 1,-1-1,1 0,0 0,0-1,1 0,-1-1,0 1,1-2,-1 1,1-1,0-1,0 1,-1-1,1-1,0 0,-1 0,1-1,-1 0,4-1,6-2,-13 5,0 0,-1-1,1 0,-1 0,1 0,-1 0,1-1,-1 1,0-1,0 0,0-1,0 1,0-1,0 0,-1 1,1-2,-1 1,0 0,0-1,0 1,0-1,-1 0,1 0,-1 0,0 0,1-3,-5-7</inkml:trace>
  <inkml:trace contextRef="#ctx0" brushRef="#br0" timeOffset="1381.112">2209 367,'38'0,"32"0,9 0,1 0,-9-5,-12-1,-10 0,-10 1,-6 1,-8 2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520 283,'-10'-7,"-1"0,-1 1,1 0,-1 1,0 0,0 1,0 1,-1-1,1 2,-1 0,0 0,0 1,0 1,1 0,-1 1,0 0,0 1,1 1,-1 0,1 0,0 1,0 1,0 0,-11 6,17-7,-4 1,-1 1,1 0,0 0,1 1,0 0,0 1,0 0,1 0,0 1,1 0,0 1,-5 7,12-9,1 0,0-1,0 1,0 0,1-1,0 1,1-1,0 0,0 0,0 0,1 0,0 0,0-1,1 0,0 0,0 0,0 0,1-1,0 0,0 0,5 3,26 26,-22-23,0 1,0 1,-1 0,-1 1,0 0,-1 1,0 1,-2 0,0 0,0 1,-2 0,0 0,-1 1,-1 0,0 1,-1-1,-1 6,-3-18,1 0,-2 0,1 0,-1 0,0 0,0 0,-1 0,0 0,0 0,0 0,-1 0,0 0,0-1,0 1,-1-1,0 1,0-1,0 0,0 0,-1 0,0 0,-3 2,-10 3,1-2,-1 0,0-1,0-1,-1 0,0-1,0-1,0-1,-15 1,19-2,-1 0,0 0,0-1,0-1,0-1,1 0,-1-1,-3-1,17 3,1 0,-1 0,0-1,0 1,0 0,1-1,-1 1,0-1,0 1,1-1,-1 1,0-1,1 1,-1-1,1 0,-1 1,1-1,-1 0,1 1,-1-1,1 0,-1 0,1 1,0-1,0 0,-1 0,1 0,0 0,0 1,0-1,0 0,0 0,0 0,0 0,0 0,0 1,1-1,-1 0,0 0,1 0,-1 0,0 1,1-1,-1 0,1 1,-1-1,1 0,-1 1,1-1,-1 0,1 1,0-1,-1 1,1-1,0 1,0-1,-1 1,1 0,0-1,0 1,0 0,0 0,14-8</inkml:trace>
  <inkml:trace contextRef="#ctx0" brushRef="#br0" timeOffset="235.787">831 762,'-15'34,"-9"20,0 7,3-4,1-10,3-9,6-6,3-9</inkml:trace>
  <inkml:trace contextRef="#ctx0" brushRef="#br0" timeOffset="468.024">831 1,'9'43,"4"19,-1 0</inkml:trace>
  <inkml:trace contextRef="#ctx0" brushRef="#br0" timeOffset="852.319">944 1073,'66'-81,"-3"-4,-4-1,7-23,-28 51,-37 58,0 0,0 0,0 0,0 0,0 0,0 0,1 0,-1 0,-1 0,1 0,0 1,0-1,0 0,0 1,0-1,0 1,0-1,0 1,0-1,-1 1,1 0,0-1,0 1,-1 0,1-1,0 1,-1 0,1 0,-1 0,1 0,-1 0,1 0,-1-1,0 1,0 0,1 0,-1 0,0 0,0 0,0 0,0 0,0 0,0 0,0 0,0 0,-1 0,1 0,0 0,-1 0,1 0,0 0,-1 0,1 0,-1 0,1 0,-1-1,0 2,1 0,-2 66,-1-54,1 1,1 0,0-1,1 1,1 0,0 0,1-1,1 1,0-1,1 1,0-1,1 0,1-1,0 1,1-1,0 0,1-1,5 7,-5-14,0 0,1 0,-1-1,1 0,0-1,0 0,0 0,0-1,1 0,-1-1,0 0,1 0,-1-1,1 0,-1-1,1 0,-1-1,1 0,-1 0,0-1,0 0,0 0,-1-1,1 0,-1-1,0 0,0 0,0-1,-1 0,0 0,0-1,0 1,4-8,16-23,-1 0,-3-2,-1 0,-2-2,-1 0,-2-2,-3 1,0-5,-3 14,-1 10,-1 5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4:23.4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1 846,'117'-142,"86"-138,-87 85,-116 195,1 0,-1 0,0 0,0 1,1-1,-1 0,0 0,0 0,1 0,-1 0,0 0,0 0,1 0,-1 1,0-1,0 0,1 0,-1 0,0 0,1 0,-1-1,0 1,0 0,1 0,-1 0,0 0,0 0,1 0,-1 0,0 0,0-1,1 1,-1 0,0 0,0 0,0-1,1 1,-1 0,0 0,0 0,0-1,-7 36,5-24,1-9,-3 12,1 0,0 0,1 0,0 0,1 0,1 0,0 1,1-1,0 0,1 0,1 0,0 0,1 0,0-1,2 1,-1-1,6 8,-6-16,1-1,-1 0,1-1,0 1,0-1,0 0,0-1,1 0,-1 0,1 0,-1 0,1-1,0 0,-1-1,1 1,0-1,0-1,-1 1,1-1,0 0,0-1,-1 0,1 0,-1 0,0-1,0 0,0 0,0 0,0-1,-1 0,1 0,-1-1,120-131,-106 115,-1-1,-2-1,0 0,-1-1,-1-1,-2 0,0-1,-2 0,-1 0,-1-1,-1-1,-1 1,1-21,-6 23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453 513,'-14'-2,"-1"1,1 1,0 1,0 0,0 1,0 0,1 1,-1 0,0 1,1 1,0 0,0 1,1 0,-1 1,-10 9,7-3,1 0,1 2,0 0,1 0,1 1,0 1,1 0,1 0,1 1,0 1,1 0,2 0,-1 0,2 1,1-1,0 1,2 0,0 1,1 5,0-21,0 1,1 0,0 0,0-1,1 1,-1 0,1 0,1-1,-1 1,1-1,0 1,0-1,0 0,1 1,0-1,0 0,0-1,0 1,1-1,0 1,0-1,0 0,1-1,-1 1,1-1,0 1,0-2,0 1,0 0,0-1,1 0,-1 0,1-1,-1 1,6-1,1 0,0 0,-1-1,1-1,0 0,0 0,0-2,-1 1,1-1,-1-1,0 0,0-1,0 0,-1 0,1-1,-1 0,-1-1,1-1,-1 1,1-3,14-13,0-2,-2-1,-1-1,-1-1,-2-1,1-3,-8 12,-1 0,-1-1,-1 0,-1 0,-1-1,-1 0,-1 0,-1 0,0-1,-2 1,-1-1,0 0,-2 1,-1-1,3 19,0 0,-1 0,1 0,-1 0,0 0,0 0,0 0,-1 0,1 1,-1-1,0 0,0 1,-1 0,1-1,-1 1,1 0,-1 0,0 0,0 1,0-1,0 1,-1-1,1 1,-1 0,0 0,1 1,-1-1,0 1,0 0,0 0,0 0,0 0,0 1,0 0,0 0,0 0,0 0,0 0,-3 1,1 0,0 0,0 1,0-1,0 1,0 0,0 0,1 1,-1 0,1 0,0 0,0 0,0 1,0 0,1 0,-3 3,5-5,0 0,1 0,-1 0,1 0,-1 0,1 0,0 0,0 1,0-1,0 1,0-1,1 0,-1 1,1-1,-1 1,1 0,0-1,0 1,0-1,1 1,-1-1,0 1,1-1,0 1,-1-1,1 1,0-1,0 0,1 1,-1-1,0 0,1 0,-1 0,1 0,0 0,0 0,0 0,10 5,0-1,0 0,0 0,1-1,-1-1,1 0,0-1,1-1,-1 0,0 0,1-1,-1-1,1-1,-1 1,1-2,-1 0,0-1,0 0,0-1,0 0,6-4,7 0,1-2,-2-1,1 0,-2-2,0-1,0-1,-1-1,-1-1,-1-1,0-1,-2-1,0-1,-1 0,-1-1,-1-1,-1 0,7-17,-18 31,1 0,-2-1,1 0,-1 0,-1 0,1 0,-2-1,0 1,0 0,0-1,-2 1,1-1,-1 1,-1 0,0-1,0 1,-2-3,3 10,-1 1,0-1,1 0,-1 1,-1-1,1 1,0-1,-1 1,1 0,-1 0,1 0,-1 0,0 1,0-1,0 1,0 0,0 0,0 0,0 0,0 0,-1 1,1-1,0 1,0 0,-1 0,1 0,0 0,0 1,-1-1,1 1,-1 0,-95 42,93-39,0 0,0 0,0 0,1 1,0 0,0 0,0 0,0 1,1-1,0 1,0 0,0 0,1 1,0-1,0 1,1 0,0-1,0 1,0 0,1 0,0 0,1 1,-1-1,1 0,1 0,-1 0,1 0,1 0,-1 0,1 0,0 0,1 0,0-1,0 1,0-1,0 0,2 1,3 0,0 0,1-1,-1 0,1 0,0-1,1 0,0-1,-1 0,1 0,1-1,-1 0,0-1,1 0,-1-1,1 0,-1-1,10-1,-8 2,-6-1,0 0,0 0,-1 1,1-1,0 1,-1 1,1-1,0 1,-1 0,0 0,1 0,-1 1,0 0,0 0,-1 0,1 1,-1-1,1 1,-1 0,0 1,-1-1,1 0,-1 1,0 0,0 0,0 0,-1 0,1 1,-1-1,-1 1,2 4,1 40,-5-45,1-1,-1 1,1-1,-1 1,1 0,1-1,-1 1,1-1,0 1,0-1,0 1,0-1,1 1,0-1,0 0,0 0,0 0,1 0,-1 0,1-1,0 1,0-1,1 1,-1-1,1 0,0-1,-1 1,1-1,0 1,2-1,17 3,-1-4</inkml:trace>
  <inkml:trace contextRef="#ctx0" brushRef="#br0" timeOffset="432.622">0 1416,'345'-144,"-189"73,578-253,-665 293,185-68,-225 93,-5 2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6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0 140,'39'-9,"31"-4,9-4,1 1,-9 3,-12 4,-10-2,-10 2,-6 1,-4 3,-2-3,-1 1,0 0,1 3,-5 1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82,'39'-5,"36"-6,15-2,-3 2,-6 3,-13-2,-13 0,-10 2,-9 2,-6 8,-7 3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6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5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195 298,'415'-157,"-396"150,0-1,-1 0,0-2,-1 0,0-1,-1 0,0-2,-1 0,6-5,-22 18,0 1,0-1,0 1,0-1,0 1,0-1,0 0,0 1,0-1,0 0,0 0,0 0,0 0,0 0,0 0,0 0,0 0,0 0,0 0,0 0,0-1,0 1,0 0,0-1,0 1,0-1,1 1,-1-1,0 1,0-1,0 0,1 1,-1-1,0 0,1 0,-1 0,0 1,1-1,-1 0,1 0,-1 0,1 0,0 0,-1 0,1 0,0 0,0 0,0 0,0 0,0 0,0 0,0 0,0 0,0 0,0 0,0 0,1 0,-1 0,0 0,1 0,-1 0,1 0,-8 8,-1 1,2 0,-1 1,1 0,1 0,-1 0,1 0,1 1,0 0,0 0,1 0,0 4,-2-1,-6 30,2 0,1 1,3 0,1 0,3 36,-6 50,-4 51,8-90,-5 0,-3-1,-10 30,10-74,-1-1,-3 0,-2-1,-1 0,-2-2,-5 4,16-31,-1 0,0 0,-1-1,-1 0,-1-1,1-1,-2 0,0 0,0-1,-1-1,0-1,-1 0,0-1,0 0,-1-2,0 0,-8 1,19-5,0 0,1 0,-1-1,0 0,0 0,0 0,-1-1,1 0,0 0,0-1,0 0,0 0,0 0,0-1,1 1,-1-2,0 1,1 0,-1-1,1 0,0-1,0 1,0-1,0 0,1 0,0 0,0 0,0-1,0 0,-2-4,0-4,0-1,1 0,0 0,2-1,-1 1,2-1,0 0,1 0,0 0,1 0,1 0,0 0,1 1,0-1,2 0,0 1,0 0,1 0,1 0,0 0,1 1,1 0,0 1,0-1,1 1,1 1,0 0,1 0,0 1,1 0,34-28,2 1,2 3,1 2,1 2,4 2,-11 3,348-164,-332 147,-36 22</inkml:trace>
  <inkml:trace contextRef="#ctx0" brushRef="#br0" timeOffset="633.06">816 1257,'151'-217,"-131"188,-11 15,0 0,1 0,1 1,0 0,1 1,0 0,0 1,2 1,-1 0,5-2,-17 11,0 1,0 0,-1-1,1 1,0-1,0 1,-1 0,1 0,0-1,0 1,0 0,0 0,-1 0,1 0,0 0,0 0,0 0,0 0,0 0,-1 1,1-1,0 0,0 0,0 1,-1-1,1 1,0-1,-1 1,1-1,0 1,-1-1,1 1,0-1,-1 1,1 0,-1-1,1 1,-1 0,1 0,-1-1,0 1,1 0,-1 0,0 0,0-1,0 1,1 0,-1 0,0 0,0 0,0 0,-4 46,-30 64,34-110,0 0,0 0,0 0,1 0,-1 0,0 0,0 0,1 0,-1 0,1-1,-1 1,0 0,1 0,0 0,-1-1,1 1,-1 0,1-1,0 1,-1 0,1-1,0 1,0-1,0 1,-1-1,1 0,0 1,0-1,0 0,0 1,0-1,0 0,0 0,0 0,0 0,0 0,-1 0,1 0,0 0,0 0,0-1,0 1,0 0,0 0,0-1,0 1,-1-1,1 1,0-1,0 1,-1-1,2 0,43-27,113-87,-141 104,-11 6,0 0,0 1,0 0,0 1,1-1,0 1,0 1,-1-1,1 1,1 0,-1 1,5-1,-10 2,-1 0,1 0,-1 0,0 1,1-1,-1 0,0 1,0-1,1 1,-1 0,0-1,0 1,0 0,0 0,1-1,-1 1,0 0,-1 0,1 0,0 0,0 1,0-1,-1 0,1 0,0 0,-1 1,1-1,-1 0,0 1,1-1,-1 0,0 1,0-1,0 0,0 1,0-1,0 0,0 1,0-1,-1 1,-13 54,8-39,1-7,1 1,-1 0,2 0,0 0,0 0,1 0,1 1,-1-1,2 1,0 3,4 4</inkml:trace>
  <inkml:trace contextRef="#ctx0" brushRef="#br0" timeOffset="1079.556">1888 805,'-274'317,"339"-405,90-103,-49 89,-105 102,0-1,0 0,0 1,1-1,-1 1,0 0,0-1,0 1,0 0,1 0,-1-1,0 1,0 0,0 0,1 0,-1 1,0-1,0 0,0 0,1 1,-1-1,0 0,0 1,0-1,0 1,0 0,0-1,0 1,0 0,0 0,0 0,0-1,0 1,-1 0,1 0,0 0,-1 0,1 0,0 0,-1 1,0-1,1 0,-1 0,0 0,1 1,16 58,-16-54,5 29,3-1,0-1,2 0,2 0,14 28,-18-44,-5-5</inkml:trace>
  <inkml:trace contextRef="#ctx0" brushRef="#br0" timeOffset="1299.139">1718 1003,'39'0,"31"-5,9-1,-4 0,-10 1,-11 2,-11 0,-7 2,-10-4,-4-2,-7 1</inkml:trace>
  <inkml:trace contextRef="#ctx0" brushRef="#br0" timeOffset="1527.713">2622 778,'-14'33,"-5"21,-5 2,3-5,0-11,3-11</inkml:trace>
  <inkml:trace contextRef="#ctx0" brushRef="#br0" timeOffset="1766.511">2339 778,'43'19,"29"11,7 5,-5-3,-11-2,-11-7,-9-6,-12-2,-7-4,-3-3,-4-3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0 369,'95'-23,"-2"-4,-1-4,-2-4,24-16,-96 42,7-2,0-2,-1-1,-1-1,0-1,-1 0,7-10,-21 18,-4 5,0 0,0-1,0 1,-1-1,1 0,-1 0,0 0,0-1,-1 1,1-1,-1 0,0 1,0-1,-1 0,1 0,-1-1,-2 6,-1 0,1 0,0 0,0 0,0 0,-1 0,1 0,0 0,0 1,0-1,0 0,0 1,-1-1,1 1,0-1,0 1,0 0,0-1,1 1,-1 0,0 0,0 0,0 0,0-1,1 1,-1 0,0 0,1 0,-1 1,1-1,-1 0,1 0,0 0,-1 0,1 0,0 1,0 0,-18 33,1 1,3 1,0 1,3 0,1 0,-2 21,11-53,-28 158,8 1,3 70,-6 47,12-158,8-51,-5 1,-2-1,-3-1,-19 54,32-120,-1-1,1 1,-1-1,1 0,-2 0,1 0,0 0,-1 0,0 0,0-1,0 1,-1-1,0 0,0 0,0 0,0-1,0 1,-1-1,1 0,-1 0,0-1,0 0,0 1,0-1,0-1,-1 1,1-1,-1 0,-3 0,-1-2,0-1,-1 0,1 0,0-1,0-1,0 1,1-2,-1 1,1-1,0-1,1 0,-1 0,1 0,0-1,1 0,-1-1,1 0,1 0,0-1,0 1,0-1,1 0,0-3,-8-13</inkml:trace>
  <inkml:trace contextRef="#ctx0" brushRef="#br0" timeOffset="332.469">57 1074,'575'-270,"-560"264,-13 4,0 0,1 0,-1 0,1 1,-1-1,1 1,0 0,0 0,-1 0,1 0,0 0,0 0,0 1,0 0,0-1,0 1,0 0,0 1,0-1,0 0,0 1,0 0,0 0,0 0,0 0,-1 0,1 0,0 1,-1-1,1 1,-1 0,0-1,1 1,-1 0,0 1,0-1,0 0,18 101,-13-34,36 29,-33-84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27 170,'-7'20,"2"-1,0 1,2 0,0 0,1 0,1 1,0-1,2 0,0 0,2 1,0-1,1 0,1-1,6 14,-8-25,0-1,0 0,1 0,0 0,0 0,1-1,0 0,0 0,0 0,1-1,0 1,0-1,0-1,1 1,0-1,-1 0,2 0,-1-1,0 0,1-1,-1 1,1-1,-1-1,1 0,0 0,0 0,0-1,0 0,0 0,4-2,7 3,1-1,-1-1,0-1,0-1,0 0,0-1,0-2,-1 0,0 0,0-2,-1 0,1-1,13-11,-24 15,0 0,0 0,0-1,-1 0,0-1,0 1,-1-1,0 0,0-1,-1 1,0-1,0 0,-1 0,1 0,-2 0,1 0,-1-1,-1 1,0-1,0 0,0 1,-1-1,-1-5,-4-3</inkml:trace>
  <inkml:trace contextRef="#ctx0" brushRef="#br0" timeOffset="244.274">308 142,'-94'543,"57"-296,33-230,1-1,1 1,1 0,0 0,1 0,1 0,0 0,2 0,0 0,1 2,2-1</inkml:trace>
  <inkml:trace contextRef="#ctx0" brushRef="#br0" timeOffset="678.435">788 1,'16'19,"-2"0,0 1,-1 1,-2 0,0 1,-1 0,-1 1,-1 0,-1 0,-1 1,1 10,-1 8,-1 1,-3-1,-1 1,-2 0,-2 0,-1 0,-3-1,-1 0,-3-1,-1 1,-5 9,9-28,-1-1,-1 0,0 0,-2-1,0-1,-2 0,0 0,-1-1,-1-1,0-1,-2 0,0-1,-1-1,0-1,-1-1,-1 0,-4 0,-30 13,30-17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2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0 254,'39'0,"36"-4,10-3,-4 1,-11 1,-13-3,-12 0,-7 1,-12-3,-9-5,-8-4,-5 0</inkml:trace>
  <inkml:trace contextRef="#ctx0" brushRef="#br0" timeOffset="178.565">283 0,'-10'58,"-2"23,-1 4,4-4,2-11,2-12,8-16,2-10,1-7,4-2,1-5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1,'-5'9,"-6"9,-6 0,0 3,-3-3,3 1,0-3,2 0,-1 3,2 3,3-3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48 424,'-18'62,"13"-50,0-1,1 1,0 0,1 0,0 1,1-1,0 1,1-1,1 1,0-1,0 1,2 0,-1-1,1 0,1 1,0-1,1 0,4 7,-6-15,0-1,1 0,0 0,-1 0,1 0,1 0,-1-1,0 1,0-1,1 0,0 0,-1 0,1-1,0 1,0-1,0 0,0 0,0 0,0 0,0-1,0 0,0 0,0 0,0 0,0-1,0 1,0-1,0 0,0 0,0 0,2-2,7-2,0 0,0-1,-1 0,0-1,-1-1,1 0,-2 0,10-9,94-111,-113 127,-1-1,1 1,-1-1,1 1,-1-1,1 1,0-1,0 1,0 0,0-1,0 1,0 0,0 0,0 0,1 0,-1 0,0 0,1 0,-1 0,1 0,-1 1,1-1,-1 0,1 1,-1-1,1 1,0 0,-1 0,1-1,-1 1,1 0,0 1,-1-1,1 0,0 0,-1 1,1-1,-1 1,1-1,-1 1,1-1,-1 1,1 0,-1 0,0 0,1 0,-1 0,0 0,0 0,0 0,0 1,0-1,0 0,0 1,0-1,0 1,-1-1,1 1,0-1,-1 1,5 37,-6-35,1 0,0 0,0 1,0-1,0 0,1 0,-1 1,1-1,0 0,1 0,-1 0,1 0,-1 0,1 0,0-1,1 1,-1-1,1 1,-1-1,1 0,0 0,0 0,1 0,-1 0,0-1,1 0,0 1,2 0,2-1,0-1,0 0,0 0,0 0,0-1,0-1,0 1,0-1,0-1,0 1,0-1,0-1,0 1,-1-1,1-1,-1 1,0-1,0-1,0 1,-1-1,0 0,0-1,0 1,2-3,17-20,-1 0,-1-2,-1 0,10-22,-30 50,25-39,-16 24</inkml:trace>
  <inkml:trace contextRef="#ctx0" brushRef="#br0" timeOffset="4850.236">1262 0,'-19'41,"1"0,2 1,2 0,2 1,1 1,3 0,1 2,7-45,-10 246,12-159,10-24,-10-65,0 1,0 0,-1-1,1 1,0-1,-1 0,1 1,-1-1,1 0,-1 0,1 0,-1 0,0 0,1 0,-1 0,0-1,0 1,0 0,0-1,0 1,0-1,0 1,0-1,0 1,-1-1,1 0,0 0,35-57,3 2,3 2,25-26,-65 79,-1 0,0 0,1 1,-1-1,1 0,0 0,0 1,0-1,0 1,0 0,0 0,0-1,0 1,0 0,0 1,1-1,-1 0,0 1,0-1,1 1,-1 0,1 0,-1 0,0 0,1 0,-1 0,0 0,1 1,-1 0,0-1,1 1,-1 0,0 0,0 0,0 0,0 0,0 1,0-1,0 1,0-1,-1 1,1 0,0 0,-1-1,0 1,1 0,-1 0,0 0,0 1,0-1,0 0,0 0,0 2,9 98,-11-91,0-1,1 0,1 0,-1 0,2 0,0 1,0-1,0-1,1 1,1 0,1 2,20 6,-12-17</inkml:trace>
  <inkml:trace contextRef="#ctx0" brushRef="#br0" timeOffset="5683.294">1770 650,'12'2,"1"1,-1-2,1 0,0 0,0-1,-1-1,1 0,-1-1,1 0,-1-1,1 0,-1-1,0 0,0-2,-5 4,-1-2,0 1,0 0,-1-1,1 0,-1-1,1 1,-2-1,1 0,0 0,-1-1,0 1,0-1,-1 0,1 0,-1 0,-1 0,1-1,-1 1,0-1,0 0,-1 1,0-1,0 0,-1 0,0-4,0 9,0-1,0 1,0-1,-1 1,1-1,-1 0,0 1,0 0,0-1,0 1,0-1,0 1,-1 0,1 0,-1 0,0 0,1 0,-1 0,0 0,0 1,0-1,0 1,0-1,-1 1,1 0,0 0,-1 0,1 0,-1 0,1 0,-1 1,1-1,-1 1,1 0,-2 0,-2-1,0 1,-1 0,1 0,-1 1,1 0,0 0,0 0,0 1,-1 0,1 0,1 1,-1-1,0 1,0 1,-2 1,0 0,1 1,0 0,0 0,0 1,1 0,0 0,1 1,-1-1,1 1,1 0,-1 0,1 1,1-1,0 1,0 0,1 0,0 0,0 0,1 1,0-1,1 0,0 1,1 8,3-12,1 1,0-1,1 0,0 0,-1 0,2-1,-1 0,1 0,-1-1,1 0,1 0,-1 0,0-1,1 0,0-1,0 1,-1-1,1-1,1 0,-1 0,0 0,0-1,0-1,1 1,21 1,0-1,0-1,0-1,0-2,0-1,-1-2,1 0,-2-2,1-2,-1 0,-1-2,0-1,12-8,-23 11,0-1,-1 0,0-1,-1 0,-1-1,0-1,-1 0,0-1,-2 0,1-1,-2 0,-1 0,0-1,-1 0,5-19,-11 35,0 0,0-1,0 1,-1 0,1-1,-1 1,1 0,-1-1,0 1,0 0,0-1,0 1,0-1,-1 1,1 0,-1-1,1 1,-1 0,0 0,0-1,0 1,0 0,0 0,-1 0,1 0,0 0,-1 0,0 1,1-1,-1 0,0 1,0-1,0 1,0 0,0 0,0 0,0 0,-1 0,1 0,0 0,-1 1,1-1,0 1,-1 0,1-1,-2 1,-5 3,0 0,1 1,0 0,-1 0,1 1,1 0,-1 0,1 1,0 0,0 0,0 1,1 0,0 0,0 0,1 1,0-1,1 2,-3 3,7-10,-1-1,0 0,1 1,0-1,-1 1,1-1,0 1,0-1,0 0,-1 1,2-1,-1 1,0-1,0 1,0-1,1 1,-1-1,1 0,-1 1,1-1,-1 0,1 1,0-1,0 0,0 0,-1 0,1 1,0-1,1 0,-1 0,0-1,0 1,0 0,0 0,1 0,-1-1,0 1,1-1,-1 1,1-1,-1 0,2 1,64 6,-65-7,13 0,74 9,-86-8,0 0,0 1,-1-1,1 0,-1 1,1 0,-1-1,0 1,0 0,0 0,0 0,0 1,0-1,0 0,-1 1,1-1,-1 1,0 0,1-1,-1 1,-1 0,1 0,0 0,-1-1,1 1,-1 0,0 0,0 0,0 2,-15 74,12-70,1-1,-1 1,1 0,1-1,0 1,0 0,1 0,0 0,0 0,1 0,1 9,8-1,2-4</inkml:trace>
  <inkml:trace contextRef="#ctx0" brushRef="#br0" timeOffset="6169.185">2900 650,'32'-9,"0"-1,-1-1,0-2,-1-1,-1-2,0 0,15-13,11-44,-54 71,0-1,0 1,0 0,-1-1,1 1,-1-1,0 1,1-1,-1 1,0-1,-1 1,1 0,0-1,-1 1,1-1,-1 1,0 0,0-1,0 1,0 0,0 0,0 0,-1 0,1 0,-1 0,1 0,-1 0,0 0,0 1,0-1,0 1,0-1,0 1,0 0,-1-1,-5 1,-1 0,1 0,0 1,-1 0,1 0,0 1,-1 0,1 1,0 0,0 0,0 0,0 1,1 0,-1 1,1 0,-1 0,1 1,1-1,-1 2,1-1,-3 3,8-8,-12 10,1 0,0 0,0 1,1 0,0 1,1 1,1-1,0 2,0-1,1 1,0 3,5-10,0 0,0 0,1 0,-1 1,2-1,-1 1,1-1,1 1,-1 0,1-1,0 1,1 0,0-1,0 1,1-1,0 1,0-1,0 0,1 0,0 0,1 0,0 0,4 5,3 0,1-1,0 0,0-1,2-1,-1 0,1 0,0-1,0-1,1-1,0 0,0-1,1 0,0-1,-1-1,1-1,0 0,1-1,-1 0,0-2,0 0,0 0,0-2,11-3,-19 5,0-1,0-1,0 1,0-2,0 1,-1-1,0 0,1 0,-2-1,1 0,3-3,2-6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59,'3'6,"1"0,-1 0,0 0,-1 1,0-1,0 0,0 1,-1 0,0-1,0 1,0 0,-1 0,0 0,1 6,2 14,-1-1,0 1,-3 0,0 0,-1 0,-2-1,-3 13,-18 72,33-121,-1-1</inkml:trace>
  <inkml:trace contextRef="#ctx0" brushRef="#br0" timeOffset="335.014">141 88,'24'-5,"27"-6,10-2,-1 2,0-2,-7 1,-7 2,-6 4,-6 2,-3 2,-3 6,-1 3,-5 4,-6 6,-11-1,-6 3,-8-3,-2-4</inkml:trace>
  <inkml:trace contextRef="#ctx0" brushRef="#br0" timeOffset="618.638">1 652,'38'-9,"37"-4,15-4,-3 1,-11 3,-14-1,-13 2,-9 2,-8 4,-3 2,-8 3</inkml:trace>
  <inkml:trace contextRef="#ctx0" brushRef="#br0" timeOffset="1002.071">932 426,'-3'-1,"0"1,0 0,0-1,0 1,0 0,0 1,1-1,-1 0,0 1,0 0,0-1,0 1,1 0,-1 0,0 1,1-1,-1 1,1-1,-1 1,1 0,0 0,0 0,0 0,0 0,0 0,0 1,0-1,1 1,-1-1,0 2,-2 2,0 0,1 0,-1 0,1 0,1 1,-1-1,1 1,0 0,0-1,1 1,0 0,0 0,1 0,0 0,0 3,0-7,1 1,-1-1,1 0,0 0,0 0,0 0,0 0,0 0,1 0,-1-1,1 1,0 0,0-1,0 1,0-1,0 0,1 1,-1-1,1 0,-1-1,1 1,0 0,0-1,-1 1,1-1,0 0,1 0,-1 0,0-1,0 1,0-1,0 1,0-1,2 0,81-18,-60 8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0 340,'0'5,"5"1,6 0,7-1,4-2,3-1,3-1,1 0,1-6,-1-1,1-1,-1 2,-1-3,-4-1</inkml:trace>
  <inkml:trace contextRef="#ctx0" brushRef="#br0" timeOffset="266.607">0 594,'58'-5,"18"-2</inkml:trace>
  <inkml:trace contextRef="#ctx0" brushRef="#br0" timeOffset="581.203">819 255,'-5'28,"-1"20,0 7,1-3,1-4,2-5,1-6,0-5,1-6</inkml:trace>
  <inkml:trace contextRef="#ctx0" brushRef="#br0" timeOffset="904.223">537 227,'43'-5,"33"-1,10-1,-7 2,-11 2,-12 1,-16 5,-15 8,-11 1</inkml:trace>
  <inkml:trace contextRef="#ctx0" brushRef="#br0" timeOffset="1181.966">537 707,'57'-5,"25"-1,2-1,-8 2,-12-3,-12 0,-15 0</inkml:trace>
  <inkml:trace contextRef="#ctx0" brushRef="#br0" timeOffset="5268.227">622 57,'-1'0,"1"0,0-1,-1 1,1-1,0 1,-1-1,1 1,0-1,0 1,0-1,-1 1,1-1,0 1,0-1,0 1,0-1,0 0,0 1,0-1,0 1,0-1,0 1,0-1,0 1,0-1,1 0,-1 1,0-1,0 1,1-1,-1 1,0 0,0-1,1 1,-1-1,1 1,-1-1,0 1,1 0,-1-1,1 1,-1 0,1 0,-1-1,1 1,-1 0,1 0,-1 0,1-1,-1 1,1 0,0 0,-1 0,1 0,-1 0,1 0,-1 0,1 0,-1 0,1 1,40-7,-41 6,342 0,-317 0</inkml:trace>
  <inkml:trace contextRef="#ctx0" brushRef="#br0" timeOffset="9020.728">1610 255,'0'5,"0"6,0 6,0 5,0 4,-5 2,-2 1,1 0,1 1,-3-6,-1-1,2-1,2 2,1-4</inkml:trace>
  <inkml:trace contextRef="#ctx0" brushRef="#br0" timeOffset="9301.853">1270 424,'39'-4,"26"-3,8 1,-9 6,-10 3,-11 1,-6 0,-6-1,-3-1,-6-1</inkml:trace>
  <inkml:trace contextRef="#ctx0" brushRef="#br0" timeOffset="10389.304">1977 368,'-19'76,"15"-52,-2-1,0 0,-1 0,-1-1,-2 1,-8 14,1-19,21-35,14-12,1 2,1 0,1 1,2 0,0 2,2 1,0 1,1 2,22-14,-46 33,-1-1,1 0,-1 1,1-1,0 1,-1 0,1-1,0 1,0 0,0 0,0 0,0 0,0 1,1-1,-1 1,0-1,0 1,0 0,1-1,-1 1,0 0,0 1,1-1,-1 0,0 1,0-1,0 1,0 0,0-1,0 1,0 0,0 0,0 1,0-1,0 0,0 1,-1-1,1 1,0-1,-1 1,0 0,1-1,-1 1,1 2,-2 9,-1-1,-1 1,0-1,0 1,-2-1,1 0,-2 0,1 0,-6 8,-5 19,-2 37,17-75,1 0,0-1,-1 1,1 0,0-1,0 1,0-1,-1 1,1 0,0-1,0 0,0 1,0-1,0 0,0 1,0-1,0 0,0 0,0 0,0 0,0 0,0 0,0 0,0 0,0 0,0 0,0-1,0 1,0 0,0-1,0 1,-1 0,1-1,0 0,0 1,0-1,0 1,-1-1,1 0,0 1,-1-1,1 0,-1 0,1 0,0 0,-1 1,0-1,1 0,-1 0,0 0,1 0,-1 0,0 0,0 0,0 0,0 0,0 0,2-2,183-207,-101 132,-83 80,0-1,0 0,0 0,0 0,0 0,0 1,-1-1,1 0,0 1,-1-1,1 0,-1 1,0-1,1 1,-1-1,0 1,0-1,0 1,0-1,0 1,0-1,0 1,-1-1,1 1,-1-1,1 0,-1 1,1-1,-1 0,0 1,1-1,-1 0,0 0,0 1,0-1,0 0,0 0,-1 3,-9 28,7-22,-1 1,2-1,0 1,0 0,1 0,0 0,1 1,0-1,1 0,0 1,1 6,16 67,-13-61</inkml:trace>
  <inkml:trace contextRef="#ctx0" brushRef="#br0" timeOffset="10742.513">2795 255,'14'28,"5"25,-1 8,-3-2,-5-6,-3-8,-8-6,-4-5,-1-3,-5-7,1-8</inkml:trace>
  <inkml:trace contextRef="#ctx0" brushRef="#br0" timeOffset="11390.095">2709 311,'39'-20,"0"2,1 2,0 1,2 3,-1 1,1 1,1 3,33-1,-74 7,0 0,0 0,0 1,0-1,0 1,0-1,0 1,0 0,0 0,0 0,0 0,0 0,0 0,1 0,-1 1,0-1,-1 1,1 0,0-1,0 1,0 0,0 0,0 0,-1 1,1-1,-1 0,1 1,-1-1,1 0,-1 1,0 0,1-1,-1 1,0 0,0 0,0 0,-1-1,1 1,0 0,-1 0,1 0,-1 0,0 0,1 0,-1 0,0 1,0-1,-1 0,1 0,0 0,-1 1,-5 7,-1 0,0-1,-1 0,0 0,0-1,-1 0,0-1,0 0,-1 0,0-1,0 0,0 0,-1-1,0-1,-9 3,-46 25,64-31,0 0,0-1,0 1,1 0,-1 0,1 1,-1-1,1 0,-1 0,1 1,-1-1,1 1,0-1,0 1,0 0,0-1,0 1,0 0,1 0,-1-1,0 1,1 0,-1 0,1 0,0 0,0 0,0 0,0 0,0 0,0 0,0 0,1 0,-1-1,1 1,-1 0,1 0,0 0,0 0,-1-1,1 1,1 0,-1-1,0 1,1 0,69 57,14-22,-68-32,-2 1,1 1,-1 1,0 0,0 0,-1 2,7 5,47 56,-60-63</inkml:trace>
  <inkml:trace contextRef="#ctx0" brushRef="#br0" timeOffset="12006.265">3359 86,'11'-9,"1"0,0 1,0 0,1 1,0 1,1 0,-1 1,1 0,0 1,0 0,11-1,-23 4,-1 0,1 0,0 0,-1 0,1 0,0 0,0 1,0-1,0 1,-1-1,1 1,0 0,0-1,0 1,0 0,0 0,0 0,0 1,0-1,0 0,0 1,0-1,-1 1,1 0,0 0,0 0,-1-1,1 2,0-1,-1 0,1 0,-1 0,1 1,-1-1,0 1,0-1,1 1,-1-1,0 1,0 0,-1 0,1-1,0 1,-1 0,1 0,-1 0,1 0,-1 0,0 0,0 0,0-1,0 1,0 0,0 0,-1 2,-56 75,50-71,0-1,0 1,1-1,0 2,0-1,1 1,0 0,0 0,1 0,-2 7,6-15,-1 1,1-1,0 0,-1 0,1 1,0-1,0 0,0 1,0-1,0 0,0 0,0 1,1-1,-1 0,0 1,1-1,-1 0,1 0,-1 0,1 1,0-1,-1 0,1 0,0 0,0 0,0 0,0 0,0 0,0-1,0 1,0 0,0 0,0-1,0 1,0-1,1 1,-1-1,0 1,0-1,1 0,-1 0,0 1,1-1,-1 0,0 0,0 0,1-1,0 1,66-13,50-36,-93 41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480 198,'-33'8,"0"3,1 0,0 3,1 0,0 2,2 1,0 1,0 2,2 1,1 1,-21 22,37-34,1-1,0 2,1-1,0 1,0 0,1 1,0 0,1 0,1 0,0 1,1 0,0 0,1 0,0 0,1 1,1-1,0 1,0-1,2 1,0-1,0 1,1-1,1 0,0 1,1-1,0-1,1 1,1-1,0 1,0-2,1 1,1-1,0 0,7 8,-1-8,0-2,0 1,1-2,0 0,0-1,1 0,0-1,0-1,0 0,1-2,-1 0,1 0,0-2,0 0,0-1,0 0,0-2,0 0,0-1,-1 0,1-2,-1 0,0 0,0-2,-1 0,0-1,0 0,-1-1,0-1,0 0,-1-1,5-6,-5 2</inkml:trace>
  <inkml:trace contextRef="#ctx0" brushRef="#br0" timeOffset="335.089">1100 395,'-40'41,"2"1,2 2,2 2,1 1,3 1,2 2,-5 43,33-90,-1-1,0 1,1-1,0 1,0-1,0 1,0 0,0-1,0 1,1-1,-1 1,1-1,-1 1,1-1,0 1,0-1,0 0,1 1,-1-1,1 0,-1 0,1 0,-1 0,1 0,0 0,0-1,0 1,0-1,0 1,1-1,-1 0,0 0,0 0,1 0,0 0,16 2,0 0,0-2,1 0,-1-1,0-1,0-1,1-1,-1 0,2-2,10-4,0-1,-1-1,0-1,-1-2,-1-1,0-2,-1 0,18-16,-29 20,-1 0,-1-1,0-1,-1 0,0-1,-2 0,0-1,0 0,-2-1,4-10,-9 20,0-1,-1 0,-1 0,0 0,0 0,0-1,-1 1,-1-1,0 1,0-1,0 1,-2 0,1-1,-1 1,0 0,-1 0,0 0,0 0,-1 1,0-1,-1 1,0 0,-3-3,0 3,0 0,0 0,-1 1,0 1,-1 0,1 0,-1 1,0 0,-1 0,1 1,-1 1,0 0,0 0,0 1,0 0,0 1,-1 1,1 0,0 0,0 1,-1 0,1 1,0 0,0 1,1 0,-1 1,1 0,-1 1,1 0,0 0,1 1,-1 1,1-1,1 2,-1-1,0 2,-39 38,33-27</inkml:trace>
  <inkml:trace contextRef="#ctx0" brushRef="#br0" timeOffset="672.208">2116 311,'-68'23,"40"-15,1 1,0 1,0 1,1 2,0 1,1 1,-22 17,44-30,0 0,1 0,-1 0,1 0,-1 0,1 0,0 1,0-1,0 1,0-1,1 1,-1 0,1 0,-1 0,1 0,0 0,0 0,1 0,-1 0,0 0,1 0,0 0,0 1,0-1,0 0,0 0,1 0,0 1,-1-1,1 0,0 0,0 0,1 0,-1 0,1-1,-1 1,1 0,0-1,0 1,2 2,38 38,-33-36,-1-1,0 2,0-1,-1 1,0 0,0 0,-1 1,0 0,0 0,-1 0,-1 1,1 0,-2 0,1 0,-1 0,-1 0,0 1,0 0,-1 0,-2-6,0 0,-1-1,0 1,0 0,0-1,0 1,-1-1,0 1,0-1,0 0,0 0,0-1,-1 1,0-1,0 1,0-1,0 0,0-1,-1 1,1-1,-1 0,-2 1,-112 28,5-29,90-3</inkml:trace>
  <inkml:trace contextRef="#ctx0" brushRef="#br0" timeOffset="1200.638">2539 28,'-40'35,"1"1,1 2,2 1,2 2,2 2,-8 15,24-35,1 1,1 0,2 1,0 0,1 1,2 0,1 1,1 0,1 0,1 0,2 1,0 26,5-39,1 0,1 1,0-1,1-1,1 1,0-1,1 0,1 0,0-1,1 0,0 0,1-1,0 0,1-1,1 0,-1-1,2 0,-1-1,1 0,1-1,0-1,0 0,0-1,1 0,-1-1,1-1,1 0,-1-1,1-1,-1 0,10-1</inkml:trace>
  <inkml:trace contextRef="#ctx0" brushRef="#br0" timeOffset="1988.259">2709 705,'34'-2,"0"-2,0-1,0-2,-1-2,0 0,-1-3,0 0,-1-2,18-11,-30 14,-1 0,0-2,-1 1,0-2,-1 0,-1-1,0-1,-1 0,-1-1,-1-1,0 0,-1 0,-1-1,6-17,-8-16,-8 51,0 0,0 0,0 0,-1 0,1 0,0 1,-1-1,1 0,-1 0,1 0,-1 0,1 0,-1 1,0-1,1 0,-1 1,0-1,0 0,1 1,-1-1,0 1,0-1,0 1,0 0,0-1,0 1,0 0,0-1,0 1,0 0,1 0,-1 0,0 0,0 0,0 0,0 0,0 0,0 1,0-1,0 0,0 1,0-1,0 0,0 1,0-1,1 1,-1-1,0 1,0 0,0-1,0 1,-10 7,-1 1,2 0,-1 0,1 1,1 0,-1 1,2 0,0 1,0 0,1 0,0 0,1 1,1 0,0 0,-2 8,4-9,0 0,1 0,0 0,0 0,2 0,-1 0,2 0,-1 0,2 0,0 3,-1-11,0 1,0 0,1 0,-1-1,1 1,0-1,1 0,-1 0,1 1,-1-2,1 1,1 0,-1 0,0-1,1 0,0 0,-1 0,1 0,1 0,-1-1,0 0,0 0,1 0,0 0,-1-1,3 1,10 0,1-1,-1-1,1-1,-1 0,1-1,-1-1,0 0,0-2,0 0,-1 0,0-2,0 0,0-1,-1-1,0 0,-1-1,0 0,0-1,-1-1,-1 0,0-1,0 0,-2-1,1 0,4-10,-6 12,-3 5,0 0,0 0,-1-1,0 0,0 0,-1-1,0 1,0-1,-1 0,0 0,0-1,-4 9,0 0,1 0,-1 0,0 0,0 0,0 0,1 1,-1-1,0 0,0 1,0-1,0 1,0-1,0 1,0-1,0 1,-1 0,1 0,0-1,0 1,0 0,0 0,0 0,0 0,-1 0,1 0,0 1,0-1,0 0,0 1,0-1,0 0,0 1,0-1,0 1,0 0,0-1,0 1,0 0,0 0,0-1,1 1,-1 0,0 0,1 0,-1 0,0 0,1 0,-1 0,1 0,-11 13,0 0,1 0,0 1,2 0,0 1,0 0,1 0,1 1,1 0,-2 12,5-25,1 0,0 1,-1-1,2 1,-1-1,0 1,1-1,0 1,0-1,0 1,1 0,0-1,-1 1,2-1,-1 0,0 1,1-1,0 0,0 0,0 0,0 0,1 0,0 0,0-1,0 1,0-1,0 0,0 0,1 0,0 0,0-1,-1 1,1-1,1 0,-1 0,0-1,0 1,2 0,8 1,0 0,-1-1,1-1,0 0,0-1,0 0,0-1,0 0,-1-1,1-1,-1 0,1-1,-1-1,0 0,0 0,-1-1,0-1,0 0,0-1,-1 0,3-3,12-11,-1-2,0 0,-2-1,-1-2,-1 0,-1-1,-2-1,1-4,-11 20,-1-1,-1 0,0 0,-1 0,-1 0,0-1,-1 0,0 0,-1 0,-1-5,0 19,-1 0,1 0,-1-1,0 1,0 0,0 0,1-1,-1 1,0 0,-1-1,1 1,0 0,0 0,0-1,-1 1,1 0,-1 0,1 0,-1-1,1 1,-1 0,0 0,1 0,-1 0,0 0,0 0,0 0,0 1,0-1,0 0,0 0,0 1,0-1,0 0,0 1,-1-1,1 1,0 0,0-1,-1 1,1 0,0 0,0 0,-1 0,1 0,0 0,-1 0,1 0,0 0,0 1,0-1,-1 0,1 1,0-1,0 1,0-1,0 1,-1 0,1 0,0-1,0 1,1 0,-2 0,-13 16,0 1,1 0,1 1,1 0,0 1,1 1,2-1,0 2,1-1,1 1,1 1,1-1,1 1,1-1,0 18,1-28,0 0,1 0,0 0,1 0,0 0,1 0,1 0,0 0,0-1,1 1,0-1,1 1,1-1,0 0,0 0,1-1,0 0,1 0,0 0,1-1,7 8,-12-15,1-1,-1 0,0 1,0-1,1-1,-1 1,0 0,1-1,-1 0,0 0,1 0,-1 0,1 0,-1-1,0 0,1 1,-1-1,0 0,0-1,0 1,0 0,0-1,0 0,0 0,0 0,0 0,0-1,21-14</inkml:trace>
  <inkml:trace contextRef="#ctx0" brushRef="#br0" timeOffset="2700.109">4769 0,'-38'137,"-6"-2,-5-3,-18 24,-23 23,88-177,1 0,1 1,-1-1,0 0,1 0,-1 0,1 1,-1-1,1 0,0 1,0-1,0 0,0 0,1 1,-1-1,1 0,-1 0,1 1,0-1,0 0,0 0,0 0,0 0,0 0,0 0,1 0,-1-1,1 1,-1 0,1-1,0 1,0-1,0 0,0 1,0-1,0 0,0 0,0 0,0-1,0 1,0 0,1-1,-1 1,0-1,1 0,-1 0,0 0,0 0,1 0,1-1,32-5,0-2,0-2,-1-1,0-2,-1-1,0-2,25-16,-44 24,-6 5,0-1,0-1,0 0,-1 0,1-1,-1 0,-1 0,1-1,-1 0,0 0,-1-1,0 0,0 0,3-6,-14-19,-3 20</inkml:trace>
  <inkml:trace contextRef="#ctx0" brushRef="#br0" timeOffset="2938.063">4346 395,'39'-5,"36"-6,15-1,-3-4,-7 1,-11 3,-9 4,-10 3,-8 3,-6 1,-5 1,-8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09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1318,'67'5,"0"-3,0-3,0-3,0-3,-1-2,20-8,-47 6,-1-2,0-1,-1-1,-1-3,-1-1,0-1,-1-2,-2-1,0-2,-2-1,0-2,-2-1,-1 0,7-14,24-35,-3-3,-4-2,-3-2,-5-2,10-33,-32 75,-2 0,-2-2,-1 0,-3-1,-2 0,-3-1,3-40,-11 354,24-29,-9-102,-5 1,-6 43,-6-160,1 0,-2 0,-1 0,0-1,-1 1,-1-1,0 0,-1 0,-1-1,-1 0,0 0,-1-1,-1 0,-1-1,1 0,-2-1,0 0,-1-1,0-1,-1 0,0-1,0 0,-1-1,0-1,-1-1,0 0,0-1,-1-1,1-1,-17 3,10-3,0-1,0-1,0 0,0-2,0-1,-1-1,1-1,1-1,-1-2,0 0,1-1,0-1,-16-9,13-2,6 0</inkml:trace>
  <inkml:trace contextRef="#ctx0" brushRef="#br0" timeOffset="682.975">1749 979,'-15'17,"1"0,0 1,2 0,0 1,1 1,0 0,2 0,1 1,0 0,1 1,2-1,0 1,1 0,4-17,-1 0,1-1,0 1,0 0,0-1,1 1,0 0,0-1,0 1,0-1,1 1,-1-1,1 0,0 1,1-1,-1 0,1 0,0-1,0 1,0 0,0-1,0 0,1 0,0 0,-1 0,1-1,0 1,0-1,1 0,-1 0,0 0,1-1,-1 0,1 0,0 0,-1 0,1 0,0-1,-1 0,1 0,0-1,-1 1,4-2,8-3,-1-1,0-1,-1 0,1-1,-1-1,-1 0,0-1,0 0,-1-1,0-1,-1 0,0 0,-1-1,-1 0,0-1,0 0,-2 0,0-1,0 0,-1 0,-1-1,-1 0,1-7,-3 17,0 0,-1-1,1 1,-2 0,1 0,-1-1,0 1,0-1,0 1,-1 0,0-1,-1 1,1 0,-1 0,0 0,-1 0,1 0,-1 0,0 1,-1-1,1 1,-1 0,0 0,0 0,-1 1,0-1,0 1,0 0,0 1,0-1,-1 1,1 0,-1 0,0 1,0 0,0 0,0 0,-2 0,-2 1,0 0,0 0,-1 1,1 0,0 1,0 0,-1 1,1 0,0 0,1 1,-1 1,0 0,1 0,0 0,0 1,0 1,-6 5,-4 2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1,'-24'33,"-32"41,-11 11,1 2,7-9,13-14,10-12,11-11,5-7,6-9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4:24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1 641,'35'-11,"-1"-2,0-1,-1-2,0-1,-2-1,0-2,-1-1,-1-2,19-18,-37 31,-1 1,-1-1,0-1,0 0,-1 0,0-1,-1 1,0-2,-1 1,0-1,-1 0,-1 0,0-1,0 1,-2-1,0 0,0 1,-1-1,-1 0,0 0,-2-9,1 20,0 0,1 0,-1 0,-1 1,1-1,0 0,-1 1,1-1,-1 1,0-1,0 1,0 0,0 0,0 0,0 0,-1 0,1 0,-1 1,1-1,-1 1,0 0,1 0,-1 0,0 0,0 0,0 0,0 1,0-1,0 1,0 0,0 0,0 0,1 0,-1 1,0-1,0 1,0 0,0 0,0 0,1 0,-1 0,0 0,1 1,-1 0,-1 0,-12 10,1 1,0 0,0 1,2 1,0 0,0 1,2 0,0 1,0 0,2 0,0 1,1 1,1-1,0 6,-39 160,45-175,0-1,0 1,2 0,-1 0,1 0,0 0,1-1,0 1,0 0,1-1,0 0,0 0,1 0,0 0,0 0,1-1,0 1,1-1,0-1,1 2,3-2,0-1,1 0,-1-1,1 0,0 0,0-2,0 1,1-1,-1-1,1 0,-1 0,1-1,-1-1,1 0,-1-1,1 0,-1 0,0-1,0-1,0 0,-1 0,2-2,25-14,-1-1,0-2,-2-2,-1-1,-1-2,-1-1,-1-1,-2-1,-1-2,18-30,-26 41,-1-1,-1-1,-1-1,-1-1,-1 0,-1-1,-2 0,0-1,-2 0,-1 0,1-18,-8 44,0 0,0 0,0 0,-1 0,1 0,-1-1,0 1,1 0,-1 0,0 0,0-1,0 1,-1 0,1 0,-1-1,1 1,-1 0,0 0,1 0,-1 0,0 0,0 0,-1 0,1 0,0 1,-1-1,1 0,-1 1,1-1,-1 1,0-1,0 1,1 0,-1 0,0-1,0 2,0-1,-1 0,1 0,0 1,0-1,0 1,0-1,-1 1,0 0,-8 5,0 0,1 0,0 1,0 1,0 0,1 0,0 0,1 1,-1 1,1 0,1 0,-6 9,11-16,0 0,0 0,0 0,0 0,1 1,-1-1,1 0,-1 1,1-1,0 1,0-1,0 1,0 0,1 0,-1-1,1 1,0 0,-1 0,1-1,0 1,1 0,-1 0,0-1,1 1,0 0,-1 0,1-1,0 1,1-1,-1 1,0-1,1 1,-1-1,1 0,0 0,-1 0,1 0,0 0,1 0,-1 0,0-1,0 1,1-1,-1 1,1-1,-1 0,1 0,0 0,13 3,0-1,1-1,-1 0,1-1,-1-1,1 0,13-3,55 1,-83 2,1 0,-1 0,1 1,-1-1,1 0,-1 1,0 0,1-1,-1 1,0 0,0 0,0 1,1-1,-1 0,0 1,0-1,-1 1,1 0,0-1,-1 1,1 0,-1 0,1 0,-1 0,0 0,0 0,0 1,0-1,0 0,0 1,-1-1,1 0,-1 1,0-1,1 2,-14 93,4-54,9-19,3-5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3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142 950,'-8'11,"0"0,1 0,1 0,0 0,0 1,1 0,1 1,0-1,-3 13,5-20,1 0,-1-1,1 1,0 0,0 0,0 0,1 0,0 0,0 0,0 0,0 0,1 0,0 0,0-1,0 1,1 0,-1 0,1-1,0 1,1-1,-1 1,1-1,0 0,0 0,0 0,0-1,1 1,-1-1,1 0,0 0,0 0,0 0,1 0,-1-1,1 0,8-1,0 0,1-1,-1 0,0-2,0 1,0-1,0-1,0-1,0 0,-1 0,1-1,-1-1,0 0,-1 0,0-1,0-1,0 0,-1 0,5-7,-7 10,55-40,-2-3,-2-2,-3-3,-2-2,-2-2,-3-3,-3-2,-2-1,-3-3,-3-1,25-63,-52 102,-1 0,-1-1,-2-1,0 0,-2 1,-2-2,0 1,-2-13,-1 39,0 0,1 0,-1 0,-1 1,1-1,-1 0,1 0,-1 0,0 0,0 0,-1 1,1-1,-1 0,0 1,0-1,0 1,0 0,-1 0,1 0,-1 0,0 0,0 0,0 1,0-1,0 1,0 0,-1 0,1 0,-1 1,0-1,1 1,-1 0,0 0,0 0,0 0,0 1,0-1,1 1,-1 0,0 0,0 1,0-1,0 1,-3 0,-4 9,0 0,1 0,1 1,-1 0,2 0,0 1,0 1,1-1,0 1,1 0,1 0,0 1,1 0,0 0,1 0,0 2,-9 53,2 0,4 0,3 1,4 46,-1-80,8 151,9-1,16 46,-27-185,8 50,-5 0,-5 0,-3 0,-5 0,-4 0,-11 43,14-111,-1 0,-1-1,-2 0,-1 0,-1-1,-2 0,0-1,-2 0,-1-1,0-1,-3 1,10-15,-75 72,82-80,-1-1,0 1,0-1,0 1,0-1,0 0,0 0,-1 0,1-1,0 1,0-1,-1 1,1-1,0 0,-1-1,1 1,0 0,0-1,-1 0,1 0,0 0,0 0,0 0,0-1,0 1,0-1,0 0,1 0,-1 0,1 0,-1 0,1-1,0 0,-6-8,1 0,0-1,2 0,-1-1,1 1,1-1,0 0,1 0,0-1,1 1,1 0,0-2,-11-61,5 44</inkml:trace>
  <inkml:trace contextRef="#ctx0" brushRef="#br0" timeOffset="247.162">0 160,'5'-5,"1"-1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4,'-5'9,"-1"-1,5-2,2-7,6-3,3-6,-7 4,2 2,0 3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0,'-10'10,"-3"8,1-5,7-3,0-4,5-3,3-2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6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5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0,-1 4,0 3,2-1,2-2,1 0,1-2,1-1,0 0,0-1,1-1,-1 1,1 0,-6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1,'34'5,"25"1,8 0,-3-1,-8-7,-8-2,-8-1,-5 1,-5 1,-7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2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0,'-32'29,"2"2,1 0,1 2,2 1,2 1,1 1,-12 27,4-6,8-11,-2-2,-2 0,-1-2,-3-1,-22 22,42-52,1-1,-2 0,0 0,0-2,0 0,-1 0,0-1,-1 0,1-1,-1-1,-1 0,-8 1,-2-2</inkml:trace>
  <inkml:trace contextRef="#ctx0" brushRef="#br0" timeOffset="370.795">107 57,'23'28,"186"257,-79-60,-77-102,-53-124,0 0,0 1,0-1,1 0,-1 0,0 1,0-1,0 0,1 0,-1 1,0-1,1 0,-1 1,0-1,1 0,-1 1,1-1,-1 0,1 1,-1-1,1 1,0-1,-1 1,1 0,0-1,-1 1,1 0,0-1,0 1,-1 0,1 0,0-1,0 1,-1 0,1 0,0 0,0 0,-1 0,1 0,0 0,0 1,-1-1,1 0,0 0,0 0,-1 1,1-1,0 0,-1 1,1-1,0 1,-1-1,1 1,-1-1,1 1,-1-1,1 1,-1 0,1 0,3-21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1,'-5'9,"-6"9,-6 0,0 3,-3-3,3 1,0-3,2 0,-1 3,2 3,3-3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48 424,'-18'62,"13"-50,0-1,1 1,0 0,1 0,0 1,1-1,0 1,1-1,1 1,0-1,0 1,2 0,-1-1,1 0,1 1,0-1,1 0,4 7,-6-15,0-1,1 0,0 0,-1 0,1 0,1 0,-1-1,0 1,0-1,1 0,0 0,-1 0,1-1,0 1,0-1,0 0,0 0,0 0,0 0,0-1,0 0,0 0,0 0,0 0,0-1,0 1,0-1,0 0,0 0,0 0,2-2,7-2,0 0,0-1,-1 0,0-1,-1-1,1 0,-2 0,10-9,94-111,-113 127,-1-1,1 1,-1-1,1 1,-1-1,1 1,0-1,0 1,0 0,0-1,0 1,0 0,0 0,0 0,1 0,-1 0,0 0,1 0,-1 0,1 0,-1 1,1-1,-1 0,1 1,-1-1,1 1,0 0,-1 0,1-1,-1 1,1 0,0 1,-1-1,1 0,0 0,-1 1,1-1,-1 1,1-1,-1 1,1-1,-1 1,1 0,-1 0,0 0,1 0,-1 0,0 0,0 0,0 0,0 1,0-1,0 0,0 1,0-1,0 1,-1-1,1 1,0-1,-1 1,5 37,-6-35,1 0,0 0,0 1,0-1,0 0,1 0,-1 1,1-1,0 0,1 0,-1 0,1 0,-1 0,1 0,0-1,1 1,-1-1,1 1,-1-1,1 0,0 0,0 0,1 0,-1 0,0-1,1 0,0 1,2 0,2-1,0-1,0 0,0 0,0 0,0-1,0-1,0 1,0-1,0-1,0 1,0-1,0-1,0 1,-1-1,1-1,-1 1,0-1,0-1,0 1,-1-1,0 0,0-1,0 1,2-3,17-20,-1 0,-1-2,-1 0,10-22,-30 50,25-39,-16 24</inkml:trace>
  <inkml:trace contextRef="#ctx0" brushRef="#br0" timeOffset="4850.236">1262 0,'-19'41,"1"0,2 1,2 0,2 1,1 1,3 0,1 2,7-45,-10 246,12-159,10-24,-10-65,0 1,0 0,-1-1,1 1,0-1,-1 0,1 1,-1-1,1 0,-1 0,1 0,-1 0,0 0,1 0,-1 0,0-1,0 1,0 0,0-1,0 1,0-1,0 1,0-1,0 1,-1-1,1 0,0 0,35-57,3 2,3 2,25-26,-65 79,-1 0,0 0,1 1,-1-1,1 0,0 0,0 1,0-1,0 1,0 0,0 0,0-1,0 1,0 0,0 1,1-1,-1 0,0 1,0-1,1 1,-1 0,1 0,-1 0,0 0,1 0,-1 0,0 0,1 1,-1 0,0-1,1 1,-1 0,0 0,0 0,0 0,0 0,0 1,0-1,0 1,0-1,-1 1,1 0,0 0,-1-1,0 1,1 0,-1 0,0 0,0 1,0-1,0 0,0 0,0 2,9 98,-11-91,0-1,1 0,1 0,-1 0,2 0,0 1,0-1,0-1,1 1,1 0,1 2,20 6,-12-17</inkml:trace>
  <inkml:trace contextRef="#ctx0" brushRef="#br0" timeOffset="5683.294">1770 650,'12'2,"1"1,-1-2,1 0,0 0,0-1,-1-1,1 0,-1-1,1 0,-1-1,1 0,-1-1,0 0,0-2,-5 4,-1-2,0 1,0 0,-1-1,1 0,-1-1,1 1,-2-1,1 0,0 0,-1-1,0 1,0-1,-1 0,1 0,-1 0,-1 0,1-1,-1 1,0-1,0 0,-1 1,0-1,0 0,-1 0,0-4,0 9,0-1,0 1,0-1,-1 1,1-1,-1 0,0 1,0 0,0-1,0 1,0-1,0 1,-1 0,1 0,-1 0,0 0,1 0,-1 0,0 0,0 1,0-1,0 1,0-1,-1 1,1 0,0 0,-1 0,1 0,-1 0,1 0,-1 1,1-1,-1 1,1 0,-2 0,-2-1,0 1,-1 0,1 0,-1 1,1 0,0 0,0 0,0 1,-1 0,1 0,1 1,-1-1,0 1,0 1,-2 1,0 0,1 1,0 0,0 0,0 1,1 0,0 0,1 1,-1-1,1 1,1 0,-1 0,1 1,1-1,0 1,0 0,1 0,0 0,0 0,1 1,0-1,1 0,0 1,1 8,3-12,1 1,0-1,1 0,0 0,-1 0,2-1,-1 0,1 0,-1-1,1 0,1 0,-1 0,0-1,1 0,0-1,0 1,-1-1,1-1,1 0,-1 0,0 0,0-1,0-1,1 1,21 1,0-1,0-1,0-1,0-2,0-1,-1-2,1 0,-2-2,1-2,-1 0,-1-2,0-1,12-8,-23 11,0-1,-1 0,0-1,-1 0,-1-1,0-1,-1 0,0-1,-2 0,1-1,-2 0,-1 0,0-1,-1 0,5-19,-11 35,0 0,0-1,0 1,-1 0,1-1,-1 1,1 0,-1-1,0 1,0 0,0-1,0 1,0-1,-1 1,1 0,-1-1,1 1,-1 0,0 0,0-1,0 1,0 0,0 0,-1 0,1 0,0 0,-1 0,0 1,1-1,-1 0,0 1,0-1,0 1,0 0,0 0,0 0,0 0,-1 0,1 0,0 0,-1 1,1-1,0 1,-1 0,1-1,-2 1,-5 3,0 0,1 1,0 0,-1 0,1 1,1 0,-1 0,1 1,0 0,0 0,0 1,1 0,0 0,0 0,1 1,0-1,1 2,-3 3,7-10,-1-1,0 0,1 1,0-1,-1 1,1-1,0 1,0-1,0 0,-1 1,2-1,-1 1,0-1,0 1,0-1,1 1,-1-1,1 0,-1 1,1-1,-1 0,1 1,0-1,0 0,0 0,-1 0,1 1,0-1,1 0,-1 0,0-1,0 1,0 0,0 0,1 0,-1-1,0 1,1-1,-1 1,1-1,-1 0,2 1,64 6,-65-7,13 0,74 9,-86-8,0 0,0 1,-1-1,1 0,-1 1,1 0,-1-1,0 1,0 0,0 0,0 0,0 1,0-1,0 0,-1 1,1-1,-1 1,0 0,1-1,-1 1,-1 0,1 0,0 0,-1-1,1 1,-1 0,0 0,0 0,0 2,-15 74,12-70,1-1,-1 1,1 0,1-1,0 1,0 0,1 0,0 0,0 0,1 0,1 9,8-1,2-4</inkml:trace>
  <inkml:trace contextRef="#ctx0" brushRef="#br0" timeOffset="6169.185">2900 650,'32'-9,"0"-1,-1-1,0-2,-1-1,-1-2,0 0,15-13,11-44,-54 71,0-1,0 1,0 0,-1-1,1 1,-1-1,0 1,1-1,-1 1,0-1,-1 1,1 0,0-1,-1 1,1-1,-1 1,0 0,0-1,0 1,0 0,0 0,0 0,-1 0,1 0,-1 0,1 0,-1 0,0 0,0 1,0-1,0 1,0-1,0 1,0 0,-1-1,-5 1,-1 0,1 0,0 1,-1 0,1 0,0 1,-1 0,1 1,0 0,0 0,0 0,0 1,1 0,-1 1,1 0,-1 0,1 1,1-1,-1 2,1-1,-3 3,8-8,-12 10,1 0,0 0,0 1,1 0,0 1,1 1,1-1,0 2,0-1,1 1,0 3,5-10,0 0,0 0,1 0,-1 1,2-1,-1 1,1-1,1 1,-1 0,1-1,0 1,1 0,0-1,0 1,1-1,0 1,0-1,0 0,1 0,0 0,1 0,0 0,4 5,3 0,1-1,0 0,0-1,2-1,-1 0,1 0,0-1,0-1,1-1,0 0,0-1,1 0,0-1,-1-1,1-1,0 0,1-1,-1 0,0-2,0 0,0 0,0-2,11-3,-19 5,0-1,0-1,0 1,0-2,0 1,-1-1,0 0,1 0,-2-1,1 0,3-3,2-6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59,'3'6,"1"0,-1 0,0 0,-1 1,0-1,0 0,0 1,-1 0,0-1,0 1,0 0,-1 0,0 0,1 6,2 14,-1-1,0 1,-3 0,0 0,-1 0,-2-1,-3 13,-18 72,33-121,-1-1</inkml:trace>
  <inkml:trace contextRef="#ctx0" brushRef="#br0" timeOffset="335.014">141 88,'24'-5,"27"-6,10-2,-1 2,0-2,-7 1,-7 2,-6 4,-6 2,-3 2,-3 6,-1 3,-5 4,-6 6,-11-1,-6 3,-8-3,-2-4</inkml:trace>
  <inkml:trace contextRef="#ctx0" brushRef="#br0" timeOffset="618.638">1 652,'38'-9,"37"-4,15-4,-3 1,-11 3,-14-1,-13 2,-9 2,-8 4,-3 2,-8 3</inkml:trace>
  <inkml:trace contextRef="#ctx0" brushRef="#br0" timeOffset="1002.071">932 426,'-3'-1,"0"1,0 0,0-1,0 1,0 0,0 1,1-1,-1 0,0 1,0 0,0-1,0 1,1 0,-1 0,0 1,1-1,-1 1,1-1,-1 1,1 0,0 0,0 0,0 0,0 0,0 0,0 1,0-1,1 1,-1-1,0 2,-2 2,0 0,1 0,-1 0,1 0,1 1,-1-1,1 1,0 0,0-1,1 1,0 0,0 0,1 0,0 0,0 3,0-7,1 1,-1-1,1 0,0 0,0 0,0 0,0 0,0 0,1 0,-1-1,1 1,0 0,0-1,0 1,0-1,0 0,1 1,-1-1,1 0,-1-1,1 1,0 0,0-1,-1 1,1-1,0 0,1 0,-1 0,0-1,0 1,0-1,0 1,0-1,2 0,81-18,-60 8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0 873,'5'-4,"21"-8,10 0,5 1,-1-2,-1 0,-4 4,-2 2,-2 3,-2 2,-1 2,-5 0</inkml:trace>
  <inkml:trace contextRef="#ctx0" brushRef="#br0" timeOffset="898.05">367 1042,'92'-42,"-3"-3,-2-4,73-56,-151 100,0 0,0-1,-1-1,0 1,0-1,-1-1,1 1,-2-1,1-1,-1 1,0-1,-1 0,0 0,-1-1,0 1,0-1,-1 0,0 0,-1 0,1-11,-3 20,0-1,0 0,0 1,0-1,-1 1,1-1,-1 0,1 1,-1-1,1 1,-1-1,0 1,0 0,0-1,0 1,0 0,0-1,0 1,0 0,-1 0,1 0,0 0,-1 0,1 0,-1 1,1-1,-1 0,1 1,-1-1,0 1,1-1,-1 1,1 0,-1 0,0 0,1 0,-1 0,0 0,1 0,-1 0,0 1,1-1,-2 1,-64 34,51-18,1 0,0 0,2 2,0-1,1 2,1 0,1 0,0 1,2 0,0 0,-3 19,9-33,1-1,0 1,1 0,-1-1,1 1,0 0,1 0,-1-1,1 1,1 0,-1-1,1 1,1-1,-1 0,1 0,0 0,0 0,1 0,-1 0,1-1,1 0,-1 0,1 0,0 0,0-1,0 0,0 0,1 0,0 0,0-1,0 0,0-1,0 1,4 0,7 1,-1-1,0 0,1-2,-1 0,1 0,-1-2,1 0,0-1,-1 0,0-1,0-1,0-1,10-5,195-99,-178 82,-1-1,-1-3,-2-1,-1-1,-1-3,4-8,-37 41,0-1,0 0,0 0,-1-1,1 1,-1-1,0 0,-1 1,1-1,-1-1,0 1,0 0,0 0,-1-1,0 1,0-1,0 1,-1-1,0 0,0 1,0-1,-1 1,0-1,0 1,0-1,0 1,-1-1,-2-4,1 9,1-1,0 1,0-1,-1 1,1 0,-1 0,1 0,-1 0,0 1,1-1,-1 1,0-1,1 1,-1 0,0 0,0 0,1 1,-1-1,0 0,1 1,-1 0,0 0,1 0,-1 0,1 0,0 0,-1 1,1-1,0 1,-2 1,-61 57,59-54,1-1,-1 1,1 0,0 1,0-1,0 1,1 0,0 0,1 0,0 1,0-1,0 1,1 0,0 0,0 0,1 0,0 0,1 0,0 0,0 0,0 0,1 0,1 0,-1 0,1 0,0 0,1-1,1 3,3-1,1 0,0-1,1 0,0 0,0-1,0 0,1-1,0 0,1-1,-1 0,1 0,0-1,0 0,0-1,1 0,-1-1,1-1,-1 0,1 0,0-1,-1 0,1-1,0-1,-1 1,0-2,1 0,-1 0,0-1,0 0,-1-1,1-1,0 0,141-102,-134 93,-2-1,0-1,-1 0,0-1,-2-1,0 0,-1-1,-1 0,-1-1,0 0,-2 0,-1-1,0 0,1-12,-11-42,2 74,1 0,-1 0,0 1,1-1,-1 0,0 0,0 1,0-1,0 1,-1-1,1 1,0-1,-1 1,1 0,0-1,-1 1,0 0,1 0,-1 0,0 0,1 1,-1-1,0 0,0 1,0-1,0 1,0-1,1 1,-1 0,0 0,0 0,0 0,0 0,0 1,0-1,0 0,-1 2,-3 1,0 1,0 1,0-1,1 1,0 0,0 0,0 1,0 0,1-1,0 1,0 1,1-1,0 1,0-1,0 1,1 0,0 0,-1 5,2-9,-5 14,1 0,1 0,1 0,0 1,1-1,1 1,0-1,2 1,0 0,1-1,0 1,2-1,0 0,1 0,1 1,-1-2,1-1,0 0,1-1,0 1,1-1,1-1,0 0,1 0,0 0,1-2,0 1,1-1,1-1,-1 0,9 4,-1-6</inkml:trace>
  <inkml:trace contextRef="#ctx0" brushRef="#br0" timeOffset="2695.667">2286 54,'21'-9,"0"0,1 2,0 0,0 1,1 2,-1 0,4 1,-23 2,-1 0,0 1,0-1,0 1,0-1,0 1,1 0,-1 0,0 0,0 0,0 0,1 0,-1 1,0-1,0 1,0-1,0 1,0 0,0 0,0 0,0 0,0 0,0 0,0 1,-1-1,1 1,0-1,-1 1,1-1,-1 1,0 0,0 0,1 0,-1 0,0 0,-1 0,1 0,0 0,-1 0,1 0,-1 1,1-1,-1 0,0 0,0 0,0 1,0-1,-1 0,1 0,0 0,-1 0,0 1,1-1,-2 1,-94 131,95-132,0 0,-1 0,1 1,0-1,0 0,0 0,0 0,0 1,1-1,-1 0,1 1,0-1,-1 1,1-1,0 1,0-1,1 0,-1 1,0-1,1 1,0-1,-1 0,1 1,0-1,0 0,0 0,0 0,1 0,-1 0,1 0,-1 0,1 0,0 0,-1-1,2 2,81 38,-54-29,-10-3</inkml:trace>
  <inkml:trace contextRef="#ctx0" brushRef="#br0" timeOffset="2985.947">3076 450,'-19'38,"-11"28,-5 6,3-3,2-14,7-11,6-9,2-10,4-4,-2-1,-3-5,1-3</inkml:trace>
  <inkml:trace contextRef="#ctx0" brushRef="#br0" timeOffset="3248.678">2710 534,'33'34,"22"25,5 7,-3-7,-10-8,-9-10,-6-5,-3-10,-8-4,-1-6,-5-1,0-3,2-3,4-3,-3-4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0 340,'0'5,"5"1,6 0,7-1,4-2,3-1,3-1,1 0,1-6,-1-1,1-1,-1 2,-1-3,-4-1</inkml:trace>
  <inkml:trace contextRef="#ctx0" brushRef="#br0" timeOffset="266.607">0 594,'58'-5,"18"-2</inkml:trace>
  <inkml:trace contextRef="#ctx0" brushRef="#br0" timeOffset="581.203">819 255,'-5'28,"-1"20,0 7,1-3,1-4,2-5,1-6,0-5,1-6</inkml:trace>
  <inkml:trace contextRef="#ctx0" brushRef="#br0" timeOffset="904.223">537 227,'43'-5,"33"-1,10-1,-7 2,-11 2,-12 1,-16 5,-15 8,-11 1</inkml:trace>
  <inkml:trace contextRef="#ctx0" brushRef="#br0" timeOffset="1181.966">537 707,'57'-5,"25"-1,2-1,-8 2,-12-3,-12 0,-15 0</inkml:trace>
  <inkml:trace contextRef="#ctx0" brushRef="#br0" timeOffset="5268.227">622 57,'-1'0,"1"0,0-1,-1 1,1-1,0 1,-1-1,1 1,0-1,0 1,0-1,-1 1,1-1,0 1,0-1,0 1,0-1,0 0,0 1,0-1,0 1,0-1,0 1,0-1,0 1,0-1,1 0,-1 1,0-1,0 1,1-1,-1 1,0 0,0-1,1 1,-1-1,1 1,-1-1,0 1,1 0,-1-1,1 1,-1 0,1 0,-1-1,1 1,-1 0,1 0,-1 0,1-1,-1 1,1 0,0 0,-1 0,1 0,-1 0,1 0,-1 0,1 0,-1 0,1 1,40-7,-41 6,342 0,-317 0</inkml:trace>
  <inkml:trace contextRef="#ctx0" brushRef="#br0" timeOffset="9020.728">1610 255,'0'5,"0"6,0 6,0 5,0 4,-5 2,-2 1,1 0,1 1,-3-6,-1-1,2-1,2 2,1-4</inkml:trace>
  <inkml:trace contextRef="#ctx0" brushRef="#br0" timeOffset="9301.853">1270 424,'39'-4,"26"-3,8 1,-9 6,-10 3,-11 1,-6 0,-6-1,-3-1,-6-1</inkml:trace>
  <inkml:trace contextRef="#ctx0" brushRef="#br0" timeOffset="10389.304">1977 368,'-19'76,"15"-52,-2-1,0 0,-1 0,-1-1,-2 1,-8 14,1-19,21-35,14-12,1 2,1 0,1 1,2 0,0 2,2 1,0 1,1 2,22-14,-46 33,-1-1,1 0,-1 1,1-1,0 1,-1 0,1-1,0 1,0 0,0 0,0 0,0 0,0 1,1-1,-1 1,0-1,0 1,0 0,1-1,-1 1,0 0,0 1,1-1,-1 0,0 1,0-1,0 1,0 0,0-1,0 1,0 0,0 0,0 1,0-1,0 0,0 1,-1-1,1 1,0-1,-1 1,0 0,1-1,-1 1,1 2,-2 9,-1-1,-1 1,0-1,0 1,-2-1,1 0,-2 0,1 0,-6 8,-5 19,-2 37,17-75,1 0,0-1,-1 1,1 0,0-1,0 1,0-1,-1 1,1 0,0-1,0 0,0 1,0-1,0 0,0 1,0-1,0 0,0 0,0 0,0 0,0 0,0 0,0 0,0 0,0 0,0 0,0-1,0 1,0 0,0-1,0 1,-1 0,1-1,0 0,0 1,0-1,0 1,-1-1,1 0,0 1,-1-1,1 0,-1 0,1 0,0 0,-1 1,0-1,1 0,-1 0,0 0,1 0,-1 0,0 0,0 0,0 0,0 0,0 0,2-2,183-207,-101 132,-83 80,0-1,0 0,0 0,0 0,0 0,0 1,-1-1,1 0,0 1,-1-1,1 0,-1 1,0-1,1 1,-1-1,0 1,0-1,0 1,0-1,0 1,0-1,0 1,-1-1,1 1,-1-1,1 0,-1 1,1-1,-1 0,0 1,1-1,-1 0,0 0,0 1,0-1,0 0,0 0,-1 3,-9 28,7-22,-1 1,2-1,0 1,0 0,1 0,0 0,1 1,0-1,1 0,0 1,1 6,16 67,-13-61</inkml:trace>
  <inkml:trace contextRef="#ctx0" brushRef="#br0" timeOffset="10742.513">2795 255,'14'28,"5"25,-1 8,-3-2,-5-6,-3-8,-8-6,-4-5,-1-3,-5-7,1-8</inkml:trace>
  <inkml:trace contextRef="#ctx0" brushRef="#br0" timeOffset="11390.095">2709 311,'39'-20,"0"2,1 2,0 1,2 3,-1 1,1 1,1 3,33-1,-74 7,0 0,0 0,0 1,0-1,0 1,0-1,0 1,0 0,0 0,0 0,0 0,0 0,0 0,1 0,-1 1,0-1,-1 1,1 0,0-1,0 1,0 0,0 0,0 0,-1 1,1-1,-1 0,1 1,-1-1,1 0,-1 1,0 0,1-1,-1 1,0 0,0 0,0 0,-1-1,1 1,0 0,-1 0,1 0,-1 0,0 0,1 0,-1 0,0 1,0-1,-1 0,1 0,0 0,-1 1,-5 7,-1 0,0-1,-1 0,0 0,0-1,-1 0,0-1,0 0,-1 0,0-1,0 0,0 0,-1-1,0-1,-9 3,-46 25,64-31,0 0,0-1,0 1,1 0,-1 0,1 1,-1-1,1 0,-1 0,1 1,-1-1,1 1,0-1,0 1,0 0,0-1,0 1,0 0,1 0,-1-1,0 1,1 0,-1 0,1 0,0 0,0 0,0 0,0 0,0 0,0 0,0 0,1 0,-1-1,1 1,-1 0,1 0,0 0,0 0,-1-1,1 1,1 0,-1-1,0 1,1 0,69 57,14-22,-68-32,-2 1,1 1,-1 1,0 0,0 0,-1 2,7 5,47 56,-60-63</inkml:trace>
  <inkml:trace contextRef="#ctx0" brushRef="#br0" timeOffset="12006.265">3359 86,'11'-9,"1"0,0 1,0 0,1 1,0 1,1 0,-1 1,1 0,0 1,0 0,11-1,-23 4,-1 0,1 0,0 0,-1 0,1 0,0 0,0 1,0-1,0 1,-1-1,1 1,0 0,0-1,0 1,0 0,0 0,0 0,0 1,0-1,0 0,0 1,0-1,-1 1,1 0,0 0,0 0,-1-1,1 2,0-1,-1 0,1 0,-1 0,1 1,-1-1,0 1,0-1,1 1,-1-1,0 1,0 0,-1 0,1-1,0 1,-1 0,1 0,-1 0,1 0,-1 0,0 0,0 0,0-1,0 1,0 0,0 0,-1 2,-56 75,50-71,0-1,0 1,1-1,0 2,0-1,1 1,0 0,0 0,1 0,-2 7,6-15,-1 1,1-1,0 0,-1 0,1 1,0-1,0 0,0 1,0-1,0 0,0 0,0 1,1-1,-1 0,0 1,1-1,-1 0,1 0,-1 0,1 1,0-1,-1 0,1 0,0 0,0 0,0 0,0 0,0 0,0-1,0 1,0 0,0 0,0-1,0 1,0-1,1 1,-1-1,0 1,0-1,1 0,-1 0,0 1,1-1,-1 0,0 0,0 0,1-1,0 1,66-13,50-36,-93 41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141 141,'7'4,"0"0,1 0,-1-1,1 0,0 0,0-1,0 0,0 0,0-1,0 0,0 0,1-1,-1 0,6-1,0 1,47 1,-1-2,0-4,40-8,77-16,-127 26,-32 7</inkml:trace>
  <inkml:trace contextRef="#ctx0" brushRef="#br0" timeOffset="334.965">0 451,'39'0,"36"-4,10-3,1 1,-10 2,-13 0,-12 2,-11 1,-6 0,-5 1,-3 1,0-1,0 0,0 0,1 0,0 1,-4-6,-6-2</inkml:trace>
  <inkml:trace contextRef="#ctx0" brushRef="#br0" timeOffset="915.233">452 0,'100'52,"-62"-38,-10-2,-8-5,-1 0,-1 2,0 0,0 1,0 1,-1 1,-1 0,9 10,-20-18,0 0,0 0,-1 1,0 0,0 0,0 0,0 1,-1-1,0 1,0 0,0-1,-1 1,0 1,0-1,-1 0,1 0,-2 1,1-1,0 1,-1-1,-1 0,1 1,-1-1,0 1,0-1,-2 6,-6 5,0 0,-1 0,0-1,-2 0,0-1,0 0,-2-1,0-1,0 0,-1 0,-1-2,0 0,-9 4,-32 27,46-33,-4 1,1 1,1 0,0 1,0 0,1 1,1 1,0 0,-8 13,12-8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22,'24'0,"13"0,4 0,1 0,-2 0,-4 0,-2 0,-3 0,-1 0,-2 0,0-4,-1-3,-9 1,-8 2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22,'39'5,"31"-3,13-3,-2 0,-10 0,-12-5,-12-2,-9 2,-11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1,'-17'193,"9"-125,3 0,3 1,4 23,-1 1,-1-81</inkml:trace>
  <inkml:trace contextRef="#ctx0" brushRef="#br0" timeOffset="327.077">57 143,'55'-17,"1"3,0 3,1 2,0 2,1 3,0 3,-1 2,5 3,43-3,-24-13,-72 9,-1 0,1 1,0 0,-1 1,1 0,0 0,0 1,0 0,0 0,-1 1,1 1,0-1,0 1,-1 1,2 0,8 9</inkml:trace>
  <inkml:trace contextRef="#ctx0" brushRef="#br0" timeOffset="601.209">0 764,'48'-5,"40"-7,15 0,-6 1,-10 3,-14-3,-10 1,-12 2,-9 3,-7 2,-4-4,-4 0,0 1,-1 2,-5 1</inkml:trace>
  <inkml:trace contextRef="#ctx0" brushRef="#br0" timeOffset="931.235">1101 565,'-14'3,"0"1,1 1,0 0,-1 0,2 2,-1-1,1 2,0-1,0 2,1 0,0 0,1 1,0 0,-6 8,15-17,0 1,0 0,0 0,0 0,0 0,1 0,-1 0,1 0,-1 0,1 0,-1 0,1 0,0 0,0 0,0 0,1 0,-1 0,0 0,1 0,-1 0,1 0,0 0,-1 0,1 0,0 0,0 0,0 0,1-1,-1 1,0 0,1-1,-1 1,1-1,-1 0,1 1,0-1,0 0,-1 0,1 0,0 0,0-1,0 1,0 0,2 0,93 12,20-28,-92 8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0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0,'0'5,"0"6,0 6,0 5,0 4,0 2,0 1,0 0,0 1,0-1,0 0,0 0,0-1,0-4</inkml:trace>
  <inkml:trace contextRef="#ctx0" brushRef="#br0" timeOffset="318.513">1 451,'62'-4,"35"-8,7 0,-11 1,-11 3,-15 2,-14 2,-10 3,-9 0,-10 6,-9 2</inkml:trace>
  <inkml:trace contextRef="#ctx0" brushRef="#br0" timeOffset="772.965">283 621,'73'17,"-8"3,-64-20,0 1,0 0,0-1,0 1,0 0,0-1,0 1,0 0,0 0,0 0,0 0,-1 0,1 0,0 0,-1 0,1 0,-1 1,1-1,-1 0,1 0,-1 0,0 1,0-1,0 0,0 0,0 1,0-1,0 0,0 0,0 1,0-1,-1 0,1 0,0 0,-1 1,1-1,-1 0,0 0,1 0,-1 0,0 0,1 0,-1 0,0 0,0 0,0 0,0-1,0 1,0 0,0 0,-130 120,129-120,0 1,0-1,1 1,-1 0,0 0,1 0,-1 0,1 0,0 0,0 0,0 0,0 0,0 0,0 1,0-1,1 0,-1 1,1-1,0 1,0-1,0 0,0 1,0-1,0 1,1-1,-1 0,1 1,-1-1,1 0,0 1,0-1,0 0,0 0,1 0,-1 0,1 0,-1 0,1 0,-1 0,1-1,0 1,0 0,6 1,0-1,0 1,0-1,1-1,-1 1,1-1,-1-1,0 0,1 0,-1 0,1-1,-1-1,8-1,3-4</inkml:trace>
  <inkml:trace contextRef="#ctx0" brushRef="#br0" timeOffset="1788.716">961 311,'-135'429,"128"-418,10-48,4 6,1 1,2 0,1 0,1 1,1 0,2 1,1 1,1 0,1 1,1 1,2 1,8-8,-28 31,-1 0,1 0,-1-1,1 1,0 0,0 0,-1 0,1 1,0-1,0 0,0 0,0 0,0 1,0-1,0 0,0 1,0-1,0 1,1-1,-1 1,0-1,0 1,0 0,1 0,-1 0,0 0,0 0,0 0,1 0,-1 0,0 0,0 0,1 1,-1-1,0 0,0 1,0-1,0 1,0 0,0-1,0 1,0 0,0-1,0 1,0 0,0 0,0 0,0 0,-1 0,1 0,0 1,3 14,-1 0,-1 1,-1-1,0 1,-1-1,-1 1,-1 11,-1 22,8-1,-5-48,0 0,1 0,-1 0,0-1,1 1,-1 0,1 0,-1 0,1-1,-1 1,1 0,-1 0,1-1,0 1,0-1,-1 1,1 0,0-1,0 0,-1 1,1-1,0 1,0-1,0 0,0 0,0 1,0-1,0 0,0 0,-1 0,1 0,0 0,0 0,0 0,0 0,0-1,0 1,0 0,0 0,0-1,-1 1,1-1,0 1,0-1,0 1,-1-1,1 1,0-1,-1 0,1 0,61-82,-42 48,45-68,-65 103,0-1,0 0,1 1,-1-1,0 0,1 1,-1-1,0 0,1 1,-1-1,1 0,-1 1,1-1,-1 1,1-1,0 1,-1 0,1-1,-1 1,1-1,0 1,-1 0,1 0,0-1,0 1,-1 0,1 0,0 0,-1 0,1 0,0 0,0 0,-1 0,1 0,0 0,0 0,-1 0,1 1,0-1,-1 0,1 1,0-1,-1 0,1 1,0-1,-1 1,1-1,-1 1,1-1,-1 1,1-1,-1 1,1-1,-1 1,1 0,-1-1,0 1,0 0,1-1,-1 1,0 0,0 0,0-1,1 1,-1 0,0-1,0 1,0 0,-1 0,6 59,-5-56,-3 80,8 97,12-131,-5-32</inkml:trace>
  <inkml:trace contextRef="#ctx0" brushRef="#br0" timeOffset="2417.004">1638 451,'-32'278,"3"-216,29-61,-1 0,0 0,0 0,-1 0,1 0,0-1,0 1,0 0,-1 0,1-1,0 1,0-1,-1 1,1-1,-1 1,1-1,0 0,-1 0,1 0,-1 0,1 0,-1 0,1 0,0 0,-1-1,1 1,-1 0,1-1,0 1,-1-1,1 0,0 1,0-1,-1 0,1 0,0 0,0 0,0 0,0 0,0 0,0 0,0 0,1 0,-2-2,-3-6,0-1,1 0,0 0,0-1,1 1,1-1,0 0,0 0,1 0,0 0,1 0,1 0,-1 0,2 1,-1-1,2 0,0-1,0-5,1 1,1 0,0 1,1-1,1 1,0 0,1 0,1 1,0 0,1 1,0 0,1 1,0 0,1 0,1 1,0 1,0 0,1 1,0 0,1 1,0 1,0 0,0 1,1 1,0 0,0 1,1 1,-12 2,0 0,0 0,0 1,0 0,-1 0,1 0,0 0,0 1,0 0,0 0,0 0,-1 1,1 0,-1 0,1 0,-1 0,0 0,1 1,-1 0,-1 0,1 0,0 1,-1-1,1 1,-1 0,0-1,-1 2,1-1,-1 0,1 0,-1 1,0-1,-1 1,1 0,-1 0,0-1,0 1,-1 0,1 0,-1 0,0 0,0 0,-1 0,1 0,-1-1,0 1,-1 0,1 0,-2 2,-4 4,-1-1,0 0,-1 0,0-1,0 0,-1-1,0 0,0 0,-1-1,0-1,0 0,-1 0,1-1,-3 0,-68 40,80-44,0 0,1 0,-1 0,0 1,1-1,-1 1,1-1,0 1,0-1,-1 1,1 0,0-1,0 1,1 0,-1 0,0 0,0 0,1 0,0 0,-1 0,1 0,0 0,0 0,0 0,0 0,0 0,0 0,1 0,-1 0,1 0,-1 0,1 0,0 0,0 0,0 0,0-1,0 1,0 0,0-1,1 1,-1-1,0 1,1-1,0 1,-1-1,1 0,0 0,-1 0,1 0,0 0,180 106,-167-97</inkml:trace>
  <inkml:trace contextRef="#ctx0" brushRef="#br0" timeOffset="2855.911">2062 254,'89'-39,"-83"37,1 0,-1-1,0 1,1 1,-1-1,1 1,0 0,-1 1,1 0,0 0,-1 0,1 1,0-1,-1 2,1-1,1 1,-7 0,-1 0,1 0,-1 0,1 0,-1 0,0-1,0 1,0 0,0 0,0 0,0 0,-1 0,1 0,-1 0,1-1,-1 1,1 0,-1 0,0-1,0 1,0 0,0-1,0 1,-1-1,1 1,0-1,-1 0,1 1,-1-1,1 0,-1 0,1 0,-2 0,-7 10,8-9,0 0,0 0,0 1,0-1,0 1,1-1,-1 1,1 0,0-1,0 1,0 0,0 0,0 0,1 0,-1 0,1 0,0 0,0 0,0 0,0 0,0 0,1 0,-1 0,1 0,0 0,0 0,0 0,0-1,0 1,1 0,-1-1,1 1,0-1,0 1,0-1,0 0,0 0,0 0,1 0,-1 0,1 0,-1-1,1 1,0-1,0 0,-1 0,2 1,124 15,-109-12</inkml:trace>
  <inkml:trace contextRef="#ctx0" brushRef="#br0" timeOffset="3237.007">2513 678,'24'0,"27"-5,9-2,1 1,-7 1,-7 1,-7 2,-5-4,-5-1,-1 1,-6 2</inkml:trace>
  <inkml:trace contextRef="#ctx0" brushRef="#br0" timeOffset="3491.36">2851 395,'-14'38,"-10"28,-1 6,5-3,5-9,5-10,4-8,8-7,4-5,1-2,3-2,1-4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1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124 284,'-37'163,"-34"72,55-190,42-67,254-376,-219 344,-59 53,-1 0,1 0,-1 0,1 0,-1 1,1-1,0 1,-1-1,1 1,0 0,-1-1,1 1,0 0,0 0,-1 0,1 0,0 1,-1-1,1 0,0 1,-1-1,1 1,0 0,-1 0,1-1,-1 1,1 0,-1 0,0 0,1 0,-1 1,0-1,0 0,0 0,0 1,0-1,0 1,0-1,0 1,0-1,-1 1,1 0,-1-1,1 1,-1 0,4 14,0 1,-2-1,0 1,-1-1,0 1,-1-1,-1 1,-2 7,0 24,7 60,-3-107,0 0,0 1,-1-1,1 0,0 0,0 0,0 0,1 0,-1 0,0 0,0 0,0 0,1-1,-1 1,0 0,1-1,-1 1,1-1,-1 1,0-1,1 0,-1 0,1 1,-1-1,1 0,-1-1,1 1,-1 0,1 0,-1 0,1-1,-1 1,1-1,-1 1,0-1,1 0,-1 0,1 0,50-32,152-187,-203 219,-1 0,0 0,1 0,0 0,-1 0,1 0,-1 0,1 0,0 0,0 0,0 0,0 0,0 1,-1-1,1 0,1 0,-1 1,0-1,0 1,0-1,0 1,0 0,0-1,1 1,-1 0,0 0,0 0,0-1,1 1,-1 1,0-1,0 0,0 0,1 0,-1 1,0-1,0 0,0 1,0-1,0 1,0 0,0-1,0 1,0 0,0-1,0 1,0 0,0 0,0 0,-1 0,1 0,0 1,3 14,-1 1,-1 0,-1 0,0 0,-1 0,-1 0,-2 8,1 26,6 30,1-63</inkml:trace>
  <inkml:trace contextRef="#ctx0" brushRef="#br0" timeOffset="670.206">1196 228,'53'404,"-53"-396,0 1,-1-1,0 0,0 1,-1-1,0 0,0 0,-1 0,0 0,0 0,-4 5,6-11,-1 0,1 0,-1 0,1 0,-1 0,1 0,-1-1,0 1,0-1,0 1,0-1,0 0,0 0,0 0,0 0,0 0,-1 0,1 0,0-1,-1 1,1-1,0 0,-1 0,1 0,-1 0,1 0,0 0,-1-1,1 1,0-1,-1 1,1-1,0 0,0 0,-1 0,1 0,0-1,0 1,0 0,1-1,-1 1,0-1,-6-4,1-1,0 0,0 0,1 0,0 0,0-1,1 0,0-1,0 1,1-1,0 0,1 0,0 0,0 0,1-1,0 1,0-1,1 1,1-1,0 0,0 1,1-6,1-9,1 1,1 0,1 0,1 0,1 1,1 0,1 0,10-16,-13 21,1 0,1 1,1 0,0 0,1 1,1 0,0 0,1 1,0 1,1 0,1 1,0 1,0 0,2 0,-1 2,1 0,0 0,1 2,0 0,0 1,1 1,9-2,-22 6,-1 1,0 0,0 0,0 0,0 0,0 1,0-1,1 1,-1 0,-1 0,1 1,0-1,0 1,0 0,-1 0,1 0,-1 0,1 1,-1-1,0 1,0 0,0 0,-1 0,1 1,-1-1,1 0,-1 1,0 0,-1-1,1 1,-1 0,1 0,-1 0,0 0,0 0,-1 1,2 5,-1 1,0-1,-1 1,0 0,-1-1,0 1,-1-1,0 1,0-1,-1 1,-1-1,1 0,-2-1,1 1,-2-1,1 0,-1 0,0 0,-1-1,-150 145,126-127,29-25,0 0,0 0,0 0,1 0,-1 1,0-1,1 0,-1 1,1 0,-1-1,1 1,0-1,0 1,0 0,0 0,0 0,0 0,0 0,0 0,1 0,-1 0,1 0,0 0,-1 0,1 0,0 0,0 1,0-1,1 0,-1 0,0 0,1 0,0 0,-1 0,1 0,0 0,0 0,0 0,0-1,0 1,0 0,1 0,-1-1,1 1,-1-1,1 1,0-1,76 53,49 45,-124-95,-2-2,-1 0,1-1,-1 1,1 0,0-1,0 1,-1-1,1 1,0-1,0 0,1 1,-1-1,0 0,0 0,1 0,-1 0,0 0,1 0,-1 0,1 0,-1-1,1 1,0 0,-1-1,1 0,0 1,-1-1,1 0,0 0,-1 0,1 0,0 0,0 0,-1 0,1 0,0-1,-1 1,1-1,-1 0,1 1,0-1,-1 0,0 0,1 0,0 0,21-55,-16 37</inkml:trace>
  <inkml:trace contextRef="#ctx0" brushRef="#br0" timeOffset="1080.032">1817 29,'90'-17,"104"6,-192 11,1 0,-1 0,0 0,0 0,0 1,0-1,0 1,0-1,1 1,-1 0,0 0,-1-1,1 2,0-1,0 0,0 0,-1 0,1 1,0-1,-1 1,1 0,-1-1,0 1,0 0,1 0,-1 0,0-1,-1 1,1 0,0 0,-1 1,1-1,-1 0,1 0,-1 0,0 0,0 0,0 1,0-1,0 0,-1 0,1 0,0 0,-1 0,0 1,-2 6,0-1,0 0,0 1,-1-2,-1 1,1 0,-1-1,-1 0,1 0,-6 5,-10 7,1 1,1 1,1 1,0 1,-7 15,24-37,1-1,-1 1,1 0,-1 0,1 0,-1 0,1 0,-1 0,1 0,0 0,0 1,0-1,-1 0,1 0,0 0,0 0,1 0,-1 0,0 0,0 0,0 0,1 0,-1 0,1 0,-1 0,0 0,1 0,0 0,-1 0,1 0,0 0,-1-1,1 1,0 0,0 0,0-1,-1 1,1 0,0-1,0 1,0-1,0 0,0 1,0-1,0 0,0 1,0-1,1 0,-1 0,0 0,0 0,0 0,1 0,60-2,144-69,-182 64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2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1,'-24'38,"-18"23,-1 6,6-9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24,'-1'-2,"-1"0,1 0,-1 1,0-1,1 0,-1 1,0-1,0 1,0 0,0 0,0 0,-1 0,1 0,0 0,0 0,-1 1,1-1,0 1,-1 0,1 0,0 0,-1 0,1 0,-1 0,1 0,0 1,-1 0,1-1,0 1,0 0,-1 0,1 0,-7 0,0 1,-1 0,1 1,1 0,-1 0,0 1,1 0,-1 1,1 0,0 0,1 0,-1 1,1 0,1 1,-1 0,1 0,-1 1,7-3,0 1,1-1,-1 1,1-1,0 0,1 0,-1 1,1-1,0 0,0 0,1 0,0-1,-1 1,2 0,-1-1,0 0,1 0,0 0,0 0,0-1,0 1,0-1,1 0,0 0,0-1,-1 1,1-1,2 0,8 8,-2-1,-1 0,0 0,0 2,-1-1,-1 1,1 1,-2 0,0 0,0 1,-1 0,-1 0,0 1,4 11,-8-19,0 0,-1 0,0 0,0 0,0 0,0 1,-1-1,0 1,-1-1,1 1,-1-1,-1 1,1-1,-1 1,0-1,0 1,-1-1,0 0,0 1,-1-1,1 0,-1 0,-4 4,5-5,-1-1,0 1,0-1,0 0,-1 0,1-1,-1 1,0-1,0 1,0-1,-1 0,1-1,-1 1,1-1,-1 0,0 0,0 0,0-1,0 0,0 0,0 0,0-1,0 1,-1-1,1 0,0-1,0 1,0-1,0 0,0 0,0-1,0 0,0 1,0-2,0 1,1 0,-1-1,1 0,0 0,-1-1,0-2,0 1,0-1,0 0,1 0,0 0,0-1,1 1,0-1,0 0,0 0,1 0,0 0,0-1,1-2,1-10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1,'-4'4,"2"8,2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4:24.68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294 1,'-37'33,"1"2,2 1,2 2,1 1,2 2,-20 36,43-66,0 0,0 1,1-1,0 1,1 0,1 1,-1-1,2 0,0 1,1 0,0-1,0 4,1-14,0 0,1 0,-1 0,0-1,0 1,1 0,-1 0,1-1,-1 1,1 0,0-1,0 1,0-1,0 1,0-1,0 1,0-1,0 0,0 1,1-1,-1 0,1 0,-1 0,1 0,-1 0,1 0,-1-1,1 1,0 0,-1-1,1 1,0-1,0 0,-1 1,1-1,0 0,0 0,0 0,-1-1,2 1,68-28,-32-2,-1-1,-2-2,-1-2,9-14,18-17,-19 18,-34 35,1 1,0 1,0 0,2 0,-1 1,1 0,1 1,-1 1,2 0,6-3,-17 11,0 0,0 0,0 1,0-1,0 1,0 0,0 0,0 0,0 0,0 1,-1-1,1 1,0-1,-1 1,0 0,1 0,-1 0,0 1,0-1,0 0,0 1,0-1,-1 1,1 0,-1 0,0-1,0 1,0 0,0 0,0 0,0 0,-1 0,0 0,1 0,-1 1,0-1,-1 0,1 0,0 0,-1 2,2 6,7 62,-3 1,-4 1,-3-1,-3 0,-4-1,-7 23,-50 262,64-349,2-1,-1 0,0 0,0 0,-1 0,1 0,-2 0,1 0,-1-1,-1 1,1-1,-1 0,0 0,-1 0,0 0,0-1,0 0,-1 0,1-1,-2 1,1-1,0 0,-1-1,-6 4,9-9,0 0,-1 0,1 0,0 0,0-1,0 0,0 0,0 0,1 0,-1 0,1-1,-1 0,1 0,0 0,0 0,0 0,0 0,1-1,-1 0,1 1,0-1,0 0,0 0,1 0,-1 0,1 0,0 0,0-1,1 1,-1 0,1-4,-2 1,-8-33,3-1,1 0,2-1,2 1,1-1,3 1,1 0,2-1,2 1,2 0,17-60,-12 64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113 537,'-10'9,"0"1,0-1,1 2,1-1,0 1,0 0,1 1,0 0,1 0,1 0,0 1,0 0,1 0,1 0,-1 4,3-9,0 1,0-1,1 0,0 0,0 1,1-1,0 0,1 0,-1 0,1 1,1-2,0 1,0 0,2 2,-3-6,-1-1,1 0,0 0,0 0,1 0,-1 0,1 0,-1 0,1-1,0 0,0 1,0-1,1 0,-1 0,0-1,1 1,-1-1,1 1,-1-1,1 0,0-1,-1 1,1 0,0-1,0 0,-1 0,1 0,0-1,0 1,-1-1,1 0,1 0,12-7,0 0,-1 0,0-2,0 0,-1-1,-1-1,0 0,0-1,-1 0,-1-1,6-9,-3 6,0 0,-2-1,0-1,-1 0,-1 0,0-1,-2-1,0 0,-2 0,0 0,-1-1,-2 0,3-21,-6 38,-1-1,0 1,0-1,0 1,0-1,-1 0,0 1,0 0,-1-1,1 1,-1 0,0-1,-1 1,1 0,-1 1,0-1,0 0,0 1,-1 0,0-1,0 2,0-1,0 0,0 1,-1 0,0 0,1 0,-1 0,0 1,0 0,-1 0,1 0,0 1,-1-1,1 1,-1 1,1-1,-1 1,1 0,-1 0,0 0,1 1,-1 0,-1 1,1 0,1 0,1 0,-1 0,0 1,0 0,1 0,0 0,0 0,-1 1,2 0,-1-1,0 2,1-1,0 0,0 1,0-1,1 1,-1 0,1 0,0 0,1 0,-1 0,1 0,0 1,0 0,-9 140,10-139,2 586,4-542,0-33</inkml:trace>
  <inkml:trace contextRef="#ctx0" brushRef="#br0" timeOffset="416.04">423 1,'12'5,"0"1,-1 1,0-1,0 2,-1 0,0 0,0 1,-1 0,0 0,-1 1,0 0,-1 1,0 0,5 10,4 11,-2 0,-1 1,-1 1,-2 0,-2 1,-1 0,-1 0,-2 0,-2 1,-1-1,-2 1,-1 0,-6 24,4-12,-2 1,-2-1,-2 0,-3-1,-1 0,-2-1,-3-1,-18 33,31-68,0 1,-1-1,0 0,-1 0,0-1,0 0,-1-1,-1 1,1-2,-1 1,-5 2,-7 3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0,'-24'43,"-8"34,2 8,5-1,8-9,6-13,5-13,9-9,3-6,1-5,-1-3,-1 0,-2-1,-1 2,4-5,5-6,2-6</inkml:trace>
  <inkml:trace contextRef="#ctx0" brushRef="#br0" timeOffset="882.334">202 649,'24'-9,"0"-1,-1-1,0-2,-1 0,0-1,-1-1,0 0,-1-2,-1-1,-1 0,-1-1,0-1,6-11,-19 22,0 1,0-1,-1 0,-1 0,1 0,-1 0,-1-1,1 1,-2-1,1 1,-1-1,-1 1,0-1,0 1,-1 0,0 0,-1-3,3 11,-1 1,1-1,0 0,-1 1,1-1,-1 0,1 1,-1-1,1 1,-1-1,1 0,-1 1,1-1,-1 1,0 0,1-1,-1 1,0 0,1-1,-1 1,0 0,0 0,1-1,-1 1,0 0,0 0,1 0,-1 0,0 0,0 0,0 0,1 0,-1 0,0 1,0-1,1 0,-1 0,0 1,1-1,-1 1,0-1,1 0,-1 1,0-1,1 1,-1-1,1 1,-1 0,1-1,-1 1,1-1,-1 1,-27 35,22-22,1 0,1 0,0 0,1 1,0 0,1-1,1 1,0 0,1 0,0 0,3 11,-2 6,-2-29,1 1,-1-1,1 1,0-1,0 0,0 1,0-1,1 1,-1-1,1 0,0 1,0-1,0 0,0 0,1 0,-1 1,1-2,0 1,0 0,0 0,0 0,0-1,1 1,-1-1,1 0,-1 0,1 0,0 0,0 0,0-1,0 1,0-1,1 0,-1 0,0 0,1 0,-1 0,0-1,1 0,-1 1,1-1,-1-1,0 1,1 0,-1-1,1 0,-1 1,0-1,1-1,13-10,0-1,-1 0,-1-1,0-1,-1 0,-1-1,0 0,-1-1,-1-1,0 0,-2 0,0-1,-1 0,2-10,-8 27,-1-1,1 1,-1-1,0 1,0-1,0 1,0-1,0 0,-1 0,1 1,-1-1,0 0,1 0,-1 0,-1 0,1 1,0-1,-1 0,1 0,-1 0,0 1,0-1,0 0,0 1,0-1,-2-1,0 5,0 0,0 0,0 0,1 0,-1 1,0-1,0 1,1 0,-1-1,1 1,-1 0,1 1,0-1,0 0,0 1,0-1,0 1,1-1,-1 1,1 0,0 0,0 0,0 0,0 0,0 1,-4 7,1 1,1-1,0 1,1 0,0 0,1-1,0 1,1 0,0 1,1-1,0-1,1 1,1 0,-1 0,4 6,-3-14,0-1,0 1,0-1,0 0,1 0,0 0,-1-1,1 1,0-1,0 0,0 0,1 0,-1 0,0-1,1 0,-1 0,1 0,-1 0,1-1,-1 0,1 0,-1 0,1 0,0-1,-1 0,1 0,-1 0,0 0,1-1,-1 1,0-1,0 0,0-1,0 1,0-1,0 0,-1 1,0-2,1 1,-1-1,11-13,-2 0,0-1,-2-1,0 0,0 0,-2-1,-1 0,0 0,-2-1,0 0,-1 0,-1 0,-1 0,-1-1,-2-18,2 39,-1-1,0 1,0 0,1 0,-1 0,0 0,0 0,0 0,-1 0,1-1,0 1,0 0,-1 0,1 0,0 0,-1 0,1 0,-1 0,1 0,-1 0,0 0,1 0,-1 1,0-1,0 0,1 0,-1 1,0-1,0 0,0 1,0-1,0 1,0-1,0 1,0-1,0 1,0 0,0 0,-1-1,1 1,0 0,0 0,0 0,0 0,0 0,0 1,0-1,-1 0,1 0,0 1,0-1,0 1,0-1,0 1,0-1,0 1,0-1,1 1,-1 0,0 0,0-1,0 2,-6 9,1-1,0 1,1 0,0 1,1-1,0 1,1 0,0 0,1 0,0 0,1 1,0-1,1 0,1 1,0-1,1 5,-1 1,-1-3,1 0,1-1,0 1,1 0,1-1,0 1,1-1,3 5,2-1</inkml:trace>
  <inkml:trace contextRef="#ctx0" brushRef="#br0" timeOffset="1301.572">1330 0,'-46'322,"17"-205,28-115,-1 1,1-1,0 1,0 0,0-1,1 1,-1 0,1 0,-1 0,1 0,0-1,0 1,0 0,0 0,1 0,-1 0,1-1,0 1,0 0,0 0,0-1,0 1,0-1,1 1,-1-1,1 1,0-1,0 0,0 0,0 0,0 0,0 0,0 0,1-1,-1 1,1-1,-1 1,1-1,-1 0,1 0,0 0,0-1,0 1,1 0,-1 0,0-1,1 0,-1 1,1-1,-1 0,0-1,1 1,-1-1,0 1,1-1,-1 0,0 0,0 0,0-1,0 1,0-1,0 0,1 0,9-12</inkml:trace>
  <inkml:trace contextRef="#ctx0" brushRef="#br0" timeOffset="1529.783">1048 311,'39'-5,"31"-1,9 0,-4 1,-11 1,-10 2,-15 1</inkml:trace>
  <inkml:trace contextRef="#ctx0" brushRef="#br0" timeOffset="1829.091">1640 338,'34'0,"25"0,8 0,-8-4,-9-3,-13 1</inkml:trace>
  <inkml:trace contextRef="#ctx0" brushRef="#br0" timeOffset="2084.67">1754 197,'0'39,"4"22,3 5,4-3,0-8,-1-14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51 138,'0'9,"-5"14,-1 7,-1 3,2 1,2 0,1-2,0-1,2-1,0-1,-5-1,-1 0,1-9,0-9</inkml:trace>
  <inkml:trace contextRef="#ctx0" brushRef="#br0" timeOffset="772.196">192 505,'28'-46,"93"-248,-84 238,-37 56,1 0,0 0,0 0,-1 1,1-1,0 0,0 1,-1-1,1 1,-1-1,1 1,0-1,-1 1,1-1,-1 1,1 0,-1-1,1 1,-1 0,1-1,-1 1,0 0,0 0,1-1,-1 1,0 0,0 0,0 0,0-1,0 1,0 0,0 0,0 0,0-1,0 1,0 0,0 0,0-1,-1 2,1-1,3 224,-2-221,0 0,0 0,0 0,0 0,1 0,-1 0,1 0,0-1,0 1,1 0,-1-1,1 0,-1 0,1 0,0 0,0 0,0 0,1-1,-1 0,1 1,-1-1,1-1,0 1,0 0,0-1,0 0,0 0,0 0,0 0,0-1,0 1,0-1,1 0,-1-1,0 1,0-1,0 1,0-1,0-1,0 1,0 0,0-1,0 0,2-1,8-9,0 1,-1-2,0 0,-1-1,0 0,-1 0,-1-1,3-6,-2 5,-1-2,-1 0,0 0,-1 0,-1-1,-1 0,0-1,-2 1,0-1,-1 0,-1 0,-1-6,-1-1,-1 2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6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5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2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0,'-38'116,"27"-92,-109 233,6-59,106-181,9-17</inkml:trace>
  <inkml:trace contextRef="#ctx0" brushRef="#br0" timeOffset="286.43">37 57,'5'24,"6"17,6 2,1-1,1-4,3-3,-3-3,1-2,-4-1,1-5,-3-3,-4 0,2 2,-2 2,-2 0,2 2,0-4</inkml:trace>
  <inkml:trace contextRef="#ctx0" brushRef="#br0" timeOffset="1017.772">320 790,'30'-45,"2"0,2 2,2 2,10-8,-45 48,-1 0,1 1,0-1,0 0,-1 0,1 0,0 0,0 1,0-1,0 0,0 1,0-1,0 1,0-1,0 1,0 0,0-1,0 1,0 0,0 0,1-1,-1 1,0 0,0 0,0 0,0 1,0-1,1 0,-1 0,0 1,0-1,0 0,0 1,0-1,0 1,0-1,0 1,0 0,0-1,0 1,-1 0,1 0,0 0,0 0,-1 0,1-1,0 1,-1 0,1 1,-1-1,0 0,1 0,-1 0,0 0,1 0,-1 0,0 0,0 0,0 1,0-1,0 0,0 0,0 0,-1 0,1 0,0 0,-1 1,1 0,-1 0,0 0,1 1,0-1,-1 0,1 0,0 1,0-1,0 0,1 0,-1 1,0-1,1 0,0 0,-1 0,1 1,0-1,0 0,0 0,0 0,1-1,-1 1,0 0,1 0,-1-1,1 1,0-1,0 1,-1-1,1 0,0 1,0-1,0 0,0 0,0-1,1 1,-1 0,0-1,0 1,0-1,1 0,-1 1,0-1,0 0,1-1,-1 1,0 0,0-1,3 0,116-96,-120 97,-1-1,1 0,0 1,0-1,0 1,0-1,0 1,0-1,0 1,-1 0,1 0,0-1,0 1,1 0,-1 0,0 0,0 0,0 0,0 0,0 0,0 0,0 1,0-1,0 0,0 1,-1-1,1 0,0 1,0-1,0 1,0 0,0-1,-1 1,1 0,0-1,0 1,-1 0,1 0,-1-1,1 1,0 0,-1 0,0 0,1 0,-1 0,0 0,1 0,-1 0,0 0,0 0,0 0,5 59,-5-54,4 48,1-34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51,'24'-4,"13"-3,4 1,1 1,-3 1,-2 2,-3 1,-3 0,-2 1,0 1,-6-6,-2-1,1 0,-4 2</inkml:trace>
  <inkml:trace contextRef="#ctx0" brushRef="#br0" timeOffset="245.417">28 221,'38'-10,"28"-2,6-1,-3-1,-9 0,-10 4,-9 2,-6 4,-9 2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0,'-35'40,"2"1,1 2,3 1,-19 37,-33 48,49-82,-2-1,-2-2,-2-1,-22 16,60-59,0 0,0-1,0 1,0 0,0 0,0-1,-1 1,1 0,0-1,0 1,0 0,0 0,-1-1,1 1,0 0,0 0,-1-1,1 1,0 0,0 0,-1 0,1-1,0 1,0 0,-1 0,1 0,0 0,-1 0,1 0,0 0,-1 0,1 0,0 0,-1 0,1 0,0 0,-1 0,1 0,0 0,-1 0,1 0,0 0,17-37,-16 34,13-23,1 0</inkml:trace>
  <inkml:trace contextRef="#ctx0" brushRef="#br0" timeOffset="378.974">130 29,'0'10,"0"1,0-1,1 0,0 0,1 0,0 0,1 0,0 0,1-1,0 1,0-1,1 0,0 0,0-1,1 1,1-1,0 1,122 143,-52-4,-48-80,-5-36,-14-26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2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5 284,'24'-9,"0"0,-1-2,0-1,-1-1,0 0,-1-2,0 0,-1-2,-1 0,13-17,-30 32,0-1,-1 0,1 0,-1 0,0 0,0 0,0 0,0-1,0 1,-1 0,1 0,-1-1,0 1,0 0,0 0,-1-1,1 1,-1 0,0 0,0 0,0-1,0 1,0 0,-1 0,1 1,-1-1,0 0,0 0,0 1,0-1,0 1,-1 0,1-1,-1 1,1 0,-1 1,0-1,0 0,0 1,0 0,0-1,0 1,0 0,0 1,0-1,-1 1,1-1,0 1,-1 0,1 0,0 0,0 1,-1-1,1 1,0 0,0-1,0 2,0-1,0 0,0 0,0 1,0 0,-8 3,0 1,1 1,0 0,0 0,0 1,1 0,1 1,-1 0,1 0,1 1,-1 0,2 0,-5 9,7-13,1 0,0 0,0 1,0-1,1 1,0 0,0-1,1 1,0 0,0 0,0 0,1 0,0 0,1 0,0 0,0 0,0 0,0-1,1 1,1 0,-1-1,1 1,0-1,3 5,3-3,1-1,0 0,0 0,0-1,0-1,1 0,0 0,0-1,1 0,-1-1,1 0,0-1,0-1,-1 1,1-2,0 0,0 0,0-1,0-1,4-1,12 3,110-14,-112 8</inkml:trace>
  <inkml:trace contextRef="#ctx0" brushRef="#br0" timeOffset="434.897">457 368,'17'-8,"-1"0,0-1,0-1,-1-1,0 0,-1-1,0-1,-1 0,0 0,-2-2,1 1,-2-1,0-1,0 0,-1-2,7-7,-2 7,-11 26,-5-5,0 1,0 0,1 0,-1 0,1 0,0 1,0-1,0 0,0 0,1 1,0-1,0 1,0-1,0 0,1 1,-1-1,1 0,0 0,1 1,-1-1,1 0,-1 0,1 0,1-1,-1 1,0 0,1-1,0 1,0-1,0 0,0 0,0 0,1-1,-1 1,1-1,0 1,0-1,-1-1,1 1,1 0,-1-1,0 0,1 0,0-1,0 0,0 0,0 0,0-1,0 0,0 0,-1 0,1 0,0-1,0 0,-1 0,1 0,-1 0,0-1,0 0,0 1,0-2,0 1,-1 0,1-1,-1 0,2-2,60-101,-61 100,14-36,-13 23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1,'-5'9,"-6"9,-6 0,0 3,-3-3,3 1,0-3,2 0,-1 3,2 3,3-3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48 424,'-18'62,"13"-50,0-1,1 1,0 0,1 0,0 1,1-1,0 1,1-1,1 1,0-1,0 1,2 0,-1-1,1 0,1 1,0-1,1 0,4 7,-6-15,0-1,1 0,0 0,-1 0,1 0,1 0,-1-1,0 1,0-1,1 0,0 0,-1 0,1-1,0 1,0-1,0 0,0 0,0 0,0 0,0-1,0 0,0 0,0 0,0 0,0-1,0 1,0-1,0 0,0 0,0 0,2-2,7-2,0 0,0-1,-1 0,0-1,-1-1,1 0,-2 0,10-9,94-111,-113 127,-1-1,1 1,-1-1,1 1,-1-1,1 1,0-1,0 1,0 0,0-1,0 1,0 0,0 0,0 0,1 0,-1 0,0 0,1 0,-1 0,1 0,-1 1,1-1,-1 0,1 1,-1-1,1 1,0 0,-1 0,1-1,-1 1,1 0,0 1,-1-1,1 0,0 0,-1 1,1-1,-1 1,1-1,-1 1,1-1,-1 1,1 0,-1 0,0 0,1 0,-1 0,0 0,0 0,0 0,0 1,0-1,0 0,0 1,0-1,0 1,-1-1,1 1,0-1,-1 1,5 37,-6-35,1 0,0 0,0 1,0-1,0 0,1 0,-1 1,1-1,0 0,1 0,-1 0,1 0,-1 0,1 0,0-1,1 1,-1-1,1 1,-1-1,1 0,0 0,0 0,1 0,-1 0,0-1,1 0,0 1,2 0,2-1,0-1,0 0,0 0,0 0,0-1,0-1,0 1,0-1,0-1,0 1,0-1,0-1,0 1,-1-1,1-1,-1 1,0-1,0-1,0 1,-1-1,0 0,0-1,0 1,2-3,17-20,-1 0,-1-2,-1 0,10-22,-30 50,25-39,-16 24</inkml:trace>
  <inkml:trace contextRef="#ctx0" brushRef="#br0" timeOffset="4850.236">1262 0,'-19'41,"1"0,2 1,2 0,2 1,1 1,3 0,1 2,7-45,-10 246,12-159,10-24,-10-65,0 1,0 0,-1-1,1 1,0-1,-1 0,1 1,-1-1,1 0,-1 0,1 0,-1 0,0 0,1 0,-1 0,0-1,0 1,0 0,0-1,0 1,0-1,0 1,0-1,0 1,-1-1,1 0,0 0,35-57,3 2,3 2,25-26,-65 79,-1 0,0 0,1 1,-1-1,1 0,0 0,0 1,0-1,0 1,0 0,0 0,0-1,0 1,0 0,0 1,1-1,-1 0,0 1,0-1,1 1,-1 0,1 0,-1 0,0 0,1 0,-1 0,0 0,1 1,-1 0,0-1,1 1,-1 0,0 0,0 0,0 0,0 0,0 1,0-1,0 1,0-1,-1 1,1 0,0 0,-1-1,0 1,1 0,-1 0,0 0,0 1,0-1,0 0,0 0,0 2,9 98,-11-91,0-1,1 0,1 0,-1 0,2 0,0 1,0-1,0-1,1 1,1 0,1 2,20 6,-12-17</inkml:trace>
  <inkml:trace contextRef="#ctx0" brushRef="#br0" timeOffset="5683.294">1770 650,'12'2,"1"1,-1-2,1 0,0 0,0-1,-1-1,1 0,-1-1,1 0,-1-1,1 0,-1-1,0 0,0-2,-5 4,-1-2,0 1,0 0,-1-1,1 0,-1-1,1 1,-2-1,1 0,0 0,-1-1,0 1,0-1,-1 0,1 0,-1 0,-1 0,1-1,-1 1,0-1,0 0,-1 1,0-1,0 0,-1 0,0-4,0 9,0-1,0 1,0-1,-1 1,1-1,-1 0,0 1,0 0,0-1,0 1,0-1,0 1,-1 0,1 0,-1 0,0 0,1 0,-1 0,0 0,0 1,0-1,0 1,0-1,-1 1,1 0,0 0,-1 0,1 0,-1 0,1 0,-1 1,1-1,-1 1,1 0,-2 0,-2-1,0 1,-1 0,1 0,-1 1,1 0,0 0,0 0,0 1,-1 0,1 0,1 1,-1-1,0 1,0 1,-2 1,0 0,1 1,0 0,0 0,0 1,1 0,0 0,1 1,-1-1,1 1,1 0,-1 0,1 1,1-1,0 1,0 0,1 0,0 0,0 0,1 1,0-1,1 0,0 1,1 8,3-12,1 1,0-1,1 0,0 0,-1 0,2-1,-1 0,1 0,-1-1,1 0,1 0,-1 0,0-1,1 0,0-1,0 1,-1-1,1-1,1 0,-1 0,0 0,0-1,0-1,1 1,21 1,0-1,0-1,0-1,0-2,0-1,-1-2,1 0,-2-2,1-2,-1 0,-1-2,0-1,12-8,-23 11,0-1,-1 0,0-1,-1 0,-1-1,0-1,-1 0,0-1,-2 0,1-1,-2 0,-1 0,0-1,-1 0,5-19,-11 35,0 0,0-1,0 1,-1 0,1-1,-1 1,1 0,-1-1,0 1,0 0,0-1,0 1,0-1,-1 1,1 0,-1-1,1 1,-1 0,0 0,0-1,0 1,0 0,0 0,-1 0,1 0,0 0,-1 0,0 1,1-1,-1 0,0 1,0-1,0 1,0 0,0 0,0 0,0 0,-1 0,1 0,0 0,-1 1,1-1,0 1,-1 0,1-1,-2 1,-5 3,0 0,1 1,0 0,-1 0,1 1,1 0,-1 0,1 1,0 0,0 0,0 1,1 0,0 0,0 0,1 1,0-1,1 2,-3 3,7-10,-1-1,0 0,1 1,0-1,-1 1,1-1,0 1,0-1,0 0,-1 1,2-1,-1 1,0-1,0 1,0-1,1 1,-1-1,1 0,-1 1,1-1,-1 0,1 1,0-1,0 0,0 0,-1 0,1 1,0-1,1 0,-1 0,0-1,0 1,0 0,0 0,1 0,-1-1,0 1,1-1,-1 1,1-1,-1 0,2 1,64 6,-65-7,13 0,74 9,-86-8,0 0,0 1,-1-1,1 0,-1 1,1 0,-1-1,0 1,0 0,0 0,0 0,0 1,0-1,0 0,-1 1,1-1,-1 1,0 0,1-1,-1 1,-1 0,1 0,0 0,-1-1,1 1,-1 0,0 0,0 0,0 2,-15 74,12-70,1-1,-1 1,1 0,1-1,0 1,0 0,1 0,0 0,0 0,1 0,1 9,8-1,2-4</inkml:trace>
  <inkml:trace contextRef="#ctx0" brushRef="#br0" timeOffset="6169.185">2900 650,'32'-9,"0"-1,-1-1,0-2,-1-1,-1-2,0 0,15-13,11-44,-54 71,0-1,0 1,0 0,-1-1,1 1,-1-1,0 1,1-1,-1 1,0-1,-1 1,1 0,0-1,-1 1,1-1,-1 1,0 0,0-1,0 1,0 0,0 0,0 0,-1 0,1 0,-1 0,1 0,-1 0,0 0,0 1,0-1,0 1,0-1,0 1,0 0,-1-1,-5 1,-1 0,1 0,0 1,-1 0,1 0,0 1,-1 0,1 1,0 0,0 0,0 0,0 1,1 0,-1 1,1 0,-1 0,1 1,1-1,-1 2,1-1,-3 3,8-8,-12 10,1 0,0 0,0 1,1 0,0 1,1 1,1-1,0 2,0-1,1 1,0 3,5-10,0 0,0 0,1 0,-1 1,2-1,-1 1,1-1,1 1,-1 0,1-1,0 1,1 0,0-1,0 1,1-1,0 1,0-1,0 0,1 0,0 0,1 0,0 0,4 5,3 0,1-1,0 0,0-1,2-1,-1 0,1 0,0-1,0-1,1-1,0 0,0-1,1 0,0-1,-1-1,1-1,0 0,1-1,-1 0,0-2,0 0,0 0,0-2,11-3,-19 5,0-1,0-1,0 1,0-2,0 1,-1-1,0 0,1 0,-2-1,1 0,3-3,2-6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59,'3'6,"1"0,-1 0,0 0,-1 1,0-1,0 0,0 1,-1 0,0-1,0 1,0 0,-1 0,0 0,1 6,2 14,-1-1,0 1,-3 0,0 0,-1 0,-2-1,-3 13,-18 72,33-121,-1-1</inkml:trace>
  <inkml:trace contextRef="#ctx0" brushRef="#br0" timeOffset="335.014">141 88,'24'-5,"27"-6,10-2,-1 2,0-2,-7 1,-7 2,-6 4,-6 2,-3 2,-3 6,-1 3,-5 4,-6 6,-11-1,-6 3,-8-3,-2-4</inkml:trace>
  <inkml:trace contextRef="#ctx0" brushRef="#br0" timeOffset="618.638">1 652,'38'-9,"37"-4,15-4,-3 1,-11 3,-14-1,-13 2,-9 2,-8 4,-3 2,-8 3</inkml:trace>
  <inkml:trace contextRef="#ctx0" brushRef="#br0" timeOffset="1002.071">932 426,'-3'-1,"0"1,0 0,0-1,0 1,0 0,0 1,1-1,-1 0,0 1,0 0,0-1,0 1,1 0,-1 0,0 1,1-1,-1 1,1-1,-1 1,1 0,0 0,0 0,0 0,0 0,0 0,0 1,0-1,1 1,-1-1,0 2,-2 2,0 0,1 0,-1 0,1 0,1 1,-1-1,1 1,0 0,0-1,1 1,0 0,0 0,1 0,0 0,0 3,0-7,1 1,-1-1,1 0,0 0,0 0,0 0,0 0,0 0,1 0,-1-1,1 1,0 0,0-1,0 1,0-1,0 0,1 1,-1-1,1 0,-1-1,1 1,0 0,0-1,-1 1,1-1,0 0,1 0,-1 0,0-1,0 1,0-1,0 1,0-1,2 0,81-18,-60 8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0 340,'0'5,"5"1,6 0,7-1,4-2,3-1,3-1,1 0,1-6,-1-1,1-1,-1 2,-1-3,-4-1</inkml:trace>
  <inkml:trace contextRef="#ctx0" brushRef="#br0" timeOffset="266.607">0 594,'58'-5,"18"-2</inkml:trace>
  <inkml:trace contextRef="#ctx0" brushRef="#br0" timeOffset="581.203">819 255,'-5'28,"-1"20,0 7,1-3,1-4,2-5,1-6,0-5,1-6</inkml:trace>
  <inkml:trace contextRef="#ctx0" brushRef="#br0" timeOffset="904.223">537 227,'43'-5,"33"-1,10-1,-7 2,-11 2,-12 1,-16 5,-15 8,-11 1</inkml:trace>
  <inkml:trace contextRef="#ctx0" brushRef="#br0" timeOffset="1181.966">537 707,'57'-5,"25"-1,2-1,-8 2,-12-3,-12 0,-15 0</inkml:trace>
  <inkml:trace contextRef="#ctx0" brushRef="#br0" timeOffset="5268.227">622 57,'-1'0,"1"0,0-1,-1 1,1-1,0 1,-1-1,1 1,0-1,0 1,0-1,-1 1,1-1,0 1,0-1,0 1,0-1,0 0,0 1,0-1,0 1,0-1,0 1,0-1,0 1,0-1,1 0,-1 1,0-1,0 1,1-1,-1 1,0 0,0-1,1 1,-1-1,1 1,-1-1,0 1,1 0,-1-1,1 1,-1 0,1 0,-1-1,1 1,-1 0,1 0,-1 0,1-1,-1 1,1 0,0 0,-1 0,1 0,-1 0,1 0,-1 0,1 0,-1 0,1 1,40-7,-41 6,342 0,-317 0</inkml:trace>
  <inkml:trace contextRef="#ctx0" brushRef="#br0" timeOffset="9020.728">1610 255,'0'5,"0"6,0 6,0 5,0 4,-5 2,-2 1,1 0,1 1,-3-6,-1-1,2-1,2 2,1-4</inkml:trace>
  <inkml:trace contextRef="#ctx0" brushRef="#br0" timeOffset="9301.853">1270 424,'39'-4,"26"-3,8 1,-9 6,-10 3,-11 1,-6 0,-6-1,-3-1,-6-1</inkml:trace>
  <inkml:trace contextRef="#ctx0" brushRef="#br0" timeOffset="10389.304">1977 368,'-19'76,"15"-52,-2-1,0 0,-1 0,-1-1,-2 1,-8 14,1-19,21-35,14-12,1 2,1 0,1 1,2 0,0 2,2 1,0 1,1 2,22-14,-46 33,-1-1,1 0,-1 1,1-1,0 1,-1 0,1-1,0 1,0 0,0 0,0 0,0 0,0 1,1-1,-1 1,0-1,0 1,0 0,1-1,-1 1,0 0,0 1,1-1,-1 0,0 1,0-1,0 1,0 0,0-1,0 1,0 0,0 0,0 1,0-1,0 0,0 1,-1-1,1 1,0-1,-1 1,0 0,1-1,-1 1,1 2,-2 9,-1-1,-1 1,0-1,0 1,-2-1,1 0,-2 0,1 0,-6 8,-5 19,-2 37,17-75,1 0,0-1,-1 1,1 0,0-1,0 1,0-1,-1 1,1 0,0-1,0 0,0 1,0-1,0 0,0 1,0-1,0 0,0 0,0 0,0 0,0 0,0 0,0 0,0 0,0 0,0 0,0-1,0 1,0 0,0-1,0 1,-1 0,1-1,0 0,0 1,0-1,0 1,-1-1,1 0,0 1,-1-1,1 0,-1 0,1 0,0 0,-1 1,0-1,1 0,-1 0,0 0,1 0,-1 0,0 0,0 0,0 0,0 0,0 0,2-2,183-207,-101 132,-83 80,0-1,0 0,0 0,0 0,0 0,0 1,-1-1,1 0,0 1,-1-1,1 0,-1 1,0-1,1 1,-1-1,0 1,0-1,0 1,0-1,0 1,0-1,0 1,-1-1,1 1,-1-1,1 0,-1 1,1-1,-1 0,0 1,1-1,-1 0,0 0,0 1,0-1,0 0,0 0,-1 3,-9 28,7-22,-1 1,2-1,0 1,0 0,1 0,0 0,1 1,0-1,1 0,0 1,1 6,16 67,-13-61</inkml:trace>
  <inkml:trace contextRef="#ctx0" brushRef="#br0" timeOffset="10742.513">2795 255,'14'28,"5"25,-1 8,-3-2,-5-6,-3-8,-8-6,-4-5,-1-3,-5-7,1-8</inkml:trace>
  <inkml:trace contextRef="#ctx0" brushRef="#br0" timeOffset="11390.095">2709 311,'39'-20,"0"2,1 2,0 1,2 3,-1 1,1 1,1 3,33-1,-74 7,0 0,0 0,0 1,0-1,0 1,0-1,0 1,0 0,0 0,0 0,0 0,0 0,0 0,1 0,-1 1,0-1,-1 1,1 0,0-1,0 1,0 0,0 0,0 0,-1 1,1-1,-1 0,1 1,-1-1,1 0,-1 1,0 0,1-1,-1 1,0 0,0 0,0 0,-1-1,1 1,0 0,-1 0,1 0,-1 0,0 0,1 0,-1 0,0 1,0-1,-1 0,1 0,0 0,-1 1,-5 7,-1 0,0-1,-1 0,0 0,0-1,-1 0,0-1,0 0,-1 0,0-1,0 0,0 0,-1-1,0-1,-9 3,-46 25,64-31,0 0,0-1,0 1,1 0,-1 0,1 1,-1-1,1 0,-1 0,1 1,-1-1,1 1,0-1,0 1,0 0,0-1,0 1,0 0,1 0,-1-1,0 1,1 0,-1 0,1 0,0 0,0 0,0 0,0 0,0 0,0 0,0 0,1 0,-1-1,1 1,-1 0,1 0,0 0,0 0,-1-1,1 1,1 0,-1-1,0 1,1 0,69 57,14-22,-68-32,-2 1,1 1,-1 1,0 0,0 0,-1 2,7 5,47 56,-60-63</inkml:trace>
  <inkml:trace contextRef="#ctx0" brushRef="#br0" timeOffset="12006.265">3359 86,'11'-9,"1"0,0 1,0 0,1 1,0 1,1 0,-1 1,1 0,0 1,0 0,11-1,-23 4,-1 0,1 0,0 0,-1 0,1 0,0 0,0 1,0-1,0 1,-1-1,1 1,0 0,0-1,0 1,0 0,0 0,0 0,0 1,0-1,0 0,0 1,0-1,-1 1,1 0,0 0,0 0,-1-1,1 2,0-1,-1 0,1 0,-1 0,1 1,-1-1,0 1,0-1,1 1,-1-1,0 1,0 0,-1 0,1-1,0 1,-1 0,1 0,-1 0,1 0,-1 0,0 0,0 0,0-1,0 1,0 0,0 0,-1 2,-56 75,50-71,0-1,0 1,1-1,0 2,0-1,1 1,0 0,0 0,1 0,-2 7,6-15,-1 1,1-1,0 0,-1 0,1 1,0-1,0 0,0 1,0-1,0 0,0 0,0 1,1-1,-1 0,0 1,1-1,-1 0,1 0,-1 0,1 1,0-1,-1 0,1 0,0 0,0 0,0 0,0 0,0 0,0-1,0 1,0 0,0 0,0-1,0 1,0-1,1 1,-1-1,0 1,0-1,1 0,-1 0,0 1,1-1,-1 0,0 0,0 0,1-1,0 1,66-13,50-36,-93 41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141 141,'7'4,"0"0,1 0,-1-1,1 0,0 0,0-1,0 0,0 0,0-1,0 0,0 0,1-1,-1 0,6-1,0 1,47 1,-1-2,0-4,40-8,77-16,-127 26,-32 7</inkml:trace>
  <inkml:trace contextRef="#ctx0" brushRef="#br0" timeOffset="334.965">0 451,'39'0,"36"-4,10-3,1 1,-10 2,-13 0,-12 2,-11 1,-6 0,-5 1,-3 1,0-1,0 0,0 0,1 0,0 1,-4-6,-6-2</inkml:trace>
  <inkml:trace contextRef="#ctx0" brushRef="#br0" timeOffset="915.233">452 0,'100'52,"-62"-38,-10-2,-8-5,-1 0,-1 2,0 0,0 1,0 1,-1 1,-1 0,9 10,-20-18,0 0,0 0,-1 1,0 0,0 0,0 0,0 1,-1-1,0 1,0 0,0-1,-1 1,0 1,0-1,-1 0,1 0,-2 1,1-1,0 1,-1-1,-1 0,1 1,-1-1,0 1,0-1,-2 6,-6 5,0 0,-1 0,0-1,-2 0,0-1,0 0,-2-1,0-1,0 0,-1 0,-1-2,0 0,-9 4,-32 27,46-33,-4 1,1 1,1 0,0 1,0 0,1 1,1 1,0 0,-8 13,12-8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22,'24'0,"13"0,4 0,1 0,-2 0,-4 0,-2 0,-3 0,-1 0,-2 0,0-4,-1-3,-9 1,-8 2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22,'39'5,"31"-3,13-3,-2 0,-10 0,-12-5,-12-2,-9 2,-11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1,'-17'193,"9"-125,3 0,3 1,4 23,-1 1,-1-81</inkml:trace>
  <inkml:trace contextRef="#ctx0" brushRef="#br0" timeOffset="327.077">57 143,'55'-17,"1"3,0 3,1 2,0 2,1 3,0 3,-1 2,5 3,43-3,-24-13,-72 9,-1 0,1 1,0 0,-1 1,1 0,0 0,0 1,0 0,0 0,-1 1,1 1,0-1,0 1,-1 1,2 0,8 9</inkml:trace>
  <inkml:trace contextRef="#ctx0" brushRef="#br0" timeOffset="601.209">0 764,'48'-5,"40"-7,15 0,-6 1,-10 3,-14-3,-10 1,-12 2,-9 3,-7 2,-4-4,-4 0,0 1,-1 2,-5 1</inkml:trace>
  <inkml:trace contextRef="#ctx0" brushRef="#br0" timeOffset="931.235">1101 565,'-14'3,"0"1,1 1,0 0,-1 0,2 2,-1-1,1 2,0-1,0 2,1 0,0 0,1 1,0 0,-6 8,15-17,0 1,0 0,0 0,0 0,0 0,1 0,-1 0,1 0,-1 0,1 0,-1 0,1 0,0 0,0 0,0 0,1 0,-1 0,0 0,1 0,-1 0,1 0,0 0,-1 0,1 0,0 0,0 0,0 0,1-1,-1 1,0 0,1-1,-1 1,1-1,-1 0,1 1,0-1,0 0,-1 0,1 0,0 0,0-1,0 1,0 0,2 0,93 12,20-28,-92 8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0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0,'0'5,"0"6,0 6,0 5,0 4,0 2,0 1,0 0,0 1,0-1,0 0,0 0,0-1,0-4</inkml:trace>
  <inkml:trace contextRef="#ctx0" brushRef="#br0" timeOffset="318.513">1 451,'62'-4,"35"-8,7 0,-11 1,-11 3,-15 2,-14 2,-10 3,-9 0,-10 6,-9 2</inkml:trace>
  <inkml:trace contextRef="#ctx0" brushRef="#br0" timeOffset="772.965">283 621,'73'17,"-8"3,-64-20,0 1,0 0,0-1,0 1,0 0,0-1,0 1,0 0,0 0,0 0,0 0,-1 0,1 0,0 0,-1 0,1 0,-1 1,1-1,-1 0,1 0,-1 0,0 1,0-1,0 0,0 0,0 1,0-1,0 0,0 0,0 1,0-1,-1 0,1 0,0 0,-1 1,1-1,-1 0,0 0,1 0,-1 0,0 0,1 0,-1 0,0 0,0 0,0 0,0-1,0 1,0 0,0 0,-130 120,129-120,0 1,0-1,1 1,-1 0,0 0,1 0,-1 0,1 0,0 0,0 0,0 0,0 0,0 0,0 1,0-1,1 0,-1 1,1-1,0 1,0-1,0 0,0 1,0-1,0 1,1-1,-1 0,1 1,-1-1,1 0,0 1,0-1,0 0,0 0,1 0,-1 0,1 0,-1 0,1 0,-1 0,1-1,0 1,0 0,6 1,0-1,0 1,0-1,1-1,-1 1,1-1,-1-1,0 0,1 0,-1 0,1-1,-1-1,8-1,3-4</inkml:trace>
  <inkml:trace contextRef="#ctx0" brushRef="#br0" timeOffset="1788.716">961 311,'-135'429,"128"-418,10-48,4 6,1 1,2 0,1 0,1 1,1 0,2 1,1 1,1 0,1 1,1 1,2 1,8-8,-28 31,-1 0,1 0,-1-1,1 1,0 0,0 0,-1 0,1 1,0-1,0 0,0 0,0 0,0 1,0-1,0 0,0 1,0-1,0 1,1-1,-1 1,0-1,0 1,0 0,1 0,-1 0,0 0,0 0,0 0,1 0,-1 0,0 0,0 0,1 1,-1-1,0 0,0 1,0-1,0 1,0 0,0-1,0 1,0 0,0-1,0 1,0 0,0 0,0 0,0 0,-1 0,1 0,0 1,3 14,-1 0,-1 1,-1-1,0 1,-1-1,-1 1,-1 11,-1 22,8-1,-5-48,0 0,1 0,-1 0,0-1,1 1,-1 0,1 0,-1 0,1-1,-1 1,1 0,-1 0,1-1,0 1,0-1,-1 1,1 0,0-1,0 0,-1 1,1-1,0 1,0-1,0 0,0 0,0 1,0-1,0 0,0 0,-1 0,1 0,0 0,0 0,0 0,0 0,0-1,0 1,0 0,0 0,0-1,-1 1,1-1,0 1,0-1,0 1,-1-1,1 1,0-1,-1 0,1 0,61-82,-42 48,45-68,-65 103,0-1,0 0,1 1,-1-1,0 0,1 1,-1-1,0 0,1 1,-1-1,1 0,-1 1,1-1,-1 1,1-1,0 1,-1 0,1-1,-1 1,1-1,0 1,-1 0,1 0,0-1,0 1,-1 0,1 0,0 0,-1 0,1 0,0 0,0 0,-1 0,1 0,0 0,0 0,-1 0,1 1,0-1,-1 0,1 1,0-1,-1 0,1 1,0-1,-1 1,1-1,-1 1,1-1,-1 1,1-1,-1 1,1-1,-1 1,1 0,-1-1,0 1,0 0,1-1,-1 1,0 0,0 0,0-1,1 1,-1 0,0-1,0 1,0 0,-1 0,6 59,-5-56,-3 80,8 97,12-131,-5-32</inkml:trace>
  <inkml:trace contextRef="#ctx0" brushRef="#br0" timeOffset="2417.004">1638 451,'-32'278,"3"-216,29-61,-1 0,0 0,0 0,-1 0,1 0,0-1,0 1,0 0,-1 0,1-1,0 1,0-1,-1 1,1-1,-1 1,1-1,0 0,-1 0,1 0,-1 0,1 0,-1 0,1 0,0 0,-1-1,1 1,-1 0,1-1,0 1,-1-1,1 0,0 1,0-1,-1 0,1 0,0 0,0 0,0 0,0 0,0 0,0 0,0 0,1 0,-2-2,-3-6,0-1,1 0,0 0,0-1,1 1,1-1,0 0,0 0,1 0,0 0,1 0,1 0,-1 0,2 1,-1-1,2 0,0-1,0-5,1 1,1 0,0 1,1-1,1 1,0 0,1 0,1 1,0 0,1 1,0 0,1 1,0 0,1 0,1 1,0 1,0 0,1 1,0 0,1 1,0 1,0 0,0 1,1 1,0 0,0 1,1 1,-12 2,0 0,0 0,0 1,0 0,-1 0,1 0,0 0,0 1,0 0,0 0,0 0,-1 1,1 0,-1 0,1 0,-1 0,0 0,1 1,-1 0,-1 0,1 0,0 1,-1-1,1 1,-1 0,0-1,-1 2,1-1,-1 0,1 0,-1 1,0-1,-1 1,1 0,-1 0,0-1,0 1,-1 0,1 0,-1 0,0 0,0 0,-1 0,1 0,-1-1,0 1,-1 0,1 0,-2 2,-4 4,-1-1,0 0,-1 0,0-1,0 0,-1-1,0 0,0 0,-1-1,0-1,0 0,-1 0,1-1,-3 0,-68 40,80-44,0 0,1 0,-1 0,0 1,1-1,-1 1,1-1,0 1,0-1,-1 1,1 0,0-1,0 1,1 0,-1 0,0 0,0 0,1 0,0 0,-1 0,1 0,0 0,0 0,0 0,0 0,0 0,0 0,1 0,-1 0,1 0,-1 0,1 0,0 0,0 0,0 0,0-1,0 1,0 0,0-1,1 1,-1-1,0 1,1-1,0 1,-1-1,1 0,0 0,-1 0,1 0,0 0,180 106,-167-97</inkml:trace>
  <inkml:trace contextRef="#ctx0" brushRef="#br0" timeOffset="2855.911">2062 254,'89'-39,"-83"37,1 0,-1-1,0 1,1 1,-1-1,1 1,0 0,-1 1,1 0,0 0,-1 0,1 1,0-1,-1 2,1-1,1 1,-7 0,-1 0,1 0,-1 0,1 0,-1 0,0-1,0 1,0 0,0 0,0 0,0 0,-1 0,1 0,-1 0,1-1,-1 1,1 0,-1 0,0-1,0 1,0 0,0-1,0 1,-1-1,1 1,0-1,-1 0,1 1,-1-1,1 0,-1 0,1 0,-2 0,-7 10,8-9,0 0,0 0,0 1,0-1,0 1,1-1,-1 1,1 0,0-1,0 1,0 0,0 0,0 0,1 0,-1 0,1 0,0 0,0 0,0 0,0 0,0 0,1 0,-1 0,1 0,0 0,0 0,0 0,0-1,0 1,1 0,-1-1,1 1,0-1,0 1,0-1,0 0,0 0,0 0,1 0,-1 0,1 0,-1-1,1 1,0-1,0 0,-1 0,2 1,124 15,-109-12</inkml:trace>
  <inkml:trace contextRef="#ctx0" brushRef="#br0" timeOffset="3237.007">2513 678,'24'0,"27"-5,9-2,1 1,-7 1,-7 1,-7 2,-5-4,-5-1,-1 1,-6 2</inkml:trace>
  <inkml:trace contextRef="#ctx0" brushRef="#br0" timeOffset="3491.36">2851 395,'-14'38,"-10"28,-1 6,5-3,5-9,5-10,4-8,8-7,4-5,1-2,3-2,1-4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1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124 284,'-37'163,"-34"72,55-190,42-67,254-376,-219 344,-59 53,-1 0,1 0,-1 0,1 0,-1 1,1-1,0 1,-1-1,1 1,0 0,-1-1,1 1,0 0,0 0,-1 0,1 0,0 1,-1-1,1 0,0 1,-1-1,1 1,0 0,-1 0,1-1,-1 1,1 0,-1 0,0 0,1 0,-1 1,0-1,0 0,0 0,0 1,0-1,0 1,0-1,0 1,0-1,-1 1,1 0,-1-1,1 1,-1 0,4 14,0 1,-2-1,0 1,-1-1,0 1,-1-1,-1 1,-2 7,0 24,7 60,-3-107,0 0,0 1,-1-1,1 0,0 0,0 0,0 0,1 0,-1 0,0 0,0 0,0 0,1-1,-1 1,0 0,1-1,-1 1,1-1,-1 1,0-1,1 0,-1 0,1 1,-1-1,1 0,-1-1,1 1,-1 0,1 0,-1 0,1-1,-1 1,1-1,-1 1,0-1,1 0,-1 0,1 0,50-32,152-187,-203 219,-1 0,0 0,1 0,0 0,-1 0,1 0,-1 0,1 0,0 0,0 0,0 0,0 0,0 1,-1-1,1 0,1 0,-1 1,0-1,0 1,0-1,0 1,0 0,0-1,1 1,-1 0,0 0,0 0,0-1,1 1,-1 1,0-1,0 0,0 0,1 0,-1 1,0-1,0 0,0 1,0-1,0 1,0 0,0-1,0 1,0 0,0-1,0 1,0 0,0 0,0 0,-1 0,1 0,0 1,3 14,-1 1,-1 0,-1 0,0 0,-1 0,-1 0,-2 8,1 26,6 30,1-63</inkml:trace>
  <inkml:trace contextRef="#ctx0" brushRef="#br0" timeOffset="670.206">1196 228,'53'404,"-53"-396,0 1,-1-1,0 0,0 1,-1-1,0 0,0 0,-1 0,0 0,0 0,-4 5,6-11,-1 0,1 0,-1 0,1 0,-1 0,1 0,-1-1,0 1,0-1,0 1,0-1,0 0,0 0,0 0,0 0,0 0,-1 0,1 0,0-1,-1 1,1-1,0 0,-1 0,1 0,-1 0,1 0,0 0,-1-1,1 1,0-1,-1 1,1-1,0 0,0 0,-1 0,1 0,0-1,0 1,0 0,1-1,-1 1,0-1,-6-4,1-1,0 0,0 0,1 0,0 0,0-1,1 0,0-1,0 1,1-1,0 0,1 0,0 0,0 0,1-1,0 1,0-1,1 1,1-1,0 0,0 1,1-6,1-9,1 1,1 0,1 0,1 0,1 1,1 0,1 0,10-16,-13 21,1 0,1 1,1 0,0 0,1 1,1 0,0 0,1 1,0 1,1 0,1 1,0 1,0 0,2 0,-1 2,1 0,0 0,1 2,0 0,0 1,1 1,9-2,-22 6,-1 1,0 0,0 0,0 0,0 0,0 1,0-1,1 1,-1 0,-1 0,1 1,0-1,0 1,0 0,-1 0,1 0,-1 0,1 1,-1-1,0 1,0 0,0 0,-1 0,1 1,-1-1,1 0,-1 1,0 0,-1-1,1 1,-1 0,1 0,-1 0,0 0,0 0,-1 1,2 5,-1 1,0-1,-1 1,0 0,-1-1,0 1,-1-1,0 1,0-1,-1 1,-1-1,1 0,-2-1,1 1,-2-1,1 0,-1 0,0 0,-1-1,-150 145,126-127,29-25,0 0,0 0,0 0,1 0,-1 1,0-1,1 0,-1 1,1 0,-1-1,1 1,0-1,0 1,0 0,0 0,0 0,0 0,0 0,0 0,1 0,-1 0,1 0,0 0,-1 0,1 0,0 0,0 1,0-1,1 0,-1 0,0 0,1 0,0 0,-1 0,1 0,0 0,0 0,0 0,0-1,0 1,0 0,1 0,-1-1,1 1,-1-1,1 1,0-1,76 53,49 45,-124-95,-2-2,-1 0,1-1,-1 1,1 0,0-1,0 1,-1-1,1 1,0-1,0 0,1 1,-1-1,0 0,0 0,1 0,-1 0,0 0,1 0,-1 0,1 0,-1-1,1 1,0 0,-1-1,1 0,0 1,-1-1,1 0,0 0,-1 0,1 0,0 0,0 0,-1 0,1 0,0-1,-1 1,1-1,-1 0,1 1,0-1,-1 0,0 0,1 0,0 0,21-55,-16 37</inkml:trace>
  <inkml:trace contextRef="#ctx0" brushRef="#br0" timeOffset="1080.032">1817 29,'90'-17,"104"6,-192 11,1 0,-1 0,0 0,0 0,0 1,0-1,0 1,0-1,1 1,-1 0,0 0,-1-1,1 2,0-1,0 0,0 0,-1 0,1 1,0-1,-1 1,1 0,-1-1,0 1,0 0,1 0,-1 0,0-1,-1 1,1 0,0 0,-1 1,1-1,-1 0,1 0,-1 0,0 0,0 0,0 1,0-1,0 0,-1 0,1 0,0 0,-1 0,0 1,-2 6,0-1,0 0,0 1,-1-2,-1 1,1 0,-1-1,-1 0,1 0,-6 5,-10 7,1 1,1 1,1 1,0 1,-7 15,24-37,1-1,-1 1,1 0,-1 0,1 0,-1 0,1 0,-1 0,1 0,0 0,0 1,0-1,-1 0,1 0,0 0,0 0,1 0,-1 0,0 0,0 0,0 0,1 0,-1 0,1 0,-1 0,0 0,1 0,0 0,-1 0,1 0,0 0,-1-1,1 1,0 0,0 0,0-1,-1 1,1 0,0-1,0 1,0-1,0 0,0 1,0-1,0 0,0 1,0-1,1 0,-1 0,0 0,0 0,0 0,1 0,60-2,144-69,-182 64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8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1,'-22'109,"4"127,-17 82,-6-47,26-193,15-79,0 1,0-1,0 1,0-1,0 1,1-1,-1 1,0-1,0 1,1 0,-1-1,0 1,1 0,-1-1,0 1,1 0,-1-1,0 1,1 0,-1 0,1-1,-1 1,0 0,1 0,-1 0,1-1,-1 1,1 0,-1 0,1 0,-1 0,1 0,-1 0,1 0,-1 0,0 0,1 0,-1 1,1-1,-1 0,1 0,-1 0,1 0,-1 1,0-1,1 0,-1 0,1 1,-1-1,0 0,1 1,-1-1,0 0,0 1,1-1,-1 1,0-1,0 0,1 1,-1-1,0 1,0-1,0 1,0-1,0 1,0-1,0 1,10-16</inkml:trace>
  <inkml:trace contextRef="#ctx0" brushRef="#br0" timeOffset="255.292">0 622,'39'0,"31"-5,14-7,-3 0,-10 1,-13-2,-10 0,-10 4,-6-2,-4 0,-2-2,0 1,-5-2,-5 1</inkml:trace>
  <inkml:trace contextRef="#ctx0" brushRef="#br0" timeOffset="721.115">819 1,'-16'120,"-4"21,7 0,4 76,12-16,-3-200,-1 0,1 1,0-1,0 0,1 0,-1 1,0-1,0 0,1 1,-1-1,0 0,1 0,-1 1,1-1,0 0,-1 0,1 0,0 0,0 0,0 0,0 0,0 0,0 0,0 0,0-1,0 1,0 0,0-1,0 1,1-1,-1 1,0-1,0 1,1-1,-1 0,0 0,1 0,-1 0,0 0,1 0,-1 0,0 0,1 0,-1 0,0-1,0 1,2-1,59-32,-58 30,159-113,-103 98,-59 19,1-1,-1 0,0 1,1-1,-1 1,0 0,1-1,-1 1,0 0,0 0,0 0,0 0,0 0,0 0,0 0,0 0,0 0,0 0,0 0,-1 1,1-1,0 0,-1 0,1 1,-1-1,0 1,1-1,-1 0,0 1,0-1,0 1,0-1,0 0,0 1,0-1,-1 1,1-1,0 0,-1 1,1-1,-1 2,-15 44,13-42,0-1,1 1,0 1,0-1,0 0,0 0,1 1,0-1,0 1,1-1,-1 1,1 0,0-1,1 1,0-1,-1 1,2-1,-1 1,1 1,8 5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7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169 802,'3'23,"1"-1,2 0,0 0,1 0,1-1,1 0,1-1,1 0,1 0,4 4,-13-21,0 1,0 0,0-1,0 0,1 0,-1 0,1 0,0 0,0-1,0 0,0 0,0 0,1 0,-1-1,1 1,-1-1,1 0,-1 0,1-1,0 0,-1 1,1-2,-1 1,1 0,0-1,-1 0,1 0,-1 0,1-1,-1 1,0-1,0 0,0 0,0-1,0 1,0-1,0 0,-1 0,1 0,21-20,0 0,-2-2,-1-1,-1 0,-1-2,-1 0,-1-1,-2-1,-1 0,-2-1,-1-1,-1 0,-1-1,3-26,-5 16,-2 0,-2 1,-2-2,-2 1,-1 0,-2 0,-3 0,-7-28,-13 7,25 63,0 0,0 0,0 0,0 0,0 0,0 1,0-1,-1 0,1 0,0 1,0-1,-1 1,1-1,-1 1,1 0,0-1,-1 1,1 0,-1 0,1 0,0 0,-1 0,1 0,-1 1,1-1,0 0,-1 1,1-1,0 1,-1-1,1 1,0 0,0-1,0 1,-1 0,1 0,0 0,0 0,0 0,0 0,0 0,1 0,-1 0,0 1,0-1,-12 20,0 0,1 0,2 1,0 0,1 1,1 0,2 0,0 1,1 0,1 0,2 0,0 1,2-1,2 19,1 30,4-1,2 0,4 0,3-2,8 18,-1-6,-5 2,-3 0,1 43,-15-112,2 13,-1 0,-1 1,-2 0,-1-1,-1 0,-1 1,-1-1,-2 0,-6 15,11-37,-1 1,-1 0,1-1,-1 0,0 0,0 0,-1 0,0-1,0 0,0 0,-1 0,1-1,-1 1,0-1,0-1,-1 1,1-1,-1 0,0-1,0 1,0-1,0-1,0 1,0-1,0 0,0-1,-1 0,1 0,0-1,0 1,0-2,-1 1,1-1,0 0,1 0,-1-1,0 0,-4-3,-12-10,3 0</inkml:trace>
  <inkml:trace contextRef="#ctx0" brushRef="#br0" timeOffset="236.237">0 12,'0'-5,"0"-1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587 339,'-1'-1,"0"-1,0 0,-1 1,1-1,0 1,-1-1,1 1,-1 0,0 0,1-1,-1 1,0 0,0 0,0 1,1-1,-1 0,0 1,0-1,0 1,0-1,0 1,0 0,0 0,-1 0,1 0,0 0,0 1,0-1,0 1,-1 0,-43 8,0 2,1 2,0 3,1 1,1 2,-32 20,-35 13,104-49,-52 39,58-40,1 0,0 0,0-1,0 1,0 0,0-1,0 1,1-1,-1 1,0-1,1 0,-1 0,1 1,0-1,-1 0,1 0,0-1,-1 1,1 0,0 0,0-1,0 1,0-1,0 0,0 0,0 1,0-1,0 0,-1-1,1 1,0 0,0 0,2-1,-2 1,148-13,-97 9,-52 4,0 0,0 0,0 0,0 0,0 0,0 0,0 1,0-1,-1 0,1 0,0 1,0-1,0 1,0-1,-1 1,1-1,0 1,0-1,-1 1,1-1,0 1,-1 0,1-1,-1 1,1 0,-1 0,1 0,-1-1,0 1,1 0,-1 0,0 0,0 0,1 0,-1 0,0-1,0 1,0 0,0 0,0 0,0 0,0 0,-1 0,1 0,0 0,0-1,-1 1,1 0,-1 0,1 0,-1-1,1 1,-1 0,1 0,-1-1,0 1,-84 87,49-58,19-16,1 0,0 1,1 1,1 0,0 1,1 1,1 0,1 0,0 1,2 1,0 0,0 3,8-20,1 1,-1-1,1 0,0 1,-1-1,2 1,-1-1,0 1,1-1,-1 0,1 1,0-1,0 0,1 0,-1 0,1 0,-1 0,1 0,0 0,0 0,0 0,0-1,1 1,-1-1,1 0,0 0,-1 0,1 0,0 0,0 0,0-1,0 0,1 1,-1-1,0 0,1 0,124 16,-118-16,-1 0,0-1,0 0,0 0,0-1,0 0,0 0,0-1,0-1,-1 1,1-1,-1-1,1 0,-1 0,0 0,-1-1,1-1,-1 1,0-1,0 0,6-7,-5-4</inkml:trace>
  <inkml:trace contextRef="#ctx0" brushRef="#br0" timeOffset="247.027">277 0,'-22'328,"15"58,37 58,-31-355,1-65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4:25.3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75 94,'-15'37,"2"1,2 0,1 1,2 0,1 0,3 1,0 33,3-70,0-1,1 1,0 0,-1 0,1-1,0 1,0 0,1 0,-1-1,1 1,-1 0,1 0,0-1,0 1,0-1,0 1,0-1,1 1,-1-1,1 0,-1 1,1-1,0 0,0 0,0 0,0-1,1 1,-1 0,0-1,1 0,-1 1,1-1,-1 0,1 0,2 0,7-5,0-1,-1 0,1-1,-1 0,0-1,-1 0,0 0,0-1,0-1,-1 0,0 0,-1-1,0 0,-1 0,0-1,0 0,-1 0,-1-1,0 1,2-9,14-18,116-217,-137 254,0-1,1 1,-1-1,0 1,1-1,-1 1,1-1,0 1,-1-1,1 1,0 0,0-1,0 1,0 0,0 0,0-1,0 1,0 0,0 0,1 0,-1 0,0 1,1-1,-1 0,1 1,-1-1,1 0,-1 1,1 0,-1-1,1 1,-1 0,1 0,0 0,-1 0,1 0,-1 0,1 0,-1 1,1-1,0 1,-1-1,0 1,1-1,-1 1,1 0,-1 0,0 0,1-1,-1 1,0 1,0-1,0 0,0 0,1 0,14 32,0-1,-2 2,-2 0,-1 1,1 10,9 26,6 11,-5 0,-2 2,-5 0,-3 1,-1 55,-9-89,1-24,-2 0,0-1,-2 1,0 0,-2-1,-2 1,0-1,-1 0,-2-1,0 1,-3 0,6-17,-1 0,0-1,-1 1,1-1,-2-1,1 0,-1 0,0 0,-1-1,1 0,-5 2,9-6,0 0,0 0,0 0,0 0,0-1,-1 0,1 0,0 0,-1 0,1-1,-1 0,1 1,-1-2,1 1,0 0,-1-1,1 0,-1 0,1 0,0-1,0 1,0-1,0 0,0 0,0-1,0 1,-1-2,-3-6,0-1,1 1,0-1,1 0,0 0,1-1,0 0,1 0,0 0,1 0,1-1,0 1,0-1,1 0,1 1,0-1,0 0,2 1,0-3,-2-6,1-33,2 1,3 0,2 1,2 0,2 0,3 1,2 0,2 1,2 2,3 0,1 1,2 1,3 2,26-30,-24 33,1 2,2 2,2 1,1 2,17-10,-25 25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0,'-5'0,"-1"5,-1-3,7-3,3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0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0,'0'5,"0"6,-4 2,-3 2,6 0,2-3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1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58,'19'-5,"21"-1,8 0,1 1,-3 2,-5-4,-4-1,-4 2,-3 1,-1 1,-1 2,-1 1,1 1,-10 0,-8 1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6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52,'33'5,"26"-4,12-1,0-6,-9-2,-9 1,-9 1,-13-3,-5 0,-4 1,-5 3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5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312 145,'-11'2,"1"1,0 0,0 1,0 0,0 0,0 1,1 0,0 1,0 0,0 1,1 0,-6 5,14-11,-16 11,2 0,-1 1,1 1,1 1,1 0,0 0,1 1,0 1,1 0,1 0,1 1,1 0,0 0,1 1,1 0,1 0,1 0,0 1,1-1,2 1,0-1,1 1,0-1,2 0,1 3,-2-15,0 0,0 0,1 0,0-1,0 1,1-1,0 0,0 0,0 0,1 0,0-1,0 0,0 0,1 0,-1 0,1-1,0 0,1-1,-1 1,1-1,-1 0,1-1,0 1,0-1,0-1,0 1,0-1,5 0,9 0,0-1,0-1,0-1,-1-1,1 0,-1-2,0 0,0-1,9-5,10-5,-2-2,0-2,-1-1,-1-1,-1-2,-1-2,-1-1,-2-1,0-2,-2 0,-2-2,19-30,-39 55,-1-1,0 1,0-1,-1 0,0 0,0-1,-1 1,0-1,-1 0,1 1,-2-1,1 0,-1-1,-1 1,0 0,0 0,-1 0,0 0,0 0,-1 0,0 0,-1 0,0 1,0-1,-1 1,0 0,0 0,-1 0,0 0,-1 1,-5-6,-1 0,0 2,-1-1,0 2,-1 0,0 0,-1 1,0 1,0 0,-1 2,0-1,0 2,0 0,-1 1,0 1,1 0,-1 1,0 1,-1 1,1 0,-7 1,-1 0,1 2,0 1,0 0,0 2,1 1,-1 1,2 1,-1 1,1 0,1 2,0 1,-12 9,2 4</inkml:trace>
  <inkml:trace contextRef="#ctx0" brushRef="#br0" timeOffset="415.426">1 541,'20'-19,"0"2,0 0,2 1,0 1,1 1,0 1,1 1,0 1,1 1,0 1,12-2,-23 10,1 0,-1 1,0 0,1 2,-1-1,0 2,0-1,0 2,0 0,-1 1,1 0,-1 1,1 1,100 30,-100-34,0-1,0-1,1 0,-1-1,0 0,0-1,1-1,-1 0,0-1,1-1,3-3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0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1,'-29'38,"-9"13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2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3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0 728,'43'-10,"34"-8,8 0,-5 1,-12 1,-13 2,-10 3,-13 9,-13 4</inkml:trace>
  <inkml:trace contextRef="#ctx0" brushRef="#br0" timeOffset="911.883">338 981,'61'-19,"-1"-3,0-2,-2-3,-2-3,0-2,-2-2,-2-3,39-35,-79 62,-1 0,0-2,0 1,-1-1,-1-1,0 0,0 0,-2 0,1-1,-2-1,0 1,-1-1,0 0,-1 0,-1 0,-2 13,-1 0,0 1,0-1,0 1,0-1,0 0,0 1,0-1,0 0,-1 1,1-1,-1 1,1-1,-1 1,0-1,1 1,-1-1,0 1,0 0,0-1,0 1,0 0,-1 0,1 0,0-1,0 2,-1-1,1 0,-1 0,1 0,-1 0,1 1,-1-1,1 1,-1-1,1 1,-1 0,0 0,1 0,-1-1,0 2,1-1,-1 0,0 0,1 0,-1 1,1-1,-1 1,1-1,-1 1,1 0,-1-1,1 1,-1 0,1 0,0 0,-1 0,1 0,0 0,0 1,0-1,0 0,0 1,0-1,0 0,1 1,-1 0,-19 19,2 1,0 1,1 1,2 0,0 2,2-1,1 2,1-1,1 2,1-1,2 1,0 0,2 1,1 3,3-27,1 0,0 0,0 0,0 1,0-1,1 0,-1 0,2 0,-1 0,0 0,1 0,0-1,0 1,0-1,1 1,-1-1,1 1,0-1,0 0,1-1,-1 1,1 0,0-1,0 0,0 0,0 0,1 0,-1-1,1 0,0 0,-1 0,3 0,7 2,-1-2,1 0,0 0,0-1,0-1,0 0,0-1,0-1,0 0,0-1,-1 0,1-1,-1-1,0 0,7-4,184-113,-183 108,-2 2,1-1,-1-1,-1 0,-1-2,0 0,-1-1,-1 0,0-1,-1-1,-1 0,-1-1,6-15,-16 32,0 0,0 0,-1 0,1 0,-1 0,0-1,1 1,-2-1,1 1,0-1,-1 1,1-1,-1 1,0-1,0 1,-1-1,1 1,-1-1,0 1,0-1,0 1,0 0,0-1,-1 1,1 0,-1 0,0 0,0 0,0 0,-1 0,1 1,-1-1,1 1,-1 0,0 0,0-1,0 2,0-1,0 0,0 1,-1-1,1 1,0 0,-1 0,1 0,-1 1,1-1,-1 1,0 0,-6 4,0 1,0 0,0 0,1 1,0 0,0 1,1 0,-1 1,2-1,-1 2,1-1,0 1,1 0,0 0,0 1,1-1,0 1,1 1,-2 7,2-12,1 1,0 1,1-1,0 0,0 0,0 1,1 0,0-1,1 1,-1-1,2 1,-1 0,1-1,0 1,0-1,1 1,0-1,1 0,-1 0,1 1,1-2,-1 1,1 0,0-1,1 0,0 0,0 0,0 0,0-1,1 0,0 0,0-1,0 1,1-1,0-1,-1 1,3 0,2-2,0 1,1-2,-1 1,0-1,1-1,-1 0,0-1,1 0,-1-1,0 0,0-1,0 0,0 0,0-1,-1-1,5-2,10-6,-1-1,-1-1,0 0,-1-2,-1-1,5-6,-8 9,0-2,-2 0,1-2,-2 1,-1-2,0 0,-1 0,-1-2,-1 1,-2-1,0-1,-1 0,0-1,-7 21,0-1,-1 0,1 1,-1-1,1 0,-1 0,0 1,-1-1,1 0,0 1,-1-1,0 0,0 1,0-1,-1 1,1-1,-1 1,0-1,1 1,-2 0,1 0,0 0,0 0,-1 1,0-1,0 0,1 1,-1 0,-1 0,1 0,0 0,0 0,-1 1,1-1,-1 1,1 0,-1 0,0 0,1 1,-1-1,0 1,0 0,1 0,-1 0,0 1,0-1,1 1,-1 0,-1 0,0 1,0-1,0 1,0 0,1 1,-1-1,1 1,-1 0,1 0,0 0,0 1,0-1,1 1,-1 0,1 0,0 0,0 1,1-1,-1 1,1-1,0 1,0 0,0 0,1 0,-1 0,1 0,1 1,-1 145,3-137,0 0,1 0,1 0,0-1,1 0,0 1,1-2,0 1,1-1,1 0,0 0,0-1,1 0,1-1,0 0,0 0,1-1,10 7,-9-8,-8-4,1-1,-1 1,1-1,0 0,0 0,0-1,0 0,1 0,-1 0,1 0,-1-1,1 0,4 0,5-3</inkml:trace>
  <inkml:trace contextRef="#ctx0" brushRef="#br0" timeOffset="1317.521">1947 50,'23'-9,"-6"2,0 0,1 1,-1 1,1 0,1 2,-1 0,0 1,9 0,-26 2,1 0,-1 0,1 0,0 0,-1 0,1 1,-1-1,1 1,-1-1,1 1,-1-1,1 1,-1 0,1 0,-1 0,0 0,1 0,-1 0,0 0,0 0,0 0,0 0,0 1,0-1,0 1,0-1,-1 0,1 1,0-1,-1 1,1 0,-1-1,0 1,1-1,-1 1,0 0,0-1,0 1,0-1,0 1,-1 0,1-1,0 1,-1-1,1 1,-1-1,0 1,1-1,-1 1,0-1,0 1,0-1,0 0,0 0,0 0,-1 1,-52 85,53-85,0 0,0 1,1-1,-1 0,0 0,1 0,0 0,-1 0,1 1,0-1,0 0,1 0,-1 1,0-1,1 0,-1 0,1 0,-1 0,1 0,0 0,0 0,0 0,0 0,1 0,-1 0,0 0,1-1,-1 1,1-1,0 1,-1-1,1 0,0 1,0-1,0 0,0 0,1 0,82 24,4-23,-64-3</inkml:trace>
  <inkml:trace contextRef="#ctx0" brushRef="#br0" timeOffset="5648.116">2934 361,'-1'-3,"0"0,-1 0,1 0,-1 1,0-1,0 0,0 1,0 0,0-1,-1 1,1 0,-1 0,1 1,-1-1,0 0,0 1,0 0,0-1,0 1,0 0,0 1,0-1,0 0,0 1,0 0,0 0,-1 0,1 0,0 0,0 1,0-1,0 1,0 0,-1 0,0 0,-96 62,78-43,1 0,1 2,1 0,0 2,2 0,1 0,1 2,1 0,-9 25,19-43,1 1,0 0,1 0,-1 0,2 0,-1 0,1 0,1 1,0-1,0 0,0 1,1-1,1 0,0 0,0 0,1 0,0 0,0 0,1-1,0 0,1 1,-1-1,2-1,-1 1,1-1,6 5,-1-3,0-1,1 0,1-1,-1 0,1-1,1 0,-1-1,1-1,-1 0,1-1,0-1,0 0,1 0,-1-2,0 0,0 0,11-3,4-1,0-1,0-2,-1-1,0-1,-1-1,0-2,0 0,3-5,-13 7,-1 0,0-2,-1 0,0 0,-1-2,0 1,-2-2,1 0,-2 0,0-1,-1-1,8-15,-14 22,1 0,-1 0,0 0,-1-1,-1 0,1 0,-2 0,0 0,0 0,0 0,-2 0,1 0,-2 0,1 0,-1 0,-1 0,0 1,-1-1,0 1,0 0,-1 0,0 0,-2-1,-5-4,-2 1,0 0,-1 1,0 0,0 2,-2-1,1 2,-1 0,-1 1,0 1,0 1,-1 0,1 1,-2 1,1 1,0 1,-6 0,9 3,0 0,-1 1,1 1,-1 0,1 1,0 1,1 1,-1 0,1 1,-1 0,2 2,-1 0,1 0,0 1,1 1,0 0,1 1,0 0,-6 8,-4 7</inkml:trace>
  <inkml:trace contextRef="#ctx0" brushRef="#br0" timeOffset="6179.658">2568 728,'28'-21,"1"1,1 2,0 1,2 1,0 2,1 1,5 0,-30 9,1 1,-1 0,1 1,-1 0,1 0,0 1,0 0,0 1,0 0,0 0,0 1,0 0,-1 0,1 1,0 0,-1 1,1 0,-1 0,0 1,0 0,0 0,0 1,3 3,27 49,27 30,-62-84,1-1,-1 1,0-1,1 0,0 0,-1-1,1 1,0-1,0 0,0 0,0 0,0-1,0 1,0-1,0 0,0 0,0 0,0 0,0-1,0 0,0 0,0 0,0 0,-1-1,4-1,38-19,-23 11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1,'-5'9,"-6"9,-6 0,0 3,-3-3,3 1,0-3,2 0,-1 3,2 3,3-3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48 424,'-18'62,"13"-50,0-1,1 1,0 0,1 0,0 1,1-1,0 1,1-1,1 1,0-1,0 1,2 0,-1-1,1 0,1 1,0-1,1 0,4 7,-6-15,0-1,1 0,0 0,-1 0,1 0,1 0,-1-1,0 1,0-1,1 0,0 0,-1 0,1-1,0 1,0-1,0 0,0 0,0 0,0 0,0-1,0 0,0 0,0 0,0 0,0-1,0 1,0-1,0 0,0 0,0 0,2-2,7-2,0 0,0-1,-1 0,0-1,-1-1,1 0,-2 0,10-9,94-111,-113 127,-1-1,1 1,-1-1,1 1,-1-1,1 1,0-1,0 1,0 0,0-1,0 1,0 0,0 0,0 0,1 0,-1 0,0 0,1 0,-1 0,1 0,-1 1,1-1,-1 0,1 1,-1-1,1 1,0 0,-1 0,1-1,-1 1,1 0,0 1,-1-1,1 0,0 0,-1 1,1-1,-1 1,1-1,-1 1,1-1,-1 1,1 0,-1 0,0 0,1 0,-1 0,0 0,0 0,0 0,0 1,0-1,0 0,0 1,0-1,0 1,-1-1,1 1,0-1,-1 1,5 37,-6-35,1 0,0 0,0 1,0-1,0 0,1 0,-1 1,1-1,0 0,1 0,-1 0,1 0,-1 0,1 0,0-1,1 1,-1-1,1 1,-1-1,1 0,0 0,0 0,1 0,-1 0,0-1,1 0,0 1,2 0,2-1,0-1,0 0,0 0,0 0,0-1,0-1,0 1,0-1,0-1,0 1,0-1,0-1,0 1,-1-1,1-1,-1 1,0-1,0-1,0 1,-1-1,0 0,0-1,0 1,2-3,17-20,-1 0,-1-2,-1 0,10-22,-30 50,25-39,-16 24</inkml:trace>
  <inkml:trace contextRef="#ctx0" brushRef="#br0" timeOffset="4850.236">1262 0,'-19'41,"1"0,2 1,2 0,2 1,1 1,3 0,1 2,7-45,-10 246,12-159,10-24,-10-65,0 1,0 0,-1-1,1 1,0-1,-1 0,1 1,-1-1,1 0,-1 0,1 0,-1 0,0 0,1 0,-1 0,0-1,0 1,0 0,0-1,0 1,0-1,0 1,0-1,0 1,-1-1,1 0,0 0,35-57,3 2,3 2,25-26,-65 79,-1 0,0 0,1 1,-1-1,1 0,0 0,0 1,0-1,0 1,0 0,0 0,0-1,0 1,0 0,0 1,1-1,-1 0,0 1,0-1,1 1,-1 0,1 0,-1 0,0 0,1 0,-1 0,0 0,1 1,-1 0,0-1,1 1,-1 0,0 0,0 0,0 0,0 0,0 1,0-1,0 1,0-1,-1 1,1 0,0 0,-1-1,0 1,1 0,-1 0,0 0,0 1,0-1,0 0,0 0,0 2,9 98,-11-91,0-1,1 0,1 0,-1 0,2 0,0 1,0-1,0-1,1 1,1 0,1 2,20 6,-12-17</inkml:trace>
  <inkml:trace contextRef="#ctx0" brushRef="#br0" timeOffset="5683.294">1770 650,'12'2,"1"1,-1-2,1 0,0 0,0-1,-1-1,1 0,-1-1,1 0,-1-1,1 0,-1-1,0 0,0-2,-5 4,-1-2,0 1,0 0,-1-1,1 0,-1-1,1 1,-2-1,1 0,0 0,-1-1,0 1,0-1,-1 0,1 0,-1 0,-1 0,1-1,-1 1,0-1,0 0,-1 1,0-1,0 0,-1 0,0-4,0 9,0-1,0 1,0-1,-1 1,1-1,-1 0,0 1,0 0,0-1,0 1,0-1,0 1,-1 0,1 0,-1 0,0 0,1 0,-1 0,0 0,0 1,0-1,0 1,0-1,-1 1,1 0,0 0,-1 0,1 0,-1 0,1 0,-1 1,1-1,-1 1,1 0,-2 0,-2-1,0 1,-1 0,1 0,-1 1,1 0,0 0,0 0,0 1,-1 0,1 0,1 1,-1-1,0 1,0 1,-2 1,0 0,1 1,0 0,0 0,0 1,1 0,0 0,1 1,-1-1,1 1,1 0,-1 0,1 1,1-1,0 1,0 0,1 0,0 0,0 0,1 1,0-1,1 0,0 1,1 8,3-12,1 1,0-1,1 0,0 0,-1 0,2-1,-1 0,1 0,-1-1,1 0,1 0,-1 0,0-1,1 0,0-1,0 1,-1-1,1-1,1 0,-1 0,0 0,0-1,0-1,1 1,21 1,0-1,0-1,0-1,0-2,0-1,-1-2,1 0,-2-2,1-2,-1 0,-1-2,0-1,12-8,-23 11,0-1,-1 0,0-1,-1 0,-1-1,0-1,-1 0,0-1,-2 0,1-1,-2 0,-1 0,0-1,-1 0,5-19,-11 35,0 0,0-1,0 1,-1 0,1-1,-1 1,1 0,-1-1,0 1,0 0,0-1,0 1,0-1,-1 1,1 0,-1-1,1 1,-1 0,0 0,0-1,0 1,0 0,0 0,-1 0,1 0,0 0,-1 0,0 1,1-1,-1 0,0 1,0-1,0 1,0 0,0 0,0 0,0 0,-1 0,1 0,0 0,-1 1,1-1,0 1,-1 0,1-1,-2 1,-5 3,0 0,1 1,0 0,-1 0,1 1,1 0,-1 0,1 1,0 0,0 0,0 1,1 0,0 0,0 0,1 1,0-1,1 2,-3 3,7-10,-1-1,0 0,1 1,0-1,-1 1,1-1,0 1,0-1,0 0,-1 1,2-1,-1 1,0-1,0 1,0-1,1 1,-1-1,1 0,-1 1,1-1,-1 0,1 1,0-1,0 0,0 0,-1 0,1 1,0-1,1 0,-1 0,0-1,0 1,0 0,0 0,1 0,-1-1,0 1,1-1,-1 1,1-1,-1 0,2 1,64 6,-65-7,13 0,74 9,-86-8,0 0,0 1,-1-1,1 0,-1 1,1 0,-1-1,0 1,0 0,0 0,0 0,0 1,0-1,0 0,-1 1,1-1,-1 1,0 0,1-1,-1 1,-1 0,1 0,0 0,-1-1,1 1,-1 0,0 0,0 0,0 2,-15 74,12-70,1-1,-1 1,1 0,1-1,0 1,0 0,1 0,0 0,0 0,1 0,1 9,8-1,2-4</inkml:trace>
  <inkml:trace contextRef="#ctx0" brushRef="#br0" timeOffset="6169.185">2900 650,'32'-9,"0"-1,-1-1,0-2,-1-1,-1-2,0 0,15-13,11-44,-54 71,0-1,0 1,0 0,-1-1,1 1,-1-1,0 1,1-1,-1 1,0-1,-1 1,1 0,0-1,-1 1,1-1,-1 1,0 0,0-1,0 1,0 0,0 0,0 0,-1 0,1 0,-1 0,1 0,-1 0,0 0,0 1,0-1,0 1,0-1,0 1,0 0,-1-1,-5 1,-1 0,1 0,0 1,-1 0,1 0,0 1,-1 0,1 1,0 0,0 0,0 0,0 1,1 0,-1 1,1 0,-1 0,1 1,1-1,-1 2,1-1,-3 3,8-8,-12 10,1 0,0 0,0 1,1 0,0 1,1 1,1-1,0 2,0-1,1 1,0 3,5-10,0 0,0 0,1 0,-1 1,2-1,-1 1,1-1,1 1,-1 0,1-1,0 1,1 0,0-1,0 1,1-1,0 1,0-1,0 0,1 0,0 0,1 0,0 0,4 5,3 0,1-1,0 0,0-1,2-1,-1 0,1 0,0-1,0-1,1-1,0 0,0-1,1 0,0-1,-1-1,1-1,0 0,1-1,-1 0,0-2,0 0,0 0,0-2,11-3,-19 5,0-1,0-1,0 1,0-2,0 1,-1-1,0 0,1 0,-2-1,1 0,3-3,2-6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59,'3'6,"1"0,-1 0,0 0,-1 1,0-1,0 0,0 1,-1 0,0-1,0 1,0 0,-1 0,0 0,1 6,2 14,-1-1,0 1,-3 0,0 0,-1 0,-2-1,-3 13,-18 72,33-121,-1-1</inkml:trace>
  <inkml:trace contextRef="#ctx0" brushRef="#br0" timeOffset="335.014">141 88,'24'-5,"27"-6,10-2,-1 2,0-2,-7 1,-7 2,-6 4,-6 2,-3 2,-3 6,-1 3,-5 4,-6 6,-11-1,-6 3,-8-3,-2-4</inkml:trace>
  <inkml:trace contextRef="#ctx0" brushRef="#br0" timeOffset="618.638">1 652,'38'-9,"37"-4,15-4,-3 1,-11 3,-14-1,-13 2,-9 2,-8 4,-3 2,-8 3</inkml:trace>
  <inkml:trace contextRef="#ctx0" brushRef="#br0" timeOffset="1002.071">932 426,'-3'-1,"0"1,0 0,0-1,0 1,0 0,0 1,1-1,-1 0,0 1,0 0,0-1,0 1,1 0,-1 0,0 1,1-1,-1 1,1-1,-1 1,1 0,0 0,0 0,0 0,0 0,0 0,0 1,0-1,1 1,-1-1,0 2,-2 2,0 0,1 0,-1 0,1 0,1 1,-1-1,1 1,0 0,0-1,1 1,0 0,0 0,1 0,0 0,0 3,0-7,1 1,-1-1,1 0,0 0,0 0,0 0,0 0,0 0,1 0,-1-1,1 1,0 0,0-1,0 1,0-1,0 0,1 1,-1-1,1 0,-1-1,1 1,0 0,0-1,-1 1,1-1,0 0,1 0,-1 0,0-1,0 1,0-1,0 1,0-1,2 0,81-18,-60 8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0 340,'0'5,"5"1,6 0,7-1,4-2,3-1,3-1,1 0,1-6,-1-1,1-1,-1 2,-1-3,-4-1</inkml:trace>
  <inkml:trace contextRef="#ctx0" brushRef="#br0" timeOffset="266.607">0 594,'58'-5,"18"-2</inkml:trace>
  <inkml:trace contextRef="#ctx0" brushRef="#br0" timeOffset="581.203">819 255,'-5'28,"-1"20,0 7,1-3,1-4,2-5,1-6,0-5,1-6</inkml:trace>
  <inkml:trace contextRef="#ctx0" brushRef="#br0" timeOffset="904.223">537 227,'43'-5,"33"-1,10-1,-7 2,-11 2,-12 1,-16 5,-15 8,-11 1</inkml:trace>
  <inkml:trace contextRef="#ctx0" brushRef="#br0" timeOffset="1181.966">537 707,'57'-5,"25"-1,2-1,-8 2,-12-3,-12 0,-15 0</inkml:trace>
  <inkml:trace contextRef="#ctx0" brushRef="#br0" timeOffset="5268.227">622 57,'-1'0,"1"0,0-1,-1 1,1-1,0 1,-1-1,1 1,0-1,0 1,0-1,-1 1,1-1,0 1,0-1,0 1,0-1,0 0,0 1,0-1,0 1,0-1,0 1,0-1,0 1,0-1,1 0,-1 1,0-1,0 1,1-1,-1 1,0 0,0-1,1 1,-1-1,1 1,-1-1,0 1,1 0,-1-1,1 1,-1 0,1 0,-1-1,1 1,-1 0,1 0,-1 0,1-1,-1 1,1 0,0 0,-1 0,1 0,-1 0,1 0,-1 0,1 0,-1 0,1 1,40-7,-41 6,342 0,-317 0</inkml:trace>
  <inkml:trace contextRef="#ctx0" brushRef="#br0" timeOffset="9020.728">1610 255,'0'5,"0"6,0 6,0 5,0 4,-5 2,-2 1,1 0,1 1,-3-6,-1-1,2-1,2 2,1-4</inkml:trace>
  <inkml:trace contextRef="#ctx0" brushRef="#br0" timeOffset="9301.853">1270 424,'39'-4,"26"-3,8 1,-9 6,-10 3,-11 1,-6 0,-6-1,-3-1,-6-1</inkml:trace>
  <inkml:trace contextRef="#ctx0" brushRef="#br0" timeOffset="10389.304">1977 368,'-19'76,"15"-52,-2-1,0 0,-1 0,-1-1,-2 1,-8 14,1-19,21-35,14-12,1 2,1 0,1 1,2 0,0 2,2 1,0 1,1 2,22-14,-46 33,-1-1,1 0,-1 1,1-1,0 1,-1 0,1-1,0 1,0 0,0 0,0 0,0 0,0 1,1-1,-1 1,0-1,0 1,0 0,1-1,-1 1,0 0,0 1,1-1,-1 0,0 1,0-1,0 1,0 0,0-1,0 1,0 0,0 0,0 1,0-1,0 0,0 1,-1-1,1 1,0-1,-1 1,0 0,1-1,-1 1,1 2,-2 9,-1-1,-1 1,0-1,0 1,-2-1,1 0,-2 0,1 0,-6 8,-5 19,-2 37,17-75,1 0,0-1,-1 1,1 0,0-1,0 1,0-1,-1 1,1 0,0-1,0 0,0 1,0-1,0 0,0 1,0-1,0 0,0 0,0 0,0 0,0 0,0 0,0 0,0 0,0 0,0 0,0-1,0 1,0 0,0-1,0 1,-1 0,1-1,0 0,0 1,0-1,0 1,-1-1,1 0,0 1,-1-1,1 0,-1 0,1 0,0 0,-1 1,0-1,1 0,-1 0,0 0,1 0,-1 0,0 0,0 0,0 0,0 0,0 0,2-2,183-207,-101 132,-83 80,0-1,0 0,0 0,0 0,0 0,0 1,-1-1,1 0,0 1,-1-1,1 0,-1 1,0-1,1 1,-1-1,0 1,0-1,0 1,0-1,0 1,0-1,0 1,-1-1,1 1,-1-1,1 0,-1 1,1-1,-1 0,0 1,1-1,-1 0,0 0,0 1,0-1,0 0,0 0,-1 3,-9 28,7-22,-1 1,2-1,0 1,0 0,1 0,0 0,1 1,0-1,1 0,0 1,1 6,16 67,-13-61</inkml:trace>
  <inkml:trace contextRef="#ctx0" brushRef="#br0" timeOffset="10742.513">2795 255,'14'28,"5"25,-1 8,-3-2,-5-6,-3-8,-8-6,-4-5,-1-3,-5-7,1-8</inkml:trace>
  <inkml:trace contextRef="#ctx0" brushRef="#br0" timeOffset="11390.095">2709 311,'39'-20,"0"2,1 2,0 1,2 3,-1 1,1 1,1 3,33-1,-74 7,0 0,0 0,0 1,0-1,0 1,0-1,0 1,0 0,0 0,0 0,0 0,0 0,0 0,1 0,-1 1,0-1,-1 1,1 0,0-1,0 1,0 0,0 0,0 0,-1 1,1-1,-1 0,1 1,-1-1,1 0,-1 1,0 0,1-1,-1 1,0 0,0 0,0 0,-1-1,1 1,0 0,-1 0,1 0,-1 0,0 0,1 0,-1 0,0 1,0-1,-1 0,1 0,0 0,-1 1,-5 7,-1 0,0-1,-1 0,0 0,0-1,-1 0,0-1,0 0,-1 0,0-1,0 0,0 0,-1-1,0-1,-9 3,-46 25,64-31,0 0,0-1,0 1,1 0,-1 0,1 1,-1-1,1 0,-1 0,1 1,-1-1,1 1,0-1,0 1,0 0,0-1,0 1,0 0,1 0,-1-1,0 1,1 0,-1 0,1 0,0 0,0 0,0 0,0 0,0 0,0 0,0 0,1 0,-1-1,1 1,-1 0,1 0,0 0,0 0,-1-1,1 1,1 0,-1-1,0 1,1 0,69 57,14-22,-68-32,-2 1,1 1,-1 1,0 0,0 0,-1 2,7 5,47 56,-60-63</inkml:trace>
  <inkml:trace contextRef="#ctx0" brushRef="#br0" timeOffset="12006.265">3359 86,'11'-9,"1"0,0 1,0 0,1 1,0 1,1 0,-1 1,1 0,0 1,0 0,11-1,-23 4,-1 0,1 0,0 0,-1 0,1 0,0 0,0 1,0-1,0 1,-1-1,1 1,0 0,0-1,0 1,0 0,0 0,0 0,0 1,0-1,0 0,0 1,0-1,-1 1,1 0,0 0,0 0,-1-1,1 2,0-1,-1 0,1 0,-1 0,1 1,-1-1,0 1,0-1,1 1,-1-1,0 1,0 0,-1 0,1-1,0 1,-1 0,1 0,-1 0,1 0,-1 0,0 0,0 0,0-1,0 1,0 0,0 0,-1 2,-56 75,50-71,0-1,0 1,1-1,0 2,0-1,1 1,0 0,0 0,1 0,-2 7,6-15,-1 1,1-1,0 0,-1 0,1 1,0-1,0 0,0 1,0-1,0 0,0 0,0 1,1-1,-1 0,0 1,1-1,-1 0,1 0,-1 0,1 1,0-1,-1 0,1 0,0 0,0 0,0 0,0 0,0 0,0-1,0 1,0 0,0 0,0-1,0 1,0-1,1 1,-1-1,0 1,0-1,1 0,-1 0,0 1,1-1,-1 0,0 0,0 0,1-1,0 1,66-13,50-36,-93 41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141 141,'7'4,"0"0,1 0,-1-1,1 0,0 0,0-1,0 0,0 0,0-1,0 0,0 0,1-1,-1 0,6-1,0 1,47 1,-1-2,0-4,40-8,77-16,-127 26,-32 7</inkml:trace>
  <inkml:trace contextRef="#ctx0" brushRef="#br0" timeOffset="334.965">0 451,'39'0,"36"-4,10-3,1 1,-10 2,-13 0,-12 2,-11 1,-6 0,-5 1,-3 1,0-1,0 0,0 0,1 0,0 1,-4-6,-6-2</inkml:trace>
  <inkml:trace contextRef="#ctx0" brushRef="#br0" timeOffset="915.233">452 0,'100'52,"-62"-38,-10-2,-8-5,-1 0,-1 2,0 0,0 1,0 1,-1 1,-1 0,9 10,-20-18,0 0,0 0,-1 1,0 0,0 0,0 0,0 1,-1-1,0 1,0 0,0-1,-1 1,0 1,0-1,-1 0,1 0,-2 1,1-1,0 1,-1-1,-1 0,1 1,-1-1,0 1,0-1,-2 6,-6 5,0 0,-1 0,0-1,-2 0,0-1,0 0,-2-1,0-1,0 0,-1 0,-1-2,0 0,-9 4,-32 27,46-33,-4 1,1 1,1 0,0 1,0 0,1 1,1 1,0 0,-8 13,12-8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22,'24'0,"13"0,4 0,1 0,-2 0,-4 0,-2 0,-3 0,-1 0,-2 0,0-4,-1-3,-9 1,-8 2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22,'39'5,"31"-3,13-3,-2 0,-10 0,-12-5,-12-2,-9 2,-11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3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1270,'114'-66,"-3"-4,-3-6,-4-4,-3-4,-4-5,60-74,-129 131,-2-3,-1 0,-1-1,-2-1,-2-2,-2 0,-1 0,-2-2,-2 0,2-15,-11-29,-4 83,0 0,0 0,0 0,-1 0,1 0,-1 1,0-1,1 0,-1 0,0 0,0 1,0-1,0 0,0 1,-1-1,1 1,0 0,-1-1,1 1,-1 0,1 0,-1 0,0 0,1 0,-1 0,0 0,0 1,1-1,-1 0,0 1,0 0,0-1,0 1,0 0,0 0,0 0,0 0,0 1,0-1,1 0,-2 1,-12 5,0 0,0 0,0 2,1 0,0 0,1 2,0 0,0 0,1 1,0 0,1 1,1 1,-1 1,3-6,-27 31,2 3,1 1,3 1,1 1,2 1,2 2,3 1,1 0,-11 49,27-86,0 0,0 0,1 0,1 0,0 0,1 1,0-1,1 1,0-1,1 1,0-1,1 1,1-1,0 0,0 0,1 0,1 0,0-1,0 0,5 6,-2-12,1 0,0-1,0 0,0 0,1-1,-1 0,1-1,0 0,0 0,0-1,0 0,0-1,0 0,0-1,0 0,-1 0,1-1,0-1,1 0,24-6,0-3,-1 0,-1-2,0-2,0-1,26-20,-3 8,55-42,-110 71,-1 0,1 0,-1-1,1 1,-1 0,1-1,-1 1,1 0,-1-1,0 1,1-1,-1 1,1 0,-1-1,0 1,1-1,-1 1,0-1,0 0,0 1,1-1,-1 1,0-1,0 1,0-1,0 0,0 1,0-1,0 1,0-1,0 0,0 1,0-1,0 1,-1-1,1 1,0-1,0 1,-1-1,1 1,0-1,-1 1,1-1,0 1,-1-1,1 1,-1-1,1 1,0 0,-1-1,1 1,-1 0,1-1,-1 1,0 0,1 0,-1 0,1-1,-1 1,1 0,-1 0,0 0,-38 1,23 6,-1 0,2 1,-1 1,1 0,1 1,0 1,0 0,1 1,0 0,1 1,1 0,0 1,1 1,0-1,1 2,-4 9,10-22,1 0,0 1,0-1,0 0,0 1,0-1,1 1,-1 0,1 0,0-1,1 1,-1 0,0 0,1 0,0 0,0 0,0 0,1 0,-1 0,1 0,0-1,0 1,0 0,0 0,1-1,0 1,0-1,0 1,0-1,0 0,0 0,1 0,0 0,-1 0,1 0,0-1,1 1,-1-1,0 0,1 0,2 1,0-1,1 0,-1 0,1-1,0 0,0 0,-1-1,1 0,0 0,0 0,0-1,-1 0,1 0,0-1,-1 0,1 0,-1 0,0-1,0 0,0 0,0-1,5-3,104-103,8-87,-130 245,7-45,-2 2,0 1,0 0,0-1,1 1,0 0,0 0,1 0,-1 0,1 0,1-1,-1 1,1 0,0 0,0 0,1 0,-1-1,1 1,1-1,-1 1,1-1,0 0,0 0,0 0,1 0,0-1,0 1,0-1,0 0,1 0,2 1,2-2,1 0,-1 0,1-1,0-1,0 0,0 0,0-1,0 0,0 0,0-1,-1-1,1 0,0 0,-1-1,1 0,-1 0,0-1,0-1,0 1,0-1,5-5,14-10,0-1,-2-1,0-1,-2-2,14-17,26-28,-63 69,-1 1,1-1,-1 1,1-1,0 1,-1 0,1-1,0 1,-1 0,1 0,0-1,-1 1,1 0,0 0,0 0,-1 0,1 0,0 0,0 0,-1 0,1 0,0 0,-1 0,1 1,0-1,-1 0,1 0,0 1,-1-1,1 0,0 1,-1-1,1 1,-1-1,1 1,-1-1,1 1,-1-1,1 1,-1-1,1 1,-1 0,0-1,1 1,-1 0,0-1,0 1,1 0,-1 0,0-1,0 1,0 0,0 0,6 43,-6-42,1 8,0 0,0 0,-1 0,0 0,0 0,-1 0,-1-1,1 1,-2 0,1 0,-2-1,1 0,-1 1,0-1,-1-1,0 1,-1-1,1 1,-2-2,1 1,-2 0,-76 37,83-45,1 0,-1-1,1 1,-1 0,1-1,-1 1,1-1,-1 1,1-1,0 1,-1-1,1 1,0-1,-1 1,1-1,0 1,0-1,-1 0,1 1,0-1,0 1,0-1,0 0,0 1,0-1,0 0,0 1,0-1,0 0,0 1,0-1,0 1,1-1,-1 0,0 1,0-1,1 1,-1-1,0 1,1-1,-1 1,0-1,1 1,-1-1,1 1,-1-1,1 1,-1 0,1-1,-1 1,1 0,0 0,-1-1,1 1,-1 0,1 0,0 0,-1 0,1 0,0 0,-1-1,1 2,-1-1,1 0,0 0,0 0,138-40,-29 34,-90 7,0-1,-1-1,1-1,0 0,-1-2,0 0,13-5,16-12,-1-2,-1-2,-1-2,4-6,-26 14,0-1,-2-1,-1-1,0-1,-2 0,0-2,-2 0,13-27,-11 19,-1-1,-2-1,-1-1,-2 0,-1 0,-2-1,-2-1,3-31,-24 2,14 66,-1 0,0-1,0 1,0 0,0 0,0 0,0 0,0 0,0 0,-1 0,1 0,0 0,0 1,-1-1,1 0,-1 1,1-1,-1 1,1 0,0-1,-1 1,1 0,-1 0,0 0,1 0,-1 0,1 0,-1 0,1 1,0-1,-1 1,1-1,-1 1,1-1,0 1,-1 0,1-1,0 1,-1 0,1 0,0 0,0 0,-1 1,-5 6,0 1,0 0,1 0,0 0,0 0,1 1,1 0,0 1,0-1,1 0,0 1,0 0,1 0,1 1,-1-5,-6 24,2-1,1 1,1 0,2 0,1 0,1 1,2-1,2 8,37 160,10-88,-46-114,-9-4</inkml:trace>
  <inkml:trace contextRef="#ctx0" brushRef="#br0" timeOffset="243.248">6407 593,'43'9,"43"4,17-1,0-7,-7-4,-12-2,-9-7,-8-1,-6 1,-9 1,-13 3</inkml:trace>
  <inkml:trace contextRef="#ctx0" brushRef="#br0" timeOffset="1895.558">8128 1,'-37'89,"3"2,4 2,4 0,-7 62,13-69,15-62,0-1,1 0,2 1,0-1,1 1,2 6,0-23,-1 0,1 0,1-1,-1 1,1-1,0 1,1-1,0 0,0 0,0 0,0 0,1-1,0 1,0-1,1 0,0 0,-1-1,2 1,-1-1,0 0,1 0,0-1,5 3,-3-2,0-2,0 1,0-1,0-1,0 1,0-1,1-1,-1 1,0-1,1-1,-1 0,0 0,0 0,0-1,0 0,0-1,0 0,0 0,-1-1,0 0,1 0,-1 0,5-5,7-6,-1 0,0-1,-1-1,-1 0,0-1,-2-1,11-16,48-77,-72 109,0 1,1 0,-1 0,0 0,1 0,-1 0,1 0,-1 1,1-1,0 0,0 1,-1 0,1-1,0 1,0 0,1 0,-1 0,0 0,0 0,1 0,-1 1,0-1,1 1,-1 0,0 0,1-1,-1 1,0 1,1-1,-1 0,0 1,1-1,-1 1,0 0,1-1,-1 1,0 0,0 1,0-1,0 0,0 0,0 1,0 0,-1-1,1 1,0 0,-1-1,0 1,1 0,0 2,3 8,-1 0,0 1,0-1,-1 1,-1 0,0 0,-1 0,-1 0,0 0,0 0,-1 0,-1 0,0 0,-1 0,0 0,-4 7,-4 33,82-179,-56 103,1 0,0 1,2 1,1 1,0 1,2 0,8-5,-27 22,-1 0,1 1,-1-1,1 1,0-1,-1 1,1 0,0-1,0 1,0 0,0 0,0 0,0 1,0-1,1 0,-1 1,0-1,0 1,1 0,-1 0,0 0,0 0,1 0,-1 1,0-1,0 0,0 1,1 0,-1-1,0 1,0 0,0 0,0 0,0 1,0-1,-1 0,1 1,0-1,-1 1,1 0,0 4,0 0,-1 0,0 1,0-1,-1 0,1 1,-1-1,-1 0,1 1,-1-1,0 0,-1 1,1-1,-3 6,2-7,0 0,0 0,1 0,0 1,0-1,0 0,1 1,0-1,0 1,0-1,0 1,1-1,0 0,0 1,1-1,0 0,0 0,1 2,-1-6,0 0,1 0,-1 0,1 0,0-1,-1 1,1-1,0 0,-1 1,1-1,0 0,-1-1,1 1,-1 0,1-1,0 0,-1 1,1-1,-1 0,1 0,-1-1,0 1,1 0,-1-1,0 1,0-1,0 0,0 0,0 0,0 0,-1 0,1 0,8-5,160-111,-169 117,0 0,0 0,0 0,0 0,0 0,0 1,1-1,-1 0,0 1,0-1,0 1,1-1,-1 1,0 0,1-1,-1 1,0 0,1 0,-1 0,0 0,1 0,-1 0,0 1,0-1,1 0,-1 0,0 1,1-1,-1 1,0 0,0-1,0 1,0 0,0-1,0 1,0 0,0 0,0 0,0 0,0 0,0 0,0 0,-1 0,1 1,-1-1,1 0,0 0,-1 1,0-1,1 0,-1 1,0-1,0 0,0 1,0-1,0 0,0 1,0 4,-1-4,0 0,0 0,0-1,0 1,0 0,1 0,-1 0,1 0,-1 0,1 0,0 0,0 1,0-1,0 0,0 0,1 0,-1 0,0 0,1 0,0 0,-1 0,1 0,0-1,0 1,0 0,0 0,0-1,1 1,-1 0,0-1,1 1,-1-1,1 0,0 0,-1 1,1-1,0 0,0 0,0 0,0-1,0 1,-1 0,1-1,0 1,1-1,-1 0,0 0,0 0,0 0,0 0,0 0,125-91,14 15,-138 75,-1 1,0 0,1-1,-1 1,1 0,-1 0,0 1,1-1,-1 0,0 1,1-1,-1 1,0 0,1 0,-1 0,0 0,0 0,0 0,0 0,0 1,0-1,0 1,-1 0,1-1,0 1,-1 0,0 0,1 0,-1 0,0 0,0 0,0 1,0-1,0 0,-1 1,1-1,-1 0,1 1,-1-1,0 0,0 1,0-1,0 1,0-1,-1 0,0 3,12 36,-9-36,1 0,0 0,0 0,0-1,1 1,0-1,0 0,0 0,0 0,0-1,1 0,-1 1,1-2,0 1,0 0,0-1,1 0,-1 0,0-1,1 1,-1-1,1 0,-1-1,1 1,0-1,-1-1,1 1,0-1,-1 1,2-2,25-4,-1-1,0-1,0-2,-1-2,0 0,-1-2,-1-1,16-11,-34 20,1 1,-1-2,-1 1,1-2,-1 1,0-1,-1 0,0-1,0 0,-1 0,0-1,-1 0,0 0,0-1,-1 1,0-3,-4 12,-1-1,1 1,-1-1,1 1,-1-1,0 0,0 1,1-1,-1 1,0-1,0 1,-1-1,1 0,0 1,0-1,-1 1,1-1,-1 1,0-1,1 1,-1-1,0 1,0 0,0-1,0 1,0 0,0 0,0 0,0 0,0 0,-1 0,1 0,0 0,-1 0,1 0,0 1,-1-1,1 1,-1-1,1 1,-1-1,0 1,0 0,-70 10,61-4,0-1,0 1,0 1,0 0,1 1,0 0,1 0,0 1,0 0,1 1,0 0,1 0,0 1,0-1,1 2,1-1,-5 11,9-17,-1 0,1 0,0 0,0 0,0 0,1 0,0 0,0 1,0-1,0 0,1 0,0 0,0 0,0 0,1 0,0 0,0-1,0 1,0-1,1 1,0-1,0 0,0 0,0 0,1 0,-1 0,1-1,0 0,0 1,1-1,1 1,-1 1,1-1,0-1,1 1,-1-1,1 0,-1-1,1 0,0 0,0 0,0-1,0 1,0-2,0 1,0-1,0 0,1-1,-1 0,0 0,0 0,4-2,7-7,-4-2</inkml:trace>
  <inkml:trace contextRef="#ctx0" brushRef="#br0" timeOffset="2227.761">8552 226,'0'-5,"5"-1,1 0</inkml:trace>
  <inkml:trace contextRef="#ctx0" brushRef="#br0" timeOffset="2769.4">7677 536,'43'-9,"29"-4,12 1,-4 2,-6 3,-6 2,-5 3,-3 1,-8 1,-7 1,-12-1</inkml:trace>
  <inkml:trace contextRef="#ctx0" brushRef="#br0" timeOffset="-3739.234">508 536,'82'-32,"-1"-3,72-44,-106 54,15-12,-2-2,-2-3,3-6,-6 5,-54 42,0 0,0-1,0 0,0 1,0-1,1 1,-1 0,1-1,-1 1,1 0,-1 0,1 0,0 0,-1 0,1 0,0 0,0 1,0-1,0 1,0-1,-1 1,1 0,0-1,0 1,0 0,0 0,0 1,0-1,0 0,0 1,0-1,0 1,0 0,-1-1,1 1,0 0,0 0,-1 0,1 0,-1 1,1-1,0 1,7 121,-11-87,-2 700,-24-318,5-455,-61-132,79 162,0 0,0 0,-1 1,0 0,0 0,0 0,-1 1,1 0,-1 0,-1 1,1-1,-1 2,1-1,-1 1,0 0,0 1,-1 0,1 0,0 1,-1 0,-3 0,-12 5,-1 1,1 2,0 0,1 1,0 2,0 0,1 1,0 1,1 2,1 0,0 1,1 1,-14 14,24-23,-16 12,0 1,2 1,0 2,1 0,2 1,0 1,2 0,-9 19,25-43,1 1,-1 0,1 0,0 0,0 0,0 0,0 0,0 0,0 0,1 1,-1-1,1 0,0 0,-1 1,1-1,0 0,0 0,0 1,1-1,-1 0,1 0,-1 1,1-1,0 0,-1 0,1 0,0 0,1 0,-1 0,0 0,0 0,1 0,-1-1,1 1,0 0,-1-1,1 0,1 2,15 3</inkml:trace>
  <inkml:trace contextRef="#ctx0" brushRef="#br0" timeOffset="-3335.561">621 847,'419'-124,"-245"66,-2-6,-1-9,-170 72,28-9,-32 31,-16 12,10-21,1 0,0 0,1 1,1-1,0 2,1-1,0 0,1 1,1 0,0 0,0 0,2 1,0-1,0 0,1 1,1-1,1 1,16 24,-6-26</inkml:trace>
  <inkml:trace contextRef="#ctx0" brushRef="#br0" timeOffset="-2855.753">1919 1016,'-21'292,"19"-276,-1 1,6-24,60-228,-40 180,3 1,2 1,2 2,27-35,-56 85,0-1,0 0,0 1,0-1,0 1,0-1,0 1,0 0,1 0,-1-1,0 1,1 0,-1 0,1 0,0 0,-1 0,1 1,0-1,-1 1,1-1,0 1,0-1,-1 1,1 0,0 0,0 0,0 0,-1 0,1 0,0 0,0 1,0-1,-1 0,1 1,0 0,-1-1,2 2,7 8</inkml:trace>
  <inkml:trace contextRef="#ctx0" brushRef="#br0" timeOffset="-2551.504">2512 819,'-28'33,"1"1,1 2,2 0,1 2,3 0,0 2,-7 25,25-62,1-1,-1 1,0 0,1 0,-1 0,1 1,0-1,0 0,0 0,1 1,-1-1,1 0,0 1,0-1,0 0,0 1,1-1,-1 0,1 1,0-1,0 0,0 0,0 1,0-1,1 0,-1 0,1 0,0-1,0 1,0 0,1-1,-1 1,0-1,1 0,0 0,1 1,3-1,0-1,1 0,-1 0,1-1,-1 0,0-1,1 1,-1-1,1-1,-1 1,0-1,0-1,0 1,0-1,0 0,-1-1,1 1,-1-1,0-1,0 1,109-107,-103 98,0 0,-1-1,-1-1,0 1,-1-2,-1 1,0-1,-1-1,-1 1,0-1,-2 0,0-1,2-15,-6 28,-1 0,0 0,0 0,0 0,0 0,-1 0,0 0,0 0,0 0,-1 1,1-1,-1 1,0 0,0-1,-1 1,-3-2,6 4,-1 0,0 1,1-1,-1 1,0 0,0-1,0 1,0 0,0 0,0 0,-1 1,1-1,0 0,0 1,0 0,-1-1,1 1,0 0,-1 0,1 0,0 1,-1-1,1 0,0 1,0-1,0 1,-1 0,1 0,0 0,0 0,0 0,0 0,0 1,1-1,-1 1,0-1,-1 2,-11 14</inkml:trace>
  <inkml:trace contextRef="#ctx0" brushRef="#br0" timeOffset="-2102.609">2739 1270,'244'-307,"-228"286,-10 12,0 0,1 1,-1 0,2 0,-1 1,1 0,0 0,0 1,8-5,-14 11,0 0,0 1,0-1,-1 0,1 1,0 0,0-1,-1 1,1 0,0 0,-1 0,1 0,-1 0,0 0,1 0,-1 1,0-1,1 0,-1 1,0-1,0 1,0-1,0 1,-1 0,1-1,0 1,-1 0,1-1,-1 1,1 0,-1 0,0 0,0-1,0 1,0 0,0 0,0 0,-1 0,1-1,0 1,-1 0,0 0,0 0,4 20,-2-20,-1 0,1 0,0 0,0 0,0 1,0-1,0-1,1 1,-1 0,1 0,-1 0,1-1,-1 1,1-1,0 1,0-1,0 0,0 0,0 0,0 0,0 0,0 0,0 0,1-1,-1 1,0-1,0 1,1-1,-1 0,0 0,0 0,1 0,-1-1,0 1,1-1,-1 1,1-1,83-35,83-48,-168 83,1 1,0-1,-1 0,1 1,0 0,0-1,0 1,-1 0,1 0,0 0,0 0,0 0,-1 0,1 1,0-1,0 0,-1 1,1 0,0-1,-1 1,1 0,0 0,-1 0,1 0,-1 0,0 0,1 0,-1 1,0-1,0 0,1 1,-1-1,0 1,-1-1,1 1,0 0,0-1,0 2,6 75,-5-34,3-24</inkml:trace>
  <inkml:trace contextRef="#ctx0" brushRef="#br0" timeOffset="5778.699">0 1976,'486'-92,"24"52,168 19,193-36,181-12,130 10,578-76,-613 48,602-30,-1158 69,-254 20,-172 17,-186 17,2 0</inkml:trace>
  <inkml:trace contextRef="#ctx0" brushRef="#br0" timeOffset="6331.994">10781 509</inkml:trace>
  <inkml:trace contextRef="#ctx0" brushRef="#br0" timeOffset="6614.352">10697 819,'0'0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1,'-17'193,"9"-125,3 0,3 1,4 23,-1 1,-1-81</inkml:trace>
  <inkml:trace contextRef="#ctx0" brushRef="#br0" timeOffset="327.077">57 143,'55'-17,"1"3,0 3,1 2,0 2,1 3,0 3,-1 2,5 3,43-3,-24-13,-72 9,-1 0,1 1,0 0,-1 1,1 0,0 0,0 1,0 0,0 0,-1 1,1 1,0-1,0 1,-1 1,2 0,8 9</inkml:trace>
  <inkml:trace contextRef="#ctx0" brushRef="#br0" timeOffset="601.209">0 764,'48'-5,"40"-7,15 0,-6 1,-10 3,-14-3,-10 1,-12 2,-9 3,-7 2,-4-4,-4 0,0 1,-1 2,-5 1</inkml:trace>
  <inkml:trace contextRef="#ctx0" brushRef="#br0" timeOffset="931.235">1101 565,'-14'3,"0"1,1 1,0 0,-1 0,2 2,-1-1,1 2,0-1,0 2,1 0,0 0,1 1,0 0,-6 8,15-17,0 1,0 0,0 0,0 0,0 0,1 0,-1 0,1 0,-1 0,1 0,-1 0,1 0,0 0,0 0,0 0,1 0,-1 0,0 0,1 0,-1 0,1 0,0 0,-1 0,1 0,0 0,0 0,0 0,1-1,-1 1,0 0,1-1,-1 1,1-1,-1 0,1 1,0-1,0 0,-1 0,1 0,0 0,0-1,0 1,0 0,2 0,93 12,20-28,-92 8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0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0,'0'5,"0"6,0 6,0 5,0 4,0 2,0 1,0 0,0 1,0-1,0 0,0 0,0-1,0-4</inkml:trace>
  <inkml:trace contextRef="#ctx0" brushRef="#br0" timeOffset="318.513">1 451,'62'-4,"35"-8,7 0,-11 1,-11 3,-15 2,-14 2,-10 3,-9 0,-10 6,-9 2</inkml:trace>
  <inkml:trace contextRef="#ctx0" brushRef="#br0" timeOffset="772.965">283 621,'73'17,"-8"3,-64-20,0 1,0 0,0-1,0 1,0 0,0-1,0 1,0 0,0 0,0 0,0 0,-1 0,1 0,0 0,-1 0,1 0,-1 1,1-1,-1 0,1 0,-1 0,0 1,0-1,0 0,0 0,0 1,0-1,0 0,0 0,0 1,0-1,-1 0,1 0,0 0,-1 1,1-1,-1 0,0 0,1 0,-1 0,0 0,1 0,-1 0,0 0,0 0,0 0,0-1,0 1,0 0,0 0,-130 120,129-120,0 1,0-1,1 1,-1 0,0 0,1 0,-1 0,1 0,0 0,0 0,0 0,0 0,0 0,0 1,0-1,1 0,-1 1,1-1,0 1,0-1,0 0,0 1,0-1,0 1,1-1,-1 0,1 1,-1-1,1 0,0 1,0-1,0 0,0 0,1 0,-1 0,1 0,-1 0,1 0,-1 0,1-1,0 1,0 0,6 1,0-1,0 1,0-1,1-1,-1 1,1-1,-1-1,0 0,1 0,-1 0,1-1,-1-1,8-1,3-4</inkml:trace>
  <inkml:trace contextRef="#ctx0" brushRef="#br0" timeOffset="1788.716">961 311,'-135'429,"128"-418,10-48,4 6,1 1,2 0,1 0,1 1,1 0,2 1,1 1,1 0,1 1,1 1,2 1,8-8,-28 31,-1 0,1 0,-1-1,1 1,0 0,0 0,-1 0,1 1,0-1,0 0,0 0,0 0,0 1,0-1,0 0,0 1,0-1,0 1,1-1,-1 1,0-1,0 1,0 0,1 0,-1 0,0 0,0 0,0 0,1 0,-1 0,0 0,0 0,1 1,-1-1,0 0,0 1,0-1,0 1,0 0,0-1,0 1,0 0,0-1,0 1,0 0,0 0,0 0,0 0,-1 0,1 0,0 1,3 14,-1 0,-1 1,-1-1,0 1,-1-1,-1 1,-1 11,-1 22,8-1,-5-48,0 0,1 0,-1 0,0-1,1 1,-1 0,1 0,-1 0,1-1,-1 1,1 0,-1 0,1-1,0 1,0-1,-1 1,1 0,0-1,0 0,-1 1,1-1,0 1,0-1,0 0,0 0,0 1,0-1,0 0,0 0,-1 0,1 0,0 0,0 0,0 0,0 0,0-1,0 1,0 0,0 0,0-1,-1 1,1-1,0 1,0-1,0 1,-1-1,1 1,0-1,-1 0,1 0,61-82,-42 48,45-68,-65 103,0-1,0 0,1 1,-1-1,0 0,1 1,-1-1,0 0,1 1,-1-1,1 0,-1 1,1-1,-1 1,1-1,0 1,-1 0,1-1,-1 1,1-1,0 1,-1 0,1 0,0-1,0 1,-1 0,1 0,0 0,-1 0,1 0,0 0,0 0,-1 0,1 0,0 0,0 0,-1 0,1 1,0-1,-1 0,1 1,0-1,-1 0,1 1,0-1,-1 1,1-1,-1 1,1-1,-1 1,1-1,-1 1,1-1,-1 1,1 0,-1-1,0 1,0 0,1-1,-1 1,0 0,0 0,0-1,1 1,-1 0,0-1,0 1,0 0,-1 0,6 59,-5-56,-3 80,8 97,12-131,-5-32</inkml:trace>
  <inkml:trace contextRef="#ctx0" brushRef="#br0" timeOffset="2417.004">1638 451,'-32'278,"3"-216,29-61,-1 0,0 0,0 0,-1 0,1 0,0-1,0 1,0 0,-1 0,1-1,0 1,0-1,-1 1,1-1,-1 1,1-1,0 0,-1 0,1 0,-1 0,1 0,-1 0,1 0,0 0,-1-1,1 1,-1 0,1-1,0 1,-1-1,1 0,0 1,0-1,-1 0,1 0,0 0,0 0,0 0,0 0,0 0,0 0,0 0,1 0,-2-2,-3-6,0-1,1 0,0 0,0-1,1 1,1-1,0 0,0 0,1 0,0 0,1 0,1 0,-1 0,2 1,-1-1,2 0,0-1,0-5,1 1,1 0,0 1,1-1,1 1,0 0,1 0,1 1,0 0,1 1,0 0,1 1,0 0,1 0,1 1,0 1,0 0,1 1,0 0,1 1,0 1,0 0,0 1,1 1,0 0,0 1,1 1,-12 2,0 0,0 0,0 1,0 0,-1 0,1 0,0 0,0 1,0 0,0 0,0 0,-1 1,1 0,-1 0,1 0,-1 0,0 0,1 1,-1 0,-1 0,1 0,0 1,-1-1,1 1,-1 0,0-1,-1 2,1-1,-1 0,1 0,-1 1,0-1,-1 1,1 0,-1 0,0-1,0 1,-1 0,1 0,-1 0,0 0,0 0,-1 0,1 0,-1-1,0 1,-1 0,1 0,-2 2,-4 4,-1-1,0 0,-1 0,0-1,0 0,-1-1,0 0,0 0,-1-1,0-1,0 0,-1 0,1-1,-3 0,-68 40,80-44,0 0,1 0,-1 0,0 1,1-1,-1 1,1-1,0 1,0-1,-1 1,1 0,0-1,0 1,1 0,-1 0,0 0,0 0,1 0,0 0,-1 0,1 0,0 0,0 0,0 0,0 0,0 0,0 0,1 0,-1 0,1 0,-1 0,1 0,0 0,0 0,0 0,0-1,0 1,0 0,0-1,1 1,-1-1,0 1,1-1,0 1,-1-1,1 0,0 0,-1 0,1 0,0 0,180 106,-167-97</inkml:trace>
  <inkml:trace contextRef="#ctx0" brushRef="#br0" timeOffset="2855.911">2062 254,'89'-39,"-83"37,1 0,-1-1,0 1,1 1,-1-1,1 1,0 0,-1 1,1 0,0 0,-1 0,1 1,0-1,-1 2,1-1,1 1,-7 0,-1 0,1 0,-1 0,1 0,-1 0,0-1,0 1,0 0,0 0,0 0,0 0,-1 0,1 0,-1 0,1-1,-1 1,1 0,-1 0,0-1,0 1,0 0,0-1,0 1,-1-1,1 1,0-1,-1 0,1 1,-1-1,1 0,-1 0,1 0,-2 0,-7 10,8-9,0 0,0 0,0 1,0-1,0 1,1-1,-1 1,1 0,0-1,0 1,0 0,0 0,0 0,1 0,-1 0,1 0,0 0,0 0,0 0,0 0,0 0,1 0,-1 0,1 0,0 0,0 0,0 0,0-1,0 1,1 0,-1-1,1 1,0-1,0 1,0-1,0 0,0 0,0 0,1 0,-1 0,1 0,-1-1,1 1,0-1,0 0,-1 0,2 1,124 15,-109-12</inkml:trace>
  <inkml:trace contextRef="#ctx0" brushRef="#br0" timeOffset="3237.007">2513 678,'24'0,"27"-5,9-2,1 1,-7 1,-7 1,-7 2,-5-4,-5-1,-1 1,-6 2</inkml:trace>
  <inkml:trace contextRef="#ctx0" brushRef="#br0" timeOffset="3491.36">2851 395,'-14'38,"-10"28,-1 6,5-3,5-9,5-10,4-8,8-7,4-5,1-2,3-2,1-4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1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124 284,'-37'163,"-34"72,55-190,42-67,254-376,-219 344,-59 53,-1 0,1 0,-1 0,1 0,-1 1,1-1,0 1,-1-1,1 1,0 0,-1-1,1 1,0 0,0 0,-1 0,1 0,0 1,-1-1,1 0,0 1,-1-1,1 1,0 0,-1 0,1-1,-1 1,1 0,-1 0,0 0,1 0,-1 1,0-1,0 0,0 0,0 1,0-1,0 1,0-1,0 1,0-1,-1 1,1 0,-1-1,1 1,-1 0,4 14,0 1,-2-1,0 1,-1-1,0 1,-1-1,-1 1,-2 7,0 24,7 60,-3-107,0 0,0 1,-1-1,1 0,0 0,0 0,0 0,1 0,-1 0,0 0,0 0,0 0,1-1,-1 1,0 0,1-1,-1 1,1-1,-1 1,0-1,1 0,-1 0,1 1,-1-1,1 0,-1-1,1 1,-1 0,1 0,-1 0,1-1,-1 1,1-1,-1 1,0-1,1 0,-1 0,1 0,50-32,152-187,-203 219,-1 0,0 0,1 0,0 0,-1 0,1 0,-1 0,1 0,0 0,0 0,0 0,0 0,0 1,-1-1,1 0,1 0,-1 1,0-1,0 1,0-1,0 1,0 0,0-1,1 1,-1 0,0 0,0 0,0-1,1 1,-1 1,0-1,0 0,0 0,1 0,-1 1,0-1,0 0,0 1,0-1,0 1,0 0,0-1,0 1,0 0,0-1,0 1,0 0,0 0,0 0,-1 0,1 0,0 1,3 14,-1 1,-1 0,-1 0,0 0,-1 0,-1 0,-2 8,1 26,6 30,1-63</inkml:trace>
  <inkml:trace contextRef="#ctx0" brushRef="#br0" timeOffset="670.206">1196 228,'53'404,"-53"-396,0 1,-1-1,0 0,0 1,-1-1,0 0,0 0,-1 0,0 0,0 0,-4 5,6-11,-1 0,1 0,-1 0,1 0,-1 0,1 0,-1-1,0 1,0-1,0 1,0-1,0 0,0 0,0 0,0 0,0 0,-1 0,1 0,0-1,-1 1,1-1,0 0,-1 0,1 0,-1 0,1 0,0 0,-1-1,1 1,0-1,-1 1,1-1,0 0,0 0,-1 0,1 0,0-1,0 1,0 0,1-1,-1 1,0-1,-6-4,1-1,0 0,0 0,1 0,0 0,0-1,1 0,0-1,0 1,1-1,0 0,1 0,0 0,0 0,1-1,0 1,0-1,1 1,1-1,0 0,0 1,1-6,1-9,1 1,1 0,1 0,1 0,1 1,1 0,1 0,10-16,-13 21,1 0,1 1,1 0,0 0,1 1,1 0,0 0,1 1,0 1,1 0,1 1,0 1,0 0,2 0,-1 2,1 0,0 0,1 2,0 0,0 1,1 1,9-2,-22 6,-1 1,0 0,0 0,0 0,0 0,0 1,0-1,1 1,-1 0,-1 0,1 1,0-1,0 1,0 0,-1 0,1 0,-1 0,1 1,-1-1,0 1,0 0,0 0,-1 0,1 1,-1-1,1 0,-1 1,0 0,-1-1,1 1,-1 0,1 0,-1 0,0 0,0 0,-1 1,2 5,-1 1,0-1,-1 1,0 0,-1-1,0 1,-1-1,0 1,0-1,-1 1,-1-1,1 0,-2-1,1 1,-2-1,1 0,-1 0,0 0,-1-1,-150 145,126-127,29-25,0 0,0 0,0 0,1 0,-1 1,0-1,1 0,-1 1,1 0,-1-1,1 1,0-1,0 1,0 0,0 0,0 0,0 0,0 0,0 0,1 0,-1 0,1 0,0 0,-1 0,1 0,0 0,0 1,0-1,1 0,-1 0,0 0,1 0,0 0,-1 0,1 0,0 0,0 0,0 0,0-1,0 1,0 0,1 0,-1-1,1 1,-1-1,1 1,0-1,76 53,49 45,-124-95,-2-2,-1 0,1-1,-1 1,1 0,0-1,0 1,-1-1,1 1,0-1,0 0,1 1,-1-1,0 0,0 0,1 0,-1 0,0 0,1 0,-1 0,1 0,-1-1,1 1,0 0,-1-1,1 0,0 1,-1-1,1 0,0 0,-1 0,1 0,0 0,0 0,-1 0,1 0,0-1,-1 1,1-1,-1 0,1 1,0-1,-1 0,0 0,1 0,0 0,21-55,-16 37</inkml:trace>
  <inkml:trace contextRef="#ctx0" brushRef="#br0" timeOffset="1080.032">1817 29,'90'-17,"104"6,-192 11,1 0,-1 0,0 0,0 0,0 1,0-1,0 1,0-1,1 1,-1 0,0 0,-1-1,1 2,0-1,0 0,0 0,-1 0,1 1,0-1,-1 1,1 0,-1-1,0 1,0 0,1 0,-1 0,0-1,-1 1,1 0,0 0,-1 1,1-1,-1 0,1 0,-1 0,0 0,0 0,0 1,0-1,0 0,-1 0,1 0,0 0,-1 0,0 1,-2 6,0-1,0 0,0 1,-1-2,-1 1,1 0,-1-1,-1 0,1 0,-6 5,-10 7,1 1,1 1,1 1,0 1,-7 15,24-37,1-1,-1 1,1 0,-1 0,1 0,-1 0,1 0,-1 0,1 0,0 0,0 1,0-1,-1 0,1 0,0 0,0 0,1 0,-1 0,0 0,0 0,0 0,1 0,-1 0,1 0,-1 0,0 0,1 0,0 0,-1 0,1 0,0 0,-1-1,1 1,0 0,0 0,0-1,-1 1,1 0,0-1,0 1,0-1,0 0,0 1,0-1,0 0,0 1,0-1,1 0,-1 0,0 0,0 0,0 0,1 0,60-2,144-69,-182 64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23,'1'1,"0"1,0-1,1 0,-1 1,0-1,0 0,1 0,-1 0,0 0,1 0,-1 0,1 0,0 0,-1-1,1 1,-1-1,1 1,0-1,0 1,-1-1,1 0,0 0,0 0,-1 0,1 0,0 0,-1-1,1 1,0-1,0 1,-1-1,1 1,-1-1,1 0,-1 0,2 0,4-1,240-20,-140 11,-89 27,-18-5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29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0,'38'0,"28"0,6 0,-3 0,-9 0,-10 0,-9 0,-6 0,-9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0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1,'312'1,"-310"-1,0-1,-1 1,1 0,-1 0,1 0,0 0,-1 0,1 0,-1 0,1 1,-1-1,1 0,-1 1,1-1,-1 1,1 0,-1 0,1-1,-1 1,0 0,1 0,-1 0,0 0,0 0,0 1,0-1,0 0,0 0,0 1,0-1,-1 1,1-1,0 1,-1-1,1 1,-1-1,0 1,1-1,-1 1,0 0,0-1,0 1,0-1,0 1,0 0,-1-1,1 1,-1-1,1 1,-1-1,1 1,-1-1,0 1,0-1,1 0,-2 2,-119 79,-42 11,160-92,1 1,-1-1,1 1,0 0,0 0,0 0,0 0,0 0,0 0,1 0,-1 1,0-1,1 1,0-1,0 1,0 0,0-1,0 1,0 0,1 0,-1-1,1 1,0 0,0 0,0 0,0 0,1-1,-1 1,1 0,-1 0,1 0,0-1,0 1,0 0,1-1,-1 1,1-1,-1 0,1 1,0-1,0 0,0 0,0 0,0 0,0 0,0-1,1 1,-1-1,1 1,-1-1,1 0,0 0,2 1,14 3,0-1,0 0,0-2,1 0,-1-1,1-1,-1 0,1-2,8-2,63-24,-70 18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178 303,'-169'394,"160"-369,59-92,155-229,-118 203,-86 93,0-1,-1 1,1 0,0-1,0 1,0 0,0-1,0 1,-1 0,1 0,0 0,0 0,0 0,0 0,0 0,0 0,0 0,0 0,0 0,0 1,-1-1,1 0,0 1,0-1,0 1,0-1,-1 1,1-1,0 1,-1-1,1 1,0 0,-1-1,1 1,-1 0,1 0,-1-1,1 1,-1 0,1 0,-1 0,0 0,1 0,-1-1,0 1,0 0,0 0,0 0,0 0,0 0,0 0,0 0,0 0,4 59,-4-55,-19 138,19-142,1 1,-1-1,0 1,0-1,1 0,-1 1,1-1,-1 0,1 1,0-1,-1 0,1 0,0 0,0 1,0-1,0 0,0 0,0 0,0-1,0 1,0 0,0 0,1 0,-1-1,0 1,1-1,-1 1,0-1,1 1,-1-1,0 0,1 0,-1 0,1 0,-1 0,0 0,1 0,-1 0,1 0,-1-1,0 1,2-1,53-29,131-185,-150 184,-36 31,0-1,0 1,0 0,0-1,0 1,0 0,-1 0,1 0,0 0,0 0,0 0,0 0,0 0,0 0,0 1,0-1,0 0,0 0,-1 1,1-1,0 1,0-1,0 1,-1-1,1 1,0-1,-1 1,1 0,0-1,-1 1,1 0,-1 0,1-1,-1 1,1 0,-1 0,1 0,-1 0,0-1,0 1,1 0,-1 0,0 0,0 0,0 0,0 0,0 0,0 0,-1 0,2 13,-1-1,0 1,-2-1,1 0,-2 1,0-1,0 0,-3 5,2-2,-32 131,46-48,-3-80</inkml:trace>
  <inkml:trace contextRef="#ctx0" brushRef="#br0" timeOffset="270.879">1137 303,'-4'44,"-3"23,1 5,2-4,5-10,3-9,1-9,-1-6,0-4,-2-2,-1-2,0-4</inkml:trace>
  <inkml:trace contextRef="#ctx0" brushRef="#br0" timeOffset="630.304">996 530,'27'-47,"2"1,1 2,2 1,3 2,1 1,21-17,-44 46,0 0,1 1,1 0,0 1,0 0,1 2,0 0,9-3,-20 8,1 0,-1 1,1-1,0 1,-1 0,1 1,0-1,0 1,-1 0,1 1,0-1,-1 1,1 0,0 1,-1-1,1 1,-1 0,0 1,0-1,0 1,0 0,0 0,0 1,-1-1,1 1,-1 0,1 1,-2-1,0 0,0 1,0-1,-1 1,0-1,1 1,-2 0,1 0,0 0,-1 0,0 0,0 0,-1 0,1 1,-1-1,0 0,-1 0,1 0,-1 1,0-1,0 0,-1 0,1 0,-1 0,0-1,-1 1,1 0,-3 3,-5 7,-1 1,0-2,-1 1,-1-2,0 1,-1-2,-8 6,-187 112,208-130,-1 0,1 1,-1-1,1 0,-1 1,1-1,0 1,-1 0,1-1,0 1,-1 0,1 0,0 0,0 0,0 0,0 0,0 0,0 0,0 0,0 1,0-1,0 0,1 1,-1-1,0 0,1 1,-1-1,1 1,0-1,-1 1,1-1,0 1,0-1,0 1,0-1,0 1,1-1,-1 1,0-1,1 1,-1-1,1 0,-1 1,1-1,-1 1,1-1,1 1,5 3,0-1,1 0,-1 0,1 0,0-1,0 0,0-1,0 0,1 0,-1-1,1 0,5 0,19 4,246 53,-251-50,-4-2</inkml:trace>
  <inkml:trace contextRef="#ctx0" brushRef="#br0" timeOffset="1014.853">1758 106,'32'-14,"16"-9,0 3,1 1,44-9,-17 27,-75 1,1 1,0-1,-1 1,1-1,-1 1,0-1,1 1,-1 0,1 0,-1 0,0 0,0 0,0 0,1 0,-1 0,0 1,0-1,-1 0,1 1,0-1,0 0,-1 1,1-1,-1 1,1-1,-1 1,1 0,-1-1,0 1,0-1,0 1,0-1,0 1,0 0,0-1,-1 1,1-1,-1 1,1-1,-1 1,1-1,-1 1,0-1,0 1,-63 88,56-82,0 1,0 0,1 0,0 0,1 1,0 0,1 0,0 1,-3 8,7-16,1 0,-1 0,1 0,0 1,0-1,0 0,0 0,1 0,-1 0,1 0,0 1,0-1,0-1,0 1,1 0,-1 0,1 0,0-1,-1 1,1 0,0-1,1 0,-1 0,0 1,1-1,-1 0,1-1,-1 1,1 0,0-1,0 0,2 1,103 23,-20-40,-64 9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0 116,'5'-6,"0"0,0 1,0-1,1 2,0-1,0 0,0 1,1 0,-1 1,1 0,0 0,0 0,5-1,11-6,0 1,0 1,1 1,0 1,0 1,1 1,0 1,-1 1,12 2,-34 0,-1 0,1 0,0 0,0 0,-1 0,1 1,0-1,0 1,-1-1,1 1,-1 0,1-1,0 1,-1 0,1 0,-1 0,0 0,1 1,-1-1,0 0,0 0,1 1,-1-1,0 1,-1-1,1 1,0-1,0 1,-1 0,1-1,-1 1,1 0,-1 0,0-1,1 1,-1 0,0 0,0-1,0 1,-1 0,1 0,0-1,-1 1,1 0,-1 0,1-1,-1 1,0-1,0 1,0-1,0 1,0-1,0 1,0-1,0 0,-1 1,-15 20,14-19,0 0,0 0,1 0,-1 0,1 0,-1 0,1 1,0-1,0 1,1 0,-1-1,1 1,0 0,0 0,0 0,0 0,1 0,-1 0,1 0,0 0,0 0,1 0,-1 0,1 0,0 0,0 0,1 3,4 1,-1 0,1 0,0 0,1 0,0-1,0 0,1-1,0 0,0 0,0 0,1-1,-1 0,1-1,0 0,1 0,74 45,-82-47,0 0,0 0,0 0,-1 1,1-1,0 0,-1 1,0-1,1 1,-1-1,0 1,0 0,-1-1,1 1,0 0,-1 0,0-1,1 1,-1 0,0 0,-1 0,1 0,0-1,-1 1,0 0,1 0,-1-1,0 1,-1-1,1 1,0-1,-1 1,1-1,-1 0,0 1,1-1,-1 0,0 0,-1 0,1-1,0 1,0 0,-1-1,1 0,-1 1,1-1,-1 0,0 0,-12 4,0 0,0 0,0-2,0 1,0-2,-1 0,1-1,-1-1,0-1,-10-1,7 2,-5-1</inkml:trace>
  <inkml:trace contextRef="#ctx0" brushRef="#br0" timeOffset="249.422">0 567,'38'-5,"37"-1,11 0,-1 1,-4 2,-11 0,-14 2,-5 1,-8 0,-5 0,-6 0,-2 0,-2 1,-6-1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7:36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1553 58,'-2'-4,"0"1,0-1,0 1,0 0,0 0,0 0,-1 0,0 0,1 0,-1 1,0-1,0 1,0 0,-1 0,1 0,-1 0,1 1,-1-1,1 1,-1 0,0 0,0 0,1 1,-1-1,0 1,-3 0,-240-3,213 5,1 1,-1 2,0 1,1 1,1 2,-1 1,1 2,1 1,-20 12,48-25,1 1,-1 0,1 0,-1 0,0 0,1 1,0-1,-1 1,1-1,0 1,0 0,0 0,0 0,0 0,0 0,0 0,1 0,-1 1,1-1,0 1,0-1,0 1,0-1,0 1,0 0,1-1,-1 1,1 0,0 0,0-1,0 1,0 0,0 0,0-1,1 1,-1 0,1-1,0 1,0 0,0-1,0 1,1-1,-1 1,1-1,-1 0,1 0,0 0,0 1,0-2,0 2,14 5,-1-1,1 0,0-1,1-1,-1 0,1-1,0-1,0-1,5 0,92 3,-113-5,0 0,-1 0,1 0,0 0,0 0,0 0,-1 0,1 0,0 0,0 0,-1 0,1 0,0 1,0-1,-1 0,1 0,0 1,-1-1,1 1,0-1,-1 1,1-1,-1 1,1-1,-1 1,1-1,-1 1,1-1,-1 1,1 0,-1-1,0 1,1 0,-1 0,0-1,0 1,0 0,1 0,-1-1,0 1,0 0,0 0,0-1,0 1,0 0,-1 0,1-1,0 1,0 0,-1 0,-23 34,-205 157,134-121,60-43,3-5,1 2,1 1,1 2,2 0,0 3,24-29,1 0,-1 1,1-1,0 1,0-1,0 1,0 0,1 0,-1 0,1 0,0 0,-1 0,1 0,1 0,-1 0,0 1,1-1,0 0,-1 0,1 1,1-1,-1 0,0 1,1-1,0 0,-1 0,1 0,1 1,-1-1,0 0,1 0,-1-1,1 1,0 0,0-1,0 1,0-1,1 1,-1-1,1 0,-1 0,1 0,0 0,0-1,0 1,0-1,0 1,0-1,0 0,1 0,33 4,1-1,0-2,0-1,0-3,0-1,0-1,15-5,-4-2,-1-1,0-3,-1-1,41-21,-47 8,-30 14</inkml:trace>
  <inkml:trace contextRef="#ctx0" brushRef="#br0" timeOffset="244.011">1976 396,'-43'38,"-29"33,-7 8,5-5,11-9,16-11,10-15,13-10,9-4,4-7,2-1,-1-4,1-4</inkml:trace>
  <inkml:trace contextRef="#ctx0" brushRef="#br0" timeOffset="518.01">1383 368,'14'34,"15"24,7 9,2-8,-1-9,-1-8,-2-12,-3-5,-1-8,-1-6,-1 0,0-3,0-2,-5 3,-2 0,1-3,-4-1</inkml:trace>
  <inkml:trace contextRef="#ctx0" brushRef="#br0" timeOffset="1004.712">2511 481,'-34'0,"0"1,0 1,0 2,1 2,-1 1,1 1,1 2,0 1,0 2,1 1,-1 2,24-12,0 1,0 0,1 1,-1-1,1 2,0-1,1 1,-1 0,1 0,1 0,0 1,0 0,0 0,1 1,0-1,0 1,1 0,1 0,-1 0,1 0,1 0,0 0,0 1,1-1,0 1,0-1,1 1,-1-6,1-1,-1 1,1 0,0-1,0 1,0-1,1 0,-1 1,1-1,0 0,-1 0,1 0,1 0,-1 0,0 0,1-1,0 1,-1-1,1 0,0 1,0-2,0 1,0 0,1 0,-1-1,0 0,1 1,-1-1,1-1,0 1,-1 0,4-1,4 1,-1-2,1 1,0-1,-1-1,1 0,-1 0,0-1,0 0,0-1,7-3,4-6,-1 0,0-1,-1 0,0-2,-2-1,1 0,-2-1,-1 0,1-4,115-109,-131 130,0 0,1 1,-1-1,1 0,-1 0,1 0,-1 0,1 0,0 0,-1 1,1-1,0 0,0 1,-1-1,1 0,0 1,0-1,0 1,0-1,0 1,0 0,0-1,0 1,0 0,0 0,0-1,0 1,0 0,0 0,0 0,0 1,0-1,0 0,0 0,0 0,0 1,0-1,0 0,0 1,0-1,0 1,0-1,0 1,0 0,-1-1,1 1,0 0,0 0,-1-1,1 1,-1 0,1 0,-1 0,1 0,-1 0,1 0,-1 0,0 0,1 0,-1 0,0 0,0 0,0 0,0 0,0 0,0 0,0 0,-7 50,5-42,0 0,0 1,0-1,1 0,1 1,-1-1,2 0,-1 1,1-1,1 0,-1 1,2-1,-1 0,1 0,1 0,-1-1,1 1,1-1,2 3,5 0,0 0,0-1,1-1,0 0,0-1,1 0,1-1,-1-1,1 0,0-1,0-1,0 0,1-1,6 0,3 0</inkml:trace>
  <inkml:trace contextRef="#ctx0" brushRef="#br0" timeOffset="1517.701">2935 848,'1'-11,"7"-20,1 0,2 1,1 0,2 0,0 2,2-1,19-23,32-21,-66 72,-1 0,1 1,0-1,-1 1,1-1,0 1,0-1,-1 1,1-1,0 1,0 0,0-1,-1 1,1 0,0 0,0 0,0-1,0 1,0 0,0 0,0 0,-1 1,1-1,0 0,0 0,0 0,0 1,0-1,-1 0,1 1,0-1,0 1,-1-1,1 1,0-1,-1 1,1-1,0 1,-1 0,1-1,-1 1,1 0,-1-1,1 1,-1 0,1 0,-1 0,0-1,0 1,1 0,-1 0,0 0,0 0,0 0,0 0,0-1,0 1,0 0,0 1,-5 54,3-50,-11 71,13-76,0 1,0 0,0-1,1 1,-1-1,0 1,0-1,1 1,-1-1,1 1,0-1,-1 1,1-1,0 0,0 1,0-1,0 0,0 0,0 1,0-1,0 0,0 0,1 0,-1-1,0 1,1 0,-1 0,1-1,-1 1,1-1,-1 1,1-1,-1 0,1 1,-1-1,1 0,0 0,-1 0,1 0,-1 0,1-1,-1 1,1 0,-1-1,1 1,10-4,0-1,0 1,-1-2,0 0,0 0,0-1,-1 0,0-1,-1 0,1 0,-1-1,36-28,121-69,-164 105,-1 1,0-1,1 0,-1 0,1 1,0-1,-1 0,1 1,0 0,-1-1,1 1,0 0,-1 0,1 0,0 0,-1 0,1 0,0 1,-1-1,1 0,0 1,-1 0,1-1,-1 1,1 0,-1 0,1-1,-1 1,0 0,1 1,-1-1,0 0,0 0,0 0,0 1,0-1,0 1,0-1,0 1,0-1,-1 1,1-1,-1 1,1-1,-1 1,0 0,1-1,-1 2,-23 198,31-177,2-5</inkml:trace>
  <inkml:trace contextRef="#ctx0" brushRef="#br0" timeOffset="2186.099">3838 452,'9'55,"-3"0,-2 1,-3-1,-2 1,-2-1,-6 19,8-63,-57 329,42-286,16-54,0-1,0 1,0 0,0-1,0 1,0 0,0-1,0 1,0 0,0-1,0 1,0 0,0-1,0 1,0 0,0-1,0 1,0 0,0-1,-1 1,1 0,0-1,0 1,0 0,-1-1,1 1,0 0,0 0,-1-1,1 1,0 0,-1 0,1 0,0-1,0 1,-1 0,1 0,0 0,-1 0,1 0,-1 0,1 0,0 0,-1 0,1 0,0 0,-1 0,1 0,0 0,-1 0,1 0,0 0,-1 0,1 0,0 0,-1 0,1 1,0-1,-1 0,1 0,0 0,-1 1,-2-36,9 0,2 0,1 1,1 0,2 0,2 1,1 1,1 0,2 1,1 1,1 1,2 1,4-3,16-27,2 3,3 1,3 3,1 2,3 2,42-28,3 30,-96 45,0-1,-1 1,1-1,-1 1,1 0,0 0,-1 0,1 0,0 1,-1-1,1 1,-1-1,1 1,-1 0,1 0,-1 0,0 0,1 1,-1-1,0 1,0-1,0 1,0 0,0 0,0 0,-1 0,1 0,-1 0,1 0,-1 0,0 1,1-1,-1 0,-1 1,1-1,0 1,-1 0,1-1,-1 1,1 13,-2 0,1 0,-2 0,0 0,-1 0,-1-1,-1 0,0 1,0-2,-2 1,0-1,0 0,-1 0,-1-1,-2 2,-8 14,-1-1,-1-1,-2-1,-1-1,0-1,-2-1,-1-1,-19 12,37-28,0 1,0-1,-1 0,0-1,0 0,0-1,-1 0,0 0,0-1,1-1,-2 0,1 0,0-1,0-1,0 0,-1 0,1-1,0 0,-2-2,7 0,0 0,1 0,-1-1,1 0,0 0,0 0,0-1,1 0,0 0,0 0,0 0,0-1,1 1,0-1,0 0,1 0,-1 0,1 0,1-1,-1 0,-14-132,17 115</inkml:trace>
  <inkml:trace contextRef="#ctx0" brushRef="#br0" timeOffset="2519.095">4713 29,'3'2,"-1"-1,1 1,-1 0,1 1,-1-1,0 0,0 1,0-1,0 1,-1 0,1-1,-1 1,1 0,-1 0,0 0,0 0,0 0,-1 0,1 0,-1 1,1-1,-1 0,0 0,0 0,-1 0,1 1,-1 0,1 3,-1 45,-2 0,-3 0,-2 0,-2-1,-7 16,-4 32,-30 211,51-305,-1-3,1 0,-1-1,1 1,0 0,-1 0,1 0,0 0,0-1,0 1,0 0,0 0,1 0,-1 0,1-1,-1 1,1 0,-1 0,1-1,0 1,0 0,0-1,0 1,0-1,0 1,1-1,-1 0,0 1,1-1,-1 0,12-2</inkml:trace>
  <inkml:trace contextRef="#ctx0" brushRef="#br0" timeOffset="2862.984">4883 622,'19'10,"0"-1,1-1,0 0,1-2,0 0,-1-2,2 0,-1-1,0-1,1-1,-1-1,1-1,-1-1,1 0,13-5,-25 5,0 0,0-1,0 0,0 0,-1-1,1-1,-1 0,0 0,-1 0,1-1,-1 0,0-1,0 0,-1 0,0-1,0 0,-1 0,0-1,0 1,-1-1,-1 0,1-1,-1 1,-1-1,0 0,0 0,-1 0,0 0,0-1,-2 1,1 0,-1-2,0 7,0 1,-1-1,1 0,-1 1,0-1,-1 1,1-1,-1 1,1-1,-1 1,-1 0,1 0,0 0,-1 0,0 1,0-1,0 1,-1-1,1 1,-1 0,1 0,-1 1,0-1,0 1,0 0,-1 0,1 0,-1 0,1 1,-1 0,1 0,-1 0,1 0,-1 1,0 0,1 0,-1 0,0 1,1-1,-1 1,-3 1,-18 7,1 0,0 2,0 1,1 1,1 1,0 1,1 1,0 1,2 1,0 1,-7 9,15-17,1 1,1 0,-1 0,2 1,0 0,0 1,2 0,-1 0,2 1,0 0,0 0,2 0,0 1,1 0,0-1,1 1,1 0,1 0,0 0,1 0,0 0,2 0,1 5,3-10,1 0,0 0,1-1,0 0,0 0,1-1,1 0,-1-1,1 0,1-1,-1 0,1-1,1-1,-1 1,1-2,0 0,0 0,0-1,0-1,10 1,11 2,0-1,0-2,0-1,0-2,31-4,-23-2</inkml:trace>
  <inkml:trace contextRef="#ctx0" brushRef="#br0" timeOffset="4034.404">1 1356,'166'-12,"72"-8,-67 11,195-25,-63 21,58 14,-118 1,526-31,1276 30,-1736-27,-33-6,8 32,-261-4,-5-2</inkml:trace>
  <inkml:trace contextRef="#ctx0" brushRef="#br0" timeOffset="34205.606">536 2654,'19'-6,"-1"1,2 1,-1 0,0 1,1 2,-1 0,1 1,-1 0,1 2,-1 1,0 0,0 1,0 1,0 1,8 4,27 4,1 2,-2 2,0 2,-1 3,17 11,129 52,63 2,-184-66,93 53,168 76,56 15,-263-114,145 72,-84-34,-16-11,10 11,123 62,-110-40,-153-85,1-3,1-1,38 11,-71-28,193 68,-83-23,80 49,69-6,-144-39,131 75,-16-3,-6-12,-80-44,-113-53,-1 1,-1 3,-1 1,10 10,179 90,-196-106,45 13,-64-23</inkml:trace>
  <inkml:trace contextRef="#ctx0" brushRef="#br0" timeOffset="41879.045">6774 5250,'-227'11,"175"-3,0-2,0-2,0-3,-27-4,-115 6,-3 24,-535-27,391 0,139 28,-246-28,252-28,-143 28,141 28,57-16,95-5,-1-2,0-2,0-2,-3-3,-108 5,-39 25,-170-29,169 29,-282-27,311 10,0 24,118-28,1-2,-1-2,0-3,-16-3,-30 1,-214 2,256-5,31-1</inkml:trace>
  <inkml:trace contextRef="#ctx0" brushRef="#br0" timeOffset="44892.683">593 2597,'12'-14,"-1"-1,0 0,-1-1,0 0,-1-1,-1 0,-1 0,5-18,12-23,59-175,9 20,33-7,-64 85,28 26,-39 47,-36 51</inkml:trace>
  <inkml:trace contextRef="#ctx0" brushRef="#br0" timeOffset="47642.524">1044 1440,'-74'18,"-305"88,275-76,71-23,56-30,-4 13</inkml:trace>
  <inkml:trace contextRef="#ctx0" brushRef="#br0" timeOffset="47983.084">903 1582,'-250'45,"-112"41,153-24,182-50,27-12,0 0,1 0,-1 0,0 0,1 0,-1 0,0 0,1 0,-1 0,1 0,-1 0,0 0,1 1,-1-1,0 0,1 0,-1 0,0 0,0 1,1-1,-1 0,0 0,1 1,-1-1,0 0,0 0,0 1,1-1,-1 0,0 1,0-1,0 0,0 1,0-1,1 0,-1 1,0-1,0 0,0 1,0-1,0 1,0-1,0 0,0 1,0-1,-1 0,1 1,0-1,0 0,0 1,0-1,0 0,-1 1,1-1,0 0,0 1,0-1,-1 0,1 0,0 1,0-1,-1 0,1 0,0 0,-1 1,98 0,-77-8</inkml:trace>
  <inkml:trace contextRef="#ctx0" brushRef="#br0" timeOffset="48282.168">706 1807,'-432'106,"269"-33,102-43,70-17,6-9</inkml:trace>
  <inkml:trace contextRef="#ctx0" brushRef="#br0" timeOffset="48548.104">706 2033,'-39'5,"-41"6,-11 1,4-1,7 3,14-2,11-3,12-3,13 3,6 0,3-3,9-1,8 3,8 0,9-1,7-2,-1-2</inkml:trace>
  <inkml:trace contextRef="#ctx0" brushRef="#br0" timeOffset="48798.606">593 2343,'-44'10,"-27"8,-13 0,4-2,11-4,12 0,11-1,8-2,6-4,4-2,7 3,11 1,8-1</inkml:trace>
  <inkml:trace contextRef="#ctx0" brushRef="#br0" timeOffset="49047.475">536 2513,'-43'14,"-29"15,-7 7,6 2,10-6,15-7</inkml:trace>
  <inkml:trace contextRef="#ctx0" brushRef="#br0" timeOffset="57049.382">4205 2400,'-59'-48,"36"44,1 0,-1 1,1 1,-1 1,0 1,0 1,-13 3,10 1,-1 2,1 1,0 0,0 2,1 1,-7 6,12-8,1 0,0 0,2 1,-1 1,1 1,1 0,0 1,0 1,2 0,0 1,0 1,-2 5,-78 117,-11 78,83-91,14-44,12 54,3-71,-4-40,2-1,1 0,0 0,2 0,0-1,11 19,-12-26,0-1,2 0,0 0,0-1,2 0,-1-1,2 0,-1-1,6 4,4 4,-6-7,1 0,1-2,0 0,0-1,1 0,0-2,1 0,6 1,20 9,136 31,-38-22,-101-23,1-2,-1-2,1-2,41-8,-38 0,0-2,-1-2,0-2,18-11,-36 15,0-1,0-2,-2-1,0 0,14-15,-29 20,0 0,-1 0,0-1,-1 0,-1 0,0-1,-1 0,0 0,3-15,13-146,-16 145,0 1,-2-1,-2 0,0 0,-2 0,-4-28,-23-59,13 65,-3 1,-3 0,-1 2,-3 0,-23-35,37 70,0-1,-1 2,-1-1,0 2,-1-1,0 2,-1 0,-15-9,-21-19,26 22,-1 1,-1 2,-1 0,0 2,0 0,-27-6,-69 1,99 17</inkml:trace>
  <inkml:trace contextRef="#ctx0" brushRef="#br0" timeOffset="58699.926">4149 2964,'-10'1,"-1"0,1 0,0 1,0 1,0-1,1 2,-1-1,1 1,0 1,0 0,0 0,0 0,1 1,0 1,-3 2,7-5,0 0,0 0,0 0,0 0,1 1,0 0,0-1,0 1,0 0,1 0,0 1,0-1,0 0,1 1,-1-1,2 1,-1-1,0 1,1 0,0-1,0 1,1 0,0-1,0 1,0-1,1 1,-1-1,2 3,3 0,0-1,0 0,1 0,0 0,1 0,-1-1,1-1,0 1,0-1,1-1,7 4,-14-7,3 2,0-1,1 1,-1-1,1 0,0-1,0 1,0-1,0 0,0 0,0-1,0 0,0 0,0-1,0 1,0-1,0 0,-1-1,1 0,0 0,-1 0,1 0,-1-1,1 0,-1 0,0 0,0-1,-1 0,1 0,-1 0,0 0,0-1,0 0,-1 1,1-1,-1-1,0 1,-1 0,1-1,-1 1,0-1,-1 0,1 0,0-1,0-1,0 1,-1-1,0 1,0-1,-1 0,0 1,0-1,0 1,-1-1,-1 0,1 1,-1 0,-1-1,1 1,-1 0,0 0,-1 0,1 1,-2-1,1 1,0 0,-1 0,-1 0,1 1,0 0,-1 0,0 0,-1 1,1-1,-1 2,1-1,-1 1,0 0,-1 0,1 1,0 0,-1 0,-1 0,-13 5,5 3</inkml:trace>
  <inkml:trace contextRef="#ctx0" brushRef="#br0" timeOffset="63535.534">988 1892,'92'48,"-78"-40,15 11,2-1,0-1,1-2,0-1,1-2,12 3,148 39,-190-53,0-1,0 0,0 0,0 0,0 0,0 0,0 0,0-1,0 0,0 0,0 1,0-2,-1 1,1 0,0 0,-1-1,1 0,0 1,-1-1,0 0,0 0,1 0,-1-1,0 1,-1 0,1-1,0 1,-1-1,1 0,-1 0,0 1,0-2,16-19,33-42,-50 65,0-1,0 1,0-1,1 1,-1 0,0-1,1 1,-1-1,0 1,1 0,-1-1,0 1,1 0,-1-1,1 1,-1 0,0-1,1 1,-1 0,1 0,-1 0,1-1,-1 1,1 0,-1 0,1 0,-1 0,1 0,-1 0,1 0,-1 0,1 0,-1 0,1 0,-1 1,1-1,-1 0,1 0,-1 0,1 1,-1-1,1 0,-1 0,0 1,1-1,-1 0,0 1,1-1,-1 1,0-1,1 0,-1 1,0-1,0 1,1-1,-1 1,0-1,0 1,0-1,0 1,1 0,5 37,-5-30,25 227,-27-210,0-20,0 1,0-1,1 1,0-1,0 1,0-1,1 1,0-1,0 1,0-1,0 0,1 1,0-1,0 0,1 0,-1 0,2 2,0-6,0 0,0-1,0 1,0-1,0 0,0 0,0 0,0-1,0 1,0-1,0 0,0 0,0-1,-1 1,1-1,0 1,-1-1,0 0,1-1,-1 1,0-1,0 1,0-1,1-2,278-229,-171 139,-111 94,0 1,1-1,-1 1,0-1,1 1,-1-1,1 1,-1 0,1-1,-1 1,1 0,-1-1,1 1,-1 0,1 0,-1-1,1 1,0 0,-1 0,1 0,-1 0,1 0,0 0,-1 0,1 0,-1 0,1 0,0 0,-1 0,1 0,-1 0,1 1,0-1,-1 0,1 0,-1 1,1-1,-1 0,1 1,-1-1,1 1,-1-1,0 0,1 1,-1-1,0 1,1-1,-1 1,0-1,1 1,-1 0,0-1,0 1,0-1,1 1,-1-1,0 1,0 0,0-1,0 1,-5 42,4-36,-41 170,2-8,40-168,-1 0,1 0,-1 1,1-1,-1 0,1 0,-1 0,1 1,0-1,0 0,0 1,0-1,0 0,0 0,0 1,0-1,0 0,1 1,-1-1,0 0,1 0,-1 0,1 1,0-1,-1 0,1 0,0 0,-1 0,1 0,0 0,0 0,0 0,0-1,0 1,0 0,0 0,0-1,1 1,-1-1,0 1,0-1,0 1,1-1,-1 0,0 0,0 1,1-1,-1 0,0 0,1 0,-1 0,0-1,0 1,1 0,-1-1,0 1,0 0,1-1,-1 1,0-1,0 0,0 1,0-1,0 0,1-1,137-109,-117 89,0 2,1 1,1 1,0 1,27-13,-50 29,0 1,0-1,1 1,-1-1,0 1,1 0,-1 0,0 0,1 0,-1 0,0 0,1 0,-1 0,0 0,1 1,-1-1,0 0,0 1,1-1,-1 1,0-1,0 1,0 0,0 0,0 0,0-1,0 1,0 0,0 0,0 0,0 0,0 0,-1 1,1-1,0 0,-1 0,1 0,-1 1,0-1,1 0,-1 1,0 0,12 58,-39 113,27-5,-1-166,1-1,0 0,-1 0,1 1,0-1,0 0,0 0,0 1,1-1,-1 0,0 0,0 1,1-1,-1 0,1 0,-1 0,1 1,-1-1,1 0,0 0,0 0,-1 0,1 0,0 0,0 0,0-1,0 1,0 0,0 0,0-1,0 1,1-1,-1 1,0-1,0 1,0-1,1 0,-1 1,0-1,0 0,1 0,-1 0,0 0,0 0,1 0,-1-1,0 1,0 0,1 0,-1-1,0 1,0-1,0 1,0-1,1 0,-1 0,0 1,0-1,0 0,-1 0,1 0,0 0,0 0,0 0,-1 0,2-1,65-69,-43 44,1 0,1 2,1 1,1 1,30-19,-57 41,0 0,0 0,1 0,-1 0,0 0,0 1,1-1,-1 0,0 1,1-1,-1 1,0-1,1 1,-1-1,1 1,-1 0,1 0,-1 0,1 0,-1 0,1 0,-1 0,0 1,1-1,-1 0,1 1,-1-1,0 1,1-1,-1 1,0 0,1 0,-1 0,0 0,0-1,0 1,0 1,0-1,0 0,0 0,0 0,0 0,-1 1,1-1,0 0,-1 1,1-1,-1 1,0-1,1 0,-1 1,0-1,0 1,0-1,0 1,0-1,0 1,0-1,0 1,-1-1,1 0,-1 1,1 0,-51 150,39-118,9-28,0 1,0 0,0 0,1 1,1-1,-1 0,1 1,0-1,1 1,0-1,0 1,0-1,1 2,0-8,0 0,0 0,0 0,0 0,0 0,0 0,0 0,0-1,0 1,0 0,0-1,1 1,-1-1,0 1,0-1,1 0,-1 0,0 1,1-1,-1 0,0 0,1 0,-1 0,0 0,1-1,-1 1,0 0,0-1,1 1,-1-1,0 1,0-1,0 1,1-1,-1 0,0 0,0 1,0-1,0 0,0 0,-1 0,1 0,0 0,0 0,0-1,-1 1,1 0,-1 0,1 0,-1-1,1 1,6-6,176-156,-182 161,0 1,-1 0,1-1,0 1,0 0,-1 0,1-1,0 1,0 0,1 0,-1 0,0 0,0 1,0-1,1 0,-1 0,0 1,1-1,-1 0,0 1,1 0,-1-1,1 1,-1 0,1 0,-1-1,1 1,-1 1,1-1,-1 0,0 0,1 0,-1 1,1-1,-1 1,1-1,-1 1,0-1,1 1,-1 0,0 0,0 0,0 0,0 0,1 0,-1 0,0 1,-17 101,-20 48,36-150,0 1,-1-1,1 0,0 0,0 1,0-1,0 0,0 1,0-1,0 0,0 0,1 1,-1-1,1 0,-1 0,0 0,1 1,0-1,-1 0,1 0,0 0,0 0,-1 0,1 0,0 0,0 0,0 0,0-1,0 1,0 0,0-1,1 1,-1-1,0 1,0-1,0 1,1-1,-1 0,0 1,0-1,1 0,-1 0,50-26,111-137,-160 161,0 1,0 0,0-1,0 1,0 0,1 0,-1 1,0-1,0 0,1 1,-1-1,0 1,1 0,-1 0,0 0,1 0,-1 0,0 0,1 1,-1-1,0 1,1-1,-1 1,0 0,0 0,0 0,0 0,0 1,0-1,0 0,0 1,0-1,0 1,-1 0,1 0,-1-1,1 1,-1 0,0 0,0 1,0-1,0 0,0 0,0 0,-1 1,1-1,-1 0,1 2,31 110,-32-113,-1 0,1 0,0 1,0-1,1 0,-1 0,0 0,0 1,1-1,-1 0,0 0,1 0,-1 0,1 0,0 0,-1 0,1 0,0 0,0 0,-1 0,1 0,0 0,0 0,0-1,0 1,0 0,0-1,0 1,1-1,-1 1,0-1,0 1,0-1,0 0,1 0,-1 1,0-1,0 0,1 0,-1 0,0-1,0 1,0 0,1 0,-1-1,0 1,0 0,40-39,-37 33,1 0,0 1,0 0,0 0,1 0,-1 1,1 0,0 0,0 0,1 1,-1 0,1 0,-1 0,4 0,-7 4,-1 1,1-1,-1 1,1-1,-1 1,0 0,0 0,0 0,0 0,0 1,0-1,-1 0,1 1,-1-1,0 1,1-1,-1 1,0 0,-1 0,1-1,0 1,-1 0,0 0,1 0,-1 0,0-1,0 1,-1 0,1 0,-1 0,1 0,-1-1,0 1,0 0,-1 0,-7 34,7-30,-1 0,1 0,0 0,0 0,0 0,1 0,1 0,-1 1,1-1,0 0,1 0,-1 1,2-1,-1 0,1 0,0 0,0 0,1 0,2 5,3-7,0 0,0 0,0-1,1 0,-1 0,1-1,0 0,0 0,0-1,0 0,0-1,1 0,-7-1,131 20,-116-14</inkml:trace>
  <inkml:trace contextRef="#ctx0" brushRef="#br0" timeOffset="71668.442">1213 4093,'23'-23,"1"2,0 1,1 1,2 1,0 1,0 1,12-3,-34 16,-1 0,1 1,0-1,0 1,0 0,0 1,0-1,0 1,1 0,-1 0,0 1,1-1,-1 1,0 1,1-1,-1 1,0-1,1 2,-1-1,0 0,0 1,0 0,0 1,0-1,0 1,-1-1,1 2,-1-1,0 0,0 1,0 0,0-1,-1 2,0-1,0 0,0 1,1 1,1 108,-7-104,1 0,0 0,1 0,0 0,0 0,1 0,1 0,-1 0,2-1,-1 1,1 0,1-1,0 0,0 0,0 0,1 0,2 0,-2-2,1 0,0-1,1 0,-1 0,1 0,0-1,1 0,-1 0,1-1,0 0,0 0,1-1,-1 0,1-1,-1 1,1-2,0 1,4-1,-2 0</inkml:trace>
  <inkml:trace contextRef="#ctx0" brushRef="#br0" timeOffset="72039.09">1580 4235,'-4'4,"-3"8,-4 0,0 4,-3 3,-5 4,2 2,-1-2,2-1,-1 0,3 2,-2-3,3-1,3 2,3-4</inkml:trace>
  <inkml:trace contextRef="#ctx0" brushRef="#br0" timeOffset="90779.33">1411 4770</inkml:trace>
  <inkml:trace contextRef="#ctx0" brushRef="#br0" timeOffset="91925.133">1411 4770,'-8'-9,"8"9,0-1,-1 0,1 1,0-1,0 0,-1 1,1-1,0 1,-1-1,1 1,-1-1,1 1,0-1,-1 1,0-1,1 1,-1-1,1 1,-1 0,1-1,-1 1,0 0,1 0,-1-1,0 1,1 0,-1 0,1 0,-1 0,0 0,0 0,1 0,-1 0,0 0,1 0,-1 0,1 0,-1 1,0-1,1 0,-1 0,0 1,1-1,-1 0,1 1,-1-1,1 1,-1-1,1 1,-1-1,1 1,-1-1,1 1,0-1,-1 1,1-1,0 1,-1 0,1-1,0 1,0 0,0-1,0 1,-56 135,25 65,-3-21,28-134,-16 50,17-89</inkml:trace>
  <inkml:trace contextRef="#ctx0" brushRef="#br0" timeOffset="93564.076">1693 3726,'2'-13,"1"0,0 0,1 0,1 0,-1 1,2 0,0 0,0 0,6-6,-7 9,116-197,-21 75,-59 78,-30 39</inkml:trace>
  <inkml:trace contextRef="#ctx0" brushRef="#br0" timeOffset="96862.067">6350 1836,'-59'-48,"39"44,-1 0,1 2,0 0,-1 1,1 1,0 1,-1 0,1 2,0 1,0 0,-10 4,27-7,0-1,0 0,-1 1,1 0,0 0,0 0,0 0,0 0,0 0,1 1,-1-1,0 1,1 0,-1 0,1 0,-1 0,1 1,0-1,0 1,0-1,0 1,1-1,-1 1,1 0,-1 0,1 0,0 0,0 0,0 0,1 0,-1 0,1 1,0-1,-1 0,1 0,1 0,-1 1,0-1,1 0,0 0,0 0,0 2,6 4,0 0,0 0,1-1,1 0,-1 0,1 0,0-2,1 1,0-1,7 4,29 19,-42-25,6 1,-1 0,0 1,0 0,0 1,-1 0,0 0,0 1,-1 0,0 1,0-1,-1 1,0 0,-1 1,0-1,-1 1,1 0,-2 1,0-1,0 0,0 5,-3-9,-1 0,0-1,-1 1,1-1,-1 1,0-1,-1 1,1-1,-1 0,0 0,0-1,0 1,-1 0,0-1,0 0,0 0,0 0,-1 0,1-1,-1 0,-3 2,-112 49,116-52,1-1,-1 1,1-1,-1 0,0 0,1-1,-1 1,0-1,0 0,1 0,-1 0,0 0,0 0,1-1,-1 0,0 0,1 0,-1 0,1 0,-1-1,1 0,-3-1,21-36,-2 28</inkml:trace>
  <inkml:trace contextRef="#ctx0" brushRef="#br0" timeOffset="97112.591">6548 2090,'0'28,"0"20,0 6,0-6</inkml:trace>
  <inkml:trace contextRef="#ctx0" brushRef="#br0" timeOffset="97355.394">6548 1694,'0'9,"0"4</inkml:trace>
  <inkml:trace contextRef="#ctx0" brushRef="#br0" timeOffset="97979.687">6942 1949,'-15'16,"-1"0,2 2,1 0,0 0,1 1,1 1,0 0,2 0,0 1,2 0,-3 12,9-30,0 0,1 0,-1 0,1 0,-1 1,1-1,0 0,0 0,1 0,-1 1,1-1,-1 0,1 0,0 0,0 0,0 0,1 0,-1 0,1 0,-1-1,1 1,0-1,0 1,0-1,1 1,-1-1,0 0,1 0,-1 0,1-1,0 1,0-1,0 1,0-1,0 0,0 0,0 0,0 0,0-1,2 1,5 0,0 0,0 0,0-1,0-1,0 0,0 0,0 0,0-2,-1 1,1-1,-1 0,7-4,14-10,0-2,-1-1,-1-1,-1-2,-1-1,3-3,-14 9,0 0,-1-1,-1 0,0-1,-2-1,0 1,-1-2,-2 0,0 0,-1 0,-1-1,-1 0,-1 0,-2 0,0-1,-1 1,-1-1,-3-9,2 20,-1 0,0 0,-1 1,-1-1,0 1,0 0,-2 0,1 0,-1 1,-1 0,-5-7,9 14,0 0,-1 0,0 0,0 0,0 0,0 1,-1-1,1 1,-1 0,0 1,0-1,0 1,0 0,0 0,0 1,0-1,-1 1,1 0,-1 1,1-1,-1 1,1 0,-1 0,1 1,-1 0,1 0,0 0,-3 1,-4 5,1-1,0 1,1 1,-1 0,2 0,-1 1,1 0,0 1,1 0,0 0,1 1,0 0,1 0,0 1,0-1,1 1,1 1,0-1,1 1,-1 8,-1-4,2 1,0 0,1 0,0 0,2 0,0 0,1 0,1 0,1 0,0-1,1 1,1-1,1 0,0 0,6 10,-5-13,1-1,0 0,1-1,0 1,1-2,1 1,0-1,0-1,1 0,0-1,1 0,0-1,0 0,1-1,0 0,0-1,0-1,1-1,0 0,15 2,-18-3,1-1,0 0,0-1,0-1,0 0,0-1,-1 0,1-1,0 0,-1-1,1 0,-1-1,0-1,0 0,0 0,-1-1,0-1,0 0,0 0,6-7,-7 5,1 0,-2 0,1-1,-1 0,-1 0,1-1,-2-1,0 1,0-1,-1 0,-1-1,0 1,0-1,-1 0,1-9,-4 19,0-1,0 1,0-1,0 1,0-1,-1 0,0 1,0-1,0 0,0 1,0-1,-1 0,1 1,-1-1,0 1,0-1,-1 1,1-1,-1 1,1 0,-1 0,0 0,-1 0,1 0,0 0,-1 0,1 1,-1-1,0 1,0 0,0 0,0 0,0 0,0 0,-1 1,1 0,-1-1,-2 1,-3 0,-1 1,1 0,-1 0,1 1,-1 0,1 1,0 0,-1 0,1 1,0 0,0 1,1 0,-1 1,1-1,0 1,0 1,1 0,-1 0,-3 5,-3 2,0 2,1 0,0 0,2 1,0 0,1 1,0 0,1 1,0 4,6-16,1 1,0 0,0 0,0 0,1 1,0-1,0 0,1 0,0 1,0-1,1 0,0 1,0-1,1 0,0 0,0 0,1 0,0 0,0-1,0 1,1-1,0 0,0 0,0 0,1-1,0 1,0-1,1 0,-1 0,1-1,5 3,13 6,1-1,0-2,0 0,2-2,-1 0,1-2,0-1,0-1,0-2,1 0,-1-2,0-1,23-4,-43 5,66-13,-55 7</inkml:trace>
  <inkml:trace contextRef="#ctx0" brushRef="#br0" timeOffset="98835.451">6040 2823,'13'16,"-1"0,-1 1,0 0,-1 1,-1 0,-1 0,-1 1,0 0,-1 1,-2-1,3 14,36 106,6-55,-48-83,1 1,-1-1,0 1,1-1,-1 0,1 0,0 1,-1-1,1 0,0 0,0 0,-1-1,1 1,0 0,0-1,0 1,0-1,0 0,0 0,0 1,0-1,0-1,0 1,0 0,0 0,0-1,0 1,0-1,0 1,-1-1,1 0,0 0,0 0,-1 0,1 0,0 0,-1-1,1 1,-1 0,0-1,1 1,-1-1,0 0,0 1,1-2,50-107,-32 56,63-185,-35 34,-40 200,-2 10</inkml:trace>
  <inkml:trace contextRef="#ctx0" brushRef="#br0" timeOffset="99064.226">6774 3021,'0'33,"5"7,1-8,0-11</inkml:trace>
  <inkml:trace contextRef="#ctx0" brushRef="#br0" timeOffset="99336.651">6717 2738,'0'0</inkml:trace>
  <inkml:trace contextRef="#ctx0" brushRef="#br0" timeOffset="99579.615">6999 3049,'151'12,"-145"-12,1 0,0-1,-1 0,1-1,-1 1,1-1,-1 0,1-1,-1 1,0-1,0-1,-1 1,1-1,-1 0,0 0,0-1,0 1,0-1,-1 0,4-6,21-72,-29 81,0 0,0 0,0-1,-1 1,1 0,0-1,-1 1,0 0,1 0,-1 0,0-1,0 1,0 0,0 0,-1 0,1 1,0-1,-1 0,0 0,1 1,-1-1,0 1,0-1,0 1,0 0,0 0,0 0,0 0,0 0,0 0,0 1,-1-1,1 1,0-1,0 1,-2 0,-2-1,-1 1,1 0,0 1,-1 0,1 0,0 0,0 0,0 1,0 0,0 1,0-1,0 1,0 0,1 1,0-1,0 1,0 0,0 0,0 1,1-1,0 1,0 0,0 0,-2 4,-6 10,0 1,1 0,2 0,0 1,1 0,-2 9,8-25,0 0,1 0,0 1,0-1,0 0,0 1,1-1,0 0,0 1,0-1,1 1,0-1,0 0,0 0,1 1,-1-1,1 0,1 0,-1-1,1 1,-1 0,1-1,1 0,-1 1,1-1,-1 0,1-1,0 1,1-1,-1 0,0 0,1 0,0 0,0-1,0 0,0 0,0 0,0-1,5 2,12-2,-1 0,0-1,1-2,-1 0,0-1,0-1,0-1,-1 0,1-2,-1 0,-1-2,0 0,0-1,0-1,-2-1,1 0,2-4,9-6</inkml:trace>
  <inkml:trace contextRef="#ctx0" brushRef="#br0" timeOffset="99977.599">7649 2851,'-13'16,"1"0,1 1,1 1,0-1,2 2,0-1,1 1,0 0,-1 10,8-27,-1 1,1 0,0-1,0 1,0 0,0-1,0 1,0 0,1-1,-1 1,1 0,0-1,-1 1,1-1,1 1,-1-1,0 0,1 1,-1-1,1 0,-1 0,1 0,0 0,0 0,0 0,0-1,0 1,1-1,-1 1,0-1,1 0,-1 0,1 0,-1 0,1 0,-1-1,1 1,0-1,-1 0,1 1,0-1,-1 0,1-1,0 1,-1 0,1-1,0 0,-1 1,3-2,17-5,-1-1,0 0,0-2,-1 0,0-1,-1-1,-1-1,1-1,11-12,-9 9,-20 17,0-1,0 0,0 0,0 1,0-1,0 1,1-1,-1 1,0-1,0 1,0 0,1 0,-1 0,0-1,0 1,1 0,-1 1,0-1,0 0,1 0,-1 0,0 1,0-1,1 1,-1-1,0 1,0-1,0 1,0 0,0-1,0 1,0 0,0 0,0 0,0 0,0 0,-1 0,1 0,0 0,-1 0,1 0,-1 0,1 0,-1 1,1-1,-1 0,0 0,0 0,1 1,-1-1,0 0,0 1,0-1,-1 0,1 1,1 5,0-1,1 1,0-1,0 1,0-1,1 0,0 0,0 0,1-1,-1 1,1-1,0 0,1 0,-1 0,1 0,0-1,0 0,1 0,-1 0,1-1,0 1,0-1,0-1,0 1,0-1,0 0,1-1,-1 1,1-1,0-1,-1 1,3-1,3-3,1 0,-1-2,0 1,0-1,0-1,-1 0,1-1,-1 0,-1 0,0-1,0-1,0 0,-1 0,-1 0,1-2,-2 1,1-1,-1 0,-1 0,0-2,20-22,-7 7,-2-1,0-1,-2 0,-1-1,-1 0,-2-1,-1-1,-2 0,0-3,-5 12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1,'-46'197,"-17"59,30-171,16-78,11-14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4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565 410,'-22'146,"-59"192,81-275,5-58</inkml:trace>
  <inkml:trace contextRef="#ctx0" brushRef="#br0" timeOffset="333.174">1 523,'183'-56,"87"-25,155-23,-224 72,-196 31,-2 0,0 0,0 0,0-1,0 2,1-1,-1 0,0 1,0-1,0 1,1 0,-1 0,0 1,0-1,1 1,-1-1,0 1,0 0,0 0,0 0,0 1,0-1,0 1,0-1,-1 1,1 0,-1 0,1 0,-1 1,0-1,1 1,-3 8</inkml:trace>
  <inkml:trace contextRef="#ctx0" brushRef="#br0" timeOffset="580.889">85 1088,'48'-20,"45"-14,16-8,-1-1,-14 7,-14 4,-15 8,-14 8,-11 2,-7 4,-10 3</inkml:trace>
  <inkml:trace contextRef="#ctx0" brushRef="#br0" timeOffset="1031.416">1383 467,'151'-78,"-4"-6,21-22,-162 102,12-8,-1 0,1-1,-2-1,0 0,-1-1,0-1,0-1,-14 16,1-1,-1 1,0-1,1 1,-1-1,0 0,0 1,0-1,0 0,-1 0,1 0,0 0,-1 0,1 0,-1 0,0 0,1 0,-1 0,0 0,0 0,0 0,-1 0,1 0,0 0,-1 0,1 0,-1 0,0 1,0-1,0 0,0 0,0 0,0 1,0-1,0 1,-1-1,1 1,-1-1,1 1,-1 0,1-1,-1 1,0 0,0 0,1 1,-1-1,0 0,0 0,0 1,0-1,0 1,0 0,0 0,0-1,0 1,0 0,0 1,0-1,0 0,0 1,0-1,-2 1,-12 10,1 0,0 1,1 1,1 0,-1 1,2 0,0 1,1 1,1-1,0 2,-7 17,-7 9,2 1,2 1,2 0,2 2,2 0,-5 36,-21 236,17-144,-13-97,18-61</inkml:trace>
  <inkml:trace contextRef="#ctx0" brushRef="#br0" timeOffset="1347.071">1355 749,'52'-32,"2"2,1 2,1 3,1 2,1 3,1 2,34-5,59-21,-150 43,-1 0,1 0,0 1,0-1,0 0,0 1,-1 0,1-1,0 1,0 0,0 0,0 0,0 0,0 1,0-1,0 0,0 1,0-1,-1 1,1 0,0-1,0 1,-1 0,1 0,0 0,-1 1,1-1,-1 0,1 1,-1-1,0 0,0 1,1 0,-1-1,0 1,0 0,-1-1,1 1,0 0,-1 0,1 0,-1 0,1 0,-1-1,0 1,0 0,0 0,0 0,0 0,0 0,0 0,-1 0,1 0,-1 0,0 0,0 1,-14 119,20-103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0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57,'55'-10,"0"2,1 3,54 2,-64 1,262-15,-91 5,-191 12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192 196,'-10'3,"1"-1,-1 1,1 1,-1 0,1 0,1 1,-1 0,1 0,0 1,0 0,0 1,1 0,0 0,0 0,1 1,-5 7,6-11,1-1,1 1,-1-1,1 1,-1 0,1 1,0-1,0 0,1 1,0 0,-1-1,2 1,-1 0,0 0,1 0,0 1,0-1,1 0,-1 0,1 0,0 1,0-1,1 0,0 0,0 0,0 0,0 1,1-2,0 1,0 0,0 0,1-1,0 1,-1-1,2 1,1 1,0-2,0 0,0-1,1 0,0 0,0 0,0 0,0-1,0 0,0 0,0-1,1 0,-1 0,1 0,-1-1,0 0,1 0,-1-1,1 1,-1-2,0 1,1 0,-1-1,0-1,0 1,0-1,0 0,-1 0,1 0,3-4,9-5,-1-1,0-1,-1 0,-1-1,0-1,-2 0,1-1,-2-1,0 0,-1 0,-1-1,-1-1,6-17,-14 33,0-1,0 0,0 1,0-1,-1 0,0 0,0 1,0-1,0 0,-1 1,0-1,0 0,0 1,-1-1,1 1,-1-1,0 1,0 0,-1 0,1 0,-1 0,0 0,0 1,0-1,-1 1,1 0,-1 0,0 0,0 0,0 1,0-1,0 1,0 0,-1 0,1 1,-1-1,1 1,-1 0,0 1,1-1,-1 1,0-1,0 1,1 1,-1-1,0 1,-2 0,1 1,1-1,-1 1,0 0,1 0,0 0,-1 1,1 0,0 0,0 1,1-1,-1 1,1 0,0 0,0 0,0 1,0 0,1-1,0 1,-3 6,6-10,-1 0,1 0,0 0,0 1,0-1,0 0,0 0,0 1,0-1,0 0,0 0,0 0,1 1,-1-1,1 0,-1 0,1 0,-1 0,1 0,-1 0,1 0,0 0,0 0,0 0,-1 0,1 0,0 0,0 0,0-1,0 1,0 0,0-1,1 1,-1-1,0 0,0 1,0-1,0 0,1 1,0-1,53 6,-53-5,39-1,-1-1,0-1,0-3,0-1,0-2,12-5,-38 9,-7 3,-1 0,1-1,-1 1,0-2,0 1,1 0,-1-1,-1 0,1-1,0 1,-1-1,0 0,0 0,0-1,0 0,-1 0,0 0,0 0,0 0,0-1,-1 0,28-76,-23 105,47 314,-43-160,-9-111,-4-64,1-1,0 1,0 0,-1-1,1 1,-1-1,1 1,-1-1,1 1,-1-1,0 1,0-1,0 1,0-1,0 0,0 0,0 1,0-1,-1 0,1 0,0 0,-1-1,1 1,-1 0,1 0,-1-1,1 1,-1-1,1 1,-1-1,0 0,1 1,-1-1,0 0,1 0,-1 0,0 0,1-1,-3 0,0-1,1-1,-1 1,1 0,0-1,0 0,0 0,0 0,0 0,1 0,-1 0,1-1,0 1,0-1,0 0,0 0,1 1,-1-1,1 0,0 0,1 0,-1 0,0-1,1 1,0 0,0 0,0 0,1 0,0 0,-1 0,1 0,1 0,-1 0,0 0,1 0,2-3,8-21,2 1,0 0,2 1,1 1,1 0,1 1,1 1,1 1,1 1,1 1,1 1,0 1,2 1,0 2,1 0,22-8,-43 19,1 1,-1-1,1 2,-1-1,1 1,0 0,0 0,0 1,1 0,-1 0,0 0,0 1,0 0,1 1,-1 0,0 0,0 0,0 1,0 0,0 1,0-1,-1 1,1 0,-1 1,0 0,0 0,0 0,3 4,-5-1,-1-1,0 1,0 0,-1 0,0 0,-1 0,1 1,-1-1,0 0,-1 1,0-1,0 1,-1-1,0 0,0 1,-1-1,1 0,-2 0,1 0,-1 0,0 0,0-1,-1 1,0-1,0 0,0 0,-1 0,0-1,0 0,-1 1,1-2,-1 1,0-1,0 0,-1 0,-4 2,2-2,0 1,0-1,0-1,-1 1,0-2,1 1,-1-1,0-1,0 0,-1 0,1-1,0 0,0-1,0 0,0-1,0 0,0 0,1-1,-1 0,-1-2,-89-60,86 54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1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0 149,'8'11,"0"1,-1 0,-1 0,0 1,0 0,-2 0,1 0,-2 1,0 0,0-1,-1 1,-1 0,0 5,6 31,54 233,-61-283,0 1,0 0,0-1,0 1,0 0,0 0,0-1,0 1,0 0,0-1,1 1,-1 0,0-1,1 1,-1 0,0-1,1 1,-1-1,0 1,1 0,-1-1,1 1,-1-1,1 0,0 1,-1-1,1 1,-1-1,1 0,0 1,-1-1,1 0,0 0,-1 1,1-1,0 0,-1 0,1 0,0 0,0 0,-1 0,1 0,0 0,-1 0,1-1,0 1,0 0,-1 0,1 0,-1-1,1 1,0 0,-1-1,1 1,-1-1,1 1,0-1,-1 1,1-1,-1 1,0-1,1 1,-1-1,1 0,-1 0,24-43,187-530,-177 514,-33 60,0 1,0-1,0 0,0 1,0-1,1 0,-1 1,0 0,0-1,0 1,0-1,0 1,-1 0,1 0,0 0,0 0,0 0,-1-1,1 1,0 0,-1 1,1-1,-1 0,1 0,-1 0,0 0,1 0,-1 0,0 1,0-1,0 1,2 2,13 48,-10-26</inkml:trace>
  <inkml:trace contextRef="#ctx0" brushRef="#br0" timeOffset="253.744">677 488,'-9'34,"-4"20,1 6,2-7</inkml:trace>
  <inkml:trace contextRef="#ctx0" brushRef="#br0" timeOffset="508.835">677 205,'0'0</inkml:trace>
  <inkml:trace contextRef="#ctx0" brushRef="#br0" timeOffset="4257.865">988 572,'1'5,"0"0,1-1,-1 1,1-1,0 0,1 1,-1-1,1 0,0 0,-1 0,2-1,-1 1,0-1,1 0,0 0,-1 0,1 0,0 0,1-1,-1 0,0 0,1 0,-1-1,1 1,0-1,-1 0,1 0,0-1,0 1,-1-1,1 0,0 0,0-1,0 1,-1-1,1 0,0-1,-1 1,1-1,-1 0,0 0,1 0,0-1,2-1,0-1,0 0,0-1,0 1,-1-1,0 0,0-1,-1 0,1 1,-2-2,1 1,1-3,-4 6,-1 1,1-1,0 1,-1-1,0 1,0-1,0 0,0 0,-1 0,0 1,1-1,-1 0,-1 0,1 0,0 0,-1 0,0 1,0-1,0 0,0 1,-1-1,0 1,1-1,-1 1,0-1,-1 1,1 0,-2-2,-3 1,-1 0,1 1,-1-1,0 1,1 1,-1 0,0 0,-1 0,1 1,0 0,0 1,-1 0,1 0,0 1,-1 0,1 0,0 1,0 0,0 0,0 1,1 0,-7 3,8-2,1 0,-1 0,1 1,0-1,0 1,1 0,-1 1,1-1,0 1,1-1,-1 1,1 1,0-1,1 0,-1 1,1-1,1 1,-1-1,1 1,0 0,1 0,-1 0,1 0,1-1,-1 1,1 0,1 0,-1-1,1 1,0 0,0-1,1 0,0 0,0 1,1-2,-1 1,1 0,1-1,-1 0,1 0,0 0,0 0,0-1,2 1,6 6,0-1,1 0,0-1,0-1,1 0,1-1,-1-1,1 0,0-1,0-1,10 1,70 9,-77-15</inkml:trace>
  <inkml:trace contextRef="#ctx0" brushRef="#br0" timeOffset="4774.643">1552 459,'-10'14,"1"-1,1 2,0-1,0 1,2 0,0 1,0 0,2-1,0 2,1-1,0 0,1 15,2-28,0 1,0-1,1 1,0-1,-1 0,1 1,0-1,1 0,-1 0,1 0,-1 0,1 0,0 0,0 0,0 0,1-1,-1 1,1-1,-1 0,1 1,0-1,0-1,0 1,0 0,0-1,0 1,0-1,0 0,1 0,-1 0,1 0,-1-1,0 0,1 1,-1-1,1 0,-1-1,1 1,-1-1,1 1,1-2,8-1,1-2,-1 0,0 0,0-1,0-1,-1 0,0-1,0 0,-1-1,0 0,0 0,-1-1,-1-1,9-11,0 3,72-86,-90 106,-1 0,1-1,0 1,0 0,0 0,0-1,0 1,0 0,-1-1,2 1,-1 0,0 0,0-1,0 1,0 0,0-1,1 1,-1 0,0-1,0 1,1 0,-1-1,1 1,-1 0,0-1,1 1,-1-1,1 1,0-1,-1 1,1-1,-1 0,1 1,0-1,-1 0,1 1,0-1,-1 0,1 0,0 1,-1-1,1 0,0 0,0 0,-1 0,1 0,0 0,-1 0,1 0,0-1,0 1,-1 0,1 0,0 0,-1-1,1 1,0 0,-1-1,1 1,-1-1,1 1,-1-1,1 1,-1-1,1 1,2 14,-2-7,1 0,0-1,0 1,1-1,0 1,0-1,0 0,1 0,0-1,0 1,0-1,1 0,0 0,0 0,0-1,1 0,-1 0,1 0,0 0,0-1,0 0,1 0,-1-1,1 0,-1 0,1-1,0 1,0-1,-1-1,1 1,0-1,0-1,0 1,0-1,1-1,7-3,0-1,-1 0,0-1,0-1,-1 0,0-1,-1 0,0-1,0-1,-1 0,0 0,-1-1,0 0,-1-1,-1 0,0 0,0-1,-2 0,0-1,0 1,-1-1,0-3,-2 11,1-1,-1 0,-1 0,0 0,0 0,0 0,-1 0,0-1,-1 1,0 0,0-1,0 1,-1 0,-1 0,1-1,-1 1,-1 0,0 1,0-1,-3-6,-6 1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29:33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961 303,'-27'248,"10"-113,-5 39,8 0,7 9,7-173,-1 22,1 0,2 0,1-1,2 1,1 0,1-1,3 5,0 8,-12-46,-1-6</inkml:trace>
  <inkml:trace contextRef="#ctx0" brushRef="#br0" timeOffset="514.755">114 330,'177'26,"-76"-17,3 3,1-4,60-5,-165-4,1 1,-1-1,1 1,-1 0,1-1,0 1,-1 0,1-1,0 1,-1 0,1 0,0 0,-1 0,1 0,0-1,-1 1,1 1,0-1,0 0,-1 0,1 0,0 0,-1 0,1 1,0-1,-1 0,1 0,-1 1,1-1,0 1,-1-1,1 0,-1 1,1-1,-1 1,1-1,-1 1,1 0,-1-1,0 1,1-1,-1 1,0 0,0-1,1 1,-1 0,0-1,0 1,0 0,0-1,0 1,0 0,0-1,0 1,0 0,0 0,0-1,0 1,-1 0,1-1,0 1,0 0,-1-1,1 1,0-1,-1 1,-6 10</inkml:trace>
  <inkml:trace contextRef="#ctx0" brushRef="#br0" timeOffset="815.207">311 726,'29'0,"29"0,13 0,1 0,-8 0,-6 0,-6 0,-9 0,-6 0,-5 0,-3 0,-11 5,-13 1,-13 5,-10 0,-6 4,-4-2,3-2</inkml:trace>
  <inkml:trace contextRef="#ctx0" brushRef="#br0" timeOffset="1079.677">283 1064,'134'-22,"153"-12,-286 34,0-1,1 0,-1 1,0-1,0 1,1 0,-1-1,0 1,1 0,-1 0,0 0,1 0,-1 0,0 0,1 0,-1 0,0 0,1 1,-1-1,0 0,1 1,-1-1,0 1,0 0,0-1,0 1,1 0,-1 0,0 0,0 0,0-1,-1 1,1 1,0-1,0 0,0 0,-1 0,1 0,-1 1,1-1,-1 0,1 0,-1 1,0-1,0 0,1 1,-1-1,0 0,0 1,0-1,0 0,-1 1,1-1,0 0,-1 1,1-1,-14 18,-2-1,1 0,-2-2,-1 0,0 0,0-2,-8 4,19-12,-9 5</inkml:trace>
  <inkml:trace contextRef="#ctx0" brushRef="#br0" timeOffset="1327.261">142 1488,'38'0,"32"-5,9-1,1 0,-9 1,-6-3,-10-1,-10 2,-7 1,-5 3,-4 0,-2 3,-1-1,1 2,-6-1</inkml:trace>
  <inkml:trace contextRef="#ctx0" brushRef="#br0" timeOffset="6250.633">3698 585,'380'-1,"-176"-26,371 26,-559 1,-14-1,1 0,-1 1,1-1,0 0,-1 1,1 0,0 0,-1 0,1 0,0 0,-1 0,1 1,0 0,-1-1,1 1,-1 0,1 0,-1 0,1 0,-1 1,0-1,1 1,-1-1,0 1,0 0,0 0,0 0,-1 0,1 0,0 0,-1 1,0-1,1 0,0 3,-3 146,35 60,-42-90,-2-45,11-73,-1 1,0-1,1 0,-1 0,-1 0,1 0,0 1,-1-1,0 0,1 0,-1 0,0 0,-1 0,1 0,0-1,-1 1,0 0,0-1,0 1,0-1,0 1,0-1,0 0,-1 0,1 0,-1 0,0-1,1 1,-1 0,0-1,0 0,0 0,0 0,-3 0,-221-2,-507 1,564 28,-83-27,250-1,0 1,0-1,0 0,0 1,0-1,0 0,0-1,0 1,0-1,0 1,0-1,1 0,-1 0,0 0,0 0,1-1,-1 1,0-1,1 1,0-1,-1 0,1 0,0 0,0 0,0-1,0 1,1-1,-1 1,0-1,1 1,0-1,0 0,0 0,0 1,0-1,0 0,1-1,0-12,1-1,1 1,1 0,1-1,0 1,1 1,4-10,1-7,28-94,-10 15,-5-64,-20 171,0 1,0-1,1 0,-1 1,1-1,0 1,0 0,0 1,0-1,0 1,1-1,-1 1,1 1,0-1,0 1,-1-1,1 1,0 1,0-1,0 1,0 0,0 0,1 0,33-6,-26 3,1-1,-1 2,1 0,0 1,-1 0,1 1,0 0,0 1,-1 1,1 0,7 3,-3 1</inkml:trace>
  <inkml:trace contextRef="#ctx0" brushRef="#br0" timeOffset="7917.89">4262 1234,'-21'58,"14"168,7-222,-1 0,1 0,1 0,-1 0,1 0,-1 0,1 0,0 0,1 0,-1-1,1 1,-1 0,1-1,0 1,1-1,-1 0,1 1,-1-1,1 0,0 0,0-1,0 1,0-1,1 1,-1-1,1 0,-1 0,1-1,0 1,0-1,3 1,-5 0,0-1,1 0,-1 1,1-1,-1 0,1 0,0 0,-1-1,1 1,0-1,-1 1,1-1,0 0,0 0,0 0,-1-1,1 1,0-1,-1 1,1-1,0 0,-1 0,1 0,-1 0,1-1,-1 1,1-1,-1 1,0-1,0 0,0 0,0 0,0 0,0 0,-1 0,1 0,-1-1,1 1,-1-1,0 1,0-1,0 1,0-1,-1 0,1-1,0-8,0 0,-1-1,0 1,-1 0,-1 0,0 0,0 0,-1 0,-2-2,-10-65,2-21,7 82</inkml:trace>
  <inkml:trace contextRef="#ctx0" brushRef="#br0" timeOffset="9748.374">4291 556,'11'-167,"25"-16,-34 180,-1-1,1 1,0 0,0 0,1 1,-1-1,1 0,-1 1,1-1,0 1,0 0,0 0,0 0,0 0,0 1,1-1,-1 1,1 0,-1 0,1 0,-1 0,1 1,-1-1,1 1,0 0,-1 0,1 0,-1 1,1-1,0 1,-1 0,1 0,-1 0,0 0,1 1,-1 0,0-1,0 1,0 0,0 0,0 1,0-1,-1 1,1-1,-1 1,2 2,0 8,0 1,-2 0,1 0,-2 0,0 0,0 0,-2 0,1 0,-3 12,0 18,2 59,5-92,2-5</inkml:trace>
  <inkml:trace contextRef="#ctx0" brushRef="#br0" timeOffset="12229.999">1017 472,'231'-11,"18"-25,-50 25,-195 10,0-1,0 1,0-1,0 0,0 0,0 0,0-1,-1 1,1-1,-1 0,0 0,1 0,-1 0,-1-1,1 1,0-1,-1 0,0 0,0 0,0 0,0 0,-1 0,0 0,0-1,1-3,16-32,11-1,-28 40,-1 0,1 1,-1-1,1 1,-1-1,1 0,0 1,-1-1,1 1,0-1,-1 1,1-1,0 1,0 0,-1-1,1 1,0 0,0 0,0 0,-1 0,1-1,0 1,0 0,0 0,0 0,-1 1,1-1,0 0,0 0,0 0,-1 1,1-1,0 0,0 1,-1-1,1 0,0 1,0-1,-1 1,1-1,-1 1,1 0,0-1,-1 1,1 0,-1-1,0 1,1 0,-1 0,1-1,-1 1,0 0,0 0,1-1,-1 1,44 159,-45-157,1 0,0 0,0-1,0 1,1 0,-1-1,1 1,-1 0,1-1,0 1,0-1,0 1,0-1,0 1,1-1,-1 0,1 0,0 0,-1 1,1-2,0 1,0 0,0 0,1-1,-1 1,0-1,1 1,-1-1,0 0,1 0,0 0,-1 0,1-1,-1 1,1-1,0 0,0 1,-1-1,1 0,0-1,-1 1,1 0,0-1,-1 0,3 0,185-194,-177 182,-10 9,0 0,0 0,0 1,1-1,-1 1,1 0,0 0,0 0,0 1,1-1,-1 1,1 0,-1 0,1 1,-1-1,1 1,0 0,0 0,-1 3,-1 1,0-1,0 1,-1 0,1 0,0 0,-1 0,0 0,0 1,0-1,0 1,0-1,-1 1,0 0,1 0,-1-1,-1 1,1 4,1-4,6 33,-8-32,0-1,0 1,0-1,1 1,0-1,0 1,0-1,0 1,1-1,-1 0,1 1,0-1,1 0,-1 0,1-1,-1 1,1 0,0-1,1 0,-1 1,0-1,1-1,0 1,0 0,0-1,0 0,0 0,0 0,0 0,1-1,-1 0,0 0,4 1,7-5,1-1,-1 0,0 0,0-2,0 0,0 0,-1-1,-1-1,1-1,-1 0,0 0,-1-2,0 1,1-4,4 0,95-84,-110 97,-1 0,1 0,-1-1,0 1,1 0,0 0,-1 1,1-1,0 0,-1 0,1 1,0-1,0 1,0 0,-1-1,1 1,0 0,0 0,0 0,0 0,-1 0,1 1,0-1,0 0,0 1,-1 0,1-1,0 1,-1 0,1 0,0 0,-1 0,1 0,-1 0,0 0,1 1,-1-1,0 0,0 1,1 1,30 79,-20-41,-10-36,0 0,0 0,0 0,0-1,1 1,0-1,0 1,0-1,1 0,-1 0,1-1,0 1,0-1,0 0,0 0,1 0,-1-1,1 1,0-1,0 0,-1 0,1-1,1 1,-1-1,0-1,0 1,0 0,0-1,1 0,-1-1,0 1,0-1,2 0,12-6,1 0,-1-1,-1-2,1 0,-2 0,1-2,8-8,63-37,-87 57,1 0,-1 0,0 0,0 0,0 0,0 0,0 1,1-1,-1 1,0-1,0 1,0 0,0 0,0 0,0 0,-1 0,1 0,0 1,0-1,-1 1,1-1,-1 1,1-1,-1 1,0 0,0 0,0 0,0 0,0 0,0 0,0 0,-1 0,1 0,-1 0,1 0,-1 0,0 0,0 0,0 1,0-1,0 1,8 20,-6-18,0-1,0 1,1-1,-1 0,1 0,0 0,0 0,1 0,-1-1,1 1,0-1,-1 0,2 0,-1-1,0 1,0-1,1 0,-1 0,1 0,0-1,-1 0,1 1,0-2,0 1,0-1,0 1,0-1,0-1,22 0,-1-1,0-2,0-1,-1-1,0-1,0-1,0-1,-1-1,19-12,-31 17,-7 3,0 0,-1 1,1-1,0 1,0 0,0 1,0-1,0 1,0 0,0 0,0 1,0-1,0 1,-1 0,1 1,0-1,0 1,-1 0,1 0,-1 0,0 1,1-1,-1 1,3 3,6 1,27 9,-19-11</inkml:trace>
  <inkml:trace contextRef="#ctx0" brushRef="#br0" timeOffset="12983.077">4375 303,'0'-1,"-1"1,1 0,-1 0,1-1,-1 1,1 0,-1-1,1 1,0 0,-1-1,1 1,0-1,-1 1,1 0,0-1,-1 1,1-1,0 1,0-1,0 1,-1-1,1 1,0-1,0 0,0 1,0-1,0 1,0-1,0 1,0-1,0 1,0-1,1 1,-1-1,0 1,0-1,0 1,1-1,-1 1,0-1,0 1,1-1,-1 1,0-1,1 1,-1 0,1-1,-1 1,0 0,1-1,-1 1,1 0,-1 0,1-1,0 1,-53-5,52 5,-150 26,-44 4,169-29</inkml:trace>
  <inkml:trace contextRef="#ctx0" brushRef="#br0" timeOffset="29774.353">961 1460,'0'0,"1"0,-1 0,1 0,-1 0,1 0,-1 0,1 0,-1 0,1 0,0 0,-1-1,1 1,-1 0,0 0,1 0,-1-1,1 1,-1 0,1-1,-1 1,0 0,1-1,-1 1,1 0,-1-1,0 1,0-1,1 1,-1-1,0 1,0-1,1 1,-1-1,0 1,0-1,0 1,0-1,0 1,0-1,0 1,0-1,0 1,0-1,0 1,0-1,0 1,0-1,-1 1,1-1,0 1,0-1,-1 1,1-1,0 1,0-1,-1 1,1 0,-1-1,1 1,0 0,-1-1,1 1,-1 0,119-19,-73 11,0 2,0 2,0 2,0 1,19 4,30-1,75 20,-166-21,0 0,0-1,-1 1,1 0,0-1,0 0,0 0,-1 0,1 0,0 0,0 0,0-1,-1 0,1 1,0-1,0 0,-1 0,1 0,-1-1,1 1,-1-1,0 1,1-1,-1 0,0 0,0 0,0 0,0 0,-1 0,2-3,32-100,-35 105,0-1,1 0,-1 1,0-1,1 1,-1-1,1 1,-1-1,1 0,-1 1,1 0,-1-1,1 1,-1-1,1 1,0 0,-1-1,1 1,0 0,-1 0,1-1,0 1,-1 0,1 0,0 0,-1 0,1 0,0 0,0 0,-1 0,1 0,0 0,-1 1,1-1,0 0,-1 0,1 1,0-1,-1 0,1 1,-1-1,1 1,0-1,-1 0,1 1,-1 0,0-1,1 1,-1-1,1 1,-1-1,0 1,1 0,-1-1,0 1,0 0,1-1,-1 1,0 0,0-1,0 2,18 43,-17-44,47 108,-46-107,0 1,-1-1,1 0,0 0,0 0,1 0,-1 0,0 0,1 0,-1-1,1 1,-1-1,1 0,0 0,-1 0,1 0,0 0,0 0,0-1,0 0,-1 1,1-1,0 0,0 0,0-1,0 1,0-1,0 1,0-1,-1 0,1 0,0 0,-1 0,1-1,0 1,-1-1,0 1,2-3,235-208,-237 212,0-1,1 1,-1 0,0 0,0 0,1 0,-1 0,0 0,0 0,1 1,-1-1,0 1,0 0,0 0,0-1,0 1,0 1,0-1,0 0,0 0,0 1,0-1,-1 1,1-1,-1 1,1 0,-1 0,0 0,1 0,-1 0,0 0,0 0,-1 0,1 0,0 0,-1 0,1 0,-1 1,0-1,0 0,1 1,-2-1,1 0,0 2,6 14,-6-15,1 0,0 1,0-1,0 0,0 0,0 0,1 0,-1-1,1 1,0 0,0-1,0 1,0-1,0 1,0-1,1 0,-1 0,1 0,0 0,-1-1,1 1,0-1,0 0,0 1,0-1,0-1,0 1,1 0,-1-1,0 1,0-1,0 0,1 0,-1 0,0-1,0 1,0-1,0 0,1 0,-1 0,0 0,-1 0,1-1,0 1,1-1,102-86,-2 18,-103 69,1 0,-1 0,1 0,-1 1,0-1,1 0,0 1,-1-1,1 1,-1 0,1-1,0 1,-1 0,1 0,-1 0,1 0,0 1,-1-1,1 0,-1 0,1 1,0 0,-1-1,1 1,-1 0,0-1,1 1,-1 0,0 0,1 0,-1 0,0 0,0 0,0 1,0-1,0 0,0 1,1 0,18 68,-13-38,-6-28,0 0,0 0,1 0,-1 0,1-1,0 1,0 0,0-1,1 0,-1 1,1-1,0 0,0 0,0 0,0-1,0 1,1-1,-1 0,1 0,-1 0,1 0,0-1,0 1,0-1,0 0,0 0,0 0,0-1,0 0,0 1,1-1,-1-1,0 1,0-1,0 1,0-1,0 0,3-2,150-92,-154 95,0-1,0 1,-1-1,1 1,0 0,0 0,0 0,0 0,0 1,0-1,-1 1,1 0,0 0,0 0,-1 0,1 0,-1 0,1 1,-1-1,1 1,-1 0,0 0,0 0,0 0,0 0,0 0,0 0,-1 1,1-1,0 3,19 15,-13-16,0-1,0 0,1-1,-1 0,1 0,0 0,0-1,-1-1,1 0,0 0,0 0,0-1,0-1,-1 1,1-1,-1-1,1 0,-1 0,0 0,0-1,0 0,0-1,20-6,-18 7,-7 2,0 0,0 1,0-1,0 1,0-1,0 1,0 0,1 0,-1 1,0-1,1 1,-1-1,1 1,-1 0,0 0,1 1,-1-1,1 1,-1 0,0 0,0 0,1 0,-1 0,0 1,0-1,0 1,0 0,-1 0,1 0,2 2,9 17,-13-17,1-1,0 1,0 0,0-1,1 0,-1 0,1 1,-1-1,1-1,0 1,1 0,-1-1,0 0,1 1,-1-1,1-1,0 1,-1 0,1-1,0 0,0 0,0 0,3 0,3-1,-1-1,1 0,0-1,0 0,-1 0,1-1,-1-1,0 1,0-1,5-4,68-20,-80 29,1-1,-1 0,1 1,-1 0,1 0,-1-1,0 1,1 1,-1-1,0 0,0 0,0 1,0 0,0-1,0 1,0 0,0 0,-1 0,1 0,-1 0,0 0,1 0,-1 0,0 1,0 0,26 30,-17-29,1 0,0 0,0-1,0-1,0 0,0 0,1-1,-1 0,1-1,-1-1,0 0,6-1,14 1,141-29,-14 29,-146 1</inkml:trace>
  <inkml:trace contextRef="#ctx0" brushRef="#br0" timeOffset="51611.202">819 1460,'-2'4,"1"0,0 0,0 1,0-1,1 0,-1 1,1-1,0 0,1 1,-1-1,1 0,-1 1,1-1,0 0,1 0,-1 0,2 2,24 141,-11-61,-16-87,0 1,0 0,-1 0,1 0,0 0,0 0,0 0,-1 0,1-1,0 1,0 0,0 0,-1 0,1 0,0 0,0 0,0 0,-1 0,1 0,0 0,0 0,-1 0,1 0,0 0,0 0,0 1,-1-1,1 0,0 0,0 0,0 0,0 0,-1 0,1 1,0-1,0 0,0 0,0 0,-6-24,26-95,-17-305,-60 171,58-30,56 29,-58-85,1 337,1-1,0 1,-1-1,0 0,0 0,0 0,0 0,0 0,-1 0,1 0,-1 0,1 0,-1 1,0-1,0 0,-1 0,1 1,-1-1,1 1,-1-1,0 1,1 0,-1 0,-1 0,1 0,0 0,-3-2,-6 3</inkml:trace>
  <inkml:trace contextRef="#ctx0" brushRef="#br0" timeOffset="52147.226">85 20,'43'0,"0"2,0 1,0 3,0 1,-1 2,23 10,150 72,-18-57,-172-30,-29 9,-9-8</inkml:trace>
  <inkml:trace contextRef="#ctx0" brushRef="#br0" timeOffset="52694.866">198 1290,'24'0,"23"5,7 2,0-1,-5-1,-5 3,-6 1,-5-2,-2-2,-3-1,0-2,-1-2,0 1,-4-2</inkml:trace>
  <inkml:trace contextRef="#ctx0" brushRef="#br0" timeOffset="53045.401">1 1657,'43'5,"34"1,8 0,-1-1,-9-2,-9 4,-10 1,-5-1,-6-2,-7-2,-4-1,-4-1,-1-6,-2-1,0-1,0 2,-5 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301 534,'-16'1,"1"0,0 1,0 0,0 1,0 1,1 1,-1 0,1 1,0 0,1 1,0 1,0 0,0 0,-11 11,16-10,1 0,-1 1,1 0,1 1,0-1,1 1,-1 0,2 0,0 1,0 0,1-1,1 1,0 0,0 7,1-15,1-1,-1 1,1 0,0 0,0 0,0 0,1 0,0 0,-1 0,1 0,1 0,-1-1,0 1,1 0,0-1,0 1,0-1,0 0,1 1,-1-1,1 0,0-1,-1 1,1 0,1-1,-1 1,0-1,1 0,-1 0,1-1,-1 1,1-1,0 0,0 1,0-2,-1 1,1 0,0-1,0 0,0 0,0 0,1 0,22-9,0-2,-1 0,-1-2,0-1,0 0,-2-2,0-1,0-1,-2-1,0 0,-2-2,15-19,13-13,-2-2,-3-1,12-24,-43 62,-1 0,0 0,-1-1,-1 0,-1 0,-1-1,-1 0,0 0,-1 0,-2 0,0-1,-1 0,-1 1,-2-20,1 34,1 1,-2-1,1 1,0-1,-1 1,0 0,0 0,-1 0,1 0,-1 0,0 0,0 1,-1-1,0 1,1 0,-1 0,-1 0,1 1,0-1,-1 1,0 0,0 1,0-1,0 1,0 0,0 0,0 0,-1 1,1 0,-1 0,1 0,-1 1,0-1,1 1,-1 1,1-1,-1 1,1 0,-1 1,-9 5,0 1,1 1,0 0,0 2,1-1,1 1,0 1,0 0,1 1,1 0,0 1,1 0,0 0,1 1,1 0,0 0,1 1,-1 6,0-1,2 0,0 0,1 0,1 1,1-1,1 1,1 0,1 0,1-1,3 13,-3-23,0 1,2 0,-1 0,2-1,-1 0,1 0,1 0,0-1,1 1,0-2,0 1,1-1,0 0,1 0,0-1,0 0,1-1,0 0,5 2,-4-2,1-2,-1 1,1-1,0-1,0 0,1-1,-1 0,1-1,-1-1,1 0,0 0,0-1,-1-1,1 0,0-1,-1 0,1-1,-1 0,0-1,0-1,0 0,0 0,-1-1,6-4,-2-1,-1 1,-1-2,0 0,0 0,-1-1,-1-1,0 0,5-9,3 3,-8 37,-11-11,0 0,0 0,1 0,0 0,1 0,-1 0,1 0,0 0,0 0,1-1,0 1,0-1,0 0,1 0,-1 0,1 0,0-1,1 1,-1-1,1 0,0-1,0 1,0-1,0 0,1 0,-1 0,1-1,0 0,5 2,0-2,1-1,-1 1,1-2,-1 0,1 0,-1-1,0 0,1-1,-1-1,0 1,0-2,0 0,0 0,-1-1,1 0,1-2,154-114,-128 90,-38 29,1 1,0 0,0 0,-1-1,1 1,0 0,0 0,0 0,0 0,1 0,-1 0,0 1,0-1,1 0,-1 0,0 1,1-1,-1 1,0-1,1 1,-1 0,1 0,-1-1,0 1,1 0,-1 0,1 0,-1 0,1 1,-1-1,1 0,-1 1,0-1,1 1,-1-1,0 1,1 0,-1-1,0 1,0 0,0 0,1 0,-1 0,0 0,0 0,0 1,6 122,-9-85,3-33,-1-1,1 0,-1 1,0-1,0 1,0-1,-1 1,0-1,0 0,0 1,-1-1,0 0,0 0,0 0,-1 0,1 0,-1-1,0 1,-1-1,1 0,-1 0,0 0,0 0,0-1,0 1,0-1,-1 0,0 0,1-1,-1 1,0-1,-5 1,8-2,0 0,0-1,0 1,0-1,0 1,0-1,0 0,0 1,0-1,0 0,0 0,0-1,0 1,0 0,0-1,0 1,0-1,0 0,0 0,0 0,1 0,-1 0,0 0,1 0,-1 0,0-1,1 1,-1 0,1-1,0 0,0 1,-1-1,1 0,0 1,6-3,-1 0,1 0,-1 1,1 0,0 0,0 0,1 0,-1 1,0 0,1 0,-1 0,1 1,0 0,0 0,-1 0,1 1,0 0,0 0,1 1,-4-1,93-1,-75 3,0-2,0 0,0-1,1-1,-1-1,-1-1,1-1,6-3,0-5,0-2,-1-1,0 0,-2-2,0-1,14-16,-34 32,16-17,-2-1,0-1,-1-1,-1-1,-2 0,0 0,-2-2,0 0,-2 0,3-12,-9 26,8-17,-2-1,0 0,-2-1,-2 1,-1-2,-1 1,0-20,-4 49,0 0,0 0,0 0,0 0,0 0,-1 0,1 0,0 0,-1 0,0 0,1 0,-1 0,0 1,0-1,0 0,0 0,0 1,-1-1,1 1,0-1,-1 1,1-1,-1 1,0 0,1 0,-1 0,0 0,0 0,1 0,-1 0,0 0,0 1,0-1,0 1,0 0,0-1,0 1,0 0,0 0,0 0,0 0,0 1,0-1,0 1,0-1,0 1,0 0,0-1,0 1,0 0,1 0,-1 0,0 1,1-1,-1 0,1 1,-1-1,1 1,-1-1,1 1,0-1,0 1,0 0,-12 18,2 0,0 1,2 0,0 1,1 0,1 0,1 0,1 1,1 0,1 0,2 0,0 11,0-23,7 308,20-164,-22-192,-5 14</inkml:trace>
  <inkml:trace contextRef="#ctx0" brushRef="#br0" timeOffset="384.467">2361 308,'-241'132,"195"-95,45-36,0-1,1 1,-1 0,0 0,1 0,-1 0,1 0,-1 0,1 0,-1 0,1 0,0 0,-1 0,1 0,0 0,0 0,0 0,0 0,0 0,0 0,0 0,0 0,0 1,0-1,1 0,-1 0,0 0,1 0,-1 0,1 0,-1 0,1 0,-1-1,1 1,0 0,-1 0,1 0,0-1,0 1,0 0,0-1,0 1,0 0,-1-1,1 0,0 1,1-1,-1 1,0-1,80 37,-59-28,0 0,-1 1,0 1,-1 1,-1 1,0 1,11 10,42 52,-48-71,-17-12</inkml:trace>
  <inkml:trace contextRef="#ctx0" brushRef="#br0" timeOffset="1204.627">1034 54,'0'5,"-4"1,2 1,-2-2,-6-2,-6 4,0 1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398 125,'-23'-7,"0"2,1 1,-1 0,-1 2,1 0,0 2,0 1,-1 0,1 2,0 1,0 0,-11 6,28-8,1 1,-1 0,1 1,-1-1,1 1,0 0,1 1,-1-1,1 1,0 0,0 0,0 0,1 1,0-1,0 1,0 0,0 0,1 0,0 1,1-4,0 0,0 0,1 0,-1 0,1 1,0-1,0 0,0 1,0-1,0 0,1 0,-1 1,1-1,0 0,0 0,0 0,1 0,-1 0,1 0,-1 0,1 0,0-1,0 1,0-1,1 1,-1-1,0 0,1 0,0 0,-1 0,1 0,0-1,0 1,0-1,0 0,3 1,9 0,0-1,1-1,-1 0,0-1,0 0,1-2,-1 1,0-2,-1 0,1-1,-1-1,0 0,0 0,-1-2,1 1,-2-2,1 0,2-3,139-96,-153 107,0 0,0 0,0 0,0 0,0 1,0-1,0 0,1 0,-1 1,0-1,1 1,-1-1,0 1,1 0,-1-1,0 1,1 0,-1 0,0 0,1 0,-1 0,1 0,-1 0,0 1,1-1,-1 0,0 1,1-1,-1 1,0 0,0-1,0 1,1 0,-1 0,0 0,0-1,0 1,0 0,0 0,0 1,-1-1,1 0,0 0,0 0,-1 0,1 1,-1-1,1 0,-1 1,0-1,1 0,-1 1,0-1,0 1,2 9,-2-4,1 0,0 1,0-1,1 0,0 0,0-1,1 1,0 0,0-1,0 1,1-1,0 0,0 0,1-1,0 1,0-1,0 0,15 9</inkml:trace>
  <inkml:trace contextRef="#ctx0" brushRef="#br0" timeOffset="399.437">878 153,'11'-10,"1"2,0-1,0 2,1 0,0 0,1 1,-1 1,1 0,5-1,-17 6,0-1,1 1,-1-1,1 1,-1 0,0 0,1 0,-1 0,1 1,-1-1,0 1,1-1,-1 1,0 0,1 0,-1 0,0 0,0 0,0 0,0 1,0-1,0 1,0-1,-1 1,1 0,-1 0,1 0,-1 0,1 0,-1 0,0 0,0 0,0 0,0 1,-1-1,1 0,0 1,-1-1,0 0,1 1,-1-1,0 1,0-1,-1 0,1 2,1 0,-1 0,2 1,-1-1,0 0,1 0,0 0,0 0,0 0,0 0,1-1,-1 1,1-1,0 1,0-1,0 0,1 0,-1 0,1-1,-1 1,1-1,0 0,0 0,0 0,0-1,0 1,1-1,-1 0,0 0,1 0,-1-1,1 0,-1 0,0 0,1 0,15-1,0-1,-1 0,1-2,-1 0,1-1,17-8,-16 7,0-2,0 0,-1 0,0-2,-1-1,0 0,-1-2,0 0,10-10,-25 21,-1-1,0 1,-1-1,1 1,0-1,-1 1,1-1,-1 0,0 0,0 0,0 0,0 0,-1 0,1 0,-1 0,0 0,1 0,-1 0,-1 0,1 0,0 0,-1 0,0 0,0-2,-8-13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9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0,'-28'146,"-76"349,91-432,-11 110,23-171,1 0,0-1,0 1,0 0,0 0,0-1,0 1,0 0,1 0,-1-1,1 1,-1 0,1-1,0 1,0 0,-1-1,1 1,0-1,0 0,1 1,-1-1,0 0,0 1,1-1,-1 0,0 0,1 0,-1 0,1 0,-1-1,1 1,0 0,-1-1,1 1,0-1,0 0,-1 1,1-1,0 0,0 0,-1 0,1 0,0 0,0-1,-1 1,1 0,0-1,-1 0,2 0,80-44,165-133,-246 176,1 1,-1 0,0-1,1 1,-1 0,1 1,-1-1,1 0,-1 1,1-1,-1 1,1 0,0 0,-1 0,1 0,0 0,-1 1,1-1,-1 1,1 0,-1-1,1 1,-1 1,0-1,1 0,-1 0,0 1,0-1,0 1,0 0,0-1,0 1,0 0,-1 0,1 1,-1-1,1 0,-1 0,0 1,0-1,0 0,0 1,0-1,-1 1,1 0,-1-1,0 1,1-1,-1 1,0 0,-1-1,1 1,1 79,-2-71,0 0,1-1,0 1,0 0,1 0,0-1,1 1,1 0,-1-1,2 0,-1 0,1 0,3 5,-5-14,0 0,0 0,-1 0,1 0,0-1,0 1,0-1,0 1,0-1,0 0,0 1,0-1,0 0,0 0,0-1,0 1,0 0,0-1,0 1,0-1,0 1,0-1,0 0,0 0,0 0,-1 0,1 0,0-1,-1 1,1 0,-1-1,1 1,-1-1,0 1,0-1,0 0,0 0,0 1,1-3,7-5,5-3</inkml:trace>
  <inkml:trace contextRef="#ctx0" brushRef="#br0" timeOffset="179.867">905 791,'-19'38,"-2"13,8-2,6-15,4-12</inkml:trace>
  <inkml:trace contextRef="#ctx0" brushRef="#br0" timeOffset="368.141">792 197,'0'0</inkml:trace>
  <inkml:trace contextRef="#ctx0" brushRef="#br0" timeOffset="648.163">1329 0,'-138'821,"107"-680,18-80,14-61,0 1,1-1,-1 0,0 1,1-1,-1 0,1 0,-1 0,0 0,1 0,-1 0,1 0,-1-1,0 1,1 0,-1-1,0 1,1-1,-1 0,0 1,0-1,0 0,0 0,1 0,-1 1,0-1,0 0,0-1,-1 1,1 0,0 0,0 0,-1 0,1-1,0 1,11-14</inkml:trace>
  <inkml:trace contextRef="#ctx0" brushRef="#br0" timeOffset="914.319">1723 29,'-19'43,"-11"43,-5 17,3-5,7-9,8-15,7-11,0-11,2-4,2-6,2-6,2-3,1-4,1-1,0 0,1-1,-1 0,1-4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201 538,'-5'-3,"1"1,0 0,-1 0,1 0,-1 1,1-1,-1 1,0 0,1 1,-1-1,0 1,0 0,0 0,1 0,-1 1,0 0,0 0,1 0,-1 0,0 1,1-1,-1 1,1 1,0-1,0 0,0 1,0 0,0 0,1 0,-1 1,1-1,0 1,-3 3,-1 3,1 1,0-1,1 1,0 0,1 0,0 1,0-1,1 1,1 0,0 0,1 0,0 5,1-12,0 0,0 0,0 1,1-1,0 0,0 0,0-1,1 1,-1 0,1 0,1-1,-1 1,0-1,1 1,0-1,0 0,0 0,1-1,-1 1,1-1,0 1,0-1,0 0,1-1,-1 1,0-1,1 0,0 0,0 0,1 0,7-1,0-1,1 0,-1-1,0 0,0-1,0-1,0 0,0 0,0-2,-1 1,0-2,0 0,0 0,-1-1,0 0,0-1,-1 0,1-1,-1-1,19-11,-2-2,-1 0,0-1,-2-2,-1-1,-1 0,-2-2,0 0,-2-1,-2-1,0-1,-2 0,-2-1,-1 0,2-12,-11 35,-1-1,0 1,-1-1,0 1,0 0,-1-1,0 1,-1-1,0 1,-1 0,0 0,-1 0,0 0,0 1,-1 0,0 0,-1 0,0 0,0 1,-1 0,0 0,0 1,-1 0,0 0,0 0,-1 1,0 1,0 0,0 0,0 0,-1 1,0 1,0-1,0 2,0-1,0 2,-1-1,0 1,4 2,0 0,0 0,1 0,-1 1,0 0,1 0,-1 1,1 0,0 0,0 1,0-1,0 1,1 0,-1 1,1-1,0 1,1 0,-1 1,1-1,0 1,0 0,-6 9,1 0,1 1,0-1,1 1,1 1,0 0,-2 13,4-8,1 0,0 0,2 0,0 0,2 1,0-1,2 0,0 0,1-1,2 1,0-1,1 0,1 0,1-1,1 0,0-1,2 0,0 0,1-1,1-1,12 11,-21-23,0 0,1 0,-1 0,1-1,0 0,1 0,-1-1,1 1,-1-1,1-1,0 1,0-1,0-1,0 1,1-1,-1 0,0-1,1 1,-1-2,1 1,17-6</inkml:trace>
  <inkml:trace contextRef="#ctx0" brushRef="#br0" timeOffset="383.419">878 397,'-7'16,"1"-1,0 2,1-1,1 0,0 1,2 0,0 0,0 0,2 0,0 0,1 0,1 0,0 0,1 0,1 0,2 3,-3-16,-1 1,1-1,0 0,1 0,-1 0,1 0,-1-1,1 1,0-1,1 0,-1 0,0 0,1-1,0 0,-1 1,1-2,0 1,0-1,0 1,0-1,1-1,-1 1,0-1,0 0,0 0,1 0,-1-1,0 1,0-1,0-1,0 1,1-1,5-1,0-1,1 0,-2 0,1-1,0-1,-1 0,0 0,0-1,-1 0,0-1,0 1,-1-2,7-8,-6 6,-1-1,-1-1,0 0,-1 1,0-2,-1 1,0-1,-1 0,-1 0,-2 9,0 0,0 0,-1 1,0-1,0 0,0 0,-1 0,1 0,-1 0,0 0,0 1,-1-1,0 0,0 1,0-1,0 1,0 0,-1 0,0 0,0 0,0 0,-1 0,1 1,-1 0,1-1,-1 1,-3-1,-4-1,-1 1,1 1,-1-1,0 2,-1 0,1 0,0 1,-1 0,1 1,0 1,-1 0,1 1,0 0,0 0,0 2,0-1,1 2,-1-1,1 2,0-1,0 1,1 1,0 0,0 1,1 0,0 0,0 1,0 0,2 0,-1 1,1 0,5-7,0 0,0-1,0 1,0 0,1 0,-1 0,1 0,0 0,0 0,0 0,0 1,1-1,-1 0,1 0,0 1,0-1,0 0,0 1,1-1,-1 0,1 1,0-1,0 0,0 0,0 0,1 0,-1 0,1 0,0 0,-1-1,1 1,1 0,-1-1,0 0,3 2,13 8</inkml:trace>
  <inkml:trace contextRef="#ctx0" brushRef="#br0" timeOffset="830.318">1442 426,'-8'11,"1"1,0 0,1 0,0 0,1 1,0 0,1 0,1 0,0 1,1-1,0 1,1 0,0 13,2-25,-1 1,0 0,1-1,0 1,-1-1,1 1,0-1,1 1,-1-1,0 0,1 1,-1-1,1 0,-1 0,1 0,0 0,0 0,0 0,0-1,0 1,1-1,-1 1,0-1,1 0,-1 0,1 0,-1 0,1-1,-1 1,1 0,0-1,-1 0,1 0,0 0,-1 0,1 0,0 0,-1-1,1 1,0-1,2-1,107-45,-108 44,178-132,-180 135,0-1,0 1,0-1,0 1,0-1,0 1,0 0,0 0,0 0,0 0,0 0,0 1,0-1,0 1,0-1,0 1,0 0,0-1,0 1,0 0,-1 0,1 1,0-1,-1 0,1 1,-1-1,1 0,-1 1,0 0,1-1,-1 1,0 0,0 0,0-1,0 1,-1 0,1 0,0 0,-1 0,0 0,1 1,12 19,-11-19,0-1,0 1,0 0,1-1,-1 1,1-1,-1 0,1 0,0 0,0 0,0 0,0 0,0-1,0 0,0 1,1-1,-1 0,0-1,1 1,-1-1,0 1,1-1,-1 0,1 0,-1-1,1 1,-1-1,0 1,1-1,-1 0,0-1,0 1,1 0,-1-1,0 0,0 0,-1 0,1 0,1-1,7-5,-2-1,1 1,-1-2,-1 1,1-1,-2 0,0-1,0 0,0 0,0-4,26-74,-29 68</inkml:trace>
  <inkml:trace contextRef="#ctx0" brushRef="#br0" timeOffset="1281.876">2147 680,'263'-267,"-202"224,-60 43,0 1,0-1,0 1,0-1,0 1,-1 0,1-1,0 1,0 0,-1 0,1 0,0-1,-1 1,1 0,-1 0,1 0,-1 0,1 0,-1 0,0 0,0 0,1 0,-1 0,0 0,0 0,0 0,0 1,0-1,0 0,0 0,-1 0,1 0,0 0,-1 0,1 0,0 0,-1 0,1 0,-1-1,0 1,0 1,0 2,-3 16,-6 93,10-109,1-1,0 0,0 1,0-1,0 0,0 1,1-1,-1 0,1 0,0 0,0 0,0 0,0-1,1 1,-1-1,1 1,-1-1,1 0,0 0,0 0,0 0,0-1,0 1,0-1,1 0,-1 0,0 0,1 0,-1 0,4-1,5 0,0-1,0-1,0 0,0-1,0-1,-1 1,1-2,-1 0,0 0,0-1,0 0,-1-1,0 0,4-4,14-13,-1 0,0-2,-3-1,0-1,-1-1,4-10,-2 5,-14 19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40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624 814,'12'16,"0"-14,-1-1,1 0,-1-1,0-1,1 0,-1 0,0-1,1 0,-1-1,0 0,-1-1,1-1,-1 1,1-1,-1-1,-1 0,1-1,-1 0,0 0,-1 0,0-1,0-1,-1 0,1 0,-2 0,5-8,111-182,-122 200,0-1,0 1,1 0,-1-1,0 1,1 0,-1 0,0-1,1 1,-1-1,1 1,-1-1,1 1,-1 0,1-1,0 0,-1 1,1-1,0 1,-1-1,1 0,0 1,-1-1,1 0,0 0,0 0,-1 0,1 1,0-1,0 0,-1 0,1 0,0 0,0-1,-1 1,1 0,0 0,0 0,-1-1,1 1,0 0,-1-1,1 1,0 0,-1-1,1 1,-1-1,1 1,0-1,-1 1,1-1,-1 0,0 1,1-1,-1 0,1 1,-1-1,0 0,7 35,-2 0,-1 0,-2 1,-1-1,-3 24,1-3,1 38,-13 215,-21-88,31-206,-3 14,3-54,8-32,3 1,2 0,2 0,3 1,2 1,3 1,2 0,2 2,3 0,1 2,3 1,27-31,-36 49,1 1,2 1,0 1,2 1,1 1,2 1,0 2,16-8,45 0,-89 31,0 0,1 0,-1 0,0 0,0 0,1 1,-1-1,0 1,0-1,0 1,0 0,0 0,0 0,0 0,0 0,0 0,0 1,0-1,-1 1,1-1,0 1,-1-1,1 1,-1 0,0 0,0 0,0 0,0 0,0 0,0 0,0 0,-1 0,1 0,-1 1,1-1,-1 0,0 0,0 1,0-1,0 1,-2 12,-1-1,0 1,-1-1,0 0,-1 0,-1 0,0-1,-1 0,-1 0,0-1,0 1,-1-2,-5 6,-16 19,-2-1,-1-1,-2-2,-1-1,-1-2,-1-2,-2-1,-1-2,-34 14,66-32,0-2,0 1,-1-2,0 1,0-1,0-1,0 1,0-2,0 1,0-2,-1 1,-7-2,17 1,0 0,0 0,0-1,0 1,1 0,-1-1,0 1,0-1,1 1,-1-1,0 1,1-1,-1 0,0 1,1-1,-1 0,1 1,-1-1,1 0,0 0,-1 1,1-1,0 0,-1 0,1 0,0 0,0 1,0-1,0 0,0 0,0 0,0 0,0 0,0 0,0 1,0-1,0 0,1 0,-1 0,0 0,1 1,-1-1,0 0,1 0,-1 1,1-1,0 0,-1 1,1-1,-1 0,1 1,34-39,-33 37,29-26,-2 3</inkml:trace>
  <inkml:trace contextRef="#ctx0" brushRef="#br0" timeOffset="1497.856">1922 531,'2'1,"-1"0,0 0,0 0,0 0,0 1,0-1,0 0,0 1,-1-1,1 0,0 1,-1-1,1 1,-1-1,0 1,1-1,-1 1,0-1,0 1,0 0,0-1,0 1,0-1,0 1,-1-1,1 1,0 0,-1-1,0 0,1 1,-1-1,0 1,0 0,-1 9,0 7,-1-4,1 1,1-1,0 1,1-1,1 1,0-1,1 1,3 11,-5-24,1 0,0 0,0 0,1 0,-1 0,0 0,0 0,1 0,0 0,-1-1,1 1,0 0,0-1,-1 0,1 1,0-1,0 0,1 0,-1 0,0 0,0-1,0 1,1 0,-1-1,0 0,1 1,-1-1,0 0,1 0,-1 0,0-1,1 1,-1-1,0 1,0-1,1 0,-1 0,0 0,0 0,0 0,0 0,84-55,119-159,-197 214,-11 22,-11 26,10-40,1-1,0 0,0 1,0-1,1 1,0 0,0-1,0 1,1 0,0 1,1-1,0 0,0 0,0 0,1 0,0 0,0 0,1 0,0 0,0 0,0-1,1 1,0-1,1 0,-1 0,1 0,0 0,1 0,-1-1,1 0,0 0,0 0,1 0,1 0,1-4,0 1,1-1,-1-1,1 0,-1 0,0-1,1 1,-1-2,0 1,1-1,-1-1,0 0,-1 0,1 0,0-1,-1 0,0 0,0-1,0 0,0 0,-1-1,0 0,0 0,1-2,13-8,156-146,-155 144,-14 10,1 0,0 1,1-1,-1 2,1-1,0 1,1 0,0 1,0 0,0 1,0 0,1 1,-1 0,1 0,0 1,0 0,0 1,0 1,0 0,0 0,4 1,-10 1,0 0,0 0,0 1,0-1,-1 1,1 0,-1 0,0 1,0-1,0 1,0 0,0 0,-1 0,0 0,0 1,0 0,-1-1,1 1,-1 0,0 0,0 0,-1 0,0 1,0-1,0 0,0 1,-1-1,0 0,0 1,0-1,-1 0,0 1,0-1,0 0,-1 0,1 1,-1-1,-1-1,1 1,-1 0,1 0,-1-1,-1 0,-2 5,-6 4,0-1,-1 0,0 0,-1-1,0-1,-1 0,0-1,-1-1,1 0,-2-1,1-1,-1 0,-5-4,32-13,31-12,-22 18,1 1,0 1,0 1,0 0,1 2,-1 0,4 1,65-1,-66-5,0-1,0 0,0-2,-1-1,0-1,-1 0,0-2,0 0,-1-2,-1 0,0-1,6-8,1 0,-2-1,0-1,-2-1,-1-1,15-25,-13 20,-1-2,-2-1,-1-1,-2 0,-2-1,-1-1,-2 0,0-6,-19-15,7 58,-1 0,1 0,-1 0,0 0,1 0,-1 0,0 0,0 0,0 0,0 0,1 1,-1-1,0 0,-1 1,1-1,0 1,0-1,0 1,0-1,0 1,0 0,-1-1,1 1,0 0,0 0,-1 0,1 0,0 0,0 0,0 1,-1-1,1 0,0 0,0 1,0-1,0 1,0-1,0 1,0 0,0-1,0 1,0 0,0 0,0-1,0 1,0 0,0 1,-9 9,0 0,1 1,1 0,0 0,0 1,1 0,1 0,0 1,1 0,0 0,2 0,-1 1,0 8,0-5,-3 17,2 0,2 0,1 1,2-1,2 16,-6 117,3-168,1 0,-1 1,1-1,0 0,-1 1,1-1,0 1,-1-1,1 0,0 1,0-1,-1 1,1-1,0 1,0-1,0 1,0-1,0 1,-1-1,1 1,0-1,0 1,0-1,0 1,0-1,1 1,-1-1,0 1,0-1,0 1,0-1,0 1,1-1,-1 0,0 1,1-1,-1 1,0-1,0 0,1 1,-1-1,1 1,-1-1,0 0,1 0,-1 1,1-1,-1 0,1 0,-1 1,1-1,-1 0,1 0,-1 0,1 0,-1 0,1 0,-1 0,1 0,-1 0,1 0,-1 0,1 0,-1 0,1 0,-1-1,0 1,1 0,28-27,-22 19,3-4,1 0,1 1,0 0,1 1,0 0,0 1,1 1,0 0,0 1,1 0,0 1,0 1,1 1,9-2,-22 5,0 1,0 0,0 0,0 0,0 0,0 0,0 1,0-1,0 1,0 0,-1 0,1 0,0 0,0 0,-1 1,1-1,-1 1,1 0,-1 0,1 0,-1 0,0 0,0 0,0 1,-1-1,1 1,0-1,-1 1,1 0,-1-1,1 3,8 99,-6-35,11-50,-5-18</inkml:trace>
  <inkml:trace contextRef="#ctx0" brushRef="#br0" timeOffset="13823.883">427 1801,'-36'10,"1"1,0 1,1 2,1 1,0 2,1 1,1 2,1 1,-2 3,23-17,1 0,0 1,1 0,0 0,0 1,1 0,0 0,0 0,1 1,1 0,-1 0,2 0,-1 0,1 1,1-1,0 1,0 0,1 1,1-10,0 0,0 0,0 0,0 0,0 0,0 0,1 0,-1 0,1 0,-1 0,1 0,0 0,0 0,0 0,0 0,0-1,0 1,0 0,1-1,-1 1,1-1,-1 1,1-1,-1 0,1 0,0 1,0-1,0 0,0-1,-1 1,1 0,0 0,0-1,0 1,1-1,-1 0,0 0,0 0,0 0,0 0,1 0,84-29,-45-3,-1-2,-2-2,-1-1,-2-2,19-27,-47 56,77-93,-85 102,1 1,-1-1,1 1,-1 0,1-1,-1 1,1 0,0-1,-1 1,1 0,0 0,-1-1,1 1,0 0,-1 0,1 0,0 0,-1 0,1 0,0 0,-1 0,1 0,0 0,-1 1,1-1,0 0,-1 0,1 1,0-1,-1 0,1 1,-1-1,1 1,-1-1,1 0,-1 1,1-1,-1 1,1 0,-1-1,0 1,1-1,-1 1,0 0,1-1,-1 1,0-1,0 1,0 0,0-1,1 1,-1 0,0 0,0-1,0 1,-1 0,1 0,3 47,-3-44,-3 60,7 76,-3-135,0-1,1 1,-1-1,1 1,0-1,0 0,0 0,1 0,-1 0,1 0,0 0,0-1,1 1,-1-1,1 0,-1 0,1 0,0-1,0 1,0-1,1 0,-1 0,1-1,-1 1,1-1,-1 0,1 0,-1 0,1-1,2 1,5-1,0-1,-1 0,1 0,-1-1,1 0,-1-1,0-1,0 0,0 0,-1-1,10-6,19-14,-1-2,-2-2,-1-1,-1-2,-2-1,5-8,-1 10,-35 31,0 0,-1 0,1-1,0 1,0 0,0 0,0 0,0 0,0 0,0 0,-1 1,1-1,0 0,0 0,0 1,0-1,0 0,-1 1,1-1,0 1,0-1,-1 1,1 0,0-1,-1 1,1-1,-1 1,1 0,-1 0,1-1,-1 1,1 0,-1 0,0 0,1 0,-1-1,0 1,0 0,0 0,1 0,-1 0,0 0,0 0,0 0,0-1,-1 1,1 0,0 0,0 0,0 41,0-37,-1 1,1 0,0-1,0 1,0 0,1-1,0 1,0-1,1 1,-1-1,1 1,1-1,-1 0,1 2,0-6,0 0,0 0,-1 0,1 0,0-1,0 1,0-1,0 0,0 1,0-2,0 1,0 0,0 0,0-1,0 0,-1 1,1-1,0 0,0-1,-1 1,1 0,-1-1,1 1,-1-1,1 0,-1 0,0 0,0 0,0 0,1-2,8-4,131-88,-140 95,1 0,-1 0,0 0,1 0,-1 1,1-1,-1 1,1-1,-1 1,0 0,1 0,-1 0,1 0,-1 0,1 1,-1-1,1 1,-1 0,1-1,-1 1,0 0,0 1,1-1,-1 0,0 1,0-1,0 1,0-1,-1 1,1 0,0 0,-1 0,1 0,-1 0,0 0,1 0,-1 2,1-1,-1 1,1-1,0 1,1-1,-1 0,0 1,1-1,0 0,-1-1,1 1,0 0,1-1,-1 0,0 0,1 0,-1 0,1 0,0-1,-1 1,1-1,0 0,0 0,0-1,0 1,0-1,0 0,0 0,0 0,0 0,0-1,0 0,-1 1,5-3,122-68,-71 32,-57 38,-1-1,0 1,0 0,1 0,-1 0,1 1,-1-1,1 0,-1 0,1 1,-1-1,1 1,0-1,-1 1,1 0,0 0,-1-1,1 1,0 0,-1 1,1-1,0 0,-1 0,1 1,0-1,-1 1,1-1,-1 1,1 0,-1 0,1 0,-1-1,0 1,1 1,-1-1,0 0,0 0,0 0,1 1,-1-1,-1 0,1 1,0-1,0 1,0-1,-1 1,1 0,-1-1,1 1,-1-1,0 1,0 0,0 0,0-1,0 1,0 0,-4 35,3-34,-1 0,1-1,0 1,0 0,0-1,0 1,0 0,0 0,1 0,0 0,-1 0,1 0,0 0,1 0,-1 0,0 0,1 0,0-1,-1 1,1 0,0 0,1 0,-1-1,0 1,1-1,0 1,-1-1,1 1,0-1,0 0,0 0,0 0,1 0,-1 0,1-1,-1 1,1-1,-1 1,4 0,12-3</inkml:trace>
  <inkml:trace contextRef="#ctx0" brushRef="#br0" timeOffset="14323.43">2205 1829,'-23'15,"0"1,1 1,1 1,1 0,0 2,1 0,2 2,-6 8,20-28,0 1,1-1,-1 1,1-1,0 1,0 0,0 0,0 0,1 0,-1 0,1 0,-1 0,1 1,0-1,1 0,-1 1,0-1,1 1,0-1,0 0,0 1,0-1,0 1,1-1,0 1,-1-1,1 0,1 1,-1-1,0 0,1 0,-1 0,1 0,0 0,0 0,0-1,1 1,-1 0,1-1,-1 0,1 0,0 0,0 0,0 0,6-2,1 0,-1-1,0 0,0-1,0 0,0 0,0-1,-1 0,1-1,-1 0,0 0,0-1,0 0,-1 0,1-1,4-5,0 2,-1-1,-1 0,1-1,-1 0,-1-1,0 1,-1-2,0 0,-1 0,3-7,-8 15,0 0,0 0,0 0,-1 0,1 0,-1 0,-1 0,1-1,-1 1,1 0,-2-1,1 1,0 0,-1 0,0-1,-1 1,1 0,-1 0,0 0,0 0,0 1,-1-1,1 0,-1 1,0 0,-1 0,1 0,-1 0,0 0,-3-2,4 4,-1-1,1 1,-1 0,0 1,1-1,-1 1,0-1,0 1,0 0,0 1,0-1,0 1,0 0,0 0,0 0,0 0,0 1,0-1,0 1,0 0,0 0,0 1,0-1,0 1,1 0,-1 0,1 0,-1 1,1-1,0 1,-1 0,-11 8</inkml:trace>
  <inkml:trace contextRef="#ctx0" brushRef="#br0" timeOffset="14618.786">2430 1886,'-4'13,"1"0,1 1,0-1,1 1,0 0,1 0,1 0,0-1,1 1,0-1,1 1,1-1,0 0,0 0,6 9,-9-19,1-1,1 0,-1 1,0-1,0 0,1 0,-1 0,1-1,0 1,-1 0,1-1,0 0,0 0,0 0,0 0,0 0,0 0,0-1,0 0,1 1,-1-1,0 0,0-1,0 1,0 0,0-1,0 0,0 0,0 0,0 0,0 0,0 0,2-3,89-61,55-107,-133 154</inkml:trace>
  <inkml:trace contextRef="#ctx0" brushRef="#br0" timeOffset="15023.061">2910 2026,'7'-1,"0"-1,0 0,0 0,0 0,-1-1,1 0,-1-1,0 1,0-1,0-1,0 1,-1-1,1 0,-1 0,-1 0,1-1,-1 1,0-1,3-6,29-30,-34 41,-1 0,1 0,-1 0,1 0,-1 1,1-1,0 1,-1-1,1 1,0-1,0 1,-1 0,1 0,0 0,0 0,-1 0,1 0,0 0,-1 1,1-1,0 0,0 1,-1 0,1-1,-1 1,1 0,-1 0,1 0,-1 0,1 0,-1 0,0 0,0 1,1-1,-1 0,0 1,0-1,0 1,-1-1,1 1,0-1,0 1,-1 0,1-1,-1 1,0 0,1-1,-1 1,0 0,0 0,21 30,-15-28,0 0,0 0,0-1,1 0,-1 0,1-1,-1 0,1 0,0 0,0-1,0 0,0 0,0-1,0 0,1 0,-1-1,0 0,0 0,0 0,-1-1,1 0,0-1,-1 1,1-1,-1-1,0 1,0-1,0 0,0 0,-1-1,0 0,1 0,-2 0,1 0,-1-1,0 0,3-5,9-10</inkml:trace>
  <inkml:trace contextRef="#ctx0" brushRef="#br0" timeOffset="15684.312">3870 1237,'20'263,"-39"-21,-12 18,32-154,-1-106</inkml:trace>
  <inkml:trace contextRef="#ctx0" brushRef="#br0" timeOffset="15933.469">3560 1660,'43'5,"38"1,11-4,-2-4,-6 0,-7-1,-13-4,-7-1,-9 0,-7 3,-6 1,-10 2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0:58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287 629,'0'-2,"0"0,0 1,0-1,0 0,0 0,-1 0,1 1,-1-1,1 0,-1 0,0 1,1-1,-1 0,0 1,0-1,0 1,-1-1,1 1,0 0,0-1,-1 1,1 0,-1 0,1 0,-1 0,0 0,1 0,-1 1,0-1,1 0,-1 1,0 0,0-1,0 1,1 0,-1 0,0 0,0 0,0 0,0 0,0 0,-75 20,67-17,1 2,0-1,0 1,0 1,1-1,-1 1,1 1,1 0,-1 0,1 0,0 1,1 0,0 0,0 1,1 0,0 0,1 0,0 0,0 1,1 0,0 0,0 0,1 0,1 2,-1-6,0-1,1 0,0 1,0 0,1-1,-1 1,1-1,0 1,1 0,0-1,-1 1,2-1,-1 1,1-1,-1 0,2 1,-1-1,0 0,1 0,0-1,0 1,1 0,-1-1,1 0,0 0,0 0,0 0,1-1,-1 0,1 1,0-2,0 1,0-1,0 1,0-1,0-1,1 1,-1-1,1 0,0 0,4-2,0-1,1 0,-1 0,0-1,-1-1,1 1,-1-2,1 1,-1-1,0-1,-1 0,6-4,15-8,9-10,0-1,-2-1,-1-2,-2-1,-1-2,-1-2,-2 0,-2-2,2-8,-14 25,0-2,-2 1,-1-2,-1 1,-1-2,-1 1,-1-1,-2-1,0 1,-2-1,-1 0,-1 0,-2-24,1 44,-1 0,-1 0,1 0,-1 0,-1 0,1 0,-1 0,0 0,0 1,-1-1,0 1,0 0,-1 0,0 0,0 0,0 0,-1 1,1 0,-1 0,-1 0,1 0,-1 1,1 0,-1 0,-1 1,1 0,-6-3,2 4,-1 0,0 0,1 1,-1 0,0 1,1 0,-1 1,0 0,0 1,1 0,-1 1,1 0,0 0,0 1,0 0,0 1,1 0,0 1,0 0,0 0,1 1,-7 7,3-2,0 1,1 0,1 1,0 0,1 1,1 0,0 0,1 1,1 0,0 0,1 1,1-1,1 1,0 1,0 0,1-1,0 1,2 0,0-1,1 1,0 0,2-1,0 1,1-1,1 0,0 0,2 0,-1-1,2 0,0 0,1-1,1 0,0-1,1 0,1 0,0-1,1-1,7 6,4 0,1-1,0-2,2 0,-1-2,2-1,-1-1,2-1,-1-2,1-1,1-1,11 0,-18 0,-5 0</inkml:trace>
  <inkml:trace contextRef="#ctx0" brushRef="#br0" timeOffset="617.913">1332 770,'-34'34,"-21"15,0 5,8-7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58 267,'-1'0,"1"0,-1 0,1 0,-1 0,0 0,1 0,-1 0,1 0,-1 0,1 0,-1-1,1 1,-1 0,1 0,-1-1,1 1,-1 0,1-1,-1 1,1 0,0-1,-1 1,1 0,0-1,-1 1,1-1,0 1,-1-1,1 1,0-1,0 1,0-1,-1 1,1-1,0 1,0-1,0 1,0-1,0 0,0 1,0-1,0 1,0-1,0 1,0-1,1 1,-1-1,0 1,0-1,0 1,1-1,-1 1,0-1,1 1,-1-1,0 1,1 0,-1-1,0 1,1-1,-1 1,1 0,-1 0,1-1,-1 1,1 0,-1 0,1-1,0 1,46-13,-37 11,6-2,25-3,-1-2,0-1,-1-3,0 0,-1-3,-1-1,0-2,-1-1,-1-2,16-14,-28-5,-54 61,20-1,0-1,2 1,0 0,1 1,1 0,1 1,0-1,2 1,-1 13,3-28,-43 289,29-168,-5-1,-25 73,32-150,12-34,-1-1,0 1,-2-1,1 0,-2 0,0-1,0 1,-1-1,-1-1,0 1,-1-1,0-1,-1 0,0 0,-7 5,13-12,0-1,-1 1,1-1,-1 0,0 0,0 0,0 0,0-1,0 0,0 0,-1-1,1 1,-1-1,1 0,-1-1,1 1,-1-1,0 0,1-1,-1 1,1-1,-1 0,1 0,-1-1,1 0,0 0,0 0,0 0,0-1,0 0,0 0,1 0,-1-1,1 0,0 1,0-1,0-1,1 1,-1-1,1 1,0-1,0 0,1 0,-1-3,0-8,1 0,1 0,0-1,1 1,1 0,1 0,0-1,1 1,0 0,2 1,0-1,1 1,0 0,1 0,1 1,0-1,1 2,0-1,1 2,1-1,0 1,1 1,0 0,0 0,1 1,1 1,-4 1,0 0,1 0,-1 1,1 1,1-1,-1 2,1 0,0 0,0 1,1 1,-1 0,1 1,11-1,-2 2,-1 2,1 0,-1 2,0 0,0 1,0 2,0 0,-1 1,4 2,16 1,-26-12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139 253,'69'-26,"-12"5,-2-2,-1-3,44-27,-90 47,1 1,-1-2,0 1,0-1,-1 0,0-1,0 0,0 0,-1 0,-1-1,1 0,2-6,-8 15,0 0,0 0,0 1,0-1,-1 0,1 1,0-1,0 0,0 1,0-1,-1 0,1 0,0 1,0-1,0 0,-1 0,1 1,0-1,0 0,-1 0,1 0,0 0,-1 1,1-1,0 0,-1 0,1 0,0 0,-1 0,1 0,0 0,0 0,-1 0,1 0,0 0,-1 0,1 0,0 0,-1 0,1 0,0 0,-1 0,1-1,0 1,-1 0,1 0,0 0,0 0,-1-1,1 1,-16 44,2 0,3 1,1 1,2 0,-1 29,-21 111,19-137,-3 0,-1-1,-2-1,-3 0,-1-2,-3 0,-10 13,-65 61,94-114,0-1,0 1,-1-1,1 0,-1-1,0 1,0-1,0-1,-1 1,1-1,-1 0,1 0,-1-1,0 0,1 0,-1-1,0 1,0-2,1 1,-1-1,-4 0,8 0,0 0,0 1,0-1,1 0,-1 0,0-1,0 1,1 0,-1-1,1 0,0 1,-1-1,1 0,0 0,0-1,0 1,0 0,0-1,1 1,-1-1,1 1,0-1,-1 0,1 0,0 1,1-1,-1 0,0 0,1 0,0 0,0 0,0 0,0 0,0 0,0 0,1 0,-1 0,1 0,2-8,0 0,1 0,0 1,0-1,1 1,1 0,0 0,0 1,6-6,21-20,2 1,1 2,2 2,1 1,1 2,1 2,1 1,1 3,7-1,-45 19,-1 1,1-1,-1 1,1 0,0 0,0 1,0-1,0 1,0 0,0 0,0 1,0 0,0-1,0 2,1-1,-1 1,0-1,0 2,0-1,0 0,0 1,-1 0,5 2,10 7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23 503,'16'58,"-3"0,-3 1,-2 1,0 51,-6-103,-1 1,0 0,-1 0,0 0,0 0,-1-1,0 1,0 0,-1 0,0-1,-1 1,0-1,0 0,-1 0,0 0,0 0,-1-1,0 1,0-1,-1 0,5-7,0 1,0-1,0 0,0 0,0 0,0 0,0 0,0 0,0 0,-1 0,1 0,0 0,0 0,0-1,0 1,0 0,0-1,0 1,1-1,-1 1,0-1,0 0,0 1,0-1,1 0,-1 0,0 1,0-1,1 0,-1 0,1 0,-1 0,1 0,-1 0,1 0,0 0,-1 0,1 0,0 0,0 0,0 0,-1 0,1 0,0 0,1 0,-1 0,0 0,0 0,0 0,1 0,-1 0,0 0,1 0,-1 0,1 0,-1 0,1 0,-1 0,1 1,0-1,0 0,6-23,1 1,2 0,0 0,2 1,0 0,1 1,1 1,1 0,1 1,14-13,13-14,1 2,3 2,1 2,2 3,14-7,77-30,-139 73,-1 0,0 0,1 1,-1-1,0 1,1-1,-1 1,1 0,-1 0,1-1,-1 1,1 0,-1 0,1 0,-1 1,1-1,-1 0,0 0,1 1,-1-1,1 1,-1 0,0-1,1 1,-1 0,0-1,0 1,1 0,-1 0,0 0,0 0,0 1,0-1,0 0,-1 0,1 0,0 1,0-1,-1 0,1 1,-1-1,1 1,-1-1,0 1,0-1,1 1,-1-1,-7 73,-2-53,0 0,-1 0,-1-1,-1 0,-1-1,-1-1,0 0,-1 0,-1-2,-1 0,0-1,-1 0,-1-2,-7 4,16-9,0 0,-1-1,0-1,0 0,-1-1,0 0,1 0,-2-1,1-1,0 0,-1-1,1 0,-1-1,0 0,1-1,-1-1,0 0,0 0,-27-27,28 10</inkml:trace>
  <inkml:trace contextRef="#ctx0" brushRef="#br0" timeOffset="730.872">700 673,'25'3,"0"-2,0 0,0-2,0 0,0-2,0-1,-1-1,1-1,-1-1,-1-1,1-1,-1-1,-1-1,0-1,0-1,-2-1,1-1,2-4,-17 13,0 0,-1-1,0 0,0 0,-1 0,0 0,0-1,-1 0,1 1,-2-1,2-7,-3 12,0 1,-1-1,0 0,1 1,-1-1,0 0,0 0,-1 1,1-1,0 0,-1 0,0 1,0-1,1 1,-2-1,1 0,0 1,0 0,-1-1,1 1,-1 0,0 0,0 0,0 0,0 0,0 0,0 0,0 1,-1-1,1 1,0 0,-1 0,1 0,-1 0,0 0,0 0,-8 0,-1 0,0 1,0 0,0 1,1 1,-1 0,1 0,-1 1,1 0,0 1,0 1,0-1,1 2,-1 0,1 0,0 0,1 1,0 1,-6 5,6-7,0 1,1-1,0 1,0 0,0 1,1 0,0 0,0 1,1 0,0 0,1 0,0 1,1 0,-1 0,2 0,0 0,0 1,1-1,0 1,0 0,1-1,1 1,0 0,1 0,0 0,0-1,1 1,1 3,4-7,1 0,-1 0,1-1,1 0,-1 0,1-1,0 0,0 0,0-1,1 0,-1-1,1 0,0-1,0 0,0 0,0-1,1-1,-1 0,0 0,0 0,0-2,8-1,1 3,15-3,0-2,0-1,0-2,-1-1,0-2,-1-1,0-2,-1 0,0-3,-2 0,0-2,-1-1,0-1,-2-2,6-7,-18 19,-1-1,0 0,0-1,-2 0,1-1,-2-1,0 1,-1-1,0-1,-1 0,-1 0,-1-1,0 1,-1-1,2-15,-6 29,0 0,-1 0,0 0,1 0,-1 0,0 0,0 0,-1-1,1 1,-1 0,0 0,1 0,-1 1,0-1,-1 0,1 0,-1 0,1 1,-1-1,0 1,0-1,0 1,0 0,0 0,0 0,-1 0,1 0,-1 0,1 0,-1 1,0 0,1-1,-1 1,0 0,0 0,0 1,0-1,0 0,0 1,0 0,0 0,0 0,-1 0,1 0,0 1,-4 0,0 1,0 0,0 0,0 0,0 1,1 0,-1 1,1 0,0 0,0 0,0 0,1 1,-1 0,1 0,0 1,1-1,-1 1,1 0,0 0,1 1,-1-1,1 1,0-1,1 1,0 0,0 0,1 0,-1 1,1-1,1 6,4-6,1-1,0 1,0-1,1 0,-1 0,1-1,1 1,-1-1,1-1,0 1,0-1,0-1,1 1,-1-1,1 0,0-1,0 0,0 0,0-1,0 0,0 0,7-1,-2 2,-8-3,0 1,0 0,0 0,1 0,-1 0,0 1,0 0,0 0,0 0,0 1,0-1,0 1,-1 1,1-1,0 0,-1 1,0 0,0 0,0 1,0-1,0 1,-1 0,1 0,-1 0,0 0,0 0,-1 1,1-1,-1 1,0 0,0 0,0 0,-3 5,1-1,-2 1,1-1,-1 1,-1-1,1 0,-2 1,1-1,-1-1,-1 1,1-1,-1 0,-2 2,-30 67,31-56</inkml:trace>
  <inkml:trace contextRef="#ctx0" brushRef="#br0" timeOffset="1011.582">2027 587,'-5'34,"-1"11</inkml:trace>
  <inkml:trace contextRef="#ctx0" brushRef="#br0" timeOffset="1179.585">2139 136,'-5'0,"-1"0</inkml:trace>
  <inkml:trace contextRef="#ctx0" brushRef="#br0" timeOffset="1396.062">2478 362,'-19'19,"0"0,1 1,0 1,2 0,1 2,1 0,0 0,2 1,1 1,1 0,-1 5,10-27,0 0,1 1,-1-1,0 1,1-1,0 0,0 1,0-1,0 1,1-1,-1 1,1-1,0 0,0 1,0-1,0 0,1 0,0 0,-1 0,1 0,0 0,0 0,0-1,1 1,-1-1,1 1,-1-1,1 0,0 0,0 0,0-1,0 1,0-1,0 1,0-1,0 0,1 0,-1 0,0-1,1 1,-1-1,1 0,-1 0,3 0,4 1,1-1,0 0,-1-1,1 0,-1 0,1-1,-1 0,0-1,0-1,0 1,0-1,-1-1,1 0,-1 0,0-1,-1 0,1-1,-1 0,0 0,-1-1,0 0,0 0,-1 0,0-1,0 0,-1 0,0-1,-1 1,0-1,0 0,-1 0,-1-1,2-9,-2 14,0-1,-1 1,1-1,-1 1,-1-1,1 1,-1-1,0 0,-1 1,0-1,0 1,0-1,-1 1,0-1,0 1,0 0,-1 0,0 0,0 0,-1 1,0-1,1 1,-2 0,1 0,-1 0,0 1,0-1,0 1,0 0,-1 1,1-1,-7-1,-34 3,27 7</inkml:trace>
  <inkml:trace contextRef="#ctx0" brushRef="#br0" timeOffset="1883.765">2986 475,'-12'7,"1"0,-1 1,1 0,1 1,0 0,0 1,0 0,2 0,-1 1,1 0,1 0,0 1,0 0,1 1,1-1,0 1,-2 11,6-21,1 0,-1 0,1 0,0 0,0 0,0 0,0 0,0 0,1 0,-1 0,1 0,0 0,0 0,0 0,0 0,1-1,-1 1,1 0,0-1,0 1,-1-1,1 0,1 0,-1 1,0-1,1-1,-1 1,1 0,-1 0,1-1,0 0,0 1,-1-1,1 0,0-1,0 1,0 0,0-1,3 1,7 0,0 0,0 0,1-1,-1-1,0 0,0-1,0-1,10-2,3-7,0-1,0-1,-1-1,-1-1,-1-1,0-1,-1-1,-1-1,-1-1,-1-1,-1 0,-1-2,-1 0,9-18,-10 20,-1-2,0 1,-2-2,-1 0,-1 0,3-15,-10 30,0-1,-1 0,0-1,0 1,-1 0,-1-1,0 1,-1 0,0 0,0-1,-1 1,-1 0,0 0,0 0,-1 1,-5-9,6 13,-1 1,0-1,-1 1,0 0,1 1,-1-1,-1 1,1 0,-1 0,1 1,-1 0,0 0,0 0,-1 1,1-1,0 2,-1-1,0 1,1 0,-1 0,0 0,1 1,-1 0,0 1,1 0,-1 0,0 0,1 1,-1-1,1 2,0-1,0 1,0 0,0 0,0 0,0 1,1 0,0 0,0 1,0-1,-4 6,-4 6,1 0,0 1,1 1,1 0,0 0,2 1,0 0,1 1,1 0,1 0,0 0,2 0,0 1,2-1,0 1,1 0,1 0,1-1,1 1,1-1,0 0,2 0,0 0,2 2,2 1,1-1,0 1,2-2,1 0,0 0,1-2,2 0,0 0,0-2,2 0,0-1,1-1,1 0,0-2,17 8,11 3,0-2,1-2,1-2,1-3,0-2,1-2,50 3,-52-10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0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66 471,'-14'34,"-5"20,1 6,8-7,6-12</inkml:trace>
  <inkml:trace contextRef="#ctx0" brushRef="#br0" timeOffset="243.605">95 161,'0'0</inkml:trace>
  <inkml:trace contextRef="#ctx0" brushRef="#br0" timeOffset="539.608">236 754,'176'-209,"-176"208,0-1,1 0,-1 0,1 1,-1-1,1 0,0 1,-1-1,1 1,0-1,0 1,0-1,1 1,-1 0,0-1,0 1,1 0,-1 0,1 0,-1 0,1 0,-1 0,1 0,0 1,-1-1,1 1,0-1,-1 1,1-1,0 1,0 0,0 0,-1 0,1 0,0 0,0 0,-1 1,1-1,0 1,0-1,-1 1,1-1,0 1,-1 0,1 0,-1 0,1 0,-1 0,1 0,-1 0,0 1,0-1,0 0,1 2,7 41,-9-40,0 0,0 0,0-1,0 1,0 0,1 0,0 0,0-1,0 1,0 0,0-1,1 1,0-1,-1 1,1-1,1 0,-1 0,0 0,1 0,-1 0,1-1,0 1,0-1,0 1,0-1,1 0,-1 0,0-1,1 1,0-1,-1 0,1 0,0 0,-1 0,3 0,2-2,-1-1,1 0,0 0,-1 0,0-1,0 0,0 0,0-1,0 0,-1-1,1 1,-1-1,-1 0,1 0,0-1,-1 0,0 0,-1 0,3-5,19-18,-10 11,-3 2</inkml:trace>
  <inkml:trace contextRef="#ctx0" brushRef="#br0" timeOffset="955.605">1026 415,'-11'6,"1"0,0 1,0 1,0-1,1 2,0-1,0 1,1 1,1-1,-1 1,1 1,1-1,0 1,1 1,0-1,0 1,1-1,1 1,0 0,1 0,0 1,3-9,-1 0,1-1,0 1,1-1,-1 1,1-1,-1 0,1 1,0-1,0 0,1 0,-1-1,0 1,1 0,0-1,-1 1,1-1,0 0,1 0,-1 0,0 0,0-1,1 1,-1-1,1 0,-1 0,1 0,0-1,-1 1,1-1,1 0,117-13,-97 1,-1 0,-1-2,0 0,-1-2,0 0,-1-2,-1 0,-1-1,-1-1,0-1,3-7,-10 16,1-1,-2 0,0-1,0 0,-1 0,-1-1,-1-1,0 1,-1-1,0 0,-2 0,0-1,0 0,-2 1,0-1,-1 0,0 0,-2 0,0 0,-1 0,0 0,-2 0,0 1,-4-10,4 19,0 1,-1 1,0-1,0 1,-1-1,1 1,-1 1,0-1,0 1,-1 0,1 1,-1 0,0-1,0 2,0-1,0 1,0 1,0-1,-1 1,1 0,-1 1,1-1,-1 2,1-1,0 1,-1 0,1 1,0-1,-1 1,1 1,0 0,1 0,-1 0,-5 4,1 1,0 1,1 1,0-1,1 2,0-1,1 1,0 1,1-1,0 1,0 1,2-1,-1 1,2 0,0 0,0 0,1 1,1-1,0 1,1 0,0 0,1 0,1-1,0 1,1 0,1-1,0 1,0-1,2 0,-1 0,2 0,0 0,6 8,-3-5,1-1,1 0,1-1,0 0,0-1,2 0,0-1,0 0,1-2,0 1,1-2,0 0,0-1,1-1,0 0,0-1,1-1,7 1,117 18,-115-23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24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960 621,'3'-4,"0"0,1 1,-1 0,1 0,0 0,0 0,0 0,0 1,1 0,-1 0,1 0,0 0,-1 1,1 0,0 0,0 0,-1 0,1 1,0 0,0 0,0 0,0 1,0-1,0 1,-1 0,1 1,0-1,-1 1,1 0,-1 0,5 3,4 0,0 2,-1-1,1 2,-1 0,-1 0,1 1,-2 0,1 1,-1 1,0 0,27 36,-27-36,-1 1,0-1,0 2,-1-1,-1 1,0 0,-1 0,0 1,-1 0,1 5,64 219,-69-237,0 0,0 0,0 0,0 0,-1 0,1 0,0 0,-1 0,1 0,-1 0,1 0,-1 1,1-1,-1 0,0 0,0 0,0 1,1-1,-1 0,0 0,-1 1,1-1,0 0,0 0,0 1,-1-1,1 0,-1 0,1 0,-1 0,1 0,-1 0,0 0,1 0,-1 0,0 0,0 0,0 0,0 0,0 0,0-1,0 1,0 0,0-1,0 1,0-1,0 1,0-1,0 1,-1-1,1 0,0 0,0 0,-1 0,1 0,-1 0,-206-50,164 36,43 14,0 0,0 0,0 0,0 1,0-1,0-1,1 1,-1 0,0 0,0 0,0 0,0-1,0 1,0 0,0-1,0 1,1-1,-1 1,0-1,0 1,1-1,-1 1,0-1,1 0,-1 1,0-1,1 0,-1 0,1 0,-1 1,1-1,0 0,-1 0,1 0,0 0,0 0,-1 0,1 0,0 0,0 1,0-1,0 0,0 0,0 0,1 0,-1 0,0 0,0 0,1 0,-1 0,0 0,1 1,-1-1,1 0,-1 0,1 0,-1 1,1-1,0 0,-1 1,1-1,0 1,0-1,0 0,20-13,1 0,1 2,0 0,0 2,1 0,1 2,0 1,11-2,89-20,-105 25,1 0,0 2,0 0,0 1,0 1,0 1,7 2,-27-3,-1 0,1 1,0-1,-1 0,1 1,-1-1,1 0,0 1,-1-1,1 1,-1-1,0 1,1-1,-1 1,1-1,-1 1,0 0,1-1,-1 1,0-1,1 1,-1 0,0-1,0 1,0 0,0-1,0 1,0 0,0-1,0 1,0 0,0-1,0 1,0 0,0-1,-1 1,1 0,0-1,0 1,-1 0,1-1,0 1,-1-1,1 1,-1-1,1 1,-1-1,1 1,-1-1,1 1,-1-1,1 0,-1 1,1-1,-1 0,0 1,0-1,-33 32,-233 186,244-202</inkml:trace>
  <inkml:trace contextRef="#ctx0" brushRef="#br0" timeOffset="7473.436">452 142,'1'-1,"0"1,0-1,-1 0,1 1,0-1,0 0,0 0,-1 0,1 0,0 1,-1-1,1 0,-1 0,1 0,-1 0,0 0,1-1,-1 1,0 0,0 0,0 0,0 0,0 0,0 0,0 0,0 0,0 0,0-1,0 1,-1 0,1 0,0 0,-1 0,1 0,-1 0,0 0,1 0,-1 1,1-1,-1 0,0 0,0 0,0 1,1-1,-1 0,0 1,0-1,0 1,0-1,0 1,0-1,0 1,0 0,0-1,0 1,-1 0,1 0,0 0,-67-11,53 11,-1 2,1 0,0 1,0 1,0 0,0 1,1 0,-1 1,1 1,1 0,-1 1,1 1,1 0,0 0,0 1,1 1,-8 9,8-7,0 1,2 1,0-1,0 2,1-1,1 1,1 0,-3 10,5-18,1 0,1 0,0 0,0 1,0-1,1 0,0 1,0-1,1 1,1-1,-1 1,1-1,1 1,-1-1,1 0,1 0,0 0,0 0,0 0,1-1,0 1,1-1,-1 0,2 0,-1 0,1-1,0 0,0 0,0-1,1 1,0-1,0-1,0 1,1-1,6 2,13 0,-1-2,0-1,1-1,0-1,0-1,-1-2,15-2,-22-1,0 0,0-1,-1 0,0-2,0 0,-1-2,0 1,0-2,-1 0,-1-1,0-1,-1 0,0-1,-1-1,6-8,-11 15,-1 0,0 0,-1-1,0 0,0-1,-1 1,0-1,-1 0,0 0,0 0,-1-1,0 1,-1-1,-1 0,1 1,-2-1,1 0,-2 0,1 0,-2 0,1 1,-1-1,-1 0,0 1,0 0,-1-1,-1 1,1 1,-2-1,1 1,-1 0,-1 0,-4-5,3 4,-1 1,0 0,0 0,-1 1,1 1,-2-1,1 1,-1 1,0 0,-1 1,1 0,-1 1,0 0,0 1,0 0,-1 0,1 2,0 0,-1 0,0 1,1 0,-1 1,1 1,0 0,-4 2,-3 2</inkml:trace>
  <inkml:trace contextRef="#ctx0" brushRef="#br0" timeOffset="8420.319">1 339,'2'-6,"0"0,1 0,-1 0,2 0,-1 1,1-1,-1 1,1 0,1 0,-1 0,1 0,0 1,0 0,0 0,1 0,-1 1,1 0,0 0,0 0,0 1,0 0,0 0,1 0,3 0,-3 0,0 0,0 0,0 1,0-1,0 2,0-1,0 1,0 0,1 0,-1 1,0 0,0 1,0-1,0 1,0 0,0 1,-1 0,1 0,-1 0,0 1,0 0,0 1,62 51,57 36,-117-89,1-1,-1 0,0-1,0 0,1 0,-1-1,1 0,-1 0,1-1,-1 0,0-1,1 0,-1 0,0 0,0-1,-1-1,1 1,0-1,-1-1,0 1,0-1,0-1,6-6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1:48.5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790 0,'-5'2,"0"-1,0 1,0 0,0 0,1 1,-1-1,1 1,0 0,-1 0,1 0,1 1,-1 0,0-1,1 1,0 1,0-1,0 0,1 1,-1-1,1 1,0 0,0 0,-1 5,-9 15,-98 202,16-46,-34 80,32-53,49-105,45-82,4-19</inkml:trace>
  <inkml:trace contextRef="#ctx0" brushRef="#br0" timeOffset="1032.839">1551 170,'-28'72,"-136"196,-21 14,54-29,41-84,43-32,44-128</inkml:trace>
  <inkml:trace contextRef="#ctx0" brushRef="#br0" timeOffset="1703.118">112 649,'1'0,"-1"0,0 0,0-1,1 1,-1 0,0 0,0 0,0 0,1 0,-1 0,0-1,0 1,0 0,1 0,-1 0,0-1,0 1,0 0,0 0,0 0,0-1,0 1,1 0,-1 0,0-1,0 1,0 0,0 0,0-1,0 1,0 0,0 0,0-1,0 1,0 0,0 0,0-1,-1 1,1 0,0 0,0 0,0-1,0 1,0 0,0 0,-1 0,1-1,24 10,227 71,-145-38,-1 4,-3 5,44 32,-66-38,2-4,2-3,35 9,12 2,-115-42</inkml:trace>
  <inkml:trace contextRef="#ctx0" brushRef="#br0" timeOffset="2056.443">1326 1016,'-331'60,"224"-38,-102 33,201-52</inkml:trace>
  <inkml:trace contextRef="#ctx0" brushRef="#br0" timeOffset="2883.836">819 678,'-75'0,"1"3,0 4,0 3,1 3,1 3,-26 11,-126 35,178-48,38-10,31-8,28-8,-25 3</inkml:trace>
  <inkml:trace contextRef="#ctx0" brushRef="#br0" timeOffset="3518.781">282 1298,'-5'20,"-1"19,-1 10,2 0,2-3,1-5,0-4,2-4,0-3,0-1,0-6</inkml:trace>
  <inkml:trace contextRef="#ctx0" brushRef="#br0" timeOffset="4100.804">169 1326,'26'-16,"0"2,1 1,0 0,1 2,0 2,1 0,25-3,62 4,-113 8,0 0,0 1,-1-1,1 1,0-1,-1 1,1 0,0 0,-1 0,1 0,-1 1,0-1,1 1,-1-1,0 1,0 0,0 0,0 0,0 0,-1 0,1 0,-1 1,1-1,-1 1,0-1,0 1,0-1,0 1,0 0,0-1,-1 1,0 0,1-1,-1 1,0 0,0 0,0-1,-1 1,1 1,-6 10,0 0,-1-1,0 0,-1 0,0-1,-1 1,0-2,-1 0,-1 0,1 0,-2-2,1 1,-1-1,-1-1,0 0,0-1,0-1,-1 0,-9 3,-26 22,83-10,186 93,-125-73,-72-35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38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1469 311,'-88'-21,"-198"14,258 8,0 1,0 1,1 1,0 1,0 2,0 1,0 1,1 1,-7 5,31-15,0 1,-1-1,1 1,0 0,0 0,0 0,0 0,0 1,0-1,0 0,1 1,-1-1,0 1,1 0,-1 0,1-1,0 1,0 0,-1 0,1 0,0 1,1-1,-1 0,0 0,1 0,-1 1,1-1,0 0,-1 0,1 1,0-1,0 0,1 1,-1-1,0 0,1 0,0 1,-1-1,1 0,0 0,0 0,0 0,0 0,1 0,-1 0,0 0,1-1,0 2,103 48,-104-51,0 0,0 1,0-1,-1 0,1 0,0 1,0-1,-1 0,1 1,0-1,-1 1,1-1,0 1,-1 0,1-1,0 1,-1-1,1 1,-1 0,0 0,1-1,-1 1,1 0,-1 0,0-1,0 1,1 0,-1 0,0 0,0 0,0-1,0 1,0 0,0 0,0 0,0 0,0-1,-1 1,1 0,0 0,0 0,-1-1,1 1,-1 0,1 0,0-1,-1 1,1 0,-1-1,0 1,1 0,-1-1,0 1,-43 31,36-27,-247 194,243-190,0 0,0 0,1 2,0-1,1 1,0 1,1 0,0 0,1 0,0 1,1 1,1-1,-5 15,10-22,1 0,1 0,-1-1,1 1,0 0,0 0,1 0,0-1,0 1,0-1,0 1,1-1,0 0,0 0,1 0,-1-1,1 1,0-1,0 0,1 0,-1 0,1 0,0-1,0 0,0 0,0 0,0-1,1 1,-1-1,1-1,0 1,0-1,-1 0,1 0,5 0,14 1,0-1,0-1,0-1,0-1,0-1,0-1,-1-2,0 0,0-1,0-2,-1 0,0-2,-1 0,3-4,-7 2</inkml:trace>
  <inkml:trace contextRef="#ctx0" brushRef="#br0" timeOffset="1363.399">1694 735,'-10'-6,"0"2,0-1,0 1,-1 1,1 0,-1 0,0 1,0 1,0 0,0 0,0 1,0 0,0 1,0 0,0 1,1 0,-1 1,0 0,1 1,0 0,0 0,0 1,0 1,0 0,-3 3,1 1,0 0,1 1,0 0,1 1,0 0,1 1,0 0,-3 6,9-13,-1 0,1 1,1-1,-1 0,1 1,0 0,0-1,1 1,0 0,0 0,0 0,1 0,0 0,1 0,0 0,0-1,0 1,1 0,0 0,0-1,0 1,2 0,-1-2,0-1,0 0,1 0,-1 0,1 0,0-1,0 1,1-1,-1 0,1 0,0-1,-1 1,1-1,0 0,0 0,0-1,1 0,-1 0,0 0,1 0,-1-1,0 0,1 0,-1 0,0-1,1 0,-1 0,0 0,0 0,0-1,0 0,0 0,0-1,0 1,-1-1,1 0,-1 0,1-1,26-17,0-1,-1-2,-1-1,-1-2,-1 0,-2-2,-1 0,-1-2,9-17,14-26,-47 75,1-1,0 0,0 0,0 1,0-1,0 0,0 1,0-1,0 0,0 0,0 1,0-1,0 0,0 0,0 1,0-1,0 0,0 0,1 1,-1-1,0 0,0 0,0 0,0 1,0-1,1 0,-1 0,0 0,0 1,0-1,1 0,-1 0,0 0,0 0,0 0,1 1,-1-1,0 0,0 0,1 0,-1 0,0 0,1 0,-1 0,0 0,0 0,1 0,-1 0,-8 30,-89 254,-18 8,108-276,-2 5,0 1,1 1,2-1,0 1,1 1,2-1,0 0,1 5,2-25,-1 1,0-1,0 1,1 0,-1-1,1 1,0 0,0 0,0-1,0 1,1 0,0-1,-1 1,1 0,1-1,-1 1,0-1,1 0,0 1,0-1,0 0,0 0,0 0,0 0,1-1,0 1,-1 0,1-1,0 0,0 0,0 0,1 0,-1 0,0-1,1 1,-1-1,1 0,7 0,-1 0,0 0,0-2,1 1,-1-1,0-1,0 0,0 0,0-1,0 0,7-3,-14 4,1 1,0-1,0 0,0 0,-1 0,1 0,-1-1,0 0,1 1,-1-1,0 0,-1-1,1 1,-1 0,1-1,-1 1,0-1,0 0,-1 0,1 0,-1 0,0 0,0 0,0 0,0 0,-1 0,1 0,-1-1,-1-1,-2-7,-1 0,-1 0,0 0,-1 1,0 0,-1 0,-1 0,0 1,0 0,-1 0,0 1,-1 1,0-1,-1 1,-9-6,-1 2,0 0,0 2,-1 0,0 1,-1 2,0 0,-1 1,1 2,-1 0,-4 1,54 3,-1-2,0 0,0-2,0-1,0-1,9-5,-33 12,23-8,-1-2,0-1,-1 0,0-2,-1 0,0-1,17-16,-24 19</inkml:trace>
  <inkml:trace contextRef="#ctx0" brushRef="#br0" timeOffset="1731.566">2004 876,'-12'90,"11"-84,1 0,-1 0,1 1,1-1,-1 0,1 0,0 0,0 0,1 0,-1 0,1 0,1-1,-1 1,1-1,0 1,0-1,1 0,-1 0,1 0,0-1,1 1,-1-1,1 0,0 0,0-1,0 1,0-1,1 0,-1-1,1 1,-1-1,1 0,0-1,0 1,0-1,3 0,5-5,-1 0,0-1,0-1,-1 0,0-1,0 0,0-1,-1 0,0-1,-1 0,0-1,0 0,-1 0,0-1,-1 0,0-1,-1 0,3-7,14-66,-22 61</inkml:trace>
  <inkml:trace contextRef="#ctx0" brushRef="#br0" timeOffset="1976.091">2681 819,'-4'38,"-3"18,1 4,2-3,0-11</inkml:trace>
  <inkml:trace contextRef="#ctx0" brushRef="#br0" timeOffset="2231.97">2654 453,'0'0</inkml:trace>
  <inkml:trace contextRef="#ctx0" brushRef="#br0" timeOffset="2496.981">3021 114,'0'465,"-30"-194,30-142,1-128,-1-12</inkml:trace>
  <inkml:trace contextRef="#ctx0" brushRef="#br0" timeOffset="2682.031">3302 735,'-5'38,"-1"18,0 4,1-8</inkml:trace>
  <inkml:trace contextRef="#ctx0" brushRef="#br0" timeOffset="2851.5">3387 114,'0'0</inkml:trace>
  <inkml:trace contextRef="#ctx0" brushRef="#br0" timeOffset="3346.853">3613 1,'-76'705,"49"-465,23-220,1-5,11-33,1 2,-1 1,2 0,0 1,1 0,1 1,0 0,8-7,15-16,-17 17,0 1,1 1,1 0,0 2,1 0,1 2,0 0,1 2,1 0,-1 1,1 2,1 0,10 0,-32 7,1 0,0 0,0 1,0-1,-1 1,1 0,0 0,0 1,0-1,-1 1,1 0,0 0,-1 0,1 0,-1 1,1-1,-1 1,1 0,-1 0,0 0,0 0,0 1,0-1,-1 1,1 0,-1 0,1 0,-1 0,0 0,0 1,0-1,-1 0,1 1,-1 0,0-1,0 1,0 0,0-1,-1 5,0 5,-2 1,0-1,0 0,-1 0,-1 0,0 0,-1-1,0 1,-1-1,-1-1,1 1,-2-1,0 0,0-1,-1 1,0-2,-1 1,0-1,-3 2,-4 3,-1 0,0-1,-1-1,0-1,0 0,-2-1,1-2,-17 6,16-8,14-3,0 1,0-1,0-1,0 1,-1-1,1-1,-1 1,0-1,1-1,-1 1,0-1,0-1,1 1,-1-1,0-1,1 1,-1-1,1 0,0-1,0 0,-1 0,2-1,-1 0,-6-4,2-8</inkml:trace>
  <inkml:trace contextRef="#ctx0" brushRef="#br0" timeOffset="3894.089">4093 961,'79'-35,"-1"-4,-2-3,-2-3,6-9,-73 51,-1-1,1 0,-1-1,0 0,0 1,0-2,-1 1,0-1,0 0,0 0,-1 0,1-1,-2 1,1-1,-1 0,0 0,0 0,-1-1,0 1,0-1,-1 1,0-1,0 1,-1-1,0 0,0 0,-1 1,0-1,0 1,-1-1,0 1,0-1,-3-3,2 7,-1 0,0 0,-1 0,1 1,-1 0,1 0,-1 0,0 0,0 1,-1 0,1 0,0 0,-1 1,1 0,-1 0,1 0,-1 1,1 0,-1 0,1 0,-1 0,1 1,-1 0,1 0,-1 1,1-1,0 1,-1 1,1-1,0 1,1-1,-1 1,0 1,1-1,-3 3,4-4,0-1,0 1,0 0,0 0,0 0,1 0,-1 1,1-1,-1 1,1-1,0 1,0 0,0 0,0 0,1 0,-1 0,1 0,0 0,0 0,0 1,0-1,1 1,-1-1,1 0,0 1,0-1,0 1,0-1,1 1,-1-1,1 0,0 1,0-1,0 0,0 0,1 0,0 0,-1 0,1 0,0 0,1 1,6 3,0 0,0-1,1 0,0 0,0-1,1-1,-1 0,1 0,0-1,0 0,0-1,0 0,1-1,58 16,-66-17,0 1,0-1,0 1,0 0,0 0,0 0,-1 0,1 1,0-1,-1 1,0 0,1 0,-1 0,0 1,0-1,0 1,0 0,0-1,-1 1,1 1,-1-1,0 0,0 1,0-1,0 1,-1-1,0 1,1 0,-1 0,0-1,-1 1,1 0,-1 0,0 0,0 0,0 0,0 0,-1 3,-98 167,91-152</inkml:trace>
  <inkml:trace contextRef="#ctx0" brushRef="#br0" timeOffset="4197.418">4939 791,'0'34,"0"10</inkml:trace>
  <inkml:trace contextRef="#ctx0" brushRef="#br0" timeOffset="4451.024">4939 340,'0'0</inkml:trace>
  <inkml:trace contextRef="#ctx0" brushRef="#br0" timeOffset="4700.13">5221 650,'0'2,"-8"24,1 1,2-1,0 1,2 0,1 0,1 0,2 0,2 16,-3-39,1 0,0 0,0 0,0 0,0 0,1 0,0-1,0 1,0 0,0-1,0 0,1 1,-1-1,1 0,0 0,0-1,0 1,0-1,0 1,1-1,-1 0,1 0,0 0,-1-1,1 1,0-1,0 0,0 0,0-1,0 1,0-1,0 1,0-1,0-1,0 1,0 0,0-1,0 0,0 0,4-2,7-4,0-1,-1 0,0-1,0-1,-1 0,0-1,-1 0,-1-1,1-1,-2 1,0-2,0 1,-1-2,-1 1,0-1,2-8,17-23,10-39,-31 60</inkml:trace>
  <inkml:trace contextRef="#ctx0" brushRef="#br0" timeOffset="5245.001">5701 932,'59'-43,"-2"-2,-2-3,-3-2,-1-3,28-39,-43 50,-48 74,-17 60,29-89,0 0,-1 0,1 0,1 0,-1 0,0 0,1 0,0 0,-1 0,1 0,0 0,0-1,1 1,-1 0,1-1,-1 1,1-1,0 1,0-1,0 0,0 0,0 0,1 0,-1 0,0 0,1-1,0 1,-1-1,1 1,1-1,7 2,0-2,1 1,-1-2,0 1,1-1,-1-1,0 0,0-1,1 0,-1-1,-1 0,1 0,0-1,-1-1,0 0,0 0,1-2,39-14,146-43,-195 63,0 0,0 0,0 0,1 0,-1 0,0 1,0-1,1 0,-1 1,0-1,1 1,-1-1,1 1,-1-1,1 1,-1 0,0 0,1 0,-1 0,1 0,-1 0,1 0,-1 1,1-1,-1 0,1 1,-1-1,0 1,1 0,-1-1,0 1,0 0,1 0,-1 0,0 0,0 0,0 0,0 0,0 0,0 0,0 0,-1 1,1-1,0 0,-1 1,1-1,-1 0,1 1,-1-1,0 1,1-1,-1 1,0-1,0 1,0-1,0 1,-4 16,0-3,1 1,0-1,1 1,1 0,0-1,1 1,1 0,0 0,1-1,1 1,0-1,2 2,-1-11,-1-1,1 0,0 0,1 0,-1-1,1 1,0-1,0 0,0 0,1-1,-1 0,1 0,0 0,0 0,0-1,0 0,0 0,1-1,-1 0,0 0,5 0,14 2</inkml:trace>
  <inkml:trace contextRef="#ctx0" brushRef="#br0" timeOffset="6611.998">1 1441,'172'-18,"1"8,3 8,76 31,320-28,-154-31,922 31,-267-1,-726-27,213 26,-243-28,66 30,-153-30,29 18,-182 1,1 4,-1 2,44 6,-29-1,-68-1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17,'0'5,"-5"1,4 0,1-6,6-3,2-6,4-1,-4 1,-4 7,-3 3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2:46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1,'-5'9,"4"4,1-6,6-3,-3-3,-6-2,-4 5,5 1,3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427 137,'-39'-18,"20"10,-1 1,0 0,0 2,-1 0,1 2,-1 0,0 1,-3 1,-119-20,140 20,0 1,0-1,0 0,0 0,0-1,1 1,-1 0,0-1,1 0,-1 0,1 1,0-2,-1 1,1 0,0 0,0-1,0 1,1-1,-1 1,0-3,-5-13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71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0,'0'10,"0"2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137 292,'0'62,"-11"178,-3-154,-4-1,-23 61,-11 27,52-174,1 1,-1-1,1 1,-1-1,1 1,-1-1,1 1,-1 0,1-1,-1 1,1 0,-1 0,1-1,0 1,-1 0,1 0,-1 0,1 0,0-1,-1 1,1 0,0 0,-1 0,1 1,0-1,-1 0,1 0,-1 0,1 0,0 1,-1-1,1 0,-1 0,1 1,-1-1,1 0,0 1,-1-1,0 1,1-1,-1 1,1-1,-1 1,0-1,1 1,-1-1,0 1,1 0,-1-1,0 1,0-1,0 1,1 0,-1-1,0 1,0 0,0-1,0 1,0-1,0 1,0 0,-1-1,1 1,0 0,10-13</inkml:trace>
  <inkml:trace contextRef="#ctx0" brushRef="#br0" timeOffset="624.55">1012 180,'-12'-7,"0"0,0 1,-1 1,1 0,-1 1,0 0,-1 1,1 0,0 1,-1 1,0 0,1 1,-1 0,1 1,-1 1,1 0,0 1,-1 0,1 1,0 0,1 2,-1-1,-1 2,1 0,1 1,0 0,0 1,1 0,0 1,0 0,1 1,0 0,1 0,1 1,-1 0,2 1,0 0,0 0,-2 9,6-18,1 1,-1-1,1 0,0 1,0 0,0-1,1 1,-1 0,1 0,1 0,-1 0,1 0,-1 0,1 0,1 0,-1 0,1 0,0 0,0 0,0-1,1 1,0 0,0 0,0-1,0 1,1-1,-1 0,1 0,0 0,1 0,-1 0,4 2,4-2,0-2,0 1,1-2,-1 1,0-2,1 1,-1-2,0 1,1-2,-1 1,0-2,0 1,0-1,0-1,-1 0,1-1,-1 0,0 0,0-1,-1 0,0-1,6-5,0 3,286-207,-209 158,-91 59,-1 0,1 0,0 0,0 0,0 0,-1 0,1 0,0 0,-1 1,1-1,-1 0,0 0,1 0,-1 1,0-1,0 0,1 1,-1-1,0 0,0 0,-1 1,1-1,0 0,0 0,-1 1,1-1,0 0,-1 0,1 0,-1 1,0-1,1-1,-72 154,-50 150,91-175,26-89,8-26</inkml:trace>
  <inkml:trace contextRef="#ctx0" brushRef="#br0" timeOffset="872.701">1605 631,'-24'33,"-3"12,2-2</inkml:trace>
  <inkml:trace contextRef="#ctx0" brushRef="#br0" timeOffset="1303.117">1858 151,'61'-28,"-14"5,0 2,2 2,0 3,1 1,44-6,-92 20,0 0,0 0,0 0,1 0,-1 1,0-1,0 1,0-1,1 1,-1 0,0 0,0 0,1 0,-1 0,0 0,0 1,1-1,-1 1,0-1,0 1,0 0,0 0,0 0,0 0,0 0,0 1,0-1,-1 1,1-1,0 1,-1-1,1 1,-1 0,0 0,1 0,-1 0,0 0,0 0,0 0,-1 0,1 0,0 0,-1 1,0-1,1 0,-1 0,0 1,0-1,0 0,0 0,-1 1,1-1,-7 16,-1 0,-1 0,0-1,-1-1,-1 1,0-2,-13 13,10-9,-81 91,66-80,1 2,2 1,1 1,1 1,-16 35,38-67,0 1,0-1,0 1,1-1,0 1,0 0,0 0,0 0,0 0,1 0,-1 0,1 0,0 0,1 0,-1 0,1 0,-1-1,1 1,1 0,-1 0,0 0,1-1,0 1,-1-1,1 1,1-1,-1 0,1 0,-1 0,1 0,0 0,0 0,0-1,0 1,0-1,1 0,1 1,22 6,0-1,0-2,1 0,0-2,0-1,0-1,0-2,0-1,1-1,-1-1,-1-1,1-2,-1 0,21-9,-12 3,-6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4:40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0 662,'60'-43,"-1"-1,-3-4,-2-2,-2-2,23-32,-51 54,-1-2,-1-1,-2-1,-1-1,-2-1,-1 0,-2-1,5-22,-19 60,0-1,1 0,-1 0,0 0,1 0,-1 1,0-1,0 0,1 0,-1 0,1 0,-1 0,0 0,1 0,-1 0,0 0,1 0,-1 0,0 0,1 0,-1 0,0 0,1 0,-1-1,0 1,1 0,-1 0,0 0,0 0,1-1,-1 1,0 0,0 0,1-1,-1 1,0 0,0 0,0-1,1 1,-1 0,0-1,0 1,0 0,0-1,0 1,0 0,0-1,1 1,-1 0,0-1,0 1,0 0,0-1,-1 1,1 0,0-1,0 1,0-1,8 34,19 229,-11-31,-10 1,-12 25,5-204,-4 0,-1 0,-2 0,-3-1,-3-1,-1 0,-13 26,19-53,-1 0,-2-1,0 0,-1-1,-2-1,0 0,-1-1,-16 16,30-34,0 0,-1 0,1 0,-1-1,0 1,1-1,-1 1,0-1,0 0,0 0,0 0,0 0,0-1,0 1,0-1,0 0,0 0,0 0,0 0,0-1,0 1,0-1,0 1,0-1,0 0,0 0,0-1,0 1,1-1,-1 1,0-1,1 0,-1 0,1 0,0 0,0 0,0 0,0-1,0 1,0-1,0-2,-6-12,1-2,0 1,2-1,0 0,1 0,1 0,1 0,1-1,0 1,2-1,0 1,1-1,2-3,-1-6,2 0,1 0,1 1,1 0,2 0,1 1,1 0,1 1,1 0,1 1,2 1,0 1,2 0,0 1,2 1,0 1,1 1,23-15,-6 4,-12 8,2 1,0 1,1 2,0 0,2 3,9-3,-19 10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57,'0'5,"0"-4,4-1,3-6,4-2,0-4,-1 5,-8 3,1 3,5 1,1 0</inkml:trace>
  <inkml:trace contextRef="#ctx0" brushRef="#br0" timeOffset="606.55">367 0,'-4'0,"-2"5,-5 2,4-1,-1-1,1-1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4:32.9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1,'0'14,"0"5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3:16.3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5462 4205,'39'10,"26"8,13 5,-3-1,-14-4</inkml:trace>
  <inkml:trace contextRef="#ctx0" brushRef="#br1" timeOffset="71228.235">383 5335,'-10'5,"-2"6,-1 6,-1 0,0 2,-1 3,-3-3,1 1,-1-4,2 1,0-3,2 1,4-1</inkml:trace>
  <inkml:trace contextRef="#ctx0" brushRef="#br1" timeOffset="71403.639">44 5730,'-5'9,"-1"9,-5 0,0 3,1-3</inkml:trace>
  <inkml:trace contextRef="#ctx0" brushRef="#br0" timeOffset="-253.804">4475 3811,'43'14,"19"10,4 1,-4 0,-9-3,-7-6,-13-1,-6-2,-4-4,0 1,-4-1</inkml:trace>
  <inkml:trace contextRef="#ctx0" brushRef="#br0" timeOffset="-901.534">2528 3020,'38'10,"18"7,4 2,-4-3,-10 0,-10-1,-5-5,-8 2,-3-2,0-2,-4-3</inkml:trace>
  <inkml:trace contextRef="#ctx0" brushRef="#br0" timeOffset="-554.262">3430 3331,'20'9,"15"9,7 5,1-1,-2 1,-3-4,-4 0,-2-3,-2-5,-1 1,-1-2,0-2,-5-3</inkml:trace>
  <inkml:trace contextRef="#ctx0" brushRef="#br0" timeOffset="-5168.586">157 1948,'9'0,"14"5,7 1,3 5,1 0,-1 3,0 4,-2-1,-1-3,-1 0,-1-1,1-4,-6-3</inkml:trace>
  <inkml:trace contextRef="#ctx0" brushRef="#br0" timeOffset="-16838.636">2782 960,'-8'-8,"-1"0,0 0,0 0,0 1,-1 1,0 0,0 0,-1 1,0 0,0 1,0 0,0 0,-1 2,1-1,-1 1,0 1,-10 0,-16-1,-1 2,1 2,-1 1,1 3,0 0,0 3,1 1,-26 11,18-3,22-10,-1 2,2 0,-1 2,2 0,0 2,-4 3,-34 36,3 2,3 2,-4 9,-83 89,125-139,0 2,1 0,1 0,1 2,0-1,2 1,0 1,1 0,1 0,1 1,-3 18,-18 129,14-83,10-72,1 0,0 0,1 0,1 1,0-1,1 0,1 1,1 9,4 7,2-1,0 1,3-2,0 1,2-1,11 19,18 29,-26-45,2 0,0-1,3-1,17 21,-16-28,1-1,1-1,0-1,2-1,0-2,1 0,0-2,2-1,0-1,0-1,1-2,9 2,189 9,-169-12,1-3,0-3,56-4,-45 0,98-25,56-51,-173 57,-2-2,0-3,-1-1,-2-3,27-22,-49 34,-2-1,0-1,-1-1,-1-1,-1-1,0-1,-2-1,-1 0,-1-1,0-6,-2-1,-1 0,-1 0,-2-1,-1-1,-2 1,-1-2,-2 1,0-29,-6 32,-2 0,-1 0,-1 0,-2 0,-1 1,-8-17,1-3,5 19,-2 1,-1 0,-1 1,-1 0,-2 2,-1 0,-3-2,-96-105,108 120,0 0,-1 1,-1 1,0 0,-1 1,0 0,-14-9,-120-82,89 77,-1 2,-1 3,-28-4,15 14,50 10</inkml:trace>
  <inkml:trace contextRef="#ctx0" brushRef="#br0" timeOffset="-4868.547">975 2259,'29'19,"24"11,7 1,-1-6,-6-1,-7-6,-7 0,-5-4,-9-4</inkml:trace>
  <inkml:trace contextRef="#ctx0" brushRef="#br0" timeOffset="-4653.8">1765 2653,'25'10,"21"7,8 7,-5-2</inkml:trace>
  <inkml:trace contextRef="#ctx0" brushRef="#br2" timeOffset="8466.448">2612 1806,'-3'0,"-1"-1,0 1,0 0,0 0,0 1,1-1,-1 1,0-1,0 1,1 0,-1 1,0-1,1 1,-1-1,1 1,0 0,0 1,0-1,0 0,0 1,0 0,0-1,1 1,-1 0,1 0,0 1,0-1,0 0,1 1,-1-1,1 1,0 0,0-1,0 1,-1 3,3-5,-1 0,0-1,1 1,-1 0,1 0,0-1,-1 1,1-1,0 1,0 0,0-1,0 0,0 1,1-1,-1 0,0 1,1-1,-1 0,0 0,1 0,-1 0,1 0,0-1,-1 1,1 0,0-1,-1 1,1-1,0 0,0 1,0-1,-1 0,1 0,0 0,0 0,0-1,1 1,66-16,-65 15,-1 0,0 0,0 0,0-1,0 1,0-1,0 1,0-1,-1 0,1 0,-1 0,1-1,-1 1,0-1,0 1,0-1,0 0,0 1,0-1,-1 0,1 0,-1 0,0 0,0-1,0 1,-1 0,1 0,-1-1,0 1,0 0,0-1,0 1,0 0,-1-1,1 1,-1 0,0 0,0 0,-1-2,0 3,1 1,-1-1,0 1,0 0,0 0,-1 0,1 0,0 0,0 0,0 0,-1 1,1-1,0 1,-1-1,1 1,-1 0,1 0,0 0,-1 1,1-1,0 0,-1 1,1 0,0-1,-1 1,1 0,0 0,0 0,0 1,0-1,0 0,0 1,-1 0,-2 2,1 0,0-1,-1 1,1 1,1-1,-1 1,1-1,-1 1,1 0,1 0,-1 1,1-1,-2 4,3-5,0 0,1-1,-1 1,1 0,-1 0,1-1,0 1,1 0,-1 0,1 0,-1-1,1 1,0 0,1-1,-1 1,1-1,-1 1,1-1,0 0,0 0,0 0,1 0,-1 0,1 0,0 0,0-1,-1 1,2-1,-1 0,0 0,0 0,1-1,-1 1,1-1,-1 0,1 0,0 0,-1 0,1 0,0-1,0 0,-1 0,1 0,0 0,0 0,0-1,-1 0,1 0,0 0,-1 0,1 0,-1-1,1 0,4-2,1 0,-1-1,0 0,-1 0,1-1,-1 0,0-1,-1 1,1-1,-1 0,-1-1,1 0,-2 0,1 0,-1 0,0-1,0 1,-1-1,0 0,-1 0,1-4,-4 11,1-1,0 0,-1 0,1 1,-1-1,0 1,1-1,-1 1,-1-1,1 1,0-1,-1 1,1 0,-1 0,1 0,-1-1,0 2,0-1,0 0,0 0,-1 1,1-1,0 1,-1 0,1-1,-1 1,1 0,-1 1,1-1,-1 0,0 1,1-1,-1 1,0 0,1 0,-1 0,0 0,1 1,-1-1,0 1,1-1,-1 1,0 0,1 0,-1 0,1 0,0 1,-1-1,1 1,0-1,0 1,0 0,0 0,0 0,0 0,1 0,-1 0,0 2,-2-1,0 0,1 0,0 1,-1-1,1 1,1 0,-1 0,0 0,1 0,0 0,0 0,0 1,1-1,-1 1,1-1,0 1,0-1,1 1,-1 0,1-1,0 1,1 0,-1 0,1-1,0 1,0 0,1 1,-1-5,0 0,0 0,0 0,0 0,0 0,0-1,0 1,1 0,-1-1,0 1,1-1,-1 0,0 1,1-1,-1 0,0 0,1 0,-1 0,0 0,1 0,-1 0,0 0,1-1,-1 1,0 0,1-1,-1 1,0-1,0 1,1-1,-1 0,0 0,1 0,11-9</inkml:trace>
  <inkml:trace contextRef="#ctx0" brushRef="#br2" timeOffset="15306.226">3374 1496,'1'0,"0"0,0 0,-1 0,1 0,0 0,0 0,0 0,0 0,0 0,-1 0,1 0,0-1,0 1,0 0,-1-1,1 1,0 0,0-1,-1 1,1-1,0 1,-1-1,1 0,0 1,-1-1,1 0,-1 1,1-1,-1 0,1 0,-1 1,0-1,1 0,-1 0,0 0,0 1,0-1,0 0,1 0,-1 0,0 0,0 0,-1 1,1-1,0 0,0 0,0 0,0 0,-1 0,1 1,0-1,-1 0,1 0,-1 1,1-1,-1 0,1 1,-1-1,1 0,-1 1,0-1,1 1,-1-1,0 1,0-1,1 1,-1-1,0 1,0 0,0-1,-13-4,0 1,0 0,0 1,-1 0,1 1,-1 1,0 0,1 1,-1 0,-10 3,-13-2,31-1,-1 1,1-1,0 1,0 0,0 1,0 0,0 0,0 0,1 1,-1 0,1 0,0 1,0 0,0 0,0 0,1 1,-1 0,1 0,0 0,1 0,-1 1,1 0,0 0,1 0,-1 1,1-1,1 1,-2 3,-1 0,1 0,1 0,-1 0,2 1,-1-1,1 1,1 0,0-1,1 1,0 0,0 0,1 0,2 5,0-6,0 0,1 0,0 0,1 0,0-1,0 1,1-1,1-1,-1 1,1-1,1 0,0-1,0 0,0 0,1 0,0-1,0-1,0 1,1-2,0 1,0-1,0-1,8 2,-6 0,107 25,-116-29,1-1,0 0,-1 0,1-1,-1 1,1-1,0 0,-1 0,1 0,-1 0,0-1,1 1,-1-1,0 0,0 0,0 0,0-1,0 1,-1 0,1-1,-1 0,1 0,-1 0,0 0,0 0,0 0,-1 0,1-1,-1 1,0 0,1-2,0-3,-1 0,0 0,0 0,0 0,-1 0,0 0,-1 0,0-1,0 1,-1 1,0-1,0 0,-1 0,0 1,0-1,0 1,-1 0,-1 0,1 0,-1 1,0-1,0 1,-1 0,0 1,0 0,0 0,-1 0,0 0,0 1,-4-2,27 26,81 16,-87-35,0 1,0 1,0 0,0 0,-1 1,1 0,-1 1,0 0,0 0,-1 1,1 0,3 7</inkml:trace>
  <inkml:trace contextRef="#ctx0" brushRef="#br3" timeOffset="29922.746">2415 1779,'-11'-2,"0"0,0-1,1 0,-1-1,1 0,0 0,0-1,0 0,1-1,0 0,0-1,0 0,1 0,-3-4,-39-27,-139-57,1 31,-33-27,-16-4,1-2,38 12,-2 9,56 5,3 16,140 55,1 0,-1 1,0-1,1 0,-1 0,0 0,0 1,1-1,-1 0,0 0,0 0,1 0,-1 0,0-1,1 1,-1 0,0 0,0 0,1-1,-1 1,0 0,1-1,-1 1,1 0,-1-1,0 1,1-1,-1 1,1-1,-1 1,1-1,-1 0,1 1,0-1,-1 1,1-1,0 0,-1 1,1-1,0 0,0 0,0 1,0-1,-1 0,1 1,0-1,0 0,0 0,1 1,-1-1,0 0,0 0,0 1,0-1,1 0,-1 1,0-1,1 0,-1 1,0-1,1 1,-1-1,1 0,-1 1,1-1,-1 1,1-1,54-24,-39 19,-1 0,0-2,0 1,0-2,-1 0,0-1,-1 0,0-1,-1 0,0-1,10-13,-22 24,0 0,0 0,1 0,-1 0,0 0,0 0,0 0,1 0,-1 0,1 0,-1 0,1 0,-1 0,1 0,-1 0,1 0,0 0,0 1,-1-1,1 0,0 1,0-1,0 0,0 1,0-1,0 1,0-1,0 1,0 0,0-1,0 1,0 0,0 0,0-1,0 1,0 0,0 0,0 0,0 1,0-1,1 0,-1 0,0 1,0-1,0 0,0 1,0-1,0 1,-1-1,1 1,0 0,0-1,0 1,0 0,5 121,-7-83,-28 163,0-32,27-128,-34-139,-68-111,101 199,0-1,-1 2,0-1,-1 0,0 1,0 0,-1 0,0 0,0 1,-1-1,0 2,0-1,-1 1,0 0,-3-2,-5 6,2 4</inkml:trace>
  <inkml:trace contextRef="#ctx0" brushRef="#br3" timeOffset="31005.629">1145 85,'-1'0,"1"0,0 1,0-1,0 0,0 1,-1-1,1 0,0 1,0-1,-1 0,1 0,0 1,0-1,-1 0,1 0,0 0,-1 1,1-1,0 0,-1 0,1 0,-1 0,1 0,0 0,-1 0,1 0,0 0,-1 0,1 0,-1 0,1 0,0 0,-1 0,1 0,0 0,-1 0,1 0,0 0,-1-1,1 1,0 0,-1 0,1 0,0-1,-1 1,1 0,0-1,0 1,-1 0,1 0,0-1,0 1,0 0,0-1,-1 1,1 0,0-1,0 1,0-1,0 1,0 0,0-1,0 1,0 0,0-1,0 1,0-1,0 1,0 0,0-1,-20 24,-142 301,78-203,95-129,3-2</inkml:trace>
  <inkml:trace contextRef="#ctx0" brushRef="#br3" timeOffset="31359.299">1060 0,'142'26,"110"33,-163-14,-88-44,-1 0,0 0,1 0,-1 0,0 0,0 1,0-1,0 0,0 0,0 0,0 0,0 0,0 1,0-1,-1 0,1 0,0 0,-1 0,1 0,-1 0,1 0,-1 0,0 0,1 0,-1 0,0-1,0 1,0 0,0 0,1-1,-1 1,0 0,0-1,0 1,0-1,0 1,-1-1,1 0,0 1,0-1,0 0,0 0,0 0,0 0,-1 0,1 0,0 0,-1 0,-18 4</inkml:trace>
  <inkml:trace contextRef="#ctx0" brushRef="#br3" timeOffset="31637.068">975 254,'10'10,"12"7,8 2,3 2,1-3,0-4,-2-5,-5 2,-4-2,0-3,-4-1</inkml:trace>
  <inkml:trace contextRef="#ctx0" brushRef="#br3" timeOffset="32322.063">1484 537,'-2'-1,"-1"-1,1 1,0 0,0 0,-1 0,1 0,-1 0,1 0,-1 1,1-1,-1 1,0 0,1 0,-1 0,1 0,-1 0,0 1,1-1,-1 1,1-1,-1 1,1 0,0 0,-1 0,1 0,0 1,-1-1,1 1,0-1,0 1,0 0,1 0,-1 0,0 0,1 0,-1 0,1 0,0 0,-1 1,1-1,0 0,0 1,1-1,-1 1,1-1,-1 1,1 0,16 62,-13-61,-1 1,0 0,0-1,0 1,-1 0,1 0,-1 0,0 0,-1 0,1 1,-1-1,0 0,0 0,-1 0,1 0,-1 1,0-1,-1 0,1 0,-1-1,0 1,0 0,-1-1,0 1,-1-1,-1-1,0 0,0-1,0 1,0-1,-1 0,1 0,0 0,-1-1,0 0,1 0,-1 0,0-1,1 0,-1 0,0-1,0 1,1-1,-1 0,1-1,-1 1,1-1,-1 0,1-1,0 1,0-1,0 0,0 0,1 0,-1-1,-1-1,-19-29,18 17</inkml:trace>
  <inkml:trace contextRef="#ctx0" brushRef="#br3" timeOffset="49333.692">2669 2004,'0'341,"27"-172,-15 17,-4-145,-1 0,-3 1,-1 0,-2 0,-5 37,2 12,-9 39,3-90,2 0,1 0,2 1,2-1,2 1,2 4,-1 46,-2 700,28-622,-28 214,-37-482,23 74,-2 1,0 1,-1 0,-1 1,-1 1,-1 1,-1 1,-9-6,-38-39,61 58,4 5,1 0,-1 0,1-1,0 1,-1-1,1 0,0 1,0-1,0 0,0 0,0 0,1 0,-1-1,0 1,1 0,0-1,-1 1,1-1,0 1,1-1,-1 0,0 1,1-1,-1 0,1 1,0-1,0 0,0 0,0 0,0 1,1-1,-1 0,1 1,0-1,0 0,0 1,0-1,0 1,1-1,-1 1,1 0,-1 0,1-1,0 1,7-3,-1 1,1 0,-1 1,1 0,0 1,0-1,1 2,-1-1,0 1,1 1,-1 0,0 0,2 1,55-5,77-18,26-28,-151 45,6-3,1 2,0 1,1 0,-1 2,1 1,-1 1,6 1,-29 0,-1 0,0 0,0-1,0 1,1 0,-1 0,0 0,0 0,1 0,-1 0,0 1,0-1,0 0,0 0,1 1,-1-1,0 1,0-1,0 1,0 0,0-1,0 1,0 0,0 0,0 0,0 0,-1-1,1 1,0 0,-1 0,1 1,0-1,-1 0,1 0,-1 0,0 0,1 0,-1 1,0-1,0 0,0 0,1 0,-1 1,-1-1,1 0,0 0,0 1,0-1,-1 0,1 0,0 0,-1 0,1 0,-1 1,0-1,1 0,-1 0,0 0,1 0,-1-1,0 1,-1 1,-139 125,91-88,-23 18,30-24,2 1,1 2,-32 37,8 15,56-86,4-6</inkml:trace>
  <inkml:trace contextRef="#ctx0" brushRef="#br3" timeOffset="51984.424">3544 4629,'-4'1,"1"0,0 1,0 0,0-1,0 1,1 0,-1 0,0 1,1-1,-1 1,1-1,0 1,0 0,0 0,0 0,1 0,-1 0,1 0,0 0,-1 0,2 1,-2 1,-56 219,57-218,0 0,0 0,0 0,1-1,0 1,0 0,1 0,0 0,0 0,0 0,0-1,1 1,0-1,0 1,1-1,0 0,0 1,0-1,0-1,1 1,-1 0,1-1,1 0,-1 0,0 0,1 0,0-1,0 0,0 0,0 0,0-1,1 1,1-1,3-3,0 0,0-1,0 0,0 0,0-1,-1-1,1 1,-1-2,0 1,0-1,-1-1,1 1,-1-1,0-1,-1 0,0 0,1-1,103-127,-57 62,-54 72,0 1,0-1,1 0,-1 0,0 1,1-1,-1 0,1 1,-1-1,1 0,-1 1,1-1,-1 1,1-1,0 1,-1-1,1 1,0-1,-1 1,1 0,0-1,0 1,-1 0,1 0,0 0,0-1,0 1,-1 0,1 0,0 0,0 0,0 0,-1 0,1 1,0-1,0 0,-1 0,1 0,0 1,0-1,-1 1,1-1,0 0,-1 1,1-1,0 1,-1-1,1 1,-1 0,1-1,-1 1,1-1,-1 1,1 0,-1 0,16 48,-13-36,1-1,0 0,0 0,1 0,0-1,1 0,1 0,-1-1,2 0,-1 0,2 0,-1-1,1 0,0-1,1 0,0 0,0-1,1-1,0 0,0 0,10 3,-17-8,0 0,0-1,1 1,-1-1,0 0,1 0,-1-1,0 1,0-1,1 0,-1 0,0 0,0 0,0-1,0 0,0 0,-1 0,1 0,0-1,-1 1,0-1,1 0,-1 0,0 0,0 0,-1-1,1 1,-1-1,1-1,55-120,-53 112,34-160,-37 90,-6 59</inkml:trace>
  <inkml:trace contextRef="#ctx0" brushRef="#br2" timeOffset="64816.242">1992 2569,'-4'0,"0"0,1 1,-1-1,0 1,1 0,-1 0,1 0,0 1,-1-1,1 1,0 0,0 0,0 0,0 0,0 0,0 1,1-1,-1 1,1 0,0 0,-1-1,1 2,1-1,-1 0,0 0,1 1,0-1,-1 0,1 1,1 0,-1-1,0 1,1-1,0 1,0 0,0-1,0 1,1 0,-1-1,1 2,1-2,0-1,0 1,0-1,0 1,0-1,0 0,1 0,-1 0,1 0,0 0,-1-1,1 1,0-1,0 1,0-1,0 0,0-1,0 1,0 0,1-1,-1 0,0 1,0-1,0 0,0-1,1 1,-1-1,0 1,0-1,0 0,0 0,0 0,0-1,0 1,0-1,-1 1,1-1,-1 0,1 0,-1 0,1 0,-1-1,0 1,0-1,1-1,32-75,-34 77,-1 0,0 0,0 0,0 0,0 0,0 0,0 0,-1 0,1 0,-1 0,1 0,-1 0,0 0,0 0,0 1,0-1,0 0,0 0,0 1,-1-1,1 1,0-1,-1 1,0 0,1 0,-1-1,0 1,1 0,-1 0,0 1,0-1,0 0,0 1,0-1,0 1,0-1,0 1,0 0,0 0,-1 0,-4 0,1 1,-1 0,0 1,1-1,-1 1,1 1,0-1,0 1,0 0,0 0,0 1,1 0,-1 0,1 0,0 1,0-1,0 1,1 1,0-1,0 0,0 1,1 0,0 0,0 0,0 0,1 0,0 1,0-1,1 1,-1 0,1 2,0-6,1 0,-1-1,0 1,1 0,0 0,0 0,0 0,0 0,0 0,0-1,1 1,0 0,-1 0,1 0,0-1,0 1,1 0,-1-1,0 1,1-1,0 0,-1 1,1-1,0 0,0 0,0 0,1 0,-1 0,0-1,1 1,-1-1,1 1,0-1,-1 0,1 0,0 0,-1-1,1 1,0 0,0-1,0 0,0 0,0 0,0 0,-1 0,1 0,0-1,2 0,2-2,1 0,-1 0,0-1,0 1,0-2,0 1,-1-1,0 0,0 0,0-1,0 0,-1 0,0 0,1-2,-4 5,0 1,0-1,0 1,0-1,-1 0,1 1,-1-1,0 0,0 0,0 0,0 0,-1 0,1 0,-1 0,1 0,-1-1,0 1,0 0,-1 0,1 0,-1 0,1 0,-1 0,0 0,0 0,0 0,-1 0,1 0,-1 0,1 1,-1-1,0 1,0-1,0 1,-1 0,1 0,0 0,-6-1,0 1,0 0,1 1,-1 0,0 0,0 0,0 1,0 0,0 1,0 0,0 0,0 1,1 0,-1 0,0 1,1 0,0 0,0 1,0 0,0 0,0 0,1 1,0 0,0 0,-1 2,5-6,-1 0,0 0,1 0,-1 1,1-1,0 1,-1 0,1 0,0-1,0 1,0 1,0-1,0 0,1 0,-1 1,1-1,0 1,-1-1,1 1,0 0,0-1,1 1,-1 0,1 0,-1 0,1-1,0 1,0 0,0 0,0 0,1 0,-1-1,1 1,-1 0,1 0,0-1,0 1,0 0,1-1,-1 1,2 1,4 1,-1-1,1 0,-1 0,1-1,0 0,0 0,1 0,-1-1,0 0,1-1,0 0,-1 0,1 0,0-1,-1 0,1-1,0 0,-1 0,1 0,-1-1,1 0,-1-1,0 0,0 0,0 0,0-1,-1 0,5-3,-6 3,0 1,0-1,-1 0,1 0,-1 0,0-1,0 1,-1-1,1 0,-1 0,0 0,0-1,-1 1,0-1,0 1,0-1,-1 0,1 0,-1 0,-1 0,1 0,-1 0,0 0,-1-2,1 6,-1 0,0 0,0 0,0 0,0 0,0 0,0 1,0-1,-1 0,1 0,-1 1,1-1,-1 1,0 0,0-1,1 1,-1 0,0 0,0 0,0 0,0 0,0 1,0-1,-1 0,1 1,0 0,0 0,0-1,0 1,-1 0,1 1,0-1,0 0,0 1,-2 0,-73 28,75-28,0-1,-1 1,1 0,0 0,0 0,0 0,0 1,0-1,0 0,0 1,1 0,-1-1,0 1,1 0,-1 0,1 0,0 0,0 0,-1 0,1 0,1 0,-1 0,0 1,0-1,1 0,0 1,-1-1,1 0,0 1,0-1,0 0,0 1,1-1,-1 0,1 1,-1-1,1 0,0 1,0-1,0 0,0 0,0 0,0 0,1 0,-1 0,1 0,-1-1,1 1,0 0,-1-1,1 1,0-1,0 0,0 0,0 0,1 0,-1 0,0 0,0 0,2 0,72-15,-57 3</inkml:trace>
  <inkml:trace contextRef="#ctx0" brushRef="#br2" timeOffset="66135.276">1992 1919,'-8'-4,"-1"0,1 0,0 0,-1 1,0 1,0-1,0 1,0 1,0 0,0 0,0 1,0 0,0 0,-6 2,2-1,1 1,0 1,1 0,-1 1,0 0,1 0,0 1,0 1,1 0,-1 0,1 1,0 1,1 0,0 0,0 0,1 1,0 1,1-1,-5 8,9-13,1 0,-1 1,1-1,0 1,0-1,0 1,1 0,-1 0,1 0,0 0,1 0,-1 0,1 0,0 0,0 0,1 0,0 0,0 0,0-1,0 1,1 0,-1 0,1-1,0 1,1-1,-1 1,1-1,0 0,0 0,0 0,1 0,-1-1,1 1,0-1,0 0,0 0,0-1,1 1,-1-1,1 0,-1 0,1 0,4 1,157 0,-120-15,-27 6</inkml:trace>
  <inkml:trace contextRef="#ctx0" brushRef="#br1" timeOffset="69252.629">2556 2032,'0'5,"-5"6,-1 7,-5-1,0 2,-4-2,2 1,-3 2,-2-3,0 2,10-4,5-3</inkml:trace>
  <inkml:trace contextRef="#ctx0" brushRef="#br1" timeOffset="69649.383">2274 2427,'-9'5,"-4"11,-4 3,0 3,4 3,-1 1,2 2,3 0,-2-4,1-6</inkml:trace>
  <inkml:trace contextRef="#ctx0" brushRef="#br1" timeOffset="69900.345">1963 2823,'-15'19,"-4"11,1 6,4-4</inkml:trace>
  <inkml:trace contextRef="#ctx0" brushRef="#br1" timeOffset="70053.314">1709 3274,'-10'14,"-2"5</inkml:trace>
  <inkml:trace contextRef="#ctx0" brushRef="#br1" timeOffset="70311.841">1455 3670</inkml:trace>
  <inkml:trace contextRef="#ctx0" brushRef="#br1" timeOffset="70574.215">1455 3670,'-143'228,"65"-112,63-85,-2-1,0 0,-2-1,-2-1,-4 4,-7 10,-1 1,21-26</inkml:trace>
  <inkml:trace contextRef="#ctx0" brushRef="#br1" timeOffset="70829.136">891 4459,'-10'19,"2"7,3-2</inkml:trace>
  <inkml:trace contextRef="#ctx0" brushRef="#br1" timeOffset="71069.195">778 4713,'-15'24,"-4"8</inkml:trace>
  <inkml:trace contextRef="#ctx0" brushRef="#br1" timeOffset="71070.195">665 4996,'-15'14,"-4"5</inkml:trace>
  <inkml:trace contextRef="#ctx0" brushRef="#br1" timeOffset="75869.182">2782 5335,'0'5,"0"6,0 6,0 5,0 3,-5-2,-1 0,-1 0,2 2,2 1,5-4,4-1,0-4</inkml:trace>
  <inkml:trace contextRef="#ctx0" brushRef="#br1" timeOffset="76123.31">2725 5899,'-9'14,"1"10,7 1,3-4</inkml:trace>
  <inkml:trace contextRef="#ctx0" brushRef="#br1" timeOffset="79525.322">1285 5419,'0'-11,"1"0,0 0,0 0,1 0,0 1,1-1,0 0,1 1,0 0,1 0,0 0,1 1,-1-1,2 1,-1 0,1 1,1 0,0 0,0 1,0 0,1 0,0 0,0 2,1-1,-1 1,1 0,8-2,-15 7,0-1,1 1,-1-1,0 1,1 0,-1 0,0 1,1-1,-1 1,0-1,1 1,-1 0,0 1,0-1,0 0,0 1,0 0,0-1,0 1,-1 0,1 1,0-1,-1 0,0 1,0-1,0 1,0 0,0 0,0 0,-1 0,1 0,-1 0,0 0,0 0,0 1,0-1,-1 0,1 1,-1-1,0 0,0 1,0-1,0 1,-1-1,1 0,-1 1,0 0,-3 102,8 76,-2-173,1 1,0-1,1 0,0 0,0-1,0 1,1-1,1 0,0 0,0-1,0 1,1-1,0-1,0 1,0-1,1 0,0-1,0 0,1 0,-1-1,6 2,2 1,0-1,0 0,0-1,1-1,0 0,0-1,0-1,9-1,-46 15,3-11</inkml:trace>
  <inkml:trace contextRef="#ctx0" brushRef="#br1" timeOffset="79839.428">1512 5645,'-20'10,"-15"12,-7 8,4 3,3-4,8-2,4-1,1 0,-1-4,4-1,5-10,5-5</inkml:trace>
  <inkml:trace contextRef="#ctx0" brushRef="#br1" timeOffset="80456.603">2499 5616,'0'5,"-4"2,-8-1,0 4,-4 0,-3-2,-4-2,-3 3,-1-1,-1-1,-1-1,0-3,0-1,0-2,6-4,1-3,4-4,6-1</inkml:trace>
  <inkml:trace contextRef="#ctx0" brushRef="#br1" timeOffset="81459.408">1004 5673,'-166'-26,"140"21,0-1,0-2,1 0,0-2,0 0,1-2,1-1,0-1,0 0,2-2,0-1,-9-9,26 23,3 4</inkml:trace>
  <inkml:trace contextRef="#ctx0" brushRef="#br1" timeOffset="89228.818">4701 1581,'0'0,"-1"-1,1 1,0-1,-1 0,1 1,0-1,-1 1,1 0,-1-1,1 1,0-1,-1 1,1-1,-1 1,0 0,1 0,-1-1,1 1,-1 0,1 0,-1-1,0 1,1 0,-1 0,1 0,-1 0,0 0,1 0,-1 0,0 0,1 0,-1 0,1 1,-1-1,0 0,1 0,-1 0,1 1,-1-1,1 0,-1 1,1-1,-1 1,1-1,-1 0,1 1,-1-1,1 1,0-1,-1 1,1-1,0 1,-1-1,1 1,0 0,0-1,0 1,-1-1,1 1,0 0,0-1,0 1,0 0,0-1,0 1,0-1,1 2,-70 156,-62 106,-72 142,199-399,0 0,0 0,1 0,0 0,0 1,1-1,0 1,1 0,-1 0,1-1,1 6,2-9,1-1,0 0,0 0,0 0,1 0,-1-1,1 1,-1-1,1 0,0 0,0 0,0-1,0 1,0-1,0 0,0 0,1-1,-1 1,2-1,7 3,224 69,159 69,-205-57,-117-46,-58-29</inkml:trace>
  <inkml:trace contextRef="#ctx0" brushRef="#br1" timeOffset="89628.409">6056 2936,'-209'134,"39"-20,58-61,93-47</inkml:trace>
  <inkml:trace contextRef="#ctx0" brushRef="#br1" timeOffset="89976.087">5604 2794,'111'167,"33"8,2 38,-127-178,-15-27</inkml:trace>
  <inkml:trace contextRef="#ctx0" brushRef="#br1" timeOffset="91297.767">4108 791,'-108'122,"99"-103,0 0,1 0,1 1,1 0,0 1,2-1,0 2,3-19,0 0,0 0,0 1,0-1,0 0,0 0,1 1,0-1,0 0,0 1,0-1,0 0,1 1,-1-1,1 0,0 1,0-1,0 0,0 0,1 0,-1 0,1 0,0 0,0-1,0 1,0 0,0-1,1 0,-1 1,1-1,0 0,-1 0,1-1,0 1,0 0,0-1,0 0,0 0,1 0,-1 0,0 0,0 0,1-1,-1 0,1 0,5-3,0 0,0-1,0 0,0 0,-1-1,0 0,0-1,0 0,-1 0,0-1,0 0,-1 0,0 0,0-1,0 0,2-6,17-17,150-248,-174 279,-1 1,0-1,0 0,0 0,1 0,-1 0,0 1,0-1,1 0,-1 0,0 0,1 0,-1 0,0 0,0 0,1 0,-1 0,0 0,0 0,1 0,-1 0,0 0,1 0,-1 0,0 0,0 0,1 0,-1 0,0-1,0 1,1 0,-1 0,0 0,0 0,1-1,-1 1,0 0,0 0,0 0,-7 36,5-29,-10 201,10-69,-1-103,-2 0,-2-1,-1 0,-2 0,-1-1,-2-1,-1 0,-1 0,-2-2,-1 0,-9 9,21-32,0-1,-1 0,0 0,-1 0,0-1,0 0,0 0,0-1,-1 0,0-1,0 0,-1 0,1-1,-5 1,11-3,-1-1,0 1,0 0,0-1,0 0,0 0,0 0,0 0,0-1,0 1,0-1,0 0,0 0,1-1,-1 1,0-1,1 0,-1 0,1 0,0 0,-1-1,1 1,0-1,1 0,-1 0,0 0,1 0,0 0,-1-1,1 1,1-1,-1 1,0-1,1 0,0 1,-1-3,1-5,0 0,1-1,0 1,1 0,0-1,1 1,0 0,1 0,0 0,1 0,0 1,0-1,2 1,-1 0,1 0,0 1,1 0,0 0,1 0,-1 1,2 0,-1 1,1 0,0 0,1 1,5-3,4-4,1 1,0 2,0 0,1 1,1 1,-1 1,1 1,14-2,94-6,-85 22,-25-5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1 187,'425'0,"-323"16,-102-16,0 0,-1 0,1 0,0-1,0 1,0 0,0 0,0-1,-1 1,1 0,0-1,0 1,0 0,0 0,0-1,0 1,0 0,0-1,0 1,0 0,0 0,0-1,0 1,0 0,0-1,0 1,0 0,1 0,-1-1,0 1,0 0,0 0,0-1,0 1,1 0,-1 0,0 0,0-1,1 1,-1 0,0 0,0 0,1 0,-1-1,0 1,1 0,-27-19,-108-74,88 26,45 54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28 127,'-2'1,"0"0,0 1,0 0,0-1,1 1,-1 0,1 0,-1-1,1 1,0 0,0 1,0-1,0 0,0 0,0 0,0 1,1-1,-1 0,1 1,0-1,0 0,0 1,0-1,0 3,0-2,-3 196,5-182,0 0,1 0,1 0,1 0,0 0,1-1,1 0,1 0,0-1,5 6,-11-18,0 1,1-1,0 0,0 0,0 0,0-1,0 1,1-1,-1 0,1 0,-1 0,1 0,0-1,0 1,-1-1,1 0,0 0,0 0,1-1,-1 0,0 1,0-1,0-1,0 1,0-1,0 1,0-1,0 0,0 0,0-1,0 1,2-3,8-2,0-2,-1 1,0-2,-1 0,1 0,-2-1,1-1,1-2,3-6,-2-1,0 0,-1 0,-1-2,-1 1,-1-2,-1 1,-1-1,1-7,-9 29,-1 0,1 0,0 0,0 1,-1-1,1 0,0 0,0 0,0 0,0 0,0 0,0 0,0 1,0-1,1 0,-1 0,0 0,0 0,1 0,-1 1,1-1,-1 0,0 0,1 1,-1-1,1 0,0 1,-1-1,1 0,0 1,-1-1,1 1,0-1,0 1,-1-1,1 1,0 0,0-1,0 1,0 0,-1 0,1-1,0 1,0 0,0 0,0 0,0 0,0 0,-1 0,1 1,0-1,0 0,0 0,0 1,0-1,-1 0,1 1,0-1,0 1,-1-1,1 1,0-1,15 43,-15-37,0 1,1-1,0 1,0-1,0 0,1 1,0-1,0-1,0 1,1 0,0-1,0 0,1 0,-1 0,1 0,0-1,1 0,-1 0,1 0,-1 0,1-1,0 0,0-1,2 1,-1-1,0-1,0-1,0 1,0-1,0-1,0 1,-1-1,1 0,0-1,0 1,0-1,-1-1,1 1,-1-1,0 0,0-1,0 1,0-1,-1-1,1 1,-1-1,0 1,0-2,-1 1,1 0,-1-1,-1 0,1 0,-1 0,0 0,0-1,-1 1,1-1,-2 0,1 1,-1-1,0 0,0 0,-1 0,0-5,-4-6</inkml:trace>
  <inkml:trace contextRef="#ctx0" brushRef="#br0" timeOffset="1794.227">734 296,'5'0,"1"-5,0-6,-1-6,3-5,1-4,3-2,-1-1,4 5,-2 1,-2 0,1 3,-1 1,-3-1,-7 3,-4 8,-2 7</inkml:trace>
  <inkml:trace contextRef="#ctx0" brushRef="#br0" timeOffset="2329.067">1185 70,'0'5,"5"2,6-1,7-1,4-2,3 0,3-2,1-1,1 0,-11 0,-7 0</inkml:trace>
  <inkml:trace contextRef="#ctx0" brushRef="#br0" timeOffset="2683.097">1072 353,'14'5,"10"1,6 0,2-1,-4 3,-2 1,-1-2,-4-6,-7-4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0,'-34'37,"2"0,1 2,3 1,0 1,3 2,-2 9,-86 168,86-185,16-29</inkml:trace>
  <inkml:trace contextRef="#ctx0" brushRef="#br0" timeOffset="393.148">1 57,'5'16,"0"0,2 0,0-1,0 0,2 0,0 0,0-2,1 1,5 4,163 163,-170-173,-1 0,0 0,0 0,-1 1,0 0,-1 1,1-1,-2 1,2 5,-5-2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17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1 238,'48'-61,"51"-73,-99 131,1 1,0 0,0 0,0-1,0 1,0 0,0 0,1 0,-1 0,1 0,-1 1,1-1,-1 0,1 1,0-1,0 1,0 0,0-1,0 1,0 0,1 0,-1 0,0 1,0-1,1 0,-1 1,0 0,1-1,-1 1,0 0,1 0,-1 0,1 1,-1-1,0 0,1 1,-1 0,0 0,0-1,1 1,-1 0,0 1,0-1,0 0,0 1,1 0,8 11,1 1,-1 1,-1 0,-1 0,0 1,-1 0,5 16,31 53,-33-68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30 227,'-2'1,"0"1,0-1,0 1,1-1,-1 1,0 0,1-1,-1 1,1 0,0 0,0 0,0 0,0 1,0-1,0 0,0 0,1 1,-1-1,1 0,0 1,0-1,0 0,0 1,0-1,0 1,0 0,-3 281,2-277,1 0,0-1,0 1,0 0,1 0,0 0,0-1,1 1,0-1,0 1,0-1,1 0,0 0,0 0,1 0,0 0,3 3,-4-9,0 0,0 0,0 0,0 0,0-1,0 1,0-1,0 0,0 0,0 0,0-1,0 1,-1-1,1 1,0-1,-1 0,0 0,1 0,-1 0,0-1,0 1,0 0,0-1,0 0,-1 1,1-1,-1 0,0 0,1-1,3-5,82-135,-69 112,-19 58,0-23,-16 98,17-97,0 0,-1 0,1 0,1 0,-1 0,0 0,1 0,0-1,0 1,0 0,1 0,-1-1,1 1,0-1,0 1,0-1,0 0,0 0,1 0,0 0,-1 0,1 0,0-1,1 1,-1-2,1 1,-1-1,0 0,1 0,-1 0,1-1,0 1,-1-1,1 0,-1 0,1 0,-1 0,1-1,0 1,-1-1,1 0,-1 0,0 0,1-1,-1 1,0-1,0 0,0 0,0 0,0 0,0 0,-1-1,2-1,61-84,0-107,-61 182,0 0,0 0,-2 0,1 0,-2-1,0 1,0-1,-2 1,1-1,-2 1,0-5,-5 6,1 6</inkml:trace>
  <inkml:trace contextRef="#ctx0" brushRef="#br0" timeOffset="850.858">933 340,'-11'-1,"0"1,0 0,-1 0,1 1,0 1,0 0,0 0,1 1,-1 0,0 1,1 1,0-1,0 2,-2 1,11-7,0 1,0 0,0-1,0 1,0 0,0-1,0 1,0 0,0 0,1 0,-1 0,0 0,1 0,-1 0,1 0,-1 0,1 0,-1 0,1 0,0 1,0-1,-1 0,1 0,0 0,0 0,0 1,0-1,0 0,1 0,-1 0,0 0,1 1,-1-1,0 0,1 0,-1 0,1 0,0 0,-1 0,1 0,0 0,-1 0,1 0,0-1,0 1,0 0,0 0,0 0,57 27,-48-25,-6-2,0 0,1-1,-1 2,0-1,0 0,0 1,0 0,0 0,0 0,0 1,0-1,-1 1,1 0,-1 0,0 0,0 0,0 0,0 1,-1 0,1-1,-1 1,0 0,0 0,-1 0,1 0,-1 0,0 1,0-1,0 0,0 1,-1-1,0 1,0-1,0 1,0-1,-1 0,1 1,-1-1,-1 0,1 1,-6 4,0-1,-1 0,0 0,0 0,-1-1,0-1,0 1,-1-1,1-1,-1 0,0 0,-1-1,1 0,-1-1,0 0,0-1,0 0,0-1,0 0,-10-1,-3 1,5-3</inkml:trace>
  <inkml:trace contextRef="#ctx0" brushRef="#br0" timeOffset="1100.397">1130 537,'-4'34,"-2"10</inkml:trace>
  <inkml:trace contextRef="#ctx0" brushRef="#br0" timeOffset="1251.023">1215 1,'-5'29,"-1"9</inkml:trace>
  <inkml:trace contextRef="#ctx0" brushRef="#br0" timeOffset="1740.27">1271 678,'39'-35,"35"-47,-16-48,-58 130,0 1,1-1,-1 1,0-1,0 1,0-1,1 1,-1-1,0 1,0-1,1 0,-1 1,1-1,-1 1,0-1,1 0,-1 1,1-1,-1 0,0 0,1 1,-1-1,1 0,-1 0,1 0,-1 0,1 1,-1-1,1 0,-1 0,1 0,-1 0,1 0,-1 0,1 0,-1-1,1 1,-1 0,1 0,-1 0,1 0,-1-1,1 1,-1 0,1 0,-1-1,0 1,1 0,-1-1,1 1,-1-1,0 1,0 0,1-1,-1 1,0-1,0 1,1-1,-1 1,0-1,0 1,0-1,0 1,0-1,1 1,4 42,-4-29,-3-7,1 0,1 1,-1-1,1 0,0 1,1-1,0 0,0 0,0 0,0 0,1 1,0-2,0 1,1 0,0 0,0-1,0 1,1-1,-1 0,1 0,0-1,1 1,-1-1,1 0,0 0,0 0,0-1,1 1,-1-1,2 0,-2-2,-1 0,1 0,0-1,-1 1,1-1,0-1,0 1,-1 0,1-1,0 0,-1 0,1-1,-1 1,1-1,-1 0,0 0,0 0,0-1,0 1,0-1,0 0,-1 0,1 0,-1-1,0 1,0-1,1-2,60-117,-56 101</inkml:trace>
  <inkml:trace contextRef="#ctx0" brushRef="#br0" timeOffset="2183.97">1977 86,'107'95,"-95"-77,-1-1,0 2,-1-1,-2 2,1-1,-2 1,-1 0,-1 0,0 1,-1 0,-2 0,1 18,35 130,-37-166,1 1,0-1,0 1,0-1,0 0,0 0,1 0,-1 0,1 0,0 0,0-1,0 1,0-1,0 0,0 0,1 0,-1 0,1-1,0 1,-1-1,1 0,0 0,3 0,15 2</inkml:trace>
  <inkml:trace contextRef="#ctx0" brushRef="#br0" timeOffset="2473.787">2204 509,'-20'14,"-10"10,-6 6,-1 2,1 0,2 1,1-7,7-2,3 0,5-1,6-3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7:2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424 214,'166'-175,"-165"173,0 0,0-1,0 1,1 0,-1 0,1-1,0 1,0 0,-1 1,1-1,0 0,1 1,-1-1,0 1,0-1,1 1,-1 0,0 0,1 0,0 0,-1 1,1-1,-1 1,1-1,0 1,-1 0,1 0,0 0,-1 0,1 1,-1-1,1 1,0-1,-1 1,1 0,-1 0,0 0,1 0,-1 1,0-1,0 1,1-1,-1 2,76 167,-56-108,-18-42</inkml:trace>
  <inkml:trace contextRef="#ctx0" brushRef="#br0" timeOffset="-1417.304">1 694,'0'-5,"5"-2,6 1,6 1,6 2,2 0,-1-3,-2 0,2 0,0 1,2 2,1-4,0 0,1 1,-9 6,-13 3,-7 1</inkml:trace>
  <inkml:trace contextRef="#ctx0" brushRef="#br0" timeOffset="-1113.125">143 440,'-10'33,"-3"17,1 4,2-3,3-4,3-7,2-4,1-3,1-4,0-1,1 0,4-6,2-6</inkml:trace>
  <inkml:trace contextRef="#ctx0" brushRef="#br0" timeOffset="-497.375">481 440,'-1'3,"-13"41,2 0,2 1,2 0,2 1,0 37,5-81,1 0,0 1,0-1,0 0,0 0,0 1,0-1,0 0,1 0,-1 0,1 1,0-1,0 0,-1 0,1 0,1 0,-1 0,0 0,0-1,1 1,-1 0,1 0,-1-1,1 1,0-1,0 0,-1 1,1-1,0 0,0 0,0 0,0-1,1 1,-1 0,0-1,0 1,0-1,1 0,-1 1,0-1,0 0,1-1,-1 1,0 0,0-1,0 1,1-1,-1 1,0-1,0 0,0 0,0 0,0 0,1-2,14-8,-2-2,1 0,-2 0,0-1,0-1,-2 0,1-1,-2-1,4-8,10-10,31-58,-46 122,-12 426,-24-286,25-159,0 1,-1-1,0 0,-1 0,0 0,-1-1,0 1,0-1,-1 0,0 0,-1 0,0-1,0 0,-1 0,0 0,0-1,-1 0,0 0,-7 4,11-11,0 1,1-1,-1 0,0 0,1-1,-1 1,1-1,-1 0,0 0,1 0,0 0,-1-1,1 1,0-1,-1 0,1 0,0 0,1 0,-1 0,0-1,0 0,1 1,0-1,0 0,-1 0,1 0,1 0,-1-1,1 1,-1 0,1-1,0 1,0-1,0 0,1 1,-1-2,-4-8,-4-4</inkml:trace>
  <inkml:trace contextRef="#ctx0" brushRef="#br0" timeOffset="2316.13">989 383,'-8'12,"1"0,0 1,1 0,1 0,0 0,0 0,1 1,1 0,1-1,0 1,0 0,2 1,0-1,0 0,1 0,1 0,0 0,1 0,1-1,0 1,4 7,-7-14,-1-4,0-1,0 1,0 0,0 0,0 0,1 0,-1-1,1 1,0 0,0 0,0-1,0 1,1-1,-1 1,1-1,-1 1,1-1,0 0,0 0,0 0,0 0,0 0,0 0,1 0,-1-1,0 1,1-1,0 0,-1 0,1 0,0 0,-1 0,1-1,0 1,0-1,0 1,0-1,-1 0,1 0,0-1,0 1,0 0,0-1,-1 0,2 0,97-85,-101 85,1 0,0 0,0 0,0 0,0 0,-1 0,1 1,1-1,-1 0,0 0,0 1,0-1,0 1,0-1,1 1,-1-1,0 1,0 0,1 0,-1-1,0 1,1 0,-1 0,0 0,0 0,1 1,-1-1,0 0,0 0,1 1,-1-1,0 1,0-1,0 1,1 0,-1-1,0 1,0 0,0 0,0 0,0-1,0 1,-1 0,1 0,0 1,0-1,-1 0,1 0,-1 0,1 0,-1 1,1-1,-1 0,0 0,1 1,10 38,15 35,-26-73,1-1,0 1,1-1,-1 1,0-1,0 0,1 1,-1-1,1 0,-1 0,1 0,-1 0,1 0,-1 0,1-1,0 1,0 0,-1-1,1 1,0-1,0 0,0 0,0 0,-1 0,1 0,0 0,0 0,0 0,0-1,-1 1,1-1,0 1,0-1,-1 0,1 0,0 1,0-2,9-6,1-1,-2 0,1-1,-1 0,-1-1,0 0,0 0,-1-1,-1 0,0-1,0 1,3-11,59-180,-65 152,-9 33</inkml:trace>
  <inkml:trace contextRef="#ctx0" brushRef="#br0" timeOffset="2672.437">1695 440,'-2'3,"-15"17,2 1,0 1,1 0,1 1,1 1,2 0,0 0,1 1,2 0,-2 12,8-34,1 1,0 0,0-1,0 1,0 0,1-1,0 1,-1 0,1-1,1 1,-1-1,0 1,1-1,0 0,-1 0,1 1,1-1,-1-1,0 1,1 0,-1 0,1-1,0 0,0 1,0-1,0 0,0 0,1-1,-1 1,0-1,1 0,-1 1,1-1,2 0,1 0,1 0,0 0,0 0,0-1,0 0,0-1,0 0,0 0,-1 0,1-1,0 0,-1-1,1 0,-1 0,0 0,0-1,63-58,-53 39</inkml:trace>
  <inkml:trace contextRef="#ctx0" brushRef="#br0" timeOffset="2970.375">2005 468,'-18'21,"1"0,0 2,2 0,1 0,1 2,1 0,-8 22,19-45,0 0,0 0,0 0,0 0,0 0,1 1,-1-1,1 0,0 1,-1-1,1 0,0 1,0-1,1 0,-1 1,0-1,1 0,0 0,-1 1,1-1,0 0,0 0,0 0,0 0,0 0,1 0,-1 0,1 0,-1-1,1 1,0 0,-1-1,1 1,0-1,0 0,0 0,0 0,0 0,1 0,-1 0,0 0,2 0,4 0,0-1,0 1,0-2,0 1,0-1,0 0,0-1,0 1,0-2,-1 1,1-1,-1 0,0-1,0 0,0 0,0 0,-1-1,1 0,-1 0,0-1,-1 1,0-1,1-1,-2 1,1-1,-1 1,0-1,0-1,-1 1,0 0,-1-1,1 0,-1 1,-1-1,1 0,-2 0,1 0,-1 0,0 0,0 0,-1 0,0 0,-2-6,1 10,-1-1,1 1,-1 0,1 0,-1 0,0 0,-1 0,1 1,-1-1,0 1,1 0,-1 0,-1 1,1-1,0 1,-1 0,1 0,-1 0,1 1,-1-1,0 1,0 0,0 1,1-1,-1 1,0 0,0 0,0 1,0-1,0 1,0 0,1 0,-1 1,0-1,1 1,-1 0,1 0,0 1,-2 0,-19 11</inkml:trace>
  <inkml:trace contextRef="#ctx0" brushRef="#br0" timeOffset="3366.493">2429 383,'-35'20,"23"-15,1 1,0 0,1 1,0 0,0 1,0 0,1 0,0 1,1 0,-6 8,13-16,0 1,0-1,0 1,0 0,0-1,0 1,0 0,1 0,-1 0,1-1,-1 1,1 0,0 0,-1 0,1 0,0 0,0 0,1 0,-1 0,0 0,1-1,-1 1,1 0,-1 0,1 0,0-1,0 1,0 0,0-1,0 1,0-1,0 1,1-1,-1 1,0-1,1 0,-1 0,1 0,0 1,76 28,-54-23,-18-6,-1 0,1 0,0 1,-1-1,1 1,-1 1,0-1,0 1,0 0,0 0,0 0,-1 0,1 1,-1 0,0 0,0 0,0 1,-1-1,1 1,-1 0,0 0,-1 0,1 0,-1 1,0-1,0 1,-1-1,0 1,0-1,0 1,0 0,-1 0,0-1,0 1,-1 0,0 0,0-1,-1 6,-2-6,1 1,-1-1,-1 0,1 0,-1-1,1 1,-1-1,-1 0,1-1,0 1,-1-1,0 0,0 0,0-1,0 0,0 0,0 0,-1-1,1 1,0-2,-1 1,-5-1,-14 2</inkml:trace>
  <inkml:trace contextRef="#ctx0" brushRef="#br0" timeOffset="3900.838">2654 327,'13'-8,"0"1,1 1,-1 0,2 0,-1 2,0 0,1 0,0 1,0 1,0 1,0 0,0 1,0 0,0 1,13 3,-22 2,0 0,0 0,-1 0,0 1,0-1,-1 1,0 1,0-1,0 0,-1 1,0 0,-1 0,0 0,0 0,0 0,-1 0,-1 1,1-1,-1 8,0-13,14 170,-10-153,-4-13,1 0,0 0,1 0,0 0,0 0,0 0,0-1,1 1,1-1,-1 1,1-1,0-1,0 1,0 0,1-1,3 3,-5-5,-1-1,1 1,0-1,0 0,0 0,0 0,1 0,-1 0,1-1,-1 1,1-1,-1 0,1 0,0 0,-1-1,1 1,0-1,0 0,-1 0,1 0,0-1,0 1,-1-1,1 0,0 0,-1 0,1-1,-1 1,1-1,-1 0,10-9</inkml:trace>
  <inkml:trace contextRef="#ctx0" brushRef="#br0" timeOffset="4159.019">2993 553,'-24'19,"-13"11,0 6,2-4,1-3,3 0,1-2,5 0,3-4,10-7,7-5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1240 381,'0'-5,"-4"-2,-3 1</inkml:trace>
  <inkml:trace contextRef="#ctx0" brushRef="#br0" timeOffset="1530.038">1156 352,'-26'0,"0"-2,1 2,-1 1,0 1,1 1,-1 2,1 0,-20 8,-101 46,145-58,0 0,0-1,-1 1,1 0,0-1,1 1,-1 0,0 0,0 0,0 0,0 0,1 0,-1 0,1 0,-1 0,1 1,-1-1,1 0,-1 0,1 0,0 1,0-1,0 0,-1 0,1 1,0-1,1 0,-1 0,0 1,0-1,1 0,-1 0,0 1,1-1,-1 0,1 0,-1 0,1 0,0 0,0 0,-1 0,1 0,0 0,0 0,0 0,0-1,0 1,0 0,0-1,0 1,0 0,1-1,-1 1,0-1,1 0,71 26,-10-18,-41-6,0 0,-1 2,1 0,-1 1,0 2,0 0,-1 1,0 1,8 5,-26-13,-1-1,0 1,1 0,-1 0,0 0,0 0,1 0,-1 1,0-1,0 0,0 0,0 1,-1-1,1 0,0 1,-1-1,1 1,-1-1,1 1,-1-1,1 1,-1-1,0 1,0 0,0-1,0 1,0-1,0 1,-1-1,1 1,0 0,-1-1,1 1,-1-1,0 1,1-1,-1 0,0 1,0-1,0 0,0 0,0 1,0-1,-57 43,-142 35,-54 80,241-151,-1 0,1 0,0 0,1 1,0 1,1 0,0 1,0 0,1 1,10-10,0 1,0-1,0 1,1-1,-1 1,1-1,0 0,-1 1,1-1,0 0,0 1,1-1,-1 0,0 0,1 0,-1 0,1 0,0-1,0 1,-1 0,1-1,0 1,0-1,1 0,-1 1,0-1,0 0,1 0,-1-1,0 1,1 0,-1-1,1 0,-1 1,1-1,-1 0,1 0,2-1,51 12,-34-5,1-2,-1 0,1-2,0 0,0-1,0-2,0 0,0-1,0-2,117-15,-115 18</inkml:trace>
  <inkml:trace contextRef="#ctx0" brushRef="#br0" timeOffset="3460.811">27 832,'-22'-87,"20"71,1 1,0-1,1 0,1 1,0-1,1 1,1-1,0 1,1 0,1 0,0 0,1 1,0 0,7-9,66-129,-51 110,62-71,-74 99,1 1,0 1,1 0,1 2,0 0,0 0,1 2,0 1,7-2,-27 8,0 0,0 0,0 0,-1 0,1 0,0 0,0 0,-1 0,1 0,0 0,-1 0,1 0,-1 0,0 0,1 0,-1 0,0 1,1-1,-1 0,0 0,0 1,0-1,0 0,1 1,-1-1,0 1,0-1,0 1,0 0,0-1,0 1,-1 0,1 0,0 0,0-1,0 1,0 0,0 1,0-1,0 0,-1 0,-4-3,-120-47,122 51,1 0,0 0,-1 0,1 1,0-1,0 1,0 0,0 0,0 0,1 0,-1 0,1 1,-1-1,1 1,0 0,0-1,0 1,0 0,0 0,1 1,-1-1,1 0,0 0,0 1,0-1,1 1,-1-1,1 0,0 1,-1-1,2 1,-1-1,0 1,1-1,-1 1,1-1,0 0,1 3,-2 18,-23 179,2-66,22-136,0-1,-1 1,1 0,0-1,0 1,-1-1,1 0,0 1,0-1,0 1,0-1,-1 0,1 0,0 0,0 1,0-1,0 0,0 0,0 0,0 0,0 0,0-1,0 1,-1 0,1 0,0-1,0 1,0 0,0-1,0 1,-1-1,1 1,0-1,0 1,-1-1,1 0,0 1,-1-1,1 0,-1 0,1 1,-1-1,1 0,-1 0,0 0,1 0,-1 1,0-1,1 0,-1 0,0 0,0 0,0 0,2-2,224-341,-210 322,-4 4</inkml:trace>
  <inkml:trace contextRef="#ctx0" brushRef="#br0" timeOffset="4585.492">1522 521,'-89'117,"5"4,-33 68,66-111,140-211,63-43,-136 155,91-87,-106 107,0 1,0-1,-1 1,1-1,0 1,0-1,-1 1,1 0,0-1,0 1,0 0,0 0,0-1,0 1,-1 0,1 0,0 0,0 0,0 0,0 0,0 1,0-1,0 0,-1 0,1 1,0-1,0 0,0 1,-1-1,1 1,0-1,0 1,-1-1,1 1,0 0,-1-1,1 1,-1 0,1 0,-1-1,1 1,-1 0,1 0,-1 0,0-1,0 1,1 0,-1 0,0 0,0 0,0 0,0 0,3 49,-34 130,29-160,8 96,-6-115,1 1,-1-1,1 0,0 1,-1-1,1 0,0 0,0 1,0-1,0 0,0 0,0 0,0 0,0-1,1 1,-1 0,0 0,0-1,1 1,-1 0,1-1,-1 0,0 1,1-1,-1 0,1 1,-1-1,1 0,-1 0,1 0,-1-1,0 1,1 0,-1 0,1-1,-1 1,0-1,1 1,-1-1,0 0,1 1,-1-1,0 0,1-1,51-44,145-205,-55 26,-141 277,-35 154,51-81,-6-8,-12-105</inkml:trace>
  <inkml:trace contextRef="#ctx0" brushRef="#br0" timeOffset="8505.122">2454 973,'24'-15,"-45"7,15 11,0-1,-1 1,1 0,0 0,0 1,1 0,-1 0,1 0,0 1,0-1,0 1,0 1,1-1,0 1,0-1,1 1,-1 0,1 0,1 1,-1-1,1 1,-1 5,2-7,-1-1,2 0,-1 0,1 1,-1-1,1 1,0-1,1 0,-1 1,1-1,0 0,0 1,0-1,0 0,1 0,0 0,0 0,0 0,0-1,1 1,-1 0,1-1,0 0,0 0,0 0,0 0,1 0,-1 0,1-1,0 0,-1 0,1 0,0 0,1 0,2 0,3 1,1 0,0-1,0 0,0-1,0-1,0 1,0-2,0 1,0-2,0 1,0-1,-1-1,1 0,-1-1,1 0,-1 0,0-1,-1 0,1-1,2-3,-2 2</inkml:trace>
  <inkml:trace contextRef="#ctx0" brushRef="#br0" timeOffset="10049.91">2906 550,'55'17,"155"-5,-163-13,120-23,-137 35,-24 1</inkml:trace>
  <inkml:trace contextRef="#ctx0" brushRef="#br0" timeOffset="10304.585">2990 775,'34'0,"15"0,5 0,-2 0,-6 0,-5 0,-5 0,-4 0,-2 5,-2 2,-1-1,0-1,-4-2</inkml:trace>
  <inkml:trace contextRef="#ctx0" brushRef="#br0" timeOffset="10724.948">4204 494,'-9'3,"-7"2,-1 1,1 0,0 1,0 0,1 2,0 0,0 1,1 0,1 1,-1 0,2 1,0 1,0 0,1 1,1 0,0 0,-2 7,10-17,1 1,0 0,0 0,0-1,1 1,0 0,0 0,0 0,1-1,-1 1,1 0,0 0,0-1,1 1,-1-1,1 1,0-1,1 1,-1-1,1 0,-1 0,1 0,1-1,-1 1,0-1,1 0,0 1,-1-2,3 2,2 2,0-1,0-1,1 1,-1-1,1-1,0 1,0-2,1 1,-1-1,0-1,1 0,-1 0,1 0,6-2,4-1,0-1,0 0,-1-2,1 0,-1-2,0 0,-1-1,1 0,-2-2,1 0,-2-1,1-1,-1 0,-1-2,0 1,-1-2,-1 0,0 0,-1-1,-1-1,0 0,-1-1,-1 0,0-2,-6 14,-2 1,1-1,-1 1,1-1,-2 0,1 1,0-1,-1 0,0 0,-1 1,1-1,-1 0,0 1,-1-1,1 0,-1 1,0 0,0-1,-1 1,0 0,0 0,0 0,0 1,-1-1,0 1,0 0,0 0,0 0,0 0,-1 1,0 0,-3-2,-5-4,-1 2,0 0,0 0,-1 1,1 1,-1 0,-1 2,1-1,0 2,-1 0,-11 0,7 3,0 1,0 1,0 0,0 2,1 0,-17 8,7-3</inkml:trace>
  <inkml:trace contextRef="#ctx0" brushRef="#br0" timeOffset="12157.802">1381 183,'7'-4,"1"0,-1 0,0 1,1 0,0 0,0 1,0 0,0 0,0 1,0 0,0 0,1 1,-1 0,6 1,0-1,403 0,-455-16,14 10,0 0,0-2,1 0,1-2,-1 0,-16-11,37 20,0 0,0-1,0 1,0 0,0 0,0-1,0 0,0 1,1-1,-1 0,1 1,-1-1,1 0,0 0,-1 0,1-1,0 1,0 0,1 0,-1-1,0 1,1 0,-1-1,1 1,0 0,0-1,0 0,5-12</inkml:trace>
  <inkml:trace contextRef="#ctx0" brushRef="#br0" timeOffset="12934.121">3554 719,'7'-5,"1"1,-1 1,1-1,0 1,0 1,0 0,0 0,0 0,0 1,1 0,-1 1,0-1,1 2,2 0,5-2,164-10,484-134,-349 108,-207 43,-91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30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0 198,'1'-2,"1"0,-1 0,1 0,0 1,-1-1,1 0,0 1,0-1,0 1,0 0,0 0,0 0,0 0,1 0,-1 0,0 1,0-1,1 1,-1-1,1 1,-1 0,0 0,1 0,1 0,-1 0,225-33,-98 24,-106 9,-22 2</inkml:trace>
  <inkml:trace contextRef="#ctx0" brushRef="#br0" timeOffset="260.075">29 339,'29'0,"14"-5,5-1,-2 0,-3 1,-4 1,-4 2,-4 1,-1 1,-2 0,0 0,-1 0,0 0,-4 1</inkml:trace>
  <inkml:trace contextRef="#ctx0" brushRef="#br0" timeOffset="698.803">226 1,'20'33,"2"-17,0-2,1-1,1 0,0-2,1-1,0-1,1-1,-1-1,1-1,12 0,141 46,-169-48,46 26,-55-29,0 0,0 0,0 1,0-1,0 0,0 0,0 1,-1-1,1 0,0 1,-1-1,1 1,-1-1,1 1,-1-1,0 1,0-1,1 1,-1-1,0 1,-1-1,1 1,0-1,0 1,-1-1,1 1,0-1,-1 1,0-1,1 1,-1-1,0 0,0 1,1-1,-1 0,0 0,-1 0,1 1,-107 88,-45 15,104-71,33-24,0 1,0 1,1 0,1 1,0 0,1 1,0 1,-6 9,10-8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55,'196'0,"31"-54,-225 54,-1 0,1-1,0 1,-1 0,1 0,-1 0,1 0,0 1,-1-1,1 0,-1 1,1-1,-1 1,1-1,-1 1,1 0,-1-1,0 1,1 0,-1 0,0 0,0 0,0 0,1 0,-1 1,0-1,-1 0,1 1,0-1,0 11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1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198 145,'2'1,"0"1,0-1,0 1,0-1,-1 1,1 0,-1 0,1-1,-1 1,0 0,0 0,0 1,0-1,0 0,0 0,0 0,-1 1,1-1,-1 0,0 1,0-1,1 0,-1 1,-1-1,1 1,0 0,3 347,-20-188,6-51,10-87</inkml:trace>
  <inkml:trace contextRef="#ctx0" brushRef="#br0" timeOffset="536.865">0 315,'15'-24,"1"1,1 0,0 2,2 0,1 1,0 1,1 1,1 0,1 2,1 1,0 1,1 0,0 2,1 1,0 2,0 0,1 1,1 2,-1 1,1 1,26 0,-50 4,1 0,0 0,0 0,0 1,0 0,-1 0,1 0,0 1,-1 0,1 0,-1 0,1 0,-1 0,0 1,0 0,0 0,-1 0,1 1,-1-1,1 1,-1-1,0 1,-1 0,1 0,-1 1,1-1,-1 1,0-1,-1 1,1-1,-1 1,0 0,0 0,-1 0,1-1,-1 1,0 0,-1 0,1 0,-1 0,0 0,0 1,-6 11,-1-1,0 1,-1-1,-1-1,0 0,-1 0,-1-1,0 0,-1-1,-1 0,0-2,0 1,-1-2,-1 0,-3 1,-117 52,135-61,-1 0,1 0,0 0,0 0,0 0,1 0,-1 0,0 0,1 0,-1 1,1-1,0 0,0 0,0 1,0-1,0 0,0 0,1 0,-1 1,1-1,-1 0,1 0,0 0,0 0,0 0,0 0,0 0,0 0,1 0,-1-1,1 1,-1 0,1-1,-1 1,1-1,0 0,0 0,0 1,0-1,0 0,0 0,0-1,0 1,0 0,0-1,1 1,0-1,5 6,20 13,153 93,-60-46,-109-61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70,'-2'2,"0"-1,1 1,-1-1,0 1,0 0,1-1,-1 1,1 0,0 0,-1 0,1 0,0 0,0 1,0-1,1 0,-1 0,0 1,1-1,0 0,-1 1,1-1,0 0,0 1,1 1,-2-1,-13 225,13-225,-2 5,1-1,-1 0,1 1,1-1,-1 1,1-1,1 1,-1 0,1-1,1 1,0 0,0-1,0 1,1-1,0 1,0-1,1 0,-1 0,2 0,-1 0,1 0,0-1,2 2,-2-7,-1-1,1 0,0 0,-1 0,1-1,-1 1,1-1,-1 0,1 0,-1 0,1 0,-1-1,0 1,0-1,1 0,-1 0,0 0,-1-1,1 1,0 0,-1-1,1 0,-1 0,0 0,0 0,0 0,0 0,-1 0,1 0,-1-2,8-7,45-74,-43 113,-12-21,0 1,1 0,0-1,0 1,1 0,-1 0,1-1,1 1,0-1,0 1,0-1,0 0,1 0,0 0,0 0,1 0,0-1,0 1,0-1,1 0,-1 0,1-1,0 1,1-1,-1 0,1-1,0 1,-1-1,2 0,-1 0,0-1,4 1,-3-3,0 0,0 0,0 0,0-1,-1 0,1-1,0 0,0 0,-1 0,1-1,-1 1,0-2,0 1,0-1,0 0,0 0,-1 0,0-1,0 0,0 0,-1 0,1-1,-1 1,0-2,77-153,-38-59,-37 111,-12 90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25,'-1'0,"1"0,-1 0,0 0,1 0,-1 0,1 0,-1 0,1 0,-1-1,1 1,-1 0,1 0,-1 0,1-1,-1 1,1 0,-1 0,1-1,0 1,-1 0,1-1,-1 1,1 0,0-1,-1 1,1-1,0 1,0-1,-1 1,1-1,0 1,0-1,0 1,-1-1,1 1,0-1,0 1,0-1,0 1,0-1,0 1,0-1,0 1,0-1,0 1,1-1,-1 1,0-1,0 1,0-1,1 1,-1-1,0 1,0-1,1 1,-1 0,1-1,-1 1,0 0,1-1,-1 1,1 0,-1-1,-6 0,0 1,0-1,0 1,0 0,0 1,0-1,0 1,1 0,-1 1,0-1,0 1,1 0,-1 1,1 0,-1-1,1 2,0-1,0 0,1 1,-1 0,1 0,0 1,0-1,0 1,1 0,-4 5,6-8,0 0,1 1,-1-1,1 1,-1-1,1 1,0 0,0-1,0 1,0-1,0 1,0-1,1 1,0-1,-1 1,1-1,0 1,0-1,0 0,0 1,1-1,-1 0,1 0,-1 0,1 0,0 0,0 0,-1 0,1-1,2 2,68 40,-24-27,53 30,-98-42,-1 0,1 0,-1 0,0 1,0-1,-1 1,1-1,-1 1,0-1,0 1,0 0,-1-1,0 1,0 0,0 0,0 0,-1-1,0 1,0 0,0-1,0 1,-1-1,0 1,0-1,0 0,0 0,-1 0,0 0,1 0,-2 0,1-1,0 1,-1-1,1 0,-1 0,0 0,0-1,0 1,-4 1,-6 3,0-1,0 0,0-1,-1-1,0 0,0-1,0 0,0-2,-1 0,1 0,-1-1,-12-2,15 1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4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37 206,'0'20,"0"10,-5 5,-1 2,0-1,-4-6,0-9</inkml:trace>
  <inkml:trace contextRef="#ctx0" brushRef="#br0" timeOffset="763.363">207 433,'6'-3,"0"0,1 0,-2 0,1-1,0 0,-1 0,1 0,-1-1,0 0,-1 0,1 0,-1 0,0-1,0 1,-1-1,0 0,0 0,0-1,-1 1,1-1,94-198,-76 177,-21 28,1 0,0 0,-1 0,1 0,-1 0,1 0,-1 0,1 0,0 0,-1 0,1 0,-1 1,1-1,-1 0,1 0,-1 0,1 1,-1-1,1 0,-1 1,1-1,-1 1,1-1,-1 0,0 1,1-1,-1 1,0-1,1 1,-1-1,0 1,0-1,1 1,-1 0,0-1,0 1,0-1,0 1,0-1,0 1,0 0,0-1,0 1,0-1,0 1,0-1,0 1,-1 0,1-1,0 1,0-1,-1 1,1-1,0 1,-1-1,2 46,9 67,-9-110,0 1,1 0,-1-1,1 1,-1-1,1 1,0-1,0 0,1 0,-1 0,1 0,-1 0,1-1,0 1,0-1,0 0,0 1,0-1,1-1,-1 1,1 0,-1-1,1 0,0 0,-1 0,4 0,2-2,-1-1,0 0,0 0,0-1,0 0,-1 0,1-1,-1 0,0-1,0 1,0-1,-1 0,1-1,-1 0,-1 0,1 0,-1-1,0 0,-1 0,1 0,2-6,-2 6,3-3,-1 1,0-1,0 0,-1 0,0-1,-1 0,0 0,-1 0,0-1,-1 0,0 1,-1-1,0 0,-1 0,0 0,-1-1,0 1,-1-3,1 15,0-1,0 1,0-1,0 0,0 1,-1-1,1 1,0-1,0 1,0-1,0 1,-1-1,1 1,0-1,0 1,-1 0,1-1,0 1,-1-1,1 1,-1 0,1-1,0 1,-1 0,1-1,-1 1,1 0,-1 0,1 0,-1-1,1 1,-1 0,1 0,-1 0,1 0,-1 0,1 0,-1 0,1 0,-1 0,0 0,1 0,-1 0,1 0,-1 0,1 1,-1-1,1 0,-1 0,1 1,0-1,-1 0,1 1,-1-1,1 0,0 1,-1-1,1 0,-1 1,1-1,0 1,0-1,-1 1,1-1,0 1,0-1,0 1,0-1,-1 1,1 0,-4 13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2,'9'4,"9"3,5-1,0-6,-1-3,2-1,1 0,2 1,0 1,1 1,0 0,-9 1,-13 0,-12 0,-5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0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0 115,'17'-14,"1"1,0 1,1 1,0 0,1 2,0 0,1 1,-1 1,1 1,1 1,-1 1,1 1,5 0,-21 3,-1 0,1 0,0 1,0 0,0 0,-1 0,1 0,0 1,-1 0,0 0,1 1,-1 0,0 0,0 0,0 0,-1 1,1-1,-1 1,0 0,0 1,0-1,-1 1,1 0,-1 0,0 0,0 0,-1 0,0 0,0 1,0 0,0-1,-1 1,0 1,0 21,-1-1,-1 1,-2-1,-1 1,-1-1,-3 7,4-17,0 0,2 0,-1 0,2 1,0-1,1 1,1-1,1 0,0 0,1 1,1-1,1-1,4 10,34 55,-39-66,-3-3</inkml:trace>
  <inkml:trace contextRef="#ctx0" brushRef="#br0" timeOffset="270.094">338 482,'-47'51,"-152"158,189-198,5-3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57 200,'31'81,"13"129,-33 63,-12-224,1-38</inkml:trace>
  <inkml:trace contextRef="#ctx0" brushRef="#br0" timeOffset="786.939">1 227,'2'-5,"4"-8,0 1,0-1,1 1,1 0,0 1,0-1,1 2,1-1,0 1,0 1,11-9,-2 7,-1 1,1 1,0 0,1 1,0 1,1 1,-1 1,1 1,0 0,0 2,15 0,-32 1,-1 1,1 0,0 0,-1 0,1 0,0 1,-1-1,1 1,0 0,-1 0,1 0,-1 0,0 1,1-1,-1 1,0 0,0 0,0 0,0 1,0-1,-1 1,1-1,-1 1,0 0,1 0,-1 0,0 0,-1 1,1-1,-1 0,1 1,-1-1,0 1,0-1,-1 1,1 0,-1-1,1 1,-1 0,0-1,-1 1,1 0,-1-1,1 1,-2 1,-6 9,-1 0,-1-1,0 1,-1-2,0 0,-1 0,0-1,-1-1,0 0,-1 0,-7 3,-47 38,50-37,-36 39,53-52,-1 0,2 1,-1 0,0-1,0 1,0 0,1-1,-1 1,1 0,-1 0,1-1,0 1,0 0,0 0,0 0,0-1,0 1,0 0,1 0,-1 0,0-1,1 1,0 0,-1-1,1 1,0 0,0-1,0 1,0-1,0 1,0-1,0 0,1 1,-1-1,1 0,0 1,148 97,17 28,-136-57,-26-46,0-13,1-5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8:5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46,'2'1,"0"1,-1-1,1 1,0-1,0 1,-1-1,1 1,-1 0,0 0,1 0,-1 0,0 0,0 0,0 0,0 1,-1-1,1 0,0 0,-1 1,0-1,1 0,-1 1,0-1,0 0,-1 2,2-1,1 337,-30-114,27-202</inkml:trace>
  <inkml:trace contextRef="#ctx0" brushRef="#br0" timeOffset="351.811">1 130,'33'-14,"17"-10,4-1,-3 4,-4 6,-6 5,-5 4,-4-1,-3 0,-10 7,-14 2,-8 2</inkml:trace>
  <inkml:trace contextRef="#ctx0" brushRef="#br0" timeOffset="600.979">29 356,'28'-4,"16"-3,4 1,-2-4,-2 0,-6 2,-3 2,-3-3,-8 1</inkml:trace>
  <inkml:trace contextRef="#ctx0" brushRef="#br0" timeOffset="1190.298">339 610,'-6'2,"-63"29,68-31,0 1,0 0,0-1,0 1,-1 0,1 0,0-1,0 1,0 0,1 0,-1 0,0 0,0 1,0-1,1 0,-1 0,1 0,-1 0,1 1,-1-1,1 0,0 1,-1-1,1 0,0 1,0-1,0 0,0 1,0-1,0 0,1 1,-1-1,0 0,1 1,-1-1,1 0,-1 0,1 0,0 1,-1-1,1 0,0 0,0 0,0 0,0 0,0 0,0 0,0-1,1 2,39 27,-37-28,0 1,0-1,-1 1,1 0,-1 1,1-1,-1 0,0 1,1 0,-1 0,-1 0,1 0,0 0,-1 0,0 1,0-1,0 1,0 0,0 0,-1 0,1-1,-1 1,0 1,0-1,-1 0,1 0,-1 0,0 0,0 0,-1 4,-1-2,-1 0,0-1,0 0,0 1,-1-1,1 0,-1-1,0 1,-1-1,1 0,-1 0,0 0,0 0,0-1,0 0,0 0,-1 0,0-1,1 0,-1 0,0 0,0-1,0 0,0 0,0 0,-1-1,1 0,0 0,0-1,0 1,-3-2,-9-4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04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0 275,'24'0,"13"-5,4-1,1 0,-2 1,-3-3,-4-1,-2 2,-1 2,-2-3,0-1,0 2,-1 2,1 2,0 1,-5 1</inkml:trace>
  <inkml:trace contextRef="#ctx0" brushRef="#br0" timeOffset="265.254">28 530,'38'-10,"18"-3,4 1,-3 2,-7 3,-7 3,-6 2,-9-4,-5-1,-1 1,-5 2</inkml:trace>
  <inkml:trace contextRef="#ctx0" brushRef="#br0" timeOffset="685.849">1044 50,'-18'13,"0"1,0 1,1 1,1 0,0 1,2 1,0 0,1 1,1 1,0 0,2 1,0 0,0 4,9-20,0 0,0 0,1 0,-1 0,1 0,0 0,1 0,-1 0,1 0,0 0,0-1,1 1,0 0,-1 0,1-1,1 1,-1-1,1 0,0 1,0-1,0 0,0-1,1 1,-1-1,1 1,0-1,0 0,0 0,1-1,-1 0,1 1,-1-1,1-1,0 1,0-1,0 1,-1-1,1-1,0 1,2-1,19 1,0-1,0-2,0 0,-1-2,1-1,-1-1,0-1,0-1,-1-1,0-1,0-1,18-13,-24 14,0-1,-1-1,0-1,-1-1,0 0,13-16,-25 26,-1 0,1 0,0-1,-1 1,0-1,0 0,-1 0,1 0,-1 0,0 0,-1-1,1 1,-1-1,0 1,0-1,-1 1,1-1,-1 0,-1 1,1-1,-1 1,0-1,0 1,0-1,-1 1,0-1,0 1,-1 0,-3-4,-1 0,-1 1,1 0,-2 0,1 1,-1 0,0 0,0 1,-1 0,1 1,-1 0,-1 0,-2 0,-13-5</inkml:trace>
  <inkml:trace contextRef="#ctx0" brushRef="#br0" timeOffset="987.383">678 106,'59'24,"-21"-6,0-3,2-1,-1-1,2-3,-1-1,33 2,373 17,-420-29,-1 1,0 2,0 0,0 2,-1 0,1 2,6 3,-8 1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30,'10'0,"17"0,9 0,3 0,0 0,-2 0,-3-5,-2-1,-1 0,-2 1,-1 1,0 2,0 1,0 1,-5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0 260,'651'0,"-627"0</inkml:trace>
  <inkml:trace contextRef="#ctx0" brushRef="#br0" timeOffset="315.944">28 457,'226'11,"-203"-6,0 0,0-2,0 0,0-2,1 0,-1-2,0 0,0-2,14-3,86-13,-100 19</inkml:trace>
  <inkml:trace contextRef="#ctx0" brushRef="#br0" timeOffset="1263.8">311 5,'-24'-5,"31"23,13-2,2 0,0-1,0-1,2-2,-1 0,2-1,3 0,140 46,-106-39,-47-15,-1 0,1 1,-1 1,1 1,-1 0,-1 1,1 0,5 5,-17-10,0-1,0 1,-1 0,1 0,0 0,-1 0,0 0,1 0,-1 0,0 0,0 1,0-1,0 0,-1 1,1-1,-1 1,1-1,-1 0,0 1,0-1,0 1,0-1,0 1,-1-1,1 1,-1-1,0 1,1-1,-1 0,0 0,0 1,-1-1,1 0,0 0,-1 0,1 0,-1 0,0 0,1-1,-2 2,-80 67,2-14,21-17,2 2,2 3,-23 26,57-38,15-16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1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226 115,'0'510,"-26"-367,12-102,7-23</inkml:trace>
  <inkml:trace contextRef="#ctx0" brushRef="#br0" timeOffset="704.176">0 228,'10'-16,"0"0,1 0,0 1,1 1,1 0,0 0,1 2,0 0,1 0,1 1,0 1,0 1,1 0,0 1,0 1,1 0,0 1,0 1,1 1,-1 1,9 0,143-1,-168 4,1 0,-1 0,1 0,-1 0,0 1,0 0,1-1,-1 1,0 0,0 0,0 0,0 0,0 0,0 1,0-1,0 0,0 1,-1 0,1-1,0 1,-1 0,0 0,1 0,-1 0,0 0,0 0,0 0,0 0,0 1,-1-1,1 0,-1 1,0-1,1 0,-1 1,0-1,0 0,0 2,-1 3,-1 0,1 0,-1 0,0 0,-1 0,0 0,0-1,0 1,-1-1,0 0,0 0,0 0,-48 53,-2-3,-2-2,-19 11,47-41,26-23,0 1,0-1,1 0,-1 1,1-1,0 1,-1 0,1-1,0 1,0 0,0 0,0 0,0 0,0 0,1 0,-1 0,1 0,-1 0,1 0,0 0,0 0,0 1,0-1,0 0,0 0,0 0,1 0,-1 0,1 0,0 0,0 0,-1 0,1 0,0 0,1 0,-1 0,0-1,0 1,1-1,-1 1,1-1,0 1,-1-1,1 0,1 1,151 110,-44 35,-91-104,-18-27</inkml:trace>
  <inkml:trace contextRef="#ctx0" brushRef="#br0" timeOffset="1865.389">734 228,'17'56,"-5"171,22-127,-34-98,1 0,0 0,0 0,1 0,-1 0,0-1,1 1,-1 0,1-1,-1 1,1 0,0-1,0 0,0 1,-1-1,1 0,1 0,-1 0,0-1,0 1,0 0,0-1,0 1,1-1,-1 0,0 0,0 1,1-2,-1 1,0 0,0 0,1-1,-1 1,0-1,0 0,0 0,0 1,0-1,0-1,0 1,0 0,0 0,1-2,8-8,-1 0,0-1,-1-1,0 0,-1 0,-1-1,0 1,2-7,-2 4,25-45,-31 61,1 0,-1 1,0-1,0 1,0 0,0-1,0 1,0 0,0-1,0 1,0 0,0 0,0 0,-1 0,1 0,0 0,0 0,-1 0,1 0,-1 0,1 1,-1-1,0 0,1 0,-1 0,0 1,0-1,0 0,0 0,0 1,0-1,0 0,0 0,0 1,-1-1,1 0,0 0,-1 0,0 1,1-1,1 13,1 0,0 0,0 0,1 0,1 0,1-1,0 0,3 6,-7-16,0-1,0 1,1 0,-1 0,1-1,0 1,0-1,0 0,0 1,0-1,0 0,1 0,-1 0,1-1,-1 1,1 0,0-1,0 0,0 0,-1 0,1 0,0 0,0 0,0-1,1 1,-1-1,0 0,0 0,0 0,0 0,0-1,0 1,0-1,0 0,0 0,0 0,0 0,0-1,-1 1,3-2,4-2,-1-1,0 0,-1-1,1 1,-1-1,0-1,-1 1,0-1,0-1,-1 1,0-1,0 0,-1 0,0 0,-1 0,0-1,0 1,0-7,2-10,-1 0,-2 0,0 0,-2-1,-1 1,-2-15,-8-5,4 28</inkml:trace>
  <inkml:trace contextRef="#ctx0" brushRef="#br0" timeOffset="2502.527">1778 228,'-39'13,"19"-9,0 2,1 1,0 0,0 1,0 2,1-1,0 2,1 1,1 0,-1 1,-1 3,15-13,1 0,0 0,0 0,0 1,0-1,1 1,-1-1,1 1,0-1,0 1,0 0,1 0,-1-1,1 1,0 0,0 0,0 0,1 0,-1-1,1 1,0 0,0-1,0 1,0 0,1-1,0 1,-1-1,1 0,0 0,1 1,-1-1,1-1,-1 1,1 0,0-1,0 1,0-1,0 0,0 0,1 0,-1 0,0-1,1 1,0-1,-1 0,1 0,0 0,0 0,39 10,-36-10,1 0,-1 1,1-1,-1 1,0 1,0 0,0 0,0 0,0 0,-1 1,1 0,-1 1,0 0,0 0,-1 0,0 0,5 6,-10-5,-1 0,0 0,0 0,0 0,0 0,-1 0,0 0,-1-1,1 1,-1-1,0 0,0 0,-1 0,1 0,-1 0,0-1,0 0,-1 0,0 0,1 0,-1-1,0 1,-1-1,1 0,-3 0,-13 10,0-1,-1-1,0-1,-1-1,0-1,-21 4,45-13,-1 1,0-1,0 1,1-1,-1 1,0-1,0 0,0 1,0-1,0 1,0-1,0 1,0-1,0 0,0 1,0-1,0 1,0-1,0 1,-1-1,1 1,0-1,0 1,-1-1,1 1,0-1,-1 1,1-1,0 1,-1-1,1 1,-1 0,1-1,-1 1,1 0,-1-1,1 1,-1 0,1 0,-1-1,1 1,-1 0,1 0,-1 0,1 0,-1 0,0 0,1 0,-1 0,1 0,-1 0,1 0,-1 0,0 0,1 0,-1 1,1-1,-1 0,1 0,-1 1,1-1,-1 0,1 1,-1-1,10-9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21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29 565,'-5'28,"-1"11</inkml:trace>
  <inkml:trace contextRef="#ctx0" brushRef="#br0" timeOffset="180.772">1 0,'0'0</inkml:trace>
  <inkml:trace contextRef="#ctx0" brushRef="#br0" timeOffset="636.117">227 791,'11'-186,"-10"180,0-2,0-1,1 0,0 1,0-1,1 1,0 0,1 0,0 0,0 1,0-1,1 1,0 0,1 0,-1 0,1 1,1 0,-1 0,1 1,0 0,4-2,-9 7,1 1,-1 1,1-1,0 0,-1 1,0-1,1 1,-1-1,0 1,0 0,0 0,0 0,0 1,-1-1,1 0,0 1,-1-1,0 1,0-1,0 1,0-1,0 1,0 0,-1 0,1-1,-1 1,0 0,1 0,-2 0,1 0,4 13,-3-9,0 0,1 0,-1 0,1 0,1 0,-1-1,1 1,0-1,1 0,0 0,0 0,0 0,0 0,1-1,0 0,0 0,1 0,-1-1,1 0,0 0,0 0,0-1,1 0,-1 0,1 0,-1-1,1 0,0 0,0-1,0 0,0 0,1-1,-1 1,0-2,3 1,7-7,-1 1,0-2,0 0,-1-1,0-1,0 0,-1-1,-1 0,0-1,0-1,-1 0,-1 0,0-1,-1-1,0 0,-2 0,4-8,-9 17,0 1,-1 0,0-1,0 1,0-1,-1 1,1-1,-2 0,1 0,0 1,-1-1,0 0,-1 0,1 0,-1-2,-5-9</inkml:trace>
  <inkml:trace contextRef="#ctx0" brushRef="#br0" timeOffset="1030.727">1101 29,'8'2,"0"0,-1 0,1 1,-1 0,0 1,1-1,-2 1,1 1,0-1,-1 1,0 0,0 1,-1-1,1 1,-1 0,0 1,-1-1,1 1,-1 0,-1 0,1 0,-1 1,-1-1,1 1,-1-1,-1 1,1 0,-1 0,-1 1,-3 332,3-333,1 0,0 0,0 0,1 0,0-1,1 1,-1 0,1-1,1 1,0-1,0 0,0 0,1-1,-1 1,2-1,-1 0,1 0,0-1,0 0,0 0,1 0,0-1,0 0,0 0,0 0,1-1,-1-1,1 1,0-1,0 0,0-1,0 0,0 0,2-1,8-2</inkml:trace>
  <inkml:trace contextRef="#ctx0" brushRef="#br0" timeOffset="1283.473">1271 424,'-29'33,"-14"12,0 2,3-1,3-4,8-5,4-8,6-4,2-2,-1 0,-3-4,3 0,4-3</inkml:trace>
  <inkml:trace contextRef="#ctx0" brushRef="#br0" timeOffset="2404.622">1609 396,'5'0,"6"0,7 0,4 0,4-5,1-1,2-1,1 2,-1 2,1 1,-1 0,-5-3,-2-1,0 0,-4 2</inkml:trace>
  <inkml:trace contextRef="#ctx0" brushRef="#br0" timeOffset="6048.727">1638 678,'5'0,"6"0,6 0,0-5,3-1,1 0,3 1,2 1,2 2,0 1,1 1,-1 0,1 0,-1 0,-4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39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88,'1'88,"-13"230,-45 40,34-261,45-159,-16 37</inkml:trace>
  <inkml:trace contextRef="#ctx0" brushRef="#br0" timeOffset="687.559">0 257,'2'-14,"0"1,1 0,1 1,0-1,0 1,1-1,1 1,0 1,1-1,0 1,1 0,0 0,0 1,1 1,1-1,-1 1,7-3,-6 5,0 1,1 0,0 1,0 0,0 1,0 0,1 1,-1 0,1 1,0 0,0 1,0 0,0 1,0 0,0 1,0 1,0 0,-1 0,11 4,-18-1,1 0,-1 0,0 0,0 1,-1-1,1 1,-1 0,-1 0,1 0,-1 1,0-1,0 0,-1 1,0 0,0-1,-1 1,1-1,-1 1,-1 0,1-1,-1 1,-1 0,1-1,-1 0,0 1,0-1,-1 0,0 0,-2 3,-11 20,-1 0,-2-2,-1 0,-1-1,-1-1,-1-1,-1-1,-22 15,25-19,-39 33,61-50,-1-1,1 1,-1 0,1 0,0-1,0 1,0 0,0-1,0 1,0-1,0 1,0-1,1 0,-1 1,1-1,-1 0,1 0,-1 0,1 0,0 0,-1 0,1-1,0 1,0-1,0 1,-1-1,1 1,0-1,0 0,0 0,0 0,0 0,-1 0,2-1,5 3,15 8,0 0,-1 2,0 0,-1 1,-1 2,0 0,-1 1,-1 1,0 0,-1 2,-1 0,9 13,8 7,-2 9,-27-41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39:42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0,'26'170,"-23"371,-2-499,1-30,-1 0,-1 1,0-1,-1 0,0 0,0 0,-1 0,-1 0,0-1,-1 1,-2 3,-6 3</inkml:trace>
  <inkml:trace contextRef="#ctx0" brushRef="#br0" timeOffset="466.474">311 283,'-55'23,"19"-9,-1 1,2 3,1 0,-21 16,51-32,1 0,-1 0,0 1,1 0,0-1,-1 1,1 1,0-1,0 0,1 1,-1-1,1 1,0 0,0 0,0 0,0 0,1 0,-1 0,1 0,0 0,1 1,-1-1,1 0,0 1,0-1,0 1,0-1,1 0,0 1,0-1,0 0,0 0,1 0,-1 0,1 0,0 0,0 0,1 0,-1-1,1 1,0-1,0 0,0 1,2 0,6 4,0 0,0-1,1-1,0 0,0 0,0-1,1-1,-1 0,4 0,89 40,-101-40,0 1,0 0,0-1,0 1,-1 0,0 1,0-1,0 0,-1 1,0 0,0 0,0-1,0 1,-1 0,0 0,-1 1,1-1,-1 0,0 0,-1 0,1 0,-1 0,-1 0,1 0,-1 0,0 0,0-1,0 1,-1 0,0-1,-4 5,8-10,-1 0,0 0,0-1,0 1,1 0,-1 0,0 0,0 0,0 0,1 0,-1 0,0 0,0 0,1 0,-1 0,0 0,0 0,0 0,1 0,-1 0,0 0,0 0,0 0,1 0,-1 1,0-1,0 0,0 0,1 0,-1 0,0 0,0 1,0-1,0 0,0 0,1 0,-1 0,0 1,0-1,2-2,11-8</inkml:trace>
  <inkml:trace contextRef="#ctx0" brushRef="#br0" timeOffset="1063.303">848 113,'-11'-2,"0"-1,1 2,-1-1,0 2,0-1,0 1,0 1,0 0,0 1,0 0,1 0,-1 1,1 1,-1-1,1 2,1-1,-1 2,0-1,1 1,0 1,1-1,-1 2,1-1,1 1,0 0,0 1,0-1,1 1,0 1,1-1,0 1,0 0,1 0,-1 5,4-9,-1 0,1 0,0 0,1 0,-1 0,1 0,0 0,1 0,0 0,0 0,0 0,0 0,1 0,0 0,0 0,1-1,0 1,0-1,0 0,0 0,1 0,0 0,0 0,0-1,1 0,-1 0,1 0,1 0,100 58,36 28,-136-85,-1 0,1 1,-1 0,0 0,-1 0,1 1,-1-1,-1 1,1 0,-1 0,0 1,-1-1,1 1,-2-1,1 1,-1 0,0-1,-1 1,0 5,-2-2,-1 1,-1-1,0 0,0 0,-1-1,-1 1,0-1,0 0,-1-1,0 0,-1 0,1 0,-2-1,1 0,-1-1,-1 0,1 0,-1-1,0 0,-1 0,1-2,-1 1,0-1,-11 2,-77 13,96-19,0 0,0 0,0-1,0 1,0-1,0 0,0 0,0 0,0 0,0 0,0-1,1 1,-1-1,1 0,-1 0,1 0,0 0,-1 0,1 0,0-1,0 1,1-1,-1 1,0-1,1 0,0 0,0 0,0 0,0 0,-1-2,1-8,1 0,-1 0,2 0,0 0,0 0,2 0,-1 0,2 1,-1-1,2 1,0 0,0 0,1 0,0 1,1 0,1 0,0 1,0-1,1 2,0-1,0 1,1 1,1 0,-1 0,1 1,1 0,-1 1,1 1,8-4,4-1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0,'10'15,"3"9,-1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2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1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3048 413,'-9'-1,"0"-1,0 2,0-1,-1 1,1 0,0 1,0 0,0 1,0 0,0 0,1 1,-1 0,1 1,-1-1,1 2,0-1,1 1,-1 0,1 1,0 0,0 0,1 0,-1 1,2 0,-1 0,1 1,0-1,0 1,1 0,0 0,1 1,-1-1,2 1,-1 0,1 0,1 0,-1 0,1 7,1-12,0 1,0-1,1 0,-1 1,1-1,0 0,0 0,0 1,1-1,0 0,0 0,0-1,0 1,0 0,1-1,-1 1,1-1,0 0,0 0,0 0,1 0,-1 0,1-1,0 1,-1-1,1 0,0 0,0-1,0 1,0-1,1 0,-1 0,0 0,1-1,-1 1,0-1,1 0,-1 0,0-1,1 1,-1-1,0 0,0 0,1-1,-1 1,0-1,0 0,18-7,-1-2,0 0,-1-1,-1-1,0-1,-1 0,0-2,-1 0,-1-1,0-1,-2 0,0-1,7-13,-8 16,-1-2,-1 0,-1 0,0-1,-2 0,0 0,-1-1,-1 0,0 0,-2-1,0 0,-2 0,0 0,-1 0,-2 0,0 0,-1 0,-3-11,4 27,0 0,0 0,-1 0,1 1,-1-1,-1 0,1 1,-1-1,1 1,-1 0,0 0,-1 0,1 0,-1 1,0-1,0 1,0 0,0 0,0 0,-1 1,1-1,-1 1,0 0,0 0,1 1,-1 0,0 0,0 0,-1 0,1 1,0 0,0 0,0 0,0 0,0 1,0 0,0 0,0 0,0 1,-1 0,-5 4,0 0,1 1,0 1,0-1,0 1,1 1,1 0,-1 0,1 1,1 0,0 0,0 1,1 0,0 0,1 0,1 1,-2 4,-2 8,2 1,0 0,2 0,1 0,1 0,1 0,1 1,1 2,-1-18,1 0,1 0,-1-1,1 1,1-1,0 1,0-1,1 0,0 0,1-1,0 1,0-1,1 0,0 0,0-1,1 0,-1 0,2 0,-1-1,1 0,0-1,0 1,1-1,4 1,-1 0,1 0,0-1,0-1,0-1,1 1,0-2,-1 0,1-1,0 0,0-1,0-1,5 0,0-5</inkml:trace>
  <inkml:trace contextRef="#ctx0" brushRef="#br0" timeOffset="332.343">3557 413,'-3'7,"-4"13,0 0,1 1,1-1,1 1,1 0,0 0,2 1,0 2,2-20,-1-1,1 0,-1 0,1 0,0 0,0 0,0-1,1 1,-1 0,1 0,0-1,-1 1,1-1,0 1,0-1,1 0,-1 0,0 0,1 0,-1 0,1-1,0 1,-1-1,1 1,0-1,0 0,0 0,0 0,0-1,0 1,0-1,0 0,2 0,3 1,1-1,-1 0,1-1,-1 0,1 0,-1-1,1 0,-1 0,0-1,0 0,7-4,-7 3,0-1,0 1,-1-2,1 1,-1-1,0 0,-1-1,1 1,-1-1,-1-1,1 1,-1-1,0 0,-1 0,0 0,0-1,-1 0,0 1,-1-1,0 0,0 0,-1 0,0-1,0 1,-1 0,-1 0,1-1,-1 1,-1 0,0-3,0 9,1 0,0 0,0 0,-1-1,0 1,1 1,-1-1,-1 0,1 0,0 1,0-1,-1 1,0 0,1 0,-1 0,0 0,0 0,0 1,0-1,0 1,0 0,-1 0,1 0,0 0,-1 0,1 1,-1-1,1 1,0 0,-1 0,1 1,-1-1,-1 1,-2 0,-1 1,1 0,-1 1,1-1,0 1,0 1,0-1,0 1,1 1,0-1,0 1,0 0,0 0,-2 3,-11 17,1-2</inkml:trace>
  <inkml:trace contextRef="#ctx0" brushRef="#br0" timeOffset="864.12">3951 470,'2'1,"0"1,0-1,0 1,0-1,-1 1,1 0,-1 0,1 0,-1 0,0 0,0 0,0 0,0 0,0 0,0 1,0-1,-1 0,1 1,-1-1,0 0,0 1,0-1,0 0,0 3,0-2,0 2,0-1,-1 0,2 1,-1-1,0 1,1-1,0 1,0-1,0 0,1 0,-1 1,1-1,0 0,0 0,0-1,1 1,0 0,-1-1,1 0,0 1,1-1,-1 0,0-1,1 1,0 0,0-1,-1 0,1 0,1 0,-1-1,0 1,0-1,1 0,3 1,4-4,0-1,0 0,0 0,-1-1,1 0,-1-1,0-1,0 0,0 0,-1-1,0 0,-1-1,1 0,5-8,107-115,-122 130,0 1,0-1,0 0,0 0,0 1,0-1,0 0,0 0,0 1,1-1,-1 0,0 1,1-1,-1 0,0 1,1-1,-1 0,1 1,-1-1,1 1,-1-1,1 1,-1-1,1 1,0-1,-1 1,1 0,0-1,-1 1,1 0,0 0,0-1,-1 1,1 0,0 0,-1 0,1 0,0 0,0 0,-1 0,1 0,0 0,0 0,-1 1,1-1,0 0,-1 0,1 1,0-1,-1 0,1 1,0-1,-1 1,1-1,-1 1,1-1,-1 1,1-1,-1 1,1-1,-1 1,1 0,-1-1,0 1,1 0,-1-1,0 1,0 0,0 0,1 0,-5 33,3 72,2-103,-1 0,1 0,0-1,0 1,1 0,-1 0,0-1,1 1,0-1,-1 1,1-1,0 0,0 0,1 0,-1 0,0 0,1 0,-1 0,1-1,-1 0,1 1,0-1,-1 0,1 0,0 0,0-1,0 1,0-1,0 1,0-1,0 0,3 0,9-4,0 1,-1-2,1 0,-1-1,0 0,-1-1,1-1,-1 0,-1-1,1 0,-2-1,1 0,-1-1,-1 0,0-1,-1 0,0-1,0 1,-2-2,1 1,2-11,-6 18,-3 6</inkml:trace>
  <inkml:trace contextRef="#ctx0" brushRef="#br0" timeOffset="1320.761">4855 583,'67'-80,"36"-31,-101 110,-1-1,1 2,0-1,0 0,0 0,0 1,0-1,0 1,0-1,0 1,0 0,0 0,0 0,0 0,0 0,0 0,0 1,0-1,0 1,0-1,0 1,0 0,0 0,0 0,-1 0,1 0,0 0,-1 0,1 1,-1-1,1 0,-1 1,1-1,-1 1,0 0,0-1,0 1,0 0,0 0,0 0,-1 0,1 0,-1 0,1 0,-1 1,22 28,-18-26,1-1,0 0,1 0,-1 0,1-1,-1 0,1 0,0 0,0-1,0 1,1-2,-1 1,0-1,1 0,-1 0,1 0,-1-1,1 0,-1-1,1 1,-1-1,1 0,-1-1,0 0,1 0,-1 0,2-2,12-5,-1 0,0-1,-1-1,0-1,0-1,-2 0,14-14,-19 18,0-1,-1-1,0 1,-1-1,-1-1,1 0,-2 0,1-1,-2 0,0 0,0 0,-1-1,-1 0,0-9</inkml:trace>
  <inkml:trace contextRef="#ctx0" brushRef="#br0" timeOffset="-2633.624">28 442,'11'165,"-1"-88,-3-1,-4 1,-4 38,0-57,1-49,0 1,-1-1,0 1,0-1,-1 1,0-1,-1 0,0 0,-1 0,-2 4,-5 5</inkml:trace>
  <inkml:trace contextRef="#ctx0" brushRef="#br0" timeOffset="-2283.64">0 442,'9'-7,"6"-8,0 0,1 1,0 1,2 1,-1 0,1 1,1 1,0 1,0 0,1 2,0 0,1 1,12-1,-29 7,1 0,-1 1,1-1,-1 1,0 0,0 0,1 1,-1-1,0 1,0 0,0 0,-1 0,1 1,0-1,-1 1,0 0,1 0,-1 0,0 0,-1 1,1-1,-1 1,1-1,-1 1,0 0,0 0,-1 0,1 0,-1 1,0-1,0 0,0 1,-1-1,1 0,-1 1,0-1,0 0,-1 1,0 2,-16 143,15-144,0 0,-1 0,0 0,0 0,0 0,-1-1,0 1,0-1,-1 0,1 0,-1 0,0-1,0 0,-1 0,1 0,-1-1,0 1,0-2,0 1,0 0,-3-1,-208 74,198-68</inkml:trace>
  <inkml:trace contextRef="#ctx0" brushRef="#br0" timeOffset="-1015.267">565 555,'-1'13,"1"-1,0 1,1 0,0-1,1 1,1-1,0 0,1 0,0 0,0 0,1-1,7 11,-11-20,1-1,0 1,0 0,0-1,1 1,-1-1,0 1,1-1,-1 0,0 0,1 0,-1 0,1-1,0 1,-1-1,1 1,0-1,-1 0,1 0,0 0,-1-1,1 1,-1 0,1-1,0 0,-1 0,1 0,-1 0,0 0,2-1,67-44,-43 21,-2-2,-1-1,-2-1,0-2,14-25,-15 31,-22 25,-1 0,1 1,0-1,0 1,0-1,0 0,0 1,0-1,0 1,0-1,0 0,0 1,0-1,1 1,-1-1,0 0,0 1,0-1,0 0,1 1,-1-1,0 0,0 1,1-1,-1 0,0 1,0-1,1 0,-1 0,0 1,1-1,-1 0,0 0,1 0,-1 1,1-1,-1 0,0 0,1 0,-1 0,1 0,-1 0,0 0,1 0,-1 0,1 0,-1 0,0 0,1 0,-1 0,1 0,-1-1,0 1,1 0,-1 0,0 0,1-1,-1 1,0 0,1 0,-1-1,0 1,0 0,1 0,-1-1,0 1,0 0,1-1,-9 62,6-55,0 0,0-1,1 1,-1 0,1 0,0 0,1 0,0 0,0 0,0 0,0 0,1 0,0 0,0 0,1 0,0 0,0 0,0-1,1 1,0-1,0 0,0 0,0 0,1 0,0 0,0-1,0 1,1-1,-1 0,3 1,0-2,-1-1,1 1,0-1,0-1,0 1,0-1,0 0,0-1,1 0,-1 0,0 0,0-1,0 0,0 0,0-1,0 0,0 0,0-1,-1 0,1 0,-1 0,1-2,7-3,0-1,0-1,-1 0,-1-1,0 0,0-1,-1-1,-1 1,2-5,152-181,-163 197,0-1,-1 1,1-1,-1 1,1 0,-1-1,1 1,0 0,-1-1,1 1,0 0,0 0,0 0,0 0,0 0,0 0,1 0,-1 0,0 0,0 0,1 0,-1 1,0-1,1 1,-1-1,1 1,-1 0,1-1,-1 1,1 0,-1 0,1 0,-1 0,1 0,-1 0,1 0,-1 1,0-1,1 1,-1-1,1 1,-1-1,0 1,1 0,-1-1,1 2,1 12,0-1,-2 1,1 0,-2 0,0 0,0 0,-2 0,0 6,-25 103,27-119,1 0,-1 0,0 0,0 0,-1 0,1 0,-1-1,0 1,0 0,0 0,0 0,-1-1,0 1,0-1,1 1,-2-1,1 0,0 0,-1 0,0 0,1 0,-1 0,0-1,0 1,-1-1,1 0,0 0,-1 0,1-1,-1 1,0-1,0 0,1 0,-1 0,-4 0,8-1,-1 0,0 0,0 0,0 0,0 0,1 0,-1 0,0-1,0 1,0 0,1-1,-1 1,0-1,0 1,1-1,-1 1,0-1,1 1,-1-1,1 1,-1-1,0 0,1 1,0-1,-1 0,1 0,-1 1,1-1,0 0,0 0,-1 0,1 0,0 1,0-1,0 0,0 0,0 0,0 0,0 0,0 1,0-1,0 0,1 0,-1 0,0 1,1-1,-1 0,0 0,1 0,-1 1,1-1,-1 0,1 1,-1-1,1 1,0-1,-1 0,1 1,0-1,-1 1,1 0,0-1,0 1,0 0,-1-1,1 1,0 0,9-3,-1 0,1 1,-1 0,1 0,-1 1,1 1,0 0,0 0,-1 1,1 0,-1 0,1 1,-1 1,2 0,-3-1,0 1,-1-1,2-1,-1 1,0-1,0-1,0 1,0-2,1 1,-1-1,0 0,0-1,0 1,0-2,-1 1,1-1,0 0,-1-1,6-3,2-7,0-1,-1 0,0-1,-1-1,-1 0,0 0,1-7,25-34,-11 18,-2-1,-2-1,-1-1,-3-1,7-24,-14 18,-13 50,1-1,-1 1,1 0,-1 0,1-1,-1 1,0 0,1 0,-1 0,1 0,-1 0,0 0,1 0,-1 0,1 0,-1 0,0 0,1 0,-1 0,1 0,-1 0,1 1,-1-1,1 0,-1 0,0 1,1-1,-1 0,1 1,0-1,-1 1,1-1,-1 0,1 1,0-1,-1 1,1-1,0 1,-1-1,1 1,0 0,0-1,0 1,-1-1,1 1,0-1,0 1,0 0,0-1,0 1,0-1,0 1,0 0,-50 149,46 43,4-189,0 1,0 0,0 0,1-1,0 1,0-1,0 1,0-1,0 1,1-1,0 1,0-1,0 0,1 0,-1 0,1 0,0-1,0 1,1-1,-1 0,0 0,1 0,0 0,0 0,0-1,0 0,0 0,0 0,1 0,-1 0,1-1,0 0,3-1,0 0,0 0,0-1,1 0,-1 0,-1-1,1 0,0 0,0-1,-1 0,1 0,-1-1,0 0,38-16,-43 19,0 0,0 1,0-1,0 0,0 1,0-1,0 1,1 0,-1 0,0-1,0 1,0 1,0-1,1 0,-1 1,0-1,0 1,0-1,0 1,0 0,0 0,0 0,0 0,0 0,-1 1,1-1,0 0,-1 1,1-1,-1 1,1 0,-1-1,0 1,0 0,0 0,0 0,0 0,0 0,0 0,-1 0,1 0,-1 0,1 0,-1 2,6 18,30 57,-22-69</inkml:trace>
  <inkml:trace contextRef="#ctx0" brushRef="#br0" timeOffset="8703.389">621 1514,'-8'0,"-5"-1,1 0,-1 0,0 1,1 1,-1 0,0 1,1 0,0 1,0 1,0 0,0 0,0 1,1 1,0-1,0 2,0 0,-5 5,5-1,0 0,1 0,1 1,0 1,0-1,2 2,-1-1,2 1,0 0,0 0,1 1,1-1,1 1,0 0,1 0,0 0,1 9,1-21,1 0,0 0,0 1,0-1,0 0,0 0,1 0,-1 0,1 0,0 0,0-1,0 1,0-1,1 1,-1-1,0 0,1 1,0-1,0-1,-1 1,1 0,0-1,0 1,1-1,-1 0,0 0,0 0,0-1,1 1,-1-1,0 0,1 1,-1-2,1 1,-1 0,0-1,0 1,1-1,-1 0,0 0,0 0,0-1,0 1,0-1,0 1,0-1,0 0,-1 0,2-2,152-153,-19-26,-135 182,0 0,1 0,-1 0,0 0,0 0,1 1,-1-1,1 1,-1-1,0 1,1 0,-1 0,1 0,-1 0,1 1,-1-1,0 0,1 1,-1 0,0 0,0 0,1 0,-1 0,0 0,0 0,0 1,0-1,0 1,0-1,-1 1,1 0,0 0,-1 0,0-1,1 2,-1-1,0 0,0 0,0 0,0 0,0 1,-1-1,1 1,-1 0,12 13,3-1,-2-2</inkml:trace>
  <inkml:trace contextRef="#ctx0" brushRef="#br0" timeOffset="9215.393">932 1797,'13'-9,"-1"0,1 0,-1-1,-1-1,0 0,0-1,-1 0,-1 0,4-6,54-62,-45 57,-19 19,1-1,0 1,-1-1,2 1,-1 0,0 1,1-1,-1 1,1-1,0 2,0-1,1 0,-1 1,0 0,6-1,-9 5,1-1,-1 1,1 0,-1 0,0 0,0 0,0 0,0 1,0-1,0 1,-1-1,1 1,-1 0,0 0,0-1,0 1,0 0,0 0,0 0,-1 0,0 0,1 0,-1 0,0 0,-1 0,1 0,0 0,-1 0,0 1,2 11,-2-13,1 0,0 0,0 0,0 0,0 0,0 0,1 0,-1 0,1 0,-1 0,1 0,0 0,0 0,0 0,0 0,0 0,0-1,0 1,0 0,1-1,-1 1,1-1,-1 1,1-1,0 0,-1 0,1 0,0 0,0 0,0 0,0 0,0-1,0 1,0 0,0-1,0 0,0 0,0 1,0-1,0 0,0-1,0 1,0 0,0-1,0 1,0-1,0 1,1-1,152-119,-154 118,1 1,-1-1,1 1,0 0,0 0,0 0,0 0,0 0,0 0,0 0,0 1,0-1,0 1,0-1,0 1,0 0,1 0,-1 0,0 0,0 0,0 1,0-1,0 1,1-1,-1 1,0 0,0 0,0 0,-1 0,1 0,0 0,0 0,0 1,-1-1,1 1,-1-1,1 1,-1-1,0 1,1 0,-1 0,0 0,0 0,8 29,-9-27,0-1,1 1,-1-1,1 1,0-1,0 1,0-1,0 1,1-1,-1 0,1 0,0 0,0 0,0 0,0 0,0-1,1 1,-1 0,1-1,0 0,0 0,0 0,0 0,0 0,0-1,0 1,3 0,13-2</inkml:trace>
  <inkml:trace contextRef="#ctx0" brushRef="#br0" timeOffset="9550.184">2004 1514,'-10'13,"-1"1,0 0,1 0,1 1,0 0,1 1,0 0,1 0,1 1,1 0,1 0,-2 10,6-25,-1-1,1 1,0 0,0-1,0 1,0-1,0 1,1 0,-1-1,0 1,1-1,-1 1,1-1,0 1,-1-1,1 0,0 1,0-1,0 0,0 1,0-1,0 0,0 0,1 0,-1 0,0 0,0 0,1 0,-1-1,1 1,-1 0,1-1,-1 1,1-1,-1 0,1 1,-1-1,1 0,-1 0,1 0,0 0,-1 0,1 0,-1-1,1 1,69-26,-64 22,0 0,0 0,0 0,-1-1,0 0,0-1,0 1,-1-1,0 0,0 0,0-1,-1 0,0 0,0 0,-1 0,0 0,0-1,-1 1,1-1,-2 0,1 1,-1-1,0 0,-1 0,0 0,0 0,-1 0,-1-7,0 11,0 0,-1 0,1 1,-1 0,1-1,-1 1,0 0,-1 0,1 0,0 1,-1-1,1 1,-1 0,0 0,0 0,0 1,0-1,0 1,0 0,0 0,0 0,0 1,-1-1,1 1,0 0,0 0,-1 1,1-1,0 1,0 0,0 0,0 0,0 1,0-1,0 1,0 0,0 0,1 0,-1 1,1-1,-2 2,-14 7</inkml:trace>
  <inkml:trace contextRef="#ctx0" brushRef="#br0" timeOffset="9872.237">2343 1543,'0'33,"4"12,8-2,5-9,5-10,4-13,2-9,-4-10,-1-8,0-6,2-5,-5-1,0 3,-3 1,-6 0,-3 4</inkml:trace>
  <inkml:trace contextRef="#ctx0" brushRef="#br0" timeOffset="10282.304">2766 1712,'126'-154,"-126"154,1-1,0 0,-1 1,1-1,0 1,-1-1,1 1,0-1,0 1,0-1,-1 1,1 0,0-1,0 1,0 0,0 0,0 0,0 0,0-1,0 1,-1 1,1-1,0 0,0 0,0 0,0 0,0 1,0-1,0 0,-1 1,1-1,0 1,0-1,0 1,-1-1,1 1,0-1,-1 1,1 0,0-1,-1 1,1 0,-1 0,1-1,-1 1,0 0,1 0,-1 0,0 0,1 0,-1 0,0-1,0 1,0 0,0 0,0 0,0 0,0 0,0 0,0 0,0 0,-1 0,1-1,0 1,-1 0,1 0,0 0,-1 0,1 0,3 18,-2-15,0 0,0 1,1-1,0 0,-1 0,2 0,-1 0,0 0,1 0,0-1,0 1,0-1,0 0,0 0,1 0,-1 0,1-1,0 1,0-1,0 0,0 0,0 0,1-1,-1 0,0 1,1-2,-1 1,1 0,-1-1,1 0,-1 0,1 0,-1 0,1-1,-1 0,0 0,1 0,-1 0,0-1,1 0,12-6,-1 0,-1-1,0-1,0-1,-1 0,0 0,-1-2,0 1,-1-2,0 0,0-2,16-15,-15 15,-3 2</inkml:trace>
  <inkml:trace contextRef="#ctx0" brushRef="#br0" timeOffset="10582.289">3641 1091,'0'38,"0"18,0 4,0-3,0-7,0-7,0-6,0-5,0-2,0-2,0-1,0 0,0-5</inkml:trace>
  <inkml:trace contextRef="#ctx0" brushRef="#br0" timeOffset="10834.703">3415 1317,'29'0,"14"0,4 0,0 0,1 0,-3 0,-4 0,-4 0,-4 0,-3 0,-6 0</inkml:trace>
  <inkml:trace contextRef="#ctx0" brushRef="#br0" timeOffset="11452.757">4601 1289,'-37'42,"16"-21,1 2,2 0,0 2,1-1,1 2,-7 19,21-44,1 1,0 0,0 0,-1 1,1-1,1 0,-1 0,0 0,0 1,1-1,-1 0,1 1,0-1,0 0,0 1,0-1,0 0,0 1,1-1,-1 0,1 1,0-1,-1 0,1 0,0 1,0-1,1 0,-1 0,0 0,1 0,-1-1,1 1,-1 0,1-1,0 1,0-1,0 1,0-1,0 0,0 0,0 0,1 1,11-1,0 0,0-1,0-1,0 0,-1-1,1 0,0-1,-1-1,0 0,1 0,-2-2,1 1,0-2,-1 0,-1 0,1-1,-1 0,0-1,1-2,13-10,-1 0,-1-1,-1-2,-1 0,-1-1,-1-1,-1-1,-2-1,0 0,-2-1,-2 0,5-15,12-112,-29 151,0-1,0 0,-1 1,1-1,-1 1,0-1,-1 1,1-1,-1 1,0 0,0 0,-1 0,1 0,-1 0,0 1,-1-1,1 1,-1 0,0 0,0 0,0 0,0 1,-1-1,0 1,1 0,-1 1,-1-1,2 1,-1 1,0-1,0 1,0 0,0 0,-1 1,1-1,0 1,0 0,0 1,0-1,0 1,0 0,-1 0,2 1,-1-1,0 1,0 0,0 0,1 1,-1 0,1-1,0 2,0-1,0 0,0 1,0 0,-8 8,0 1,1 1,1-1,0 2,1-1,0 1,-3 10,5-10,0 0,1 1,1 0,0 0,1 0,1 1,1-1,0 1,1 0,1-1,0 1,1 0,1-1,1 1,0-1,1 1,1-1,0-1,2 1,-1-1,2 0,0 0,7 8,-1-8,1-1,1 0,0-2,1 0,0 0,1-2,1 0,-1-1,1-1,1 0,-1-2,1 0,0-2,1 0,-1-1,1-1,0-1,-1 0,1-2,0-1,4-1,79-32,-87 25</inkml:trace>
  <inkml:trace contextRef="#ctx0" brushRef="#br0" timeOffset="12254.731">621 1994,'171'1,"468"-13,217-17,228-36,-116-7,-136 13,-505 39,-292 20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1 255,'286'-45,"0"21,103 7,-38-9,435 24,-345-24,353-5,314 32,-595-26,12-5,138 0,41 48,-10 5,104-6,-796-17,57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1,'19'5,"12"1,4 0,2-1,-1-1,-1-2,-8-1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0 601,'5'0,"6"-5,7-1,4-1,4 2,1-3,2 0,1 0,-1 3,-5-3,-1-1,-5 7,-1 4,-3 0</inkml:trace>
  <inkml:trace contextRef="#ctx0" brushRef="#br0" timeOffset="886.105">283 855,'324'-163,"-148"51,-157 100,-1-1,0-1,-1-1,-1-1,0 0,10-14,-27 30,0 1,0-1,0 1,0-1,0 1,0-1,0 0,0 1,0-1,0 0,-1 0,1 0,0 0,0 0,0 0,0 0,0 0,0 0,0-1,0 1,0 0,-1-1,1 1,0-1,0 1,1-1,-1 0,0 1,0-1,0 0,0 1,0-1,1 0,-1 0,0 0,1 0,-1 0,1 0,-1 0,1 0,-1 0,1 0,0 0,-1 0,1 0,0 0,0 0,0 0,0 0,0 0,0-1,0 1,0 0,0 0,1 0,-1 0,0 0,1 0,-1 0,1 0,-1 0,1 0,-1 0,1 0,0 0,-16 9,-1 0,2 2,-1 0,1 0,1 1,0 1,0 0,1 1,1 0,0 1,1 0,1 1,-4 8,9-18,1 0,-1 1,1-1,1 1,-1 0,1-1,0 1,0 0,1 0,0 1,0-1,0 0,1 0,0 0,0 1,1-1,-1 0,1 0,1 0,-1 0,1 0,0 0,0 0,1 0,0-1,0 1,0-1,1 0,-1 0,1 0,0 0,1-1,-1 0,1 0,0 0,0 0,0-1,1 0,-1 0,1 0,0 0,14 0,1-2,-1 0,1-1,-1 0,1-2,-1-1,1 0,-1-2,0 0,-1-1,0-1,0-1,0 0,-1-2,0 0,0-1,-1-1,7-2,-1-2,-1-1,0 0,-1-1,-1-2,-1 0,-1-1,-1-1,9-14,-22 31,-1 0,0-1,0 1,0-1,-1 0,0 0,0 0,0 0,-1 0,0 0,0 0,-1 0,1-1,-1 1,-1-1,1 6,0 0,0 0,0 0,0 1,-1-1,1 0,0 0,-1 0,1 1,0-1,-1 0,1 1,-1-1,1 0,-1 1,0-1,1 1,-1-1,0 1,1-1,-1 1,0-1,1 1,-1-1,0 1,0 0,1 0,-1-1,0 1,0 0,0 0,0 0,1 0,-1 0,0 0,0 0,0 0,0 0,1 1,-1-1,0 0,0 0,0 1,1-1,-1 0,0 1,1-1,-1 1,0-1,1 1,-1-1,0 1,1 0,-1-1,1 1,-1 0,1-1,-37 37,30-29,1 0,0 0,0 1,1 0,0 0,0 1,1-1,0 1,1 0,0 0,1 0,0 0,0 0,1 1,1-1,0 1,0-1,1 0,0 1,2 5,-2-12,1-1,0 0,0-1,1 1,-1 0,1 0,-1-1,1 0,0 1,0-1,0 0,0 0,0-1,0 1,0-1,1 1,-1-1,0 0,1 0,-1-1,1 1,0-1,-1 1,1-1,2-1,92-12,-77 7,0 0,-1-1,0-1,0-1,-1-1,0-1,0 0,15-14,-16 11,-1 1,-1-2,0 0,-1-1,0-1,-2 0,0-1,-1-1,0-1,-11 19,1 0,-1 0,-1-1,1 1,0 0,0-1,0 1,-1 0,1-1,-1 1,1-1,-1 1,1-1,-1 1,0-1,0 0,0 1,0-1,0 1,0-1,0 1,-1-1,1 0,0 1,-1-1,1 1,-1 0,0-1,1 1,-1-1,0 1,0 0,0 0,0-1,0 1,0 0,0 0,-1 0,1 0,0 0,0 0,-1 1,1-1,-1 0,1 1,-1-1,1 1,-1-1,1 1,-1 0,1 0,-1 0,1-1,-1 1,0 1,1-1,-1 0,1 0,-1 1,1-1,-1 1,1-1,-1 1,1-1,0 1,-1 0,1 0,0 0,-10 9,0 2,2-1,-1 1,2 1,0-1,0 2,1-1,0 1,2 0,-3 9,2-11,2 1,0-1,1 1,0 0,0 1,2-1,0 0,0 1,1-1,1 1,0-1,1 0,0 0,1 1,3 7,-3-18,-1 0,1 0,-1 0,1 0,0 0,1 0,-1-1,0 0,1 1,-1-1,1-1,0 1,-1 0,1-1,0 0,0 0,0 0,0 0,0-1,0 1,0-1,0 0,0 0,0-1,0 1,1-1,-2 0,1 0,0 0,0-1,0 1,0-1,-1 0,2-1,19-10</inkml:trace>
  <inkml:trace contextRef="#ctx0" brushRef="#br0" timeOffset="1281.906">1919 121,'23'-9,"158"-42,-179 50,0 0,0 0,-1 0,1 1,0-1,0 1,0 0,0-1,0 1,0 0,0 0,0 0,0 1,0-1,0 0,0 1,0-1,-1 1,1-1,0 1,0 0,0 0,-1 0,1 0,0 0,-1 0,1 1,-1-1,1 1,-1-1,0 1,0-1,0 1,0-1,0 1,0 0,0 0,0 0,0-1,-1 1,1 0,-1 0,0 0,1 0,-1 0,0 0,0 0,0 0,-1 0,1 1,-55 70,49-68,1 1,-1-1,1 1,0 0,0 0,1 0,0 1,0 0,0 0,1 0,-1 3,3-8,1 0,-1-1,1 1,0 0,0 0,-1 0,1-1,1 1,-1 0,0 0,0 0,1-1,-1 1,1 0,-1 0,1-1,0 1,0 0,0-1,0 1,0-1,0 1,0-1,0 0,0 1,1-1,-1 0,1 0,-1 0,1 0,-1 0,1 0,0 0,-1-1,1 1,0 0,-1-1,1 1,1-1,77 7,-76-7,102 9,-87-4</inkml:trace>
  <inkml:trace contextRef="#ctx0" brushRef="#br0" timeOffset="2551.677">2682 178,'47'-12,"0"-2,-1-1,0-3,-2-1,0-3,29-19,-32 5,-41 36,0 1,-1-1,1 0,0 1,0-1,0 0,0 1,-1-1,1 0,0 1,0-1,0 0,-1 0,1 1,0-1,-1 0,1 0,0 0,0 1,-1-1,1 0,0 0,-1 0,1 0,-1 0,1 1,0-1,-1 0,1 0,0 0,-1 0,1 0,0 0,-1 0,1 0,-1-1,1 1,0 0,-1 0,1 0,0 0,-1 0,1-1,0 1,-1 0,1 0,0 0,0-1,-1 1,1 0,0-1,0 1,-1 0,1 0,0-1,0 1,0 0,0-1,0 1,-1 0,1-1,0 1,0-1,0 1,-24 23,1 1,2 1,0 1,1 1,2 1,1 1,1 0,2 1,-10 28,-3 17,4 2,3 0,3 1,4 1,-1 53,10-90,-2-1,-1 0,-2 0,-2-1,-2 0,-1-1,-16 29,26-61,0-1,0 0,0-1,-1 1,0-1,0 0,0 0,-1-1,1 1,-1-1,0 0,-1-1,1 0,0 0,-1 0,0-1,0 1,0-2,0 1,0-1,0 0,0 0,0-1,0 0,-6-1,8-1,0 1,1-1,-1-1,0 1,1-1,0 1,0-1,0-1,0 1,0 0,0-1,1 0,0 0,0 0,0 0,0 0,0-1,1 1,0-1,0 0,0 0,1 0,0 1,0-1,0-1,0 1,1 0,0 0,0 0,0 0,0 0,1 0,0 0,0 0,1 0,-1 0,1 0,0 1,0-1,1-1,12-27,2 1,1 0,1 1,2 1,1 1,1 1,1 0,2 2,25-19,-34 29,2 1,0 2,1-1,0 2,0 1,2 1,-1 0,1 2,1 0,-1 2,1 0,0 2,1 0,-1 2,1 0,-1 2,7 1,-27-1,0 0,-1 1,1-1,0 1,-1 0,1 0,-1 0,1 0,-1 0,1 1,-1-1,0 1,0 0,0-1,0 1,0 0,0 0,0 0,0 0,-1 1,1-1,-1 0,0 1,0-1,0 1,0-1,0 1,0 0,-1-1,1 4,2 15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1,'29'5,"14"1,5 0,-2-1,-7-1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5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58,'-7'22,"0"1,1 0,1 0,2 0,0 1,1 0,2-1,0 1,3 17,-1 16,-2 231,0-286,0-1,0 1,0 0,0-1,0 1,-1 0,1-1,0 1,-1-1,1 1,-1 0,1-1,-1 0,0 1,0-1,0 1,0-1,0 0,0 1,0-1,0 0,0 0,-1 0,1 0,0 0,-1 0,1 0,-1-1,-9 1</inkml:trace>
  <inkml:trace contextRef="#ctx0" brushRef="#br0" timeOffset="284.834">0 58,'442'-30,"-308"16,79 1,-211 13,0 0,1 0,-1 0,0 0,0 0,1 1,-1-1,0 1,0 0,1-1,-1 1,0 0,0 0,0 0,0 1,0-1,-1 0,1 1,0-1,0 1,-1 0,1 0,-1-1,0 1,1 0,-1 0,0 0,0 0,0 0,-1 1,1-1,0 0,-1 0,1 1,-1-1,0 0,0 0,0 2,-3 18</inkml:trace>
  <inkml:trace contextRef="#ctx0" brushRef="#br0" timeOffset="537.211">29 679,'34'5,"15"1,5 0,-3-1,-4-6,-6-3,-5-1,1 0,-1 2,-2 0,-2-3,-1-1,-2 1,-5 1</inkml:trace>
  <inkml:trace contextRef="#ctx0" brushRef="#br0" timeOffset="816.798">988 566,'-34'19,"-10"11,1 6,9 1,14-6,16-2,14-8,9-6,6-7,5-3,0-4,2-6,-6-3</inkml:trace>
  <inkml:trace contextRef="#ctx0" brushRef="#br0" timeOffset="1698.973">1553 142,'-9'-3,"0"1,0 0,0 0,0 1,0 0,-1 0,1 1,0 0,0 1,-1 0,1 1,0 0,0 0,0 1,0 0,1 0,-1 1,1 0,0 1,0 0,0 0,1 1,-1-1,1 2,1-1,-1 1,1 0,1 0,-3 4,0 12,0 1,2 0,1 0,0 0,2 0,1 1,1-1,1 1,1-1,2 3,-3-20,1 0,-1 0,1 0,1-1,-1 1,1 0,0-1,1 1,0-1,0 0,0 0,0 0,1 0,0-1,1 1,-1-1,1 0,0 0,0-1,0 1,1-1,0 0,0-1,0 1,0-1,0-1,1 1,-1-1,1 0,-1 0,1-1,0 0,0 0,0-1,0 1,-1-2,3 1,12-6,0-1,-1 0,0-2,0 0,-1-1,0-1,-1-1,0 0,-1-2,0 0,-1 0,-1-2,10-12,-17 22,-1-1,1 0,-1 0,-1-1,1 0,-1 0,-1 0,1-1,-2 0,1 0,-1 0,0-1,-1 1,0-1,-1 0,0 0,0 0,-1 0,-1 0,1 0,-2 0,1-1,-1 1,-1 0,0 0,0 1,-2-4,-2 3,0 2,0-1,-1 1,0 0,0 0,-1 1,0 0,0 0,-1 1,1 0,-1 0,-1 1,1 1,-1-1,0 1,0 1,0 0,-1 1,0-1,-18-6</inkml:trace>
  <inkml:trace contextRef="#ctx0" brushRef="#br0" timeOffset="2151.972">1214 425,'59'-34,"-13"2,-36 24,0 0,0 0,1 1,0 0,0 1,1 0,0 1,0 1,0-1,0 2,1 0,-1 0,1 1,4 1,-11 2,1 1,-1 0,0 0,0 1,0 0,0 0,0 0,-1 1,1 0,-1 0,0 0,0 1,0-1,-1 1,0 0,0 1,0-1,-1 1,2 2,45 49,-43-52,0-1,1 0,-1 0,1-1,0 1,0-2,0 1,0-1,0-1,0 1,1-1,-1-1,1 0,-1 0,0 0,1-1,-1 0,0-1,0 0,4-2,7-2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5:4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1133 391,'0'0,"0"0,-1 0,1 0,0 0,-1 0,1 0,0 0,-1 0,1 0,0 0,-1 0,1 0,0 0,-1-1,1 1,0 0,-1 0,1 0,0-1,0 1,-1 0,1 0,0-1,0 1,0 0,-1 0,1-1,0 1,0 0,0-1,0 1,0 0,0-1,0 1,0 0,-1-1,1 1,0 0,0-1,0 1,1 0,-1-1,0 1,0 0,0-1,0 1,0 0,0-1,0 1,0 0,1-1,-1 1,0 0,0 0,0-1,1 1,-1 0,0 0,0-1,1 1,-1 0,0 0,1 0,-1 0,-31 4,29-4,-158 22,-68 19,227-42,0 1,-1 0,1 0,-1 0,1 1,0-1,-1 0,1 0,-1 1,1-1,0 1,-1-1,1 1,0 0,0-1,-1 1,1 0,0 0,0 0,0 0,0 0,0 0,0 0,0 0,1 0,-1 1,0-1,1 0,-1 1,0-1,1 0,0 1,-1-1,1 0,0 1,0-1,-1 1,1-1,0 0,1 1,-1-1,0 1,0-1,1 1,-1-1,0 0,1 1,0-1,-1 0,1 0,0 1,-1-1,1 0,0 0,0 0,0 0,0 0,0 0,0 0,0 0,1 0,7 6,0 0,1-1,0 0,0-1,0 0,1 0,-1-1,1 0,0-1,0-1,1 1,-1-2,0 0,4 0,-13-1,-1 0,1-1,-1 1,1 0,0 0,-1 0,1 0,0 1,-1-1,1 0,-1 1,1-1,0 1,-1-1,1 1,-1 0,1 0,-1-1,0 1,1 0,-1 0,0 1,0-1,0 0,0 0,0 1,0-1,0 0,0 1,0-1,0 1,-1-1,1 1,-1-1,1 1,-1 0,0-1,1 1,-1-1,0 1,0 0,0-1,0 1,-1 0,1-1,0 1,-1 0,1-1,-1 1,1-1,-1 1,0-1,0 1,-8 7,-1 0,0 0,-1-1,0-1,0 0,-1 0,1-1,-8 2,-26 15,-201 141,244-163,0 0,0 1,0-1,0 1,0-1,0 1,1-1,-1 1,0 0,1 0,0 0,-1 0,1 0,0 0,0 0,0 0,0 0,1 1,-1-1,1 0,-1 1,1-1,0 0,0 1,0-1,0 0,0 1,0-1,1 0,-1 1,1-1,0 0,-1 1,1-1,0 0,0 0,1 0,-1 0,0 0,1 0,-1 0,1-1,0 1,-1 0,1-1,0 1,0-1,0 0,0 0,0 0,0 0,0 0,1 0,-1 0,0-1,0 1,2 0,165 5,-105-8,89-21,-139 19</inkml:trace>
  <inkml:trace contextRef="#ctx0" brushRef="#br0" timeOffset="1428.655">32 928,'-6'-19,"-1"0,2 0,1 0,0 0,2-1,0 0,1 1,1-1,1-13,-1 14,3-10,1 1,2 0,0 0,2 0,1 1,1 0,2 1,0 0,2 1,10-15,-3 10,1 2,1 0,1 2,1 0,2 2,14-10,-13 10,-26 22,-1 1,0-1,1 1,0-1,-1 1,1 0,0 0,0 0,0 0,0 0,0 0,0 0,0 0,0 1,0-1,0 1,0 0,0-1,0 1,1 0,-1 0,0 1,0-1,0 0,0 1,1-1,-33 9,-128-43,156 34,1 0,-1-1,0 1,1 0,-1 0,1 0,-1 0,1 0,-1 0,1 1,-1-1,0 0,1 1,0-1,-1 1,1 0,-1-1,1 1,0 0,-1 0,1 0,0 0,0 0,0 0,-1 0,1 0,0 0,1 1,-1-1,0 0,0 1,0-1,1 1,-1-1,1 1,-1-1,1 1,0-1,0 1,-1-1,1 1,0-1,0 1,1 0,-1-1,6 77,26 62,-32-139,0-1,0 1,0-1,0 1,0-1,0 1,0-1,0 1,1-1,-1 1,0-1,0 1,1-1,-1 1,0-1,1 0,-1 1,0-1,1 0,-1 1,1-1,-1 0,1 1,-1-1,0 0,1 0,-1 1,1-1,-1 0,1 0,-1 0,1 0,-1 0,1 0,0 0,-1 0,1 0,-1 0,1 0,-1 0,1 0,-1 0,1-1,-1 1,1 0,-1 0,0 0,1-1,-1 1,1 0,-1-1,1 1,-1 0,0-1,1 1,-1 0,0-1,1 1,-1-1,0 1,0-1,1 1,-1-1,0 0,20-37,-17 31,70-134,-60 125,-1 4</inkml:trace>
  <inkml:trace contextRef="#ctx0" brushRef="#br0" timeOffset="2430.797">1331 477,'-40'106,"-5"-2,-4-2,-56 85,141-230,60-109,74-87,-170 238,0 1,0-1,0 1,0 0,0-1,1 1,-1-1,0 1,0-1,0 1,0-1,1 1,-1-1,0 1,0 0,1-1,-1 1,0-1,1 1,-1 0,0-1,1 1,-1 0,0 0,1-1,-1 1,1 0,-1 0,1 0,-1-1,0 1,1 0,-1 0,1 0,-1 0,1 0,-1 0,1 0,-1 0,1 0,-1 0,1 0,-1 0,1 0,-1 1,1-1,-1 0,0 0,1 0,-1 1,1-1,-1 0,0 1,1-1,-1 0,1 1,-1-1,0 0,0 1,1-1,-1 0,0 1,0-1,1 1,-1-1,0 1,0-1,0 1,3 36,-4-31,-1 170,1-174,1 0,0-1,0 1,0 0,0-1,0 1,1 0,-1-1,0 1,1 0,-1-1,1 1,0 0,-1-1,1 1,0-1,0 0,0 1,0-1,0 0,0 1,1-1,-1 0,0 0,1 0,-1 0,1 0,-1 0,1-1,-1 1,1 0,-1-1,1 1,0-1,-1 1,1-1,0 0,-1 0,1 0,0 0,-1 0,1 0,0 0,-1-1,1 1,0-1,-1 1,1-1,0 0,13-8,0-2,0 0,-1-1,-1 0,0-1,-1-1,0 0,-1-1,0 0,-2 0,0-1,4-8,47-86,-60 111,0-1,0 1,1-1,-1 1,0-1,0 0,1 1,-1-1,0 1,1-1,-1 0,0 1,1-1,-1 0,1 0,-1 1,0-1,1 0,-1 0,1 0,-1 1,1-1,-1 0,1 0,-1 0,1 0,-1 0,1 0,-1 0,1 0,-1 0,1 0,-1 0,1 0,-1 0,1-1,-1 1,0 0,1 0,-1 0,1-1,-1 1,1 0,-1-1,0 1,1 0,-1-1,0 1,1 0,-1-1,0 1,0-1,1 1,-1-1,0 1,0 0,0-1,1 1,-1-1,-4 44,4-42,-7 46,2-1,2 1,2 1,4 28,18-13,-9-50</inkml:trace>
  <inkml:trace contextRef="#ctx0" brushRef="#br0" timeOffset="2733.52">2121 702,'-34'19,"-15"6,0 5,8 1,17-5,11-1,14-6,10-5,10-6,4-3,4-4,2-1,0-1,-5-5,-3-1,-4-5,-6 0</inkml:trace>
  <inkml:trace contextRef="#ctx0" brushRef="#br0" timeOffset="3645.501">1415 137,'284'0,"-195"13,-88-14,-1 0,0 0,0-1,0 1,0 0,0 0,-1 0,1 0,0 0,0 0,-1 0,1 0,0 0,-1 0,1 0,-1 0,1 0,-1 1,0-1,1 0,-1 0,0 0,0 1,0-1,1 0,-1 1,0-1,0 1,0-1,0 1,0-1,0 1,0 0,0-1,0 1,0 0,-1 0,0-2,-54-34,-43-39,94 67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1,'0'5,"0"6,-4 1,-2 4,4-2,4-7,-4-5,-2 2,-5 0,0 4,0 1</inkml:trace>
  <inkml:trace contextRef="#ctx0" brushRef="#br0" timeOffset="430.322">241 85,'5'0,"-4"0,-1 5,4 1,1-5,4-2,7-2,-6 1,-4 4,-7 3,-5 4,0 2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07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0 198,'369'0,"-226"-25,-84 10,-53 8</inkml:trace>
  <inkml:trace contextRef="#ctx0" brushRef="#br0" timeOffset="297.709">57 367,'24'0,"12"-4,6-3,0 1,-3 1,-2 1,-4 2,-6 6,-4 2,-1 0,1-1,1-1,2-1,0-2,2 0,0-1,-5 0</inkml:trace>
  <inkml:trace contextRef="#ctx0" brushRef="#br0" timeOffset="817.536">339 1,'0'-1,"1"1,0 0,-1 1,1-1,0 0,0 0,-1 0,1 0,0 0,-1 1,1-1,0 0,-1 1,1-1,0 0,-1 1,1-1,-1 1,1-1,-1 1,1-1,-1 1,1 0,-1-1,1 1,-1-1,0 1,0 0,1-1,-1 1,0 0,0-1,1 1,-1 0,0 0,0-1,0 1,0 0,0 0,0-1,0 1,-1 0,1-1,0 1,0 0,0 0,-1-1,1 1,0-1,-1 1,1 0,-1-1,1 1,-1-1,1 1,-1-1,1 1,-1-1,1 1,-1-1,0 1,1-1,-1 0,0 1,1-1,-1 0,0 0,191 102,-50-16,-138-84,0-1,0 1,-1 0,1 0,-1 0,1 0,-1 0,0 0,0 1,0-1,0 0,0 0,0 1,-1-1,1 1,-1-1,0 1,0-1,1 1,-2-1,1 1,0-1,0 0,-1 1,0-1,1 1,-1-1,0 0,0 1,0-1,0 0,-1 0,1 0,0 0,-1 0,0 0,-69 67,63-63,-220 161,204-135,17-15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1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59,'4'7,"0"1,0-1,-1 1,0 0,-1 0,1 0,-1 0,-1 0,0 0,0 1,0-1,-1 0,0 1,-1 2,1 5,-1 439,-10-426,5-33</inkml:trace>
  <inkml:trace contextRef="#ctx0" brushRef="#br0" timeOffset="602.382">0 145,'36'-24,"1"3,0 1,2 1,0 3,1 1,2 1,-26 10,1 0,-1 1,1 1,-1 1,1 0,0 1,-1 1,6 1,-17-2,0 0,-1 1,1 0,0 0,0 1,0-1,-1 1,1 0,-1 1,1-1,-1 1,0-1,0 1,0 1,0-1,-1 0,1 1,-1 0,0 0,0 0,0 0,-1 0,1 0,-1 1,0 0,0-1,-1 1,1 0,-1 2,0 0,-1-1,0 1,0 0,-1-1,0 1,0-1,0 1,-1-1,0 0,0 1,-1-1,0 0,0-1,0 1,-1 0,1-1,-1 0,-1 0,1 0,-3 2,-107 78,0-23,113-60,0 1,1-1,-1 0,1 0,0 0,0 1,0-1,0 0,0 0,0 1,1-1,-1 0,1 0,-1 0,1 1,0-1,0 0,0 0,0 0,0 0,0 0,1-1,-1 1,1 0,-1-1,1 1,0-1,0 1,-1-1,1 0,0 0,0 0,0 0,0 0,0 0,1 0,0 0,4 4,130 123,-119-107</inkml:trace>
  <inkml:trace contextRef="#ctx0" brushRef="#br0" timeOffset="1286.218">650 229,'11'156,"-8"-140,0-1,2 1,0-1,1-1,0 1,1-1,1 0,0 0,1-1,0 0,1-1,6 5,-14-15,0 0,0 0,0-1,0 1,0-1,0 1,1-1,-1 0,1 0,-1 0,1 0,-1 0,1-1,-1 1,1-1,0 0,-1 1,1-1,0-1,-1 1,1 0,-1-1,1 1,0-1,-1 1,1-1,-1 0,1 0,-1-1,0 1,0 0,1-1,-1 1,0-1,0 0,0 0,-1 0,1 0,0 0,56-96,-53 87,67-153,-66 203,-5-27,-1 1,2 0,0-1,0 1,1-1,0 1,1-1,1 0,3 5,-7-14,0 0,1 0,-1 0,1-1,-1 1,1 0,0-1,0 0,0 1,1-1,-1 0,0 0,1 0,-1-1,1 1,0 0,-1-1,1 0,0 0,0 0,0 0,0 0,0 0,0-1,0 1,1-1,-1 0,0 0,0 0,0-1,0 1,0-1,0 1,0-1,0 0,0 0,0 0,0-1,-1 1,3-2,10-9,1-1,-2 0,0-1,-1-1,0 0,-1 0,-1-1,-1-1,0 0,-1-1,0 0,3-13,-7 21,0 1,0 0,-1-1,0 1,0-1,-1 0,0 0,-1 0,0 0,-1 0,0 0,0 0,-1-1,0 1,-2-7,2 16,-1-1,1 1,-1 0,0 0,1-1,-1 1,0 0,0 0,0 0,0-1,0 1,0 0,0 1,0-1,0 0,0 0,-1 0,1 1,0-1,-1 0,1 1,0-1,-1 1,1 0,-1-1,1 1,0 0,-1 0,1 0,-1 0,1 0,-1 0,0 1,-13 2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236 227,'-6'-4,"-1"1,1 1,0-1,-1 1,0 1,1-1,-1 1,0 0,0 0,0 1,0 0,0 0,0 1,1 0,-1 0,0 1,0-1,1 2,-1-1,1 1,0-1,0 2,0-1,0 1,0 0,1 0,-1 0,1 1,1 0,-1 0,0 0,-1 4,4-7,0 0,1 0,-1 1,1-1,0 0,-1 0,1 1,0-1,0 1,1-1,-1 1,0-1,1 1,0-1,-1 1,1 0,0-1,0 1,1-1,-1 1,0 0,1-1,0 1,-1-1,1 1,0-1,1 0,-1 1,0-1,0 0,1 0,0 0,0 1,75 51,-35-28,-39-24,0 0,-1 1,1-1,-1 0,0 1,1-1,-1 1,0 0,-1 0,1 0,0 0,-1 0,0 0,0 0,0 1,0-1,0 0,0 1,-1-1,0 0,0 1,0-1,0 1,0-1,-1 0,1 1,-1-1,0 0,0 1,0-1,0 0,-1 0,0 0,1 0,-1 0,0 0,0-1,0 1,-1 0,1-1,-1 0,1 0,-1 0,0 0,-2 1,-7 7,-1-1,0 0,-1-1,0-1,0 0,0-1,-1-1,0 0,-2 0,17-5,1 0,0 0,-1 0,1-1,0 1,-1 0,1 0,0-1,-1 1,1 0,0-1,-1 1,1 0,-1-1,1 1,-1-1,1 1,-1-1,1 1,-1-1,0 1,1-1,-1 0,0 1,1-1,-1 0,0 1,0-1,0 0,0 1,1-1,-1 0,0 1,0-1,0 0,0 1,0-1,-1 0,1 1,0-1,0 0,0 1,-1-1,1 0,0 1,0-1,-1 1,1-1,-1 1,1-1,-1 0,1 1,-1-1,1 1,-1 0,1-1,-1 1,1-1,-1 1,0 0,1 0,-1-1,1 1,-1 0,0 0,1 0,-1 0,0-1,2 0,12-14</inkml:trace>
  <inkml:trace contextRef="#ctx0" brushRef="#br0" timeOffset="248.016">462 508,'-5'29,"-2"9</inkml:trace>
  <inkml:trace contextRef="#ctx0" brushRef="#br0" timeOffset="415.236">462 0,'9'29,"9"14,0 5,-2-6</inkml:trace>
  <inkml:trace contextRef="#ctx0" brushRef="#br0" timeOffset="829.339">687 678,'162'-325,"-161"325,-1 1,0-1,0 0,0 1,1-1,-1 1,0-1,1 0,-1 1,0-1,1 0,-1 1,1-1,-1 0,0 0,1 1,-1-1,1 0,-1 0,1 0,-1 0,0 0,1 1,-1-1,1 0,-1 0,1 0,-1 0,1 0,-1 0,1-1,-1 1,1 0,-1 0,1 0,-1 0,0 0,1-1,-1 1,1 0,-1 0,0-1,1 1,-1 0,1-1,-1 1,0 0,0-1,1 1,-1-1,0 1,0-1,1 1,-1 0,0-1,0 1,0-1,0 1,0-1,0 1,1-1,-1 1,0-1,10 41,-8-23,23 92,-24-106,0 0,1 0,-1-1,1 1,0 0,0 0,0-1,0 1,0-1,0 0,1 0,-1 0,1 0,0 0,-1 0,1-1,0 1,0-1,0 0,0 0,0 0,1 0,-1 0,0-1,0 0,0 1,1-1,-1 0,0-1,0 1,1 0,-1-1,4-1,-1-1,0 1,0-1,0 0,0-1,0 1,-1-1,1 0,-1-1,0 1,0-1,-1 0,0 0,0-1,0 1,0-1,-1 0,0 0,0 0,1-3,4-8</inkml:trace>
  <inkml:trace contextRef="#ctx0" brushRef="#br0" timeOffset="1215.83">1280 85,'12'-1,"0"0,0 2,0-1,1 2,-1-1,-1 2,1 0,0 0,-1 1,1 0,-1 1,0 0,-1 1,1 0,-1 1,8 7,-12-3,-1 1,-1 0,0 0,-1 1,0-1,-1 1,0-1,-1 1,-1 0,0 0,0-1,-2 1,1 0,-1-1,-1 1,-1-1,1 0,-2 0,-4 9,0 2,8-20,-1 0,0-1,1 1,-1 0,1 0,0-1,0 1,0 0,0 0,0 0,1 0,-1 1,1-1,0 0,0 0,0 0,1 0,-1 0,1 0,-1 0,1 0,0 0,0 0,0 0,1 0,-1 0,1-1,0 1,-1 0,1-1,0 0,0 1,1-1,-1 0,1 0,5 3,1 0,0 0,1-1,-1 0,1-1,0 0,0-1,0 0,0 0,0-1,0 0,0-1,1 0,-1-1,2 0,13-5</inkml:trace>
  <inkml:trace contextRef="#ctx0" brushRef="#br0" timeOffset="1483.359">1477 396,'-28'34,"-16"15,2 5,1-7,9-7,9-6,9-7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1 308,'5'0,"6"0,6 0,5 0,4 0,2 0,0 0,2 0,-1 0,0 0,0 0,-5 5,-6 1</inkml:trace>
  <inkml:trace contextRef="#ctx0" brushRef="#br0" timeOffset="1602.676">481 54,'2'1,"0"1,0-1,-1 1,1-1,0 1,-1 0,1 0,-1-1,0 1,1 0,-1 0,0 1,0-1,0 0,-1 0,1 0,0 1,-1-1,1 0,-1 1,0-1,0 0,0 1,0-1,0 1,0 0,-24 196,19-29,14-63,-3-89</inkml:trace>
  <inkml:trace contextRef="#ctx0" brushRef="#br0" timeOffset="2184.804">424 54,'11'-7,"-1"0,1 1,0 1,0-1,1 2,-1 0,1 0,0 1,0 0,1 1,-1 1,0 0,1 0,-1 1,1 1,-1 0,0 1,0 0,1 1,-1 0,-1 1,1 0,-1 1,1 0,-1 1,6 5,-15-10,0 0,0 1,0-1,0 1,-1-1,1 1,-1 0,1-1,-1 1,1 0,-1 0,0 0,0 0,0 0,0 0,-1 1,1-1,0 0,-1 0,0 1,1-1,-1 0,0 0,0 1,0-1,-1 0,1 1,0-1,-1 0,0 0,1 1,-1-1,0 0,0 0,0 0,0 0,-1 0,1 0,0-1,-2 2,-75 58,38-43,-46 29,85-45,-1 0,0 0,1 0,-1 0,1 0,-1 1,1-1,0 0,0 1,0-1,0 1,1-1,-1 1,1-1,-1 1,1 0,0-1,0 1,0-1,1 1,-1 0,0-1,1 1,0-1,-1 1,1-1,0 1,0-1,1 0,-1 1,0-1,1 0,-1 0,1 0,0 0,156 153,-106-87,-41-55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9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0,'-18'12,"1"0,0 1,1 1,0 0,2 1,-1 1,2 0,0 1,1 1,0 0,2 0,0 1,1 0,1 1,1 0,1 0,0 1,2 0,0 0,1 5,3-7,1-1,1 1,1 0,0-1,1 1,2-1,-1 0,2 0,0-1,1 0,1 0,7 9,35 7,-32-28</inkml:trace>
  <inkml:trace contextRef="#ctx0" brushRef="#br0" timeOffset="582.95">513 169,'-9'-2,"-1"2,1-1,0 1,-1 0,1 1,0 0,-1 1,1 0,0 0,0 1,0 0,1 1,-1 0,1 0,0 1,0 0,0 0,1 1,-1 0,2 0,-1 1,1 0,0 0,0 0,0 1,1 0,1 0,-1 0,4-4,0 1,0-1,0 0,1 0,0 0,0 1,0-1,0 0,0 1,1-1,0 0,0 0,0 0,0 0,1 0,0 0,0 0,0 0,0 0,0-1,1 1,-1-1,1 0,0 0,0 0,2 2,105 55,-32-20,-73-38,-1 1,0-1,0 1,-1 0,1 0,-1 1,1-1,-1 1,0 0,-1-1,1 1,0 1,-1-1,0 0,0 0,-1 1,1-1,-1 1,0 0,0-1,0 1,-1 0,1 0,-1-1,0 1,-1 0,1 0,-1 0,0-1,0 1,0-1,-1 1,0-1,0 1,-2 2,-3 2,-1-1,0 1,0-2,-1 1,0-1,-1-1,1 0,-1 0,-1-1,1 0,-1 0,1-2,-1 1,0-1,-1-1,1 0,0 0,-1-1,1-1,-1 0,1 0,-1-1,1-1,-8-2,16 4,0-1,0 0,0 0,0-1,0 1,0 0,0-1,1 0,-1 0,0 1,1-2,0 1,-1 0,1 0,0-1,0 1,1-1,-1 0,0 1,1-1,-1 0,1 0,0 0,0 0,0 0,1 0,-1 0,1-1,0 1,-1 0,1 0,1 0,-1 0,0-1,1 1,0 0,-1 0,1 0,1 0,-1 0,0 0,1 0,-1 1,1-1,0 0,0 1,0-1,0 1,0 0,1 0,-1 0,1 0,-1 0,3-1,14-14,1 1,1 1,0 1,1 1,0 0,1 2,1 0,-4 4</inkml:trace>
  <inkml:trace contextRef="#ctx0" brushRef="#br0" timeOffset="1296.229">710 395,'19'0,"12"0,4 0,2 0,-1 0,-1 0,-3 0,-1 0,-2 0,0 0,-1 0,-5-5,-1-1,-5 0</inkml:trace>
  <inkml:trace contextRef="#ctx0" brushRef="#br0" timeOffset="1645.976">964 225,'0'10,"0"8,0 5,0 4,5 2,2 1,-1 0,-1 0,-2 0,-1-1,0-1,-2 1,0-1,0 0,0 1,-1-6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2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0,'0'255,"28"-56,-28-196,1 4,0 1,-1 0,0 0,-1-1,1 1,-1 0,-1 0,1-1,-2 1,1-1,-1 0,0 0,0 0,-2 3,-7 3</inkml:trace>
  <inkml:trace contextRef="#ctx0" brushRef="#br0" timeOffset="513.01">344 57,'-71'59,"-3"-4,-54 30,123-82,-21 16,41-2,24-6,-24-8,-1 0,0 1,0 1,-1 0,0 1,0 0,0 1,0 1,-1 0,10 9,-15-10,0 0,-1 1,0-1,0 1,-1 0,0 1,-1-1,1 1,-2 0,1 0,-1 0,-1 1,0-1,0 1,0-1,-2 2,1 2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1,'0'4,"0"8,-4 5,-3 5,-4 4,0 2,-3 1,-4 0,-4 1,2-1,-1-5,-1-1,3-6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3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231 424,'-5'-2,"1"1,-1-1,0 1,0 0,0 0,0 0,0 1,0 0,0 0,0 0,0 1,0-1,0 1,1 0,-1 1,0-1,0 1,1 0,-1 0,1 0,-1 1,1 0,0 0,0 0,0 0,1 0,-1 1,-1 2,-76 90,79-92,0 0,0 1,0-1,0 0,1 1,-1-1,1 1,0-1,1 1,-1 0,1-1,0 1,0 0,1-1,-1 1,1 0,0-1,0 1,1-1,-1 1,1-1,0 0,0 0,0 1,2 1,1-2,0 0,-1 0,2 0,-1-1,0 0,1 0,-1 0,1 0,0-1,0 0,0 0,0-1,0 0,0 0,1 0,-1-1,0 0,0 0,1 0,-1-1,0 0,0 0,0-1,0 0,0 0,0 0,0-1,3-2,11-9,-1-2,-1 0,0-2,-1 1,-1-2,-1 0,-1-1,0-1,-1 0,-2-1,0 0,-1-1,-2 0,0 0,1-10,-4 21,-1-1,-1 1,0 0,-1-1,0 0,0 0,-2 1,0-1,0 0,-1 0,0 0,-1 1,-1-1,0 1,-1-1,0 1,-1 0,0 0,-1 1,0 0,-7-9,11 18,-1-1,0 1,1 0,-1-1,0 1,0 0,0 1,-1-1,1 0,0 1,-1 0,1 0,-1 0,1 0,-1 1,1-1,-1 1,0 0,1 0,-1 0,1 0,-1 1,1-1,-1 1,1 0,-1 0,1 1,-1-1,1 1,0-1,0 1,-2 2,-4 1,1 1,0 1,1-1,-1 1,1 0,1 1,-1 0,1 0,1 0,-1 1,0 3,1-4,0 2,1-1,0 0,0 1,1 0,0 0,1 0,0 0,1 0,0 0,0 1,1-1,0 0,1 1,1-1,-1 0,1 0,1 0,2 5,6 10,2 0,0-1,2 0,1-2,0 0,2 0,0-2,2 0,11 9,12 3,-33-31</inkml:trace>
  <inkml:trace contextRef="#ctx0" brushRef="#br0" timeOffset="335.941">514 1,'32'64,"-6"-14,-2 1,-2 1,11 43,-26-78,-2 0,0 1,-1 0,0 0,-2 0,0 0,-1 1,0-1,-2 0,0 1,-2-1,0 0,0 0,-2 0,0-1,-1 1,-8 15,-65 68,60-83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1,'5'0,"-4"0,-1 4,-1 2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33,'-15'2,"1"1,0 1,-1 0,2 0,-1 2,0 0,1 0,0 1,0 1,1 0,0 1,1 0,0 1,0 0,1 1,0 0,1 0,0 1,1 1,0-1,1 1,1 0,0 1,0 0,2 0,-2 7,4-14,1-1,1 0,-1 1,1-1,0 1,0-1,1 0,0 1,0-1,1 0,-1 1,1-1,1 0,-1 0,1 0,0-1,1 1,-1-1,1 0,0 0,0 0,0 0,1-1,0 1,0-1,0 0,6 3,2-2,1 0,0 0,1-1,-1-1,0 0,1-1,0-1,0 0,-1-1,1 0,0-2,-1 0,1 0,-1-1,1-1,-1 0,0-1,-1-1,1 0,-1-1,0 0,-1-1,0 0,10-9,-6 7,-1-1,-1 0,0-1,0 0,-1-1,-1 0,0-2,-1 1,-1-1,0 0,-1-1,0-1,-1 1,5-17,-13 26,1 1,0-1,-1 1,-1 0,1-1,-1 1,0 0,0-1,-1 1,1 0,-1 0,-1 0,1 0,-1 0,0 1,-1-1,1 1,-1 0,0 0,0 0,-1 0,0 1,1 0,-1 0,-1 0,1 0,0 1,-1 0,0 0,0 0,0 1,0 0,0 0,0 1,-1 0,1 0,0 0,-1 1,1-1,-1 2,-2-1,-71-1,45 2</inkml:trace>
  <inkml:trace contextRef="#ctx0" brushRef="#br0" timeOffset="331.905">1 316,'282'-102,"-279"101,1 1,0 0,-1 0,1 0,0 0,-1 1,1-1,-1 1,1 0,-1 0,1 1,-1-1,1 1,-1 0,0-1,0 1,0 1,0-1,0 0,-1 1,1-1,-1 1,1 0,-1 0,0 0,0 0,1 3,58 44,-51-47,1 0,-1-1,1-1,0 0,-1 0,1-1,0-1,0 0,0 0,-1-1,1 0,-1-1,1 0,-1-1,0 0,0 0,3-3,-4-3,-5 1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6:34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1 312,'19'0,"11"0,5 0,2-5,-1-1,-2-1,-1 2,-2 2,-2 1,0 1,-6 0</inkml:trace>
  <inkml:trace contextRef="#ctx0" brushRef="#br0" timeOffset="250.883">1 481,'28'0,"20"0,6 0,-1-5,-5-1,-6 0,-5 1,-9-3,-5-1,-5 2</inkml:trace>
  <inkml:trace contextRef="#ctx0" brushRef="#br0" timeOffset="613.9">819 57,'4'10,"3"7,-1 7,-2 3,5 2,-1 1,0 1,-3-1,-1-1,-2 0,-1 0,-1-1,0 0,-6-4,0-3,-1-3</inkml:trace>
  <inkml:trace contextRef="#ctx0" brushRef="#br0" timeOffset="951.399">508 1,'706'0,"-676"5,-24 1</inkml:trace>
  <inkml:trace contextRef="#ctx0" brushRef="#br0" timeOffset="1197.636">565 509,'28'10,"15"3,5-1,-1-7,-4-5,-5-1,2-7,-2-1,-2-4,-3 0,-2 3,-6-3,-3 2,-5 2</inkml:trace>
  <inkml:trace contextRef="#ctx0" brushRef="#br0" timeOffset="1522.415">1355 340,'-18'9,"-5"2,-1 0,2 2,0 1,1 1,-18 15,36-27,1 0,0 0,-1 0,2 0,-1 0,0 0,0 0,1 1,0-1,0 1,0-1,0 1,0-1,1 1,0-1,-1 1,1 0,1-1,-1 1,0-1,1 1,0-1,0 1,0-1,0 1,0-1,1 0,0 1,-1-1,1 0,0 0,1 0,-1 0,0-1,1 1,0-1,-1 1,1-1,0 0,0 0,0 0,1-1,-1 1,0-1,1 0,-1 1,0-2,1 1,2 0,3 2,1-1,-1-1,1 0,0 0,-1-1,1 0,0 0,-1-1,1-1,0 1,-1-2,0 1,0-1,1-1,-2 0,5-2,29-9,-19 8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60,'4'-10,"1"0,-6 18,-9 216,12-151,-2 85,0-146</inkml:trace>
  <inkml:trace contextRef="#ctx0" brushRef="#br0" timeOffset="528.968">0 60,'45'-13,"-16"3,2 0,-1 3,1 0,0 2,0 1,1 2,-1 1,29 3,-57-2,0 0,0 0,0 0,1 1,-1 0,0 0,0-1,0 2,0-1,0 0,0 1,0-1,0 1,-1 0,1 0,-1 0,1 0,-1 0,0 0,0 1,0-1,0 1,0 0,0 0,-1-1,0 1,1 0,-1 0,0 0,0 1,-1-1,1 0,0 0,-1 0,0 1,0-1,0 0,0 0,-1 1,1-1,-1 0,0 0,0 0,-55 88,55-87,0 0,0 0,1 0,-1 1,1-1,0 0,0 0,1 1,0-1,-1 0,1 0,0 0,1 0,-1 0,1 0,0 0,0 0,0 0,1-1,-1 1,1-1,-1 0,1 0,0 0,1 0,-1 0,0-1,1 1,0-1,-1 0,1 0,0 0,0-1,0 1,4 0,27 23,-32-22,-1-1,1 1,-1-1,0 1,0 0,0-1,-1 1,1 0,-1 0,1 0,-1 1,0-1,0 0,-1 0,1 1,-1-1,1 0,-1 1,0-1,0 1,0-1,-1 0,1 1,-1-1,0 0,0 0,0 1,0-1,-1 0,1 0,-1 0,0 0,0-1,0 1,-5 7,1-2,-2 1,1-1,-1 0,-1 0,1-1,-1 0,0 0,-11 4,1 0,-2-1,0-1,0-1,0 0,-1-2,0-1,-1 0,1-2,-10 0,30-2,0-1,0 0,0 0,0 0,0 0,1-1,-1 1,0 0,0-1,0 1,0-1,1 0,-1 0,0 1,1-1,-1 0,0 0,1-1,-1 1,1 0,0 0,-1-1,1 1,0-1,0 1,0-1,0 1,-1-3,1-7</inkml:trace>
  <inkml:trace contextRef="#ctx0" brushRef="#br0" timeOffset="1232.432">621 427,'-1'5,"1"-1,-1 1,1 0,0 0,0 0,1 0,-1-1,1 1,0 0,1 0,-1-1,1 1,0-1,0 1,0-1,1 0,-1 0,1 0,0 0,0 0,1-1,-1 0,1 1,-1-1,1 0,0-1,0 1,1-1,-1 1,0-1,1-1,0 1,-1-1,1 1,0-1,-1-1,1 1,0-1,1 1,4-4,0 1,0-2,0 1,0-1,0-1,-1 0,0 0,0-1,0 0,-1 0,5-5,12-8,-24 18,0 0,0 0,0 0,0 0,0 0,0 0,0 0,0 0,1 1,-1-1,0 1,1-1,-1 1,0-1,1 1,-1 0,1-1,-1 1,0 0,1 0,-1 0,1 0,-1 0,1 1,-1-1,0 0,1 1,-1-1,0 1,1-1,-1 1,0 0,1-1,-1 1,0 0,0 0,0 0,0 0,0 0,0 0,0 0,0 0,0 1,-1-1,1 0,0 0,2 4,0-1,0-1,0 1,1 0,-1-1,1 0,0 0,0 0,1 0,-1 0,1-1,-1 0,1 0,-1 0,1-1,0 0,0 1,0-2,0 1,0 0,0-1,0 0,0 0,0-1,0 1,0-1,0 0,0-1,0 1,-1-1,1 0,0 0,-1 0,0-1,1 0,-1 1,0-1,0-1,-1 1,1-1,0 0,17-15,-2 0,0 0,-2-2,0 0,-1-1,-1-1,-1 0,-1-1,-1-1,-2 0,0 0,-1-1,-2 0,1-11,2-92,-11 431,4-282,0 0,2-1,0 0,1 0,1 0,9 17,4-10,-33-51,4 10</inkml:trace>
  <inkml:trace contextRef="#ctx0" brushRef="#br0" timeOffset="1491.765">1016 116,'43'5,"39"2,14-1,1-1,-11-6,-11-4,-9 0,-5-4,-9-1,-9 2,-10 2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2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282 170,'1'283,"24"-141,-16-92,-3-32</inkml:trace>
  <inkml:trace contextRef="#ctx0" brushRef="#br0" timeOffset="499.724">1 254,'51'-35,"2"2,1 2,2 3,0 2,2 3,1 2,3 3,37 14,-96 4,-1 0,0 1,0-1,1 1,-1 0,0 0,0-1,1 1,-1 1,0-1,0 0,0 0,0 1,-1-1,1 1,0 0,-1-1,1 1,-1 0,1 0,-1 0,0 0,0 0,0 0,0 0,0 1,0-1,-1 0,1 1,-1-1,0 0,1 1,-1-1,0 0,0 1,-1-1,1 0,0 1,-1 0,-4 10,0-1,-1 0,-1 0,0 0,0-1,-1 0,-1 0,1-1,-2 0,0 0,0-1,-9 6,16-12,-187 119,189-121,0-1,0 1,1-1,-1 1,0-1,0 1,1-1,-1 1,1-1,-1 1,1 0,-1 0,1-1,-1 1,1 0,-1 0,1-1,0 1,0 0,-1 0,1 0,0 0,0-1,0 1,0 0,0 0,0 0,0 0,0 0,0 0,0-1,1 1,-1 0,0 0,0 0,1-1,-1 1,1 0,-1 0,1-1,-1 1,1 0,-1-1,1 1,0 0,-1-1,1 1,0-1,-1 1,1-1,0 0,0 1,0-1,0 1,52 27,-43-24,243 121,-236-114</inkml:trace>
  <inkml:trace contextRef="#ctx0" brushRef="#br0" timeOffset="2053.047">790 367,'-16'162,"15"-159,0 1,0-1,1 1,-1 0,1 0,0-1,0 1,0 0,0-1,1 1,0 0,0-1,0 1,0 0,0-1,0 0,1 1,0-1,0 0,0 0,0 1,0-2,1 1,-1 0,1 0,0-1,0 0,0 1,0-1,0 0,0 0,0-1,1 1,-1-1,1 0,-1 1,1-2,0 1,-1 0,1-1,0 1,-1-1,3 0,4-3,-1 0,-1 0,1-1,0 1,-1-2,0 0,0 0,0 0,0-1,-1 0,0 0,0-1,-1 0,0 0,1-2,47-43,-53 51,0 1,0-1,0 1,1 0,-1 0,0-1,1 1,-1 0,0 0,0 0,1 0,-1 1,0-1,0 0,1 0,-1 1,0-1,0 1,0-1,1 1,-1 0,0-1,0 1,0 0,0 0,0 0,0-1,-1 1,1 0,0 0,0 0,-1 1,1-1,0 0,-1 0,1 0,-1 0,0 1,1-1,-1 0,0 0,0 1,1-1,-1 0,0 0,0 1,-1-1,1 0,0 1,14 29,-12-29,0-1,0 1,0-1,0 1,1-1,-1 0,0 0,1 0,-1 0,1 0,-1-1,1 1,-1-1,1 0,0 1,-1-1,1 0,-1-1,1 1,0 0,-1-1,1 1,-1-1,1 0,-1 0,0 0,1 0,-1 0,0-1,0 1,0-1,0 1,1-2,66-63,32-80,-87 71,-13 52</inkml:trace>
  <inkml:trace contextRef="#ctx0" brushRef="#br0" timeOffset="2569.007">1750 254,'-13'5,"0"0,0 0,1 2,0-1,0 2,1 0,0 0,0 1,-2 2,12-10,0 0,0 0,1-1,-1 1,0 0,0 0,1 0,-1 0,0 0,1 0,-1 0,1 1,0-1,-1 0,1 0,0 0,-1 0,1 1,0-1,0 0,0 0,0 0,0 1,1-1,-1 0,0 0,0 0,1 0,-1 1,1-1,-1 0,1 0,-1 0,1 0,0 0,0 0,-1 0,1 0,0-1,0 1,0 0,1 0,52 27,-33-19,-18-7,-1-1,1 1,0-1,-1 1,0 0,1 0,-1 0,0 0,0 0,0 0,0 1,-1-1,1 0,-1 1,1 0,-1-1,0 1,0 0,0 0,0 0,-1-1,1 1,-1 0,0 0,0 0,0 0,0 0,0 0,0 0,-1 0,1 0,-1 0,0 0,0-1,0 1,-1 0,1-1,-2 3,-2 5,-1-1,0 0,-1 0,0 0,0-1,-1 0,0-1,-1 0,1 0,-2 0,-53 30,46-29</inkml:trace>
  <inkml:trace contextRef="#ctx0" brushRef="#br0" timeOffset="2823.806">1947 452,'-19'34,"-6"10</inkml:trace>
  <inkml:trace contextRef="#ctx0" brushRef="#br0" timeOffset="3070.378">1891 57,'0'0</inkml:trace>
  <inkml:trace contextRef="#ctx0" brushRef="#br0" timeOffset="3353.577">2117 650,'74'-195,"-72"189,-1 2,0-1,1 1,-1-1,1 1,0 0,0 0,0 0,0 0,1 0,0 0,0 1,0-1,0 1,0 0,1 0,3-3,26 56,-32-48,-1-2,1 7,1-1,0 0,0 0,0-1,1 1,0 0,0-1,0 1,1-1,0 0,0 0,0-1,0 1,1-1,0 0,0 0,0 0,0-1,5 2,-6-2,0-1,0 1,0-1,0 0,1 0,-1-1,1 1,-1-1,1 0,0 0,0-1,-1 1,1-1,0 0,0 0,-1-1,1 1,0-1,-1 0,1 0,-1-1,1 0,-1 1,1-1,-1-1,0 1,0-1,0 1,0-1,-1 0,1-1,1-1,6-9</inkml:trace>
  <inkml:trace contextRef="#ctx0" brushRef="#br0" timeOffset="3737.203">2767 0,'4'34,"7"15,6 5,5-2,4-6,2-5,1-5,0-4,1-2,-6-2,-1-5,-5-3,-6 1,1 2,-3 1,2-3,4-6,0-4</inkml:trace>
  <inkml:trace contextRef="#ctx0" brushRef="#br0" timeOffset="3952.053">2964 424,'-38'28,"-23"20,-1 6,6-6,12-6,9-6,10-9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0,'15'5,"13"2,8-1,2-1,0-1,-3-2,-1-1,-2-1,-3 1,0-2,-5 1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9,'38'4,"28"3,7-6,-5-3,-8 0,-14-6,-16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62 171,'-6'49,"1"0,3 0,2 0,2 1,2-1,2 0,9 30,10-7,-26-71,1 0,-1 0,0-1,1 1,-1 0,0-1,0 1,1 0,-1-1,0 1,0-1,0 0,0 1,0-1,0 0,1 1,-1-1,0 0,0 0,0 0,0 0,0 0,0 0,0 0,0 0,0 0,0 0,0 0,0-1,0 1,0 0,0-1,0 1,0-1,1 1,-1-1,0 0,0 1,1-1,-1 0,0 1,1-1,-1 0,0 0,1 1,-1-1,1 0,0 0,-1 0,-5-6,0 0,0 0,1-1,0 0,0 0,1 0,0 0,0-1,1 1,0-1,0 0,1 0,1 0,-1 0,1 0,1-1,0 1,1-7,0-7,2 0,0 1,2-1,0 1,2 0,0 0,2-1,-1 3,2 0,-1 1,2-1,1 2,0 0,1 0,1 1,1 1,0 0,10-6,-12 9,1 2,0 0,0 1,1 0,1 1,-1 1,2 1,-1 0,1 1,0 0,0 2,9-2,-24 5,1 1,0-1,-1 1,1 0,0-1,-1 1,1 0,0 1,-1-1,1 0,0 1,-1 0,1-1,-1 1,1 0,-1 0,1 0,-1 1,0-1,0 1,1-1,-1 1,0 0,0 0,-1 0,1 0,0 0,-1 0,1 0,-1 0,1 1,-1-1,0 1,0-1,0 1,-1-1,1 1,-1-1,1 1,-1 0,0-1,0 1,0 0,0-1,0 1,-1 0,1-1,-1 1,0 0,1-1,-1 1,-1-1,0 2,-7 9,-1 0,-1 0,0-1,-1-1,0 0,-1 0,0-1,0-1,-1 0,-1-1,-8 3,-46 32,61-37,3-5,1 1,-1 0,1 0,0 0,0 1,0 0,0 0,0 0,1 0,-1 0,1 1,0-1,0 1,0 0,1 0,-1 0,1 0,0 1,0-1,0 1,1-1,-1 1,1 0,0-1,1 1,-1 0,1 0,0-1,0 1,0 0,1 0,0 1,6 3,-1 0,2-1,-1 0,1-1,0 0,1 0,0-1,0 0,0 0,0-1,1 0,3 0,22 14,70 33,-87-47</inkml:trace>
  <inkml:trace contextRef="#ctx0" brushRef="#br0" timeOffset="315.715">654 86,'-5'44,"4"23,1 5,1-5,1-8,-1-11,0-7,0-7,4-4,2-3,-1 0,-6-5,-3-7</inkml:trace>
  <inkml:trace contextRef="#ctx0" brushRef="#br0" timeOffset="657.013">993 171,'-238'128,"165"-67,71-58,1-1,-1 0,0 0,1 1,-1-1,1 0,0 1,0 0,0-1,0 1,1 0,-1-1,1 1,-1 0,1 0,0-1,0 1,0 0,0 0,1 0,-1-1,1 1,0 0,-1-1,1 1,1-1,-1 1,0-1,0 1,1-1,0 0,0 1,9 9,1 0,1-1,0 0,0-1,1-1,1 0,-1-1,1 0,1-1,-1-1,1-1,0 0,28-1,-28-9</inkml:trace>
  <inkml:trace contextRef="#ctx0" brushRef="#br0" timeOffset="1106.216">1388 86,'-18'6,"1"0,0 2,0 0,1 0,0 2,0 0,1 0,0 2,1 0,1 0,-1 1,2 1,-8 11,18-21,0 0,0 0,1-1,0 1,0 0,0 0,0 1,0-1,1 0,0 0,0 0,0 0,0 1,1-1,-1 0,1 0,0 0,0 0,1 0,-1 0,1 0,0-1,0 1,0 0,1-1,-1 0,1 1,-1-1,1 0,0 0,1-1,-1 1,0-1,1 1,-1-1,1 0,0 0,0-1,0 1,3 0,47 22,-43-21,0 2,0-1,0 2,0-1,-1 1,0 1,0 0,-1 0,0 1,0 0,-1 1,3 3,-8-8,2 1,-1-1,1 1,-1 0,0 1,0-1,-1 1,0-1,0 1,0 0,-1 0,1 0,-1 1,-1-1,1 0,-1 1,-1-1,1 1,-1-1,0 1,0-1,-1 1,0-1,0 1,-1-1,0 1,-5 3,-1 0,0-1,0 0,-1 0,0-1,-1 0,0-1,0 0,-1-1,1 0,-2 0,1-1,0-1,-1 0,0-1,0 0,0 0,0-1,0-1,-1 0,1-1,0 0,-1-1,1 0,0-1,-3-1,12 3,1 0,0 0,0-1,0 1,-1 0,1-1,0 0,0 1,0-1,0 0,0 0,0 0,0-1,0 1,0 0,1-1,-1 1,0-1,1 1,-1-1,1 0,0 0,-1 0,1 1,0-1,0 0,0-1,1 1,-1 0,0 0,1 0,-1 0,1-1,0 1,0 0,0 0,0-1,0 1,0 0,1 0,-1 0,1-1,-1 1,1 0,0-1,2-5,0 0,1-1,-1 1,2 1,-1-1,1 1,0-1,0 1,1 1,0-1,3-1,53-38,-34 26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508 142,'1'113,"-13"284,-5 29,28-399,-5-32</inkml:trace>
  <inkml:trace contextRef="#ctx0" brushRef="#br0" timeOffset="251.138">0 678,'48'0,"45"-4,15-3,0-4,-9 0,-12-3,-16 0,-10 4,-6-3,-8 2,-7-2,-5 1,-4-3,-3 2,0-2,-6-3,-7 1</inkml:trace>
  <inkml:trace contextRef="#ctx0" brushRef="#br0" timeOffset="978.775">1016 1,'-22'559,"20"-529,-2 2,2-1,0 1,3 0,0-1,2 1,1-1,2 0,1 0,1-1,3 4,-10-31,0 0,1 0,-1 0,1 0,0-1,0 1,0 0,0-1,0 1,0-1,1 0,-1 1,1-1,0-1,-1 1,1 0,0-1,0 1,0-1,0 0,0 0,1 0,-1 0,0-1,0 1,1-1,-1 0,0 0,1 0,-1 0,0 0,0-1,1 0,-1 0,0 0,0 0,0 0,3-2,106-74,-89 54,75-53,-97 75,0 1,0-1,0 1,1-1,-1 1,0 0,0 0,1-1,-1 1,0 0,0 0,0 0,1 0,-1 0,0 1,0-1,1 0,-1 0,0 1,0-1,0 1,0-1,0 1,1 0,-1-1,0 1,0 0,-1 0,1 0,0-1,0 1,0 0,0 0,-1 0,1 0,-1 1,1-1,0 0,-1 0,0 0,1 0,-1 1,8 58,-7-44,-1-13,0 1,0 0,0 0,1 0,0 0,0-1,0 1,0 0,1-1,-1 1,1-1,0 1,0-1,0 0,0 1,1-1,-1-1,1 1,0 0,0-1,0 1,0-1,0 0,1 0,-1 0,1 0,-1-1,1 1,0-1,-1 0,1 0,0 0,0-1,0 1,-1-1,1 0,0 0,0-1,3 1,6-3,1 0,-1-1,0 0,0-1,0 0,-1-1,1-1,-1 0,-1-1,3-1,-5 4,0 1,0 0,1 1,0 0,0 0,0 1,0 0,0 1,0 0,0 1,0 0,1 0,102-19,-101 13,-2 0,1-1,-1 0,0-1,0 0,-1-1,0 0,-1 0,0-1,0 0,-1 0,-1-1,1 0,-2 0,1-1,-2 1,0-1,0 0,1-10,-4 19,0 0,-1 0,0 0,1 0,-1 0,0 0,-1 0,1 0,-1 0,1 0,-1 0,0 0,0 1,0-1,0 0,0 0,-1 1,1-1,-1 1,0-1,0 1,0 0,0 0,0 0,0 0,0 0,-1 0,1 0,-1 1,0-1,1 1,-1 0,0 0,0 0,1 0,-1 0,0 1,0-1,0 1,0 0,0 0,-5 0,0 0,0 0,0 1,0 0,0 0,1 1,-1 0,1 0,-1 1,1 0,0 0,0 1,0 0,0 0,-1 2,-3 3,1 0,0 1,1 0,0 0,0 1,1 1,0-1,1 1,1 0,0 1,0 0,1 0,1 0,0 0,1 1,1-1,-1 7,3-15,0-1,0 1,0-1,1 0,0 1,0-1,0 0,0 1,1-1,-1 0,1 0,0 0,1-1,-1 1,0 0,1-1,0 1,0-1,0 0,0 0,1 0,-1-1,1 1,0-1,-1 1,1-1,0-1,0 1,1 0,-1-1,0 0,138 12,-113-14</inkml:trace>
  <inkml:trace contextRef="#ctx0" brushRef="#br0" timeOffset="1400.519">2257 989,'20'-13,"-2"-1,0-1,-1-1,0 0,-1-1,-1 0,-1-2,0 0,-2 0,8-16,-1 6,49-70,-68 100,0-1,0 0,0 0,0 1,0-1,0 0,1 0,-1 0,0 1,0-1,0 0,0 0,0 0,0 0,1 1,-1-1,0 0,0 0,0 0,0 0,1 0,-1 1,0-1,0 0,0 0,1 0,-1 0,0 0,0 0,1 0,-1 0,0 0,0 0,0 0,1 0,-1 0,0 0,0 0,1 0,-1 0,0 0,0 0,0 0,1-1,-1 1,0 0,0 0,0 0,1 0,-1 0,0 0,0-1,0 1,0 0,-5 27,3-20,0-1,0-1,0 1,1 0,0-1,0 1,0 0,1 0,0-1,0 1,0 0,1 0,0 0,0-1,0 1,1 0,0-1,0 0,0 1,1-1,-1 0,1 0,1 0,-1 0,1-1,-1 1,1-1,1 0,-1 0,3 1,0 0,1 0,0 0,0-1,1 0,-1-1,1 0,0 0,0-1,0 0,0 0,1-1,-1-1,0 1,0-1,1-1,-1 0,0 0,0-1,0 0,0 0,2-2,2-3,0-2,0 1,0-1,-1-1,-1-1,0 1,0-2,-1 1,0-1,-1-1,0 0,-2 0,1-1,-1 0,-1 0,-1-1,0 1,2-10,1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44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0 499,'26'-5,"-1"-2,0 0,-1-2,0-1,0-1,-1 0,-1-2,0-1,0-1,-2 0,0-2,0 0,-2-2,10-11,7-10,3-5,1 2,3 1,27-19,29 0,-96 60,1 0,-1 0,1 0,-1 0,1 1,0-1,-1 1,1-1,0 1,-1 0,1 0,0 0,-1 0,1 1,0-1,-1 1,1 0,0-1,-1 1,1 0,-1 1,0-1,1 0,-1 1,0-1,0 1,0 0,0-1,0 1,0 0,0 1,0-1,-1 0,1 0,-1 1,0-1,0 0,0 1,1 1,1 10,-1 1,0 0,-1 0,0 0,-2 0,1-1,-2 1,0 0,-1 0,0-1,-1 1,-1-1,0 0,-2 3,3-6,-2 10,-1-1,-1-1,-1 1,-1-1,0-1,-2 0,0 0,0-1,-2-1,0 0,-1-1,-1 0,0-1,-1-1,0-1,-1 0,0-1,-1-1,0-1,-16 5,32-12,0-1,-1 0,1 0,0 0,-1 0,1-1,0 1,-1-1,1 0,-1 0,1 0,-1-1,1 1,0-1,-1 1,1-1,0 0,-1-1,1 1,0 0,0-1,0 0,0 0,0 0,1 0,-1 0,1 0,-1-1,1 1,0-1,0 0,0 0,0 0,0 0,0 0,1 0,0 0,-1-3,0-1,0-1,1 0,0 0,0 0,1 0,0 0,0 0,1 0,0 0,0 0,1 0,0 1,1-1,-1 1,1-1,1 1,0 0,0 0,0 0,1 1,-1-1,4-2,8-4</inkml:trace>
  <inkml:trace contextRef="#ctx0" brushRef="#br0" timeOffset="371.897">1100 218,'-10'13,"0"0,1 1,0 0,1 0,1 1,0 0,1 1,1-1,1 1,0 0,0 0,2 1,0-1,1 0,1 1,1 10,1-19,1 1,0-1,0 0,0 0,1 0,1-1,-1 1,1-1,1 0,-1-1,1 1,0-1,1 0,-1 0,1-1,0 0,1 0,-1-1,1 0,0 0,0-1,0 0,0 0,1-1,-1 0,1-1,0 1,-1-2,1 1,0-1,-1 0,1-1,0 0,-1-1,1 0,-1 0,3-1,5-3,1 0,-1-2,0 1,-1-2,0 0,0-1,-1-1,0 0,-1 0,0-2,-1 1,4-7,-9 10,-1 1,1-1,-2 0,0-1,0 1,0-1,-1 0,-1 0,0-1,0 1,-1-1,0 1,-1-1,0 0,0 1,-2-1,1 0,-1 1,-1-1,-2-8,0 9,-1 1,0 0,0 1,-1 0,0-1,-1 2,1-1,-2 1,1 0,-1 0,0 1,0 0,-1 1,0 0,0 0,0 1,0 0,-1 0,1 1,-1 0,0 1,0 0,0 1,0 0,-1 1,1-1,0 2,0 0,0 0,0 1,0 0,0 1,0 0,1 0,-1 1,1 0,-1 2,-20 10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2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51,'30'18,"-9"-16,-1 0,1-1,0-1,0-1,0 0,-1-2,1-1,-1 0,14-6,7 1,123-28,-161 36,1 0,-1 0,0 1,1-1,-1 1,1 0,-1 0,1 0,0 0,-1 0,1 1,-1 0,0-1,1 1,-1 1,0-1,1 0,1 2,7 8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8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2 346,'40'-85,"-63"253,15-114,2 0,3 0,1 1,4 3,16-124,-13 40</inkml:trace>
  <inkml:trace contextRef="#ctx0" brushRef="#br0" timeOffset="449.866">2 289,'1'-12,"-1"-1,1 1,1-1,1 1,-1-1,2 1,0 0,0 0,1 1,1-1,0 1,0 0,1 1,0 0,1 0,0 0,1 1,0 0,0 1,1 0,0 0,1 1,-1 0,1 1,1 1,-1-1,1 2,0-1,0 2,3-1,1 2,0 1,0 1,1 0,-1 1,0 1,1 0,14 5,-27-6,0 0,0 0,0 1,0-1,0 1,-1 0,1 0,-1 0,1 1,-1-1,0 1,1-1,-1 1,-1 0,1 1,0-1,-1 0,0 1,0-1,0 1,0 0,0 0,-1 0,0 0,1 0,-1 0,-1 0,1 0,-1 0,0 0,0 0,0 1,0-1,-4 9,0-1,-1 1,0-1,-1 0,-1-1,0 0,0 0,-1 0,0-1,-1 0,0 0,-1-1,0-1,0 1,-1-2,0 1,-8 3,0 4,-173 119,185-130,6-4,0 0,-1 0,1 0,-1 1,1-1,-1 0,1 1,0-1,-1 1,1-1,0 1,0 0,-1 0,1 0,0-1,0 1,0 0,0 0,0 0,0 1,0-1,0 0,1 0,-1 0,0 1,1-1,-1 0,1 1,-1-1,1 1,0-1,-1 0,1 1,0-1,0 1,0-1,0 1,0-1,0 1,1-1,-1 0,0 1,1-1,-1 0,1 1,0-1,-1 0,1 1,0-1,0 0,0 0,-1 0,1 0,1 0,-1 0,115 31,-67-24,13 4,-41-10,-1 1,1 1,-1 1,0 1,0 1,-1 1,1 0,-2 1,1 1,13 11,-17-10,-1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0 368,'34'4,"20"3,6-6,-2-3,-7 0,-7-1,-6 1,-4 0,-9-4,-3-1,-6 1</inkml:trace>
  <inkml:trace contextRef="#ctx0" brushRef="#br0" timeOffset="271.341">84 594,'39'4,"31"3,14-1,-3-2,-10 0,-13-2,-11-1,-13-5,-14-2</inkml:trace>
  <inkml:trace contextRef="#ctx0" brushRef="#br0" timeOffset="547.997">1044 198,'5'38,"6"28,2 7,-2-5,-3-8,-2-10,2-13,0-9,-2-8</inkml:trace>
  <inkml:trace contextRef="#ctx0" brushRef="#br0" timeOffset="845.824">789 141,'44'5,"32"2,14-6,1-2,-5-2,-13-4,-9-2,-6 1,-7 2,-9-3,-6 0,-4 2,-3 1,-7 3</inkml:trace>
  <inkml:trace contextRef="#ctx0" brushRef="#br0" timeOffset="1063.865">875 678,'43'0,"34"0,12 0,-3 0,-11 0,-15 0,-11-5,-11-1,-6 0,-4 1,-1 2,-7 1</inkml:trace>
  <inkml:trace contextRef="#ctx0" brushRef="#br0" timeOffset="1347.437">1722 508,'-24'20,"-13"10,0 6,11-4,10-2,12-7,13-6,8-7,7-5,4-3,2-2,0-1,1-1,-6-4,-2-1,-5 0</inkml:trace>
  <inkml:trace contextRef="#ctx0" brushRef="#br0" timeOffset="1867.86">2568 227,'-25'11,"0"1,1 2,1 0,0 2,1 0,1 1,1 2,0 0,1 1,2 1,-13 17,27-31,0 0,0 0,0 0,1 0,0 0,0 1,1-1,0 1,0-1,1 1,0 0,0-1,1 1,0-1,0 1,1-1,-1 1,2-1,-1 0,1 0,0 0,1 0,0-1,0 1,0-1,1 0,0 0,0 0,0-1,1 0,0 0,0 0,0-1,0 0,2 1,2 1,0 1,0-1,1-1,-1 0,1 0,1-1,-1-1,0 0,1 0,0-1,0-1,-1 0,1 0,0-1,0-1,0 0,0-1,-1 0,1-1,-1 0,1 0,-1-1,0-1,0 0,-1-1,0 0,0 0,0-1,0 0,-1-1,-1 0,2-2,-3 2,-1 1,0-1,-1 0,1 0,-2-1,1 0,-1 0,-1 0,1 0,-1 0,-1-1,0 1,-1-1,1 0,-2 0,1 1,-1-1,-1 0,0 0,0 1,-1-1,-1-3,-2-2,-1-1,0 1,-1 0,0 0,-1 1,-1 0,0 1,-1 0,0 0,-1 1,-1 0,0 1,0 0,-1 1,-1 1,1 0,-1 0,-1 2,-8-4,-12-2</inkml:trace>
  <inkml:trace contextRef="#ctx0" brushRef="#br0" timeOffset="2181.423">2060 537,'53'6,"1"-3,0-2,-1-3,1-2,49-10,43-25,-141 39,0 1,-1-1,1 1,-1 0,1 0,-1 1,1-1,-1 1,0 0,0 0,0 1,0-1,0 1,-1 0,1 0,-1 0,1 0,-1 1,0-1,0 1,0 2,35 29,-33-31,0 1,1-1,-1 0,1 0,0-1,0 1,1-1,-1-1,1 1,-1-1,1 0,0-1,0 1,0-1,-1-1,1 1,0-1,0-1,0 1,0-1,0 0,0-1,0 1,-1-1,1-1,-1 1,1-1,7-9</inkml:trace>
  <inkml:trace contextRef="#ctx0" brushRef="#br0" timeOffset="2712.893">2456 57,'-5'0,"-11"5,-8 1,5 0,11-1,11-2,5-5,2 1,-6 2,-9 0,-3 5,4 2,9-1,2-2</inkml:trace>
  <inkml:trace contextRef="#ctx0" brushRef="#br0" timeOffset="3081.622">2821 1,'-24'9,"-12"4,-1 4,12-1,14-3,13-9,13-4,-3-3,-2 4,-8 2,-9 0,-4 5,1 1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7:59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0,'0'538,"-11"-476,1-72,6-5</inkml:trace>
  <inkml:trace contextRef="#ctx0" brushRef="#br0" timeOffset="566.656">392 112,'-258'197,"256"-196,1 0,-1 0,0 0,0 0,1 0,-1 0,0 0,1 0,-1 1,1-1,0 1,-1-1,1 1,0-1,0 1,0 0,0 0,0-1,0 1,1 0,-1 0,0 0,1 0,0 0,-1 0,1 0,0 0,0 0,0 0,0 0,1 0,-1 0,0 0,1 0,0 0,-1-1,1 1,0 0,0 0,0 0,0-1,0 1,0-1,1 2,97 45,153 92,-235-125,-3-2</inkml:trace>
  <inkml:trace contextRef="#ctx0" brushRef="#br0" timeOffset="2534.586">929 395,'-2'-1,"0"-1,0 1,0 0,-1-1,1 1,0 1,0-1,-1 0,1 0,-1 1,1-1,0 1,-1 0,1 0,-1 0,1 0,-1 0,1 0,-1 1,1-1,0 1,-1 0,1-1,0 1,-1 0,1 1,0-1,0 0,0 1,-1 0,-59 49,56-44,-1 0,1 0,1 0,-1 1,1 0,1 0,-1 0,1 0,1 1,-1 0,2-1,-1 1,1 0,0 1,1-1,0 0,1 0,0 1,0-1,1 0,0 0,0 1,1-1,3 6,-4-12,1 0,-1-1,1 1,0-1,0 1,0-1,0 0,0 0,1 0,-1 0,1 0,-1 0,1-1,0 1,0-1,0 0,-1 0,1 0,0 0,0 0,0-1,1 1,-1-1,0 0,0 0,0 0,0 0,0-1,0 1,0-1,0 0,0 0,2-1,93-50,-76 34,0-1,-1-1,-1 0,0-2,-2 0,-1-2,-1 0,0 0,-2-1,-1-1,-1-1,-2 1,0-2,-2 1,-1-1,2-17,-9 35,0 1,0-1,-1 1,-1-1,1 1,-2 0,1-1,-1 1,0 0,-1 0,0 1,-1-1,0 1,-3-5,5 9,0 0,0 0,0 1,0-1,-1 1,1 0,-1 0,0 0,0 0,0 1,0-1,-1 1,1 0,-1 0,1 1,-1-1,0 1,1 0,-1 1,0-1,0 1,0 0,0 0,1 0,-1 1,0-1,0 1,1 0,-2 1,0 0,-1 1,0 0,1 1,0-1,0 1,0 0,0 1,0-1,1 1,0 0,0 1,0-1,1 1,0 0,0 0,1 0,-1 1,1-1,0 1,1 0,0 0,0 0,0 0,1 0,0 0,1 0,-1 5,1 4,0 0,0 0,2 0,0 0,1 0,0 0,1-1,1 1,1-1,0 0,1-1,0 1,8 10,1-2,0 0,2 0,0-2,2 0,17 13,3 7,45 31,-72-67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0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498 395,'0'-5,"0"1,-1-1,1 0,-1 1,0-1,0 1,0-1,-1 1,0-1,0 1,0 0,0 0,0 0,-1 0,0 0,0 0,0 1,0 0,-1-1,1 1,-1 0,0 1,0-1,0 1,0-1,0 1,0 0,-1 1,1-1,-1 1,-1-1,-11 0,0 0,-1 1,1 1,0 0,0 2,0 0,0 0,0 2,0 0,1 1,0 1,0 0,0 1,1 1,0 0,-1 2,13-9,-1 1,1-1,0 1,-1 0,1 0,0 1,0-1,1 0,-1 1,0 0,1-1,0 1,-1 0,1 1,0-1,1 0,-1 0,0 1,1-1,0 1,0-1,0 1,0 0,1-1,-1 1,1 0,0 0,0-1,0 1,1 0,-1-1,1 1,0 0,0-1,0 1,1-1,-1 1,1-1,0 0,0 1,0-1,0 0,0 0,1-1,-1 1,1 0,0-1,0 0,0 1,0-1,0 0,0-1,1 1,-1 0,2-1,77 6,22 8,-103-15,0 0,0 1,-1-1,1 1,0-1,-1 1,1-1,-1 1,1-1,-1 1,1-1,-1 1,1 0,-1-1,1 1,-1 0,0-1,1 1,-1 0,0 0,0-1,1 1,-1 0,0 0,0 0,0-1,0 1,0 0,0 0,0-1,-1 1,1 0,0 0,0 0,0-1,-1 1,1 0,0-1,-1 1,1 0,-1-1,1 1,-1 0,1-1,-1 1,1-1,-1 1,0-1,1 1,-1-1,0 1,-37 29,35-28,-147 102,133-89,9-11,0 1,1 0,-1 0,1 1,1 0,-1 0,1 1,0 0,0 0,1 0,0 1,0 0,1 0,0 0,0 0,1 1,0-1,1 1,0 0,0 0,1 0,0 0,0 4,5-7,1 0,0 0,0-1,1 1,0-1,0-1,0 1,0-1,1 0,-1 0,1 0,0-1,0 0,0-1,1 0,-1 0,1 0,-1-1,1 0,-1-1,1 1,0-2,-1 1,1-1,-1 0,5-1,0 0,-1 0,1-1,0 0,-1-1,0 0,0-1,0 0,0-1,5-4,6-5</inkml:trace>
  <inkml:trace contextRef="#ctx0" brushRef="#br0" timeOffset="434.01">328 0,'-20'75,"19"-60,-17 284,-17-32,-21 95,44-193,12-145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0 414,'11'-8,"-1"0,0 0,-1-1,1 0,-2-1,0 0,0 0,0-1,-2 0,1 0,0-4,5-5,3-4,1 0,1 1,0 0,2 2,1 0,1 1,0 1,1 1,1 1,1 1,0 1,21-8,-43 21,1 1,-1 0,1 0,0 0,-1 0,1 0,0 0,0 1,-1-1,1 1,0 0,0 0,0 0,-1 0,1 1,0-1,0 1,-1-1,1 1,0 0,-1 0,1 0,0 1,-1-1,0 0,1 1,-1 0,0 0,0-1,0 1,0 0,0 1,0-1,-1 0,1 0,-1 1,1-1,-1 1,0-1,0 2,5 13,-1 1,-1 0,-1 0,-1 0,0 0,-1 0,-1 0,-1 1,-1-1,-1 4,2-13,0 1,-1-1,0 0,-1 0,0 0,0 0,-1 0,0-1,0 1,-1-1,0 0,-1-1,0 1,0-1,-1 0,1-1,-1 1,-1-2,1 1,-1-1,0 0,0 0,-1-1,0 0,1 0,-1-1,0-1,-1 1,1-2,0 1,-6 0,-75-11,88 8,0 1,0-1,0 1,0-1,0 0,0 1,0-1,0 0,0 0,0 0,1-1,-1 1,0 0,1-1,-1 1,1-1,0 1,-1-1,1 0,0 0,0 1,0-1,0 0,1 0,-1 0,0 0,1 0,-1 0,1 0,0 0,0 0,-1-1,1 1,1 0,-1 0,0 0,0 0,1 0,0 0,0-2,7-11,3 2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3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0 229,'10'8,"0"-1,0 0,1 0,-1-1,2 0,-1-1,0-1,1 1,0-2,0 0,0 0,1-1,-1-1,0 0,1 0,-1-1,1-1,-1 0,0-1,1 0,-1-1,0-1,0 1,-1-2,1 0,-1 0,0-1,6-5,-7 5,0-1,0 0,-1-1,-1 0,1 0,-1-1,0 0,-1-1,0 0,-1 0,0 0,0-1,-1 1,-1-1,0-1,1-4,-5 13,0 0,0-1,0 1,0 0,-1-1,0 1,1 0,-1-1,-1 1,1 0,0 0,-1 0,1 0,-1 0,0 0,0 1,0-1,0 1,-1-1,1 1,-1 0,1 0,-1 0,0 0,0 0,0 1,0-1,0 1,0 0,0-1,-1 2,1-1,0 0,-2 0,-7 0,0-1,0 1,0 1,0 0,0 0,0 2,0-1,0 1,-3 2,-1 1,1 1,0 1,0 1,0 0,1 0,0 2,1-1,0 2,0 0,1 0,0 1,2 1,-1 0,1 0,1 1,0 0,0 3,6-10,-1 1,1-1,0 1,1-1,0 1,0 0,1 0,0 0,0 0,1 0,0 0,0 0,1 0,0 0,0 0,1 0,0-1,0 1,1 0,0-1,1 0,-1 0,1 0,1 0,-1 0,1-1,0 0,1 0,0 0,-1-1,2 0,-1 0,6 3,14 5,0-2,0-1,1-1,1-1,-1-2,1 0,0-2,1-1,-1-2,1 0,15-3,-8 2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2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59,'-10'38,"-3"18,1-1</inkml:trace>
  <inkml:trace contextRef="#ctx0" brushRef="#br0" timeOffset="670.405">233 397,'28'-54,"3"1,1 2,3 1,15-14,-50 62,0 1,1 0,-1 0,0 0,1 0,-1 0,1 0,-1 1,1-1,-1 0,1 0,0 0,-1 0,1 1,0-1,0 0,0 1,-1-1,1 0,0 1,0-1,0 1,0-1,0 1,0 0,0 0,0-1,0 1,0 0,0 0,0 0,1 0,-1 0,0 0,0 0,0 0,0 1,0-1,0 0,0 0,0 1,0-1,0 1,0-1,0 1,-1 0,1-1,0 1,0 0,0-1,-1 1,1 0,0 0,-1 0,1 0,-1-1,1 1,-1 0,5 81,-6-75,0 1,0-1,1 0,0 0,0 1,1-1,0 0,0 0,1 0,0 0,0 0,1 0,0 0,0-1,4 7,-5-11,0 0,0 0,0 0,0 0,0-1,1 1,-1-1,1 0,-1 1,1-1,-1 0,1 0,0-1,-1 1,1-1,0 1,0-1,0 0,-1 0,1 0,0 0,0 0,-1-1,1 1,0-1,0 0,-1 0,1 0,-1 0,1 0,-1-1,1 1,0-2,72-61,12-67,-80 112</inkml:trace>
  <inkml:trace contextRef="#ctx0" brushRef="#br0" timeOffset="1036.495">1051 3,'-5'-1,"0"0,-1 1,1-1,0 1,-1 1,1-1,0 1,-1 0,1 0,0 1,0-1,0 1,0 0,0 0,0 1,0 0,3-2,-5 2,-1 1,1 0,0 1,0 0,1 0,-1 0,1 1,0 0,1 0,-1 0,1 1,0 0,1 0,0 0,0 1,0-1,1 1,0 0,1 0,-1 0,2 0,-1 0,1 1,0-1,1 0,0 1,0-1,1 0,0 1,1-1,0 0,1 3,0-4,1 1,0-1,1 0,0 0,0-1,0 0,1 1,0-2,0 1,0-1,1 0,0 0,0-1,0 1,0-2,1 1,0-1,0 0,0-1,0 0,0 0,0-1,0 0,0 0,1-1,-1 0,0 0,1-1,6-1,4-4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79,'29'-4,"24"-3,8 1,-3 2,-5-5,-7 1,-7 0,-5 3,-3 1,-3 2,-1 1,-5-4,-1-1,0 1,-4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6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340 503,'-11'-4,"0"0,0 1,0 1,0 0,-1 0,1 1,-1 0,1 1,-1 0,1 1,-1 1,1-1,0 2,0 0,0 0,0 1,0 0,0 1,1 0,0 1,0 0,1 0,0 1,0 0,-3 4,5-3,1 1,-1 1,1-1,1 1,0 0,1 0,-1 1,2-1,-3 11,5-18,0 0,1 0,-1 0,1 0,0 0,0 0,0 0,0 0,0 0,0 0,1 0,0 0,-1 0,1-1,0 1,1 0,-1 0,0-1,1 1,-1-1,1 1,0-1,0 1,0-1,0 0,0 0,1 0,-1 0,0-1,1 1,0-1,-1 1,1-1,0 0,0 0,-1 0,1 0,2 0,4 1,1-1,-1 0,1-1,-1 0,1 0,-1-1,1 0,-1-1,0 0,1 0,-1-1,0 0,-1-1,1 0,-1 0,1-1,-1 0,3-2,126-121,-112 96,-1 0,-2-2,-1-1,-2-1,-1 0,-2-1,-1-1,1-14,7-78,-23 124,1 1,-2-1,1 0,-1 1,0-1,0 0,0 1,-1-1,0 1,0-1,0 1,-1 0,0 0,0 0,0 0,0 1,-1-1,0 1,0 0,0 0,-4-3,5 6,0-1,0 0,-1 1,1 0,-1 0,1 0,-1 0,0 0,1 1,-1 0,1-1,-1 1,0 1,1-1,-1 0,0 1,1 0,-1 0,1 0,-1 0,1 1,0-1,-1 1,1 0,0 0,0 0,0 0,0 1,-1 1,-68 86,63-72,0 0,2 0,0 1,1 0,1 0,0 0,2 1,0-1,1 1,2 0,0 0,0-1,2 1,1 0,0-1,1 1,1-1,1 0,4 7,-2-13,2-1,-1 0,1 0,1-1,0 0,1-1,0 0,0-1,1 0,0-1,1 0,0-1,0-1,1 0,-1-1,12 2,59 5,-61-11</inkml:trace>
  <inkml:trace contextRef="#ctx0" brushRef="#br0" timeOffset="298.166">933 475,'34'0,"25"5,7 1,-2 0,-8-1,-8-1,-8-2,-10-6,-11-2</inkml:trace>
  <inkml:trace contextRef="#ctx0" brushRef="#br0" timeOffset="564.871">961 702,'38'0,"28"0,6 0,-3 0,-9 0,-10 0,-14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200 116,'-21'19,"1"1,1 1,1 0,0 2,2 0,1 0,0 2,2 0,1 0,1 1,-2 11,11-32,1-1,0 0,-1 1,2-1,-1 0,0 1,1-1,0 1,0-1,0 1,1-1,-1 1,1-1,0 1,0-1,1 0,0 0,-1 0,1 0,0 0,1 0,-1 0,1 0,0-1,0 1,0-1,0 0,0 0,1 0,-1 0,1-1,0 0,0 1,1-1,11 3,1 0,0-1,0-1,0-1,0 0,1-1,-1-1,0-1,1 0,-1-2,0 0,0 0,0-2,-1 0,1-1,-1 0,-1-1,1-1,-1-1,-1 0,7-5,-12 8,0 0,0 0,0 0,-1-1,0-1,0 1,-1-1,0-1,0 1,-1-1,0 0,0 0,-1-1,0 0,-1 0,0 0,1-8,-4 5,-1 0,0 0,-1 0,-1 0,0 1,0-1,-1 0,-1 1,0-1,-1 1,0 0,-1 1,0-1,-1 1,0 0,-1 1,0 0,-1 0,0 0,0 1,-1 1,0 0,-1 0,0 1,0 0,0 1,-1 0,0 1,0 0,0 1,-1 0,0 1,1 1,-1 0,0 0,-3 1,-116 10,97-2</inkml:trace>
  <inkml:trace contextRef="#ctx0" brushRef="#br0" timeOffset="350.587">32 427,'28'-29,"15"-10,5 3,-6 11,-6 10,-8 13,-4 7,-7 6,-1 2,-3 4,1-1,2 1,4-2,4-4,1 2,2-2,2-3,-5-2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2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93,'6'90,"-29"287,11-136,12-217</inkml:trace>
  <inkml:trace contextRef="#ctx0" brushRef="#br0" timeOffset="465.972">1 93,'16'-11,"1"0,0 0,0 2,1 0,0 1,1 1,0 1,0 0,0 2,1 0,-1 1,1 1,19 0,-35 3,0-1,0 1,0 0,0 0,0 0,0 1,-1-1,1 1,0 0,-1 0,1 0,-1 1,0-1,0 1,1 0,-2 0,1 0,0 0,-1 0,1 1,-1-1,0 1,0-1,-1 1,1 0,-1 0,1 0,-1 0,-1 0,1 0,0 0,-1 0,0 0,0 0,0 0,-1 1,1-1,-1 0,0 0,0 0,0 0,-1-1,1 1,-1 0,0 0,-1 0,-5 13,0 0,-2-1,0-1,-1 0,0 0,-1-1,-1-1,0 0,-14 11,23-22,0 0,1 0,-1 0,1 0,-1 0,1 1,0 0,0-1,0 1,1 1,-1-1,1 0,0 0,-1 1,1-1,1 1,-1 0,1 0,-1 0,1-1,0 1,0 0,1 0,-1 1,1-1,0 0,0 0,0 0,1 0,-1 0,1 0,0 0,0 0,1 0,-1-1,1 1,0 0,0 1,144 157,-82-71,-51-78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39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0,'-27'244,"15"129,-28-150,37-211</inkml:trace>
  <inkml:trace contextRef="#ctx0" brushRef="#br0" timeOffset="246.135">0 480,'43'-9,"29"-4,12-4,-4 1,-11 3,-12 4,-11 3,-8 3,-7 2,-3 1,-6-4,-7-2</inkml:trace>
  <inkml:trace contextRef="#ctx0" brushRef="#br0" timeOffset="660.598">705 29,'-11'86,"-12"92,8 0,7 68,8-244,-1 0,1 1,-1-1,1 0,0 1,0-1,0 1,0-1,1 0,-1 1,1-1,-1 0,1 1,0-1,0 0,0 0,0 1,0-1,0 0,1 0,-1 0,1-1,-1 1,1 0,0 0,0-1,-1 1,1-1,0 0,1 0,-1 1,0-1,0 0,0-1,1 1,-1 0,0-1,1 1,-1-1,0 0,1 0,-1 0,1 0,8-3,1-1,-2-1,1 0,0 0,-1-1,0 0,0-1,-1 0,0 0,0-1,6-8,85-55,-99 70,0 1,1-1,-1 0,1 1,-1-1,0 1,1 0,-1-1,1 1,-1 0,1 0,-1 0,1 0,0 0,-1 0,1 0,-1 1,1-1,-1 0,0 1,1-1,-1 1,1 0,-1-1,0 1,1 0,-1 0,0 0,0 0,0 0,0 0,0 0,0 0,0 1,0-1,0 0,-1 0,1 1,0-1,10 66,-7-31,-3-33,-1-1,1 0,-1 1,1-1,0 0,0 1,0-1,0 0,0 0,1 0,-1 0,1 0,-1 0,1 0,0-1,-1 1,1 0,0-1,0 0,0 1,0-1,0 0,2 1,10 0</inkml:trace>
  <inkml:trace contextRef="#ctx0" brushRef="#br0" timeOffset="1033.082">1185 762,'30'-8,"-1"-1,0-2,0-1,-1-1,-1-1,0-1,-1-2,-1-1,-1 0,10-11,-31 27,-1 0,1 0,-1-1,1 1,-1-1,0 0,0 0,0 0,0 1,0-2,-1 1,1 0,-1 0,0 0,0-1,0 1,0-1,-1 1,1-1,-1 1,0-1,0 1,0-1,-1 1,1 0,-1-1,0 1,0-1,0 1,0 0,-1 0,1-1,-1 1,0 0,0 1,0-1,0 0,0 0,-1 1,0-2,-2 2,1-1,-1 1,1-1,-1 1,0 0,0 1,0 0,0-1,0 1,0 1,0-1,0 1,0 0,0 0,-1 1,1-1,0 1,0 0,0 0,0 1,0 0,1 0,-1 0,0 0,1 1,-1-1,1 1,0 0,0 1,-3 2,-7 7,0 1,1 0,1 1,0 0,1 0,1 2,-6 12,12-25,1 1,0-1,1 0,-1 1,1 0,0-1,0 1,0 0,1 0,-1 0,1 0,0 0,1 0,-1 1,1-1,0 0,1 0,-1 0,1 0,0 1,0-1,0 0,1 0,0-1,0 1,0 0,1-1,-1 1,1-1,0 0,0 0,1 0,-1 0,1 0,0-1,3 3,5-1,0 0,0 0,1-1,-1 0,1-1,0-1,0 0,0-1,0 0,1-1,-1-1,0 0,0-1,0 0,0 0,12-5,-1 0</inkml:trace>
  <inkml:trace contextRef="#ctx0" brushRef="#br0" timeOffset="1460.58">1665 819,'26'-21,"2"0,-1 0,-1-2,-1-1,-1 0,-1-2,14-22,12-34,-48 113,-4-25,1 0,0 1,1-1,-1 1,1-1,0 1,1-1,0 1,0 0,0-1,1 1,0-1,0 1,1-1,0 1,0-1,0 0,1 0,0 0,0 0,0 0,1-1,0 1,0-1,0 0,1 0,0-1,0 1,0-1,0 0,1-1,5 4,-3-4,0 0,0-1,1 0,-1 0,0-1,1 0,-1-1,1 0,-1 0,1-1,-1 0,1 0,-1-1,0 0,1 0,-1-1,0 0,-1-1,1 0,-1 0,1 0,-1-1,-1 0,1 0,-1-1,1 0,-2 0,1-1,-1 1,0-1,1-2,0-3,-1 5,-1-1,0 0,0 0,-1 0,0 0,-1-1,0 1,0-1,0 0,-1-6,-4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1,'29'0,"24"0,7 0,-1 0,-6 0,-7 0,-7 5,-5 1,-4 0,-2-1,-5-1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60,'-3'-2,"-1"1,0 1,1-1,-1 1,0-1,1 1,-1 0,0 0,1 0,-1 1,0 0,1-1,-1 1,1 0,-1 1,1-1,0 1,-1-1,1 1,0 0,0 0,0 0,0 1,-2 2,-7 7,1 1,0 1,1 0,0 0,1 1,1 0,0 1,1 0,1 0,0 0,2 1,-1 0,2 0,1 0,0 0,1 0,0 1,2-1,0 0,3 15,-3-23,0 1,0-1,1 0,0 0,1 0,0 0,0-1,1 1,0-1,0 0,1 0,0 0,1-1,0 1,0-1,0-1,1 1,0-1,0 0,1-1,-1 0,1 0,1 0,-1-1,0-1,1 1,0-1,0-1,5 2,6-3,0-1,0 0,0-1,0-1,0-1,0-1,-1-1,1 0,-1-2,0 0,-1-1,0-1,0 0,-1-2,0 0,-1-1,0 0,-1-1,6-7,-10 6,0 0,0 0,-1-1,-1 0,-1-1,0 0,-1 0,-1-1,0 0,-1 0,-1 0,-1 0,0-1,-1-9,-3 16,0 0,-1 0,0 0,-1 0,-1 1,0-1,0 1,-1 0,0 0,0 1,-1-1,-1 1,0 0,0 1,0 0,-1 0,0 0,-1 1,0 1,0-1,0 1,-1 1,0 0,0 0,0 1,-1 0,1 1,-1 0,0 1,-5-1,-11-1</inkml:trace>
  <inkml:trace contextRef="#ctx0" brushRef="#br0" timeOffset="446.037">7 370,'6'3,"0"-1,0 0,0 0,0-1,0 0,1 0,-1 0,1-1,-1 0,1 0,-1 0,0-1,1 0,-1-1,0 1,0-1,0 0,0-1,0 1,0-1,0 0,-1-1,0 1,1-1,3-4,-4 5,28-17,-29 15,1 1,-1 0,1 0,0 1,0-1,0 1,1 0,-1 1,1-1,-1 1,1 0,0 1,0-1,0 1,0 0,0 0,0 1,0 0,0 0,0 1,0-1,0 1,0 0,0 1,0 0,0 0,-1 0,2 1,-7-3,10 9,0 0,1-1,1-1,-1 1,1-2,0 0,1 0,-1-1,1-1,0 0,3 0,64-3,-62-7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2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114 142,'0'43,"5"34,1 8,0-6,-1-11,-2-12,-1-11,-1-9,0-5,-1-3,0-7</inkml:trace>
  <inkml:trace contextRef="#ctx0" brushRef="#br0" timeOffset="493.974">1 113,'20'-12,"1"0,0 1,1 2,0 0,0 1,1 1,0 1,0 1,1 1,-1 2,1 0,0 1,9 2,-28 0,0 0,1 0,-1 1,0 0,0 0,0 0,0 0,-1 1,1 0,-1 0,1 0,-1 1,0-1,0 1,-1 0,1 0,-1 1,0-1,0 1,0-1,-1 1,1 0,-1 0,0 0,-1 0,1 0,-1 1,0-1,0 0,-1 1,0-1,0 0,0 3,0 5,-1 0,0 0,-1 1,0-1,-1 0,-1-1,0 1,-1-1,0 1,0-1,-2-1,1 1,-4 2,-5 3,-1 0,0-1,-2-1,0-1,0-1,-1 0,-15 7,35-20,-1 0,1 0,0 0,-1 0,1 0,0 1,0-1,-1 0,1 1,0-1,-1 0,1 1,-1-1,1 0,-1 1,1-1,0 1,-1-1,0 1,1 0,-1-1,1 1,-1-1,0 1,1 0,-1-1,0 1,0 0,1-1,-1 1,0 0,0 0,0-1,0 1,0 0,0 0,0-1,0 1,0 0,0-1,-1 1,1 0,0-1,0 1,-1 0,1-1,0 1,-1 0,1-1,-1 1,1-1,0 1,-1-1,0 1,1-1,-1 1,1-1,-1 1,1-1,-1 0,0 1,1-1,-1 0,0 0,0 1,34 10,104 53,-34 25,-73-71,-22-20</inkml:trace>
  <inkml:trace contextRef="#ctx0" brushRef="#br0" timeOffset="1311.517">649 29,'4'0,"0"1,0-1,0 1,0 0,-1 0,1 1,0-1,-1 1,1 0,-1-1,1 2,-1-1,0 0,0 1,0-1,0 1,-1 0,1 0,-1 0,1 0,-1 0,0 1,0-1,-1 1,1-1,-1 1,0 0,1 0,-2-1,1 1,0 0,-1 0,0 0,0 0,0 0,0 0,-1 0,1-1,-1 1,0 0,0 0,0-1,-2 3,-7 94,10-97,0-1,0 0,1 1,-1-1,1 0,-1 0,1 0,0 1,0-1,0 0,0 0,0 0,0 0,1 0,-1 0,1-1,-1 1,1 0,0-1,-1 1,1-1,0 0,0 0,0 1,0-1,0 0,0-1,1 1,-1 0,0-1,0 1,1-1,-1 1,0-1,1 0,-1 0,0 0,1-1,-1 1,0 0,1-1,14-3</inkml:trace>
  <inkml:trace contextRef="#ctx0" brushRef="#br0" timeOffset="1712.759">1045 0,'0'710,"-11"-649,4-55</inkml:trace>
  <inkml:trace contextRef="#ctx0" brushRef="#br0" timeOffset="2082.732">1412 170,'-328'219,"273"-160,54-57,1-1,-1 0,0 1,1-1,-1 1,1-1,0 1,-1-1,1 1,0-1,0 1,0 0,0-1,0 1,0-1,0 1,0-1,1 1,-1-1,1 1,-1-1,1 1,0-1,-1 0,1 1,0-1,0 0,0 1,0-1,0 0,0 0,0 0,1 0,-1 0,0 0,0 0,1-1,-1 1,1 0,-1-1,1 1,-1-1,1 0,-1 1,1-1,-1 0,1 0,169 20,-148-17,-9-2,-1 0,1 1,-1 1,0 0,0 1,0 0,0 1,-1 0,1 1,-1 1,2 2,4 7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9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28,'-26'7,"0"0,1 2,0 1,0 1,1 1,1 1,0 2,1 0,-17 15,33-25,0 2,0-1,1 1,0 0,0 0,1 0,-1 0,2 1,-1 0,1 0,0 0,1 0,0 0,0 1,1-1,0 0,0 1,1 0,0-1,1 1,0-1,0 0,0 1,1-1,1 0,0 0,0 0,0 0,1 0,0-1,0 1,1-1,1 1,1 0,0 0,0-1,1 0,0 0,0 0,1-1,0-1,0 0,0 0,1 0,0-1,-1-1,2 0,-1 0,0-1,0 0,1 0,-1-2,1 1,0-1,1 1,0-1,-1 0,1-1,0 0,0-1,0 0,-1-1,1 0,-1-1,0 0,0-1,-1 0,1-1,-1 0,0-1,0 0,-1 0,0-1,-1 0,1-1,-1 1,6-11,-7 11,-1 0,0-1,0 1,-1-1,0-1,0 1,-1-1,0 0,-1 0,0 0,-1 0,0 0,0-1,-1 1,-1-1,1 1,-2-1,0 1,0-1,-1 1,0 0,0 0,-1 0,-1 0,0 0,0 0,-1 1,0 0,0 0,-1 0,-1 1,1 0,-1 0,-7-5,5 6,0 0,-1 1,0 0,0 1,-1 0,1 1,-1 0,0 0,0 1,-1 1,1 0,0 0,-1 1,1 1,-1 0,-1 0,-20 5</inkml:trace>
  <inkml:trace contextRef="#ctx0" brushRef="#br0" timeOffset="450.874">1 395,'450'-109,"-447"108,0 1,0 0,0-1,0 1,0 0,0 1,0-1,0 1,0-1,0 1,0 0,0 0,0 0,0 0,-1 0,1 1,-1 0,1-1,-1 1,1 0,-1 0,0 0,0 0,0 1,0-1,0 0,0 1,-1 0,1-1,-1 1,0 0,1 2,2 3,-3-3,1 0,-1-1,1 1,0-1,1 0,-1 1,1-1,0 0,0 0,0-1,0 1,1-1,-1 1,1-1,0 0,0 0,0-1,0 1,1-1,-1 0,1 0,-1-1,1 1,0-1,-1 0,96 1,-87-3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47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0 397,'0'5,"5"1,6 0,6-1,5-1,4-2,2-1,1 0,0-1,0-1,1 1,-1 0,0-5,-1-2,0 1,0 1,-9 1,-8 2</inkml:trace>
  <inkml:trace contextRef="#ctx0" brushRef="#br0" timeOffset="233.606">28 566,'43'0,"29"0,7 0,-6-4,-10-3,-15 1</inkml:trace>
  <inkml:trace contextRef="#ctx0" brushRef="#br0" timeOffset="1231.897">1100 30,'-5'33,"-6"27,-1 6,1-2,2-8,3-8,3-7,1-7,2-4,0-1,1-2,-1-1,1-4</inkml:trace>
  <inkml:trace contextRef="#ctx0" brushRef="#br0" timeOffset="1521.421">705 30,'34'-5,"34"-1,16 0,-1 1,-6 2,-11 0,-7 2,-9 1,-3 0,-5 0,-4 0,-5 0,-3 1,-6 4,-12 1,-8 5,-10 0,-4-1</inkml:trace>
  <inkml:trace contextRef="#ctx0" brushRef="#br0" timeOffset="1767.733">621 679,'43'0,"34"0,8 0,-6 0,-6 0,-11-5,-11-1,-10 0,-6 1,-5 1,-3 2,-1 1,0 0,-4-3,-7-3</inkml:trace>
  <inkml:trace contextRef="#ctx0" brushRef="#br0" timeOffset="2032.025">1777 397,'-38'19,"-22"21,-2 8,11 1,18-3,20-5,16-9,18-10,11-9,3-6,1-5,0-2,-2-2,-2 0,-6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0,'-5'0,"-6"0,4 0,2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0,-3-1,-8-2,-8-1,-13-5,-7-3,-8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8:5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0,'-5'5,"-6"1,-2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1,'-5'9,"-6"9,-6 0,0 3,-3-3,3 1,0-3,2 0,-1 3,2 3,3-3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1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48 424,'-18'62,"13"-50,0-1,1 1,0 0,1 0,0 1,1-1,0 1,1-1,1 1,0-1,0 1,2 0,-1-1,1 0,1 1,0-1,1 0,4 7,-6-15,0-1,1 0,0 0,-1 0,1 0,1 0,-1-1,0 1,0-1,1 0,0 0,-1 0,1-1,0 1,0-1,0 0,0 0,0 0,0 0,0-1,0 0,0 0,0 0,0 0,0-1,0 1,0-1,0 0,0 0,0 0,2-2,7-2,0 0,0-1,-1 0,0-1,-1-1,1 0,-2 0,10-9,94-111,-113 127,-1-1,1 1,-1-1,1 1,-1-1,1 1,0-1,0 1,0 0,0-1,0 1,0 0,0 0,0 0,1 0,-1 0,0 0,1 0,-1 0,1 0,-1 1,1-1,-1 0,1 1,-1-1,1 1,0 0,-1 0,1-1,-1 1,1 0,0 1,-1-1,1 0,0 0,-1 1,1-1,-1 1,1-1,-1 1,1-1,-1 1,1 0,-1 0,0 0,1 0,-1 0,0 0,0 0,0 0,0 1,0-1,0 0,0 1,0-1,0 1,-1-1,1 1,0-1,-1 1,5 37,-6-35,1 0,0 0,0 1,0-1,0 0,1 0,-1 1,1-1,0 0,1 0,-1 0,1 0,-1 0,1 0,0-1,1 1,-1-1,1 1,-1-1,1 0,0 0,0 0,1 0,-1 0,0-1,1 0,0 1,2 0,2-1,0-1,0 0,0 0,0 0,0-1,0-1,0 1,0-1,0-1,0 1,0-1,0-1,0 1,-1-1,1-1,-1 1,0-1,0-1,0 1,-1-1,0 0,0-1,0 1,2-3,17-20,-1 0,-1-2,-1 0,10-22,-30 50,25-39,-16 24</inkml:trace>
  <inkml:trace contextRef="#ctx0" brushRef="#br0" timeOffset="4850.236">1262 0,'-19'41,"1"0,2 1,2 0,2 1,1 1,3 0,1 2,7-45,-10 246,12-159,10-24,-10-65,0 1,0 0,-1-1,1 1,0-1,-1 0,1 1,-1-1,1 0,-1 0,1 0,-1 0,0 0,1 0,-1 0,0-1,0 1,0 0,0-1,0 1,0-1,0 1,0-1,0 1,-1-1,1 0,0 0,35-57,3 2,3 2,25-26,-65 79,-1 0,0 0,1 1,-1-1,1 0,0 0,0 1,0-1,0 1,0 0,0 0,0-1,0 1,0 0,0 1,1-1,-1 0,0 1,0-1,1 1,-1 0,1 0,-1 0,0 0,1 0,-1 0,0 0,1 1,-1 0,0-1,1 1,-1 0,0 0,0 0,0 0,0 0,0 1,0-1,0 1,0-1,-1 1,1 0,0 0,-1-1,0 1,1 0,-1 0,0 0,0 1,0-1,0 0,0 0,0 2,9 98,-11-91,0-1,1 0,1 0,-1 0,2 0,0 1,0-1,0-1,1 1,1 0,1 2,20 6,-12-17</inkml:trace>
  <inkml:trace contextRef="#ctx0" brushRef="#br0" timeOffset="5683.294">1770 650,'12'2,"1"1,-1-2,1 0,0 0,0-1,-1-1,1 0,-1-1,1 0,-1-1,1 0,-1-1,0 0,0-2,-5 4,-1-2,0 1,0 0,-1-1,1 0,-1-1,1 1,-2-1,1 0,0 0,-1-1,0 1,0-1,-1 0,1 0,-1 0,-1 0,1-1,-1 1,0-1,0 0,-1 1,0-1,0 0,-1 0,0-4,0 9,0-1,0 1,0-1,-1 1,1-1,-1 0,0 1,0 0,0-1,0 1,0-1,0 1,-1 0,1 0,-1 0,0 0,1 0,-1 0,0 0,0 1,0-1,0 1,0-1,-1 1,1 0,0 0,-1 0,1 0,-1 0,1 0,-1 1,1-1,-1 1,1 0,-2 0,-2-1,0 1,-1 0,1 0,-1 1,1 0,0 0,0 0,0 1,-1 0,1 0,1 1,-1-1,0 1,0 1,-2 1,0 0,1 1,0 0,0 0,0 1,1 0,0 0,1 1,-1-1,1 1,1 0,-1 0,1 1,1-1,0 1,0 0,1 0,0 0,0 0,1 1,0-1,1 0,0 1,1 8,3-12,1 1,0-1,1 0,0 0,-1 0,2-1,-1 0,1 0,-1-1,1 0,1 0,-1 0,0-1,1 0,0-1,0 1,-1-1,1-1,1 0,-1 0,0 0,0-1,0-1,1 1,21 1,0-1,0-1,0-1,0-2,0-1,-1-2,1 0,-2-2,1-2,-1 0,-1-2,0-1,12-8,-23 11,0-1,-1 0,0-1,-1 0,-1-1,0-1,-1 0,0-1,-2 0,1-1,-2 0,-1 0,0-1,-1 0,5-19,-11 35,0 0,0-1,0 1,-1 0,1-1,-1 1,1 0,-1-1,0 1,0 0,0-1,0 1,0-1,-1 1,1 0,-1-1,1 1,-1 0,0 0,0-1,0 1,0 0,0 0,-1 0,1 0,0 0,-1 0,0 1,1-1,-1 0,0 1,0-1,0 1,0 0,0 0,0 0,0 0,-1 0,1 0,0 0,-1 1,1-1,0 1,-1 0,1-1,-2 1,-5 3,0 0,1 1,0 0,-1 0,1 1,1 0,-1 0,1 1,0 0,0 0,0 1,1 0,0 0,0 0,1 1,0-1,1 2,-3 3,7-10,-1-1,0 0,1 1,0-1,-1 1,1-1,0 1,0-1,0 0,-1 1,2-1,-1 1,0-1,0 1,0-1,1 1,-1-1,1 0,-1 1,1-1,-1 0,1 1,0-1,0 0,0 0,-1 0,1 1,0-1,1 0,-1 0,0-1,0 1,0 0,0 0,1 0,-1-1,0 1,1-1,-1 1,1-1,-1 0,2 1,64 6,-65-7,13 0,74 9,-86-8,0 0,0 1,-1-1,1 0,-1 1,1 0,-1-1,0 1,0 0,0 0,0 0,0 1,0-1,0 0,-1 1,1-1,-1 1,0 0,1-1,-1 1,-1 0,1 0,0 0,-1-1,1 1,-1 0,0 0,0 0,0 2,-15 74,12-70,1-1,-1 1,1 0,1-1,0 1,0 0,1 0,0 0,0 0,1 0,1 9,8-1,2-4</inkml:trace>
  <inkml:trace contextRef="#ctx0" brushRef="#br0" timeOffset="6169.185">2900 650,'32'-9,"0"-1,-1-1,0-2,-1-1,-1-2,0 0,15-13,11-44,-54 71,0-1,0 1,0 0,-1-1,1 1,-1-1,0 1,1-1,-1 1,0-1,-1 1,1 0,0-1,-1 1,1-1,-1 1,0 0,0-1,0 1,0 0,0 0,0 0,-1 0,1 0,-1 0,1 0,-1 0,0 0,0 1,0-1,0 1,0-1,0 1,0 0,-1-1,-5 1,-1 0,1 0,0 1,-1 0,1 0,0 1,-1 0,1 1,0 0,0 0,0 0,0 1,1 0,-1 1,1 0,-1 0,1 1,1-1,-1 2,1-1,-3 3,8-8,-12 10,1 0,0 0,0 1,1 0,0 1,1 1,1-1,0 2,0-1,1 1,0 3,5-10,0 0,0 0,1 0,-1 1,2-1,-1 1,1-1,1 1,-1 0,1-1,0 1,1 0,0-1,0 1,1-1,0 1,0-1,0 0,1 0,0 0,1 0,0 0,4 5,3 0,1-1,0 0,0-1,2-1,-1 0,1 0,0-1,0-1,1-1,0 0,0-1,1 0,0-1,-1-1,1-1,0 0,1-1,-1 0,0-2,0 0,0 0,0-2,11-3,-19 5,0-1,0-1,0 1,0-2,0 1,-1-1,0 0,1 0,-2-1,1 0,3-3,2-6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6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59,'3'6,"1"0,-1 0,0 0,-1 1,0-1,0 0,0 1,-1 0,0-1,0 1,0 0,-1 0,0 0,1 6,2 14,-1-1,0 1,-3 0,0 0,-1 0,-2-1,-3 13,-18 72,33-121,-1-1</inkml:trace>
  <inkml:trace contextRef="#ctx0" brushRef="#br0" timeOffset="335.014">141 88,'24'-5,"27"-6,10-2,-1 2,0-2,-7 1,-7 2,-6 4,-6 2,-3 2,-3 6,-1 3,-5 4,-6 6,-11-1,-6 3,-8-3,-2-4</inkml:trace>
  <inkml:trace contextRef="#ctx0" brushRef="#br0" timeOffset="618.638">1 652,'38'-9,"37"-4,15-4,-3 1,-11 3,-14-1,-13 2,-9 2,-8 4,-3 2,-8 3</inkml:trace>
  <inkml:trace contextRef="#ctx0" brushRef="#br0" timeOffset="1002.071">932 426,'-3'-1,"0"1,0 0,0-1,0 1,0 0,0 1,1-1,-1 0,0 1,0 0,0-1,0 1,1 0,-1 0,0 1,1-1,-1 1,1-1,-1 1,1 0,0 0,0 0,0 0,0 0,0 0,0 1,0-1,1 1,-1-1,0 2,-2 2,0 0,1 0,-1 0,1 0,1 1,-1-1,1 1,0 0,0-1,1 1,0 0,0 0,1 0,0 0,0 3,0-7,1 1,-1-1,1 0,0 0,0 0,0 0,0 0,0 0,1 0,-1-1,1 1,0 0,0-1,0 1,0-1,0 0,1 1,-1-1,1 0,-1-1,1 1,0 0,0-1,-1 1,1-1,0 0,1 0,-1 0,0-1,0 1,0-1,0 1,0-1,2 0,81-18,-60 8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28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0 340,'0'5,"5"1,6 0,7-1,4-2,3-1,3-1,1 0,1-6,-1-1,1-1,-1 2,-1-3,-4-1</inkml:trace>
  <inkml:trace contextRef="#ctx0" brushRef="#br0" timeOffset="266.607">0 594,'58'-5,"18"-2</inkml:trace>
  <inkml:trace contextRef="#ctx0" brushRef="#br0" timeOffset="581.203">819 255,'-5'28,"-1"20,0 7,1-3,1-4,2-5,1-6,0-5,1-6</inkml:trace>
  <inkml:trace contextRef="#ctx0" brushRef="#br0" timeOffset="904.223">537 227,'43'-5,"33"-1,10-1,-7 2,-11 2,-12 1,-16 5,-15 8,-11 1</inkml:trace>
  <inkml:trace contextRef="#ctx0" brushRef="#br0" timeOffset="1181.966">537 707,'57'-5,"25"-1,2-1,-8 2,-12-3,-12 0,-15 0</inkml:trace>
  <inkml:trace contextRef="#ctx0" brushRef="#br0" timeOffset="5268.227">622 57,'-1'0,"1"0,0-1,-1 1,1-1,0 1,-1-1,1 1,0-1,0 1,0-1,-1 1,1-1,0 1,0-1,0 1,0-1,0 0,0 1,0-1,0 1,0-1,0 1,0-1,0 1,0-1,1 0,-1 1,0-1,0 1,1-1,-1 1,0 0,0-1,1 1,-1-1,1 1,-1-1,0 1,1 0,-1-1,1 1,-1 0,1 0,-1-1,1 1,-1 0,1 0,-1 0,1-1,-1 1,1 0,0 0,-1 0,1 0,-1 0,1 0,-1 0,1 0,-1 0,1 1,40-7,-41 6,342 0,-317 0</inkml:trace>
  <inkml:trace contextRef="#ctx0" brushRef="#br0" timeOffset="9020.728">1610 255,'0'5,"0"6,0 6,0 5,0 4,-5 2,-2 1,1 0,1 1,-3-6,-1-1,2-1,2 2,1-4</inkml:trace>
  <inkml:trace contextRef="#ctx0" brushRef="#br0" timeOffset="9301.853">1270 424,'39'-4,"26"-3,8 1,-9 6,-10 3,-11 1,-6 0,-6-1,-3-1,-6-1</inkml:trace>
  <inkml:trace contextRef="#ctx0" brushRef="#br0" timeOffset="10389.304">1977 368,'-19'76,"15"-52,-2-1,0 0,-1 0,-1-1,-2 1,-8 14,1-19,21-35,14-12,1 2,1 0,1 1,2 0,0 2,2 1,0 1,1 2,22-14,-46 33,-1-1,1 0,-1 1,1-1,0 1,-1 0,1-1,0 1,0 0,0 0,0 0,0 0,0 1,1-1,-1 1,0-1,0 1,0 0,1-1,-1 1,0 0,0 1,1-1,-1 0,0 1,0-1,0 1,0 0,0-1,0 1,0 0,0 0,0 1,0-1,0 0,0 1,-1-1,1 1,0-1,-1 1,0 0,1-1,-1 1,1 2,-2 9,-1-1,-1 1,0-1,0 1,-2-1,1 0,-2 0,1 0,-6 8,-5 19,-2 37,17-75,1 0,0-1,-1 1,1 0,0-1,0 1,0-1,-1 1,1 0,0-1,0 0,0 1,0-1,0 0,0 1,0-1,0 0,0 0,0 0,0 0,0 0,0 0,0 0,0 0,0 0,0 0,0-1,0 1,0 0,0-1,0 1,-1 0,1-1,0 0,0 1,0-1,0 1,-1-1,1 0,0 1,-1-1,1 0,-1 0,1 0,0 0,-1 1,0-1,1 0,-1 0,0 0,1 0,-1 0,0 0,0 0,0 0,0 0,0 0,2-2,183-207,-101 132,-83 80,0-1,0 0,0 0,0 0,0 0,0 1,-1-1,1 0,0 1,-1-1,1 0,-1 1,0-1,1 1,-1-1,0 1,0-1,0 1,0-1,0 1,0-1,0 1,-1-1,1 1,-1-1,1 0,-1 1,1-1,-1 0,0 1,1-1,-1 0,0 0,0 1,0-1,0 0,0 0,-1 3,-9 28,7-22,-1 1,2-1,0 1,0 0,1 0,0 0,1 1,0-1,1 0,0 1,1 6,16 67,-13-61</inkml:trace>
  <inkml:trace contextRef="#ctx0" brushRef="#br0" timeOffset="10742.513">2795 255,'14'28,"5"25,-1 8,-3-2,-5-6,-3-8,-8-6,-4-5,-1-3,-5-7,1-8</inkml:trace>
  <inkml:trace contextRef="#ctx0" brushRef="#br0" timeOffset="11390.095">2709 311,'39'-20,"0"2,1 2,0 1,2 3,-1 1,1 1,1 3,33-1,-74 7,0 0,0 0,0 1,0-1,0 1,0-1,0 1,0 0,0 0,0 0,0 0,0 0,0 0,1 0,-1 1,0-1,-1 1,1 0,0-1,0 1,0 0,0 0,0 0,-1 1,1-1,-1 0,1 1,-1-1,1 0,-1 1,0 0,1-1,-1 1,0 0,0 0,0 0,-1-1,1 1,0 0,-1 0,1 0,-1 0,0 0,1 0,-1 0,0 1,0-1,-1 0,1 0,0 0,-1 1,-5 7,-1 0,0-1,-1 0,0 0,0-1,-1 0,0-1,0 0,-1 0,0-1,0 0,0 0,-1-1,0-1,-9 3,-46 25,64-31,0 0,0-1,0 1,1 0,-1 0,1 1,-1-1,1 0,-1 0,1 1,-1-1,1 1,0-1,0 1,0 0,0-1,0 1,0 0,1 0,-1-1,0 1,1 0,-1 0,1 0,0 0,0 0,0 0,0 0,0 0,0 0,0 0,1 0,-1-1,1 1,-1 0,1 0,0 0,0 0,-1-1,1 1,1 0,-1-1,0 1,1 0,69 57,14-22,-68-32,-2 1,1 1,-1 1,0 0,0 0,-1 2,7 5,47 56,-60-63</inkml:trace>
  <inkml:trace contextRef="#ctx0" brushRef="#br0" timeOffset="12006.265">3359 86,'11'-9,"1"0,0 1,0 0,1 1,0 1,1 0,-1 1,1 0,0 1,0 0,11-1,-23 4,-1 0,1 0,0 0,-1 0,1 0,0 0,0 1,0-1,0 1,-1-1,1 1,0 0,0-1,0 1,0 0,0 0,0 0,0 1,0-1,0 0,0 1,0-1,-1 1,1 0,0 0,0 0,-1-1,1 2,0-1,-1 0,1 0,-1 0,1 1,-1-1,0 1,0-1,1 1,-1-1,0 1,0 0,-1 0,1-1,0 1,-1 0,1 0,-1 0,1 0,-1 0,0 0,0 0,0-1,0 1,0 0,0 0,-1 2,-56 75,50-71,0-1,0 1,1-1,0 2,0-1,1 1,0 0,0 0,1 0,-2 7,6-15,-1 1,1-1,0 0,-1 0,1 1,0-1,0 0,0 1,0-1,0 0,0 0,0 1,1-1,-1 0,0 1,1-1,-1 0,1 0,-1 0,1 1,0-1,-1 0,1 0,0 0,0 0,0 0,0 0,0 0,0-1,0 1,0 0,0 0,0-1,0 1,0-1,1 1,-1-1,0 1,0-1,1 0,-1 0,0 1,1-1,-1 0,0 0,0 0,1-1,0 1,66-13,50-36,-93 41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141 141,'7'4,"0"0,1 0,-1-1,1 0,0 0,0-1,0 0,0 0,0-1,0 0,0 0,1-1,-1 0,6-1,0 1,47 1,-1-2,0-4,40-8,77-16,-127 26,-32 7</inkml:trace>
  <inkml:trace contextRef="#ctx0" brushRef="#br0" timeOffset="334.965">0 451,'39'0,"36"-4,10-3,1 1,-10 2,-13 0,-12 2,-11 1,-6 0,-5 1,-3 1,0-1,0 0,0 0,1 0,0 1,-4-6,-6-2</inkml:trace>
  <inkml:trace contextRef="#ctx0" brushRef="#br0" timeOffset="915.233">452 0,'100'52,"-62"-38,-10-2,-8-5,-1 0,-1 2,0 0,0 1,0 1,-1 1,-1 0,9 10,-20-18,0 0,0 0,-1 1,0 0,0 0,0 0,0 1,-1-1,0 1,0 0,0-1,-1 1,0 1,0-1,-1 0,1 0,-2 1,1-1,0 1,-1-1,-1 0,1 1,-1-1,0 1,0-1,-2 6,-6 5,0 0,-1 0,0-1,-2 0,0-1,0 0,-2-1,0-1,0 0,-1 0,-1-2,0 0,-9 4,-32 27,46-33,-4 1,1 1,1 0,0 1,0 0,1 1,1 1,0 0,-8 13,12-8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22,'24'0,"13"0,4 0,1 0,-2 0,-4 0,-2 0,-3 0,-1 0,-2 0,0-4,-1-3,-9 1,-8 2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9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22,'39'5,"31"-3,13-3,-2 0,-10 0,-12-5,-12-2,-9 2,-11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49:5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1,'-17'193,"9"-125,3 0,3 1,4 23,-1 1,-1-81</inkml:trace>
  <inkml:trace contextRef="#ctx0" brushRef="#br0" timeOffset="327.077">57 143,'55'-17,"1"3,0 3,1 2,0 2,1 3,0 3,-1 2,5 3,43-3,-24-13,-72 9,-1 0,1 1,0 0,-1 1,1 0,0 0,0 1,0 0,0 0,-1 1,1 1,0-1,0 1,-1 1,2 0,8 9</inkml:trace>
  <inkml:trace contextRef="#ctx0" brushRef="#br0" timeOffset="601.209">0 764,'48'-5,"40"-7,15 0,-6 1,-10 3,-14-3,-10 1,-12 2,-9 3,-7 2,-4-4,-4 0,0 1,-1 2,-5 1</inkml:trace>
  <inkml:trace contextRef="#ctx0" brushRef="#br0" timeOffset="931.235">1101 565,'-14'3,"0"1,1 1,0 0,-1 0,2 2,-1-1,1 2,0-1,0 2,1 0,0 0,1 1,0 0,-6 8,15-17,0 1,0 0,0 0,0 0,0 0,1 0,-1 0,1 0,-1 0,1 0,-1 0,1 0,0 0,0 0,0 0,1 0,-1 0,0 0,1 0,-1 0,1 0,0 0,-1 0,1 0,0 0,0 0,0 0,1-1,-1 1,0 0,1-1,-1 1,1-1,-1 0,1 1,0-1,0 0,-1 0,1 0,0 0,0-1,0 1,0 0,2 0,93 12,20-28,-92 8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0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0,'0'5,"0"6,0 6,0 5,0 4,0 2,0 1,0 0,0 1,0-1,0 0,0 0,0-1,0-4</inkml:trace>
  <inkml:trace contextRef="#ctx0" brushRef="#br0" timeOffset="318.513">1 451,'62'-4,"35"-8,7 0,-11 1,-11 3,-15 2,-14 2,-10 3,-9 0,-10 6,-9 2</inkml:trace>
  <inkml:trace contextRef="#ctx0" brushRef="#br0" timeOffset="772.965">283 621,'73'17,"-8"3,-64-20,0 1,0 0,0-1,0 1,0 0,0-1,0 1,0 0,0 0,0 0,0 0,-1 0,1 0,0 0,-1 0,1 0,-1 1,1-1,-1 0,1 0,-1 0,0 1,0-1,0 0,0 0,0 1,0-1,0 0,0 0,0 1,0-1,-1 0,1 0,0 0,-1 1,1-1,-1 0,0 0,1 0,-1 0,0 0,1 0,-1 0,0 0,0 0,0 0,0-1,0 1,0 0,0 0,-130 120,129-120,0 1,0-1,1 1,-1 0,0 0,1 0,-1 0,1 0,0 0,0 0,0 0,0 0,0 0,0 1,0-1,1 0,-1 1,1-1,0 1,0-1,0 0,0 1,0-1,0 1,1-1,-1 0,1 1,-1-1,1 0,0 1,0-1,0 0,0 0,1 0,-1 0,1 0,-1 0,1 0,-1 0,1-1,0 1,0 0,6 1,0-1,0 1,0-1,1-1,-1 1,1-1,-1-1,0 0,1 0,-1 0,1-1,-1-1,8-1,3-4</inkml:trace>
  <inkml:trace contextRef="#ctx0" brushRef="#br0" timeOffset="1788.716">961 311,'-135'429,"128"-418,10-48,4 6,1 1,2 0,1 0,1 1,1 0,2 1,1 1,1 0,1 1,1 1,2 1,8-8,-28 31,-1 0,1 0,-1-1,1 1,0 0,0 0,-1 0,1 1,0-1,0 0,0 0,0 0,0 1,0-1,0 0,0 1,0-1,0 1,1-1,-1 1,0-1,0 1,0 0,1 0,-1 0,0 0,0 0,0 0,1 0,-1 0,0 0,0 0,1 1,-1-1,0 0,0 1,0-1,0 1,0 0,0-1,0 1,0 0,0-1,0 1,0 0,0 0,0 0,0 0,-1 0,1 0,0 1,3 14,-1 0,-1 1,-1-1,0 1,-1-1,-1 1,-1 11,-1 22,8-1,-5-48,0 0,1 0,-1 0,0-1,1 1,-1 0,1 0,-1 0,1-1,-1 1,1 0,-1 0,1-1,0 1,0-1,-1 1,1 0,0-1,0 0,-1 1,1-1,0 1,0-1,0 0,0 0,0 1,0-1,0 0,0 0,-1 0,1 0,0 0,0 0,0 0,0 0,0-1,0 1,0 0,0 0,0-1,-1 1,1-1,0 1,0-1,0 1,-1-1,1 1,0-1,-1 0,1 0,61-82,-42 48,45-68,-65 103,0-1,0 0,1 1,-1-1,0 0,1 1,-1-1,0 0,1 1,-1-1,1 0,-1 1,1-1,-1 1,1-1,0 1,-1 0,1-1,-1 1,1-1,0 1,-1 0,1 0,0-1,0 1,-1 0,1 0,0 0,-1 0,1 0,0 0,0 0,-1 0,1 0,0 0,0 0,-1 0,1 1,0-1,-1 0,1 1,0-1,-1 0,1 1,0-1,-1 1,1-1,-1 1,1-1,-1 1,1-1,-1 1,1-1,-1 1,1 0,-1-1,0 1,0 0,1-1,-1 1,0 0,0 0,0-1,1 1,-1 0,0-1,0 1,0 0,-1 0,6 59,-5-56,-3 80,8 97,12-131,-5-32</inkml:trace>
  <inkml:trace contextRef="#ctx0" brushRef="#br0" timeOffset="2417.004">1638 451,'-32'278,"3"-216,29-61,-1 0,0 0,0 0,-1 0,1 0,0-1,0 1,0 0,-1 0,1-1,0 1,0-1,-1 1,1-1,-1 1,1-1,0 0,-1 0,1 0,-1 0,1 0,-1 0,1 0,0 0,-1-1,1 1,-1 0,1-1,0 1,-1-1,1 0,0 1,0-1,-1 0,1 0,0 0,0 0,0 0,0 0,0 0,0 0,0 0,1 0,-2-2,-3-6,0-1,1 0,0 0,0-1,1 1,1-1,0 0,0 0,1 0,0 0,1 0,1 0,-1 0,2 1,-1-1,2 0,0-1,0-5,1 1,1 0,0 1,1-1,1 1,0 0,1 0,1 1,0 0,1 1,0 0,1 1,0 0,1 0,1 1,0 1,0 0,1 1,0 0,1 1,0 1,0 0,0 1,1 1,0 0,0 1,1 1,-12 2,0 0,0 0,0 1,0 0,-1 0,1 0,0 0,0 1,0 0,0 0,0 0,-1 1,1 0,-1 0,1 0,-1 0,0 0,1 1,-1 0,-1 0,1 0,0 1,-1-1,1 1,-1 0,0-1,-1 2,1-1,-1 0,1 0,-1 1,0-1,-1 1,1 0,-1 0,0-1,0 1,-1 0,1 0,-1 0,0 0,0 0,-1 0,1 0,-1-1,0 1,-1 0,1 0,-2 2,-4 4,-1-1,0 0,-1 0,0-1,0 0,-1-1,0 0,0 0,-1-1,0-1,0 0,-1 0,1-1,-3 0,-68 40,80-44,0 0,1 0,-1 0,0 1,1-1,-1 1,1-1,0 1,0-1,-1 1,1 0,0-1,0 1,1 0,-1 0,0 0,0 0,1 0,0 0,-1 0,1 0,0 0,0 0,0 0,0 0,0 0,0 0,1 0,-1 0,1 0,-1 0,1 0,0 0,0 0,0 0,0-1,0 1,0 0,0-1,1 1,-1-1,0 1,1-1,0 1,-1-1,1 0,0 0,-1 0,1 0,0 0,180 106,-167-97</inkml:trace>
  <inkml:trace contextRef="#ctx0" brushRef="#br0" timeOffset="2855.911">2062 254,'89'-39,"-83"37,1 0,-1-1,0 1,1 1,-1-1,1 1,0 0,-1 1,1 0,0 0,-1 0,1 1,0-1,-1 2,1-1,1 1,-7 0,-1 0,1 0,-1 0,1 0,-1 0,0-1,0 1,0 0,0 0,0 0,0 0,-1 0,1 0,-1 0,1-1,-1 1,1 0,-1 0,0-1,0 1,0 0,0-1,0 1,-1-1,1 1,0-1,-1 0,1 1,-1-1,1 0,-1 0,1 0,-2 0,-7 10,8-9,0 0,0 0,0 1,0-1,0 1,1-1,-1 1,1 0,0-1,0 1,0 0,0 0,0 0,1 0,-1 0,1 0,0 0,0 0,0 0,0 0,0 0,1 0,-1 0,1 0,0 0,0 0,0 0,0-1,0 1,1 0,-1-1,1 1,0-1,0 1,0-1,0 0,0 0,0 0,1 0,-1 0,1 0,-1-1,1 1,0-1,0 0,-1 0,2 1,124 15,-109-12</inkml:trace>
  <inkml:trace contextRef="#ctx0" brushRef="#br0" timeOffset="3237.007">2513 678,'24'0,"27"-5,9-2,1 1,-7 1,-7 1,-7 2,-5-4,-5-1,-1 1,-6 2</inkml:trace>
  <inkml:trace contextRef="#ctx0" brushRef="#br0" timeOffset="3491.36">2851 395,'-14'38,"-10"28,-1 6,5-3,5-9,5-10,4-8,8-7,4-5,1-2,3-2,1-4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114 341,'52'-11,"1"-2,-2-2,0-3,-1-2,-1-2,-1-2,-1-2,-1-2,23-20,30-68,-117 168,-12 48,3 0,6 2,2 12,4-31,-7 48,-7 0,-5-2,-45 110,67-211,-1-1,-1 0,-1-1,-2 0,-1-2,0 1,13-20,0 0,0-1,0 1,-1-1,1 0,-1 0,0-1,0 0,0 0,0 0,-1-1,1 1,-1-2,0 1,1-1,-1 0,-17 1</inkml:trace>
  <inkml:trace contextRef="#ctx0" brushRef="#br0" timeOffset="385.989">1 1075,'597'-261,"-518"229,31-17,-107 51,1-1,-1 1,0 0,0 0,0 0,0 1,0-1,0 1,0 0,-1-1,0 1,1 0,-1 1,0-1,0 0,-1 0,1 1,-1-1,0 1,1 0,-2-1,1 1,0 0,-1-1,0 1,1 2,33 170,-28-153,1-5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1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124 284,'-37'163,"-34"72,55-190,42-67,254-376,-219 344,-59 53,-1 0,1 0,-1 0,1 0,-1 1,1-1,0 1,-1-1,1 1,0 0,-1-1,1 1,0 0,0 0,-1 0,1 0,0 1,-1-1,1 0,0 1,-1-1,1 1,0 0,-1 0,1-1,-1 1,1 0,-1 0,0 0,1 0,-1 1,0-1,0 0,0 0,0 1,0-1,0 1,0-1,0 1,0-1,-1 1,1 0,-1-1,1 1,-1 0,4 14,0 1,-2-1,0 1,-1-1,0 1,-1-1,-1 1,-2 7,0 24,7 60,-3-107,0 0,0 1,-1-1,1 0,0 0,0 0,0 0,1 0,-1 0,0 0,0 0,0 0,1-1,-1 1,0 0,1-1,-1 1,1-1,-1 1,0-1,1 0,-1 0,1 1,-1-1,1 0,-1-1,1 1,-1 0,1 0,-1 0,1-1,-1 1,1-1,-1 1,0-1,1 0,-1 0,1 0,50-32,152-187,-203 219,-1 0,0 0,1 0,0 0,-1 0,1 0,-1 0,1 0,0 0,0 0,0 0,0 0,0 1,-1-1,1 0,1 0,-1 1,0-1,0 1,0-1,0 1,0 0,0-1,1 1,-1 0,0 0,0 0,0-1,1 1,-1 1,0-1,0 0,0 0,1 0,-1 1,0-1,0 0,0 1,0-1,0 1,0 0,0-1,0 1,0 0,0-1,0 1,0 0,0 0,0 0,-1 0,1 0,0 1,3 14,-1 1,-1 0,-1 0,0 0,-1 0,-1 0,-2 8,1 26,6 30,1-63</inkml:trace>
  <inkml:trace contextRef="#ctx0" brushRef="#br0" timeOffset="670.206">1196 228,'53'404,"-53"-396,0 1,-1-1,0 0,0 1,-1-1,0 0,0 0,-1 0,0 0,0 0,-4 5,6-11,-1 0,1 0,-1 0,1 0,-1 0,1 0,-1-1,0 1,0-1,0 1,0-1,0 0,0 0,0 0,0 0,0 0,-1 0,1 0,0-1,-1 1,1-1,0 0,-1 0,1 0,-1 0,1 0,0 0,-1-1,1 1,0-1,-1 1,1-1,0 0,0 0,-1 0,1 0,0-1,0 1,0 0,1-1,-1 1,0-1,-6-4,1-1,0 0,0 0,1 0,0 0,0-1,1 0,0-1,0 1,1-1,0 0,1 0,0 0,0 0,1-1,0 1,0-1,1 1,1-1,0 0,0 1,1-6,1-9,1 1,1 0,1 0,1 0,1 1,1 0,1 0,10-16,-13 21,1 0,1 1,1 0,0 0,1 1,1 0,0 0,1 1,0 1,1 0,1 1,0 1,0 0,2 0,-1 2,1 0,0 0,1 2,0 0,0 1,1 1,9-2,-22 6,-1 1,0 0,0 0,0 0,0 0,0 1,0-1,1 1,-1 0,-1 0,1 1,0-1,0 1,0 0,-1 0,1 0,-1 0,1 1,-1-1,0 1,0 0,0 0,-1 0,1 1,-1-1,1 0,-1 1,0 0,-1-1,1 1,-1 0,1 0,-1 0,0 0,0 0,-1 1,2 5,-1 1,0-1,-1 1,0 0,-1-1,0 1,-1-1,0 1,0-1,-1 1,-1-1,1 0,-2-1,1 1,-2-1,1 0,-1 0,0 0,-1-1,-150 145,126-127,29-25,0 0,0 0,0 0,1 0,-1 1,0-1,1 0,-1 1,1 0,-1-1,1 1,0-1,0 1,0 0,0 0,0 0,0 0,0 0,0 0,1 0,-1 0,1 0,0 0,-1 0,1 0,0 0,0 1,0-1,1 0,-1 0,0 0,1 0,0 0,-1 0,1 0,0 0,0 0,0 0,0-1,0 1,0 0,1 0,-1-1,1 1,-1-1,1 1,0-1,76 53,49 45,-124-95,-2-2,-1 0,1-1,-1 1,1 0,0-1,0 1,-1-1,1 1,0-1,0 0,1 1,-1-1,0 0,0 0,1 0,-1 0,0 0,1 0,-1 0,1 0,-1-1,1 1,0 0,-1-1,1 0,0 1,-1-1,1 0,0 0,-1 0,1 0,0 0,0 0,-1 0,1 0,0-1,-1 1,1-1,-1 0,1 1,0-1,-1 0,0 0,1 0,0 0,21-55,-16 37</inkml:trace>
  <inkml:trace contextRef="#ctx0" brushRef="#br0" timeOffset="1080.032">1817 29,'90'-17,"104"6,-192 11,1 0,-1 0,0 0,0 0,0 1,0-1,0 1,0-1,1 1,-1 0,0 0,-1-1,1 2,0-1,0 0,0 0,-1 0,1 1,0-1,-1 1,1 0,-1-1,0 1,0 0,1 0,-1 0,0-1,-1 1,1 0,0 0,-1 1,1-1,-1 0,1 0,-1 0,0 0,0 0,0 1,0-1,0 0,-1 0,1 0,0 0,-1 0,0 1,-2 6,0-1,0 0,0 1,-1-2,-1 1,1 0,-1-1,-1 0,1 0,-6 5,-10 7,1 1,1 1,1 1,0 1,-7 15,24-37,1-1,-1 1,1 0,-1 0,1 0,-1 0,1 0,-1 0,1 0,0 0,0 1,0-1,-1 0,1 0,0 0,0 0,1 0,-1 0,0 0,0 0,0 0,1 0,-1 0,1 0,-1 0,0 0,1 0,0 0,-1 0,1 0,0 0,-1-1,1 1,0 0,0 0,0-1,-1 1,1 0,0-1,0 1,0-1,0 0,0 1,0-1,0 0,0 1,0-1,1 0,-1 0,0 0,0 0,0 0,1 0,60-2,144-69,-182 64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29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23,'1'1,"0"1,0-1,1 0,-1 1,0-1,0 0,1 0,-1 0,0 0,1 0,-1 0,1 0,0 0,-1-1,1 1,-1-1,1 1,0-1,0 1,-1-1,1 0,0 0,0 0,-1 0,1 0,0 0,-1-1,1 1,0-1,0 1,-1-1,1 1,-1-1,1 0,-1 0,2 0,4-1,240-20,-140 11,-89 27,-18-5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29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0,'38'0,"28"0,6 0,-3 0,-9 0,-10 0,-9 0,-6 0,-9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0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1,'312'1,"-310"-1,0-1,-1 1,1 0,-1 0,1 0,0 0,-1 0,1 0,-1 0,1 1,-1-1,1 0,-1 1,1-1,-1 1,1 0,-1 0,1-1,-1 1,0 0,1 0,-1 0,0 0,0 0,0 1,0-1,0 0,0 0,0 1,0-1,-1 1,1-1,0 1,-1-1,1 1,-1-1,0 1,1-1,-1 1,0 0,0-1,0 1,0-1,0 1,0 0,-1-1,1 1,-1-1,1 1,-1-1,1 1,-1-1,0 1,0-1,1 0,-2 2,-119 79,-42 11,160-92,1 1,-1-1,1 1,0 0,0 0,0 0,0 0,0 0,0 0,1 0,-1 1,0-1,1 1,0-1,0 1,0 0,0-1,0 1,0 0,1 0,-1-1,1 1,0 0,0 0,0 0,0 0,1-1,-1 1,1 0,-1 0,1 0,0-1,0 1,0 0,1-1,-1 1,1-1,-1 0,1 1,0-1,0 0,0 0,0 0,0 0,0 0,0-1,1 1,-1-1,1 1,-1-1,1 0,0 0,2 1,14 3,0-1,0 0,0-2,1 0,-1-1,1-1,-1 0,1-2,8-2,63-24,-70 18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1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178 303,'-169'394,"160"-369,59-92,155-229,-118 203,-86 93,0-1,-1 1,1 0,0-1,0 1,0 0,0-1,0 1,-1 0,1 0,0 0,0 0,0 0,0 0,0 0,0 0,0 0,0 0,0 0,0 1,-1-1,1 0,0 1,0-1,0 1,0-1,-1 1,1-1,0 1,-1-1,1 1,0 0,-1-1,1 1,-1 0,1 0,-1-1,1 1,-1 0,1 0,-1 0,0 0,1 0,-1-1,0 1,0 0,0 0,0 0,0 0,0 0,0 0,0 0,0 0,4 59,-4-55,-19 138,19-142,1 1,-1-1,0 1,0-1,1 0,-1 1,1-1,-1 0,1 1,0-1,-1 0,1 0,0 0,0 1,0-1,0 0,0 0,0 0,0-1,0 1,0 0,0 0,1 0,-1-1,0 1,1-1,-1 1,0-1,1 1,-1-1,0 0,1 0,-1 0,1 0,-1 0,0 0,1 0,-1 0,1 0,-1-1,0 1,2-1,53-29,131-185,-150 184,-36 31,0-1,0 1,0 0,0-1,0 1,0 0,-1 0,1 0,0 0,0 0,0 0,0 0,0 0,0 0,0 1,0-1,0 0,0 0,-1 1,1-1,0 1,0-1,0 1,-1-1,1 1,0-1,-1 1,1 0,0-1,-1 1,1 0,-1 0,1-1,-1 1,1 0,-1 0,1 0,-1 0,0-1,0 1,1 0,-1 0,0 0,0 0,0 0,0 0,0 0,0 0,-1 0,2 13,-1-1,0 1,-2-1,1 0,-2 1,0-1,0 0,-3 5,2-2,-32 131,46-48,-3-80</inkml:trace>
  <inkml:trace contextRef="#ctx0" brushRef="#br0" timeOffset="270.879">1137 303,'-4'44,"-3"23,1 5,2-4,5-10,3-9,1-9,-1-6,0-4,-2-2,-1-2,0-4</inkml:trace>
  <inkml:trace contextRef="#ctx0" brushRef="#br0" timeOffset="630.304">996 530,'27'-47,"2"1,1 2,2 1,3 2,1 1,21-17,-44 46,0 0,1 1,1 0,0 1,0 0,1 2,0 0,9-3,-20 8,1 0,-1 1,1-1,0 1,-1 0,1 1,0-1,0 1,-1 0,1 1,0-1,-1 1,1 0,0 1,-1-1,1 1,-1 0,0 1,0-1,0 1,0 0,0 0,0 1,-1-1,1 1,-1 0,1 1,-2-1,0 0,0 1,0-1,-1 1,0-1,1 1,-2 0,1 0,0 0,-1 0,0 0,0 0,-1 0,1 1,-1-1,0 0,-1 0,1 0,-1 1,0-1,0 0,-1 0,1 0,-1 0,0-1,-1 1,1 0,-3 3,-5 7,-1 1,0-2,-1 1,-1-2,0 1,-1-2,-8 6,-187 112,208-130,-1 0,1 1,-1-1,1 0,-1 1,1-1,0 1,-1 0,1-1,0 1,-1 0,1 0,0 0,0 0,0 0,0 0,0 0,0 0,0 0,0 1,0-1,0 0,1 1,-1-1,0 0,1 1,-1-1,1 1,0-1,-1 1,1-1,0 1,0-1,0 1,0-1,0 1,1-1,-1 1,0-1,1 1,-1-1,1 0,-1 1,1-1,-1 1,1-1,1 1,5 3,0-1,1 0,-1 0,1 0,0-1,0 0,0-1,0 0,1 0,-1-1,1 0,5 0,19 4,246 53,-251-50,-4-2</inkml:trace>
  <inkml:trace contextRef="#ctx0" brushRef="#br0" timeOffset="1014.853">1758 106,'32'-14,"16"-9,0 3,1 1,44-9,-17 27,-75 1,1 1,0-1,-1 1,1-1,-1 1,0-1,1 1,-1 0,1 0,-1 0,0 0,0 0,0 0,1 0,-1 0,0 1,0-1,-1 0,1 1,0-1,0 0,-1 1,1-1,-1 1,1-1,-1 1,1 0,-1-1,0 1,0-1,0 1,0-1,0 1,0 0,0-1,-1 1,1-1,-1 1,1-1,-1 1,1-1,-1 1,0-1,0 1,-63 88,56-82,0 1,0 0,1 0,0 0,1 1,0 0,1 0,0 1,-3 8,7-16,1 0,-1 0,1 0,0 1,0-1,0 0,0 0,1 0,-1 0,1 0,0 1,0-1,0-1,0 1,1 0,-1 0,1 0,0-1,-1 1,1 0,0-1,1 0,-1 0,0 1,1-1,-1 0,1-1,-1 1,1 0,0-1,0 0,2 1,103 23,-20-40,-64 9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0:3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0 116,'5'-6,"0"0,0 1,0-1,1 2,0-1,0 0,0 1,1 0,-1 1,1 0,0 0,0 0,5-1,11-6,0 1,0 1,1 1,0 1,0 1,1 1,0 1,-1 1,12 2,-34 0,-1 0,1 0,0 0,0 0,-1 0,1 1,0-1,0 1,-1-1,1 1,-1 0,1-1,0 1,-1 0,1 0,-1 0,0 0,1 1,-1-1,0 0,0 0,1 1,-1-1,0 1,-1-1,1 1,0-1,0 1,-1 0,1-1,-1 1,1 0,-1 0,0-1,1 1,-1 0,0 0,0-1,0 1,-1 0,1 0,0-1,-1 1,1 0,-1 0,1-1,-1 1,0-1,0 1,0-1,0 1,0-1,0 1,0-1,0 0,-1 1,-15 20,14-19,0 0,0 0,1 0,-1 0,1 0,-1 0,1 1,0-1,0 1,1 0,-1-1,1 1,0 0,0 0,0 0,0 0,1 0,-1 0,1 0,0 0,0 0,1 0,-1 0,1 0,0 0,0 0,1 3,4 1,-1 0,1 0,0 0,1 0,0-1,0 0,1-1,0 0,0 0,0 0,1-1,-1 0,1-1,0 0,1 0,74 45,-82-47,0 0,0 0,0 0,-1 1,1-1,0 0,-1 1,0-1,1 1,-1-1,0 1,0 0,-1-1,1 1,0 0,-1 0,0-1,1 1,-1 0,0 0,-1 0,1 0,0-1,-1 1,0 0,1 0,-1-1,0 1,-1-1,1 1,0-1,-1 1,1-1,-1 0,0 1,1-1,-1 0,0 0,-1 0,1-1,0 1,0 0,-1-1,1 0,-1 1,1-1,-1 0,0 0,-12 4,0 0,0 0,0-2,0 1,0-2,-1 0,1-1,-1-1,0-1,-10-1,7 2,-5-1</inkml:trace>
  <inkml:trace contextRef="#ctx0" brushRef="#br0" timeOffset="249.422">0 567,'38'-5,"37"-1,11 0,-1 1,-4 2,-11 0,-14 2,-5 1,-8 0,-5 0,-6 0,-2 0,-2 1,-6-1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0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1 408,'108'-47,"-76"27,0 0,-2-2,0-1,-2-2,-1-1,0-1,-2-1,-2-1,9-14,44-47,-75 89,1 0,-1 0,0 1,0-1,0 0,1 1,-1-1,0 1,0 0,1-1,-1 1,0 0,1 0,-1 0,1 0,-1 0,0 0,1 0,-1 0,0 1,1-1,-1 0,0 1,0-1,1 1,-1 0,0-1,0 1,0 0,0 0,0 0,0-1,0 1,0 0,0 0,0 1,0-1,-1 0,1 0,0 0,-1 0,1 1,-1-1,1 0,-1 0,0 1,1-1,-1 0,0 1,15 68,-16 156,0-220,-1 0,1-1,-1 1,0-1,0 1,-1-1,0 0,0 0,0 0,0 0,-1-1,0 1,0-1,0 0,0 0,-1 0,1-1,-1 0,0 0,0 0,0 0,-1-1,1 1,-1-2,1 1,-1 0,0-1,1 0,-1-1,0 1,0-1,-4 0,-10 2,0 0,0-2,0 0,0-1,0-1,0-1,1-1,-8-2,26 6,1 0,-1 0,0 0,0-1,1 1,-1 0,0 0,0-1,1 1,-1 0,0-1,1 1,-1-1,0 1,1-1,-1 1,0-1,1 1,-1-1,1 0,-1 1,1-1,0 0,-1 1,1-1,0 0,-1 0,1 1,0-1,0 0,0 0,0 0,0 1,-1-1,1 0,1 0,-1 0,0 1,0-1,0 0,0 0,1 1,-1-2,7-6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01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27,'-5'10,"1"1,0-1,1 1,0 0,1 0,0 1,1-1,0 0,1 0,0 1,1-1,0 0,1 2,-1-8,0 0,0 0,0 0,1 0,-1 0,1 0,1 0,-1-1,1 1,-1-1,1 0,1 1,-1-1,0-1,1 1,0 0,0-1,0 0,0 0,1 0,-1 0,1-1,0 0,-1 0,1 0,0 0,0-1,6 1,-3 0,1 0,0 0,0-1,0 0,0 0,0-1,0-1,0 0,0 0,0 0,0-1,0-1,-1 1,1-1,-1-1,1 0,-1 0,-1 0,1-1,-1 0,1-1,-1 1,-1-2,1 1,-1-1,0 0,-1 0,0 0,0-1,0 0,-1 0,1-3,-4 6,0-1,-1 1,0 0,0-1,0 1,-1-1,0 1,0 0,0 0,-1 0,0 0,0 0,0 0,0 0,-1 0,0 1,0-1,0 1,-1 0,1 0,-1 0,0 0,0 1,0 0,0-1,-3 0,-1-2,-1 1,1 0,-1 1,0-1,0 2,0-1,0 1,-1 1,1 0,-1 0,0 1,1 0,-1 0,-2 1,-22 5,3 1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0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0,2 0,2 0,-1 0,-1 0,0 0,0 0,-1 0,-1 0,0 0,-4 0</inkml:trace>
  <inkml:trace contextRef="#ctx0" brushRef="#br0" timeOffset="211.575">57 114,'24'14,"22"0,9-2,-1-8,-5-4,-10-3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03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113 144,'2'2,"0"-1,0 1,0 0,-1 0,1 0,-1 0,1 0,-1 0,0 0,0 1,0-1,0 0,0 1,0-1,-1 1,1-1,-1 1,0-1,0 1,0 1,1-1,-9 151,-3-76,-22 207,33-258,1-3</inkml:trace>
  <inkml:trace contextRef="#ctx0" brushRef="#br0" timeOffset="550.333">0 257,'34'-24,"0"2,2 0,0 3,1 1,1 2,0 1,12-1,-47 14,1 0,-1 0,1 1,-1-1,1 1,-1 0,1 0,0 0,-1 1,1-1,0 1,0 0,0 0,-1 0,1 0,0 1,0-1,-1 1,1 0,0 0,-1 1,1-1,-1 1,1 0,-1-1,0 2,0-1,0 0,0 1,0-1,0 1,-1 0,1 0,-1 0,0 0,0 0,0 0,1 2,-3 8,0 0,0 0,-1 0,-1 0,0 0,0-1,-2 1,0-1,0 1,-1-1,0-1,-1 1,0-1,-1 0,0 0,-1-1,-1 0,1 0,-1-1,-1 0,0-1,0 0,0 0,-1-1,0-1,-1 0,-7 3,16-8,-1 0,1 0,0 1,0-1,0 1,0 0,0 0,0 0,0 0,1 0,-1 0,1 1,-1-1,1 1,0 0,0 0,0 0,1 0,-1 0,1 0,-1 0,1 0,0 1,0-1,1 0,-1 1,0-1,1 1,0-1,0 1,0-1,1 1,-1-1,1 0,0 1,0 2,9 9,0 0,0 0,1-1,1 0,1-1,0 0,13 9,-3-1,41 37,-56-53</inkml:trace>
  <inkml:trace contextRef="#ctx0" brushRef="#br0" timeOffset="1065.966">593 3,'4'-1,"0"1,-1-1,1 1,0 0,-1 0,1 0,0 0,-1 1,1-1,0 1,-1 0,1 0,-1 0,1 1,-1-1,0 1,1 0,-1 0,0 0,0 0,0 0,-1 1,1-1,0 1,-1 0,0 0,0 0,0 0,0 0,0 0,0 1,-1-1,0 1,0-1,0 1,0-1,0 1,-1 0,1-1,-1 1,0 0,0-1,0 1,-1 0,0 1,-24 46,21-46,0 1,0 0,1 0,0 1,0-1,1 1,0-1,0 1,0 0,1-1,0 1,1 0,-1 2,2-7,0 0,-1 0,1 0,0 0,1 0,-1 0,0 0,0 0,1 0,-1 0,1 0,0-1,0 1,-1-1,1 1,0-1,0 0,0 0,0 0,1 0,-1 0,0 0,0-1,0 1,1-1,-1 1,0-1,1 0,-1 0,0 0,1 0,-1 0,0-1,1 1,-1-1,0 1,0-1,1 0,-1 0,1 0,15-5</inkml:trace>
  <inkml:trace contextRef="#ctx0" brushRef="#br0" timeOffset="3182.16">1045 88,'0'66,"-11"169,-8-8,-18-59,29-150</inkml:trace>
  <inkml:trace contextRef="#ctx0" brushRef="#br0" timeOffset="3680.612">1355 257,'-215'197,"212"-194,0-2,1 0,0 1,0-1,0 0,-1 1,1 0,1-1,-1 1,0 0,0 0,1 0,-1 0,1 0,-1 0,1 1,0-1,0 0,0 1,0-1,1 1,-1-1,1 1,-1-1,1 1,0-1,0 1,0-1,0 1,0 0,1-1,-1 1,1-1,0 1,0-1,0 1,126 86,-118-80,-1-1,0 2,0-1,-1 1,0 0,0 1,-1 0,-1 0,4 11,10 14,-9-23</inkml:trace>
  <inkml:trace contextRef="#ctx0" brushRef="#br0" timeOffset="4114.162">1835 201,'-22'9,"1"2,0 1,0 0,1 2,1 0,0 1,1 1,1 0,0 2,1 0,1 1,1 0,-7 14,16-22,1 0,0 0,0 0,1 1,1-1,0 1,0 0,1 0,1-1,0 1,1 0,0 0,0-1,2 1,-1 0,1-1,1 0,0 0,1 0,3 5,-4-8,0 0,1 0,0-1,0 0,0 0,1 0,1 0,-1-1,1 0,0-1,0 1,0-1,1-1,0 1,0-1,0-1,1 0,-1 0,1 0,-1-1,1 0,0-1,0 0,0 0,0-1,0 0,1-1,12-4,-1-1,1 0,-1-2,-1 0,1-2,-1 0,-1-1,0-1,-1-1,0-1,-1 0,0-1,-1-1,3-5,-6 9,-1-1,0-1,-1 0,-1-1,0 0,-1 0,0-1,-2 0,0-1,0 0,-2 0,0 0,-1-1,-1 1,0-1,-1 0,-1 0,-1 0,-1 0,0 0,-1 1,-1-1,-1 0,0 1,-2 0,0 0,-6-12,8 23,-2-1,1 1,0 1,-1-1,0 1,0 0,-1 1,0-1,1 1,-1 0,-1 1,1 0,0 0,-1 1,0-1,1 2,-1-1,0 1,0 0,0 1,0 0,0 0,0 0,1 1,-1 1,0-1,0 1,1 1,-1-1,1 1,-1 0,1 1,0 0,1 0,-1 1,1-1,-2 3,-23 17,4-1</inkml:trace>
  <inkml:trace contextRef="#ctx0" brushRef="#br0" timeOffset="4883.788">1638 596,'146'-160,"-143"157,-1 0,1 0,-1 1,1-1,0 1,0-1,0 1,0 0,1 1,-1-1,0 0,1 1,-1 0,1 0,0 0,-1 0,1 0,0 1,-1 0,1 0,0 0,0 0,-1 0,1 1,0 0,-1-1,1 1,-1 1,1-1,-1 0,1 1,-1 0,0 0,0 0,0 0,0 0,0 1,0-1,1 3,3 5,1-1,0 0,0-1,1 0,0 0,0-1,0 0,1-1,1 0,-1 0,1-1,-1 0,1-1,1 0,-1-1,1-1,-1 1,1-2,1 0,38 5,-33-1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0,'-111'153,"7"4,-47 102,-17 77,101-232,67-105,0 1,-1 0,1-1,0 1,0 0,-1 0,1-1,0 1,-1 0,1 0,0 0,-1 0,1-1,-1 1,1 0,0 0,-1 0,1 0,-1 0,1 0,0 0,-1 0,1 0,-1 0,1 0,0 0,-1 0,1 1,0-1,-1 0,1 0,-1 0,1 0,0 1,-1-1,1 0,0 1,13-42,19-15,-17 30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11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56 827,'53'-12,"-18"3,-1 1,2 2,-1 1,0 2,16 1,-49 2,0-1,0 1,0 0,0-1,0 1,1 0,-1 0,0 1,0-1,0 0,0 1,0-1,-1 1,1 0,0-1,0 1,0 0,0 0,-1 0,1 0,0 1,-1-1,1 0,-1 1,0-1,1 1,-1 0,0-1,0 1,0 0,0-1,0 1,0 0,-1 0,1 0,0 0,-1 0,0 0,1 0,-1 0,0 0,0 0,0 0,0 0,-1 0,1 0,-1 0,1 0,-1 0,1 0,-1 0,0 0,0-1,0 1,0 0,-1 1,-107 132,107-133,1-1,0 1,0-1,0 1,0 0,1-1,-1 1,0 0,1 0,-1 0,1-1,-1 1,1 0,0 0,0 0,0 0,0 0,0 0,0 0,1-1,-1 1,1 0,-1 0,1 0,-1-1,1 1,0 0,0-1,0 1,0 0,0-1,1 1,-1-1,0 0,1 1,-1-1,0 0,1 0,1 1,2 1,-1-1,1 1,0-1,0 0,0 0,0-1,0 0,1 0,-1 0,0 0,1-1,-1 0,0 0,2 0,8-2,0-1,-1 0,1-1,-1-1,1 0,-1-1,-1-1,1 0,1-2,0-2</inkml:trace>
  <inkml:trace contextRef="#ctx0" brushRef="#br0" timeOffset="-703.812">28 66,'75'-18,"-26"5,0 2,1 3,0 1,1 3,14 1,-63 3,0-1,0 1,0 0,0-1,0 1,0 0,0 0,0 0,1 0,-1 1,0-1,0 1,0-1,0 1,0 0,0-1,-1 1,1 0,0 0,0 0,-1 1,1-1,0 0,-1 1,1-1,-1 1,0-1,1 1,-1 0,0 0,0-1,0 1,0 0,0 0,-1 0,1 0,-1 0,1 0,-1 0,0 0,1 0,-1 0,-1 2,-3 4,0 0,0 0,-1-1,-1 0,1 0,-1 0,-1-1,1 0,-1 0,0 0,0-1,0 0,-1 0,0-1,-3 1,-59 46,69-50,1 0,-1 0,1 0,0 1,0-1,-1 0,1 1,0-1,0 0,0 0,0 1,1-1,-1 0,0 0,0 1,1-1,-1 0,1 0,-1 0,1 1,-1-1,1 0,0 0,0 0,-1 0,1 0,0 0,0-1,0 1,0 0,0 0,0 0,0-1,0 1,1-1,-1 1,0-1,0 1,0-1,1 0,-1 0,0 1,0-1,1 0,-1 0,0 0,1 0,-1 0,0-1,0 1,1 0,-1-1,0 1,0-1,1 0,10 4,14 2,-21-5,1 1,-1-1,1 1,-1 0,1 0,-1 1,0 0,0 0,1 0,-1 1,-1-1,1 1,0 0,-1 1,1-1,-1 1,0 0,0 0,2 3,-7-3,1 0,-1 0,0-1,0 1,0-1,0 1,-1-1,0 1,1-1,-1 0,0 0,-1 0,1 0,0 0,-1 0,0 0,0-1,0 0,0 1,0-1,0 0,0 0,-1-1,1 1,-1-1,1 0,-1 0,1 0,-1 0,-2 0,2 0,-116 27,94-26</inkml:trace>
  <inkml:trace contextRef="#ctx0" brushRef="#br0" timeOffset="-454.379">1 517,'43'4,"38"3,10-1,0-1,-12-7,-14-2,-13-1,-11 1,-12 1</inkml:trace>
  <inkml:trace contextRef="#ctx0" brushRef="#br0" timeOffset="2399.906">903 291,'-61'217,"-40"81,90-274,7-19,5-16,69-134,-24 55,5 2,3 2,48-57,-102 143,0 1,0-1,0 1,1-1,-1 1,0-1,0 1,0-1,1 1,-1-1,0 1,1-1,-1 0,0 1,1-1,-1 0,0 1,1-1,-1 0,1 1,-1-1,1 0,-1 0,0 1,1-1,-1 0,1 0,-1 0,1 0,-1 0,1 0,0 0,-1 0,1 0,-1 0,1 0,-1 0,1 0,-1 0,1 0,-1 0,1 0,-1-1,0 1,1 0,-1 0,1-1,-1 1,1 0,-1-1,0 1,1 0,-1-1,0 1,1-1,-1 1,0-1,0 1,1-1,-1 1,0 0,0-1,0 1,1-1,-1 1,0-1,0 0,-3 42,-51 194,63-177,-8-57,-1 0,1 1,-1-1,1 0,0 0,-1 0,1-1,0 1,0 0,0 0,0 0,0 0,0-1,0 1,0-1,0 1,0 0,0-1,0 0,0 1,1-1,-1 0,0 1,0-1,0 0,1 0,-1 0,0 0,0 0,0 0,1-1,-1 1,0 0,0-1,0 1,0 0,0-1,0 0,0 1,1-1,-1 0,-1 1,1-1,0 0,0 0,0 0,0 0,97-118,-72 81,8-16,45-51,-78 104,-1 1,1-1,0 0,-1 0,1 1,0-1,0 1,-1-1,1 1,0-1,0 1,0-1,0 1,0-1,0 1,0 0,-1 0,1 0,0-1,0 1,0 0,0 0,0 0,0 0,0 1,0-1,0 0,0 0,0 0,0 1,0-1,0 1,0-1,-1 1,1-1,0 1,0-1,0 1,-1 0,1-1,0 1,-1 0,1-1,-1 1,1 0,-1 0,1 0,-1 0,1 0,-1 0,0-1,1 1,-1 0,0 0,0 0,0 0,0 0,1 60,-38 85,24-102,2-1,2 1,1 1,2 8,5-29</inkml:trace>
  <inkml:trace contextRef="#ctx0" brushRef="#br0" timeOffset="2652.79">1637 404,'-10'38,"-7"37,-7 11,2-5,4-12,5-12,5-11,-1-14,1-12</inkml:trace>
  <inkml:trace contextRef="#ctx0" brushRef="#br0" timeOffset="3046.593">1553 347,'12'-8,"1"1,0 1,0 0,0 0,1 1,0 1,0 0,1 1,-1 1,2 0,-12 1,1 1,0-1,-1 1,1 0,0 0,0 1,-1-1,1 1,0 0,-1 1,1-1,-1 1,1 0,-1 0,0 0,0 0,0 1,0 0,0 0,-1 0,1 0,-1 0,0 1,0 0,0-1,0 1,-1 0,1 0,-1 1,0-1,0 0,0 2,-1 4,-1-1,0 1,0-1,-1 1,0-1,-1 1,0-1,0 0,-1 0,0 0,-1 0,0 0,0-1,-1 1,0-1,-1 0,1-1,-1 1,-1-1,0 0,0-1,0 0,0 0,-1 0,-7 3,12-8,1 0,0 0,-1 0,1 1,0-1,0 1,0-1,0 1,0 0,0 0,1 0,-1 0,1 0,-1 0,1 0,0 0,-1 1,1-1,1 0,-1 1,0-1,0 1,1-1,-1 1,1-1,0 1,0 0,0-1,0 1,1-1,-1 1,0-1,1 1,0-1,0 1,0-1,0 0,0 1,0-1,0 0,1 0,-1 0,1 0,0 1,81 89,-72-75,-2-1</inkml:trace>
  <inkml:trace contextRef="#ctx0" brushRef="#br0" timeOffset="3489.019">1947 93,'17'1,"-1"1,0 0,0 1,0 1,0 0,-1 1,1 1,9 5,-23-10,1 0,-1 1,1-1,-1 1,0-1,0 1,0 0,0 0,0-1,0 2,0-1,-1 0,1 0,-1 0,0 1,1-1,-1 1,0-1,0 1,-1 0,1-1,0 1,-1 0,0-1,1 1,-1 0,0-1,-1 1,1 0,0 0,-1-1,1 1,-1 0,0-1,0 1,-51 93,37-73,-13 53,28-74,0 0,0 0,0 0,0 0,0 1,1-1,-1 0,1 0,0 0,-1 0,1 0,0 0,0 0,0 0,1-1,-1 1,0 0,1-1,-1 1,1-1,-1 1,1-1,0 0,-1 1,1-1,0 0,0 0,0 0,0-1,0 1,0 0,0-1,0 1,1-1,0 0,80-7,-57 0</inkml:trace>
  <inkml:trace contextRef="#ctx0" brushRef="#br0" timeOffset="5316.853">2625 488,'-22'9,"1"0,0 1,1 2,0 0,1 1,0 1,1 0,1 2,0 0,1 1,1 0,-4 8,9-12,1 0,1 0,0 0,1 1,0 0,1 1,0-1,2 1,0 1,0-1,0 8,3-15,0 0,1 0,0 0,0 0,0 0,1 0,1 0,-1 0,1 0,0-1,1 1,0-1,0 1,1-1,0 0,0 0,0-1,1 1,0-1,1 0,-1 0,1-1,1 1,7 1,0-1,1-1,0 0,0-1,0 0,1-1,-1-1,1 0,-1-2,1 1,0-2,-1 0,1-1,-1 0,1-2,-1 0,0 0,0-1,-1-1,2-1,27-11,0-1,-2-2,0-2,-1-2,-2-1,-1-2,9-11,-33 29,-2-1,1-1,-2 0,0-1,0 1,-1-2,0 0,-2 0,1 0,-1-3,-4 10,-1 1,0-1,0 0,0-1,-1 1,0 0,-1 0,1-1,-1 1,-1 0,1 0,-1-1,-1 1,1 0,-1 0,-1 0,1 0,-1 1,0-1,-1 1,1-1,-1 1,-3-3,-2 0,0-1,-1 1,0 1,0 0,-1 0,0 1,0 0,-1 1,0 0,0 1,0 1,-1 0,0 0,0 1,-2 0,-200-11,155 19,10 2</inkml:trace>
  <inkml:trace contextRef="#ctx0" brushRef="#br0" timeOffset="5747.627">2398 855,'25'-20,"0"0,0 2,2 1,0 1,1 2,1 0,0 2,1 1,5 0,-30 9,1 0,0 0,0 0,0 0,0 1,0 0,0 0,0 1,0 0,0 0,0 0,0 1,0-1,1 2,-1-1,-1 1,1-1,0 2,0-1,-1 1,1 0,-1 0,0 0,0 1,0-1,-1 1,1 1,0 0,4 6,0-1,0 0,1-1,1 0,-1 0,1-1,1 0,0-1,0-1,0 0,1 0,-1-1,1-1,0 0,1-1,11 2,13-18,-26 1</inkml:trace>
  <inkml:trace contextRef="#ctx0" brushRef="#br0" timeOffset="6255.101">2710 66,'-10'4,"2"3,7-1,4-2</inkml:trace>
  <inkml:trace contextRef="#ctx0" brushRef="#br0" timeOffset="6950.029">2964 93,'4'0,"-2"5,-2 6,-6 2,-2 3,0-6,7-5,8-8,-2-3,-1 4,-7 2,-3 7,5-4,2-2</inkml:trace>
  <inkml:trace contextRef="#ctx0" brushRef="#br0" timeOffset="7453.971">2738 66,'-5'4,"-1"7,-5 2,-1-2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9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3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9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3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2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5">198 367,'7'-7,"1"0,-1 0,1 1,0 0,1 0,0 1,0 0,0 0,0 1,0 0,1 1,0 0,0 1,0 0,0 0,0 1,0 0,0 1,0 0,5 1,297 47,-169-31,-119-20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4:41.0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143 4,'-33'70,"11"-24,2 0,1 0,3 2,2 0,2 3,10-48,1 0,0 0,0 0,1 1,-1-1,1 0,-1 0,1 0,0 0,0 1,1-1,-1 0,1 0,-1 0,1 0,0 0,0 0,0 0,1 0,-1 0,1 0,-1 0,1-1,0 1,0-1,0 1,1-1,-1 0,0 0,1 0,-1 0,1 0,0-1,0 1,0-1,0 1,0-1,0 0,1 0,6 0,0 0,0 0,0-1,0 0,0-1,0 0,0-1,0 0,0-1,0 0,0 0,-1-1,0 0,0-1,0 0,0 0,-1-1,1 0,-2 0,1-1,-1 0,0-1,0 1,-1-1,3-5,-3 0,-1 1,-1-1,0 1,-1-1,0 0,-1 0,-1-1,0 1,-1 0,0 0,-1-1,0 1,-1 0,-1 0,-1-6,2 10,-1 0,0 0,0 0,-1 0,0 0,-1 1,0 0,0 0,0 0,-1 0,-1 1,1 0,-1 1,0-1,-1 1,-4-3,12 9,-1-1,0 0,0 1,0-1,0 0,0 1,0-1,0 1,0-1,0 1,0 0,0-1,0 1,0 0,0 0,0 0,0 0,0 0,-1 0,1 0,0 0,0 0,0 0,0 1,0-1,0 0,0 1,0-1,0 1,0-1,0 1,0 0,0-1,0 1,1 0,-1 0,0-1,0 1,1 0,-1 0,-5 13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1,'31'55,"-2"2,-3 0,-2 2,-3 1,-2 1,-3 0,-3 1,-3 1,1 35,-3 63,19-61,-19-88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9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3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2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5">198 367,'7'-7,"1"0,-1 0,1 1,0 0,1 0,0 1,0 0,0 0,0 1,0 0,1 1,0 0,0 1,0 0,0 0,0 1,0 0,0 1,0 0,5 1,297 47,-169-31,-119-20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38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564 733,'5'-4,"1"-2,1 1,-1-1,-1 0,1 0,-1-1,0 0,-1 0,0 0,0 0,0-1,-1 0,0 0,1-4,-4 10,0 1,1 0,-1-1,0 1,-1 0,1-1,0 1,0-1,-1 1,1 0,0 0,-1-1,1 1,-1 0,0 0,1-1,-1 1,0 0,0 0,0 0,0 0,0 0,0 0,0 1,0-1,0 0,0 0,0 1,-1-1,1 0,0 1,0 0,-1-1,1 1,0 0,-1-1,1 1,0 0,-1 0,0 0,-56 6,45-3,0 2,0-1,0 2,1 0,0 0,0 1,0 1,1 0,0 1,1 0,0 0,0 1,1 0,1 1,-1 0,2 0,-1 1,2 0,0 0,0 1,1 0,0 0,1 0,1 0,0 1,1-1,0 1,1 0,1 3,-2-9,0 0,1 1,0-1,1 1,0 0,0-1,1 1,0-1,0 1,1-1,0 0,1 1,-1-1,2 0,-1 0,1-1,0 1,1-1,0 0,0 0,0 0,1-1,0 0,0 0,1 0,0-1,6 4,-4-6,1-1,-1 0,1 0,-1-1,1 0,0-1,-1 0,1 0,0-1,-1 0,1-1,-1 0,1-1,-1 0,0 0,0-1,0 0,-1-1,0 0,1 0,-2 0,4-3,10-10,0 0,0-1,-2-1,0-1,-2-1,0-1,1-4,-11 17,1 0,-2 0,0-1,0 0,-1 0,0 0,-1-1,0 1,-1-1,-1 0,0 0,0 0,-1-1,0 1,-1 0,-1 0,0-1,-1 1,0 0,-1 0,0 0,0 1,-2-1,-1-2,1 7,-1 0,-1 0,1 1,-1 0,0 0,-1 0,1 1,-1 0,0 1,0 0,-1 0,1 1,-1 0,0 0,1 1,-1 0,-1 0,1 1,0 1,0-1,0 2,0-1,0 1,-1 0,1 1,0 0,1 1,-1 0,0 0,1 0,0 1,0 1,0-1,0 2,0-1,1 1,-3 3,9-8,0 0,0 0,0 0,0 0,0 0,0 0,0 1,0-1,1 0,-1 1,1-1,-1 1,1-1,-1 0,1 1,0-1,-1 1,1-1,0 1,0-1,0 1,0-1,1 1,-1-1,0 1,1-1,-1 1,1-1,-1 1,1-1,0 0,-1 1,1-1,0 0,0 0,0 0,0 1,0-1,0 0,0 0,0-1,1 1,-1 0,0 0,2 0,66 22,-38-22,1-1,0-2,-1-1,1-1,-1-2,0-1,-1-2,23-9,-37 13,55-20,-2-3,-2-2,62-39,-116 62,0-1,0 0,-1-1,0 0,0 0,-1-2,-1 1,1-1,-2-1,0 0,0 0,6-13,-8 15,-1-1,0-1,-1 1,0-1,0 0,-1-1,-1 1,0 0,-1-1,0 0,-1 0,0 1,-1-1,-1 0,0 0,-1 0,0 1,-1-1,0 1,-1 0,0 0,-2-2,3 10,0 1,-1-1,0 1,1 0,-1-1,-1 2,1-1,0 0,-1 1,1 0,-1 0,0 0,1 1,-1 0,0-1,0 2,0-1,0 1,0-1,0 1,0 1,0-1,0 1,0 0,0 0,0 0,0 1,1-1,-1 1,0 0,1 1,0-1,-1 1,1 0,0 0,0 0,1 1,-1-1,1 1,0 0,0 0,-1 0,1-1,0 0,-1 0,1 0,0 0,1 0,-1 0,0 1,1-1,0 1,0 0,0 0,0 0,1 0,0 0,-1 0,1 0,1 0,-1 1,1-1,-1 0,1 0,1 1,-1-1,0 0,1 0,0 1,0-1,0 0,1 0,-1 0,1 0,0 0,0-1,0 1,1-1,-1 1,1-1,0 0,0 0,0 0,0 0,1 0,-1-1,1 1,13 2,0-1,0-1,0 0,1-1,-1-1,1-1,-1 0,0-1,7-2,26 0,-45 3,-1-1,1 0,-1 0,1 1,-1-1,1 1,0 0,-1 0,1 1,-1-1,1 1,-1 0,1 0,-1 1,1-1,-1 1,0 0,0 0,0 0,0 1,0 0,-1-1,1 1,-1 0,1 1,-1-1,0 1,-1-1,1 1,0 0,1 3,13 79,-17-80,-1 0,1-1,0 1,1 0,0 0,0-1,0 1,0-1,1 1,0-1,0 1,0-1,1 0,0 0,0 0,0 0,1-1,-1 1,1-1,0 0,0 0,1 0,-1-1,1 1,0-1,0 0,0-1,1 1,17 4</inkml:trace>
  <inkml:trace contextRef="#ctx0" brushRef="#br0" timeOffset="319.02">0 1608,'129'-45,"-1"-5,2-8,-1 1,485-217,368-151,-870 380,-75 28</inkml:trace>
  <inkml:trace contextRef="#ctx0" brushRef="#br0" timeOffset="740.204">367 1665,'48'-15,"40"-13,19-8,1-7,2-1,-4-3,-1 2,-4 0,1-4,1 3,3 0,-2 2,0-1,-3 3,-4 3,-14 5,-21 6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1019,'-21'3,"-1"1,1 1,0 2,0 0,1 1,0 0,0 2,1 1,-12 8,23-14,0 1,0 1,1-1,-1 1,2 1,-1-1,1 1,0 0,0 1,1-1,0 1,1 0,0 0,1 1,-1-1,2 1,-1 0,1 0,1-1,0 1,0 10,2-4,1 0,0 1,1-1,1 0,1 0,0-1,1 1,0-1,1-1,1 1,0-1,1 0,1-1,0 0,1-1,0 0,10 8,-12-12,1 0,0-1,0 0,0 0,1-1,0 0,1-1,-1 0,1-1,0-1,0 1,0-2,0 0,1 0,-1-1,0-1,1 0,-1-1,1 0,-1 0,0-2,0 0,7-2,3-3,0-2,-1 0,0-1,-1-1,-1-1,0 0,0-2,-2 0,1-1,-2-1,-1 0,0-1,-1-1,0 0,-2-1,-1-1,0 0,-1 0,-2-1,0 0,-1 0,0-7,-6 15,-1 1,0-1,-1 1,-1 0,0-1,-1 1,0 0,-1 0,-1 1,0-1,0 1,-1 0,-1 0,0 1,0 0,-1 0,-1 1,0 0,0 0,-1 1,0 0,-1 1,1 0,-2 1,1 0,-1 1,0 0,0 0,-1 2,0 0,0 0,0 1,0 0,-2 1,-15 2,0 0,1 2,-1 2,1 0,0 2,0 2,1 0,0 2,0 0,1 3,1 0,0 1,1 2,0 0,1 2,1 0,1 2,-16 18,30-32,1 0,0 0,0 1,1 0,-1 0,1 0,1 1,0 0,0 0,0 0,1 1,0 0,1 0,0 0,0 0,1 0,0 4,4-10,0 0,0 0,1 0,-1 0,1 0,0-1,0 0,0 1,0-1,0 0,1-1,-1 1,0 0,1-1,-1 0,1 0,0 0,-1 0,1 0,0-1,0 0,-1 0,1 0,0 0,0 0,-1-1,1 0,1 0,2 1,49-4,0-2,0-3,-1-2,8-5,-8 1,0 4,1 2,0 2,8 2,-51 6,0 1,0 0,0 0,-1 1,1 1,-1 1,0-1,0 2,-1 0,1 0,-1 1,-1 0,4 3,29 18,-38-26,-1 1,0-1,1 1,0-1,0-1,-1 1,1-1,0 1,0-1,1-1,-1 1,0-1,0 0,0 0,0 0,0-1,0 0,0 0,0 0,0-1,0 1,4-3,9-9</inkml:trace>
  <inkml:trace contextRef="#ctx0" brushRef="#br0" timeOffset="381.105">506 427,'-5'0,"-6"0,-2 4,-3 3,1 4,3-5,9-3,9-2,4-6,5-2,0 0</inkml:trace>
  <inkml:trace contextRef="#ctx0" brushRef="#br0" timeOffset="631.061">844 454,'-5'5,"-1"6,0 7,6-1,3-3</inkml:trace>
  <inkml:trace contextRef="#ctx0" brushRef="#br0" timeOffset="977.524">1521 794,'29'-5,"24"-2,7 1,-1 1,-6 1,-7 2,-7 1,-5 1,-4 0,-2 0,-5 5,-7 2</inkml:trace>
  <inkml:trace contextRef="#ctx0" brushRef="#br0" timeOffset="1162.4">1465 1075,'38'0,"28"0,6 0,-3 0,-14 0</inkml:trace>
  <inkml:trace contextRef="#ctx0" brushRef="#br0" timeOffset="1467.24">2452 934,'39'0,"26"0,8 0,-4 0,-14-5,-16-1</inkml:trace>
  <inkml:trace contextRef="#ctx0" brushRef="#br0" timeOffset="2465.145">3215 1245,'8'-2,"111"-23,-2-5,-1-4,94-44,-186 67,-1-1,-1-1,0-1,-1-1,0-1,-1-1,16-17,-30 28,0-1,0 0,0 0,-1-1,0 0,0 0,-1 0,0 0,-1 0,1-1,-2 0,1 0,-1 0,-1 0,1 0,-1 0,-1 0,0 0,0 0,-1-1,0 1,-1 0,-2-7,3 12,0 0,0 0,0 1,-1-1,0 0,0 1,0-1,0 1,0 0,-1-1,1 1,-1 0,0 1,0-1,0 0,0 1,-1 0,1-1,-1 1,1 1,-1-1,0 0,0 1,1 0,-1 0,0 0,0 0,0 1,0 0,0 0,0 0,0 0,0 0,0 1,0 0,0-1,0 2,0-1,0 0,0 1,1 0,-1-1,1 1,-1 1,1-1,0 1,-1 0,-5 8,1-1,1 1,0 1,1-1,0 1,1 0,0 0,0 1,2 0,-1-1,2 1,0 0,0 1,1 11,1-18,1 0,0 0,0 0,1 0,-1-1,2 1,-1 0,1-1,-1 0,2 0,-1 0,1 0,0 0,0-1,1 1,-1-1,1 0,0-1,1 1,-1-1,1 0,0 0,0-1,0 1,0-2,1 1,-1 0,3-1,7 4,0-2,0 0,1-1,-1 0,1-2,0 0,-1 0,1-2,0 0,-1-1,8-2,9-5,0-1,-1-1,-1-2,0-2,0 0,-2-2,0-1,-1-2,-1 0,-1-2,-1-1,0-1,-2-1,-1-1,-1-1,-2-1,9-16,-2-34,-26 77,0 0,-1 1,1-1,0 0,0 1,0-1,-1 0,1 1,0-1,-1 1,1-1,0 0,-1 1,1-1,-1 1,1-1,-1 1,1-1,-1 1,1 0,-1-1,0 1,1 0,-1-1,1 1,-1 0,0 0,1 0,-1-1,0 1,1 0,-1 0,0 0,1 0,-1 0,0 0,1 0,-1 0,0 1,1-1,-1 0,0 0,1 1,-1-1,0 0,1 0,-1 1,1-1,-1 1,1-1,-1 1,1-1,-1 1,1-1,-31 27,21-15,2 1,0-1,0 2,1-1,0 1,2 0,-1 0,2 0,0 1,1 0,0-1,1 1,1 1,0-1,1 5,0-15,1 1,0 0,0-1,1 1,0-1,0 0,0 1,0-1,1 0,0 0,0 0,0-1,1 1,-1-1,1 0,0 0,0 0,1 0,-1-1,1 1,0-1,0-1,0 1,0-1,0 1,1-1,-1-1,1 1,-1-1,1 0,-1 0,1-1,0 0,-1 0,1 0,0-1,0 1,14 0,0-1,-1-1,1 0,0-2,-1 0,1-1,-1-1,-1-1,1 0,-1-2,0 0,-1-1,0 0,-1-2,0 0,2-3,9-8,-2 0,-1-1,-1-2,-1 0,-1-2,-1 0,2-7,-18 30,-1 0,1 0,-1-1,-1 1,1-1,-1 0,0 0,0 0,0 0,-1 0,0 0,0 0,-1 0,1 0,-2-1,1 1,0 0,-1 0,0 0,-1 0,0 0,1 0,-2-2,0 8,1-1,-1 1,1 0,-1-1,1 1,-1 0,0 1,1-1,-1 0,1 1,-1-1,1 1,-1 0,1 0,0 0,-1 0,1 0,0 0,0 1,0-1,0 1,0 0,0-1,0 1,1 0,-1 0,0 0,1 0,0 1,-1-1,1 0,-1 2,-9 13,1 0,0 0,1 1,1 0,1 0,0 1,1 0,1 1,1-1,1 1,1 0,0-1,2 16,0-26,0 0,1 0,0-1,0 1,1 0,0-1,1 0,0 1,0-1,0 0,1 0,1-1,-1 1,1-1,0 0,1 0,0-1,0 1,0-1,1-1,0 1,0-1,0 0,1-1,0 0,0 0,0 0,0-1,0-1,1 1,-1-1,1-1,0 1,-1-1,1-1,0 0,0 0,-1-1,1 0,0 0,3-2,11-8,-4-1</inkml:trace>
  <inkml:trace contextRef="#ctx0" brushRef="#br0" timeOffset="2846.778">5190 31,'423'-26,"-420"25,-1 0,1 0,0 0,-1 1,1 0,0-1,0 1,-1 0,1 0,0 1,0-1,-1 0,1 1,0 0,-1 0,1-1,-1 2,1-1,-1 0,1 0,-1 1,0-1,1 1,-1 0,0 0,0 0,0 0,-1 0,1 0,0 0,-1 1,1-1,-1 0,0 1,0-1,0 1,0 0,0-1,-1 1,1 0,-1 0,-68 119,68-120,0 0,-1-1,1 1,0 0,0-1,1 1,-1 0,0 0,0-1,1 1,-1-1,1 1,0 0,-1-1,1 1,0-1,0 0,0 1,0-1,0 1,0-1,0 0,1 0,-1 0,0 0,1 0,-1 0,1 0,-1 0,1-1,-1 1,1 0,-1-1,1 1,0-1,-1 0,1 0,0 1,73 4,-67-5,80-1,-63 0</inkml:trace>
  <inkml:trace contextRef="#ctx0" brushRef="#br0" timeOffset="3335.636">6714 173,'-27'12,"1"1,0 2,1 0,0 2,2 1,0 0,1 2,1 1,1 0,-7 11,10-13,1 1,1 1,0 1,2 0,1 0,0 2,2-1,1 1,-6 23,12-36,1-1,0 1,0 0,1 0,0-1,1 1,0 0,1 0,1 0,-1 0,2-1,-1 1,1-1,1 1,0-1,0 0,1 0,1-1,-1 0,2 0,-1 0,1 0,0-1,3 2,3 0,0 0,1 0,0-1,1-1,-1-1,2 0,-1 0,1-2,0 0,0-1,0 0,1-1,-1-1,15 0,1-1,1-2,-1-1,0-1,1-2,-1-1,-1-2,5-2,-4 0,-1-2,0-1,-1-2,0-1,-2-1,0-1,0-1,-2-2,0-2,-11 9,0 0,-1-1,-1-1,-1 0,0-1,-1 0,-1-1,0 0,-1-1,-2 0,0 0,0 0,-2-1,-1 0,1-6,-5 12,-1 0,0 0,-1 0,0 0,-1 0,0 0,-2 1,1 0,-2 0,0 0,0 0,-1 1,-1 0,0 1,0-1,-1 2,-1-1,1 1,-2 1,0-1,0 2,0 0,-1 0,0 1,-1 0,1 1,-1 1,-1 0,1 1,-1 0,1 1,-1 0,0 1,0 1,0 0,-13 2,-14 2,0 2,1 1,0 3,0 1,0 2,1 1,1 3,1 0,-11 9,-14 7</inkml:trace>
  <inkml:trace contextRef="#ctx0" brushRef="#br0" timeOffset="3595.083">6065 821,'103'-27,"-1"-5,-2-5,-2-4,-1-4,1-6,102-46,-184 90,-14 5,0 0,0 1,0-1,0 1,0 0,0-1,1 1,-1 0,0 0,1 1,-1-1,1 0,-1 1,1 0,-1-1,1 1,-1 0,1 0,-1 0,1 1,-1-1,0 0,1 1,-1 0,1 0,-1 0,0 0,1 0,-1 0,0 0,0 1,0-1,0 1,0-1,0 1,-1 0,1 0,0 1,90 120,-79-112,0-1,0-1,1 0,0-1,1 0,-1-1,2-1,-1 0,1-1,-1-1,1 0,1-1,-1-1,0 0,1-1,-1-1,0-1,1 0,-1-1,0-1,0-1,0 0,0-1,2-1,0-5</inkml:trace>
  <inkml:trace contextRef="#ctx0" brushRef="#br0" timeOffset="5311.464">1691 1104,'0'-5,"4"-1,8-1,0 7,4 3,3 1,4 0,3-1,1-1,2 0,-1-2,1 1,0-6,0-2,-1 1,-4 1</inkml:trace>
  <inkml:trace contextRef="#ctx0" brushRef="#br0" timeOffset="6135.269">1832 708,'-138'26,"-64"6,151-37,51-2</inkml:trace>
  <inkml:trace contextRef="#ctx0" brushRef="#br0" timeOffset="8333.157">8068 1019,'-43'38,"-24"32,0 9,6-4,13-15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38,'63'4,"29"-2,10-2,-4-1,-8-1,-15-4,-11-1,-6 0,-9-4,-12 1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9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3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2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5">198 367,'7'-7,"1"0,-1 0,1 1,0 0,1 0,0 1,0 0,0 0,0 1,0 0,1 1,0 0,0 1,0 0,0 0,0 1,0 0,0 1,0 0,5 1,297 47,-169-31,-119-20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38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564 733,'5'-4,"1"-2,1 1,-1-1,-1 0,1 0,-1-1,0 0,-1 0,0 0,0 0,0-1,-1 0,0 0,1-4,-4 10,0 1,1 0,-1-1,0 1,-1 0,1-1,0 1,0-1,-1 1,1 0,0 0,-1-1,1 1,-1 0,0 0,1-1,-1 1,0 0,0 0,0 0,0 0,0 0,0 0,0 1,0-1,0 0,0 0,0 1,-1-1,1 0,0 1,0 0,-1-1,1 1,0 0,-1-1,1 1,0 0,-1 0,0 0,-56 6,45-3,0 2,0-1,0 2,1 0,0 0,0 1,0 1,1 0,0 1,1 0,0 0,0 1,1 0,1 1,-1 0,2 0,-1 1,2 0,0 0,0 1,1 0,0 0,1 0,1 0,0 1,1-1,0 1,1 0,1 3,-2-9,0 0,1 1,0-1,1 1,0 0,0-1,1 1,0-1,0 1,1-1,0 0,1 1,-1-1,2 0,-1 0,1-1,0 1,1-1,0 0,0 0,0 0,1-1,0 0,0 0,1 0,0-1,6 4,-4-6,1-1,-1 0,1 0,-1-1,1 0,0-1,-1 0,1 0,0-1,-1 0,1-1,-1 0,1-1,-1 0,0 0,0-1,0 0,-1-1,0 0,1 0,-2 0,4-3,10-10,0 0,0-1,-2-1,0-1,-2-1,0-1,1-4,-11 17,1 0,-2 0,0-1,0 0,-1 0,0 0,-1-1,0 1,-1-1,-1 0,0 0,0 0,-1-1,0 1,-1 0,-1 0,0-1,-1 1,0 0,-1 0,0 0,0 1,-2-1,-1-2,1 7,-1 0,-1 0,1 1,-1 0,0 0,-1 0,1 1,-1 0,0 1,0 0,-1 0,1 1,-1 0,0 0,1 1,-1 0,-1 0,1 1,0 1,0-1,0 2,0-1,0 1,-1 0,1 1,0 0,1 1,-1 0,0 0,1 0,0 1,0 1,0-1,0 2,0-1,1 1,-3 3,9-8,0 0,0 0,0 0,0 0,0 0,0 0,0 1,0-1,1 0,-1 1,1-1,-1 1,1-1,-1 0,1 1,0-1,-1 1,1-1,0 1,0-1,0 1,0-1,1 1,-1-1,0 1,1-1,-1 1,1-1,-1 1,1-1,0 0,-1 1,1-1,0 0,0 0,0 0,0 1,0-1,0 0,0 0,0-1,1 1,-1 0,0 0,2 0,66 22,-38-22,1-1,0-2,-1-1,1-1,-1-2,0-1,-1-2,23-9,-37 13,55-20,-2-3,-2-2,62-39,-116 62,0-1,0 0,-1-1,0 0,0 0,-1-2,-1 1,1-1,-2-1,0 0,0 0,6-13,-8 15,-1-1,0-1,-1 1,0-1,0 0,-1-1,-1 1,0 0,-1-1,0 0,-1 0,0 1,-1-1,-1 0,0 0,-1 0,0 1,-1-1,0 1,-1 0,0 0,-2-2,3 10,0 1,-1-1,0 1,1 0,-1-1,-1 2,1-1,0 0,-1 1,1 0,-1 0,0 0,1 1,-1 0,0-1,0 2,0-1,0 1,0-1,0 1,0 1,0-1,0 1,0 0,0 0,0 0,0 1,1-1,-1 1,0 0,1 1,0-1,-1 1,1 0,0 0,0 0,1 1,-1-1,1 1,0 0,0 0,-1 0,1-1,0 0,-1 0,1 0,0 0,1 0,-1 0,0 1,1-1,0 1,0 0,0 0,0 0,1 0,0 0,-1 0,1 0,1 0,-1 1,1-1,-1 0,1 0,1 1,-1-1,0 0,1 0,0 1,0-1,0 0,1 0,-1 0,1 0,0 0,0-1,0 1,1-1,-1 1,1-1,0 0,0 0,0 0,0 0,1 0,-1-1,1 1,13 2,0-1,0-1,0 0,1-1,-1-1,1-1,-1 0,0-1,7-2,26 0,-45 3,-1-1,1 0,-1 0,1 1,-1-1,1 1,0 0,-1 0,1 1,-1-1,1 1,-1 0,1 0,-1 1,1-1,-1 1,0 0,0 0,0 0,0 1,0 0,-1-1,1 1,-1 0,1 1,-1-1,0 1,-1-1,1 1,0 0,1 3,13 79,-17-80,-1 0,1-1,0 1,1 0,0 0,0-1,0 1,0-1,1 1,0-1,0 1,0-1,1 0,0 0,0 0,0 0,1-1,-1 1,1-1,0 0,0 0,1 0,-1-1,1 1,0-1,0 0,0-1,1 1,17 4</inkml:trace>
  <inkml:trace contextRef="#ctx0" brushRef="#br0" timeOffset="319.02">0 1608,'129'-45,"-1"-5,2-8,-1 1,485-217,368-151,-870 380,-75 28</inkml:trace>
  <inkml:trace contextRef="#ctx0" brushRef="#br0" timeOffset="740.204">367 1665,'48'-15,"40"-13,19-8,1-7,2-1,-4-3,-1 2,-4 0,1-4,1 3,3 0,-2 2,0-1,-3 3,-4 3,-14 5,-21 6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5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93 650,'-14'27,"0"1,2 0,2 1,0 0,2 0,1 1,2 0,1 0,1 0,1 25,1-51,0 0,0 0,1 0,0 0,0 0,0 0,0-1,0 1,1 0,0 0,0 0,0 0,0-1,0 1,1 0,0-1,-1 1,1-1,1 0,-1 0,0 1,1-1,0-1,-1 1,1 0,0-1,1 1,-1-1,0 0,1 0,-1-1,1 1,-1-1,1 1,0-1,0 0,-1 0,1-1,0 1,3-1,10-5,0 0,-1-1,1-1,-1-1,-1 0,1-2,-1 1,-1-2,0 0,0 0,-1-1,10-13,58-46,-78 68,1 0,-1 1,1-1,-1 1,1-1,0 1,0 0,0 1,0-1,0 1,0-1,1 1,-1 1,0-1,1 1,-1-1,1 1,-1 0,0 1,1-1,-1 1,0 0,1 0,-1 0,0 1,0-1,0 1,0 0,0 0,0 0,-1 1,1-1,-1 1,0 0,1 0,-1 0,1 2,1 1,-2-1,0-1,-1 0,2-1,-1 1,0 0,1-1,-1 0,1 0,0 0,0 0,0 0,1-1,-1 0,0 0,1 0,0 0,-1-1,1 0,0 0,0 0,0 0,-1-1,1 0,0 0,0 0,0-1,0 0,2 0,6-5,-1-1,0-1,0 0,0 0,-1-1,-1-1,1 0,-2 0,1-1,-2 0,1-1,-1 0,-1 0,0 0,4-13,-1 7,1-1,-3 3</inkml:trace>
  <inkml:trace contextRef="#ctx0" brushRef="#br0" timeOffset="1112.059">1307 1,'-45'111,"6"2,5 2,4 1,4 12,20-99,1-14,1 1,1-1,0 1,1 0,1 0,0 0,1 0,1 0,0 0,2-1,-1 1,2 0,2 4,-5-18,0 0,0 1,0-1,1 0,-1 0,1 0,0 0,0 0,-1 0,1 0,1 0,-1-1,0 1,0-1,0 0,1 1,-1-1,1 0,-1-1,1 1,-1 0,1-1,-1 1,1-1,0 0,-1 0,1 0,0 0,-1 0,1-1,0 1,-1-1,1 1,-1-1,2-1,79-50,32-60,-113 109,-1 1,1 0,0 0,0 0,0 0,1 0,-1 1,0-1,1 1,-1-1,1 1,0 0,-1 0,1 0,0 0,-1 1,1-1,0 1,0-1,0 1,0 0,-1 0,1 0,0 1,0-1,0 1,-1-1,1 1,0 0,0 0,-1 0,1 1,-1-1,1 0,-1 1,0 0,1 0,-1-1,0 1,0 1,0-1,-1 0,1 0,0 1,-1-1,0 1,1-1,19 53,-21-50,1 0,1 0,-1 0,1 0,-1 0,1 0,1 0,-1 0,1-1,0 1,0-1,0 0,0 0,1 0,0 0,0 0,0-1,0 0,0 0,1 0,-1 0,1-1,0 0,0 0,2 1,5 0,0-1,0 0,1-1,-1 0,0-1,1 0,-1-1,0 0,0-1,0-1,0 0,0 0,0-1,-1-1,1 0,-1 0,-1-1,1 0,-1-1,0-1,0 1,-1-2,7-6,-7 5,-1-1,0 1,0-1,-1-1,0 0,-1 0,-1 0,0 0,0-1,-1 0,-1 0,0 0,0-3,-3 14,0 0,0 1,0-1,0 0,0 0,0 1,0-1,0 0,-1 1,1-1,-1 0,1 1,-1-1,0 1,1-1,-1 1,0-1,0 1,0-1,0 1,0 0,-1 0,1-1,0 1,-1 0,1 0,0 0,-1 1,1-1,-1 0,0 0,1 1,-1-1,1 1,-1-1,0 1,0 0,1 0,-1 0,0 0,1 0,-1 0,0 0,1 0,-1 1,0-1,1 1,-1-1,0 1,1 0,-1 0,1-1,-1 1,1 0,0 0,-1 0,1 1,0-1,0 0,0 0,-1 1,2-1,-2 1,-9 8,0 1,1 0,0 1,1 0,0 0,1 1,0 0,1 1,1-1,0 1,1 1,-1 2,5-14,1 1,-1-1,0 1,1-1,-1 0,1 1,0-1,1 1,-1-1,0 1,1-1,0 1,0-1,0 0,0 1,0-1,1 0,-1 0,1 0,0 0,0 0,0 0,0-1,1 1,-1-1,1 1,0-1,-1 0,1 0,0 0,0 0,0-1,1 1,-1-1,0 0,0 0,2 1,8 1,0 0,0 0,0-1,0-1,0 0,0-1,0 0,0-1,8-1,11-4,-1-2,0-1,-1-1,0-2,0-1,-1-1,-1-2,0 0,-1-2,4-5,-16 12,3-1,-1-1,0 0,-1-1,0-1,-1 0,-1-2,0 1,-2-2,1 1,5-14,-14 22,19-58,-23 66,0-1,0 0,0 1,0-1,0 1,-1-1,1 0,-1 1,1-1,-1 1,1-1,-1 1,0 0,0-1,0 1,0 0,0-1,0 1,0 0,0 0,0 0,0 0,-1 0,1 0,0 0,-1 1,1-1,-1 0,1 1,-1-1,1 1,-1-1,0 1,1 0,-1 0,1 0,-1 0,0 0,1 0,-1 0,0 0,-9 3,1-1,0 2,0-1,0 1,1 1,-1 0,1 0,0 1,1 0,-1 1,1-1,1 2,-1-1,1 1,0 0,1 1,0-1,-4 9,7-15,0 1,1-1,0 0,0 1,0 0,0-1,0 1,0 0,1 0,-1 0,1 0,0 0,0 0,0 0,0 1,0-1,1 0,-1 0,1 1,0-1,0 0,1 1,-1-1,0 0,1 1,0-1,0 0,0 0,0 0,1 0,-1 0,1 0,-1 0,1 0,0-1,0 1,1 0,-1-1,0 0,1 0,0 0,-1 0,1 0,0 0,0-1,0 1,1 0,19 2,-1-2,0 0,1-2,-1 0,1-1,12-3,22-8,-49 9,1 0,0 1,0 0,0 0,0 1,0 1,0-1,0 1,0 1,0 0,1 0,-6 1,-1 1,0-1,0 0,-1 1,1 0,0-1,-1 1,0 0,0 0,0 1,0-1,0 0,0 1,-1-1,0 1,0-1,0 1,0 0,0 0,-1-1,1 1,-1 0,0 0,-1-1,1 1,0 0,-1 0,4 30,-3-30,1-1,0 1,1-1,-1 1,0-1,1 1,0-1,0 0,0 0,0 0,1 0,-1 0,1 0,-1 0,1-1,0 0,0 1,0-1,1 0,-1-1,0 1,1 0,-1-1,1 0,-1 0,1 0,0 0,0-1,-1 1,1-1,0 0,0 0,-1 0,1-1,0 1,21-1,0-1,-1-1,1-2,-1 0,0-1,0-2,0 0,-1-2,-1 0,1-2,-2 0,0-1,0-2,-1 0,-1-1,-1-1,0 0,-1-1,-1-2,-1 1,4-8,18-45,-37 70,1 0,0 0,0 0,-1 0,1 0,-1 0,0 0,0 0,0 0,0 0,0-1,0 1,0 0,-1 0,1 0,-1 0,1 0,-1 0,0 0,0 0,0 0,0 1,0-1,0 0,-1 0,1 1,0-1,-1 1,0-1,1 1,-1 0,0 0,1-1,-1 1,-1 0,-6-1,1 1,-1 0,0 1,1 0,-1 0,1 0,-1 1,1 1,-1-1,1 2,-1-1,1 1,0 0,0 1,1-1,-1 2,1-1,0 1,0 0,0 1,1-1,-1 1,2 1,-1-1,1 1,-1 0,2 0,-1 0,1 1,0 0,1 0,0 0,-1 5,-1-1,0 0,1 0,0 1,1 0,0-1,1 1,1 0,0 0,1 0,0 0,1 0,1 0,0 0,0 0,1 0,1-1,0 1,1-1,0 0,1 0,0-1,1 0,0 0,2 1,6 0,1 1,0-2,1 0,0-1,1-1,0 0,0-1,1-1,0-1,0-1,0-1,1 0,0-1,0-2,0 0,0 0,-1-2,1-1,0 0,17-5,-4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19,'-9'-3,"0"-1,1 2,-1-1,0 1,0 1,0-1,-1 1,1 1,0 0,0 0,0 1,-1 0,1 1,0 0,0 0,1 1,-1 0,0 0,1 1,0 0,0 1,0 0,0 0,1 1,0 0,0 0,1 0,-1 1,1 0,1 0,-3 5,0 0,2 0,0 1,0 0,1 0,0 0,2 0,-1 1,2-1,-1 1,2 0,0 1,1-10,-1 0,1 0,1 0,-1 0,1 0,0 0,0 1,0-1,1-1,0 1,0 0,0 0,0-1,1 1,0-1,0 0,0 0,0 0,1 0,-1 0,1-1,0 0,0 1,1-1,-1-1,0 1,1-1,0 0,0 0,3 1,83 2,-60-12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1019,'-21'3,"-1"1,1 1,0 2,0 0,1 1,0 0,0 2,1 1,-12 8,23-14,0 1,0 1,1-1,-1 1,2 1,-1-1,1 1,0 0,0 1,1-1,0 1,1 0,0 0,1 1,-1-1,2 1,-1 0,1 0,1-1,0 1,0 10,2-4,1 0,0 1,1-1,1 0,1 0,0-1,1 1,0-1,1-1,1 1,0-1,1 0,1-1,0 0,1-1,0 0,10 8,-12-12,1 0,0-1,0 0,0 0,1-1,0 0,1-1,-1 0,1-1,0-1,0 1,0-2,0 0,1 0,-1-1,0-1,1 0,-1-1,1 0,-1 0,0-2,0 0,7-2,3-3,0-2,-1 0,0-1,-1-1,-1-1,0 0,0-2,-2 0,1-1,-2-1,-1 0,0-1,-1-1,0 0,-2-1,-1-1,0 0,-1 0,-2-1,0 0,-1 0,0-7,-6 15,-1 1,0-1,-1 1,-1 0,0-1,-1 1,0 0,-1 0,-1 1,0-1,0 1,-1 0,-1 0,0 1,0 0,-1 0,-1 1,0 0,0 0,-1 1,0 0,-1 1,1 0,-2 1,1 0,-1 1,0 0,0 0,-1 2,0 0,0 0,0 1,0 0,-2 1,-15 2,0 0,1 2,-1 2,1 0,0 2,0 2,1 0,0 2,0 0,1 3,1 0,0 1,1 2,0 0,1 2,1 0,1 2,-16 18,30-32,1 0,0 0,0 1,1 0,-1 0,1 0,1 1,0 0,0 0,0 0,1 1,0 0,1 0,0 0,0 0,1 0,0 4,4-10,0 0,0 0,1 0,-1 0,1 0,0-1,0 0,0 1,0-1,0 0,1-1,-1 1,0 0,1-1,-1 0,1 0,0 0,-1 0,1 0,0-1,0 0,-1 0,1 0,0 0,0 0,-1-1,1 0,1 0,2 1,49-4,0-2,0-3,-1-2,8-5,-8 1,0 4,1 2,0 2,8 2,-51 6,0 1,0 0,0 0,-1 1,1 1,-1 1,0-1,0 2,-1 0,1 0,-1 1,-1 0,4 3,29 18,-38-26,-1 1,0-1,1 1,0-1,0-1,-1 1,1-1,0 1,0-1,1-1,-1 1,0-1,0 0,0 0,0 0,0-1,0 0,0 0,0 0,0-1,0 1,4-3,9-9</inkml:trace>
  <inkml:trace contextRef="#ctx0" brushRef="#br0" timeOffset="381.105">506 427,'-5'0,"-6"0,-2 4,-3 3,1 4,3-5,9-3,9-2,4-6,5-2,0 0</inkml:trace>
  <inkml:trace contextRef="#ctx0" brushRef="#br0" timeOffset="631.061">844 454,'-5'5,"-1"6,0 7,6-1,3-3</inkml:trace>
  <inkml:trace contextRef="#ctx0" brushRef="#br0" timeOffset="977.524">1521 794,'29'-5,"24"-2,7 1,-1 1,-6 1,-7 2,-7 1,-5 1,-4 0,-2 0,-5 5,-7 2</inkml:trace>
  <inkml:trace contextRef="#ctx0" brushRef="#br0" timeOffset="1162.4">1465 1075,'38'0,"28"0,6 0,-3 0,-14 0</inkml:trace>
  <inkml:trace contextRef="#ctx0" brushRef="#br0" timeOffset="1467.24">2452 934,'39'0,"26"0,8 0,-4 0,-14-5,-16-1</inkml:trace>
  <inkml:trace contextRef="#ctx0" brushRef="#br0" timeOffset="2465.145">3215 1245,'8'-2,"111"-23,-2-5,-1-4,94-44,-186 67,-1-1,-1-1,0-1,-1-1,0-1,-1-1,16-17,-30 28,0-1,0 0,0 0,-1-1,0 0,0 0,-1 0,0 0,-1 0,1-1,-2 0,1 0,-1 0,-1 0,1 0,-1 0,-1 0,0 0,0 0,-1-1,0 1,-1 0,-2-7,3 12,0 0,0 0,0 1,-1-1,0 0,0 1,0-1,0 1,0 0,-1-1,1 1,-1 0,0 1,0-1,0 0,0 1,-1 0,1-1,-1 1,1 1,-1-1,0 0,0 1,1 0,-1 0,0 0,0 0,0 1,0 0,0 0,0 0,0 0,0 0,0 1,0 0,0-1,0 2,0-1,0 0,0 1,1 0,-1-1,1 1,-1 1,1-1,0 1,-1 0,-5 8,1-1,1 1,0 1,1-1,0 1,1 0,0 0,0 1,2 0,-1-1,2 1,0 0,0 1,1 11,1-18,1 0,0 0,0 0,1 0,-1-1,2 1,-1 0,1-1,-1 0,2 0,-1 0,1 0,0 0,0-1,1 1,-1-1,1 0,0-1,1 1,-1-1,1 0,0 0,0-1,0 1,0-2,1 1,-1 0,3-1,7 4,0-2,0 0,1-1,-1 0,1-2,0 0,-1 0,1-2,0 0,-1-1,8-2,9-5,0-1,-1-1,-1-2,0-2,0 0,-2-2,0-1,-1-2,-1 0,-1-2,-1-1,0-1,-2-1,-1-1,-1-1,-2-1,9-16,-2-34,-26 77,0 0,-1 1,1-1,0 0,0 1,0-1,-1 0,1 1,0-1,-1 1,1-1,0 0,-1 1,1-1,-1 1,1-1,-1 1,1-1,-1 1,1 0,-1-1,0 1,1 0,-1-1,1 1,-1 0,0 0,1 0,-1-1,0 1,1 0,-1 0,0 0,1 0,-1 0,0 0,1 0,-1 0,0 1,1-1,-1 0,0 0,1 1,-1-1,0 0,1 0,-1 1,1-1,-1 1,1-1,-1 1,1-1,-1 1,1-1,-31 27,21-15,2 1,0-1,0 2,1-1,0 1,2 0,-1 0,2 0,0 1,1 0,0-1,1 1,1 1,0-1,1 5,0-15,1 1,0 0,0-1,1 1,0-1,0 0,0 1,0-1,1 0,0 0,0 0,0-1,1 1,-1-1,1 0,0 0,0 0,1 0,-1-1,1 1,0-1,0-1,0 1,0-1,0 1,1-1,-1-1,1 1,-1-1,1 0,-1 0,1-1,0 0,-1 0,1 0,0-1,0 1,14 0,0-1,-1-1,1 0,0-2,-1 0,1-1,-1-1,-1-1,1 0,-1-2,0 0,-1-1,0 0,-1-2,0 0,2-3,9-8,-2 0,-1-1,-1-2,-1 0,-1-2,-1 0,2-7,-18 30,-1 0,1 0,-1-1,-1 1,1-1,-1 0,0 0,0 0,0 0,-1 0,0 0,0 0,-1 0,1 0,-2-1,1 1,0 0,-1 0,0 0,-1 0,0 0,1 0,-2-2,0 8,1-1,-1 1,1 0,-1-1,1 1,-1 0,0 1,1-1,-1 0,1 1,-1-1,1 1,-1 0,1 0,0 0,-1 0,1 0,0 0,0 1,0-1,0 1,0 0,0-1,0 1,1 0,-1 0,0 0,1 0,0 1,-1-1,1 0,-1 2,-9 13,1 0,0 0,1 1,1 0,1 0,0 1,1 0,1 1,1-1,1 1,1 0,0-1,2 16,0-26,0 0,1 0,0-1,0 1,1 0,0-1,1 0,0 1,0-1,0 0,1 0,1-1,-1 1,1-1,0 0,1 0,0-1,0 1,0-1,1-1,0 1,0-1,0 0,1-1,0 0,0 0,0 0,0-1,0-1,1 1,-1-1,1-1,0 1,-1-1,1-1,0 0,0 0,-1-1,1 0,0 0,3-2,11-8,-4-1</inkml:trace>
  <inkml:trace contextRef="#ctx0" brushRef="#br0" timeOffset="2846.778">5190 31,'423'-26,"-420"25,-1 0,1 0,0 0,-1 1,1 0,0-1,0 1,-1 0,1 0,0 1,0-1,-1 0,1 1,0 0,-1 0,1-1,-1 2,1-1,-1 0,1 0,-1 1,0-1,1 1,-1 0,0 0,0 0,0 0,-1 0,1 0,0 0,-1 1,1-1,-1 0,0 1,0-1,0 1,0 0,0-1,-1 1,1 0,-1 0,-68 119,68-120,0 0,-1-1,1 1,0 0,0-1,1 1,-1 0,0 0,0-1,1 1,-1-1,1 1,0 0,-1-1,1 1,0-1,0 0,0 1,0-1,0 1,0-1,0 0,1 0,-1 0,0 0,1 0,-1 0,1 0,-1 0,1-1,-1 1,1 0,-1-1,1 1,0-1,-1 0,1 0,0 1,73 4,-67-5,80-1,-63 0</inkml:trace>
  <inkml:trace contextRef="#ctx0" brushRef="#br0" timeOffset="3335.636">6714 173,'-27'12,"1"1,0 2,1 0,0 2,2 1,0 0,1 2,1 1,1 0,-7 11,10-13,1 1,1 1,0 1,2 0,1 0,0 2,2-1,1 1,-6 23,12-36,1-1,0 1,0 0,1 0,0-1,1 1,0 0,1 0,1 0,-1 0,2-1,-1 1,1-1,1 1,0-1,0 0,1 0,1-1,-1 0,2 0,-1 0,1 0,0-1,3 2,3 0,0 0,1 0,0-1,1-1,-1-1,2 0,-1 0,1-2,0 0,0-1,0 0,1-1,-1-1,15 0,1-1,1-2,-1-1,0-1,1-2,-1-1,-1-2,5-2,-4 0,-1-2,0-1,-1-2,0-1,-2-1,0-1,0-1,-2-2,0-2,-11 9,0 0,-1-1,-1-1,-1 0,0-1,-1 0,-1-1,0 0,-1-1,-2 0,0 0,0 0,-2-1,-1 0,1-6,-5 12,-1 0,0 0,-1 0,0 0,-1 0,0 0,-2 1,1 0,-2 0,0 0,0 0,-1 1,-1 0,0 1,0-1,-1 2,-1-1,1 1,-2 1,0-1,0 2,0 0,-1 0,0 1,-1 0,1 1,-1 1,-1 0,1 1,-1 0,1 1,-1 0,0 1,0 1,0 0,-13 2,-14 2,0 2,1 1,0 3,0 1,0 2,1 1,1 3,1 0,-11 9,-14 7</inkml:trace>
  <inkml:trace contextRef="#ctx0" brushRef="#br0" timeOffset="3595.083">6065 821,'103'-27,"-1"-5,-2-5,-2-4,-1-4,1-6,102-46,-184 90,-14 5,0 0,0 1,0-1,0 1,0 0,0-1,1 1,-1 0,0 0,1 1,-1-1,1 0,-1 1,1 0,-1-1,1 1,-1 0,1 0,-1 0,1 1,-1-1,0 0,1 1,-1 0,1 0,-1 0,0 0,1 0,-1 0,0 0,0 1,0-1,0 1,0-1,0 1,-1 0,1 0,0 1,90 120,-79-112,0-1,0-1,1 0,0-1,1 0,-1-1,2-1,-1 0,1-1,-1-1,1 0,1-1,-1-1,0 0,1-1,-1-1,0-1,1 0,-1-1,0-1,0-1,0 0,0-1,2-1,0-5</inkml:trace>
  <inkml:trace contextRef="#ctx0" brushRef="#br0" timeOffset="5311.464">1691 1104,'0'-5,"4"-1,8-1,0 7,4 3,3 1,4 0,3-1,1-1,2 0,-1-2,1 1,0-6,0-2,-1 1,-4 1</inkml:trace>
  <inkml:trace contextRef="#ctx0" brushRef="#br0" timeOffset="6135.269">1832 708,'-138'26,"-64"6,151-37,51-2</inkml:trace>
  <inkml:trace contextRef="#ctx0" brushRef="#br0" timeOffset="8333.157">8068 1019,'-43'38,"-24"32,0 9,6-4,13-15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06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1439,'18'0,"1"0,-1 0,0-2,0 0,0-1,0-1,-1-1,1-1,-1 0,0-1,-1 0,1-2,9-7,144-142,-163 149,-1 1,1-1,-1-1,-1 1,0-1,0 0,-1 0,-1 0,3-11,-5 18,0 1,0-1,-1 0,1 0,-1 0,0 0,0 0,0 0,0 1,0-1,-1 0,1 0,-1 0,0 0,0 1,0-1,0 0,0 1,-1-1,1 1,-1-1,0 1,0 0,1 0,-1-1,-1 1,1 1,0-1,0 0,-1 0,1 1,-1 0,1-1,-1 1,0 0,0 0,1 0,-1 1,0-1,-1 1,-1-1,1 1,-1 0,1 0,-1 0,1 1,0-1,-1 1,1 0,0 1,0-1,0 1,0 0,0 0,0 0,0 0,0 1,1-1,-1 1,1 0,0 0,0 0,0 1,0-1,1 1,-1 0,1-1,0 1,-1 2,-1 1,0 1,0 0,1-1,0 1,1 1,-1-1,2 0,-1 0,1 1,0-1,1 1,0-1,0 1,1-1,0 2,1-3,0 0,1 1,0-1,0 0,1 0,0 0,0-1,0 1,1-1,0 0,0 0,1-1,-1 1,1-1,0-1,1 1,-1-1,1 0,0 0,0-1,0 0,0 0,1-1,3 1,6 1,1-1,0 0,-1-1,1-2,0 0,0 0,0-2,0 0,-1-1,4-1,-2 0,1-1,-1-1,0 0,0-2,-1 0,0-1,0 0,-1-2,0 0,-1-1,0 0,-1-2,-1 0,0 0,0-1,-2-1,0 0,7-13,-4-41,-15 68,0 1,0-1,0 0,0 1,-1-1,1 1,-1-1,1 1,-1-1,0 1,1-1,-1 1,0 0,0-1,0 1,0 0,0-1,0 1,0 0,0 0,-1 0,1 0,0 0,-1 1,1-1,-1 0,1 1,-1-1,1 1,-1-1,1 1,-1-1,1 1,-1 0,0 0,1 0,-1 0,1 0,-1 0,0 1,1-1,-2 1,-4 1,0 1,0 0,1 1,-1-1,1 1,0 1,0-1,0 1,0 0,1 0,0 1,0 0,1 0,-1 0,1 0,0 0,1 1,0 0,0 0,0 0,1 0,0 0,0 1,1-1,0 0,0 1,1-1,0 1,0-1,2 7,-1-9,0 0,1 0,0 0,0 0,1 0,-1 0,1-1,0 1,0-1,0 0,1 0,0 0,-1 0,1-1,1 1,-1-1,0 0,1-1,0 1,-1-1,1 0,0 0,0 0,0-1,1 1,-1-1,0 0,0-1,1 0,2 1,9-1,0 1,1-2,-1-1,0 0,0-1,0 0,0-2,-1 0,1-1,24-13,-2-2,-1-1,-1-2,0-2,-2-1,-2-2,7-8,-29 27,0 0,0 0,-2-1,1-1,-1 0,-1 0,0 0,-1-1,0 0,-1-1,3-10,-9 22,1 1,-1-1,-1 1,1 0,0-1,0 1,0-1,-1 1,1 0,-1-1,1 1,-1 0,0-1,1 1,-1 0,0 0,0 0,0 0,0 0,0 0,0 0,0 0,0 0,0 0,0 0,-1 1,1-1,0 0,-1 1,1-1,0 1,-1-1,1 1,0 0,-1 0,1 0,-1 0,1 0,-1 0,1 0,0 0,-1 0,1 1,-1-1,1 0,0 1,-1-1,1 1,0 0,0-1,-1 1,1 0,0 0,0 0,0 0,0 0,0 0,0 0,0 0,0 0,1 1,-2 0,-10 10,0 1,0 1,1 0,1 0,0 1,1 1,1-1,0 2,1-1,1 1,1 0,0 0,-2 14,5-23,1 0,0 0,0 0,1 0,-1 0,2 0,-1 0,1 0,1 0,-1 0,1-1,0 1,1 0,0-1,0 0,1 0,0 0,0 0,1 0,-1-1,1 0,1 0,-1 0,1 0,0-1,1 0,-1-1,1 1,0-1,0 0,0-1,5 2,7 1</inkml:trace>
  <inkml:trace contextRef="#ctx0" brushRef="#br0" timeOffset="506.447">1864 1015,'4'0,"7"0,6 5,6 2,2-1,3-1,1-2,0 0,1-2,-1-1,0 0,-10 0,-8 0</inkml:trace>
  <inkml:trace contextRef="#ctx0" brushRef="#br0" timeOffset="769.453">1835 1214,'14'4,"10"3,6-1,2-2,0 0,0-2,0-1,-2 0,-5-6,-3-2,-4 1</inkml:trace>
  <inkml:trace contextRef="#ctx0" brushRef="#br0" timeOffset="2453.567">2963 593,'11'-8,"0"0,1 1,-1 1,1 0,1 0,-1 1,1 1,0 0,0 1,4-1,12-3,-16 2,1 1,0 1,0 0,0 1,0 1,0 0,1 1,-1 0,0 1,14 3,-27-4,0 0,0 0,-1 1,1-1,0 0,0 1,0-1,-1 0,1 1,0-1,0 1,-1 0,1-1,0 1,-1 0,1-1,-1 1,1 0,-1-1,1 1,-1 0,1 0,-1 0,0 0,0-1,1 1,-1 0,0 0,0 0,0 0,0 0,0 0,0-1,0 1,0 0,0 0,0 0,-1 0,1 0,0 0,-1-1,1 1,0 0,-1 0,1 0,-1-1,1 1,-1 0,0-1,1 1,-1 0,0-1,-36 37,36-36,-187 156,186-154,-1 0,1 0,-1 0,1 0,0 0,0 1,0-1,1 1,-1-1,1 1,0-1,0 1,0 0,1 0,-1 0,1-1,0 1,0 0,0 0,0 0,1-1,0 1,-1 0,2 0,-1-1,0 1,1-1,-1 1,1-1,0 0,0 1,0-1,1 0,-1 0,1 0,-1-1,1 1,0-1,0 1,0-1,1 0,-1 0,0-1,1 1,0-1,-1 1,1-1,-1 0,3 0,2 2,0-1,1 1,-1-1,0-1,1 0,0 0,-1-1,1 0,0 0,-1-1,1 0,-1 0,1-1,6-3,4-2</inkml:trace>
  <inkml:trace contextRef="#ctx0" brushRef="#br0" timeOffset="2767.377">3641 394,'-5'29,"-6"33,-1 12,1-3,3-8,2-11,-2-8,0-8,1-4,2-4,2-1,2-1,5-5,2-5</inkml:trace>
  <inkml:trace contextRef="#ctx0" brushRef="#br0" timeOffset="3106.371">4008 480,'-91'43,"-126"75,215-118,0 1,0-1,0 1,1 0,-1 0,0-1,0 1,0 0,1 1,-1-1,0 0,1 0,-1 1,1-1,0 1,-1-1,1 1,0 0,0-1,0 1,0 0,0 0,0 0,1 0,-1-1,1 1,-1 0,1 0,0 0,-1 0,1 1,0-1,0 0,1 0,-1 0,0 0,1 0,-1 0,1-1,0 1,-1 0,1 0,0 0,0 0,0-1,1 1,-1 0,0-1,1 1,-1-1,1 0,-1 1,2 0,139 21,-126-21,-10-1,1 0,-1 0,0 0,0 0,0 1,0 0,0 0,0 1,0 0,-1 0,1 0,-1 1,0-1,0 1,0 1,-1-1,3 3,20 21,-13-18</inkml:trace>
  <inkml:trace contextRef="#ctx0" brushRef="#br0" timeOffset="3473.47">3020 1128,'43'5,"39"2,14-6,1-3,-6 0,-10-1,-8-4,-8-1,-5 1,-3 1,-6 3,-3 0,-4 2,-5 1,-4 0,-4 0,-7 1</inkml:trace>
  <inkml:trace contextRef="#ctx0" brushRef="#br0" timeOffset="4089.385">2879 1467,'78'-23,"1"3,1 4,0 3,27 2,-23 12,-83-1,0 0,0 0,0 1,0-1,0 1,0-1,0 1,0-1,0 1,0 0,0-1,-1 1,1 0,0 0,0-1,-1 1,1 0,0 0,-1 0,1 0,-1 0,1 0,-1 0,0 0,1 0,-1 0,0 0,0 0,0 0,0 1,0-1,0 0,0 0,0 0,0 0,0 0,0 0,-1 0,1 0,-1 0,1 0,-1 0,1 0,-1 0,1 0,-1 0,0 0,1 0,-1 0,0-1,0 1,0 0,0 0,-44 46,43-46,-25 20,-38 45,65-63,0 0,1 0,0 1,-1-1,1 0,0 0,0 0,1 0,-1 0,1 0,0 0,-1 0,1 0,0-1,1 1,-1-1,0 1,1-1,-1 0,1 0,0 0,0-1,0 1,-1 0,2-1,-1 0,0 0,0 0,0 0,0 0,1-1,-1 1,0-1,1 0,-1 0,2-1,6 5,20 4,-25-8,-1 1,1-1,0 2,-1-1,1 0,-1 1,0 0,1 1,-1-1,0 1,0 0,0 0,-1 0,1 1,-1 0,0 0,0 0,0 0,0 1,-1-1,0 1,0 0,1 2,-4-5,1 0,-1 1,0-1,0 1,0-1,0 1,0-1,0 1,-1-1,1 1,-1-1,0 0,0 1,0-1,0 0,0 1,0-1,-1 0,1 0,-1 0,1 0,-1-1,0 1,0 0,0-1,0 1,0-1,0 1,0-1,-1 0,-71 31,58-27,-1-1,1-1,-1 0,0-1,0-1,0-1,-9 0,-10-16,30 3</inkml:trace>
  <inkml:trace contextRef="#ctx0" brushRef="#br0" timeOffset="4671.451">3585 1778,'25'-43,"2"1,2 2,1 0,2 2,8-4,-13 11,-15 16,1 1,1 1,0 0,1 1,0 0,1 1,7-3,-23 13,1 1,-1-1,1 1,0-1,0 1,-1 0,1-1,0 1,0 0,-1-1,1 1,0 0,0 0,0 0,-1 0,1 0,0 0,0 0,0 0,-1 0,1 0,0 1,0-1,0 0,-1 0,1 1,0-1,0 0,-1 1,1-1,0 1,-1-1,1 1,-1-1,1 1,0 0,-1-1,1 1,-1 0,0-1,1 1,-1 0,0 0,1-1,-1 1,0 0,0 0,1-1,-1 1,0 0,0 0,0 0,0 0,0 0,-4 46,0-30,-6 65,10-80,0 0,0 0,0 0,1 1,-1-1,1 0,0 0,-1 0,1 0,0 0,0 0,0-1,1 1,-1 0,0 0,1-1,-1 1,1-1,-1 1,1-1,0 0,-1 1,1-1,0 0,0 0,0 0,0-1,0 1,0 0,0-1,0 1,1-1,-1 0,1 1,7-2,-1 0,0-1,1 1,-1-2,0 1,0-1,0-1,-1 0,1 0,-1 0,3-4,32-12,119-45,-160 63,-1 1,1 0,0-1,0 1,0 0,0 0,0 1,0-1,0 0,1 1,-1-1,0 1,0 0,0 0,1-1,-1 2,0-1,0 0,0 0,1 1,-1-1,0 1,0-1,0 1,0 0,0 0,0 0,0 0,0 1,0-1,-1 0,1 1,0-1,-1 1,1-1,-1 1,0 0,1 0,-1 0,0 0,0 0,0 0,0 0,-1 0,1 0,0 0,-1 0,0 2,-10 62,8-61,0 0,0 0,1 1,-1-1,1 0,1 1,-1-1,1 1,0 0,0-1,0 1,1-1,0 1,0-1,0 1,1-1,0 0,0 0,3 5,-4-8,1 0,0-1,-1 1,1 0,0-1,0 1,0-1,1 0,-1 0,0 0,0 0,1 0,-1 0,0-1,1 1,-1-1,1 1,-1-1,1 0,-1 0,1 0,-1 0,1-1,14-3</inkml:trace>
  <inkml:trace contextRef="#ctx0" brushRef="#br0" timeOffset="6173.689">2061 113,'16'-9,"-1"-1,-1 0,2 1,-1 1,1 1,1 0,-1 2,1-1,0 2,0 0,1 1,16 0,-30 4,0 1,1 0,-1 1,0-1,0 1,0-1,-1 1,1 0,-1 1,1-1,-1 0,0 1,-1 0,1 0,0 0,-1 0,0 0,0 0,0 1,-1-1,0 1,1-1,-1 1,-1-1,1 1,-1 0,0-1,0 1,0 0,0-1,-1 1,0 0,0-1,0 1,-1-1,0 2,1 10,4 310,60 208,-53-415,-6 1,-7 66,0-134,-3-1,-2 1,-2-1,-2-1,-3 0,-11 26,19-116,27-270,3 183,6 0,6 2,29-64,142-292,-183 422,-19 43,1 0,0 1,1-1,0 1,1 1,1-1,1 1,0 1,0-1,2 2,-1-1,2 2,0-1,0 1,1 1,0 0,0 1,1 1,1-1,20 0,0 1,1 2,-1 1,1 2,0 1,0 2,0 1,0 2,21 5,155 3,13-25,-1-10,87-25,-79 12,-229 36,3-1,0 1,0-1,1 1,-1 1,0-1,0 1,1 0,-1 0,0 1,0 0,1 0,-1 0,0 1,0 0,0 0,-1 1,1-1,1 2,-5 0,0-1,-1 1,0-1,0 1,0-1,0 1,-1 0,1-1,-1 1,0 0,0-1,0 1,0 0,-1-1,0 1,0 0,0-1,0 1,-1 0,-1 15,-5 93,8-87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9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3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2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5">198 367,'7'-7,"1"0,-1 0,1 1,0 0,1 0,0 1,0 0,0 0,0 1,0 0,1 1,0 0,0 1,0 0,0 0,0 1,0 0,0 1,0 0,5 1,297 47,-169-31,-119-20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5,'-20'27,"1"0,1 0,1 2,1 0,2 1,-8 23,21-50,-1 1,0-1,1 1,-1 0,1-1,0 1,1 0,-1-1,0 1,1 0,0 0,0 0,0 0,1-1,-1 1,1 0,0 0,0-1,0 1,0 0,1-1,-1 1,1-1,0 0,0 0,0 1,1-1,-1 0,1-1,-1 1,1 0,0-1,0 0,0 1,2-1,7 1,1-1,-1 0,1 0,0-2,0 1,0-2,0 0,11-2,11 0,-20 2,-1 0,1 0,0-2,0 0,-1 0,1-2,-1 0,0 0,0-1,-1-1,0 0,0-1,-1 0,0-1,0-1,-1 0,5-6,-12 11,0 0,-1-1,0 1,0-1,0 0,-1 0,1 0,-2 0,1 0,-1-1,1 1,-2 0,1-1,-1 1,0-1,0 1,-1-1,0 1,0 0,0-1,-1 1,0 0,0 0,-1 0,1 0,-1 0,-1 1,1-1,-1 1,0 0,0 0,0 0,-1 1,0 0,0-1,0 2,0-1,-1 0,1 1,-6-2,1 2,1 0,-2 0,1 1,0 1,0-1,0 2,-1-1,1 2,0-1,-1 1,1 1,0 0,0 0,0 1,0 0,0 1,1 0,0 1,0 0,0 0,-8 7,-1 3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38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564 733,'5'-4,"1"-2,1 1,-1-1,-1 0,1 0,-1-1,0 0,-1 0,0 0,0 0,0-1,-1 0,0 0,1-4,-4 10,0 1,1 0,-1-1,0 1,-1 0,1-1,0 1,0-1,-1 1,1 0,0 0,-1-1,1 1,-1 0,0 0,1-1,-1 1,0 0,0 0,0 0,0 0,0 0,0 0,0 1,0-1,0 0,0 0,0 1,-1-1,1 0,0 1,0 0,-1-1,1 1,0 0,-1-1,1 1,0 0,-1 0,0 0,-56 6,45-3,0 2,0-1,0 2,1 0,0 0,0 1,0 1,1 0,0 1,1 0,0 0,0 1,1 0,1 1,-1 0,2 0,-1 1,2 0,0 0,0 1,1 0,0 0,1 0,1 0,0 1,1-1,0 1,1 0,1 3,-2-9,0 0,1 1,0-1,1 1,0 0,0-1,1 1,0-1,0 1,1-1,0 0,1 1,-1-1,2 0,-1 0,1-1,0 1,1-1,0 0,0 0,0 0,1-1,0 0,0 0,1 0,0-1,6 4,-4-6,1-1,-1 0,1 0,-1-1,1 0,0-1,-1 0,1 0,0-1,-1 0,1-1,-1 0,1-1,-1 0,0 0,0-1,0 0,-1-1,0 0,1 0,-2 0,4-3,10-10,0 0,0-1,-2-1,0-1,-2-1,0-1,1-4,-11 17,1 0,-2 0,0-1,0 0,-1 0,0 0,-1-1,0 1,-1-1,-1 0,0 0,0 0,-1-1,0 1,-1 0,-1 0,0-1,-1 1,0 0,-1 0,0 0,0 1,-2-1,-1-2,1 7,-1 0,-1 0,1 1,-1 0,0 0,-1 0,1 1,-1 0,0 1,0 0,-1 0,1 1,-1 0,0 0,1 1,-1 0,-1 0,1 1,0 1,0-1,0 2,0-1,0 1,-1 0,1 1,0 0,1 1,-1 0,0 0,1 0,0 1,0 1,0-1,0 2,0-1,1 1,-3 3,9-8,0 0,0 0,0 0,0 0,0 0,0 0,0 1,0-1,1 0,-1 1,1-1,-1 1,1-1,-1 0,1 1,0-1,-1 1,1-1,0 1,0-1,0 1,0-1,1 1,-1-1,0 1,1-1,-1 1,1-1,-1 1,1-1,0 0,-1 1,1-1,0 0,0 0,0 0,0 1,0-1,0 0,0 0,0-1,1 1,-1 0,0 0,2 0,66 22,-38-22,1-1,0-2,-1-1,1-1,-1-2,0-1,-1-2,23-9,-37 13,55-20,-2-3,-2-2,62-39,-116 62,0-1,0 0,-1-1,0 0,0 0,-1-2,-1 1,1-1,-2-1,0 0,0 0,6-13,-8 15,-1-1,0-1,-1 1,0-1,0 0,-1-1,-1 1,0 0,-1-1,0 0,-1 0,0 1,-1-1,-1 0,0 0,-1 0,0 1,-1-1,0 1,-1 0,0 0,-2-2,3 10,0 1,-1-1,0 1,1 0,-1-1,-1 2,1-1,0 0,-1 1,1 0,-1 0,0 0,1 1,-1 0,0-1,0 2,0-1,0 1,0-1,0 1,0 1,0-1,0 1,0 0,0 0,0 0,0 1,1-1,-1 1,0 0,1 1,0-1,-1 1,1 0,0 0,0 0,1 1,-1-1,1 1,0 0,0 0,-1 0,1-1,0 0,-1 0,1 0,0 0,1 0,-1 0,0 1,1-1,0 1,0 0,0 0,0 0,1 0,0 0,-1 0,1 0,1 0,-1 1,1-1,-1 0,1 0,1 1,-1-1,0 0,1 0,0 1,0-1,0 0,1 0,-1 0,1 0,0 0,0-1,0 1,1-1,-1 1,1-1,0 0,0 0,0 0,0 0,1 0,-1-1,1 1,13 2,0-1,0-1,0 0,1-1,-1-1,1-1,-1 0,0-1,7-2,26 0,-45 3,-1-1,1 0,-1 0,1 1,-1-1,1 1,0 0,-1 0,1 1,-1-1,1 1,-1 0,1 0,-1 1,1-1,-1 1,0 0,0 0,0 0,0 1,0 0,-1-1,1 1,-1 0,1 1,-1-1,0 1,-1-1,1 1,0 0,1 3,13 79,-17-80,-1 0,1-1,0 1,1 0,0 0,0-1,0 1,0-1,1 1,0-1,0 1,0-1,1 0,0 0,0 0,0 0,1-1,-1 1,1-1,0 0,0 0,1 0,-1-1,1 1,0-1,0 0,0-1,1 1,17 4</inkml:trace>
  <inkml:trace contextRef="#ctx0" brushRef="#br0" timeOffset="319.02">0 1608,'129'-45,"-1"-5,2-8,-1 1,485-217,368-151,-870 380,-75 28</inkml:trace>
  <inkml:trace contextRef="#ctx0" brushRef="#br0" timeOffset="740.204">367 1665,'48'-15,"40"-13,19-8,1-7,2-1,-4-3,-1 2,-4 0,1-4,1 3,3 0,-2 2,0-1,-3 3,-4 3,-14 5,-21 6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5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93 650,'-14'27,"0"1,2 0,2 1,0 0,2 0,1 1,2 0,1 0,1 0,1 25,1-51,0 0,0 0,1 0,0 0,0 0,0 0,0-1,0 1,1 0,0 0,0 0,0 0,0-1,0 1,1 0,0-1,-1 1,1-1,1 0,-1 0,0 1,1-1,0-1,-1 1,1 0,0-1,1 1,-1-1,0 0,1 0,-1-1,1 1,-1-1,1 1,0-1,0 0,-1 0,1-1,0 1,3-1,10-5,0 0,-1-1,1-1,-1-1,-1 0,1-2,-1 1,-1-2,0 0,0 0,-1-1,10-13,58-46,-78 68,1 0,-1 1,1-1,-1 1,1-1,0 1,0 0,0 1,0-1,0 1,0-1,1 1,-1 1,0-1,1 1,-1-1,1 1,-1 0,0 1,1-1,-1 1,0 0,1 0,-1 0,0 1,0-1,0 1,0 0,0 0,0 0,-1 1,1-1,-1 1,0 0,1 0,-1 0,1 2,1 1,-2-1,0-1,-1 0,2-1,-1 1,0 0,1-1,-1 0,1 0,0 0,0 0,0 0,1-1,-1 0,0 0,1 0,0 0,-1-1,1 0,0 0,0 0,0 0,-1-1,1 0,0 0,0 0,0-1,0 0,2 0,6-5,-1-1,0-1,0 0,0 0,-1-1,-1-1,1 0,-2 0,1-1,-2 0,1-1,-1 0,-1 0,0 0,4-13,-1 7,1-1,-3 3</inkml:trace>
  <inkml:trace contextRef="#ctx0" brushRef="#br0" timeOffset="1112.059">1307 1,'-45'111,"6"2,5 2,4 1,4 12,20-99,1-14,1 1,1-1,0 1,1 0,1 0,0 0,1 0,1 0,0 0,2-1,-1 1,2 0,2 4,-5-18,0 0,0 1,0-1,1 0,-1 0,1 0,0 0,0 0,-1 0,1 0,1 0,-1-1,0 1,0-1,0 0,1 1,-1-1,1 0,-1-1,1 1,-1 0,1-1,-1 1,1-1,0 0,-1 0,1 0,0 0,-1 0,1-1,0 1,-1-1,1 1,-1-1,2-1,79-50,32-60,-113 109,-1 1,1 0,0 0,0 0,0 0,1 0,-1 1,0-1,1 1,-1-1,1 1,0 0,-1 0,1 0,0 0,-1 1,1-1,0 1,0-1,0 1,0 0,-1 0,1 0,0 1,0-1,0 1,-1-1,1 1,0 0,0 0,-1 0,1 1,-1-1,1 0,-1 1,0 0,1 0,-1-1,0 1,0 1,0-1,-1 0,1 0,0 1,-1-1,0 1,1-1,19 53,-21-50,1 0,1 0,-1 0,1 0,-1 0,1 0,1 0,-1 0,1-1,0 1,0-1,0 0,0 0,1 0,0 0,0 0,0-1,0 0,0 0,1 0,-1 0,1-1,0 0,0 0,2 1,5 0,0-1,0 0,1-1,-1 0,0-1,1 0,-1-1,0 0,0-1,0-1,0 0,0 0,0-1,-1-1,1 0,-1 0,-1-1,1 0,-1-1,0-1,0 1,-1-2,7-6,-7 5,-1-1,0 1,0-1,-1-1,0 0,-1 0,-1 0,0 0,0-1,-1 0,-1 0,0 0,0-3,-3 14,0 0,0 1,0-1,0 0,0 0,0 1,0-1,0 0,-1 1,1-1,-1 0,1 1,-1-1,0 1,1-1,-1 1,0-1,0 1,0-1,0 1,0 0,-1 0,1-1,0 1,-1 0,1 0,0 0,-1 1,1-1,-1 0,0 0,1 1,-1-1,1 1,-1-1,0 1,0 0,1 0,-1 0,0 0,1 0,-1 0,0 0,1 0,-1 1,0-1,1 1,-1-1,0 1,1 0,-1 0,1-1,-1 1,1 0,0 0,-1 0,1 1,0-1,0 0,0 0,-1 1,2-1,-2 1,-9 8,0 1,1 0,0 1,1 0,0 0,1 1,0 0,1 1,1-1,0 1,1 1,-1 2,5-14,1 1,-1-1,0 1,1-1,-1 0,1 1,0-1,1 1,-1-1,0 1,1-1,0 1,0-1,0 0,0 1,0-1,1 0,-1 0,1 0,0 0,0 0,0 0,0-1,1 1,-1-1,1 1,0-1,-1 0,1 0,0 0,0 0,0-1,1 1,-1-1,0 0,0 0,2 1,8 1,0 0,0 0,0-1,0-1,0 0,0-1,0 0,0-1,8-1,11-4,-1-2,0-1,-1-1,0-2,0-1,-1-1,-1-2,0 0,-1-2,4-5,-16 12,3-1,-1-1,0 0,-1-1,0-1,-1 0,-1-2,0 1,-2-2,1 1,5-14,-14 22,19-58,-23 66,0-1,0 0,0 1,0-1,0 1,-1-1,1 0,-1 1,1-1,-1 1,1-1,-1 1,0 0,0-1,0 1,0 0,0-1,0 1,0 0,0 0,0 0,0 0,-1 0,1 0,0 0,-1 1,1-1,-1 0,1 1,-1-1,1 1,-1-1,0 1,1 0,-1 0,1 0,-1 0,0 0,1 0,-1 0,0 0,-9 3,1-1,0 2,0-1,0 1,1 1,-1 0,1 0,0 1,1 0,-1 1,1-1,1 2,-1-1,1 1,0 0,1 1,0-1,-4 9,7-15,0 1,1-1,0 0,0 1,0 0,0-1,0 1,0 0,1 0,-1 0,1 0,0 0,0 0,0 0,0 1,0-1,1 0,-1 0,1 1,0-1,0 0,1 1,-1-1,0 0,1 1,0-1,0 0,0 0,0 0,1 0,-1 0,1 0,-1 0,1 0,0-1,0 1,1 0,-1-1,0 0,1 0,0 0,-1 0,1 0,0 0,0-1,0 1,1 0,19 2,-1-2,0 0,1-2,-1 0,1-1,12-3,22-8,-49 9,1 0,0 1,0 0,0 0,0 1,0 1,0-1,0 1,0 1,0 0,1 0,-6 1,-1 1,0-1,0 0,-1 1,1 0,0-1,-1 1,0 0,0 0,0 1,0-1,0 0,0 1,-1-1,0 1,0-1,0 1,0 0,0 0,-1-1,1 1,-1 0,0 0,-1-1,1 1,0 0,-1 0,4 30,-3-30,1-1,0 1,1-1,-1 1,0-1,1 1,0-1,0 0,0 0,0 0,1 0,-1 0,1 0,-1 0,1-1,0 0,0 1,0-1,1 0,-1-1,0 1,1 0,-1-1,1 0,-1 0,1 0,0 0,0-1,-1 1,1-1,0 0,0 0,-1 0,1-1,0 1,21-1,0-1,-1-1,1-2,-1 0,0-1,0-2,0 0,-1-2,-1 0,1-2,-2 0,0-1,0-2,-1 0,-1-1,-1-1,0 0,-1-1,-1-2,-1 1,4-8,18-45,-37 70,1 0,0 0,0 0,-1 0,1 0,-1 0,0 0,0 0,0 0,0 0,0-1,0 1,0 0,-1 0,1 0,-1 0,1 0,-1 0,0 0,0 0,0 0,0 1,0-1,0 0,-1 0,1 1,0-1,-1 1,0-1,1 1,-1 0,0 0,1-1,-1 1,-1 0,-6-1,1 1,-1 0,0 1,1 0,-1 0,1 0,-1 1,1 1,-1-1,1 2,-1-1,1 1,0 0,0 1,1-1,-1 2,1-1,0 1,0 0,0 1,1-1,-1 1,2 1,-1-1,1 1,-1 0,2 0,-1 0,1 1,0 0,1 0,0 0,-1 5,-1-1,0 0,1 0,0 1,1 0,0-1,1 1,1 0,0 0,1 0,0 0,1 0,1 0,0 0,0 0,1 0,1-1,0 1,1-1,0 0,1 0,0-1,1 0,0 0,2 1,6 0,1 1,0-2,1 0,0-1,1-1,0 0,0-1,1-1,0-1,0-1,0-1,1 0,0-1,0-2,0 0,0 0,-1-2,1-1,0 0,17-5,-4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1019,'-21'3,"-1"1,1 1,0 2,0 0,1 1,0 0,0 2,1 1,-12 8,23-14,0 1,0 1,1-1,-1 1,2 1,-1-1,1 1,0 0,0 1,1-1,0 1,1 0,0 0,1 1,-1-1,2 1,-1 0,1 0,1-1,0 1,0 10,2-4,1 0,0 1,1-1,1 0,1 0,0-1,1 1,0-1,1-1,1 1,0-1,1 0,1-1,0 0,1-1,0 0,10 8,-12-12,1 0,0-1,0 0,0 0,1-1,0 0,1-1,-1 0,1-1,0-1,0 1,0-2,0 0,1 0,-1-1,0-1,1 0,-1-1,1 0,-1 0,0-2,0 0,7-2,3-3,0-2,-1 0,0-1,-1-1,-1-1,0 0,0-2,-2 0,1-1,-2-1,-1 0,0-1,-1-1,0 0,-2-1,-1-1,0 0,-1 0,-2-1,0 0,-1 0,0-7,-6 15,-1 1,0-1,-1 1,-1 0,0-1,-1 1,0 0,-1 0,-1 1,0-1,0 1,-1 0,-1 0,0 1,0 0,-1 0,-1 1,0 0,0 0,-1 1,0 0,-1 1,1 0,-2 1,1 0,-1 1,0 0,0 0,-1 2,0 0,0 0,0 1,0 0,-2 1,-15 2,0 0,1 2,-1 2,1 0,0 2,0 2,1 0,0 2,0 0,1 3,1 0,0 1,1 2,0 0,1 2,1 0,1 2,-16 18,30-32,1 0,0 0,0 1,1 0,-1 0,1 0,1 1,0 0,0 0,0 0,1 1,0 0,1 0,0 0,0 0,1 0,0 4,4-10,0 0,0 0,1 0,-1 0,1 0,0-1,0 0,0 1,0-1,0 0,1-1,-1 1,0 0,1-1,-1 0,1 0,0 0,-1 0,1 0,0-1,0 0,-1 0,1 0,0 0,0 0,-1-1,1 0,1 0,2 1,49-4,0-2,0-3,-1-2,8-5,-8 1,0 4,1 2,0 2,8 2,-51 6,0 1,0 0,0 0,-1 1,1 1,-1 1,0-1,0 2,-1 0,1 0,-1 1,-1 0,4 3,29 18,-38-26,-1 1,0-1,1 1,0-1,0-1,-1 1,1-1,0 1,0-1,1-1,-1 1,0-1,0 0,0 0,0 0,0-1,0 0,0 0,0 0,0-1,0 1,4-3,9-9</inkml:trace>
  <inkml:trace contextRef="#ctx0" brushRef="#br0" timeOffset="381.105">506 427,'-5'0,"-6"0,-2 4,-3 3,1 4,3-5,9-3,9-2,4-6,5-2,0 0</inkml:trace>
  <inkml:trace contextRef="#ctx0" brushRef="#br0" timeOffset="631.061">844 454,'-5'5,"-1"6,0 7,6-1,3-3</inkml:trace>
  <inkml:trace contextRef="#ctx0" brushRef="#br0" timeOffset="977.524">1521 794,'29'-5,"24"-2,7 1,-1 1,-6 1,-7 2,-7 1,-5 1,-4 0,-2 0,-5 5,-7 2</inkml:trace>
  <inkml:trace contextRef="#ctx0" brushRef="#br0" timeOffset="1162.4">1465 1075,'38'0,"28"0,6 0,-3 0,-14 0</inkml:trace>
  <inkml:trace contextRef="#ctx0" brushRef="#br0" timeOffset="1467.24">2452 934,'39'0,"26"0,8 0,-4 0,-14-5,-16-1</inkml:trace>
  <inkml:trace contextRef="#ctx0" brushRef="#br0" timeOffset="2465.145">3215 1245,'8'-2,"111"-23,-2-5,-1-4,94-44,-186 67,-1-1,-1-1,0-1,-1-1,0-1,-1-1,16-17,-30 28,0-1,0 0,0 0,-1-1,0 0,0 0,-1 0,0 0,-1 0,1-1,-2 0,1 0,-1 0,-1 0,1 0,-1 0,-1 0,0 0,0 0,-1-1,0 1,-1 0,-2-7,3 12,0 0,0 0,0 1,-1-1,0 0,0 1,0-1,0 1,0 0,-1-1,1 1,-1 0,0 1,0-1,0 0,0 1,-1 0,1-1,-1 1,1 1,-1-1,0 0,0 1,1 0,-1 0,0 0,0 0,0 1,0 0,0 0,0 0,0 0,0 0,0 1,0 0,0-1,0 2,0-1,0 0,0 1,1 0,-1-1,1 1,-1 1,1-1,0 1,-1 0,-5 8,1-1,1 1,0 1,1-1,0 1,1 0,0 0,0 1,2 0,-1-1,2 1,0 0,0 1,1 11,1-18,1 0,0 0,0 0,1 0,-1-1,2 1,-1 0,1-1,-1 0,2 0,-1 0,1 0,0 0,0-1,1 1,-1-1,1 0,0-1,1 1,-1-1,1 0,0 0,0-1,0 1,0-2,1 1,-1 0,3-1,7 4,0-2,0 0,1-1,-1 0,1-2,0 0,-1 0,1-2,0 0,-1-1,8-2,9-5,0-1,-1-1,-1-2,0-2,0 0,-2-2,0-1,-1-2,-1 0,-1-2,-1-1,0-1,-2-1,-1-1,-1-1,-2-1,9-16,-2-34,-26 77,0 0,-1 1,1-1,0 0,0 1,0-1,-1 0,1 1,0-1,-1 1,1-1,0 0,-1 1,1-1,-1 1,1-1,-1 1,1-1,-1 1,1 0,-1-1,0 1,1 0,-1-1,1 1,-1 0,0 0,1 0,-1-1,0 1,1 0,-1 0,0 0,1 0,-1 0,0 0,1 0,-1 0,0 1,1-1,-1 0,0 0,1 1,-1-1,0 0,1 0,-1 1,1-1,-1 1,1-1,-1 1,1-1,-1 1,1-1,-31 27,21-15,2 1,0-1,0 2,1-1,0 1,2 0,-1 0,2 0,0 1,1 0,0-1,1 1,1 1,0-1,1 5,0-15,1 1,0 0,0-1,1 1,0-1,0 0,0 1,0-1,1 0,0 0,0 0,0-1,1 1,-1-1,1 0,0 0,0 0,1 0,-1-1,1 1,0-1,0-1,0 1,0-1,0 1,1-1,-1-1,1 1,-1-1,1 0,-1 0,1-1,0 0,-1 0,1 0,0-1,0 1,14 0,0-1,-1-1,1 0,0-2,-1 0,1-1,-1-1,-1-1,1 0,-1-2,0 0,-1-1,0 0,-1-2,0 0,2-3,9-8,-2 0,-1-1,-1-2,-1 0,-1-2,-1 0,2-7,-18 30,-1 0,1 0,-1-1,-1 1,1-1,-1 0,0 0,0 0,0 0,-1 0,0 0,0 0,-1 0,1 0,-2-1,1 1,0 0,-1 0,0 0,-1 0,0 0,1 0,-2-2,0 8,1-1,-1 1,1 0,-1-1,1 1,-1 0,0 1,1-1,-1 0,1 1,-1-1,1 1,-1 0,1 0,0 0,-1 0,1 0,0 0,0 1,0-1,0 1,0 0,0-1,0 1,1 0,-1 0,0 0,1 0,0 1,-1-1,1 0,-1 2,-9 13,1 0,0 0,1 1,1 0,1 0,0 1,1 0,1 1,1-1,1 1,1 0,0-1,2 16,0-26,0 0,1 0,0-1,0 1,1 0,0-1,1 0,0 1,0-1,0 0,1 0,1-1,-1 1,1-1,0 0,1 0,0-1,0 1,0-1,1-1,0 1,0-1,0 0,1-1,0 0,0 0,0 0,0-1,0-1,1 1,-1-1,1-1,0 1,-1-1,1-1,0 0,0 0,-1-1,1 0,0 0,3-2,11-8,-4-1</inkml:trace>
  <inkml:trace contextRef="#ctx0" brushRef="#br0" timeOffset="2846.778">5190 31,'423'-26,"-420"25,-1 0,1 0,0 0,-1 1,1 0,0-1,0 1,-1 0,1 0,0 1,0-1,-1 0,1 1,0 0,-1 0,1-1,-1 2,1-1,-1 0,1 0,-1 1,0-1,1 1,-1 0,0 0,0 0,0 0,-1 0,1 0,0 0,-1 1,1-1,-1 0,0 1,0-1,0 1,0 0,0-1,-1 1,1 0,-1 0,-68 119,68-120,0 0,-1-1,1 1,0 0,0-1,1 1,-1 0,0 0,0-1,1 1,-1-1,1 1,0 0,-1-1,1 1,0-1,0 0,0 1,0-1,0 1,0-1,0 0,1 0,-1 0,0 0,1 0,-1 0,1 0,-1 0,1-1,-1 1,1 0,-1-1,1 1,0-1,-1 0,1 0,0 1,73 4,-67-5,80-1,-63 0</inkml:trace>
  <inkml:trace contextRef="#ctx0" brushRef="#br0" timeOffset="3335.636">6714 173,'-27'12,"1"1,0 2,1 0,0 2,2 1,0 0,1 2,1 1,1 0,-7 11,10-13,1 1,1 1,0 1,2 0,1 0,0 2,2-1,1 1,-6 23,12-36,1-1,0 1,0 0,1 0,0-1,1 1,0 0,1 0,1 0,-1 0,2-1,-1 1,1-1,1 1,0-1,0 0,1 0,1-1,-1 0,2 0,-1 0,1 0,0-1,3 2,3 0,0 0,1 0,0-1,1-1,-1-1,2 0,-1 0,1-2,0 0,0-1,0 0,1-1,-1-1,15 0,1-1,1-2,-1-1,0-1,1-2,-1-1,-1-2,5-2,-4 0,-1-2,0-1,-1-2,0-1,-2-1,0-1,0-1,-2-2,0-2,-11 9,0 0,-1-1,-1-1,-1 0,0-1,-1 0,-1-1,0 0,-1-1,-2 0,0 0,0 0,-2-1,-1 0,1-6,-5 12,-1 0,0 0,-1 0,0 0,-1 0,0 0,-2 1,1 0,-2 0,0 0,0 0,-1 1,-1 0,0 1,0-1,-1 2,-1-1,1 1,-2 1,0-1,0 2,0 0,-1 0,0 1,-1 0,1 1,-1 1,-1 0,1 1,-1 0,1 1,-1 0,0 1,0 1,0 0,-13 2,-14 2,0 2,1 1,0 3,0 1,0 2,1 1,1 3,1 0,-11 9,-14 7</inkml:trace>
  <inkml:trace contextRef="#ctx0" brushRef="#br0" timeOffset="3595.083">6065 821,'103'-27,"-1"-5,-2-5,-2-4,-1-4,1-6,102-46,-184 90,-14 5,0 0,0 1,0-1,0 1,0 0,0-1,1 1,-1 0,0 0,1 1,-1-1,1 0,-1 1,1 0,-1-1,1 1,-1 0,1 0,-1 0,1 1,-1-1,0 0,1 1,-1 0,1 0,-1 0,0 0,1 0,-1 0,0 0,0 1,0-1,0 1,0-1,0 1,-1 0,1 0,0 1,90 120,-79-112,0-1,0-1,1 0,0-1,1 0,-1-1,2-1,-1 0,1-1,-1-1,1 0,1-1,-1-1,0 0,1-1,-1-1,0-1,1 0,-1-1,0-1,0-1,0 0,0-1,2-1,0-5</inkml:trace>
  <inkml:trace contextRef="#ctx0" brushRef="#br0" timeOffset="5311.464">1691 1104,'0'-5,"4"-1,8-1,0 7,4 3,3 1,4 0,3-1,1-1,2 0,-1-2,1 1,0-6,0-2,-1 1,-4 1</inkml:trace>
  <inkml:trace contextRef="#ctx0" brushRef="#br0" timeOffset="6135.269">1832 708,'-138'26,"-64"6,151-37,51-2</inkml:trace>
  <inkml:trace contextRef="#ctx0" brushRef="#br0" timeOffset="8333.157">8068 1019,'-43'38,"-24"32,0 9,6-4,13-15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06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1439,'18'0,"1"0,-1 0,0-2,0 0,0-1,0-1,-1-1,1-1,-1 0,0-1,-1 0,1-2,9-7,144-142,-163 149,-1 1,1-1,-1-1,-1 1,0-1,0 0,-1 0,-1 0,3-11,-5 18,0 1,0-1,-1 0,1 0,-1 0,0 0,0 0,0 0,0 1,0-1,-1 0,1 0,-1 0,0 0,0 1,0-1,0 0,0 1,-1-1,1 1,-1-1,0 1,0 0,1 0,-1-1,-1 1,1 1,0-1,0 0,-1 0,1 1,-1 0,1-1,-1 1,0 0,0 0,1 0,-1 1,0-1,-1 1,-1-1,1 1,-1 0,1 0,-1 0,1 1,0-1,-1 1,1 0,0 1,0-1,0 1,0 0,0 0,0 0,0 0,0 1,1-1,-1 1,1 0,0 0,0 0,0 1,0-1,1 1,-1 0,1-1,0 1,-1 2,-1 1,0 1,0 0,1-1,0 1,1 1,-1-1,2 0,-1 0,1 1,0-1,1 1,0-1,0 1,1-1,0 2,1-3,0 0,1 1,0-1,0 0,1 0,0 0,0-1,0 1,1-1,0 0,0 0,1-1,-1 1,1-1,0-1,1 1,-1-1,1 0,0 0,0-1,0 0,0 0,1-1,3 1,6 1,1-1,0 0,-1-1,1-2,0 0,0 0,0-2,0 0,-1-1,4-1,-2 0,1-1,-1-1,0 0,0-2,-1 0,0-1,0 0,-1-2,0 0,-1-1,0 0,-1-2,-1 0,0 0,0-1,-2-1,0 0,7-13,-4-41,-15 68,0 1,0-1,0 0,0 1,-1-1,1 1,-1-1,1 1,-1-1,0 1,1-1,-1 1,0 0,0-1,0 1,0 0,0-1,0 1,0 0,0 0,-1 0,1 0,0 0,-1 1,1-1,-1 0,1 1,-1-1,1 1,-1-1,1 1,-1-1,1 1,-1 0,0 0,1 0,-1 0,1 0,-1 0,0 1,1-1,-2 1,-4 1,0 1,0 0,1 1,-1-1,1 1,0 1,0-1,0 1,0 0,1 0,0 1,0 0,1 0,-1 0,1 0,0 0,1 1,0 0,0 0,0 0,1 0,0 0,0 1,1-1,0 0,0 1,1-1,0 1,0-1,2 7,-1-9,0 0,1 0,0 0,0 0,1 0,-1 0,1-1,0 1,0-1,0 0,1 0,0 0,-1 0,1-1,1 1,-1-1,0 0,1-1,0 1,-1-1,1 0,0 0,0 0,0-1,1 1,-1-1,0 0,0-1,1 0,2 1,9-1,0 1,1-2,-1-1,0 0,0-1,0 0,0-2,-1 0,1-1,24-13,-2-2,-1-1,-1-2,0-2,-2-1,-2-2,7-8,-29 27,0 0,0 0,-2-1,1-1,-1 0,-1 0,0 0,-1-1,0 0,-1-1,3-10,-9 22,1 1,-1-1,-1 1,1 0,0-1,0 1,0-1,-1 1,1 0,-1-1,1 1,-1 0,0-1,1 1,-1 0,0 0,0 0,0 0,0 0,0 0,0 0,0 0,0 0,0 0,0 0,-1 1,1-1,0 0,-1 1,1-1,0 1,-1-1,1 1,0 0,-1 0,1 0,-1 0,1 0,-1 0,1 0,0 0,-1 0,1 1,-1-1,1 0,0 1,-1-1,1 1,0 0,0-1,-1 1,1 0,0 0,0 0,0 0,0 0,0 0,0 0,0 0,0 0,1 1,-2 0,-10 10,0 1,0 1,1 0,1 0,0 1,1 1,1-1,0 2,1-1,1 1,1 0,0 0,-2 14,5-23,1 0,0 0,0 0,1 0,-1 0,2 0,-1 0,1 0,1 0,-1 0,1-1,0 1,1 0,0-1,0 0,1 0,0 0,0 0,1 0,-1-1,1 0,1 0,-1 0,1 0,0-1,1 0,-1-1,1 1,0-1,0 0,0-1,5 2,7 1</inkml:trace>
  <inkml:trace contextRef="#ctx0" brushRef="#br0" timeOffset="506.447">1864 1015,'4'0,"7"0,6 5,6 2,2-1,3-1,1-2,0 0,1-2,-1-1,0 0,-10 0,-8 0</inkml:trace>
  <inkml:trace contextRef="#ctx0" brushRef="#br0" timeOffset="769.453">1835 1214,'14'4,"10"3,6-1,2-2,0 0,0-2,0-1,-2 0,-5-6,-3-2,-4 1</inkml:trace>
  <inkml:trace contextRef="#ctx0" brushRef="#br0" timeOffset="2453.567">2963 593,'11'-8,"0"0,1 1,-1 1,1 0,1 0,-1 1,1 1,0 0,0 1,4-1,12-3,-16 2,1 1,0 1,0 0,0 1,0 1,0 0,1 1,-1 0,0 1,14 3,-27-4,0 0,0 0,-1 1,1-1,0 0,0 1,0-1,-1 0,1 1,0-1,0 1,-1 0,1-1,0 1,-1 0,1-1,-1 1,1 0,-1-1,1 1,-1 0,1 0,-1 0,0 0,0-1,1 1,-1 0,0 0,0 0,0 0,0 0,0 0,0-1,0 1,0 0,0 0,0 0,-1 0,1 0,0 0,-1-1,1 1,0 0,-1 0,1 0,-1-1,1 1,-1 0,0-1,1 1,-1 0,0-1,-36 37,36-36,-187 156,186-154,-1 0,1 0,-1 0,1 0,0 0,0 1,0-1,1 1,-1-1,1 1,0-1,0 1,0 0,1 0,-1 0,1-1,0 1,0 0,0 0,0 0,1-1,0 1,-1 0,2 0,-1-1,0 1,1-1,-1 1,1-1,0 0,0 1,0-1,1 0,-1 0,1 0,-1-1,1 1,0-1,0 1,0-1,1 0,-1 0,0-1,1 1,0-1,-1 1,1-1,-1 0,3 0,2 2,0-1,1 1,-1-1,0-1,1 0,0 0,-1-1,1 0,0 0,-1-1,1 0,-1 0,1-1,6-3,4-2</inkml:trace>
  <inkml:trace contextRef="#ctx0" brushRef="#br0" timeOffset="2767.377">3641 394,'-5'29,"-6"33,-1 12,1-3,3-8,2-11,-2-8,0-8,1-4,2-4,2-1,2-1,5-5,2-5</inkml:trace>
  <inkml:trace contextRef="#ctx0" brushRef="#br0" timeOffset="3106.371">4008 480,'-91'43,"-126"75,215-118,0 1,0-1,0 1,1 0,-1 0,0-1,0 1,0 0,1 1,-1-1,0 0,1 0,-1 1,1-1,0 1,-1-1,1 1,0 0,0-1,0 1,0 0,0 0,0 0,1 0,-1-1,1 1,-1 0,1 0,0 0,-1 0,1 1,0-1,0 0,1 0,-1 0,0 0,1 0,-1 0,1-1,0 1,-1 0,1 0,0 0,0 0,0-1,1 1,-1 0,0-1,1 1,-1-1,1 0,-1 1,2 0,139 21,-126-21,-10-1,1 0,-1 0,0 0,0 0,0 1,0 0,0 0,0 1,0 0,-1 0,1 0,-1 1,0-1,0 1,0 1,-1-1,3 3,20 21,-13-18</inkml:trace>
  <inkml:trace contextRef="#ctx0" brushRef="#br0" timeOffset="3473.47">3020 1128,'43'5,"39"2,14-6,1-3,-6 0,-10-1,-8-4,-8-1,-5 1,-3 1,-6 3,-3 0,-4 2,-5 1,-4 0,-4 0,-7 1</inkml:trace>
  <inkml:trace contextRef="#ctx0" brushRef="#br0" timeOffset="4089.385">2879 1467,'78'-23,"1"3,1 4,0 3,27 2,-23 12,-83-1,0 0,0 0,0 1,0-1,0 1,0-1,0 1,0-1,0 1,0 0,0-1,-1 1,1 0,0 0,0-1,-1 1,1 0,0 0,-1 0,1 0,-1 0,1 0,-1 0,0 0,1 0,-1 0,0 0,0 0,0 0,0 1,0-1,0 0,0 0,0 0,0 0,0 0,0 0,-1 0,1 0,-1 0,1 0,-1 0,1 0,-1 0,1 0,-1 0,0 0,1 0,-1 0,0-1,0 1,0 0,0 0,-44 46,43-46,-25 20,-38 45,65-63,0 0,1 0,0 1,-1-1,1 0,0 0,0 0,1 0,-1 0,1 0,0 0,-1 0,1 0,0-1,1 1,-1-1,0 1,1-1,-1 0,1 0,0 0,0-1,0 1,-1 0,2-1,-1 0,0 0,0 0,0 0,0 0,1-1,-1 1,0-1,1 0,-1 0,2-1,6 5,20 4,-25-8,-1 1,1-1,0 2,-1-1,1 0,-1 1,0 0,1 1,-1-1,0 1,0 0,0 0,-1 0,1 1,-1 0,0 0,0 0,0 0,0 1,-1-1,0 1,0 0,1 2,-4-5,1 0,-1 1,0-1,0 1,0-1,0 1,0-1,0 1,-1-1,1 1,-1-1,0 0,0 1,0-1,0 0,0 1,0-1,-1 0,1 0,-1 0,1 0,-1-1,0 1,0 0,0-1,0 1,0-1,0 1,0-1,-1 0,-71 31,58-27,-1-1,1-1,-1 0,0-1,0-1,0-1,-9 0,-10-16,30 3</inkml:trace>
  <inkml:trace contextRef="#ctx0" brushRef="#br0" timeOffset="4671.451">3585 1778,'25'-43,"2"1,2 2,1 0,2 2,8-4,-13 11,-15 16,1 1,1 1,0 0,1 1,0 0,1 1,7-3,-23 13,1 1,-1-1,1 1,0-1,0 1,-1 0,1-1,0 1,0 0,-1-1,1 1,0 0,0 0,0 0,-1 0,1 0,0 0,0 0,0 0,-1 0,1 0,0 1,0-1,0 0,-1 0,1 1,0-1,0 0,-1 1,1-1,0 1,-1-1,1 1,-1-1,1 1,0 0,-1-1,1 1,-1 0,0-1,1 1,-1 0,0 0,1-1,-1 1,0 0,0 0,1-1,-1 1,0 0,0 0,0 0,0 0,0 0,-4 46,0-30,-6 65,10-80,0 0,0 0,0 0,1 1,-1-1,1 0,0 0,-1 0,1 0,0 0,0 0,0-1,1 1,-1 0,0 0,1-1,-1 1,1-1,-1 1,1-1,0 0,-1 1,1-1,0 0,0 0,0 0,0-1,0 1,0 0,0-1,0 1,1-1,-1 0,1 1,7-2,-1 0,0-1,1 1,-1-2,0 1,0-1,0-1,-1 0,1 0,-1 0,3-4,32-12,119-45,-160 63,-1 1,1 0,0-1,0 1,0 0,0 0,0 1,0-1,0 0,1 1,-1-1,0 1,0 0,0 0,1-1,-1 2,0-1,0 0,0 0,1 1,-1-1,0 1,0-1,0 1,0 0,0 0,0 0,0 0,0 1,0-1,-1 0,1 1,0-1,-1 1,1-1,-1 1,0 0,1 0,-1 0,0 0,0 0,0 0,0 0,-1 0,1 0,0 0,-1 0,0 2,-10 62,8-61,0 0,0 0,1 1,-1-1,1 0,1 1,-1-1,1 1,0 0,0-1,0 1,1-1,0 1,0-1,0 1,1-1,0 0,0 0,3 5,-4-8,1 0,0-1,-1 1,1 0,0-1,0 1,0-1,1 0,-1 0,0 0,0 0,1 0,-1 0,0-1,1 1,-1-1,1 1,-1-1,1 0,-1 0,1 0,-1 0,1-1,14-3</inkml:trace>
  <inkml:trace contextRef="#ctx0" brushRef="#br0" timeOffset="6173.689">2061 113,'16'-9,"-1"-1,-1 0,2 1,-1 1,1 1,1 0,-1 2,1-1,0 2,0 0,1 1,16 0,-30 4,0 1,1 0,-1 1,0-1,0 1,0-1,-1 1,1 0,-1 1,1-1,-1 0,0 1,-1 0,1 0,0 0,-1 0,0 0,0 0,0 1,-1-1,0 1,1-1,-1 1,-1-1,1 1,-1 0,0-1,0 1,0 0,0-1,-1 1,0 0,0-1,0 1,-1-1,0 2,1 10,4 310,60 208,-53-415,-6 1,-7 66,0-134,-3-1,-2 1,-2-1,-2-1,-3 0,-11 26,19-116,27-270,3 183,6 0,6 2,29-64,142-292,-183 422,-19 43,1 0,0 1,1-1,0 1,1 1,1-1,1 1,0 1,0-1,2 2,-1-1,2 2,0-1,0 1,1 1,0 0,0 1,1 1,1-1,20 0,0 1,1 2,-1 1,1 2,0 1,0 2,0 1,0 2,21 5,155 3,13-25,-1-10,87-25,-79 12,-229 36,3-1,0 1,0-1,1 1,-1 1,0-1,0 1,1 0,-1 0,0 1,0 0,1 0,-1 0,0 1,0 0,0 0,-1 1,1-1,1 2,-5 0,0-1,-1 1,0-1,0 1,0-1,0 1,-1 0,1-1,-1 1,0 0,0-1,0 1,0 0,-1-1,0 1,0 0,0-1,0 1,-1 0,-1 15,-5 93,8-87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1,'-59'9,"0"2,2 2,-1 4,2 1,-6 6,-50 46,110-68,0 0,0 0,0 0,0 0,0 1,0-1,1 0,-1 1,1 0,0-1,-1 1,1 0,1 0,-1 0,0-1,1 1,-1 0,1 0,0 0,0 0,0 0,0 0,1 0,-1 0,1 0,0 0,0-1,0 1,0 0,0-1,0 1,1 0,0-1,-1 1,1-1,0 0,0 0,0 0,0 0,1 0,-1 0,0 0,185 89,-182-89,-1 0,0 1,0-1,0 1,0 0,-1 0,1 0,-1 0,1 1,-1 0,0-1,-1 1,1 0,-1 0,1 1,-1-1,-1 0,1 1,0-1,-1 1,0 0,0-1,-1 1,1 0,-1 0,0-1,0 1,-1 0,1 0,-1-1,0 1,0 0,-1-1,1 1,-1-1,0 0,0 1,0-1,-1 0,0 0,0 0,0-1,0 1,-1 0,-17 10,0-1,0-1,-1-1,0-2,-1 0,-13 3,19-6,-6 3,11-3,-1-1,1-1,-1 0,0-1,0 0,0-1,0 0,0-1,-10 0,7-8,8-4</inkml:trace>
  <inkml:trace contextRef="#ctx0" brushRef="#br0" timeOffset="249.047">1030 198,'-24'39,"-17"31,-7 9,5-4,9-11,11-15</inkml:trace>
  <inkml:trace contextRef="#ctx0" brushRef="#br0" timeOffset="764.111">1171 678,'36'-96,"5"1,4 2,6-2,-50 92,1-2,0 0,0 0,1 0,-1 0,1 1,0-1,0 1,1 0,-1 0,1 0,0 0,0 0,0 1,1 0,-1 0,1 0,0 0,-1 1,1 0,0 0,1 0,-1 0,0 1,0 0,3 0,-5 4,0-1,0 1,-1 0,1 1,-1-1,0 0,0 1,0-1,0 1,-1-1,1 1,-1 0,0 0,0 0,0 0,-1 0,1 0,-1 0,0 0,0-1,-1 1,1 0,-1 0,1 0,-1 0,-1 0,1 0,0-1,-2 3,1 5,1-5,-1-1,0-1,0 0,1 0,-1 0,1 1,0-1,0 1,1-1,-1 1,1-1,0 1,0-1,1 1,-1-1,1 1,0-1,0 1,1-1,-1 0,1 0,0 0,0 0,1 0,-1 0,1 0,-1-1,1 1,0-1,1 0,-1 0,0 0,1 0,0 0,0-1,1 1,8-2,0 0,0-1,0-1,0 0,0 0,0-1,0-1,0 0,-1-1,1-1,-1 0,0 0,-1-1,1-1,-1 0,0 0,-1-1,0 0,0-1,-1 0,0-1,3-4,22-25,-2-2,-2-2,-1 0,5-16,-24 40,-3 7</inkml:trace>
  <inkml:trace contextRef="#ctx0" brushRef="#br0" timeOffset="1077.051">2413 85,'-14'3,"1"0,1 1,-1 1,1 0,-1 0,1 1,1 1,-1 0,1 1,1 0,-1 0,-6 8,17-16,-10 9,-1 1,2-1,0 1,0 1,1 0,0 0,0 0,2 1,-1 0,0 4,5-11,0-1,1 0,-1 1,1 0,0-1,0 1,1 0,-1-1,1 1,0 0,1 0,-1-1,1 1,0 0,0-1,0 1,0-1,1 1,0-1,0 0,0 1,0-1,1 0,0 0,0-1,0 1,0-1,0 1,1-1,3 2,7 4,0-2,1 0,0-1,0 0,1-1,0-1,0 0,0-1,0-1,0-1,0 0,0-1,1 0,-1-2,0 0,0-1,0 0,0-1,-1-1,1-1,-1 0,0-1,-1 0,0-1,8-7,-6 7</inkml:trace>
  <inkml:trace contextRef="#ctx0" brushRef="#br0" timeOffset="1416.085">2695 396,'26'11,"0"-2,0 0,1-2,0 0,0-2,1-1,-1-1,1-2,0-1,0 0,-1-2,8-3,-19 2,-1 0,1-1,-1 0,-1-2,1 0,-1 0,0-1,0-1,-1 0,0-1,0-1,-1 0,0 0,-1-1,0-1,-1 0,-1 0,1-1,-2 0,0-1,0-2,-6 13,-1-1,0-1,0 1,0 0,0 0,-1 0,0 0,0 0,0-1,0 1,-1 0,0 0,1 0,-1 0,-1 0,1 0,-1 0,1 0,-1 0,0 1,-1-1,1 1,0-1,-1 1,0 0,0 0,0 0,0 0,0 1,-1-1,1 1,-1 0,0 0,1 0,-1 1,0-1,0 1,0 0,0 0,-1 0,1 0,0 1,-4 0,-5-1,0 1,0 1,0 0,0 1,0 0,0 1,0 0,1 1,-1 1,1 0,0 1,0 0,1 0,0 1,0 1,-5 4,-12 12,1 0,0 2,2 1,2 1,-7 11,25-34,0 0,0 1,1-1,-1 1,1 0,1 0,-1 1,1-1,0 1,1 0,0-1,0 1,0 0,1 0,0 1,0-1,0 0,1 0,0 0,1 0,0 1,0-1,0 0,1 0,0 0,1-1,-1 1,1 0,1-1,-1 0,2 3,9 3,1 0,0-1,1-1,0 0,1-1,0-1,0 0,0-1,1-1,0-1,1-1,-1 0,1-1,0-1,-1-1,1-1,2 0,299-27,-283 24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1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886 311,'-65'5,"48"-7,-35 5,0 2,0 3,0 2,1 2,0 2,2 3,0 1,-36 20,84-37,-178 79,178-80,1 0,-1 0,0 0,1 0,-1 0,0 0,1 0,-1 1,0-1,1 0,-1 0,1 1,-1-1,0 0,1 1,-1-1,1 1,-1-1,1 1,-1-1,1 1,-1-1,1 1,0 0,-1-1,1 1,0-1,0 1,-1 0,1-1,0 1,0 0,0-1,0 1,0 0,0-1,0 1,0 0,0 0,0-1,0 1,0 0,0-1,1 1,-1 0,0-1,0 1,1-1,-1 1,0 0,1-1,-1 1,1-1,-1 1,1-1,-1 1,1-1,-1 0,1 1,-1-1,1 1,0-1,-1 0,1 0,0 1,-1-1,1 0,47 13,230 16,-188-24,-89-4,0 0,0 0,0 0,0 0,0 0,-1 0,1 1,0-1,-1 0,1 0,-1 0,1 1,-1-1,0 0,0 1,1-1,-1 0,0 1,0-1,0 0,0 1,-1-1,1 0,0 1,0-1,-1 0,1 1,-1-1,1 0,-1 0,0 0,1 0,-1 1,0-1,0 0,0 0,0 0,0 0,0-1,0 1,0 0,0 0,0-1,0 1,-1 0,1-1,0 1,0-1,-1 0,-3 6,-223 194,173-156,-154 132,207-174,-1-1,1 1,0 0,0 0,0 0,0 0,0 0,0 1,0-1,0 1,1-1,0 1,-1-1,1 1,0 0,0 0,0-1,1 1,-1 0,1 0,-1 0,1 0,0 0,0 0,0 0,1 0,-1 0,1-1,0 1,-1 0,1 0,0 0,1-1,-1 1,0 0,1-1,0 0,-1 1,1-1,0 0,0 0,0 0,0 0,1 0,-1 0,1 0,12 4,1-1,0-1,0 0,0-1,1 0,-1-2,1 0,-1-1,1 0,-1-1,1-1,-1-1,0 0,10-4,-1 2,-1-1,0-2,0 0,0-1,-1-2,-1 0,0-1,-1-1,0-1,3-4,-6 1</inkml:trace>
  <inkml:trace contextRef="#ctx0" brushRef="#br0" timeOffset="262.943">490 0,'-42'148,"-20"132,46-203,-80 435,63-236,31-259,4 110,4-109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1 939,'38'-17,"60"-25,-2-3,-2-5,-2-4,23-22,-94 61,0-1,-2-1,0-1,-1-1,0 0,-2-1,0-1,-2 0,5-11,-17 29,0-1,-1 0,1 0,-1 0,0 0,0 0,-1-1,1 1,-1 0,0 0,0 0,0-1,-1 1,0 0,1 0,-1 0,-1 0,1 0,-1 0,1 0,-1 0,0 1,0-1,-1 1,1-1,-1 1,0 0,1 0,-2 0,1 0,0 1,0-1,-1 1,1 0,-1 0,0 0,0 0,0 1,0-1,0 1,0 0,0 0,0 1,0-1,0 1,-2 0,-6 1,0 1,0 1,0 0,1 0,-1 1,1 0,0 1,1 1,-1 0,1 0,0 1,0 0,1 0,0 1,0 1,1-1,0 1,1 1,0 0,0 0,1 0,0 1,1-1,0 1,1 1,0-1,1 1,-2 10,3-13,1-1,1 1,0-1,0 0,1 1,-1-1,2 1,-1-1,1 0,1 0,0 1,0-2,0 1,1 0,0-1,0 0,1 1,0-2,0 1,1-1,0 1,0-2,0 1,1-1,0 0,0 0,0-1,1 0,-1 0,1 0,0-1,0-1,0 1,0-1,1-1,-1 1,0-1,1-1,-1 0,6 0,15 2,1 0,-1-2,1-2,-1 0,0-2,0-2,0 0,-1-2,0-1,0-1,6-4,-6 4,-1-2,-1 0,0-2,0 0,-2-2,0-1,-1-1,0-1,-2-1,0 0,-1-2,-2-1,0 0,-1-1,13-26,-18-21,-12 69,0 0,-1 1,1-1,0 1,0-1,-1 1,1-1,-1 1,0-1,1 1,-1-1,0 1,0-1,0 1,0 0,0 0,0 0,0-1,0 1,0 0,0 0,-1 0,1 1,-1-1,1 0,0 0,-1 1,1-1,-1 1,1-1,-1 1,0 0,1-1,-1 1,1 0,-1 0,0 0,1 0,-1 1,1-1,-1 0,-1 1,-5 3,0 1,-1 0,1 0,1 1,-1 0,1 0,0 0,1 1,0 0,0 1,0 0,1-1,0 2,0-1,1 0,0 1,0 2,-4 1,1 0,0 1,1 0,0 0,1 0,1 1,0 0,1 0,0 0,1 0,1 1,0-1,1 0,0 1,1-1,1 0,0 0,3 9,2-15,0-1,1 0,0 0,0 0,0-1,1-1,-1 1,1-1,1-1,-1 0,1 0,-1-1,1 0,0 0,1-1,-1-1,0 0,0 0,1-1,-1 0,0-1,0 0,7-1,21-5,0-1,-1-1,0-2,0-2,-2-1,1-2,-2-1,0-2,-1-2,-2 0,0-2,-1-2,-1 0,-1-2,10-16,-26 32,0-2,-1 0,-1 0,0-1,-1 0,-1-1,0 0,-1 0,0-1,-1 1,-1-1,-1-1,0 1,-1-1,-1-1,-2 16,1 0,-1 0,0 1,0-1,0 0,-1 0,1 0,0 1,-1-1,1 0,-1 0,1 1,-1-1,0 0,0 1,0-1,0 1,0-1,0 1,0-1,0 1,-1 0,1 0,0-1,-1 1,1 0,-1 0,0 0,1 1,-1-1,1 0,-1 1,0-1,0 1,1-1,-1 1,0 0,0 0,-2 0,-64 29,53-13,0 2,1 0,1 0,0 1,2 1,0 0,1 0,1 1,1 0,1 1,1 0,1 0,0 10,2-23,1 0,0 0,0 0,1 1,0-1,1 0,0 1,0-1,1 0,1 0,-1 1,1-1,1 0,0 0,0-1,1 1,0-1,0 1,1-1,0-1,0 1,1-1,0 0,0 0,1 0,0-1,0 0,1 0,-1-1,1 0,0-1,1 1,-1-1,1-1,0 0,71-3,-61-7</inkml:trace>
  <inkml:trace contextRef="#ctx0" brushRef="#br0" timeOffset="263.601">2654 205,'-24'39,"-13"21,0 7,2-5,6-7,9-8,7-8,1-5,3-4,2-2,4-1,1-1,1 1,1 0,0 0,1-4</inkml:trace>
  <inkml:trace contextRef="#ctx0" brushRef="#br0" timeOffset="714.495">2174 290,'273'-261,"-272"259,0 0,0 0,0 1,0-1,0 0,1 1,-1-1,1 1,-1-1,1 1,0 0,-1-1,1 1,0 0,0 0,0 0,0 0,0 1,0-1,0 1,0-1,0 1,0 0,0-1,0 1,1 0,-1 0,0 1,0-1,0 0,0 1,0-1,0 1,0 0,0 0,0-1,0 1,0 0,0 1,-1-1,1 0,0 1,-1-1,1 1,-1-1,0 1,1-1,-1 1,0 1,17 52,-16-46,0-1,1 1,-1 0,2-1,-1 0,1 0,0 0,1 0,0-1,0 1,0-1,1 0,0-1,1 0,5 5,-1-3,1-1,0-1,1 1,-1-2,1 0,0 0,1-1,-1-1,1 0,-1-1,1-1,0 0,0 0,2-2,68 0,-60 0</inkml:trace>
  <inkml:trace contextRef="#ctx0" brushRef="#br0" timeOffset="1460.711">2427 855,'0'-5,"5"-2,7 1,5 1,5 2,4 0,2 2,-4-4,-1-1,0 0,1 1,2 2,0 1,2 1,-5-4,-6-1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1,'313'1,"-250"10,-52-8,-1-1,1 0,-1 0,1-1,0-1,-1 0,1 0,0-1,0 0,3-2,5-2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1,'43'4,"34"-2,8-2,-1-1,-9-1,-14 1,-11 0,-15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0,'-9'9,"0"0,0 1,1 0,0 1,1-1,0 1,0 1,2-1,-1 1,1 0,-2 9,7-19,-1 1,0-1,1 1,-1-1,1 1,0-1,0 1,0 0,0-1,1 1,-1-1,0 1,1-1,0 1,0-1,0 0,0 1,0-1,0 0,0 1,1-1,-1 0,1 0,0 0,-1-1,1 1,0 0,0-1,0 1,0-1,2 1,80 22,-38-14,-43-10,-1 0,1 1,-1-1,1 1,-1-1,0 1,1 0,-1 0,0 0,1 0,-1 1,0-1,0 1,0-1,0 1,0 0,0-1,-1 1,1 0,-1 0,1 0,-1 1,0-1,1 0,-1 0,0 1,-1-1,1 1,0-1,-1 0,1 1,-1-1,0 1,0 0,0-1,0 1,0-1,-1 1,1-1,-1 1,1-1,-1 1,0-1,0 0,0 1,0-1,-1 0,1 0,0 0,-1 0,-1 1,-10 6,-1-1,0-1,-1 0,1-1,-1-1,-1 0,1-1,-1 0,-7-1,-18 6,41-9,-3 2,-1-1,1 0,-1 0,0 0,1-1,-1 0,0 1,0-1,1 0,-1-1,0 1,1-1,-1 1,0-1,1 0,-1-1,1 1,-1-1,-8-8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1 234,'56'-27,"1"1,1 3,1 3,36-6,-92 24,1 0,0 0,-1 1,1-1,0 1,0 0,0 1,0-1,0 0,0 1,0 0,0 0,0 0,0 1,0-1,0 1,0 0,0 0,0 0,0 1,-1-1,1 1,-1 0,1 0,-1 0,1 1,-1-1,0 1,0 0,0 0,-1 0,1 0,-1 0,0 0,1 1,-1-1,-1 1,1 0,-1-1,1 1,0 2,-5 4,0 0,0-1,0 1,-1-1,-1 0,0 0,0 0,0-1,-1 0,0 0,-1 0,0-1,0 0,-1 0,1-1,-3 1,-12 14,-289 305,309-324,-1 0,1 0,0 1,0-1,0 1,0 0,0-1,0 1,1 0,-1 0,1 0,0 0,0 0,0 0,1 0,-1 1,1-1,-1 0,1 0,0 1,0-1,1 0,-1 0,0 1,1-1,0 0,0 0,0 0,0 0,1 0,-1 0,1 0,0 0,-1-1,1 1,1-1,-1 1,0-1,0 0,1 0,0 0,-1 0,1 0,0 0,0-1,0 1,0-1,16 4,0-1,0-1,0 0,0-2,0 0,0-1,0-1,0 0,0-2,0 0,0-2,-1 0,1 0,-1-2,6-3,37-15,-35 14</inkml:trace>
  <inkml:trace contextRef="#ctx0" brushRef="#br0" timeOffset="247.335">1073 178,'-15'38,"-13"37,-3 11,-1-5,5-12,8-12,6-11,6-9,8-10,5-10</inkml:trace>
  <inkml:trace contextRef="#ctx0" brushRef="#br0" timeOffset="465.787">1383 206,'-19'38,"-21"37,-3 11,5-5,4-12,9-12,7-11,8-9,5-15,4-11</inkml:trace>
  <inkml:trace contextRef="#ctx0" brushRef="#br0" timeOffset="877.804">706 234,'116'-71,"2"5,8 3,-119 59,0-1,0 1,1 1,-1 0,1 0,0 0,0 1,0 0,0 0,0 1,0 0,1 1,-1 0,0 0,0 1,0 0,1 0,-1 1,0 0,0 0,-1 1,1 0,0 1,-1-1,0 1,0 1,0-1,6 6,33 50,-39-49,1 1,0-1,0-1,2 0,-1 0,1-1,0 0,1 0,0-1,0-1,1 0,1 0,4 0,1 0,-1-1,1-1,0-1,1-1,-1 0,10-1,-22-2,1 1,-1-2,1 1,0-1,-1 0,1 0,-1 0,0-1,0 0,1-1,-1 1,0-1,-1 0,1-1,0 0,-1 1,0-2,0 1,0 0,-1-1,1 0,1-3,6-11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9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3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2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5">198 367,'7'-7,"1"0,-1 0,1 1,0 0,1 0,0 1,0 0,0 0,0 1,0 0,1 1,0 0,0 1,0 0,0 0,0 1,0 0,0 1,0 0,5 1,297 47,-169-31,-119-20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38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564 733,'5'-4,"1"-2,1 1,-1-1,-1 0,1 0,-1-1,0 0,-1 0,0 0,0 0,0-1,-1 0,0 0,1-4,-4 10,0 1,1 0,-1-1,0 1,-1 0,1-1,0 1,0-1,-1 1,1 0,0 0,-1-1,1 1,-1 0,0 0,1-1,-1 1,0 0,0 0,0 0,0 0,0 0,0 0,0 1,0-1,0 0,0 0,0 1,-1-1,1 0,0 1,0 0,-1-1,1 1,0 0,-1-1,1 1,0 0,-1 0,0 0,-56 6,45-3,0 2,0-1,0 2,1 0,0 0,0 1,0 1,1 0,0 1,1 0,0 0,0 1,1 0,1 1,-1 0,2 0,-1 1,2 0,0 0,0 1,1 0,0 0,1 0,1 0,0 1,1-1,0 1,1 0,1 3,-2-9,0 0,1 1,0-1,1 1,0 0,0-1,1 1,0-1,0 1,1-1,0 0,1 1,-1-1,2 0,-1 0,1-1,0 1,1-1,0 0,0 0,0 0,1-1,0 0,0 0,1 0,0-1,6 4,-4-6,1-1,-1 0,1 0,-1-1,1 0,0-1,-1 0,1 0,0-1,-1 0,1-1,-1 0,1-1,-1 0,0 0,0-1,0 0,-1-1,0 0,1 0,-2 0,4-3,10-10,0 0,0-1,-2-1,0-1,-2-1,0-1,1-4,-11 17,1 0,-2 0,0-1,0 0,-1 0,0 0,-1-1,0 1,-1-1,-1 0,0 0,0 0,-1-1,0 1,-1 0,-1 0,0-1,-1 1,0 0,-1 0,0 0,0 1,-2-1,-1-2,1 7,-1 0,-1 0,1 1,-1 0,0 0,-1 0,1 1,-1 0,0 1,0 0,-1 0,1 1,-1 0,0 0,1 1,-1 0,-1 0,1 1,0 1,0-1,0 2,0-1,0 1,-1 0,1 1,0 0,1 1,-1 0,0 0,1 0,0 1,0 1,0-1,0 2,0-1,1 1,-3 3,9-8,0 0,0 0,0 0,0 0,0 0,0 0,0 1,0-1,1 0,-1 1,1-1,-1 1,1-1,-1 0,1 1,0-1,-1 1,1-1,0 1,0-1,0 1,0-1,1 1,-1-1,0 1,1-1,-1 1,1-1,-1 1,1-1,0 0,-1 1,1-1,0 0,0 0,0 0,0 1,0-1,0 0,0 0,0-1,1 1,-1 0,0 0,2 0,66 22,-38-22,1-1,0-2,-1-1,1-1,-1-2,0-1,-1-2,23-9,-37 13,55-20,-2-3,-2-2,62-39,-116 62,0-1,0 0,-1-1,0 0,0 0,-1-2,-1 1,1-1,-2-1,0 0,0 0,6-13,-8 15,-1-1,0-1,-1 1,0-1,0 0,-1-1,-1 1,0 0,-1-1,0 0,-1 0,0 1,-1-1,-1 0,0 0,-1 0,0 1,-1-1,0 1,-1 0,0 0,-2-2,3 10,0 1,-1-1,0 1,1 0,-1-1,-1 2,1-1,0 0,-1 1,1 0,-1 0,0 0,1 1,-1 0,0-1,0 2,0-1,0 1,0-1,0 1,0 1,0-1,0 1,0 0,0 0,0 0,0 1,1-1,-1 1,0 0,1 1,0-1,-1 1,1 0,0 0,0 0,1 1,-1-1,1 1,0 0,0 0,-1 0,1-1,0 0,-1 0,1 0,0 0,1 0,-1 0,0 1,1-1,0 1,0 0,0 0,0 0,1 0,0 0,-1 0,1 0,1 0,-1 1,1-1,-1 0,1 0,1 1,-1-1,0 0,1 0,0 1,0-1,0 0,1 0,-1 0,1 0,0 0,0-1,0 1,1-1,-1 1,1-1,0 0,0 0,0 0,0 0,1 0,-1-1,1 1,13 2,0-1,0-1,0 0,1-1,-1-1,1-1,-1 0,0-1,7-2,26 0,-45 3,-1-1,1 0,-1 0,1 1,-1-1,1 1,0 0,-1 0,1 1,-1-1,1 1,-1 0,1 0,-1 1,1-1,-1 1,0 0,0 0,0 0,0 1,0 0,-1-1,1 1,-1 0,1 1,-1-1,0 1,-1-1,1 1,0 0,1 3,13 79,-17-80,-1 0,1-1,0 1,1 0,0 0,0-1,0 1,0-1,1 1,0-1,0 1,0-1,1 0,0 0,0 0,0 0,1-1,-1 1,1-1,0 0,0 0,1 0,-1-1,1 1,0-1,0 0,0-1,1 1,17 4</inkml:trace>
  <inkml:trace contextRef="#ctx0" brushRef="#br0" timeOffset="319.02">0 1608,'129'-45,"-1"-5,2-8,-1 1,485-217,368-151,-870 380,-75 28</inkml:trace>
  <inkml:trace contextRef="#ctx0" brushRef="#br0" timeOffset="740.204">367 1665,'48'-15,"40"-13,19-8,1-7,2-1,-4-3,-1 2,-4 0,1-4,1 3,3 0,-2 2,0-1,-3 3,-4 3,-14 5,-21 6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1,'-37'33,"0"-4,2 2,1 1,1 1,2 2,1 1,3 2,0 0,3 2,1 1,2 1,17-33,1 0,0 0,0 1,1-1,1 1,-1 0,2-1,-1 1,1 0,1 0,0-1,0 1,1 0,0-1,0 1,1-1,1 0,0 0,0 0,0 0,1-1,1 0,-1 0,1 0,0-1,1 1,0-2,0 1,1-1,0 0,1 1,2 0,0 0,1-1,-1 0,1 0,0-2,1 1,-1-2,1 0,-1 0,1-1,0 0,0-2,0 1,0-1,0-1,0 0,0-1,-1-1,1 0,0 0,-1-2,0 1,0-1,0-1,7-5,-1-3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5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93 650,'-14'27,"0"1,2 0,2 1,0 0,2 0,1 1,2 0,1 0,1 0,1 25,1-51,0 0,0 0,1 0,0 0,0 0,0 0,0-1,0 1,1 0,0 0,0 0,0 0,0-1,0 1,1 0,0-1,-1 1,1-1,1 0,-1 0,0 1,1-1,0-1,-1 1,1 0,0-1,1 1,-1-1,0 0,1 0,-1-1,1 1,-1-1,1 1,0-1,0 0,-1 0,1-1,0 1,3-1,10-5,0 0,-1-1,1-1,-1-1,-1 0,1-2,-1 1,-1-2,0 0,0 0,-1-1,10-13,58-46,-78 68,1 0,-1 1,1-1,-1 1,1-1,0 1,0 0,0 1,0-1,0 1,0-1,1 1,-1 1,0-1,1 1,-1-1,1 1,-1 0,0 1,1-1,-1 1,0 0,1 0,-1 0,0 1,0-1,0 1,0 0,0 0,0 0,-1 1,1-1,-1 1,0 0,1 0,-1 0,1 2,1 1,-2-1,0-1,-1 0,2-1,-1 1,0 0,1-1,-1 0,1 0,0 0,0 0,0 0,1-1,-1 0,0 0,1 0,0 0,-1-1,1 0,0 0,0 0,0 0,-1-1,1 0,0 0,0 0,0-1,0 0,2 0,6-5,-1-1,0-1,0 0,0 0,-1-1,-1-1,1 0,-2 0,1-1,-2 0,1-1,-1 0,-1 0,0 0,4-13,-1 7,1-1,-3 3</inkml:trace>
  <inkml:trace contextRef="#ctx0" brushRef="#br0" timeOffset="1112.059">1307 1,'-45'111,"6"2,5 2,4 1,4 12,20-99,1-14,1 1,1-1,0 1,1 0,1 0,0 0,1 0,1 0,0 0,2-1,-1 1,2 0,2 4,-5-18,0 0,0 1,0-1,1 0,-1 0,1 0,0 0,0 0,-1 0,1 0,1 0,-1-1,0 1,0-1,0 0,1 1,-1-1,1 0,-1-1,1 1,-1 0,1-1,-1 1,1-1,0 0,-1 0,1 0,0 0,-1 0,1-1,0 1,-1-1,1 1,-1-1,2-1,79-50,32-60,-113 109,-1 1,1 0,0 0,0 0,0 0,1 0,-1 1,0-1,1 1,-1-1,1 1,0 0,-1 0,1 0,0 0,-1 1,1-1,0 1,0-1,0 1,0 0,-1 0,1 0,0 1,0-1,0 1,-1-1,1 1,0 0,0 0,-1 0,1 1,-1-1,1 0,-1 1,0 0,1 0,-1-1,0 1,0 1,0-1,-1 0,1 0,0 1,-1-1,0 1,1-1,19 53,-21-50,1 0,1 0,-1 0,1 0,-1 0,1 0,1 0,-1 0,1-1,0 1,0-1,0 0,0 0,1 0,0 0,0 0,0-1,0 0,0 0,1 0,-1 0,1-1,0 0,0 0,2 1,5 0,0-1,0 0,1-1,-1 0,0-1,1 0,-1-1,0 0,0-1,0-1,0 0,0 0,0-1,-1-1,1 0,-1 0,-1-1,1 0,-1-1,0-1,0 1,-1-2,7-6,-7 5,-1-1,0 1,0-1,-1-1,0 0,-1 0,-1 0,0 0,0-1,-1 0,-1 0,0 0,0-3,-3 14,0 0,0 1,0-1,0 0,0 0,0 1,0-1,0 0,-1 1,1-1,-1 0,1 1,-1-1,0 1,1-1,-1 1,0-1,0 1,0-1,0 1,0 0,-1 0,1-1,0 1,-1 0,1 0,0 0,-1 1,1-1,-1 0,0 0,1 1,-1-1,1 1,-1-1,0 1,0 0,1 0,-1 0,0 0,1 0,-1 0,0 0,1 0,-1 1,0-1,1 1,-1-1,0 1,1 0,-1 0,1-1,-1 1,1 0,0 0,-1 0,1 1,0-1,0 0,0 0,-1 1,2-1,-2 1,-9 8,0 1,1 0,0 1,1 0,0 0,1 1,0 0,1 1,1-1,0 1,1 1,-1 2,5-14,1 1,-1-1,0 1,1-1,-1 0,1 1,0-1,1 1,-1-1,0 1,1-1,0 1,0-1,0 0,0 1,0-1,1 0,-1 0,1 0,0 0,0 0,0 0,0-1,1 1,-1-1,1 1,0-1,-1 0,1 0,0 0,0 0,0-1,1 1,-1-1,0 0,0 0,2 1,8 1,0 0,0 0,0-1,0-1,0 0,0-1,0 0,0-1,8-1,11-4,-1-2,0-1,-1-1,0-2,0-1,-1-1,-1-2,0 0,-1-2,4-5,-16 12,3-1,-1-1,0 0,-1-1,0-1,-1 0,-1-2,0 1,-2-2,1 1,5-14,-14 22,19-58,-23 66,0-1,0 0,0 1,0-1,0 1,-1-1,1 0,-1 1,1-1,-1 1,1-1,-1 1,0 0,0-1,0 1,0 0,0-1,0 1,0 0,0 0,0 0,0 0,-1 0,1 0,0 0,-1 1,1-1,-1 0,1 1,-1-1,1 1,-1-1,0 1,1 0,-1 0,1 0,-1 0,0 0,1 0,-1 0,0 0,-9 3,1-1,0 2,0-1,0 1,1 1,-1 0,1 0,0 1,1 0,-1 1,1-1,1 2,-1-1,1 1,0 0,1 1,0-1,-4 9,7-15,0 1,1-1,0 0,0 1,0 0,0-1,0 1,0 0,1 0,-1 0,1 0,0 0,0 0,0 0,0 1,0-1,1 0,-1 0,1 1,0-1,0 0,1 1,-1-1,0 0,1 1,0-1,0 0,0 0,0 0,1 0,-1 0,1 0,-1 0,1 0,0-1,0 1,1 0,-1-1,0 0,1 0,0 0,-1 0,1 0,0 0,0-1,0 1,1 0,19 2,-1-2,0 0,1-2,-1 0,1-1,12-3,22-8,-49 9,1 0,0 1,0 0,0 0,0 1,0 1,0-1,0 1,0 1,0 0,1 0,-6 1,-1 1,0-1,0 0,-1 1,1 0,0-1,-1 1,0 0,0 0,0 1,0-1,0 0,0 1,-1-1,0 1,0-1,0 1,0 0,0 0,-1-1,1 1,-1 0,0 0,-1-1,1 1,0 0,-1 0,4 30,-3-30,1-1,0 1,1-1,-1 1,0-1,1 1,0-1,0 0,0 0,0 0,1 0,-1 0,1 0,-1 0,1-1,0 0,0 1,0-1,1 0,-1-1,0 1,1 0,-1-1,1 0,-1 0,1 0,0 0,0-1,-1 1,1-1,0 0,0 0,-1 0,1-1,0 1,21-1,0-1,-1-1,1-2,-1 0,0-1,0-2,0 0,-1-2,-1 0,1-2,-2 0,0-1,0-2,-1 0,-1-1,-1-1,0 0,-1-1,-1-2,-1 1,4-8,18-45,-37 70,1 0,0 0,0 0,-1 0,1 0,-1 0,0 0,0 0,0 0,0 0,0-1,0 1,0 0,-1 0,1 0,-1 0,1 0,-1 0,0 0,0 0,0 0,0 1,0-1,0 0,-1 0,1 1,0-1,-1 1,0-1,1 1,-1 0,0 0,1-1,-1 1,-1 0,-6-1,1 1,-1 0,0 1,1 0,-1 0,1 0,-1 1,1 1,-1-1,1 2,-1-1,1 1,0 0,0 1,1-1,-1 2,1-1,0 1,0 0,0 1,1-1,-1 1,2 1,-1-1,1 1,-1 0,2 0,-1 0,1 1,0 0,1 0,0 0,-1 5,-1-1,0 0,1 0,0 1,1 0,0-1,1 1,1 0,0 0,1 0,0 0,1 0,1 0,0 0,0 0,1 0,1-1,0 1,1-1,0 0,1 0,0-1,1 0,0 0,2 1,6 0,1 1,0-2,1 0,0-1,1-1,0 0,0-1,1-1,0-1,0-1,0-1,1 0,0-1,0-2,0 0,0 0,-1-2,1-1,0 0,17-5,-4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1019,'-21'3,"-1"1,1 1,0 2,0 0,1 1,0 0,0 2,1 1,-12 8,23-14,0 1,0 1,1-1,-1 1,2 1,-1-1,1 1,0 0,0 1,1-1,0 1,1 0,0 0,1 1,-1-1,2 1,-1 0,1 0,1-1,0 1,0 10,2-4,1 0,0 1,1-1,1 0,1 0,0-1,1 1,0-1,1-1,1 1,0-1,1 0,1-1,0 0,1-1,0 0,10 8,-12-12,1 0,0-1,0 0,0 0,1-1,0 0,1-1,-1 0,1-1,0-1,0 1,0-2,0 0,1 0,-1-1,0-1,1 0,-1-1,1 0,-1 0,0-2,0 0,7-2,3-3,0-2,-1 0,0-1,-1-1,-1-1,0 0,0-2,-2 0,1-1,-2-1,-1 0,0-1,-1-1,0 0,-2-1,-1-1,0 0,-1 0,-2-1,0 0,-1 0,0-7,-6 15,-1 1,0-1,-1 1,-1 0,0-1,-1 1,0 0,-1 0,-1 1,0-1,0 1,-1 0,-1 0,0 1,0 0,-1 0,-1 1,0 0,0 0,-1 1,0 0,-1 1,1 0,-2 1,1 0,-1 1,0 0,0 0,-1 2,0 0,0 0,0 1,0 0,-2 1,-15 2,0 0,1 2,-1 2,1 0,0 2,0 2,1 0,0 2,0 0,1 3,1 0,0 1,1 2,0 0,1 2,1 0,1 2,-16 18,30-32,1 0,0 0,0 1,1 0,-1 0,1 0,1 1,0 0,0 0,0 0,1 1,0 0,1 0,0 0,0 0,1 0,0 4,4-10,0 0,0 0,1 0,-1 0,1 0,0-1,0 0,0 1,0-1,0 0,1-1,-1 1,0 0,1-1,-1 0,1 0,0 0,-1 0,1 0,0-1,0 0,-1 0,1 0,0 0,0 0,-1-1,1 0,1 0,2 1,49-4,0-2,0-3,-1-2,8-5,-8 1,0 4,1 2,0 2,8 2,-51 6,0 1,0 0,0 0,-1 1,1 1,-1 1,0-1,0 2,-1 0,1 0,-1 1,-1 0,4 3,29 18,-38-26,-1 1,0-1,1 1,0-1,0-1,-1 1,1-1,0 1,0-1,1-1,-1 1,0-1,0 0,0 0,0 0,0-1,0 0,0 0,0 0,0-1,0 1,4-3,9-9</inkml:trace>
  <inkml:trace contextRef="#ctx0" brushRef="#br0" timeOffset="381.105">506 427,'-5'0,"-6"0,-2 4,-3 3,1 4,3-5,9-3,9-2,4-6,5-2,0 0</inkml:trace>
  <inkml:trace contextRef="#ctx0" brushRef="#br0" timeOffset="631.061">844 454,'-5'5,"-1"6,0 7,6-1,3-3</inkml:trace>
  <inkml:trace contextRef="#ctx0" brushRef="#br0" timeOffset="977.524">1521 794,'29'-5,"24"-2,7 1,-1 1,-6 1,-7 2,-7 1,-5 1,-4 0,-2 0,-5 5,-7 2</inkml:trace>
  <inkml:trace contextRef="#ctx0" brushRef="#br0" timeOffset="1162.4">1465 1075,'38'0,"28"0,6 0,-3 0,-14 0</inkml:trace>
  <inkml:trace contextRef="#ctx0" brushRef="#br0" timeOffset="1467.24">2452 934,'39'0,"26"0,8 0,-4 0,-14-5,-16-1</inkml:trace>
  <inkml:trace contextRef="#ctx0" brushRef="#br0" timeOffset="2465.145">3215 1245,'8'-2,"111"-23,-2-5,-1-4,94-44,-186 67,-1-1,-1-1,0-1,-1-1,0-1,-1-1,16-17,-30 28,0-1,0 0,0 0,-1-1,0 0,0 0,-1 0,0 0,-1 0,1-1,-2 0,1 0,-1 0,-1 0,1 0,-1 0,-1 0,0 0,0 0,-1-1,0 1,-1 0,-2-7,3 12,0 0,0 0,0 1,-1-1,0 0,0 1,0-1,0 1,0 0,-1-1,1 1,-1 0,0 1,0-1,0 0,0 1,-1 0,1-1,-1 1,1 1,-1-1,0 0,0 1,1 0,-1 0,0 0,0 0,0 1,0 0,0 0,0 0,0 0,0 0,0 1,0 0,0-1,0 2,0-1,0 0,0 1,1 0,-1-1,1 1,-1 1,1-1,0 1,-1 0,-5 8,1-1,1 1,0 1,1-1,0 1,1 0,0 0,0 1,2 0,-1-1,2 1,0 0,0 1,1 11,1-18,1 0,0 0,0 0,1 0,-1-1,2 1,-1 0,1-1,-1 0,2 0,-1 0,1 0,0 0,0-1,1 1,-1-1,1 0,0-1,1 1,-1-1,1 0,0 0,0-1,0 1,0-2,1 1,-1 0,3-1,7 4,0-2,0 0,1-1,-1 0,1-2,0 0,-1 0,1-2,0 0,-1-1,8-2,9-5,0-1,-1-1,-1-2,0-2,0 0,-2-2,0-1,-1-2,-1 0,-1-2,-1-1,0-1,-2-1,-1-1,-1-1,-2-1,9-16,-2-34,-26 77,0 0,-1 1,1-1,0 0,0 1,0-1,-1 0,1 1,0-1,-1 1,1-1,0 0,-1 1,1-1,-1 1,1-1,-1 1,1-1,-1 1,1 0,-1-1,0 1,1 0,-1-1,1 1,-1 0,0 0,1 0,-1-1,0 1,1 0,-1 0,0 0,1 0,-1 0,0 0,1 0,-1 0,0 1,1-1,-1 0,0 0,1 1,-1-1,0 0,1 0,-1 1,1-1,-1 1,1-1,-1 1,1-1,-1 1,1-1,-31 27,21-15,2 1,0-1,0 2,1-1,0 1,2 0,-1 0,2 0,0 1,1 0,0-1,1 1,1 1,0-1,1 5,0-15,1 1,0 0,0-1,1 1,0-1,0 0,0 1,0-1,1 0,0 0,0 0,0-1,1 1,-1-1,1 0,0 0,0 0,1 0,-1-1,1 1,0-1,0-1,0 1,0-1,0 1,1-1,-1-1,1 1,-1-1,1 0,-1 0,1-1,0 0,-1 0,1 0,0-1,0 1,14 0,0-1,-1-1,1 0,0-2,-1 0,1-1,-1-1,-1-1,1 0,-1-2,0 0,-1-1,0 0,-1-2,0 0,2-3,9-8,-2 0,-1-1,-1-2,-1 0,-1-2,-1 0,2-7,-18 30,-1 0,1 0,-1-1,-1 1,1-1,-1 0,0 0,0 0,0 0,-1 0,0 0,0 0,-1 0,1 0,-2-1,1 1,0 0,-1 0,0 0,-1 0,0 0,1 0,-2-2,0 8,1-1,-1 1,1 0,-1-1,1 1,-1 0,0 1,1-1,-1 0,1 1,-1-1,1 1,-1 0,1 0,0 0,-1 0,1 0,0 0,0 1,0-1,0 1,0 0,0-1,0 1,1 0,-1 0,0 0,1 0,0 1,-1-1,1 0,-1 2,-9 13,1 0,0 0,1 1,1 0,1 0,0 1,1 0,1 1,1-1,1 1,1 0,0-1,2 16,0-26,0 0,1 0,0-1,0 1,1 0,0-1,1 0,0 1,0-1,0 0,1 0,1-1,-1 1,1-1,0 0,1 0,0-1,0 1,0-1,1-1,0 1,0-1,0 0,1-1,0 0,0 0,0 0,0-1,0-1,1 1,-1-1,1-1,0 1,-1-1,1-1,0 0,0 0,-1-1,1 0,0 0,3-2,11-8,-4-1</inkml:trace>
  <inkml:trace contextRef="#ctx0" brushRef="#br0" timeOffset="2846.778">5190 31,'423'-26,"-420"25,-1 0,1 0,0 0,-1 1,1 0,0-1,0 1,-1 0,1 0,0 1,0-1,-1 0,1 1,0 0,-1 0,1-1,-1 2,1-1,-1 0,1 0,-1 1,0-1,1 1,-1 0,0 0,0 0,0 0,-1 0,1 0,0 0,-1 1,1-1,-1 0,0 1,0-1,0 1,0 0,0-1,-1 1,1 0,-1 0,-68 119,68-120,0 0,-1-1,1 1,0 0,0-1,1 1,-1 0,0 0,0-1,1 1,-1-1,1 1,0 0,-1-1,1 1,0-1,0 0,0 1,0-1,0 1,0-1,0 0,1 0,-1 0,0 0,1 0,-1 0,1 0,-1 0,1-1,-1 1,1 0,-1-1,1 1,0-1,-1 0,1 0,0 1,73 4,-67-5,80-1,-63 0</inkml:trace>
  <inkml:trace contextRef="#ctx0" brushRef="#br0" timeOffset="3335.636">6714 173,'-27'12,"1"1,0 2,1 0,0 2,2 1,0 0,1 2,1 1,1 0,-7 11,10-13,1 1,1 1,0 1,2 0,1 0,0 2,2-1,1 1,-6 23,12-36,1-1,0 1,0 0,1 0,0-1,1 1,0 0,1 0,1 0,-1 0,2-1,-1 1,1-1,1 1,0-1,0 0,1 0,1-1,-1 0,2 0,-1 0,1 0,0-1,3 2,3 0,0 0,1 0,0-1,1-1,-1-1,2 0,-1 0,1-2,0 0,0-1,0 0,1-1,-1-1,15 0,1-1,1-2,-1-1,0-1,1-2,-1-1,-1-2,5-2,-4 0,-1-2,0-1,-1-2,0-1,-2-1,0-1,0-1,-2-2,0-2,-11 9,0 0,-1-1,-1-1,-1 0,0-1,-1 0,-1-1,0 0,-1-1,-2 0,0 0,0 0,-2-1,-1 0,1-6,-5 12,-1 0,0 0,-1 0,0 0,-1 0,0 0,-2 1,1 0,-2 0,0 0,0 0,-1 1,-1 0,0 1,0-1,-1 2,-1-1,1 1,-2 1,0-1,0 2,0 0,-1 0,0 1,-1 0,1 1,-1 1,-1 0,1 1,-1 0,1 1,-1 0,0 1,0 1,0 0,-13 2,-14 2,0 2,1 1,0 3,0 1,0 2,1 1,1 3,1 0,-11 9,-14 7</inkml:trace>
  <inkml:trace contextRef="#ctx0" brushRef="#br0" timeOffset="3595.083">6065 821,'103'-27,"-1"-5,-2-5,-2-4,-1-4,1-6,102-46,-184 90,-14 5,0 0,0 1,0-1,0 1,0 0,0-1,1 1,-1 0,0 0,1 1,-1-1,1 0,-1 1,1 0,-1-1,1 1,-1 0,1 0,-1 0,1 1,-1-1,0 0,1 1,-1 0,1 0,-1 0,0 0,1 0,-1 0,0 0,0 1,0-1,0 1,0-1,0 1,-1 0,1 0,0 1,90 120,-79-112,0-1,0-1,1 0,0-1,1 0,-1-1,2-1,-1 0,1-1,-1-1,1 0,1-1,-1-1,0 0,1-1,-1-1,0-1,1 0,-1-1,0-1,0-1,0 0,0-1,2-1,0-5</inkml:trace>
  <inkml:trace contextRef="#ctx0" brushRef="#br0" timeOffset="5311.464">1691 1104,'0'-5,"4"-1,8-1,0 7,4 3,3 1,4 0,3-1,1-1,2 0,-1-2,1 1,0-6,0-2,-1 1,-4 1</inkml:trace>
  <inkml:trace contextRef="#ctx0" brushRef="#br0" timeOffset="6135.269">1832 708,'-138'26,"-64"6,151-37,51-2</inkml:trace>
  <inkml:trace contextRef="#ctx0" brushRef="#br0" timeOffset="8333.157">8068 1019,'-43'38,"-24"32,0 9,6-4,13-15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06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1439,'18'0,"1"0,-1 0,0-2,0 0,0-1,0-1,-1-1,1-1,-1 0,0-1,-1 0,1-2,9-7,144-142,-163 149,-1 1,1-1,-1-1,-1 1,0-1,0 0,-1 0,-1 0,3-11,-5 18,0 1,0-1,-1 0,1 0,-1 0,0 0,0 0,0 0,0 1,0-1,-1 0,1 0,-1 0,0 0,0 1,0-1,0 0,0 1,-1-1,1 1,-1-1,0 1,0 0,1 0,-1-1,-1 1,1 1,0-1,0 0,-1 0,1 1,-1 0,1-1,-1 1,0 0,0 0,1 0,-1 1,0-1,-1 1,-1-1,1 1,-1 0,1 0,-1 0,1 1,0-1,-1 1,1 0,0 1,0-1,0 1,0 0,0 0,0 0,0 0,0 1,1-1,-1 1,1 0,0 0,0 0,0 1,0-1,1 1,-1 0,1-1,0 1,-1 2,-1 1,0 1,0 0,1-1,0 1,1 1,-1-1,2 0,-1 0,1 1,0-1,1 1,0-1,0 1,1-1,0 2,1-3,0 0,1 1,0-1,0 0,1 0,0 0,0-1,0 1,1-1,0 0,0 0,1-1,-1 1,1-1,0-1,1 1,-1-1,1 0,0 0,0-1,0 0,0 0,1-1,3 1,6 1,1-1,0 0,-1-1,1-2,0 0,0 0,0-2,0 0,-1-1,4-1,-2 0,1-1,-1-1,0 0,0-2,-1 0,0-1,0 0,-1-2,0 0,-1-1,0 0,-1-2,-1 0,0 0,0-1,-2-1,0 0,7-13,-4-41,-15 68,0 1,0-1,0 0,0 1,-1-1,1 1,-1-1,1 1,-1-1,0 1,1-1,-1 1,0 0,0-1,0 1,0 0,0-1,0 1,0 0,0 0,-1 0,1 0,0 0,-1 1,1-1,-1 0,1 1,-1-1,1 1,-1-1,1 1,-1-1,1 1,-1 0,0 0,1 0,-1 0,1 0,-1 0,0 1,1-1,-2 1,-4 1,0 1,0 0,1 1,-1-1,1 1,0 1,0-1,0 1,0 0,1 0,0 1,0 0,1 0,-1 0,1 0,0 0,1 1,0 0,0 0,0 0,1 0,0 0,0 1,1-1,0 0,0 1,1-1,0 1,0-1,2 7,-1-9,0 0,1 0,0 0,0 0,1 0,-1 0,1-1,0 1,0-1,0 0,1 0,0 0,-1 0,1-1,1 1,-1-1,0 0,1-1,0 1,-1-1,1 0,0 0,0 0,0-1,1 1,-1-1,0 0,0-1,1 0,2 1,9-1,0 1,1-2,-1-1,0 0,0-1,0 0,0-2,-1 0,1-1,24-13,-2-2,-1-1,-1-2,0-2,-2-1,-2-2,7-8,-29 27,0 0,0 0,-2-1,1-1,-1 0,-1 0,0 0,-1-1,0 0,-1-1,3-10,-9 22,1 1,-1-1,-1 1,1 0,0-1,0 1,0-1,-1 1,1 0,-1-1,1 1,-1 0,0-1,1 1,-1 0,0 0,0 0,0 0,0 0,0 0,0 0,0 0,0 0,0 0,0 0,-1 1,1-1,0 0,-1 1,1-1,0 1,-1-1,1 1,0 0,-1 0,1 0,-1 0,1 0,-1 0,1 0,0 0,-1 0,1 1,-1-1,1 0,0 1,-1-1,1 1,0 0,0-1,-1 1,1 0,0 0,0 0,0 0,0 0,0 0,0 0,0 0,0 0,1 1,-2 0,-10 10,0 1,0 1,1 0,1 0,0 1,1 1,1-1,0 2,1-1,1 1,1 0,0 0,-2 14,5-23,1 0,0 0,0 0,1 0,-1 0,2 0,-1 0,1 0,1 0,-1 0,1-1,0 1,1 0,0-1,0 0,1 0,0 0,0 0,1 0,-1-1,1 0,1 0,-1 0,1 0,0-1,1 0,-1-1,1 1,0-1,0 0,0-1,5 2,7 1</inkml:trace>
  <inkml:trace contextRef="#ctx0" brushRef="#br0" timeOffset="506.447">1864 1015,'4'0,"7"0,6 5,6 2,2-1,3-1,1-2,0 0,1-2,-1-1,0 0,-10 0,-8 0</inkml:trace>
  <inkml:trace contextRef="#ctx0" brushRef="#br0" timeOffset="769.453">1835 1214,'14'4,"10"3,6-1,2-2,0 0,0-2,0-1,-2 0,-5-6,-3-2,-4 1</inkml:trace>
  <inkml:trace contextRef="#ctx0" brushRef="#br0" timeOffset="2453.567">2963 593,'11'-8,"0"0,1 1,-1 1,1 0,1 0,-1 1,1 1,0 0,0 1,4-1,12-3,-16 2,1 1,0 1,0 0,0 1,0 1,0 0,1 1,-1 0,0 1,14 3,-27-4,0 0,0 0,-1 1,1-1,0 0,0 1,0-1,-1 0,1 1,0-1,0 1,-1 0,1-1,0 1,-1 0,1-1,-1 1,1 0,-1-1,1 1,-1 0,1 0,-1 0,0 0,0-1,1 1,-1 0,0 0,0 0,0 0,0 0,0 0,0-1,0 1,0 0,0 0,0 0,-1 0,1 0,0 0,-1-1,1 1,0 0,-1 0,1 0,-1-1,1 1,-1 0,0-1,1 1,-1 0,0-1,-36 37,36-36,-187 156,186-154,-1 0,1 0,-1 0,1 0,0 0,0 1,0-1,1 1,-1-1,1 1,0-1,0 1,0 0,1 0,-1 0,1-1,0 1,0 0,0 0,0 0,1-1,0 1,-1 0,2 0,-1-1,0 1,1-1,-1 1,1-1,0 0,0 1,0-1,1 0,-1 0,1 0,-1-1,1 1,0-1,0 1,0-1,1 0,-1 0,0-1,1 1,0-1,-1 1,1-1,-1 0,3 0,2 2,0-1,1 1,-1-1,0-1,1 0,0 0,-1-1,1 0,0 0,-1-1,1 0,-1 0,1-1,6-3,4-2</inkml:trace>
  <inkml:trace contextRef="#ctx0" brushRef="#br0" timeOffset="2767.377">3641 394,'-5'29,"-6"33,-1 12,1-3,3-8,2-11,-2-8,0-8,1-4,2-4,2-1,2-1,5-5,2-5</inkml:trace>
  <inkml:trace contextRef="#ctx0" brushRef="#br0" timeOffset="3106.371">4008 480,'-91'43,"-126"75,215-118,0 1,0-1,0 1,1 0,-1 0,0-1,0 1,0 0,1 1,-1-1,0 0,1 0,-1 1,1-1,0 1,-1-1,1 1,0 0,0-1,0 1,0 0,0 0,0 0,1 0,-1-1,1 1,-1 0,1 0,0 0,-1 0,1 1,0-1,0 0,1 0,-1 0,0 0,1 0,-1 0,1-1,0 1,-1 0,1 0,0 0,0 0,0-1,1 1,-1 0,0-1,1 1,-1-1,1 0,-1 1,2 0,139 21,-126-21,-10-1,1 0,-1 0,0 0,0 0,0 1,0 0,0 0,0 1,0 0,-1 0,1 0,-1 1,0-1,0 1,0 1,-1-1,3 3,20 21,-13-18</inkml:trace>
  <inkml:trace contextRef="#ctx0" brushRef="#br0" timeOffset="3473.47">3020 1128,'43'5,"39"2,14-6,1-3,-6 0,-10-1,-8-4,-8-1,-5 1,-3 1,-6 3,-3 0,-4 2,-5 1,-4 0,-4 0,-7 1</inkml:trace>
  <inkml:trace contextRef="#ctx0" brushRef="#br0" timeOffset="4089.385">2879 1467,'78'-23,"1"3,1 4,0 3,27 2,-23 12,-83-1,0 0,0 0,0 1,0-1,0 1,0-1,0 1,0-1,0 1,0 0,0-1,-1 1,1 0,0 0,0-1,-1 1,1 0,0 0,-1 0,1 0,-1 0,1 0,-1 0,0 0,1 0,-1 0,0 0,0 0,0 0,0 1,0-1,0 0,0 0,0 0,0 0,0 0,0 0,-1 0,1 0,-1 0,1 0,-1 0,1 0,-1 0,1 0,-1 0,0 0,1 0,-1 0,0-1,0 1,0 0,0 0,-44 46,43-46,-25 20,-38 45,65-63,0 0,1 0,0 1,-1-1,1 0,0 0,0 0,1 0,-1 0,1 0,0 0,-1 0,1 0,0-1,1 1,-1-1,0 1,1-1,-1 0,1 0,0 0,0-1,0 1,-1 0,2-1,-1 0,0 0,0 0,0 0,0 0,1-1,-1 1,0-1,1 0,-1 0,2-1,6 5,20 4,-25-8,-1 1,1-1,0 2,-1-1,1 0,-1 1,0 0,1 1,-1-1,0 1,0 0,0 0,-1 0,1 1,-1 0,0 0,0 0,0 0,0 1,-1-1,0 1,0 0,1 2,-4-5,1 0,-1 1,0-1,0 1,0-1,0 1,0-1,0 1,-1-1,1 1,-1-1,0 0,0 1,0-1,0 0,0 1,0-1,-1 0,1 0,-1 0,1 0,-1-1,0 1,0 0,0-1,0 1,0-1,0 1,0-1,-1 0,-71 31,58-27,-1-1,1-1,-1 0,0-1,0-1,0-1,-9 0,-10-16,30 3</inkml:trace>
  <inkml:trace contextRef="#ctx0" brushRef="#br0" timeOffset="4671.451">3585 1778,'25'-43,"2"1,2 2,1 0,2 2,8-4,-13 11,-15 16,1 1,1 1,0 0,1 1,0 0,1 1,7-3,-23 13,1 1,-1-1,1 1,0-1,0 1,-1 0,1-1,0 1,0 0,-1-1,1 1,0 0,0 0,0 0,-1 0,1 0,0 0,0 0,0 0,-1 0,1 0,0 1,0-1,0 0,-1 0,1 1,0-1,0 0,-1 1,1-1,0 1,-1-1,1 1,-1-1,1 1,0 0,-1-1,1 1,-1 0,0-1,1 1,-1 0,0 0,1-1,-1 1,0 0,0 0,1-1,-1 1,0 0,0 0,0 0,0 0,0 0,-4 46,0-30,-6 65,10-80,0 0,0 0,0 0,1 1,-1-1,1 0,0 0,-1 0,1 0,0 0,0 0,0-1,1 1,-1 0,0 0,1-1,-1 1,1-1,-1 1,1-1,0 0,-1 1,1-1,0 0,0 0,0 0,0-1,0 1,0 0,0-1,0 1,1-1,-1 0,1 1,7-2,-1 0,0-1,1 1,-1-2,0 1,0-1,0-1,-1 0,1 0,-1 0,3-4,32-12,119-45,-160 63,-1 1,1 0,0-1,0 1,0 0,0 0,0 1,0-1,0 0,1 1,-1-1,0 1,0 0,0 0,1-1,-1 2,0-1,0 0,0 0,1 1,-1-1,0 1,0-1,0 1,0 0,0 0,0 0,0 0,0 1,0-1,-1 0,1 1,0-1,-1 1,1-1,-1 1,0 0,1 0,-1 0,0 0,0 0,0 0,0 0,-1 0,1 0,0 0,-1 0,0 2,-10 62,8-61,0 0,0 0,1 1,-1-1,1 0,1 1,-1-1,1 1,0 0,0-1,0 1,1-1,0 1,0-1,0 1,1-1,0 0,0 0,3 5,-4-8,1 0,0-1,-1 1,1 0,0-1,0 1,0-1,1 0,-1 0,0 0,0 0,1 0,-1 0,0-1,1 1,-1-1,1 1,-1-1,1 0,-1 0,1 0,-1 0,1-1,14-3</inkml:trace>
  <inkml:trace contextRef="#ctx0" brushRef="#br0" timeOffset="6173.689">2061 113,'16'-9,"-1"-1,-1 0,2 1,-1 1,1 1,1 0,-1 2,1-1,0 2,0 0,1 1,16 0,-30 4,0 1,1 0,-1 1,0-1,0 1,0-1,-1 1,1 0,-1 1,1-1,-1 0,0 1,-1 0,1 0,0 0,-1 0,0 0,0 0,0 1,-1-1,0 1,1-1,-1 1,-1-1,1 1,-1 0,0-1,0 1,0 0,0-1,-1 1,0 0,0-1,0 1,-1-1,0 2,1 10,4 310,60 208,-53-415,-6 1,-7 66,0-134,-3-1,-2 1,-2-1,-2-1,-3 0,-11 26,19-116,27-270,3 183,6 0,6 2,29-64,142-292,-183 422,-19 43,1 0,0 1,1-1,0 1,1 1,1-1,1 1,0 1,0-1,2 2,-1-1,2 2,0-1,0 1,1 1,0 0,0 1,1 1,1-1,20 0,0 1,1 2,-1 1,1 2,0 1,0 2,0 1,0 2,21 5,155 3,13-25,-1-10,87-25,-79 12,-229 36,3-1,0 1,0-1,1 1,-1 1,0-1,0 1,1 0,-1 0,0 1,0 0,1 0,-1 0,0 1,0 0,0 0,-1 1,1-1,1 2,-5 0,0-1,-1 1,0-1,0 1,0-1,0 1,-1 0,1-1,-1 1,0 0,0-1,0 1,0 0,-1-1,0 1,0 0,0-1,0 1,-1 0,-1 15,-5 93,8-87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1,'-59'9,"0"2,2 2,-1 4,2 1,-6 6,-50 46,110-68,0 0,0 0,0 0,0 0,0 1,0-1,1 0,-1 1,1 0,0-1,-1 1,1 0,1 0,-1 0,0-1,1 1,-1 0,1 0,0 0,0 0,0 0,0 0,1 0,-1 0,1 0,0 0,0-1,0 1,0 0,0-1,0 1,1 0,0-1,-1 1,1-1,0 0,0 0,0 0,0 0,1 0,-1 0,0 0,185 89,-182-89,-1 0,0 1,0-1,0 1,0 0,-1 0,1 0,-1 0,1 1,-1 0,0-1,-1 1,1 0,-1 0,1 1,-1-1,-1 0,1 1,0-1,-1 1,0 0,0-1,-1 1,1 0,-1 0,0-1,0 1,-1 0,1 0,-1-1,0 1,0 0,-1-1,1 1,-1-1,0 0,0 1,0-1,-1 0,0 0,0 0,0-1,0 1,-1 0,-17 10,0-1,0-1,-1-1,0-2,-1 0,-13 3,19-6,-6 3,11-3,-1-1,1-1,-1 0,0-1,0 0,0-1,0 0,0-1,-10 0,7-8,8-4</inkml:trace>
  <inkml:trace contextRef="#ctx0" brushRef="#br0" timeOffset="249.047">1030 198,'-24'39,"-17"31,-7 9,5-4,9-11,11-15</inkml:trace>
  <inkml:trace contextRef="#ctx0" brushRef="#br0" timeOffset="764.111">1171 678,'36'-96,"5"1,4 2,6-2,-50 92,1-2,0 0,0 0,1 0,-1 0,1 1,0-1,0 1,1 0,-1 0,1 0,0 0,0 0,0 1,1 0,-1 0,1 0,0 0,-1 1,1 0,0 0,1 0,-1 0,0 1,0 0,3 0,-5 4,0-1,0 1,-1 0,1 1,-1-1,0 0,0 1,0-1,0 1,-1-1,1 1,-1 0,0 0,0 0,0 0,-1 0,1 0,-1 0,0 0,0-1,-1 1,1 0,-1 0,1 0,-1 0,-1 0,1 0,0-1,-2 3,1 5,1-5,-1-1,0-1,0 0,1 0,-1 0,1 1,0-1,0 1,1-1,-1 1,1-1,0 1,0-1,1 1,-1-1,1 1,0-1,0 1,1-1,-1 0,1 0,0 0,0 0,1 0,-1 0,1 0,-1-1,1 1,0-1,1 0,-1 0,0 0,1 0,0 0,0-1,1 1,8-2,0 0,0-1,0-1,0 0,0 0,0-1,0-1,0 0,-1-1,1-1,-1 0,0 0,-1-1,1-1,-1 0,0 0,-1-1,0 0,0-1,-1 0,0-1,3-4,22-25,-2-2,-2-2,-1 0,5-16,-24 40,-3 7</inkml:trace>
  <inkml:trace contextRef="#ctx0" brushRef="#br0" timeOffset="1077.051">2413 85,'-14'3,"1"0,1 1,-1 1,1 0,-1 0,1 1,1 1,-1 0,1 1,1 0,-1 0,-6 8,17-16,-10 9,-1 1,2-1,0 1,0 1,1 0,0 0,0 0,2 1,-1 0,0 4,5-11,0-1,1 0,-1 1,1 0,0-1,0 1,1 0,-1-1,1 1,0 0,1 0,-1-1,1 1,0 0,0-1,0 1,0-1,1 1,0-1,0 0,0 1,0-1,1 0,0 0,0-1,0 1,0-1,0 1,1-1,3 2,7 4,0-2,1 0,0-1,0 0,1-1,0-1,0 0,0-1,0-1,0-1,0 0,0-1,1 0,-1-2,0 0,0-1,0 0,0-1,-1-1,1-1,-1 0,0-1,-1 0,0-1,8-7,-6 7</inkml:trace>
  <inkml:trace contextRef="#ctx0" brushRef="#br0" timeOffset="1416.085">2695 396,'26'11,"0"-2,0 0,1-2,0 0,0-2,1-1,-1-1,1-2,0-1,0 0,-1-2,8-3,-19 2,-1 0,1-1,-1 0,-1-2,1 0,-1 0,0-1,0-1,-1 0,0-1,0-1,-1 0,0 0,-1-1,0-1,-1 0,-1 0,1-1,-2 0,0-1,0-2,-6 13,-1-1,0-1,0 1,0 0,0 0,-1 0,0 0,0 0,0-1,0 1,-1 0,0 0,1 0,-1 0,-1 0,1 0,-1 0,1 0,-1 0,0 1,-1-1,1 1,0-1,-1 1,0 0,0 0,0 0,0 0,0 1,-1-1,1 1,-1 0,0 0,1 0,-1 1,0-1,0 1,0 0,0 0,-1 0,1 0,0 1,-4 0,-5-1,0 1,0 1,0 0,0 1,0 0,0 1,0 0,1 1,-1 1,1 0,0 1,0 0,1 0,0 1,0 1,-5 4,-12 12,1 0,0 2,2 1,2 1,-7 11,25-34,0 0,0 1,1-1,-1 1,1 0,1 0,-1 1,1-1,0 1,1 0,0-1,0 1,0 0,1 0,0 1,0-1,0 0,1 0,0 0,1 0,0 1,0-1,0 0,1 0,0 0,1-1,-1 1,1 0,1-1,-1 0,2 3,9 3,1 0,0-1,1-1,0 0,1-1,0-1,0 0,0-1,1-1,0-1,1-1,-1 0,1-1,0-1,-1-1,1-1,2 0,299-27,-283 24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1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886 311,'-65'5,"48"-7,-35 5,0 2,0 3,0 2,1 2,0 2,2 3,0 1,-36 20,84-37,-178 79,178-80,1 0,-1 0,0 0,1 0,-1 0,0 0,1 0,-1 1,0-1,1 0,-1 0,1 1,-1-1,0 0,1 1,-1-1,1 1,-1-1,1 1,-1-1,1 1,-1-1,1 1,0 0,-1-1,1 1,0-1,0 1,-1 0,1-1,0 1,0 0,0-1,0 1,0 0,0-1,0 1,0 0,0 0,0-1,0 1,0 0,0-1,1 1,-1 0,0-1,0 1,1-1,-1 1,0 0,1-1,-1 1,1-1,-1 1,1-1,-1 1,1-1,-1 0,1 1,-1-1,1 1,0-1,-1 0,1 0,0 1,-1-1,1 0,47 13,230 16,-188-24,-89-4,0 0,0 0,0 0,0 0,0 0,-1 0,1 1,0-1,-1 0,1 0,-1 0,1 1,-1-1,0 0,0 1,1-1,-1 0,0 1,0-1,0 0,0 1,-1-1,1 0,0 1,0-1,-1 0,1 1,-1-1,1 0,-1 0,0 0,1 0,-1 1,0-1,0 0,0 0,0 0,0 0,0-1,0 1,0 0,0 0,0-1,0 1,-1 0,1-1,0 1,0-1,-1 0,-3 6,-223 194,173-156,-154 132,207-174,-1-1,1 1,0 0,0 0,0 0,0 0,0 0,0 1,0-1,0 1,1-1,0 1,-1-1,1 1,0 0,0 0,0-1,1 1,-1 0,1 0,-1 0,1 0,0 0,0 0,0 0,1 0,-1 0,1-1,0 1,-1 0,1 0,0 0,1-1,-1 1,0 0,1-1,0 0,-1 1,1-1,0 0,0 0,0 0,0 0,1 0,-1 0,1 0,12 4,1-1,0-1,0 0,0-1,1 0,-1-2,1 0,-1-1,1 0,-1-1,1-1,-1-1,0 0,10-4,-1 2,-1-1,0-2,0 0,0-1,-1-2,-1 0,0-1,-1-1,0-1,3-4,-6 1</inkml:trace>
  <inkml:trace contextRef="#ctx0" brushRef="#br0" timeOffset="262.943">490 0,'-42'148,"-20"132,46-203,-80 435,63-236,31-259,4 110,4-109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1 939,'38'-17,"60"-25,-2-3,-2-5,-2-4,23-22,-94 61,0-1,-2-1,0-1,-1-1,0 0,-2-1,0-1,-2 0,5-11,-17 29,0-1,-1 0,1 0,-1 0,0 0,0 0,-1-1,1 1,-1 0,0 0,0 0,0-1,-1 1,0 0,1 0,-1 0,-1 0,1 0,-1 0,1 0,-1 0,0 1,0-1,-1 1,1-1,-1 1,0 0,1 0,-2 0,1 0,0 1,0-1,-1 1,1 0,-1 0,0 0,0 0,0 1,0-1,0 1,0 0,0 0,0 1,0-1,0 1,-2 0,-6 1,0 1,0 1,0 0,1 0,-1 1,1 0,0 1,1 1,-1 0,1 0,0 1,0 0,1 0,0 1,0 1,1-1,0 1,1 1,0 0,0 0,1 0,0 1,1-1,0 1,1 1,0-1,1 1,-2 10,3-13,1-1,1 1,0-1,0 0,1 1,-1-1,2 1,-1-1,1 0,1 0,0 1,0-2,0 1,1 0,0-1,0 0,1 1,0-2,0 1,1-1,0 1,0-2,0 1,1-1,0 0,0 0,0-1,1 0,-1 0,1 0,0-1,0-1,0 1,0-1,1-1,-1 1,0-1,1-1,-1 0,6 0,15 2,1 0,-1-2,1-2,-1 0,0-2,0-2,0 0,-1-2,0-1,0-1,6-4,-6 4,-1-2,-1 0,0-2,0 0,-2-2,0-1,-1-1,0-1,-2-1,0 0,-1-2,-2-1,0 0,-1-1,13-26,-18-21,-12 69,0 0,-1 1,1-1,0 1,0-1,-1 1,1-1,-1 1,0-1,1 1,-1-1,0 1,0-1,0 1,0 0,0 0,0 0,0-1,0 1,0 0,0 0,-1 0,1 1,-1-1,1 0,0 0,-1 1,1-1,-1 1,1-1,-1 1,0 0,1-1,-1 1,1 0,-1 0,0 0,1 0,-1 1,1-1,-1 0,-1 1,-5 3,0 1,-1 0,1 0,1 1,-1 0,1 0,0 0,1 1,0 0,0 1,0 0,1-1,0 2,0-1,1 0,0 1,0 2,-4 1,1 0,0 1,1 0,0 0,1 0,1 1,0 0,1 0,0 0,1 0,1 1,0-1,1 0,0 1,1-1,1 0,0 0,3 9,2-15,0-1,1 0,0 0,0 0,0-1,1-1,-1 1,1-1,1-1,-1 0,1 0,-1-1,1 0,0 0,1-1,-1-1,0 0,0 0,1-1,-1 0,0-1,0 0,7-1,21-5,0-1,-1-1,0-2,0-2,-2-1,1-2,-2-1,0-2,-1-2,-2 0,0-2,-1-2,-1 0,-1-2,10-16,-26 32,0-2,-1 0,-1 0,0-1,-1 0,-1-1,0 0,-1 0,0-1,-1 1,-1-1,-1-1,0 1,-1-1,-1-1,-2 16,1 0,-1 0,0 1,0-1,0 0,-1 0,1 0,0 1,-1-1,1 0,-1 0,1 1,-1-1,0 0,0 1,0-1,0 1,0-1,0 1,0-1,0 1,-1 0,1 0,0-1,-1 1,1 0,-1 0,0 0,1 1,-1-1,1 0,-1 1,0-1,0 1,1-1,-1 1,0 0,0 0,-2 0,-64 29,53-13,0 2,1 0,1 0,0 1,2 1,0 0,1 0,1 1,1 0,1 1,1 0,1 0,0 10,2-23,1 0,0 0,0 0,1 1,0-1,1 0,0 1,0-1,1 0,1 0,-1 1,1-1,1 0,0 0,0-1,1 1,0-1,0 1,1-1,0-1,0 1,1-1,0 0,0 0,1 0,0-1,0 0,1 0,-1-1,1 0,0-1,1 1,-1-1,1-1,0 0,71-3,-61-7</inkml:trace>
  <inkml:trace contextRef="#ctx0" brushRef="#br0" timeOffset="263.601">2654 205,'-24'39,"-13"21,0 7,2-5,6-7,9-8,7-8,1-5,3-4,2-2,4-1,1-1,1 1,1 0,0 0,1-4</inkml:trace>
  <inkml:trace contextRef="#ctx0" brushRef="#br0" timeOffset="714.495">2174 290,'273'-261,"-272"259,0 0,0 0,0 1,0-1,0 0,1 1,-1-1,1 1,-1-1,1 1,0 0,-1-1,1 1,0 0,0 0,0 0,0 0,0 1,0-1,0 1,0-1,0 1,0 0,0-1,0 1,1 0,-1 0,0 1,0-1,0 0,0 1,0-1,0 1,0 0,0 0,0-1,0 1,0 0,0 1,-1-1,1 0,0 1,-1-1,1 1,-1-1,0 1,1-1,-1 1,0 1,17 52,-16-46,0-1,1 1,-1 0,2-1,-1 0,1 0,0 0,1 0,0-1,0 1,0-1,1 0,0-1,1 0,5 5,-1-3,1-1,0-1,1 1,-1-2,1 0,0 0,1-1,-1-1,1 0,-1-1,1-1,0 0,0 0,2-2,68 0,-60 0</inkml:trace>
  <inkml:trace contextRef="#ctx0" brushRef="#br0" timeOffset="1460.711">2427 855,'0'-5,"5"-2,7 1,5 1,5 2,4 0,2 2,-4-4,-1-1,0 0,1 1,2 2,0 1,2 1,-5-4,-6-1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1,'313'1,"-250"10,-52-8,-1-1,1 0,-1 0,1-1,0-1,-1 0,1 0,0-1,0 0,3-2,5-2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1,'43'4,"34"-2,8-2,-1-1,-9-1,-14 1,-11 0,-15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1 234,'56'-27,"1"1,1 3,1 3,36-6,-92 24,1 0,0 0,-1 1,1-1,0 1,0 0,0 1,0-1,0 0,0 1,0 0,0 0,0 0,0 1,0-1,0 1,0 0,0 0,0 0,0 1,-1-1,1 1,-1 0,1 0,-1 0,1 1,-1-1,0 1,0 0,0 0,-1 0,1 0,-1 0,0 0,1 1,-1-1,-1 1,1 0,-1-1,1 1,0 2,-5 4,0 0,0-1,0 1,-1-1,-1 0,0 0,0 0,0-1,-1 0,0 0,-1 0,0-1,0 0,-1 0,1-1,-3 1,-12 14,-289 305,309-324,-1 0,1 0,0 1,0-1,0 1,0 0,0-1,0 1,1 0,-1 0,1 0,0 0,0 0,0 0,1 0,-1 1,1-1,-1 0,1 0,0 1,0-1,1 0,-1 0,0 1,1-1,0 0,0 0,0 0,0 0,1 0,-1 0,1 0,0 0,-1-1,1 1,1-1,-1 1,0-1,0 0,1 0,0 0,-1 0,1 0,0 0,0-1,0 1,0-1,16 4,0-1,0-1,0 0,0-2,0 0,0-1,0-1,0 0,0-2,0 0,0-2,-1 0,1 0,-1-2,6-3,37-15,-35 14</inkml:trace>
  <inkml:trace contextRef="#ctx0" brushRef="#br0" timeOffset="247.335">1073 178,'-15'38,"-13"37,-3 11,-1-5,5-12,8-12,6-11,6-9,8-10,5-10</inkml:trace>
  <inkml:trace contextRef="#ctx0" brushRef="#br0" timeOffset="465.787">1383 206,'-19'38,"-21"37,-3 11,5-5,4-12,9-12,7-11,8-9,5-15,4-11</inkml:trace>
  <inkml:trace contextRef="#ctx0" brushRef="#br0" timeOffset="877.804">706 234,'116'-71,"2"5,8 3,-119 59,0-1,0 1,1 1,-1 0,1 0,0 0,0 1,0 0,0 0,0 1,0 0,1 1,-1 0,0 0,0 1,0 0,1 0,-1 1,0 0,0 0,-1 1,1 0,0 1,-1-1,0 1,0 1,0-1,6 6,33 50,-39-49,1 1,0-1,0-1,2 0,-1 0,1-1,0 0,1 0,0-1,0-1,1 0,1 0,4 0,1 0,-1-1,1-1,0-1,1-1,-1 0,10-1,-22-2,1 1,-1-2,1 1,0-1,-1 0,1 0,-1 0,0-1,0 0,1-1,-1 1,0-1,-1 0,1-1,0 0,-1 1,0-2,0 1,0 0,-1-1,1 0,1-3,6-11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0 522,'32'-3,"-1"-1,0-1,0-2,-1-1,0-2,0-1,-1-1,-1-1,0-1,-1-2,0-1,-1-1,-1-1,-1-2,-1 0,-1-1,10-13,-31 34,1 0,-1 0,0-1,1 1,-1 0,0-1,0 0,1 1,-1-1,-1 1,1-1,0 0,0 0,-1 0,1 1,-1-1,1 0,-1 0,0 0,1 0,-1 0,0 0,-1 0,1 1,0-1,0 0,-1 0,1 0,-1 0,0 0,1 1,-1-1,0 0,0 1,0-1,0 0,-1 1,1-1,0 1,-1 0,1-1,0 1,-1 0,-7 3,1 0,0 1,0 0,0 0,0 1,1 0,0 1,-1-1,1 1,1 1,-1-1,1 1,0 0,0 1,1-1,0 1,0 0,0 1,1-1,0 1,1 0,0 0,0 0,0 0,0 8,1-11,1 0,0 1,0-1,0 1,1-1,0 1,0-1,0 1,1-1,0 1,0-1,0 0,1 1,-1-1,1 0,0 0,1 0,0 0,-1 0,1-1,1 1,-1-1,1 0,0 0,-1 0,2 0,-1-1,0 0,1 0,0 0,-1 0,1-1,0 1,1-1,-1-1,0 1,5 0,3 1,0-1,0 0,1-1,-1-1,1 0,-1 0,1-2,-1 1,0-2,0 0,0 0,0-2,-1 1,1-1,-1-1,0 0,-1-1,1-1,-1 1,-1-2,0 1,0-1,0-1,-1 0,-1 0,0-1,0 0,125-179,-132 189,0 1,0-1,0 0,0 0,0-1,-1 1,1 0,0 0,0 0,-1-1,1 1,-1 0,1-1,-1 1,0 0,1-1,-1 1,0 0,0-1,0 1,0-1,0 1,0 0,0-1,-1 1,1-1,0 1,-1 0,1-1,-1 1,0 0,1 0,-1-1,0 1,0 0,1 0,-1 0,0 0,0 0,0 0,0 0,-1 0,1 1,0-1,0 0,0 1,-1-1,1 1,0-1,-1 1,-4 1,0 1,0 1,0-1,1 1,-1 0,1 0,-1 0,1 1,0 0,0 0,1 0,-1 1,1 0,0-1,0 1,1 1,0-1,-1 0,2 1,-1 0,1 0,0 0,0 0,0 0,1 0,0 0,0 0,1 1,-1-1,1 0,1 6,0-8,0 0,1 1,-1-1,1 0,0 1,0-1,0 0,1-1,-1 1,1 0,0-1,0 1,1-1,-1 0,0 0,1 0,0-1,0 1,0-1,0 0,0 0,0 0,0 0,1-1,-1 0,1 0,-1 0,1 0,7 0,-1 0,0 0,1-1,-1-1,0 0,1 0,-1-1,0 0,0-1,9-4,4-3,-1 0,-1-2,1-1,-2 0,0-2,-1 0,0-1,-1-1,4-7,-11 13,-3 4,-1 0,1 0,-1-1,-1 0,1-1,-1 0,-1 0,0 0,0-1,-1 0,0 0,0 0,-1-1,-1 1,0-1,0 0,-1 0,0-9,-2 20,0-1,0 0,0 0,0 0,0 0,-1 1,1-1,0 0,-1 0,1 0,-1 1,1-1,-1 0,1 1,-1-1,1 0,-1 1,0-1,1 1,-1-1,0 1,1-1,-1 1,0-1,0 1,0 0,1-1,-1 1,0 0,0 0,0 0,0 0,0 0,1-1,-1 2,0-1,0 0,0 0,0 0,0 0,1 0,-1 1,0-1,0 0,0 1,1-1,-1 1,0-1,0 1,1-1,-1 1,1-1,-1 1,-38 31,31-20,-1 0,2 1,0 0,0 0,1 0,1 1,0 0,1 0,0 0,1 3,1-11,1 0,0 0,1 1,-1-1,1 0,0 0,1 0,-1 0,1 0,1 0,-1 0,1 0,0 0,0 0,1-1,-1 1,1-1,1 0,-1 0,1 0,0 0,0 0,0-1,0 0,3 2,-5-5,0 0,0 1,0-1,0 0,1 0,-1 0,0-1,1 1,-1-1,0 1,1-1,-1 0,1 1,-1-1,0-1,1 1,-1 0,1-1,-1 1,0-1,1 1,-1-1,0 0,0 0,1-1,13-8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6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0,-9 0,-9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 0,-5-1,-8-6,-10-3,-8-1,-8 0,-3 2,-8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424 149,'1'0,"0"0,-1 0,1 0,0 0,0 0,-1 0,1 0,0 0,-1 0,1 0,0 0,0 0,-1 0,1 1,0-1,-1 0,1 0,0 1,-1-1,1 0,-1 1,1-1,0 1,-1-1,1 1,-1-1,0 1,1 0,-1-1,1 1,-1-1,0 1,1 0,-1-1,0 1,0 0,1-1,-1 1,0 0,0 0,0-1,0 1,0 0,0-1,0 1,0 0,0 0,0-1,-1 1,1 0,0-1,0 1,-1 0,1-1,0 1,-1-1,1 1,-1 0,1-1,-1 1,1-1,-1 1,1-1,-1 1,1-1,-1 1,-59 103,37-71,-163 225,183-254,0 0,0 0,0 0,1 0,0 1,-1-1,2 1,-1 0,0-1,1 1,0 0,0 0,1 0,-1 0,1 0,0 0,0 0,1 0,-1-1,1 1,0 0,1 0,-1 0,1-1,0 1,0-1,0 1,1-1,0 0,-1 0,1 0,1 0,-1 0,2 0,13 5,0-1,1-1,0-1,0 0,0-2,1 0,-1-1,3-1,24 5,29 2,-63-8</inkml:trace>
  <inkml:trace contextRef="#ctx0" brushRef="#br0" timeOffset="470.019">1 205,'0'-9,"1"0,-1 1,2-1,-1 0,1 1,1-1,0 1,0 0,0-1,1 2,0-1,1 0,0 1,0 0,0 0,1 0,0 1,1 0,-1 0,1 0,0 1,0 0,1 1,0-1,-1 1,1 1,1-1,-1 2,0-1,1 1,5-1,0 1,0 1,0 1,0 0,0 0,0 2,0-1,-1 2,1 0,0 0,-1 2,0-1,0 2,0 0,-1 0,0 1,0 1,-1 0,0 0,0 1,-1 1,2 2,8 11,104 103,-117-120,1-1,-1-1,1 1,0-2,0 1,0-1,0 0,1 0,-1-1,1 0,0-1,0 0,-1 0,1-1,0 0,0-1,0 0,8-2,-6 2,0-2,0 1,-1-2,1 1,-1-2,0 1,0-1,0-1,0 0,4-3,-1-4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1 552,'59'-29,"14"-7,-1-2,-2-3,27-24,-86 58,0-1,-1 0,0-1,-1 0,0 0,0-1,-1 0,0 0,-1-1,0 0,-1-1,0 1,-1-1,0 0,-1-1,0 1,-1-1,0 1,-1-3,-2 13,1 1,-1 0,0-1,0 1,0-1,0 1,0-1,0 1,0-1,0 1,-1-1,1 1,0-1,-1 1,1 0,-1-1,0 1,1 0,-1-1,0 1,0 0,0 0,0 0,0 0,0 0,0 0,0 0,-1 0,1 0,0 0,0 1,-1-1,1 1,-1-1,1 1,0-1,-1 1,1 0,-1-1,1 1,-1 0,1 0,-1 0,1 0,-1 1,0-1,-62 37,52-25,0 0,1 0,0 2,1-1,0 1,2 1,-1-1,2 2,0-1,1 1,0 0,1 0,1 0,-2 15,6-26,0-1,1 0,-1 0,1 1,0-1,0 0,0 0,0 0,1 1,0-2,0 1,0 0,0 0,0-1,1 1,0-1,-1 1,1-1,1 0,-1 0,0-1,1 1,-1-1,1 0,0 1,0-2,0 1,0 0,0-1,0 0,1 1,137 12,-121-15,1 0,-1-2,0 0,0-2,0 0,-1-1,0-1,0-1,0-1,-1-1,-1 0,0-2,0 0,-1 0,0-2,-1 0,-1-1,0-1,-1 0,-1-1,-1 0,0-1,3-9,2 0,-13 21,0 0,0 0,0 0,-1 0,1-1,-2 1,1-1,-1 0,0 0,0 0,-1 0,0 0,0 0,0 0,-1-6,-1 11,1 0,-1 1,0-1,1 1,-1 0,0-1,0 1,0 0,0-1,0 1,0 0,-1 0,1 0,0 0,0 0,-1 0,1 0,-1 0,1 1,-1-1,1 0,-1 1,1 0,-1-1,0 1,1 0,-1 0,1-1,-1 1,0 1,1-1,-1 0,0 0,1 0,-1 1,1-1,-2 2,-56 27,45-16,1 1,0 0,1 1,1 0,1 0,0 2,1-1,0 1,1 1,2-1,-1 1,-1 11,6-23,1-1,-1 1,1-1,0 1,1-1,-1 1,1 0,0-1,0 1,1-1,0 1,0 0,0-1,1 0,-1 1,1-1,1 0,-1 0,1 0,0 0,0 0,0-1,1 1,-1-1,1 0,0 0,0 0,1 0,-1-1,1 0,0 0,0 0,0-1,0 1,0-1,3 0,11 2,1-2,1-1,-1 0,0-2,0 0,0-1,0-1,0-1,-1 0,1-2,-1 0,0-2,-1 0,0 0,0-2,-1 0,11-10,-4 4,-1-2,-1-1,-1 0,0-2,-2 0,0-2,-1 0,-2 0,0-2,-2 0,11-26,-23 49,-1 0,1 0,-1-1,1 1,-1 0,0 0,0-1,0 1,0-1,-1 1,1-1,-1 1,1-1,-1 1,0-1,0 1,0-1,0 1,0-1,-1 0,1 1,-1-1,0 1,0 0,0-1,0 1,0 0,0-1,0 1,-1 0,1 0,-1 0,0 0,0 0,1 0,-1 1,0-1,0 1,-1-1,1 1,0 0,0 0,-1 0,1 0,-1 0,1 0,-1 1,1-1,-2 1,-6 4,0 0,0 1,0 0,1 1,0 0,0 0,0 1,1 0,0 1,0-1,1 2,0-1,1 1,0 0,0 0,1 1,0 0,0 0,1 0,1 0,0 1,-1 2,1-3,0 1,0 0,1 0,0-1,1 2,0-1,1 0,0 0,1 0,0 0,0 0,2 0,-1-1,1 1,1 0,0-1,0 0,1 0,0 0,1-1,0 1,1-2,0 1,0-1,1 1,6 4,-4-5,0-1,1 0,0-1,0 0,0 0,1-1,-1-1,1 0,1-1,-1 0,0-1,1 0,-1-1,1 0,-1-1,4-1,8 1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57 171,'33'-10,"30"-10,0 3,2 3,0 3,61-3,-124 14,0-1,0 0,1 1,-1 0,0-1,0 1,0 0,0 0,1 0,-1 0,0 1,0-1,0 1,0-1,0 1,0-1,0 1,0 0,0 0,0 0,0 1,0-1,-1 0,1 1,0-1,-1 1,1-1,-1 1,0 0,1-1,-1 1,0 0,0 0,0 0,-1 0,1 0,0 0,-1 0,1 0,-1 0,0 1,1-1,-1 0,0 0,0 0,-1 0,1 1,0-1,-1 0,1 0,-1 0,0 0,0 0,0 0,0 0,0 0,0 0,-160 175,119-138,34-33,-1 0,2 0,-1 1,1 0,0 0,0 1,1 0,0 0,0 0,1 1,0 0,1 0,0 0,0 1,1-1,0 1,1 0,-1 6,3-13,1 1,-1-1,1 1,-1-1,1 0,0 1,0-1,1 0,-1 1,1-1,-1 0,1 0,0 0,0 0,0-1,1 1,-1 0,1-1,-1 0,1 0,0 1,0-1,0-1,0 1,0 0,1-1,-1 0,0 0,1 0,-1 0,0 0,2-1,117 8,-117-8,8 0,-1-2,0 1,1-2,-1 1,0-2,-1 1,1-2,0 0,-1 0,1-2,6-3</inkml:trace>
  <inkml:trace contextRef="#ctx0" brushRef="#br0" timeOffset="249.984">988 171,'-14'38,"-5"22,0 6,5-3,3-8,10-13,8-14,5-11</inkml:trace>
  <inkml:trace contextRef="#ctx0" brushRef="#br0" timeOffset="445.376">1384 114,'-24'38,"-18"28,-1 6,1-3,8-9,10-10,10-13</inkml:trace>
  <inkml:trace contextRef="#ctx0" brushRef="#br0" timeOffset="845.259">763 226,'28'-28,"1"2,1 1,1 1,2 1,0 2,1 1,1 2,25-8,-57 24,0 0,1 0,-1 0,1 1,0 0,0 0,-1 0,1 0,0 0,0 1,0 0,0-1,-1 1,1 1,0-1,0 1,0-1,0 1,-1 0,1 1,0-1,-1 0,1 1,-1 0,1 0,-1 0,0 0,0 1,0-1,0 1,-1 0,1 0,-1 0,1 0,0 2,2 4,-1 1,0-1,1 1,0-1,1 0,0 0,0-1,1 0,0 0,0 0,1-1,0 0,0-1,1 0,0 0,0-1,3 2,7-2,0 0,0-1,1-1,-1-1,1-1,-1-1,1 0,12-3,9 1,-16 2</inkml:trace>
  <inkml:trace contextRef="#ctx0" brushRef="#br0" timeOffset="1211.566">0 791,'10'0,"241"0,228-31,-329 16,0 6,6 6,174-25,-304 28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1:3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2879 396,'18'10,"-1"0,2-2,-1 0,1-1,0-1,0 0,1-2,0 0,2-1,20 1,0-2,1-2,-1-1,1-3,-1-1,0-2,-1-2,1-1,19-10,59-11,-110 28,57-8,-65 11,-1 0,1 0,-1 0,1 0,0 0,-1 0,1 0,-1 1,1-1,-1 0,1 1,-1-1,1 1,-1 0,1-1,-1 1,0 0,1 0,-1 0,0 0,0 0,0 0,0 0,0 1,0-1,0 0,0 0,0 1,0-1,-1 1,1-1,0 1,-1-1,0 1,1-1,-1 1,0-1,-1 12,0-1,-1 0,-1-1,0 1,-1 0,0-1,0 0,-1 1,-1-2,0 1,-3 2,-13 31,1-2,2 2,3 0,1 1,-3 20,15-50,0 1,1 0,1 0,1 0,0-1,1 1,0 0,2 0,0 0,0-1,2 0,-1 0,2 0,0 0,2 1,1 0,1 0,0-1,1 0,1 0,0-1,1 0,2 0,-59-59,28 33,0 0,-1 1,0 1,-1 0,0 2,0 0,0 1,-1 0,-1 2,1 0,-18-1,3 6,-1 1,1 2,0 2,0 1,0 1,1 2,0 1,1 2,0 1,1 2,0 0,1 3,1 0,1 2,-14 12,14-11,0 1,1 0,2 2,0 2,-16 22,19-1,23-30</inkml:trace>
  <inkml:trace contextRef="#ctx0" brushRef="#br0" timeOffset="396.163">3077 763,'111'-5,"0"-6,108-24,-189 30,81-18,-1-5,-1-5,-2-4,-102 35,32-8,-37 10,1 0,-1 0,1 0,-1 0,1 0,0 0,-1 0,1 0,-1 0,1 0,-1 1,1-1,-1 0,1 0,-1 1,1-1,-1 0,1 1,-1-1,1 0,-1 1,0-1,1 1,-1-1,0 0,1 1,-1-1,0 1,0-1,1 1,-1 0,0-1,0 1,0-1,0 1,0-1,0 1,1-1,-1 1,-1-1,1 1,0 0,0-1,0 1,0-1,0 1,0-1,-1 1,1-1,0 1,0-1,-1 1,1-1,0 1,-1-1,1 1,0-1,-1 0,-34 70,-14 55,46-11,3-90</inkml:trace>
  <inkml:trace contextRef="#ctx0" brushRef="#br0" timeOffset="717.935">4263 1101,'0'-1,"0"0,0 0,0 0,0 0,0 0,0 0,0 0,0 0,0 0,0 0,-1 0,1 0,0 0,-1 0,1 0,0 0,-1 1,0-1,1 0,-1 0,1 0,-1 0,0 1,0-1,1 0,-1 1,0-1,0 1,0-1,0 1,0-1,0 1,1-1,-1 1,0 0,0 0,0-1,0 1,-1 0,1 0,0 0,0 0,0 0,0 0,0 1,0-1,0 0,0 0,0 1,0-1,1 1,-1-1,0 1,0-1,0 1,0-1,0 1,1 0,-1-1,0 1,1 0,-1 0,0 0,1 0,-1-1,1 1,-1 1,7-29,0 1,2-1,1 2,1-1,1 2,1-1,1 1,1 1,2 1,0 0,1 1,2-1,-16 19,-1 0,1 0,0 0,1 0,-1 1,0-1,1 1,-1 0,1 0,0 0,0 0,0 1,0 0,0 0,0 0,0 0,0 0,0 1,0 0,0 0,1 0,11 4</inkml:trace>
  <inkml:trace contextRef="#ctx0" brushRef="#br0" timeOffset="1028.379">4742 791,'-16'10,"0"2,2 0,-1 0,1 1,1 1,1 1,0-1,0 2,2 0,0 0,1 1,-4 9,12-24,0 0,0 1,0-1,1 0,-1 1,1-1,-1 0,1 1,0-1,0 0,0 1,0-1,0 0,1 1,-1-1,1 0,-1 1,1-1,0 0,0 0,0 1,0-1,0 0,1 0,-1 0,0-1,1 1,0 0,-1 0,1-1,0 1,0-1,0 0,0 1,0-1,0 0,0 0,1 0,-1-1,1 1,3 1,0-1,1 0,-1 0,1 0,-1-1,1 0,-1-1,0 1,1-1,-1 0,1-1,-1 0,0 0,3-1,-2 0,1-1,0 0,-1-1,0 1,0-1,0 0,0-1,-1 0,0 0,0 0,-1-1,0 0,0 0,0 0,-1-1,0 1,-1-1,0 0,0 0,0-1,-1 1,0 0,-1-1,0 1,0-1,-1 1,0-1,0 0,-1 1,0-1,-1 1,0 0,0-1,-1 1,0 0,-1-2,1 6,1 1,-1-1,1 0,-1 1,0 0,0 0,-1 0,1 0,-1 0,1 1,-1-1,0 1,0 0,0 0,0 1,-1-1,1 1,0 0,0 0,-1 0,1 0,-1 1,1 0,-1 0,1 0,-1 1,1-1,-3 2,-13 3</inkml:trace>
  <inkml:trace contextRef="#ctx0" brushRef="#br0" timeOffset="1462.303">4968 1074,'26'-45,"2"1,2 2,2 1,1 2,2 1,2 1,16-10,-53 46,1 0,0 0,-1 0,1 0,0 1,-1-1,1 0,0 0,0 0,0 1,0-1,0 0,0 1,0-1,0 0,0 1,0 0,0-1,0 1,0 0,0-1,1 1,-1 0,0 0,0 0,0 0,0 0,0 0,1 0,-1 1,0-1,0 0,0 1,0-1,0 0,0 1,0-1,0 1,0 0,0-1,0 1,0 0,0 0,0-1,-1 1,1 0,0 0,-1 0,1 0,0 0,-1 0,1 0,-1 0,0 0,1 1,-1-1,0 0,0 0,1 0,-1 0,0 0,0 1,1 2,1-1,0 1,0-1,0 0,0 0,1 1,-1-1,1-1,0 1,0 0,0-1,0 0,1 1,-1-1,0 0,1-1,-1 1,1-1,0 1,0-1,-1 0,1-1,0 1,0-1,0 1,0-1,0 0,0-1,0 1,0-1,-1 1,1-1,0 0,0-1,-1 1,1-1,0 1,2-3,4 0,-8 2,1 0,-1 1,1-1,-1 1,1-1,0 1,-1 0,1 0,0 0,0 1,0-1,0 1,0-1,0 1,0 0,0 0,0 0,0 1,-1-1,1 1,0-1,0 1,0 0,0 0,-1 0,1 1,0-1,-1 1,1-1,-1 1,0 0,0 0,2 1,12 37,-15-34,1 0,0-1,0 1,1 0,0-1,0 0,0 1,0-1,1 0,0-1,0 1,0-1,1 1,3 1,10 5</inkml:trace>
  <inkml:trace contextRef="#ctx0" brushRef="#br0" timeOffset="2383.94">6351 763,'1'89,"1"-7,-4 1,-3-1,-14 68,19-147,0 1,-1 0,1-1,-1 1,0-1,0 1,0-1,0 0,-1 1,1-1,-1 0,0 0,0 0,0 0,0 0,-1-1,1 1,-1-1,1 1,-1-1,0 0,-2 1,3-5,0 0,0-1,0 1,0 0,0-1,1 1,-1-1,1 0,-1 1,1-1,0 0,0 0,0 0,0 0,1 0,-1 0,1 0,0 0,0 0,0 0,0 0,1-3,-1 2,1-23,2-1,1 1,1 0,1 0,2 0,0 1,2 0,1 1,1 0,1 0,1 1,1 1,1 1,1 0,1 1,1 1,1 1,0 0,2 2,0 0,13-6,-30 18,0 0,0 0,1 0,0 1,0 0,0 0,0 1,0-1,1 2,0-1,0 1,-1 0,1 0,1 0,-1 1,0 0,0 1,0 0,0 0,1 0,-1 1,0 0,0 1,0-1,0 1,2 1,-6 2,0 0,0 0,-1 0,0 0,0 0,0 1,-1-1,0 1,0-1,0 1,0-1,-1 1,0 0,0-1,-1 1,1-1,-1 1,-1-1,1 1,-1-1,0 0,0 0,0 1,-1-1,1-1,-1 1,-2 2,-12 22,-2 0,0 0,-2-2,-1-1,-1 0,-15 10,17-18,-1-2,-1 0,0-2,-1 0,-1-2,0 0,23-11,0 0,1 0,-1 0,0 0,-1 0,1 0,0 0,0-1,0 1,0-1,0 0,-1 0,1 1,0-2,0 1,0 0,-1 0,1-1,0 1,0-1,0 1,0-1,0 0,0 0,0 0,0 0,-7-10</inkml:trace>
  <inkml:trace contextRef="#ctx0" brushRef="#br0" timeOffset="2829.849">6774 1017,'86'-21,"-39"13,-1-3,0-2,-1-2,0-2,-1-1,-2-3,38-24,-72 41,0-1,0-1,-1 0,1 0,-2 0,1-1,-1 0,0 0,0-1,-1 0,0 0,0 0,-1 0,0-1,0 0,-1 1,0-1,-1-1,0 1,0 0,-1-1,0 1,-1 0,0-5,-1 11,0 0,0 0,0 0,0 0,-1 0,1 0,-1 1,0-1,1 0,-1 1,-1 0,1-1,0 1,0 0,-1 0,1 0,-1 0,0 1,1-1,-1 1,0 0,0-1,0 1,0 1,0-1,0 0,0 1,-1-1,1 1,0 0,0 0,0 0,0 1,-2 0,-6 0,1 1,0 1,-1 0,1 0,1 1,-1 0,1 1,-1 0,-6 5,13-10,1 1,-1 0,1 0,-1-1,1 2,0-1,-1 0,1 0,0 1,0-1,0 1,0 0,0-1,0 1,1 0,-1 0,0 0,1 0,0 1,-1-1,1 0,0 1,0-1,0 0,1 1,-1-1,1 1,-1 0,1-1,0 1,0-1,0 1,0-1,0 1,1 0,-1-1,1 1,-1-1,1 1,0-1,0 0,0 1,1-1,-1 0,0 0,1 1,0-1,0 1,9 2,0 0,1-1,-1 0,1 0,0-1,0-1,0 0,0 0,0-2,1 1,-1-2,0 1,0-2,0 1,0-2,7-2,23-1,-39 6,0-1,0 1,0-1,-1 1,1 0,0 0,0 0,0 0,0 0,-1 1,1-1,0 1,0 0,-1 0,1 0,0 0,-1 0,1 1,-1-1,1 1,-1-1,0 1,0 0,0 0,0 0,0 0,0 0,0 1,-1-1,1 1,-1-1,0 1,0-1,0 1,0 0,0-1,0 1,-1 0,1 0,-1 0,0 0,0-1,0 2,-42 152,47-123,5-23</inkml:trace>
  <inkml:trace contextRef="#ctx0" brushRef="#br0" timeOffset="3218.252">7818 904,'23'-2,"0"-1,0-1,-1-1,0-1,0-1,0-1,0-1,-2 0,1-2,-1-1,10-7,-26 18,0-1,-1 1,1-1,0 0,0 0,-1 0,0-1,1 1,-1-1,0 0,0 0,0 0,0 0,-1 0,1-1,-1 1,0-1,0 1,0-1,-1 0,1 0,-1 0,0 0,0 0,0 0,-1 0,1 0,-1-1,0 1,0 0,-1 0,1 0,-1 0,0 0,0 0,0 0,-1 0,1 0,-1 0,0 0,0 1,0-1,-1 1,1-1,-1 1,-2-1,0 0,-1 0,1 0,-1 1,0 0,0 0,0 0,0 1,-1 0,1 0,0 1,-1 0,1 0,-1 0,0 1,1 0,-1 0,0 1,1 0,-1 0,1 0,-1 1,1 0,-6 2,1 1,0 0,0 0,1 1,-1 0,1 1,1 0,-1 1,1 0,1 0,-1 1,1 0,1 0,-3 5,3-3,1 0,0 1,1-1,0 1,1 1,0-1,1 0,0 1,1 0,0-1,1 2,1-9,0 1,0-1,0 0,1 0,0 1,0-1,0 0,1 0,-1 0,1 0,0-1,1 1,-1 0,1-1,0 0,0 1,1-1,-1 0,1-1,0 1,-1-1,2 1,-1-1,0 0,1-1,-1 1,1-1,2 1,11 2,1-1,0-1,0 0,0-2,1 0,-1-1,0-1,0-1,0 0,0-2,0 0,-1-1,1-1,-1-1,-1 0,1-1,12-9,-5 6</inkml:trace>
  <inkml:trace contextRef="#ctx0" brushRef="#br0" timeOffset="3561.509">8354 621,'11'53,"-8"-27,1 0,1-1,2 1,1-1,0 0,2-1,1 0,1-1,1 0,7 8,-20-29,1-1,0 1,0-1,0 1,0-1,0 0,0 1,0-1,0 0,0 0,1 0,-1 0,1 0,-1 0,0 0,1 0,-1-1,1 1,0-1,-1 1,1-1,-1 1,1-1,0 0,0 0,-1 0,1 0,0 0,-1 0,1 0,0 0,-1-1,1 1,-1-1,1 1,0-1,-1 0,1 0,-1 1,0-1,1 0,-1 0,0-1,1 1,-1 0,0 0,0-1,9-11,0 0,-2-1,1 0,-2-1,0 0,-1 0,0 0,3-15,26-60,40-21,-61 98</inkml:trace>
  <inkml:trace contextRef="#ctx0" brushRef="#br0" timeOffset="3798.183">8948 734,'-5'39,"3"17,2-1</inkml:trace>
  <inkml:trace contextRef="#ctx0" brushRef="#br0" timeOffset="4087.446">8919 340</inkml:trace>
  <inkml:trace contextRef="#ctx0" brushRef="#br0" timeOffset="4361.28">9342 537,'-14'9,"1"1,-1 1,2 0,0 0,0 1,1 1,0 0,1 1,1-1,0 2,1-1,0 2,2-1,-1 1,0 5,6-18,0 1,0-1,0 0,1 0,-1 0,1 0,0 1,0-1,0 0,0 0,1 1,-1-1,1 0,0 0,0 0,0 0,0 0,0 0,1 0,-1 0,1 0,0-1,0 1,0-1,0 1,0-1,1 0,-1 0,1 0,-1 0,1 0,0 0,0-1,-1 1,1-1,0 0,1 0,-1 0,0-1,0 1,0 0,0-1,1 0,-1 0,0 0,0 0,1-1,-1 1,0-1,0 0,0 0,2-1,5-4,-1 0,0-1,0 0,-1-1,0 0,0 0,-1-1,0 0,-1 0,1-1,-2 1,0-1,0-1,-1 1,0-1,0 1,-1-1,0-8,10-17,-10 29,0 0,-1 1,0-1,0 0,-1 0,0 0,0 0,-1-1,0 1,0 0,-1 0,0-1,-4-9</inkml:trace>
  <inkml:trace contextRef="#ctx0" brushRef="#br0" timeOffset="4632.758">9681 621,'-2'10,"0"-1,0 0,1 1,0-1,0 1,1-1,1 1,0-1,0 1,0-1,1 1,1-1,0 0,0 0,1 0,0 0,4 6,-4-10,0 0,1 0,0-1,0 0,0 0,0 0,1 0,-1-1,1 0,0 0,0 0,0-1,0 0,1 0,-1-1,0 1,1-1,-1-1,1 1,-1-1,1 0,-1-1,1 0,1 0,4-1,0 0,-1-1,1-1,0 0,-1 0,0-1,0 0,0-1,-1-1,0 1,0-2,6-5,2-7,0 0,-2-2,0 0,-2-1,0 0,4-12,-8 14</inkml:trace>
  <inkml:trace contextRef="#ctx0" brushRef="#br0" timeOffset="4953.925">10443 424,'-8'0,"-1"1,1-1,0 2,0-1,0 1,0 0,0 1,0 0,0 0,1 1,-1 0,1 0,0 0,1 1,-1 0,1 1,0 0,0 0,0 0,1 0,-1 2,7-4,-1 1,1 0,0 0,0-1,0 1,0 0,1-1,0 0,0 1,0-1,0 0,1 0,-1 0,1 0,0 0,1-1,-1 1,1-1,-1 0,1 0,0 0,0-1,0 1,0-1,1 0,-1 0,1 0,-1-1,2 1,31 20,-33-20,0 1,0 0,0 0,0 1,0-1,-1 1,1-1,-1 1,0 1,0-1,-1 0,1 0,-1 1,0 0,0-1,-1 1,1 0,-1 0,0 0,0 0,-1 0,1 0,-1 0,0 0,-1 0,1 0,-1 0,0 0,0 0,0 0,-1 0,0-1,0 1,0 0,0-1,-1 0,0 1,0-1,-2 2,-51 25,36-25</inkml:trace>
  <inkml:trace contextRef="#ctx0" brushRef="#br0" timeOffset="6436.129">11148 819,'84'-25,"-1"-4,-1-3,-2-4,-2-3,-1-4,9-10,-84 52,0-1,0 0,0 0,0 1,0-1,0 1,1 0,-1 0,1 0,-1 0,1 0,-1 0,1 1,-1-1,1 1,0 0,-1 0,1 0,0 0,-1 0,1 0,-1 1,1-1,0 1,-1 0,1 0,-1 0,1 0,-1 0,0 0,0 1,1-1,-1 1,0 0,0 0,0-1,-1 1,1 0,0 0,-1 1,1-1,-1 0,0 1,0-1,0 0,0 1,0-1,0 1,0 6,1 1,-1-1,-1 0,0 1,0-1,-1 1,0-1,0 0,-1 0,-1 0,1 0,-1 0,-1 0,0 0,0-1,-1 0,0 0,0 0,-1-1,0 1,0-1,0-1,-1 1,0-1,-1 0,1-1,-1 0,0 0,-1-1,1 1,-1-2,0 1,0-2,0 1,0-1,0 0,0-1,-1 0,1 0,-8-2,16 2,-1 0,-1-1,1 1,0-1,0 0,0 0,0 0,0 0,0 0,0 0,0-1,0 1,0-1,0 1,0-1,0 0,0 1,0-1,0 0,1-1,-1 1,0 0,1 0,-1-1,1 1,-1-1,1 1,0-1,-1 1,1-1,0 0,0 0,0 0,1 0,-1 0,0 0,1 0,-1 0,1 0,-1 0,1 0,0 0,0 0,0 0,0 0,1 0,-1 0,0 0,1 0,-1 0,1 0,0 0,0 0,0 0,0 0,0 1,0-1,0 0,1 0,5-3,0 1,0-1,1 2,-1-1,1 1,0 0,0 1,0-1,0 2,0-1,0 1,0 0,1 1,-1 0,0 0,1 1,-1 0,0 1,0-1,0 2,0-1,0 1,0 0,-1 1,8 4,79 17,-55-24,-1-3,1 0,0-3,-1-1,0-2,-1-2,0-1,0-2,-1-1,-1-2,0-1,-1-2,-1-2,-1 0,8-10,-24 22,1-1,-1-1,0-1,-1 0,-1-1,0 0,-1-2,0 1,-1-2,-1 1,0-2,-1 1,-1-1,-1-1,0 0,-1 0,-1 0,-1-1,-1 0,0 0,-1 0,-1-11,-2 26,0-1,0 1,-1-1,1 1,-1-1,-1 1,1-1,0 1,-1 0,0 0,0 0,0 0,-1 0,1 0,-1 0,0 1,0-1,0 1,-1 0,1 0,-1 0,0 1,1-1,-1 1,0 0,-1 0,1 0,0 0,0 1,-1 0,1 0,-1 0,1 0,-1 1,1-1,-1 1,0 1,1-1,-1 1,1-1,-1 1,1 0,-5 2,-3 6,1 0,0 0,0 1,0 1,1 0,1 0,0 1,1 0,0 0,0 1,2 0,0 1,0-1,1 1,1 0,0 1,1-1,0 1,1-1,1 1,1 0,0-1,2 13,-4-16,1 1,1 0,0-1,1 1,0-1,1 1,0-1,1 0,0 1,1-1,0-1,1 1,0-1,0 1,1-1,1-1,0 1,7 7,-9-11,1 1,-1-1,1 0,1-1,-1 0,1 0,0 0,0-1,0 1,1-2,0 1,-1-1,1-1,0 1,1-1,-1 0,0-1,0 0,1-1,-1 1,0-2,1 1,-1-1,0 0,1-1,-1 0,0 0,0-1,4-2,11-10,-2-2</inkml:trace>
  <inkml:trace contextRef="#ctx0" brushRef="#br0" timeOffset="6703.415">12926 621,'0'24,"0"9</inkml:trace>
  <inkml:trace contextRef="#ctx0" brushRef="#br0" timeOffset="6957.131">12955 254,'0'0</inkml:trace>
  <inkml:trace contextRef="#ctx0" brushRef="#br0" timeOffset="7401.597">13350 508,'-49'87,"47"-84,1 0,0 0,0 0,1 0,-1 0,0 1,1-1,0 0,0 0,0 0,0 1,1-1,-1 0,1 0,-1 0,1 0,0 0,1 0,-1 0,0 0,1 0,0 0,-1-1,1 1,0-1,0 1,1-1,-1 0,1 1,4-1,0 0,0 0,0-1,0 0,0 0,1-1,-1 0,0 0,0-1,1 0,-1 0,0-1,0 1,0-2,0 1,-1-1,1 0,-1 0,1-1,-1 0,0 0,2-2,1 1,25-16,-2-1,0-1,-2-2,22-23,-20 18,-18 18,-1 0,0-2,-1 1,0-2,-1 0,-1 0,0-1,-1 0,-1 0,0-1,-1 0,-1-1,-1 0,-1 1,0-2,-1 1,-1 0,-1-1,0 1,-1 0,-1-1,-4-16,3 30,-1 0,0-1,0 1,0 0,0 0,-1 1,0-1,0 1,0 0,-1 0,1 0,-1 1,0-1,0 1,0 0,-1 1,1-1,-1 1,1 0,-1 0,0 1,0 0,1 0,-1 0,0 1,0 0,0 0,0 0,0 1,0 0,0 0,0 0,1 1,-1 0,1 0,-1 0,1 1,0 0,-1 0,2 0,-3 2,-4-1,0 2,0 0,0 0,1 1,0 0,0 1,1 0,0 1,0 0,1 0,0 1,1 0,0 0,0 1,1 0,1 0,0 0,0 1,1-1,1 1,0 0,0 0,1 1,1-1,0 0,1 1,1 12,1-12,2 0,-1 0,2-1,0 1,0-1,1 0,1 0,0-1,1 0,0 0,0-1,1 0,0 0,1-1,0 0,1-1,0 0,0-1,0 0,8 3,10 4,0-1,1-1,1-1,-1-2,1-1,1-2,0-1,5-1,5 1,0-2,0-1,0-3,0-1,0-2,0-2,40-11,-66 11,-1-1,0 0,-1-1,0-1,0 0,0 0,-1-2,-1 1,0-2,0 0,-1 0,-1-1,0 0,-1-1,0 0,-1-1,0 1,-2-1,3-8,-7 19,-1-1,0 1,0 0,0-1,-1 1,0-1,1 1,-2-1,1 1,0 0,-1-1,0 1,0-1,0 1,0 0,-1 0,0 0,0 0,0 0,0 0,0 0,-1 0,0 1,0-1,0 1,0 0,0 0,-1 0,1 1,-1-1,0 1,0 0,0 0,0 0,0 0,0 1,-1-1,1 1,0 0,-1 1,1-1,-3 1,-6 1,1 1,-1 0,1 1,-1 1,1 0,0 0,0 1,1 1,0 0,0 1,0 0,1 0,0 1,0 1,1-1,0 2,-2 2,3-5,0 0,1 1,0 0,0 1,0-1,1 1,1 0,0 1,0-1,0 1,1 0,1 0,0 1,0-1,1 1,1-1,-1 1,2 0,-1-1,1 1,1 0,0-1,1 1,0 0,0-1,1 0,1 1,0-1,0-1,1 1,0 1,13 9,0-1,1 0,1-1,1-1,0-1,1-1,1-1,0-1,1-1,0-1,1-2,0 0,1-1,0-1,0-2,0-1,27 1,75-12,-104 1</inkml:trace>
  <inkml:trace contextRef="#ctx0" brushRef="#br0" timeOffset="11685.474">2541 1525,'39'-15,"1"3,1 1,-1 2,1 2,1 1,-1 3,1 1,0 2,0 1,6 4,65-3,168-13,138-24,-67 13,156 4,-102-8,-28 13,161-21,26-4,-8 8,223 30,-340-27,381 27,-411-28,-35 16,129-22,90 12,432 3,-693 21,730-2,52-60,-1012 52,523-54,-459 45,-127 10</inkml:trace>
  <inkml:trace contextRef="#ctx0" brushRef="#br0" timeOffset="17067.937">0 2907,'34'0,"21"0,5 0,-2 0,-7 0,-7 0,-6 0,-4 0,-4 0,-2 0,-1 0,0 0,0 0,0 0,1 0,-1 0,1 0,-5 0</inkml:trace>
  <inkml:trace contextRef="#ctx0" brushRef="#br0" timeOffset="17334.458">933 2456,'4'43,"3"43,-1 17,-2-5,0-9,-2-15,-1-10,4-12,2-9,-2-8,0-5,-2-2,-6-2,-2 0,-5 0,-2-4</inkml:trace>
  <inkml:trace contextRef="#ctx0" brushRef="#br0" timeOffset="17719.85">820 2993,'66'-145,"7"4,80-113,-147 241,2 1,-1 0,2 0,-1 1,1 0,1 0,0 1,1 0,0 1,0 0,1 1,0 0,1 1,-1 0,1 1,1 1,3-1,-13 5,-1 1,1 0,0 0,0 1,-1-1,1 1,0 0,-1 0,1 0,-1 0,0 1,1-1,-1 1,0 0,0 0,0 0,0 0,0 0,0 1,0 0,-1-1,0 1,1 0,-1 0,0 0,0 1,-1-1,1 0,-1 1,0-1,1 1,-2-1,2 3,1 7,0 0,-1 0,-1 0,0 0,-1 0,0 0,-1 0,0 0,-1 2,-7 13,0 0,-2-1,-1 0,-2-1,0 0,-1-1,-2-1,-1 0,0-1,-2-1,0-1,-21 16,-63 37,103-72,1-1,-1 1,0 0,1-1,-1 1,1-1,-1 1,1 0,0-1,0 1,-1 0,1 0,0-1,1 1,-1 0,0-1,0 1,1 0,-1-1,1 1,0 0,-1-1,1 1,0-1,0 1,0-1,0 1,0-1,0 0,0 0,1 1,-1-1,0 0,1 0,-1 0,1-1,-1 1,1 0,-1 0,1-1,0 1,-1-1,2 1,10 10,21 22,-25-23,0 0,0-1,1 0,1-1,-1 0,1 0,0-1,1 0,0-1,0-1,0 0,9 2,-1-3</inkml:trace>
  <inkml:trace contextRef="#ctx0" brushRef="#br0" timeOffset="20754.201">3697 2399,'-30'15,"-1"0,2 2,0 1,1 1,1 1,1 2,1 1,1 0,0 2,-5 10,13-16,1 0,1 1,1 1,0 0,2 1,0 0,-2 9,10-22,0 0,1 0,0 0,0 1,1-1,0 1,0 0,1-1,1 1,0-1,0 1,0-1,1 1,1-1,0 0,0 0,1 0,0 0,5 7,-4-6,1-1,1 1,-1-1,2-1,-1 0,1 0,0 0,1-1,0 0,0 0,1-1,-1-1,1 1,0-2,1 1,-1-1,1-1,0 0,0-1,0 0,3 0,11-1,1 0,0-2,0-1,-1-2,1 0,-1-1,0-2,-1 0,0-2,0-1,0 0,-1-2,-1-1,0 0,-1-2,0-1,-2 0,19-19,-28 23,1 0,-2-1,0 0,-1 0,0-1,-1 0,0 0,-1-1,-1 0,0 0,-1 0,-1-1,0 1,-1-1,-1 0,-1-15,0 19,-1 1,0 0,0 0,-2 0,1 0,-1 0,-1 0,0 1,-1-1,1 1,-2 0,0 1,0-1,-1 1,0 0,0 1,-1 0,0 0,0 0,-1 1,0 1,0-1,-10-3,2 2,1 2,-2 0,1 1,-1 1,0 1,0 0,0 1,0 1,0 1,0 1,0 0,0 1,0 1,0 1,0 0,-4 3,-22 6</inkml:trace>
  <inkml:trace contextRef="#ctx0" brushRef="#br0" timeOffset="21201.146">3162 2823,'194'-40,"36"-3,-222 44,0 0,0 0,0 1,0 0,0 0,-1 1,1 0,-1 0,0 1,0 0,0 0,0 1,-1 0,0 0,0 0,0 1,0 0,-1 0,0 0,0 3,78 62,-75-66,0-1,0 1,1-1,-1-1,1 1,0-2,0 1,1-1,-1 0,0-1,1 0,-1-1,1 0,-1 0,0-1,5-1,5-4</inkml:trace>
  <inkml:trace contextRef="#ctx0" brushRef="#br0" timeOffset="18369.613">1722 2259,'76'-21,"-62"19,-6 1,73-1,-79 2,0 1,0-1,0 0,0 1,0 0,0-1,0 1,0 0,0 0,0 0,0 0,-1 0,1 1,0-1,-1 0,1 1,-1-1,0 1,1 0,-1-1,0 1,0 0,0 0,0 0,0 0,0-1,-1 1,1 0,-1 1,1-1,-1 0,0 0,0 0,0 0,0 1,-1 6,-1 0,0 0,0-1,-1 1,0-1,-1 0,0 0,0 0,-1 0,0-1,0 1,-5 4,4-5,0 0,1 0,0 1,1 0,-1 0,1 0,1 0,0 1,0-1,1 1,0 0,-1 7,3-12,1-1,0 1,0-1,0 0,1 1,-1-1,1 0,-1 0,1 0,0 0,1 0,-1 0,0-1,1 1,-1-1,1 1,0-1,0 0,0 0,0 0,0 0,0-1,0 0,1 1,-1-1,1 0,-1 0,1-1,-1 1,1-1,-1 0,1 0,3 0,20 6,-8 0</inkml:trace>
  <inkml:trace contextRef="#ctx0" brushRef="#br0" timeOffset="20039.456">2456 2230,'-1'-1,"-1"0,1 1,0-1,0 1,-1-1,1 1,0 0,0-1,-1 1,1 0,-1 0,1 0,0 0,-1 0,1 0,0 0,-1 1,1-1,0 0,-1 1,1-1,0 1,0-1,0 1,-1 0,1-1,0 1,0 0,0 0,0 0,0 0,0 0,0 0,1 0,-1 0,0 0,0 0,1 1,-1-1,1 0,-1 0,1 1,0-1,-1 1,-9 62,0 195,-2-170,-3 0,-4-1,-4 0,-28 66,35-127,16-27,0-1,0 1,0-1,0 1,0 0,0-1,0 1,0-1,0 1,0 0,0-1,0 1,0 0,0-1,-1 1,1 0,0-1,0 1,0 0,0-1,-1 1,1 0,0-1,0 1,-1 0,1 0,0-1,-1 1,1 0,0 0,-1 0,1-1,0 1,-1 0,1 0,0 0,-1 0,1 0,-1 0,1 0,0 0,-1 0,1 0,0 0,-1 0,1 0,-1 0,1 0,0 0,-1 0,1 0,0 1,-1-1,1 0,0 0,-1 0,1 1,0-1,0 0,-1 0,1 1,0-1,0 0,-1 1,1-1,0 0,0 1,4-35,2 16</inkml:trace>
  <inkml:trace contextRef="#ctx0" brushRef="#br0" timeOffset="20373.226">2795 2372,'-134'97,"-169"138,300-234,1 0,-1 0,1 1,-1-1,1 1,0-1,0 1,0 0,0 0,0 0,0 0,0 0,0 0,1 0,-1 1,1-1,0 1,0-1,0 1,0-1,0 1,0 0,1-1,-1 1,1 0,0 0,-1 0,2-1,-1 1,0 0,0 0,1-1,0 1,-1 0,1-1,0 1,0 0,0-1,1 1,-1-1,1 0,-1 0,1 1,0-1,0 0,0 0,0 0,139 49,-129-49,1 0,-1 0,0 1,0 1,0 0,-1 1,1 0,-1 1,0 0,-1 0,0 1,0 1,0 0,-1 0,0 1,0 0,-1 1,0-1,1 5,31 54,-26-55</inkml:trace>
  <inkml:trace contextRef="#ctx0" brushRef="#br0" timeOffset="21920.137">4827 2823,'38'0,"28"0,11 0,-2-5,-9-1,-16 0</inkml:trace>
  <inkml:trace contextRef="#ctx0" brushRef="#br0" timeOffset="22725.478">5871 1976,'0'0,"-1"0,1 0,-1 1,1-1,-1 0,1 0,0 0,-1 0,1 0,-1 0,1 0,-1-1,1 1,-1 0,1 0,-1 0,1 0,-1 0,1-1,0 1,-1 0,1 0,-1-1,1 1,0 0,-1-1,1 1,0-1,-1 1,1 0,0-1,0 1,-1-1,1 1,0 0,0-1,0 1,0-1,0 1,-1-1,1 1,0-1,0 1,0-1,0 1,0-1,0 1,1-1,-1 1,0-1,0 1,0 0,0-1,1 1,-1-1,0 1,0-1,1 1,-1 0,0-1,0 1,1 0,-1-1,1 1,-1 0,0-1,1 1,35-7,30 3,0 4,0 2,0 3,63 14,-128-20,1 1,0 0,-1 0,1 0,-1 0,1 0,-1 0,1 0,-1 1,1-1,-1 0,1 1,-1-1,1 1,-1 0,0-1,1 1,-1 0,0 0,1 0,-1 0,0 0,0 0,0 0,0 0,0 1,0-1,0 0,-1 1,1-1,0 0,-1 1,1-1,-1 1,1-1,-1 1,0-1,0 1,1 0,-1-1,0 1,-1-1,1 1,0-1,0 1,-1 1,-8 7,0 0,0-1,-1 0,0 0,-1-1,0 0,0-1,0 0,-7 1,9-2,-68 40,76-46,0 1,0-1,1 1,-1-1,0 1,0-1,1 1,-1-1,0 1,1-1,-1 1,0 0,1 0,-1-1,1 1,-1 0,1 0,0 0,-1-1,1 1,0 0,-1 0,1 0,0 0,0 0,0 0,0-1,0 1,0 0,0 0,0 0,0 0,0 0,1 0,-1 0,0-1,1 1,-1 0,0 0,1 0,-1-1,1 1,0 0,-1 0,1-1,-1 1,1 0,0-1,-1 1,1-1,0 1,0-1,0 1,-1-1,1 0,0 1,0-1,56 25,-52-23,36 10,-32-11,0 1,0 1,0-1,-1 1,1 1,-1 0,1 0,-1 0,0 1,-1 1,1-1,-1 1,6 6,-12-9,0 1,-1-1,1 1,-1-1,0 1,0 0,0-1,0 1,0-1,-1 1,0-1,0 0,0 1,0-1,0 1,-1-1,1 0,-1 0,0 0,0 0,0 0,0 0,0-1,-1 1,1-1,-1 0,0 1,0-1,0 0,0-1,0 1,0 0,0-1,-1 0,-1 1,-19 16,5-2</inkml:trace>
  <inkml:trace contextRef="#ctx0" brushRef="#br0" timeOffset="23336.693">5899 2851,'36'-6,"-14"2,0 0,0 1,0 1,1 1,-1 1,1 1,-1 1,0 1,19 5,-40-7,0-1,0 0,1 0,-1 1,0-1,0 1,0-1,0 1,0 0,0-1,0 1,0 0,0-1,0 1,0 0,0 0,-1 0,1 0,0 0,-1 0,1 0,-1 0,1 0,-1 0,1 1,-1-1,0 0,1 0,-1 0,0 0,0 1,0-1,0 0,0 0,0 0,0 1,-1-1,1 0,0 0,-1 0,1 0,-1 1,1-1,-1 0,1 0,-1 0,0 0,1 0,-1 0,0-1,0 1,0 0,0 0,0 0,-56 47,52-45,-31 21,24-18,1 1,0 0,0 1,0 1,1-1,1 2,-1-1,1 1,1 1,0-1,0 3,7-12,0 0,1 1,-1-1,0 1,1-1,0 0,-1 1,1-1,0 1,0 0,-1-1,1 1,1-1,-1 1,0-1,0 1,0-1,1 1,-1-1,1 1,-1-1,1 0,0 1,-1-1,1 0,0 1,0-1,0 0,0 0,0 0,0 0,0 0,1 0,-1 0,0 0,0 0,1 0,-1-1,1 1,-1-1,1 1,-1-1,0 1,1-1,0 0,-1 0,1 0,81 6,-76-6,141-4,-124 3</inkml:trace>
  <inkml:trace contextRef="#ctx0" brushRef="#br0" timeOffset="21671.99">4770 2569,'5'5,"11"1,8 0,4-1,3-2,0-1,0 0,0-2,-1 0,-1 0,0 0,-1-1,0 1,0 0,0 0,1 0,-1 0,-5 0</inkml:trace>
  <inkml:trace contextRef="#ctx0" brushRef="#br0" timeOffset="22939.048">5645 2626,'43'-5,"39"-2,14-4,1 0,-11 1,-11 3,-9 3,-10 1,-10 7,-4 2,-3 0,-5-1,-2 4,-2 0,-7-1</inkml:trace>
  <inkml:trace contextRef="#ctx0" brushRef="#br0" timeOffset="25375.933">7141 2286,'-51'92,"-90"245,97-237,70-155,112-203,-128 243,26-39,2 3,2 0,2 3,31-26,-72 72,-1 1,1 0,-1 0,1-1,0 1,0 0,0 0,-1 0,1 0,0 0,0 0,0 0,1 1,-1-1,0 0,0 0,0 1,1-1,-1 1,0-1,1 1,-1 0,0-1,1 1,-1 0,0 0,1 0,-1 0,0 0,1 0,-1 0,1 1,-1-1,0 0,1 1,-1-1,0 1,0-1,1 1,-1 0,0 0,0-1,0 1,0 0,0 0,0 0,0 0,0 0,0 0,-1 1,2 0,-1 10,0 0,0 1,-1-1,-1 0,0 1,-1-1,0 0,-4 12,-3 25,0 147,9-194,0 0,0 0,0 0,1 0,-1 0,1-1,-1 1,1 0,0 0,0 0,0-1,0 1,0-1,0 1,0 0,1-1,-1 0,0 1,1-1,-1 0,1 0,-1 0,1 0,0 0,0 0,-1 0,1 0,0-1,0 1,0-1,0 1,0-1,-1 0,1 0,0 0,0 0,0 0,0 0,0-1,0 1,0 0,0-1,0 0,-1 1,1-1,0 0,0 0,-1 0,1 0,-1 0,1 0,-1-1,1 1,-1 0,0-1,1 1,-1-2,147-138,-77 64,78-73,-111 119,-38 31,1 0,0-1,0 1,0 0,-1 0,1 0,0 0,0 0,0 0,0 0,-1 0,1 0,0 0,0 1,0-1,-1 0,1 1,0-1,0 0,-1 1,1-1,0 1,-1-1,1 1,0-1,-1 1,1 0,-1-1,1 1,-1 0,1-1,-1 1,1 0,-1 0,0-1,0 1,1 0,-1 0,0 0,0-1,0 1,0 0,0 0,0 0,0 0,0-1,0 1,0 0,0 0,0 0,-1-1,1 1,0 0,-1 0,1 0,-22 124,6-33,8-54,2 0,2 0,1 1,2-1,2 14,3-24,2-5</inkml:trace>
  <inkml:trace contextRef="#ctx0" brushRef="#br0" timeOffset="26490.907">8298 2173,'-10'39,"-2"31,-1 9,4-4,2-10,2-12,3-9,1-8,1-5,-4-3,-2-2,0 1,2-1,-4 0,0-4</inkml:trace>
  <inkml:trace contextRef="#ctx0" brushRef="#br0" timeOffset="26953.932">8157 2118,'79'-33,"1"4,1 4,84-15,-48 38,-113 2,-1 1,1 0,-1 0,0 0,1 1,-1-1,0 1,0 0,0-1,0 1,0 1,0-1,0 0,-1 1,1-1,-1 1,0 0,0 0,0 0,0 0,0 0,-1 0,1 1,-1-1,0 1,0-1,0 0,0 1,-1 0,1 2,-3 4,0 0,0 0,-1-1,0 1,-1-1,0 0,-1 0,1 0,-2 0,1-1,-1 0,-1 0,1 0,-1-1,-1 0,1-1,-1 1,0-2,0 1,-1-1,0 0,-3 1,-21 17,-181 114,210-135,1 0,0 0,1 1,-1-1,0 1,1-1,-1 1,1 0,0 0,0 0,0 0,0 1,1-1,-1 0,1 1,0-1,0 1,0-1,1 1,-1 0,1-1,0 1,0 0,0-1,0 1,0 0,1-1,0 1,0-1,0 1,0-1,1 1,-1-1,1 0,0 1,1 1,93 107,-88-104,3 3,0-1,1-1,0 0,0 0,1-2,0 1,0-1,1-1,0-1,0 0,7 0</inkml:trace>
  <inkml:trace contextRef="#ctx0" brushRef="#br0" timeOffset="27342.92">8891 1863,'24'-13,"1"0,1 2,0 1,0 1,1 2,0 0,0 2,1 1,-1 1,7 1,-32 1,0 1,0 0,0-1,1 1,-1 0,0 0,0 0,0 1,0-1,0 0,0 1,0 0,0-1,0 1,0 0,-1 0,1 0,0 0,0 0,-1 0,1 0,-1 1,1-1,-1 1,1-1,-1 1,0 0,0-1,0 1,0 0,0 0,0 0,0 0,-1 0,1 0,0 0,-1 0,0 0,0 0,1 0,-1 0,0 0,-1 0,1 0,0 0,-1 0,1 0,-1 0,1 0,-1 0,0 0,0 0,0-1,0 1,0 0,-1 1,-67 85,58-77,0 0,0 1,1 1,1 0,0 0,1 1,1 0,0 0,1 1,0 0,1 0,0 1,5-13,0 0,0-1,0 1,0 0,0 0,0 0,1 0,0 0,-1 0,1 0,0-1,0 1,1 0,-1-1,1 1,-1-1,1 1,0-1,-1 0,1 1,1-1,-1 0,0-1,0 1,1 0,-1-1,1 1,-1-1,1 1,0-1,0 0,-1 0,1-1,3 1,101 10,-49-12,-32 0</inkml:trace>
  <inkml:trace contextRef="#ctx0" brushRef="#br0" timeOffset="27724.358">9822 2089,'-40'33,"2"1,1 3,2 0,1 3,2 0,2 2,-8 17,32-52,1 1,0 0,0 0,1 0,0 0,0 1,1-1,0 1,0 0,1 0,0 0,1 0,0 1,0-1,1 0,0 0,1 1,0-1,1 0,0 0,0 0,0 0,2 0,-1 0,1-1,0 0,0 0,1 0,5 6,5-2,0-1,1-1,0 0,1-1,0-1,0 0,1-1,0-1,0-1,1-1,0 0,-1-2,1 0,0-1,0 0,0-2,0 0,9-3,-3 2,-1-2,-1-1,1-1,-1 0,0-2,0-1,-1-1,0 0,-1-2,0-1,-1 0,0-1,-1-2,-1 0,-1 0,0-2,-1 0,-1-1,0-1,-2 0,0-1,4-10,-12 20,-1-1,0 0,-1 0,0 0,-1-1,0 1,-1-1,0 1,-1-1,0 1,-1-1,-1 1,0 0,0-1,-1 1,-1 0,0 0,-1 1,0-1,-1 1,0 0,-1 1,0-1,0 1,-1 1,-1-1,1 1,-1 1,-1 0,0-1,-4 0,1-1,-2 2,1 0,-1 0,0 1,0 1,-1 1,0 0,0 1,0 1,-1 0,1 1,-1 1,1 1,-1 0,1 1,-1 1,1 0,-1 1,1 1,0 1,-10 4,-11 4,1 1,1 3,0 0,1 3,-17 12,13-5</inkml:trace>
  <inkml:trace contextRef="#ctx0" brushRef="#br0" timeOffset="28019.942">9512 2513,'129'-72,"95"-40,-219 110,1 0,-1 0,1 0,-1 1,1-1,-1 2,1-1,0 0,-1 1,1 0,0 1,-1-1,1 1,-1 0,1 0,0 1,-1-1,0 1,0 1,1-1,-1 1,0 0,-1 0,1 0,1 2,14 13,1-1,1-1,0 0,1-2,1-1,0 0,1-2,0-1,1-1,0-1,0-1,0-2,1 0,18-1,-22-7,-5-3</inkml:trace>
  <inkml:trace contextRef="#ctx0" brushRef="#br0" timeOffset="28436.532">9935 1553,'-5'0,"-1"4,0 8,1 0</inkml:trace>
  <inkml:trace contextRef="#ctx0" brushRef="#br0" timeOffset="28756.292">10273 1609,'-4'5,"-7"1,-2 5,-3 1,2-3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0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0 457,'385'-39,"20"19,-84-5,-196 6,-118 15,-8 0</inkml:trace>
  <inkml:trace contextRef="#ctx0" brushRef="#br0" timeOffset="250.467">283 654,'43'5,"48"2,18-6,5-3,-8 0,-7-1,-10-4,-7-1,-8 1,-6 1,-10 3,-5 0,-8-2,-5-2,-6 1,-3 2,-3 0,-6 3</inkml:trace>
  <inkml:trace contextRef="#ctx0" brushRef="#br0" timeOffset="3778.671">960 33,'0'-1,"0"0,0 0,0 0,0-1,0 1,0 0,0 0,0 0,1-1,-1 1,0 0,1 0,-1 0,1 0,-1 0,1 0,0 0,-1 0,1 0,0 0,0 0,-1 0,1 0,0 0,0 1,0-1,0 0,0 1,0-1,1 1,-1-1,0 1,0 0,0-1,0 1,1 0,-1 0,0 0,0 0,0 0,1 0,-1 0,0 0,0 0,0 0,1 1,-1-1,0 1,0-1,0 1,0-1,0 1,1 0,59 34,27 28,4-4,36 15,-93-54,21 10,-37-22,-1 1,0 1,-1 0,0 1,-1 1,0 1,-1 0,0 1,-1 1,1 2,-14-11,0 0,0 0,-1 0,0 0,0 0,0 0,-1 0,0 0,0 0,0 0,-1 0,0 0,0-1,-1 1,1-1,-1 1,0-1,-1 0,1 0,-1-1,0 1,0-1,-1 1,1-1,-1-1,-3 3,1 1,-349 298,304-235,51-60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0,2 0,1 0,5 0,2 0,-1 0,-1 0,-7-5,-2-2,-2 1,1 1,1 2,-9 0,-7 2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6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0,'10'10,"17"3,9-1,4-2,-1-3,-2-3,-3-2,-2-1,-1-1,-2 0,-6-1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678 565,'42'-25,"1"3,2 1,0 3,27-7,-67 23,6-3,1 0,-1 1,1 0,0 1,0 0,0 1,0 0,1 1,-1 1,0 0,1 0,-1 1,0 1,0 0,1 1,-12-3,0 0,0 1,0-1,-1 0,1 1,0-1,0 1,-1-1,1 1,0-1,-1 1,1 0,0-1,-1 1,1 0,-1-1,1 1,-1 0,0 0,1-1,-1 1,0 0,1 0,-1 0,0 0,0 0,0-1,0 1,0 0,0 0,0 0,0 0,0 0,0 0,0-1,-1 1,1 0,0 0,-1 0,1 0,0-1,-1 1,1 0,-1 0,1-1,-1 1,0 0,1-1,-1 1,0-1,1 1,-1 0,-43 34,38-31,-115 93,118-96,1 1,-1 0,1-1,-1 1,1 0,-1 0,1 1,0-1,0 0,0 1,0-1,1 1,-1 0,1 0,-1 0,1-1,0 1,0 0,1 0,-1 0,0 1,1-1,0 0,0 0,0 0,0 0,0 0,1 0,-1 1,1-1,0 0,0 0,0 0,0-1,0 1,1 0,-1 0,1-1,0 2,8 3,0-1,1 0,-1 0,1-1,0 0,1-1,-1 0,1-1,-1 0,1-1,0 0,0-1,0 0,0-1,0 0,0-1,6-1,53 2,71 26,-116-25,-2 0</inkml:trace>
  <inkml:trace contextRef="#ctx0" brushRef="#br0" timeOffset="1395.552">904 1129,'86'-22,"-47"17,0 2,0 1,-1 2,32 5,-69-6,1 1,0 0,0 0,-1 0,1 0,0 0,-1 1,1-1,0 1,-1-1,1 1,0-1,-1 1,1 0,-1 0,1-1,-1 1,0 0,1 1,-1-1,0 0,0 0,0 0,0 1,0-1,0 1,0-1,0 1,0-1,0 1,-1-1,1 1,-1 0,0-1,1 1,-1 0,0-1,0 1,0 0,0 0,0-1,0 1,0 0,-1-1,1 1,-1 0,1-1,-1 1,0-1,1 1,-1-1,0 1,0-1,0 1,0-1,0 0,-1 1,1-1,0 0,-1 0,1 0,0 0,-1 0,-1 0,-36 25,33-23,1-1,-1 1,1 0,0 1,0-1,0 1,0 0,0 0,1 1,0 0,0-1,0 1,0 0,1 1,0-1,0 1,0-1,1 1,-1 3,4-5,0 1,1-1,-1 0,1 0,0 0,0 0,1 0,-1 0,1-1,-1 1,1-1,1 0,-1 0,0 0,1 0,-1 0,1-1,0 1,0-1,0 0,0 0,0-1,0 1,2-1,11 9,-13-8,3 0,-1 1,1 0,-1 1,0-1,0 1,0 0,-1 1,1 0,-1-1,0 2,0-1,-1 1,1-1,-1 1,-1 0,1 1,-1-1,0 1,1 3,-6-6,0 1,0-1,0 0,-1-1,1 1,-1 0,0-1,0 1,0-1,-1 0,1 0,-1 0,1-1,-1 1,0-1,0 0,0 0,-1 0,1-1,0 1,-1-1,1 0,-1 0,1-1,-1 1,-1-1,-8 3,0-2,-1 1,1-2,0 0,-1 0,1-1,0-1,-7-2,3-3</inkml:trace>
  <inkml:trace contextRef="#ctx0" brushRef="#br0" timeOffset="4051.623">1919 1496,'7'13,"7"-32,-12 16,13-22,10-18,2 2,2 0,2 1,1 2,12-8,52-28,-94 73,-1 1,0-1,0 1,1 0,-1-1,0 1,1 0,-1 0,1 0,-1 0,0 0,1 0,-1 1,0-1,1 0,-1 1,0-1,0 1,1-1,-1 1,0-1,0 1,0 0,0 0,0 0,0 0,0-1,0 1,0 1,0-1,0 0,0 0,-1 0,1 0,-1 0,1 1,-1-1,1 0,-1 1,1-1,-1 0,0 2,6 62,-6-60,0-4,-1 2,0 1,0-1,0 1,1-1,0 1,0-1,0 1,0-1,0 1,1-1,-1 1,1-1,0 0,0 1,0-1,1 0,-1 0,1 1,0-1,-1 0,2-1,-1 1,0 0,0-1,1 1,-1-1,1 0,0 1,0-1,0-1,0 1,0 0,0-1,0 1,2-1,6-2,0-1,0-1,-1 1,1-2,-1 0,1 0,-1 0,-1-1,1-1,-1 0,0 0,0-1,0-1,49-29,-40 28,47-18,-63 27,-1-1,1 1,0 0,0 0,0 1,0-1,0 0,0 1,0-1,-1 1,1 0,0-1,0 1,-1 0,1 0,0 0,-1 0,1 1,-1-1,1 0,-1 0,0 1,0-1,0 1,1 0,-1-1,-1 1,1 0,0-1,0 1,-1 0,1 0,-1 0,1 0,32 136,-23-116,0-3</inkml:trace>
  <inkml:trace contextRef="#ctx0" brushRef="#br0" timeOffset="-556.641">0 903,'5'0,"11"5,8 1,4 0,3-1,0-1,0-2,0-1,-1 0,-1-1,0 4,-1 2,0 0,-5-6,-1-3,-5-1</inkml:trace>
  <inkml:trace contextRef="#ctx0" brushRef="#br0" timeOffset="283.492">762 932,'43'0,"48"0,14-5,-2-2,-14 1,-17 1,-16 1,-12 2,-10 1,-5 1,-3 0,-1 0,-5 0</inkml:trace>
  <inkml:trace contextRef="#ctx0" brushRef="#br0" timeOffset="3411.621">1779 932,'62'4,"26"3,7-1,-8-2,-13 0,-11-2,-10-1,-10 0,-7 3,-6 3,-2-1,-6-2</inkml:trace>
  <inkml:trace contextRef="#ctx0" brushRef="#br0" timeOffset="2717.459">2032 226,'1'56,"-13"143,-23 10,30-190</inkml:trace>
  <inkml:trace contextRef="#ctx0" brushRef="#br0" timeOffset="3112.025">2427 339,'-89'42,"-129"78,216-120,0 0,0 1,0 0,0 0,0-1,0 1,0 0,1 0,-1 1,0-1,1 0,-1 1,1-1,-1 1,1-1,0 1,-1-1,1 1,0 0,0 0,0 0,0 0,1-1,-1 1,1 0,-1 0,1 0,-1 1,1-1,0 0,0 0,0 0,0 0,0 0,1 0,-1 0,1 0,-1 0,1 0,0 0,0 0,0 0,0-1,0 1,0 0,0 0,0-1,1 1,-1-1,1 1,-1-1,2 1,135 83,-120-68,69 46,-65-56</inkml:trace>
  <inkml:trace contextRef="#ctx0" brushRef="#br0" timeOffset="6986.632">2823 0,'51'95,"33"100,23 93,-89-235,-3 0,-3 1,-1 0,-3 1,-3 0,-2 0,-2 0,-3 1,-2-1,-4 8,4-40,-1-1,-1 0,-1 0,-1 0,-1-1,-1 0,-1-1,0 0,-2-1,0 0,-1-1,-1-1,-1 0,0-1,-1 0,-1-2,0 0,-5 2,-52 23,41-25</inkml:trace>
  <inkml:trace contextRef="#ctx0" brushRef="#br0" timeOffset="7595.566">1806 0,'-23'28,"0"0,2 2,1 0,1 1,2 1,1 1,1 2,-10 33,4 1,3 1,3 1,3 0,3 1,3 0,3 0,3 0,7 31,-3-32,3 0,4-1,3 0,2 0,4-2,3 0,2-2,35 63,5-32,-50-88</inkml:trace>
  <inkml:trace contextRef="#ctx0" brushRef="#br0" timeOffset="8804.778">3895 678,'2'-8,"0"0,0 1,-1-1,0 0,-1 0,1 0,-1 0,-1 0,0 0,0 0,0 0,-1 0,0 1,-1-1,0 0,0 1,-1 0,1 0,-1 0,-1 0,-1-2,3 8,0-1,0 1,0-1,0 1,0 0,0 0,0 1,0-1,0 0,0 1,-1 0,1 0,0 0,0 0,0 0,-1 1,1 0,0-1,0 1,0 0,0 0,0 1,0-1,0 1,1-1,-1 1,0 0,1 0,-3 2,-67 70,69-70,-15 19,2 1,0 1,2 1,1 0,1 1,1 0,1 1,2 0,0 0,2 1,-1 24,5-37,1 0,1 0,1-1,0 1,1 0,0 0,2-1,0 0,5 13,-7-21,0-1,1 0,0 0,1 0,-1 0,1-1,0 1,1-1,-1 0,1 0,0-1,0 1,0-1,1 0,0-1,0 1,0-1,0 0,0 0,0-1,1 0,-1 0,7 0,6 1,-1-2,1 0,0-2,0 0,0-1,-1-1,1 0,-1-1,0-2,0 1,-1-2,1-1,-1 0,-1-1,0 0,0-2,-1 0,0 0,-1-2,0 0,-1 0,-1-1,0-1,5-8,-7 10,0-1,-1 0,-1 0,0-1,-1 0,-1 0,0-1,-1 0,-1 0,0-1,-1 1,-1-1,-1 1,0-1,-1 0,-1 1,0-1,-1 1,-1-1,-1 1,0 0,-1 0,-1 0,0 1,-1 0,-7-11,7 16,-1 1,-1 0,1 0,-1 1,-1 0,1 0,-1 1,-1 0,1 1,-1 0,0 1,-1 0,1 1,-1 0,0 1,0 0,0 1,0 0,0 1,-1 1,1 0,0 0,-1 1,1 1,0 0,0 0,0 2,0-1,1 1,-3 2,-12 4,0 2,0 1,1 1,0 1,2 1,0 1,0 2,2 0,0 1,2 1,0 0,1 2,1 0,-5 12,-4 41,26-74,0-1,-1 1,1-1,0 1,0 0,0-1,0 1,0-1,0 1,1 0,-1-1,0 1,1-1,-1 1,1-1,0 1,-1-1,1 0,0 1,0-1,0 0,0 1,0-1,0 0,0 0,1 0,-1 0,0 0,0 0,1 0,-1-1,1 1,-1 0,1-1,-1 1,1-1,-1 0,1 1,-1-1,1 0,0 0,-1 0,1 0,-1 0,1 0,0-1,-1 1,13-3,-1-1,0 0,0-1,-1-1,1 0,-1 0,0-1,-1-1,0 0,0 0,4-5,6-3,-14 10,-1 0,1 0,0 1,0 0,0 1,1 0,0 0,0 0,0 1,0 0,0 0,1 1,-1 1,1-1,-1 1,1 1,0-1,-1 1,1 1,0 0,-1 0,1 1,-1 0,8 2,38 26,-33-17,1-1,0-1,0 0,1-2,0-1,1-1,0-1,1-1,78 1,-76-6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396 143,'-18'72,"-66"126,64-160,1 1,3 1,1 1,-2 11,16-48,0-1,0 0,0 0,0 0,1 1,0-1,-1 0,1 0,0 1,1-1,-1 0,0 1,1-1,0 0,0 0,0 0,0 0,0 0,1 0,-1 0,1 0,0 0,0 0,0-1,0 1,1-1,-1 0,0 1,1-1,0 0,-1-1,1 1,0 0,0-1,0 0,0 1,0-1,0 0,1-1,-1 1,0 0,1-1,-1 0,1 0,170-38,-149 32</inkml:trace>
  <inkml:trace contextRef="#ctx0" brushRef="#br0" timeOffset="283.667">1 453,'38'0,"32"0,9 0,-4-5,-10-1,-12-1,-9 2,-8 2,-5 1,-3 0,-2 2,0 0,-4 0</inkml:trace>
  <inkml:trace contextRef="#ctx0" brushRef="#br0" timeOffset="616.109">819 1,'22'37,"-1"0,-2 2,-1 1,-2 0,-2 1,-2 0,-2 1,-1 1,-3-1,2 39,-7-63,0 1,-1-1,-2 0,1 0,-2 1,-1-1,0-1,-1 1,-1-1,0 0,-1 0,-1 0,-1-1,0-1,-1 1,-1-1,-1-1,0 0,0-1,-1 0,-8 5,14-12,0 0,-1 0,1-1,-1 0,0 0,0-1,-1 0,0 0,1-1,-1 0,0 0,0-1,-3 0,-10-1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7,'-5'-5,"-11"4,-2 6,-4 3,7-1,11 0,6-8,7-2,3-2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0,'-10'5,"-3"6,6 2,3-2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27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57,'-22'12,"1"2,1 0,0 1,1 2,1-1,0 2,2 1,0 0,1 0,0 2,2 0,1 1,0 0,2 0,1 1,-3 10,9-22,-1 0,2 0,-1 1,2 0,0-1,0 1,1 0,0-1,1 1,0 0,1-1,0 1,1-1,1 0,0 0,0 0,1 0,0-1,1 1,0-1,0-1,1 1,1-1,0 0,0-1,0 0,1 0,0-1,1 0,0-1,0 0,6 3,8-3,0-1,1-2,-1 0,1-1,0-1,0-2,-1 0,1-2,0 0,-1-2,0-1,0-1,0-1,-1 0,0-2,-1-1,0-1,-1-1,13-10,-16 12,0-1,0-1,-1-1,-1 0,0-1,-2-1,1 0,-2-1,0-1,-1 0,-1-1,0 0,-2 0,0-1,-1-1,3-14,-10 25,0-1,-1 1,0-1,0 1,-1-1,-1 1,0-1,0 1,-1 0,0 0,-1 0,0 0,0 1,-1-1,0 1,-1 0,0 1,-1 0,1-1,-2 2,1-1,-5-2,-2-2,0 0,-1 2,-1 0,0 0,0 1,-1 1,0 1,0 1,-1 0,0 1,0 1,-8-1,4 3,1 1,-1 2,1 0,-1 1,1 1,0 0,0 2,0 1,1 0,0 2,-10 5,-7 3</inkml:trace>
  <inkml:trace contextRef="#ctx0" brushRef="#br0" timeOffset="381.935">198 367,'7'-7,"1"0,-1 0,1 1,0 0,1 0,0 1,0 0,0 0,0 1,0 0,1 1,0 0,0 1,0 0,0 0,0 1,0 0,0 1,0 0,5 1,297 47,-169-31,-119-20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38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564 733,'5'-4,"1"-2,1 1,-1-1,-1 0,1 0,-1-1,0 0,-1 0,0 0,0 0,0-1,-1 0,0 0,1-4,-4 10,0 1,1 0,-1-1,0 1,-1 0,1-1,0 1,0-1,-1 1,1 0,0 0,-1-1,1 1,-1 0,0 0,1-1,-1 1,0 0,0 0,0 0,0 0,0 0,0 0,0 1,0-1,0 0,0 0,0 1,-1-1,1 0,0 1,0 0,-1-1,1 1,0 0,-1-1,1 1,0 0,-1 0,0 0,-56 6,45-3,0 2,0-1,0 2,1 0,0 0,0 1,0 1,1 0,0 1,1 0,0 0,0 1,1 0,1 1,-1 0,2 0,-1 1,2 0,0 0,0 1,1 0,0 0,1 0,1 0,0 1,1-1,0 1,1 0,1 3,-2-9,0 0,1 1,0-1,1 1,0 0,0-1,1 1,0-1,0 1,1-1,0 0,1 1,-1-1,2 0,-1 0,1-1,0 1,1-1,0 0,0 0,0 0,1-1,0 0,0 0,1 0,0-1,6 4,-4-6,1-1,-1 0,1 0,-1-1,1 0,0-1,-1 0,1 0,0-1,-1 0,1-1,-1 0,1-1,-1 0,0 0,0-1,0 0,-1-1,0 0,1 0,-2 0,4-3,10-10,0 0,0-1,-2-1,0-1,-2-1,0-1,1-4,-11 17,1 0,-2 0,0-1,0 0,-1 0,0 0,-1-1,0 1,-1-1,-1 0,0 0,0 0,-1-1,0 1,-1 0,-1 0,0-1,-1 1,0 0,-1 0,0 0,0 1,-2-1,-1-2,1 7,-1 0,-1 0,1 1,-1 0,0 0,-1 0,1 1,-1 0,0 1,0 0,-1 0,1 1,-1 0,0 0,1 1,-1 0,-1 0,1 1,0 1,0-1,0 2,0-1,0 1,-1 0,1 1,0 0,1 1,-1 0,0 0,1 0,0 1,0 1,0-1,0 2,0-1,1 1,-3 3,9-8,0 0,0 0,0 0,0 0,0 0,0 0,0 1,0-1,1 0,-1 1,1-1,-1 1,1-1,-1 0,1 1,0-1,-1 1,1-1,0 1,0-1,0 1,0-1,1 1,-1-1,0 1,1-1,-1 1,1-1,-1 1,1-1,0 0,-1 1,1-1,0 0,0 0,0 0,0 1,0-1,0 0,0 0,0-1,1 1,-1 0,0 0,2 0,66 22,-38-22,1-1,0-2,-1-1,1-1,-1-2,0-1,-1-2,23-9,-37 13,55-20,-2-3,-2-2,62-39,-116 62,0-1,0 0,-1-1,0 0,0 0,-1-2,-1 1,1-1,-2-1,0 0,0 0,6-13,-8 15,-1-1,0-1,-1 1,0-1,0 0,-1-1,-1 1,0 0,-1-1,0 0,-1 0,0 1,-1-1,-1 0,0 0,-1 0,0 1,-1-1,0 1,-1 0,0 0,-2-2,3 10,0 1,-1-1,0 1,1 0,-1-1,-1 2,1-1,0 0,-1 1,1 0,-1 0,0 0,1 1,-1 0,0-1,0 2,0-1,0 1,0-1,0 1,0 1,0-1,0 1,0 0,0 0,0 0,0 1,1-1,-1 1,0 0,1 1,0-1,-1 1,1 0,0 0,0 0,1 1,-1-1,1 1,0 0,0 0,-1 0,1-1,0 0,-1 0,1 0,0 0,1 0,-1 0,0 1,1-1,0 1,0 0,0 0,0 0,1 0,0 0,-1 0,1 0,1 0,-1 1,1-1,-1 0,1 0,1 1,-1-1,0 0,1 0,0 1,0-1,0 0,1 0,-1 0,1 0,0 0,0-1,0 1,1-1,-1 1,1-1,0 0,0 0,0 0,0 0,1 0,-1-1,1 1,13 2,0-1,0-1,0 0,1-1,-1-1,1-1,-1 0,0-1,7-2,26 0,-45 3,-1-1,1 0,-1 0,1 1,-1-1,1 1,0 0,-1 0,1 1,-1-1,1 1,-1 0,1 0,-1 1,1-1,-1 1,0 0,0 0,0 0,0 1,0 0,-1-1,1 1,-1 0,1 1,-1-1,0 1,-1-1,1 1,0 0,1 3,13 79,-17-80,-1 0,1-1,0 1,1 0,0 0,0-1,0 1,0-1,1 1,0-1,0 1,0-1,1 0,0 0,0 0,0 0,1-1,-1 1,1-1,0 0,0 0,1 0,-1-1,1 1,0-1,0 0,0-1,1 1,17 4</inkml:trace>
  <inkml:trace contextRef="#ctx0" brushRef="#br0" timeOffset="319.02">0 1608,'129'-45,"-1"-5,2-8,-1 1,485-217,368-151,-870 380,-75 28</inkml:trace>
  <inkml:trace contextRef="#ctx0" brushRef="#br0" timeOffset="740.204">367 1665,'48'-15,"40"-13,19-8,1-7,2-1,-4-3,-1 2,-4 0,1-4,1 3,3 0,-2 2,0-1,-3 3,-4 3,-14 5,-21 6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50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93 650,'-14'27,"0"1,2 0,2 1,0 0,2 0,1 1,2 0,1 0,1 0,1 25,1-51,0 0,0 0,1 0,0 0,0 0,0 0,0-1,0 1,1 0,0 0,0 0,0 0,0-1,0 1,1 0,0-1,-1 1,1-1,1 0,-1 0,0 1,1-1,0-1,-1 1,1 0,0-1,1 1,-1-1,0 0,1 0,-1-1,1 1,-1-1,1 1,0-1,0 0,-1 0,1-1,0 1,3-1,10-5,0 0,-1-1,1-1,-1-1,-1 0,1-2,-1 1,-1-2,0 0,0 0,-1-1,10-13,58-46,-78 68,1 0,-1 1,1-1,-1 1,1-1,0 1,0 0,0 1,0-1,0 1,0-1,1 1,-1 1,0-1,1 1,-1-1,1 1,-1 0,0 1,1-1,-1 1,0 0,1 0,-1 0,0 1,0-1,0 1,0 0,0 0,0 0,-1 1,1-1,-1 1,0 0,1 0,-1 0,1 2,1 1,-2-1,0-1,-1 0,2-1,-1 1,0 0,1-1,-1 0,1 0,0 0,0 0,0 0,1-1,-1 0,0 0,1 0,0 0,-1-1,1 0,0 0,0 0,0 0,-1-1,1 0,0 0,0 0,0-1,0 0,2 0,6-5,-1-1,0-1,0 0,0 0,-1-1,-1-1,1 0,-2 0,1-1,-2 0,1-1,-1 0,-1 0,0 0,4-13,-1 7,1-1,-3 3</inkml:trace>
  <inkml:trace contextRef="#ctx0" brushRef="#br0" timeOffset="1112.059">1307 1,'-45'111,"6"2,5 2,4 1,4 12,20-99,1-14,1 1,1-1,0 1,1 0,1 0,0 0,1 0,1 0,0 0,2-1,-1 1,2 0,2 4,-5-18,0 0,0 1,0-1,1 0,-1 0,1 0,0 0,0 0,-1 0,1 0,1 0,-1-1,0 1,0-1,0 0,1 1,-1-1,1 0,-1-1,1 1,-1 0,1-1,-1 1,1-1,0 0,-1 0,1 0,0 0,-1 0,1-1,0 1,-1-1,1 1,-1-1,2-1,79-50,32-60,-113 109,-1 1,1 0,0 0,0 0,0 0,1 0,-1 1,0-1,1 1,-1-1,1 1,0 0,-1 0,1 0,0 0,-1 1,1-1,0 1,0-1,0 1,0 0,-1 0,1 0,0 1,0-1,0 1,-1-1,1 1,0 0,0 0,-1 0,1 1,-1-1,1 0,-1 1,0 0,1 0,-1-1,0 1,0 1,0-1,-1 0,1 0,0 1,-1-1,0 1,1-1,19 53,-21-50,1 0,1 0,-1 0,1 0,-1 0,1 0,1 0,-1 0,1-1,0 1,0-1,0 0,0 0,1 0,0 0,0 0,0-1,0 0,0 0,1 0,-1 0,1-1,0 0,0 0,2 1,5 0,0-1,0 0,1-1,-1 0,0-1,1 0,-1-1,0 0,0-1,0-1,0 0,0 0,0-1,-1-1,1 0,-1 0,-1-1,1 0,-1-1,0-1,0 1,-1-2,7-6,-7 5,-1-1,0 1,0-1,-1-1,0 0,-1 0,-1 0,0 0,0-1,-1 0,-1 0,0 0,0-3,-3 14,0 0,0 1,0-1,0 0,0 0,0 1,0-1,0 0,-1 1,1-1,-1 0,1 1,-1-1,0 1,1-1,-1 1,0-1,0 1,0-1,0 1,0 0,-1 0,1-1,0 1,-1 0,1 0,0 0,-1 1,1-1,-1 0,0 0,1 1,-1-1,1 1,-1-1,0 1,0 0,1 0,-1 0,0 0,1 0,-1 0,0 0,1 0,-1 1,0-1,1 1,-1-1,0 1,1 0,-1 0,1-1,-1 1,1 0,0 0,-1 0,1 1,0-1,0 0,0 0,-1 1,2-1,-2 1,-9 8,0 1,1 0,0 1,1 0,0 0,1 1,0 0,1 1,1-1,0 1,1 1,-1 2,5-14,1 1,-1-1,0 1,1-1,-1 0,1 1,0-1,1 1,-1-1,0 1,1-1,0 1,0-1,0 0,0 1,0-1,1 0,-1 0,1 0,0 0,0 0,0 0,0-1,1 1,-1-1,1 1,0-1,-1 0,1 0,0 0,0 0,0-1,1 1,-1-1,0 0,0 0,2 1,8 1,0 0,0 0,0-1,0-1,0 0,0-1,0 0,0-1,8-1,11-4,-1-2,0-1,-1-1,0-2,0-1,-1-1,-1-2,0 0,-1-2,4-5,-16 12,3-1,-1-1,0 0,-1-1,0-1,-1 0,-1-2,0 1,-2-2,1 1,5-14,-14 22,19-58,-23 66,0-1,0 0,0 1,0-1,0 1,-1-1,1 0,-1 1,1-1,-1 1,1-1,-1 1,0 0,0-1,0 1,0 0,0-1,0 1,0 0,0 0,0 0,0 0,-1 0,1 0,0 0,-1 1,1-1,-1 0,1 1,-1-1,1 1,-1-1,0 1,1 0,-1 0,1 0,-1 0,0 0,1 0,-1 0,0 0,-9 3,1-1,0 2,0-1,0 1,1 1,-1 0,1 0,0 1,1 0,-1 1,1-1,1 2,-1-1,1 1,0 0,1 1,0-1,-4 9,7-15,0 1,1-1,0 0,0 1,0 0,0-1,0 1,0 0,1 0,-1 0,1 0,0 0,0 0,0 0,0 1,0-1,1 0,-1 0,1 1,0-1,0 0,1 1,-1-1,0 0,1 1,0-1,0 0,0 0,0 0,1 0,-1 0,1 0,-1 0,1 0,0-1,0 1,1 0,-1-1,0 0,1 0,0 0,-1 0,1 0,0 0,0-1,0 1,1 0,19 2,-1-2,0 0,1-2,-1 0,1-1,12-3,22-8,-49 9,1 0,0 1,0 0,0 0,0 1,0 1,0-1,0 1,0 1,0 0,1 0,-6 1,-1 1,0-1,0 0,-1 1,1 0,0-1,-1 1,0 0,0 0,0 1,0-1,0 0,0 1,-1-1,0 1,0-1,0 1,0 0,0 0,-1-1,1 1,-1 0,0 0,-1-1,1 1,0 0,-1 0,4 30,-3-30,1-1,0 1,1-1,-1 1,0-1,1 1,0-1,0 0,0 0,0 0,1 0,-1 0,1 0,-1 0,1-1,0 0,0 1,0-1,1 0,-1-1,0 1,1 0,-1-1,1 0,-1 0,1 0,0 0,0-1,-1 1,1-1,0 0,0 0,-1 0,1-1,0 1,21-1,0-1,-1-1,1-2,-1 0,0-1,0-2,0 0,-1-2,-1 0,1-2,-2 0,0-1,0-2,-1 0,-1-1,-1-1,0 0,-1-1,-1-2,-1 1,4-8,18-45,-37 70,1 0,0 0,0 0,-1 0,1 0,-1 0,0 0,0 0,0 0,0 0,0-1,0 1,0 0,-1 0,1 0,-1 0,1 0,-1 0,0 0,0 0,0 0,0 1,0-1,0 0,-1 0,1 1,0-1,-1 1,0-1,1 1,-1 0,0 0,1-1,-1 1,-1 0,-6-1,1 1,-1 0,0 1,1 0,-1 0,1 0,-1 1,1 1,-1-1,1 2,-1-1,1 1,0 0,0 1,1-1,-1 2,1-1,0 1,0 0,0 1,1-1,-1 1,2 1,-1-1,1 1,-1 0,2 0,-1 0,1 1,0 0,1 0,0 0,-1 5,-1-1,0 0,1 0,0 1,1 0,0-1,1 1,1 0,0 0,1 0,0 0,1 0,1 0,0 0,0 0,1 0,1-1,0 1,1-1,0 0,1 0,0-1,1 0,0 0,2 1,6 0,1 1,0-2,1 0,0-1,1-1,0 0,0-1,1-1,0-1,0-1,0-1,1 0,0-1,0-2,0 0,0 0,-1-2,1-1,0 0,17-5,-4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2:41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1019,'-21'3,"-1"1,1 1,0 2,0 0,1 1,0 0,0 2,1 1,-12 8,23-14,0 1,0 1,1-1,-1 1,2 1,-1-1,1 1,0 0,0 1,1-1,0 1,1 0,0 0,1 1,-1-1,2 1,-1 0,1 0,1-1,0 1,0 10,2-4,1 0,0 1,1-1,1 0,1 0,0-1,1 1,0-1,1-1,1 1,0-1,1 0,1-1,0 0,1-1,0 0,10 8,-12-12,1 0,0-1,0 0,0 0,1-1,0 0,1-1,-1 0,1-1,0-1,0 1,0-2,0 0,1 0,-1-1,0-1,1 0,-1-1,1 0,-1 0,0-2,0 0,7-2,3-3,0-2,-1 0,0-1,-1-1,-1-1,0 0,0-2,-2 0,1-1,-2-1,-1 0,0-1,-1-1,0 0,-2-1,-1-1,0 0,-1 0,-2-1,0 0,-1 0,0-7,-6 15,-1 1,0-1,-1 1,-1 0,0-1,-1 1,0 0,-1 0,-1 1,0-1,0 1,-1 0,-1 0,0 1,0 0,-1 0,-1 1,0 0,0 0,-1 1,0 0,-1 1,1 0,-2 1,1 0,-1 1,0 0,0 0,-1 2,0 0,0 0,0 1,0 0,-2 1,-15 2,0 0,1 2,-1 2,1 0,0 2,0 2,1 0,0 2,0 0,1 3,1 0,0 1,1 2,0 0,1 2,1 0,1 2,-16 18,30-32,1 0,0 0,0 1,1 0,-1 0,1 0,1 1,0 0,0 0,0 0,1 1,0 0,1 0,0 0,0 0,1 0,0 4,4-10,0 0,0 0,1 0,-1 0,1 0,0-1,0 0,0 1,0-1,0 0,1-1,-1 1,0 0,1-1,-1 0,1 0,0 0,-1 0,1 0,0-1,0 0,-1 0,1 0,0 0,0 0,-1-1,1 0,1 0,2 1,49-4,0-2,0-3,-1-2,8-5,-8 1,0 4,1 2,0 2,8 2,-51 6,0 1,0 0,0 0,-1 1,1 1,-1 1,0-1,0 2,-1 0,1 0,-1 1,-1 0,4 3,29 18,-38-26,-1 1,0-1,1 1,0-1,0-1,-1 1,1-1,0 1,0-1,1-1,-1 1,0-1,0 0,0 0,0 0,0-1,0 0,0 0,0 0,0-1,0 1,4-3,9-9</inkml:trace>
  <inkml:trace contextRef="#ctx0" brushRef="#br0" timeOffset="381.105">506 427,'-5'0,"-6"0,-2 4,-3 3,1 4,3-5,9-3,9-2,4-6,5-2,0 0</inkml:trace>
  <inkml:trace contextRef="#ctx0" brushRef="#br0" timeOffset="631.061">844 454,'-5'5,"-1"6,0 7,6-1,3-3</inkml:trace>
  <inkml:trace contextRef="#ctx0" brushRef="#br0" timeOffset="977.524">1521 794,'29'-5,"24"-2,7 1,-1 1,-6 1,-7 2,-7 1,-5 1,-4 0,-2 0,-5 5,-7 2</inkml:trace>
  <inkml:trace contextRef="#ctx0" brushRef="#br0" timeOffset="1162.4">1465 1075,'38'0,"28"0,6 0,-3 0,-14 0</inkml:trace>
  <inkml:trace contextRef="#ctx0" brushRef="#br0" timeOffset="1467.24">2452 934,'39'0,"26"0,8 0,-4 0,-14-5,-16-1</inkml:trace>
  <inkml:trace contextRef="#ctx0" brushRef="#br0" timeOffset="2465.145">3215 1245,'8'-2,"111"-23,-2-5,-1-4,94-44,-186 67,-1-1,-1-1,0-1,-1-1,0-1,-1-1,16-17,-30 28,0-1,0 0,0 0,-1-1,0 0,0 0,-1 0,0 0,-1 0,1-1,-2 0,1 0,-1 0,-1 0,1 0,-1 0,-1 0,0 0,0 0,-1-1,0 1,-1 0,-2-7,3 12,0 0,0 0,0 1,-1-1,0 0,0 1,0-1,0 1,0 0,-1-1,1 1,-1 0,0 1,0-1,0 0,0 1,-1 0,1-1,-1 1,1 1,-1-1,0 0,0 1,1 0,-1 0,0 0,0 0,0 1,0 0,0 0,0 0,0 0,0 0,0 1,0 0,0-1,0 2,0-1,0 0,0 1,1 0,-1-1,1 1,-1 1,1-1,0 1,-1 0,-5 8,1-1,1 1,0 1,1-1,0 1,1 0,0 0,0 1,2 0,-1-1,2 1,0 0,0 1,1 11,1-18,1 0,0 0,0 0,1 0,-1-1,2 1,-1 0,1-1,-1 0,2 0,-1 0,1 0,0 0,0-1,1 1,-1-1,1 0,0-1,1 1,-1-1,1 0,0 0,0-1,0 1,0-2,1 1,-1 0,3-1,7 4,0-2,0 0,1-1,-1 0,1-2,0 0,-1 0,1-2,0 0,-1-1,8-2,9-5,0-1,-1-1,-1-2,0-2,0 0,-2-2,0-1,-1-2,-1 0,-1-2,-1-1,0-1,-2-1,-1-1,-1-1,-2-1,9-16,-2-34,-26 77,0 0,-1 1,1-1,0 0,0 1,0-1,-1 0,1 1,0-1,-1 1,1-1,0 0,-1 1,1-1,-1 1,1-1,-1 1,1-1,-1 1,1 0,-1-1,0 1,1 0,-1-1,1 1,-1 0,0 0,1 0,-1-1,0 1,1 0,-1 0,0 0,1 0,-1 0,0 0,1 0,-1 0,0 1,1-1,-1 0,0 0,1 1,-1-1,0 0,1 0,-1 1,1-1,-1 1,1-1,-1 1,1-1,-1 1,1-1,-31 27,21-15,2 1,0-1,0 2,1-1,0 1,2 0,-1 0,2 0,0 1,1 0,0-1,1 1,1 1,0-1,1 5,0-15,1 1,0 0,0-1,1 1,0-1,0 0,0 1,0-1,1 0,0 0,0 0,0-1,1 1,-1-1,1 0,0 0,0 0,1 0,-1-1,1 1,0-1,0-1,0 1,0-1,0 1,1-1,-1-1,1 1,-1-1,1 0,-1 0,1-1,0 0,-1 0,1 0,0-1,0 1,14 0,0-1,-1-1,1 0,0-2,-1 0,1-1,-1-1,-1-1,1 0,-1-2,0 0,-1-1,0 0,-1-2,0 0,2-3,9-8,-2 0,-1-1,-1-2,-1 0,-1-2,-1 0,2-7,-18 30,-1 0,1 0,-1-1,-1 1,1-1,-1 0,0 0,0 0,0 0,-1 0,0 0,0 0,-1 0,1 0,-2-1,1 1,0 0,-1 0,0 0,-1 0,0 0,1 0,-2-2,0 8,1-1,-1 1,1 0,-1-1,1 1,-1 0,0 1,1-1,-1 0,1 1,-1-1,1 1,-1 0,1 0,0 0,-1 0,1 0,0 0,0 1,0-1,0 1,0 0,0-1,0 1,1 0,-1 0,0 0,1 0,0 1,-1-1,1 0,-1 2,-9 13,1 0,0 0,1 1,1 0,1 0,0 1,1 0,1 1,1-1,1 1,1 0,0-1,2 16,0-26,0 0,1 0,0-1,0 1,1 0,0-1,1 0,0 1,0-1,0 0,1 0,1-1,-1 1,1-1,0 0,1 0,0-1,0 1,0-1,1-1,0 1,0-1,0 0,1-1,0 0,0 0,0 0,0-1,0-1,1 1,-1-1,1-1,0 1,-1-1,1-1,0 0,0 0,-1-1,1 0,0 0,3-2,11-8,-4-1</inkml:trace>
  <inkml:trace contextRef="#ctx0" brushRef="#br0" timeOffset="2846.778">5190 31,'423'-26,"-420"25,-1 0,1 0,0 0,-1 1,1 0,0-1,0 1,-1 0,1 0,0 1,0-1,-1 0,1 1,0 0,-1 0,1-1,-1 2,1-1,-1 0,1 0,-1 1,0-1,1 1,-1 0,0 0,0 0,0 0,-1 0,1 0,0 0,-1 1,1-1,-1 0,0 1,0-1,0 1,0 0,0-1,-1 1,1 0,-1 0,-68 119,68-120,0 0,-1-1,1 1,0 0,0-1,1 1,-1 0,0 0,0-1,1 1,-1-1,1 1,0 0,-1-1,1 1,0-1,0 0,0 1,0-1,0 1,0-1,0 0,1 0,-1 0,0 0,1 0,-1 0,1 0,-1 0,1-1,-1 1,1 0,-1-1,1 1,0-1,-1 0,1 0,0 1,73 4,-67-5,80-1,-63 0</inkml:trace>
  <inkml:trace contextRef="#ctx0" brushRef="#br0" timeOffset="3335.636">6714 173,'-27'12,"1"1,0 2,1 0,0 2,2 1,0 0,1 2,1 1,1 0,-7 11,10-13,1 1,1 1,0 1,2 0,1 0,0 2,2-1,1 1,-6 23,12-36,1-1,0 1,0 0,1 0,0-1,1 1,0 0,1 0,1 0,-1 0,2-1,-1 1,1-1,1 1,0-1,0 0,1 0,1-1,-1 0,2 0,-1 0,1 0,0-1,3 2,3 0,0 0,1 0,0-1,1-1,-1-1,2 0,-1 0,1-2,0 0,0-1,0 0,1-1,-1-1,15 0,1-1,1-2,-1-1,0-1,1-2,-1-1,-1-2,5-2,-4 0,-1-2,0-1,-1-2,0-1,-2-1,0-1,0-1,-2-2,0-2,-11 9,0 0,-1-1,-1-1,-1 0,0-1,-1 0,-1-1,0 0,-1-1,-2 0,0 0,0 0,-2-1,-1 0,1-6,-5 12,-1 0,0 0,-1 0,0 0,-1 0,0 0,-2 1,1 0,-2 0,0 0,0 0,-1 1,-1 0,0 1,0-1,-1 2,-1-1,1 1,-2 1,0-1,0 2,0 0,-1 0,0 1,-1 0,1 1,-1 1,-1 0,1 1,-1 0,1 1,-1 0,0 1,0 1,0 0,-13 2,-14 2,0 2,1 1,0 3,0 1,0 2,1 1,1 3,1 0,-11 9,-14 7</inkml:trace>
  <inkml:trace contextRef="#ctx0" brushRef="#br0" timeOffset="3595.083">6065 821,'103'-27,"-1"-5,-2-5,-2-4,-1-4,1-6,102-46,-184 90,-14 5,0 0,0 1,0-1,0 1,0 0,0-1,1 1,-1 0,0 0,1 1,-1-1,1 0,-1 1,1 0,-1-1,1 1,-1 0,1 0,-1 0,1 1,-1-1,0 0,1 1,-1 0,1 0,-1 0,0 0,1 0,-1 0,0 0,0 1,0-1,0 1,0-1,0 1,-1 0,1 0,0 1,90 120,-79-112,0-1,0-1,1 0,0-1,1 0,-1-1,2-1,-1 0,1-1,-1-1,1 0,1-1,-1-1,0 0,1-1,-1-1,0-1,1 0,-1-1,0-1,0-1,0 0,0-1,2-1,0-5</inkml:trace>
  <inkml:trace contextRef="#ctx0" brushRef="#br0" timeOffset="5311.464">1691 1104,'0'-5,"4"-1,8-1,0 7,4 3,3 1,4 0,3-1,1-1,2 0,-1-2,1 1,0-6,0-2,-1 1,-4 1</inkml:trace>
  <inkml:trace contextRef="#ctx0" brushRef="#br0" timeOffset="6135.269">1832 708,'-138'26,"-64"6,151-37,51-2</inkml:trace>
  <inkml:trace contextRef="#ctx0" brushRef="#br0" timeOffset="8333.157">8068 1019,'-43'38,"-24"32,0 9,6-4,13-15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06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1439,'18'0,"1"0,-1 0,0-2,0 0,0-1,0-1,-1-1,1-1,-1 0,0-1,-1 0,1-2,9-7,144-142,-163 149,-1 1,1-1,-1-1,-1 1,0-1,0 0,-1 0,-1 0,3-11,-5 18,0 1,0-1,-1 0,1 0,-1 0,0 0,0 0,0 0,0 1,0-1,-1 0,1 0,-1 0,0 0,0 1,0-1,0 0,0 1,-1-1,1 1,-1-1,0 1,0 0,1 0,-1-1,-1 1,1 1,0-1,0 0,-1 0,1 1,-1 0,1-1,-1 1,0 0,0 0,1 0,-1 1,0-1,-1 1,-1-1,1 1,-1 0,1 0,-1 0,1 1,0-1,-1 1,1 0,0 1,0-1,0 1,0 0,0 0,0 0,0 0,0 1,1-1,-1 1,1 0,0 0,0 0,0 1,0-1,1 1,-1 0,1-1,0 1,-1 2,-1 1,0 1,0 0,1-1,0 1,1 1,-1-1,2 0,-1 0,1 1,0-1,1 1,0-1,0 1,1-1,0 2,1-3,0 0,1 1,0-1,0 0,1 0,0 0,0-1,0 1,1-1,0 0,0 0,1-1,-1 1,1-1,0-1,1 1,-1-1,1 0,0 0,0-1,0 0,0 0,1-1,3 1,6 1,1-1,0 0,-1-1,1-2,0 0,0 0,0-2,0 0,-1-1,4-1,-2 0,1-1,-1-1,0 0,0-2,-1 0,0-1,0 0,-1-2,0 0,-1-1,0 0,-1-2,-1 0,0 0,0-1,-2-1,0 0,7-13,-4-41,-15 68,0 1,0-1,0 0,0 1,-1-1,1 1,-1-1,1 1,-1-1,0 1,1-1,-1 1,0 0,0-1,0 1,0 0,0-1,0 1,0 0,0 0,-1 0,1 0,0 0,-1 1,1-1,-1 0,1 1,-1-1,1 1,-1-1,1 1,-1-1,1 1,-1 0,0 0,1 0,-1 0,1 0,-1 0,0 1,1-1,-2 1,-4 1,0 1,0 0,1 1,-1-1,1 1,0 1,0-1,0 1,0 0,1 0,0 1,0 0,1 0,-1 0,1 0,0 0,1 1,0 0,0 0,0 0,1 0,0 0,0 1,1-1,0 0,0 1,1-1,0 1,0-1,2 7,-1-9,0 0,1 0,0 0,0 0,1 0,-1 0,1-1,0 1,0-1,0 0,1 0,0 0,-1 0,1-1,1 1,-1-1,0 0,1-1,0 1,-1-1,1 0,0 0,0 0,0-1,1 1,-1-1,0 0,0-1,1 0,2 1,9-1,0 1,1-2,-1-1,0 0,0-1,0 0,0-2,-1 0,1-1,24-13,-2-2,-1-1,-1-2,0-2,-2-1,-2-2,7-8,-29 27,0 0,0 0,-2-1,1-1,-1 0,-1 0,0 0,-1-1,0 0,-1-1,3-10,-9 22,1 1,-1-1,-1 1,1 0,0-1,0 1,0-1,-1 1,1 0,-1-1,1 1,-1 0,0-1,1 1,-1 0,0 0,0 0,0 0,0 0,0 0,0 0,0 0,0 0,0 0,0 0,-1 1,1-1,0 0,-1 1,1-1,0 1,-1-1,1 1,0 0,-1 0,1 0,-1 0,1 0,-1 0,1 0,0 0,-1 0,1 1,-1-1,1 0,0 1,-1-1,1 1,0 0,0-1,-1 1,1 0,0 0,0 0,0 0,0 0,0 0,0 0,0 0,0 0,1 1,-2 0,-10 10,0 1,0 1,1 0,1 0,0 1,1 1,1-1,0 2,1-1,1 1,1 0,0 0,-2 14,5-23,1 0,0 0,0 0,1 0,-1 0,2 0,-1 0,1 0,1 0,-1 0,1-1,0 1,1 0,0-1,0 0,1 0,0 0,0 0,1 0,-1-1,1 0,1 0,-1 0,1 0,0-1,1 0,-1-1,1 1,0-1,0 0,0-1,5 2,7 1</inkml:trace>
  <inkml:trace contextRef="#ctx0" brushRef="#br0" timeOffset="506.447">1864 1015,'4'0,"7"0,6 5,6 2,2-1,3-1,1-2,0 0,1-2,-1-1,0 0,-10 0,-8 0</inkml:trace>
  <inkml:trace contextRef="#ctx0" brushRef="#br0" timeOffset="769.453">1835 1214,'14'4,"10"3,6-1,2-2,0 0,0-2,0-1,-2 0,-5-6,-3-2,-4 1</inkml:trace>
  <inkml:trace contextRef="#ctx0" brushRef="#br0" timeOffset="2453.567">2963 593,'11'-8,"0"0,1 1,-1 1,1 0,1 0,-1 1,1 1,0 0,0 1,4-1,12-3,-16 2,1 1,0 1,0 0,0 1,0 1,0 0,1 1,-1 0,0 1,14 3,-27-4,0 0,0 0,-1 1,1-1,0 0,0 1,0-1,-1 0,1 1,0-1,0 1,-1 0,1-1,0 1,-1 0,1-1,-1 1,1 0,-1-1,1 1,-1 0,1 0,-1 0,0 0,0-1,1 1,-1 0,0 0,0 0,0 0,0 0,0 0,0-1,0 1,0 0,0 0,0 0,-1 0,1 0,0 0,-1-1,1 1,0 0,-1 0,1 0,-1-1,1 1,-1 0,0-1,1 1,-1 0,0-1,-36 37,36-36,-187 156,186-154,-1 0,1 0,-1 0,1 0,0 0,0 1,0-1,1 1,-1-1,1 1,0-1,0 1,0 0,1 0,-1 0,1-1,0 1,0 0,0 0,0 0,1-1,0 1,-1 0,2 0,-1-1,0 1,1-1,-1 1,1-1,0 0,0 1,0-1,1 0,-1 0,1 0,-1-1,1 1,0-1,0 1,0-1,1 0,-1 0,0-1,1 1,0-1,-1 1,1-1,-1 0,3 0,2 2,0-1,1 1,-1-1,0-1,1 0,0 0,-1-1,1 0,0 0,-1-1,1 0,-1 0,1-1,6-3,4-2</inkml:trace>
  <inkml:trace contextRef="#ctx0" brushRef="#br0" timeOffset="2767.377">3641 394,'-5'29,"-6"33,-1 12,1-3,3-8,2-11,-2-8,0-8,1-4,2-4,2-1,2-1,5-5,2-5</inkml:trace>
  <inkml:trace contextRef="#ctx0" brushRef="#br0" timeOffset="3106.371">4008 480,'-91'43,"-126"75,215-118,0 1,0-1,0 1,1 0,-1 0,0-1,0 1,0 0,1 1,-1-1,0 0,1 0,-1 1,1-1,0 1,-1-1,1 1,0 0,0-1,0 1,0 0,0 0,0 0,1 0,-1-1,1 1,-1 0,1 0,0 0,-1 0,1 1,0-1,0 0,1 0,-1 0,0 0,1 0,-1 0,1-1,0 1,-1 0,1 0,0 0,0 0,0-1,1 1,-1 0,0-1,1 1,-1-1,1 0,-1 1,2 0,139 21,-126-21,-10-1,1 0,-1 0,0 0,0 0,0 1,0 0,0 0,0 1,0 0,-1 0,1 0,-1 1,0-1,0 1,0 1,-1-1,3 3,20 21,-13-18</inkml:trace>
  <inkml:trace contextRef="#ctx0" brushRef="#br0" timeOffset="3473.47">3020 1128,'43'5,"39"2,14-6,1-3,-6 0,-10-1,-8-4,-8-1,-5 1,-3 1,-6 3,-3 0,-4 2,-5 1,-4 0,-4 0,-7 1</inkml:trace>
  <inkml:trace contextRef="#ctx0" brushRef="#br0" timeOffset="4089.385">2879 1467,'78'-23,"1"3,1 4,0 3,27 2,-23 12,-83-1,0 0,0 0,0 1,0-1,0 1,0-1,0 1,0-1,0 1,0 0,0-1,-1 1,1 0,0 0,0-1,-1 1,1 0,0 0,-1 0,1 0,-1 0,1 0,-1 0,0 0,1 0,-1 0,0 0,0 0,0 0,0 1,0-1,0 0,0 0,0 0,0 0,0 0,0 0,-1 0,1 0,-1 0,1 0,-1 0,1 0,-1 0,1 0,-1 0,0 0,1 0,-1 0,0-1,0 1,0 0,0 0,-44 46,43-46,-25 20,-38 45,65-63,0 0,1 0,0 1,-1-1,1 0,0 0,0 0,1 0,-1 0,1 0,0 0,-1 0,1 0,0-1,1 1,-1-1,0 1,1-1,-1 0,1 0,0 0,0-1,0 1,-1 0,2-1,-1 0,0 0,0 0,0 0,0 0,1-1,-1 1,0-1,1 0,-1 0,2-1,6 5,20 4,-25-8,-1 1,1-1,0 2,-1-1,1 0,-1 1,0 0,1 1,-1-1,0 1,0 0,0 0,-1 0,1 1,-1 0,0 0,0 0,0 0,0 1,-1-1,0 1,0 0,1 2,-4-5,1 0,-1 1,0-1,0 1,0-1,0 1,0-1,0 1,-1-1,1 1,-1-1,0 0,0 1,0-1,0 0,0 1,0-1,-1 0,1 0,-1 0,1 0,-1-1,0 1,0 0,0-1,0 1,0-1,0 1,0-1,-1 0,-71 31,58-27,-1-1,1-1,-1 0,0-1,0-1,0-1,-9 0,-10-16,30 3</inkml:trace>
  <inkml:trace contextRef="#ctx0" brushRef="#br0" timeOffset="4671.451">3585 1778,'25'-43,"2"1,2 2,1 0,2 2,8-4,-13 11,-15 16,1 1,1 1,0 0,1 1,0 0,1 1,7-3,-23 13,1 1,-1-1,1 1,0-1,0 1,-1 0,1-1,0 1,0 0,-1-1,1 1,0 0,0 0,0 0,-1 0,1 0,0 0,0 0,0 0,-1 0,1 0,0 1,0-1,0 0,-1 0,1 1,0-1,0 0,-1 1,1-1,0 1,-1-1,1 1,-1-1,1 1,0 0,-1-1,1 1,-1 0,0-1,1 1,-1 0,0 0,1-1,-1 1,0 0,0 0,1-1,-1 1,0 0,0 0,0 0,0 0,0 0,-4 46,0-30,-6 65,10-80,0 0,0 0,0 0,1 1,-1-1,1 0,0 0,-1 0,1 0,0 0,0 0,0-1,1 1,-1 0,0 0,1-1,-1 1,1-1,-1 1,1-1,0 0,-1 1,1-1,0 0,0 0,0 0,0-1,0 1,0 0,0-1,0 1,1-1,-1 0,1 1,7-2,-1 0,0-1,1 1,-1-2,0 1,0-1,0-1,-1 0,1 0,-1 0,3-4,32-12,119-45,-160 63,-1 1,1 0,0-1,0 1,0 0,0 0,0 1,0-1,0 0,1 1,-1-1,0 1,0 0,0 0,1-1,-1 2,0-1,0 0,0 0,1 1,-1-1,0 1,0-1,0 1,0 0,0 0,0 0,0 0,0 1,0-1,-1 0,1 1,0-1,-1 1,1-1,-1 1,0 0,1 0,-1 0,0 0,0 0,0 0,0 0,-1 0,1 0,0 0,-1 0,0 2,-10 62,8-61,0 0,0 0,1 1,-1-1,1 0,1 1,-1-1,1 1,0 0,0-1,0 1,1-1,0 1,0-1,0 1,1-1,0 0,0 0,3 5,-4-8,1 0,0-1,-1 1,1 0,0-1,0 1,0-1,1 0,-1 0,0 0,0 0,1 0,-1 0,0-1,1 1,-1-1,1 1,-1-1,1 0,-1 0,1 0,-1 0,1-1,14-3</inkml:trace>
  <inkml:trace contextRef="#ctx0" brushRef="#br0" timeOffset="6173.689">2061 113,'16'-9,"-1"-1,-1 0,2 1,-1 1,1 1,1 0,-1 2,1-1,0 2,0 0,1 1,16 0,-30 4,0 1,1 0,-1 1,0-1,0 1,0-1,-1 1,1 0,-1 1,1-1,-1 0,0 1,-1 0,1 0,0 0,-1 0,0 0,0 0,0 1,-1-1,0 1,1-1,-1 1,-1-1,1 1,-1 0,0-1,0 1,0 0,0-1,-1 1,0 0,0-1,0 1,-1-1,0 2,1 10,4 310,60 208,-53-415,-6 1,-7 66,0-134,-3-1,-2 1,-2-1,-2-1,-3 0,-11 26,19-116,27-270,3 183,6 0,6 2,29-64,142-292,-183 422,-19 43,1 0,0 1,1-1,0 1,1 1,1-1,1 1,0 1,0-1,2 2,-1-1,2 2,0-1,0 1,1 1,0 0,0 1,1 1,1-1,20 0,0 1,1 2,-1 1,1 2,0 1,0 2,0 1,0 2,21 5,155 3,13-25,-1-10,87-25,-79 12,-229 36,3-1,0 1,0-1,1 1,-1 1,0-1,0 1,1 0,-1 0,0 1,0 0,1 0,-1 0,0 1,0 0,0 0,-1 1,1-1,1 2,-5 0,0-1,-1 1,0-1,0 1,0-1,0 1,-1 0,1-1,-1 1,0 0,0-1,0 1,0 0,-1-1,0 1,0 0,0-1,0 1,-1 0,-1 15,-5 93,8-87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0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607 1,'-59'9,"0"2,2 2,-1 4,2 1,-6 6,-50 46,110-68,0 0,0 0,0 0,0 0,0 1,0-1,1 0,-1 1,1 0,0-1,-1 1,1 0,1 0,-1 0,0-1,1 1,-1 0,1 0,0 0,0 0,0 0,0 0,1 0,-1 0,1 0,0 0,0-1,0 1,0 0,0-1,0 1,1 0,0-1,-1 1,1-1,0 0,0 0,0 0,0 0,1 0,-1 0,0 0,185 89,-182-89,-1 0,0 1,0-1,0 1,0 0,-1 0,1 0,-1 0,1 1,-1 0,0-1,-1 1,1 0,-1 0,1 1,-1-1,-1 0,1 1,0-1,-1 1,0 0,0-1,-1 1,1 0,-1 0,0-1,0 1,-1 0,1 0,-1-1,0 1,0 0,-1-1,1 1,-1-1,0 0,0 1,0-1,-1 0,0 0,0 0,0-1,0 1,-1 0,-17 10,0-1,0-1,-1-1,0-2,-1 0,-13 3,19-6,-6 3,11-3,-1-1,1-1,-1 0,0-1,0 0,0-1,0 0,0-1,-10 0,7-8,8-4</inkml:trace>
  <inkml:trace contextRef="#ctx0" brushRef="#br0" timeOffset="249.047">1030 198,'-24'39,"-17"31,-7 9,5-4,9-11,11-15</inkml:trace>
  <inkml:trace contextRef="#ctx0" brushRef="#br0" timeOffset="764.111">1171 678,'36'-96,"5"1,4 2,6-2,-50 92,1-2,0 0,0 0,1 0,-1 0,1 1,0-1,0 1,1 0,-1 0,1 0,0 0,0 0,0 1,1 0,-1 0,1 0,0 0,-1 1,1 0,0 0,1 0,-1 0,0 1,0 0,3 0,-5 4,0-1,0 1,-1 0,1 1,-1-1,0 0,0 1,0-1,0 1,-1-1,1 1,-1 0,0 0,0 0,0 0,-1 0,1 0,-1 0,0 0,0-1,-1 1,1 0,-1 0,1 0,-1 0,-1 0,1 0,0-1,-2 3,1 5,1-5,-1-1,0-1,0 0,1 0,-1 0,1 1,0-1,0 1,1-1,-1 1,1-1,0 1,0-1,1 1,-1-1,1 1,0-1,0 1,1-1,-1 0,1 0,0 0,0 0,1 0,-1 0,1 0,-1-1,1 1,0-1,1 0,-1 0,0 0,1 0,0 0,0-1,1 1,8-2,0 0,0-1,0-1,0 0,0 0,0-1,0-1,0 0,-1-1,1-1,-1 0,0 0,-1-1,1-1,-1 0,0 0,-1-1,0 0,0-1,-1 0,0-1,3-4,22-25,-2-2,-2-2,-1 0,5-16,-24 40,-3 7</inkml:trace>
  <inkml:trace contextRef="#ctx0" brushRef="#br0" timeOffset="1077.051">2413 85,'-14'3,"1"0,1 1,-1 1,1 0,-1 0,1 1,1 1,-1 0,1 1,1 0,-1 0,-6 8,17-16,-10 9,-1 1,2-1,0 1,0 1,1 0,0 0,0 0,2 1,-1 0,0 4,5-11,0-1,1 0,-1 1,1 0,0-1,0 1,1 0,-1-1,1 1,0 0,1 0,-1-1,1 1,0 0,0-1,0 1,0-1,1 1,0-1,0 0,0 1,0-1,1 0,0 0,0-1,0 1,0-1,0 1,1-1,3 2,7 4,0-2,1 0,0-1,0 0,1-1,0-1,0 0,0-1,0-1,0-1,0 0,0-1,1 0,-1-2,0 0,0-1,0 0,0-1,-1-1,1-1,-1 0,0-1,-1 0,0-1,8-7,-6 7</inkml:trace>
  <inkml:trace contextRef="#ctx0" brushRef="#br0" timeOffset="1416.085">2695 396,'26'11,"0"-2,0 0,1-2,0 0,0-2,1-1,-1-1,1-2,0-1,0 0,-1-2,8-3,-19 2,-1 0,1-1,-1 0,-1-2,1 0,-1 0,0-1,0-1,-1 0,0-1,0-1,-1 0,0 0,-1-1,0-1,-1 0,-1 0,1-1,-2 0,0-1,0-2,-6 13,-1-1,0-1,0 1,0 0,0 0,-1 0,0 0,0 0,0-1,0 1,-1 0,0 0,1 0,-1 0,-1 0,1 0,-1 0,1 0,-1 0,0 1,-1-1,1 1,0-1,-1 1,0 0,0 0,0 0,0 0,0 1,-1-1,1 1,-1 0,0 0,1 0,-1 1,0-1,0 1,0 0,0 0,-1 0,1 0,0 1,-4 0,-5-1,0 1,0 1,0 0,0 1,0 0,0 1,0 0,1 1,-1 1,1 0,0 1,0 0,1 0,0 1,0 1,-5 4,-12 12,1 0,0 2,2 1,2 1,-7 11,25-34,0 0,0 1,1-1,-1 1,1 0,1 0,-1 1,1-1,0 1,1 0,0-1,0 1,0 0,1 0,0 1,0-1,0 0,1 0,0 0,1 0,0 1,0-1,0 0,1 0,0 0,1-1,-1 1,1 0,1-1,-1 0,2 3,9 3,1 0,0-1,1-1,0 0,1-1,0-1,0 0,0-1,1-1,0-1,1-1,-1 0,1-1,0-1,-1-1,1-1,2 0,299-27,-283 24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1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886 311,'-65'5,"48"-7,-35 5,0 2,0 3,0 2,1 2,0 2,2 3,0 1,-36 20,84-37,-178 79,178-80,1 0,-1 0,0 0,1 0,-1 0,0 0,1 0,-1 1,0-1,1 0,-1 0,1 1,-1-1,0 0,1 1,-1-1,1 1,-1-1,1 1,-1-1,1 1,-1-1,1 1,0 0,-1-1,1 1,0-1,0 1,-1 0,1-1,0 1,0 0,0-1,0 1,0 0,0-1,0 1,0 0,0 0,0-1,0 1,0 0,0-1,1 1,-1 0,0-1,0 1,1-1,-1 1,0 0,1-1,-1 1,1-1,-1 1,1-1,-1 1,1-1,-1 0,1 1,-1-1,1 1,0-1,-1 0,1 0,0 1,-1-1,1 0,47 13,230 16,-188-24,-89-4,0 0,0 0,0 0,0 0,0 0,-1 0,1 1,0-1,-1 0,1 0,-1 0,1 1,-1-1,0 0,0 1,1-1,-1 0,0 1,0-1,0 0,0 1,-1-1,1 0,0 1,0-1,-1 0,1 1,-1-1,1 0,-1 0,0 0,1 0,-1 1,0-1,0 0,0 0,0 0,0 0,0-1,0 1,0 0,0 0,0-1,0 1,-1 0,1-1,0 1,0-1,-1 0,-3 6,-223 194,173-156,-154 132,207-174,-1-1,1 1,0 0,0 0,0 0,0 0,0 0,0 1,0-1,0 1,1-1,0 1,-1-1,1 1,0 0,0 0,0-1,1 1,-1 0,1 0,-1 0,1 0,0 0,0 0,0 0,1 0,-1 0,1-1,0 1,-1 0,1 0,0 0,1-1,-1 1,0 0,1-1,0 0,-1 1,1-1,0 0,0 0,0 0,0 0,1 0,-1 0,1 0,12 4,1-1,0-1,0 0,0-1,1 0,-1-2,1 0,-1-1,1 0,-1-1,1-1,-1-1,0 0,10-4,-1 2,-1-1,0-2,0 0,0-1,-1-2,-1 0,0-1,-1-1,0-1,3-4,-6 1</inkml:trace>
  <inkml:trace contextRef="#ctx0" brushRef="#br0" timeOffset="262.943">490 0,'-42'148,"-20"132,46-203,-80 435,63-236,31-259,4 110,4-109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47,'0'-1,"1"0,0 0,-1 0,1 0,-1-1,1 1,-1 0,1 0,-1 0,0 0,1 0,-1-1,0 1,0 0,0 0,0 0,0-1,0 1,0 0,-1 0,1 0,0-1,-1 1,1 0,0 0,-1 0,0 0,1 0,-1 0,0 0,1 0,-1 0,0 0,0 0,0 1,0-1,0 0,0 0,0 1,0-1,0 1,0-1,0 1,0-1,0 1,0 0,-1-1,1 1,-61-1,42 5,1 1,0 0,0 1,1 2,-1 0,2 0,-1 2,1 0,1 1,0 1,-13 11,28-21,-1-1,1 0,-1 1,1-1,0 1,0-1,-1 1,1 0,0-1,1 1,-1 0,0 0,0-1,1 1,-1 0,1 0,0 0,-1 0,1 0,0 0,0 0,0 0,1 0,-1 0,0 0,1 0,-1 0,1 0,-1-1,1 1,0 0,0 0,0-1,0 1,0 0,0-1,1 1,-1-1,1 0,-1 1,1-1,0 1,75 42,-9-30,30 14,-97-27,1 0,-1 1,0-1,0 0,0 1,0-1,0 1,0-1,0 1,-1 0,1-1,-1 1,1 0,-1 0,1-1,-1 1,0 0,0 0,0-1,0 1,0 0,0 0,0-1,-1 1,1 0,-1 0,1-1,-1 1,0 0,0-1,1 1,-1-1,0 1,-1-1,1 1,0-1,-44 52,33-41,0 0,-1-1,-1-1,0 0,0-1,0-1,-1 0,-1-1,1 0,-1-2,0 1,-1-2,1 0,-16 1,29-6,0 0,0 0,-1 0,1 0,0 0,1-1,-1 1,0-1,0 0,1 0,-1 0,1 0,-1 0,1 0,0-1,0 1,0-1,0 0,0 1,1-1,-1 0,1 0,0 0,0 0,0 0,0-1,0 1,1 0,0 0,-1 0,1-1,0 1,0 0,1 0,-1-1,1 1,0 0,0 0,0 0,0 0,0 0,1 0,-1 0,1 0,0 1,-1-1,2 0,11-11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1 939,'38'-17,"60"-25,-2-3,-2-5,-2-4,23-22,-94 61,0-1,-2-1,0-1,-1-1,0 0,-2-1,0-1,-2 0,5-11,-17 29,0-1,-1 0,1 0,-1 0,0 0,0 0,-1-1,1 1,-1 0,0 0,0 0,0-1,-1 1,0 0,1 0,-1 0,-1 0,1 0,-1 0,1 0,-1 0,0 1,0-1,-1 1,1-1,-1 1,0 0,1 0,-2 0,1 0,0 1,0-1,-1 1,1 0,-1 0,0 0,0 0,0 1,0-1,0 1,0 0,0 0,0 1,0-1,0 1,-2 0,-6 1,0 1,0 1,0 0,1 0,-1 1,1 0,0 1,1 1,-1 0,1 0,0 1,0 0,1 0,0 1,0 1,1-1,0 1,1 1,0 0,0 0,1 0,0 1,1-1,0 1,1 1,0-1,1 1,-2 10,3-13,1-1,1 1,0-1,0 0,1 1,-1-1,2 1,-1-1,1 0,1 0,0 1,0-2,0 1,1 0,0-1,0 0,1 1,0-2,0 1,1-1,0 1,0-2,0 1,1-1,0 0,0 0,0-1,1 0,-1 0,1 0,0-1,0-1,0 1,0-1,1-1,-1 1,0-1,1-1,-1 0,6 0,15 2,1 0,-1-2,1-2,-1 0,0-2,0-2,0 0,-1-2,0-1,0-1,6-4,-6 4,-1-2,-1 0,0-2,0 0,-2-2,0-1,-1-1,0-1,-2-1,0 0,-1-2,-2-1,0 0,-1-1,13-26,-18-21,-12 69,0 0,-1 1,1-1,0 1,0-1,-1 1,1-1,-1 1,0-1,1 1,-1-1,0 1,0-1,0 1,0 0,0 0,0 0,0-1,0 1,0 0,0 0,-1 0,1 1,-1-1,1 0,0 0,-1 1,1-1,-1 1,1-1,-1 1,0 0,1-1,-1 1,1 0,-1 0,0 0,1 0,-1 1,1-1,-1 0,-1 1,-5 3,0 1,-1 0,1 0,1 1,-1 0,1 0,0 0,1 1,0 0,0 1,0 0,1-1,0 2,0-1,1 0,0 1,0 2,-4 1,1 0,0 1,1 0,0 0,1 0,1 1,0 0,1 0,0 0,1 0,1 1,0-1,1 0,0 1,1-1,1 0,0 0,3 9,2-15,0-1,1 0,0 0,0 0,0-1,1-1,-1 1,1-1,1-1,-1 0,1 0,-1-1,1 0,0 0,1-1,-1-1,0 0,0 0,1-1,-1 0,0-1,0 0,7-1,21-5,0-1,-1-1,0-2,0-2,-2-1,1-2,-2-1,0-2,-1-2,-2 0,0-2,-1-2,-1 0,-1-2,10-16,-26 32,0-2,-1 0,-1 0,0-1,-1 0,-1-1,0 0,-1 0,0-1,-1 1,-1-1,-1-1,0 1,-1-1,-1-1,-2 16,1 0,-1 0,0 1,0-1,0 0,-1 0,1 0,0 1,-1-1,1 0,-1 0,1 1,-1-1,0 0,0 1,0-1,0 1,0-1,0 1,0-1,0 1,-1 0,1 0,0-1,-1 1,1 0,-1 0,0 0,1 1,-1-1,1 0,-1 1,0-1,0 1,1-1,-1 1,0 0,0 0,-2 0,-64 29,53-13,0 2,1 0,1 0,0 1,2 1,0 0,1 0,1 1,1 0,1 1,1 0,1 0,0 10,2-23,1 0,0 0,0 0,1 1,0-1,1 0,0 1,0-1,1 0,1 0,-1 1,1-1,1 0,0 0,0-1,1 1,0-1,0 1,1-1,0-1,0 1,1-1,0 0,0 0,1 0,0-1,0 0,1 0,-1-1,1 0,0-1,1 1,-1-1,1-1,0 0,71-3,-61-7</inkml:trace>
  <inkml:trace contextRef="#ctx0" brushRef="#br0" timeOffset="263.601">2654 205,'-24'39,"-13"21,0 7,2-5,6-7,9-8,7-8,1-5,3-4,2-2,4-1,1-1,1 1,1 0,0 0,1-4</inkml:trace>
  <inkml:trace contextRef="#ctx0" brushRef="#br0" timeOffset="714.495">2174 290,'273'-261,"-272"259,0 0,0 0,0 1,0-1,0 0,1 1,-1-1,1 1,-1-1,1 1,0 0,-1-1,1 1,0 0,0 0,0 0,0 0,0 1,0-1,0 1,0-1,0 1,0 0,0-1,0 1,1 0,-1 0,0 1,0-1,0 0,0 1,0-1,0 1,0 0,0 0,0-1,0 1,0 0,0 1,-1-1,1 0,0 1,-1-1,1 1,-1-1,0 1,1-1,-1 1,0 1,17 52,-16-46,0-1,1 1,-1 0,2-1,-1 0,1 0,0 0,1 0,0-1,0 1,0-1,1 0,0-1,1 0,5 5,-1-3,1-1,0-1,1 1,-1-2,1 0,0 0,1-1,-1-1,1 0,-1-1,1-1,0 0,0 0,2-2,68 0,-60 0</inkml:trace>
  <inkml:trace contextRef="#ctx0" brushRef="#br0" timeOffset="1460.711">2427 855,'0'-5,"5"-2,7 1,5 1,5 2,4 0,2 2,-4-4,-1-1,0 0,1 1,2 2,0 1,2 1,-5-4,-6-1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6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1,'313'1,"-250"10,-52-8,-1-1,1 0,-1 0,1-1,0-1,-1 0,1 0,0-1,0 0,3-2,5-2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1,'43'4,"34"-2,8-2,-1-1,-9-1,-14 1,-11 0,-15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27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1 234,'56'-27,"1"1,1 3,1 3,36-6,-92 24,1 0,0 0,-1 1,1-1,0 1,0 0,0 1,0-1,0 0,0 1,0 0,0 0,0 0,0 1,0-1,0 1,0 0,0 0,0 0,0 1,-1-1,1 1,-1 0,1 0,-1 0,1 1,-1-1,0 1,0 0,0 0,-1 0,1 0,-1 0,0 0,1 1,-1-1,-1 1,1 0,-1-1,1 1,0 2,-5 4,0 0,0-1,0 1,-1-1,-1 0,0 0,0 0,0-1,-1 0,0 0,-1 0,0-1,0 0,-1 0,1-1,-3 1,-12 14,-289 305,309-324,-1 0,1 0,0 1,0-1,0 1,0 0,0-1,0 1,1 0,-1 0,1 0,0 0,0 0,0 0,1 0,-1 1,1-1,-1 0,1 0,0 1,0-1,1 0,-1 0,0 1,1-1,0 0,0 0,0 0,0 0,1 0,-1 0,1 0,0 0,-1-1,1 1,1-1,-1 1,0-1,0 0,1 0,0 0,-1 0,1 0,0 0,0-1,0 1,0-1,16 4,0-1,0-1,0 0,0-2,0 0,0-1,0-1,0 0,0-2,0 0,0-2,-1 0,1 0,-1-2,6-3,37-15,-35 14</inkml:trace>
  <inkml:trace contextRef="#ctx0" brushRef="#br0" timeOffset="247.335">1073 178,'-15'38,"-13"37,-3 11,-1-5,5-12,8-12,6-11,6-9,8-10,5-10</inkml:trace>
  <inkml:trace contextRef="#ctx0" brushRef="#br0" timeOffset="465.787">1383 206,'-19'38,"-21"37,-3 11,5-5,4-12,9-12,7-11,8-9,5-15,4-11</inkml:trace>
  <inkml:trace contextRef="#ctx0" brushRef="#br0" timeOffset="877.804">706 234,'116'-71,"2"5,8 3,-119 59,0-1,0 1,1 1,-1 0,1 0,0 0,0 1,0 0,0 0,0 1,0 0,1 1,-1 0,0 0,0 1,0 0,1 0,-1 1,0 0,0 0,-1 1,1 0,0 1,-1-1,0 1,0 1,0-1,6 6,33 50,-39-49,1 1,0-1,0-1,2 0,-1 0,1-1,0 0,1 0,0-1,0-1,1 0,1 0,4 0,1 0,-1-1,1-1,0-1,1-1,-1 0,10-1,-22-2,1 1,-1-2,1 1,0-1,-1 0,1 0,-1 0,0-1,0 0,1-1,-1 1,0-1,-1 0,1-1,0 0,-1 1,0-2,0 1,0 0,-1-1,1 0,1-3,6-11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6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0,1 0,2 0,1 0,-1 0,1 0,-1 0,-1 0,1 0,-1 0,-9 0,-9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6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 0,-5-1,-8-6,-10-3,-8-1,-8 0,-3 2,-8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424 149,'1'0,"0"0,-1 0,1 0,0 0,0 0,-1 0,1 0,0 0,-1 0,1 0,0 0,0 0,-1 0,1 1,0-1,-1 0,1 0,0 1,-1-1,1 0,-1 1,1-1,0 1,-1-1,1 1,-1-1,0 1,1 0,-1-1,1 1,-1-1,0 1,1 0,-1-1,0 1,0 0,1-1,-1 1,0 0,0 0,0-1,0 1,0 0,0-1,0 1,0 0,0 0,0-1,-1 1,1 0,0-1,0 1,-1 0,1-1,0 1,-1-1,1 1,-1 0,1-1,-1 1,1-1,-1 1,1-1,-1 1,1-1,-1 1,-59 103,37-71,-163 225,183-254,0 0,0 0,0 0,1 0,0 1,-1-1,2 1,-1 0,0-1,1 1,0 0,0 0,1 0,-1 0,1 0,0 0,0 0,1 0,-1-1,1 1,0 0,1 0,-1 0,1-1,0 1,0-1,0 1,1-1,0 0,-1 0,1 0,1 0,-1 0,2 0,13 5,0-1,1-1,0-1,0 0,0-2,1 0,-1-1,3-1,24 5,29 2,-63-8</inkml:trace>
  <inkml:trace contextRef="#ctx0" brushRef="#br0" timeOffset="470.019">1 205,'0'-9,"1"0,-1 1,2-1,-1 0,1 1,1-1,0 1,0 0,0-1,1 2,0-1,1 0,0 1,0 0,0 0,1 0,0 1,1 0,-1 0,1 0,0 1,0 0,1 1,0-1,-1 1,1 1,1-1,-1 2,0-1,1 1,5-1,0 1,0 1,0 1,0 0,0 0,0 2,0-1,-1 2,1 0,0 0,-1 2,0-1,0 2,0 0,-1 0,0 1,0 1,-1 0,0 0,0 1,-1 1,2 2,8 11,104 103,-117-120,1-1,-1-1,1 1,0-2,0 1,0-1,0 0,1 0,-1-1,1 0,0-1,0 0,-1 0,1-1,0 0,0-1,0 0,8-2,-6 2,0-2,0 1,-1-2,1 1,-1-2,0 1,0-1,0-1,0 0,4-3,-1-4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1 552,'59'-29,"14"-7,-1-2,-2-3,27-24,-86 58,0-1,-1 0,0-1,-1 0,0 0,0-1,-1 0,0 0,-1-1,0 0,-1-1,0 1,-1-1,0 0,-1-1,0 1,-1-1,0 1,-1-3,-2 13,1 1,-1 0,0-1,0 1,0-1,0 1,0-1,0 1,0-1,0 1,-1-1,1 1,0-1,-1 1,1 0,-1-1,0 1,1 0,-1-1,0 1,0 0,0 0,0 0,0 0,0 0,0 0,0 0,-1 0,1 0,0 0,0 1,-1-1,1 1,-1-1,1 1,0-1,-1 1,1 0,-1-1,1 1,-1 0,1 0,-1 0,1 0,-1 1,0-1,-62 37,52-25,0 0,1 0,0 2,1-1,0 1,2 1,-1-1,2 2,0-1,1 1,0 0,1 0,1 0,-2 15,6-26,0-1,1 0,-1 0,1 1,0-1,0 0,0 0,0 0,1 1,0-2,0 1,0 0,0 0,0-1,1 1,0-1,-1 1,1-1,1 0,-1 0,0-1,1 1,-1-1,1 0,0 1,0-2,0 1,0 0,0-1,0 0,1 1,137 12,-121-15,1 0,-1-2,0 0,0-2,0 0,-1-1,0-1,0-1,0-1,-1-1,-1 0,0-2,0 0,-1 0,0-2,-1 0,-1-1,0-1,-1 0,-1-1,-1 0,0-1,3-9,2 0,-13 21,0 0,0 0,0 0,-1 0,1-1,-2 1,1-1,-1 0,0 0,0 0,-1 0,0 0,0 0,0 0,-1-6,-1 11,1 0,-1 1,0-1,1 1,-1 0,0-1,0 1,0 0,0-1,0 1,0 0,-1 0,1 0,0 0,0 0,-1 0,1 0,-1 0,1 1,-1-1,1 0,-1 1,1 0,-1-1,0 1,1 0,-1 0,1-1,-1 1,0 1,1-1,-1 0,0 0,1 0,-1 1,1-1,-2 2,-56 27,45-16,1 1,0 0,1 1,1 0,1 0,0 2,1-1,0 1,1 1,2-1,-1 1,-1 11,6-23,1-1,-1 1,1-1,0 1,1-1,-1 1,1 0,0-1,0 1,1-1,0 1,0 0,0-1,1 0,-1 1,1-1,1 0,-1 0,1 0,0 0,0 0,0-1,1 1,-1-1,1 0,0 0,0 0,1 0,-1-1,1 0,0 0,0 0,0-1,0 1,0-1,3 0,11 2,1-2,1-1,-1 0,0-2,0 0,0-1,0-1,0-1,-1 0,1-2,-1 0,0-2,-1 0,0 0,0-2,-1 0,11-10,-4 4,-1-2,-1-1,-1 0,0-2,-2 0,0-2,-1 0,-2 0,0-2,-2 0,11-26,-23 49,-1 0,1 0,-1-1,1 1,-1 0,0 0,0-1,0 1,0-1,-1 1,1-1,-1 1,1-1,-1 1,0-1,0 1,0-1,0 1,0-1,-1 0,1 1,-1-1,0 1,0 0,0-1,0 1,0 0,0-1,0 1,-1 0,1 0,-1 0,0 0,0 0,1 0,-1 1,0-1,0 1,-1-1,1 1,0 0,0 0,-1 0,1 0,-1 0,1 0,-1 1,1-1,-2 1,-6 4,0 0,0 1,0 0,1 1,0 0,0 0,0 1,1 0,0 1,0-1,1 2,0-1,1 1,0 0,0 0,1 1,0 0,0 0,1 0,1 0,0 1,-1 2,1-3,0 1,0 0,1 0,0-1,1 2,0-1,1 0,0 0,1 0,0 0,0 0,2 0,-1-1,1 1,1 0,0-1,0 0,1 0,0 0,1-1,0 1,1-2,0 1,0-1,1 1,6 4,-4-5,0-1,1 0,0-1,0 0,0 0,1-1,-1-1,1 0,1-1,-1 0,0-1,1 0,-1-1,1 0,-1-1,4-1,8 1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57 171,'33'-10,"30"-10,0 3,2 3,0 3,61-3,-124 14,0-1,0 0,1 1,-1 0,0-1,0 1,0 0,0 0,1 0,-1 0,0 1,0-1,0 1,0-1,0 1,0-1,0 1,0 0,0 0,0 0,0 1,0-1,-1 0,1 1,0-1,-1 1,1-1,-1 1,0 0,1-1,-1 1,0 0,0 0,0 0,-1 0,1 0,0 0,-1 0,1 0,-1 0,0 1,1-1,-1 0,0 0,0 0,-1 0,1 1,0-1,-1 0,1 0,-1 0,0 0,0 0,0 0,0 0,0 0,0 0,-160 175,119-138,34-33,-1 0,2 0,-1 1,1 0,0 0,0 1,1 0,0 0,0 0,1 1,0 0,1 0,0 0,0 1,1-1,0 1,1 0,-1 6,3-13,1 1,-1-1,1 1,-1-1,1 0,0 1,0-1,1 0,-1 1,1-1,-1 0,1 0,0 0,0 0,0-1,1 1,-1 0,1-1,-1 0,1 0,0 1,0-1,0-1,0 1,0 0,1-1,-1 0,0 0,1 0,-1 0,0 0,2-1,117 8,-117-8,8 0,-1-2,0 1,1-2,-1 1,0-2,-1 1,1-2,0 0,-1 0,1-2,6-3</inkml:trace>
  <inkml:trace contextRef="#ctx0" brushRef="#br0" timeOffset="249.984">988 171,'-14'38,"-5"22,0 6,5-3,3-8,10-13,8-14,5-11</inkml:trace>
  <inkml:trace contextRef="#ctx0" brushRef="#br0" timeOffset="445.376">1384 114,'-24'38,"-18"28,-1 6,1-3,8-9,10-10,10-13</inkml:trace>
  <inkml:trace contextRef="#ctx0" brushRef="#br0" timeOffset="845.259">763 226,'28'-28,"1"2,1 1,1 1,2 1,0 2,1 1,1 2,25-8,-57 24,0 0,1 0,-1 0,1 1,0 0,0 0,-1 0,1 0,0 0,0 1,0 0,0-1,-1 1,1 1,0-1,0 1,0-1,0 1,-1 0,1 1,0-1,-1 0,1 1,-1 0,1 0,-1 0,0 0,0 1,0-1,0 1,-1 0,1 0,-1 0,1 0,0 2,2 4,-1 1,0-1,1 1,0-1,1 0,0 0,0-1,1 0,0 0,0 0,1-1,0 0,0-1,1 0,0 0,0-1,3 2,7-2,0 0,0-1,1-1,-1-1,1-1,-1-1,1 0,12-3,9 1,-16 2</inkml:trace>
  <inkml:trace contextRef="#ctx0" brushRef="#br0" timeOffset="1211.566">0 791,'10'0,"241"0,228-31,-329 16,0 6,6 6,174-25,-304 28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4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60,'34'-10,"20"-2,6-1,-2 4,-7 2,-6 2,-7 3,-5 1,-3 1,-2 0,-1 1,0-1,0 1,0-1,1 0,0 1,-5-1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4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52,'43'0,"38"-5,10-1,0-1,-12 2,-9 2,-11-4,-12 0,-9 0,-10 2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47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1301,'46'-22,"1"3,0 2,1 2,0 2,1 2,1 3,0 1,30 1,-77 5,0 0,0 0,0 0,1 1,-1-1,0 1,0 0,0 0,0 0,0 0,1 0,-1 1,0-1,0 1,0 0,0 0,0 0,0 0,0 0,0 1,-1-1,1 1,0 0,-1 0,1 0,-1 0,0 1,0-1,0 0,0 1,0-1,0 1,-1 0,1 0,-1 0,0 0,0 0,0 0,0 0,0 0,-1 2,-4 6,-1 0,0-1,-1 0,0 0,-1-1,0 0,0 0,-1 0,0-1,-1 0,1-1,-2 0,-2 2,2 0,-97 73,-3-5,-8-2,117-74,-23 13,1 0,1 2,0 0,1 2,1 0,1 2,-5 6,23-25,-1 1,1 0,0-1,0 1,0 0,0-1,0 1,0 0,0 0,0 0,1 0,-1 0,1 0,-1 0,1 0,0 0,0 0,0 0,0 0,0 0,0 0,1 0,-1 0,0 0,1 0,0 0,0 0,-1 0,1 0,0 0,1-1,-1 1,0 0,0-1,1 1,-1-1,1 1,-1-1,1 0,0 0,-1 0,1 0,0 0,0 0,0 0,0 0,-1-1,1 1,0-1,1 1,-1-1,1 0,32 8,1-3,0 0,-1-3,1-1,0-1,0-2,0-2,-1-1,1-2,13-5,71-18,-101 23</inkml:trace>
  <inkml:trace contextRef="#ctx0" brushRef="#br0" timeOffset="247.3">1060 1386,'-19'43,"-16"29,-2 7,5-6,3-10,7-11,7-9,11-13,11-11,4-8</inkml:trace>
  <inkml:trace contextRef="#ctx0" brushRef="#br0" timeOffset="484.914">1597 1329,'-34'44,"-20"27,-6 8,7-5,12-11,9-16,10-10,8-8,7-9</inkml:trace>
  <inkml:trace contextRef="#ctx0" brushRef="#br0" timeOffset="851.786">779 1498,'37'-52,"2"1,3 2,1 2,3 2,30-22,-70 63,1 0,0 0,-1 0,1 1,1 0,-1 1,0 0,1 0,-1 0,1 1,0 0,-1 1,1-1,0 1,-1 1,1 0,0 0,-1 0,1 1,-1 0,0 1,1-1,4 4,13 6,0 2,0 0,-1 2,-1 0,16 16,-20-17,1-2,1 0,0-1,1-1,0 0,1-2,23 6,-23-10,0-1,1-1,0-1,-1-1,1-1,0-1,8-2,-9-2,-5-2</inkml:trace>
  <inkml:trace contextRef="#ctx0" brushRef="#br0" timeOffset="2528.633">2471 765,'104'-33,"-68"20,-16 5,0 1,0 0,1 2,0 0,0 2,1 0,-1 1,14 1,-34 1,1 0,0 0,-1 0,1 0,0 0,-1 0,1 0,0 1,-1-1,1 1,0-1,-1 1,1-1,-1 1,1 0,-1 0,1 0,-1 0,0 0,1 0,-1 0,0 0,0 1,0-1,0 0,0 1,0-1,0 1,0-1,-1 1,1-1,0 1,-1-1,1 1,-1 0,0-1,0 1,0 0,0 0,0-1,0 1,0 0,0-1,0 1,-1 0,0 0,-42 70,-124 71,166-143,1 0,-1 1,0-1,0 1,0-1,0 1,0-1,0 1,1 0,-1-1,0 1,0 0,1-1,-1 1,1 0,-1 0,1 0,-1 0,1 0,-1 0,1-1,0 1,-1 0,1 0,0 0,0 0,0 0,0 0,0 0,0 0,0 0,0 0,0 0,0 0,1 0,-1 0,0 0,1 0,-1 0,0 0,1 0,0 0,-1 0,1 0,-1-1,1 1,0 0,0-1,-1 1,1 0,0-1,0 1,0-1,0 1,-1-1,2 1,112 30,-103-31,0 2,0-1,0 1,0 1,0 0,0 1,0 0,-1 0,0 1,0 1,0 0,-1 0,0 1,0 0,0 0,2 4,-9-8,0 0,1 0,-1 0,0 1,-1-1,1 1,-1 0,1-1,-1 1,0 0,0 0,-1 0,1-1,-1 1,0 0,0 0,0 0,-1 0,1 0,-1 0,0 0,0-1,0 1,-1 0,1-1,-1 1,0-1,0 1,0-1,0 0,-1 0,1 0,-1 0,0 0,0-1,-3 3,-8 7,-1-1,-1-1,0-1,0 0,-1 0,0-2,-4 1,12-4,0 0,0-1,0 0,-1-1,0 0,1 0,-1-1,0 0,1-1,-8 0,-1-5</inkml:trace>
  <inkml:trace contextRef="#ctx0" brushRef="#br0" timeOffset="3135.369">3205 1188,'47'-28,"-2"-1,-1-2,-1-2,-2-1,5-9,-14 15,142-148,-174 175,1 0,0 1,-1-1,1 1,0-1,0 1,0-1,0 1,0 0,-1 0,1-1,0 1,0 0,0 0,0 0,0 0,0 0,0 0,0 0,0 0,0 0,0 0,0 1,-1-1,1 0,0 1,0-1,0 0,0 1,-1-1,1 1,0-1,0 1,-1 0,1-1,0 1,-1 0,1 0,-1-1,1 1,-1 0,1 0,-1 0,1 0,-1-1,0 1,0 0,1 0,-1 0,0 0,0 0,0 0,0 0,0 0,4 60,-4-55,17 83,-15-87,-1 1,0-1,1 0,-1 0,1-1,0 1,-1 0,1 0,0-1,0 1,0-1,0 0,0 1,1-1,-1 0,0 0,0-1,1 1,-1 0,1-1,-1 1,1-1,-1 0,0 0,1 0,-1 0,1 0,-1-1,1 1,-1-1,1 1,-1-1,0 0,0 0,2-1,151-81,17-25,-172 108,0 0,1-1,-1 1,0-1,1 1,-1-1,0 1,1 0,-1-1,1 1,-1 0,1 0,-1-1,1 1,-1 0,0 0,1 0,-1-1,1 1,0 0,-1 0,1 0,-1 0,1 0,-1 0,1 0,-1 0,1 0,-1 0,1 0,-1 1,1-1,-1 0,1 0,-1 0,1 1,-1-1,0 0,1 1,-1-1,1 0,-1 1,0-1,1 0,-1 1,0-1,1 1,-1-1,0 1,0-1,1 0,-1 1,0-1,0 1,0-1,0 1,0-1,0 1,0 0,-6 35,3-26,1-1,0 0,1 1,0-1,0 0,1 1,1-1,-1 0,1 1,1-1,0 0,0 0,1 0,0 0,0 0,1-1,0 1,1-1,0 0,0-1,1 1,0-1,0 0,4 3,87 62,-84-59</inkml:trace>
  <inkml:trace contextRef="#ctx0" brushRef="#br0" timeOffset="3416.798">2302 1583,'671'-56,"-16"3,-264 48,-360 6</inkml:trace>
  <inkml:trace contextRef="#ctx0" brushRef="#br0" timeOffset="4081.185">2387 1921,'389'-90,"-374"87,-8 0,0 1,0 0,0 0,1 0,-1 1,0 0,1 0,-1 1,1 0,-1 0,1 1,-1 0,0 0,1 1,-1 0,0 0,0 0,0 1,0 0,4 4,-10-4,0 0,0 0,-1 0,0 0,1 0,-1 1,0-1,0 0,-1 0,1 0,-1 0,0 0,1 0,-1 0,-1 0,1 0,0 0,-1 0,1 0,-1-1,0 1,0-1,0 1,0-1,-1 0,1 0,0 0,-1 0,0 0,1 0,-1-1,0 1,-1-1,-2 5,-138 113,128-106,0 1,0 0,2 1,0 1,0 0,2 1,0 1,-1 3,11-18,1 1,0-1,0 1,0-1,0 1,1-1,-1 1,1 0,0-1,0 1,0-1,1 1,-1 0,1-1,0 1,0-1,0 1,0-1,1 0,-1 1,1-1,0 0,0 0,0 0,0 0,1-1,-1 1,1 0,2 1,1 2,0-1,1 0,0 0,0-1,0 0,0 0,1-1,-1 0,1 0,0 0,0-1,8 1,1-1,0 0,1-1,-1-1,0-1,1 0,-1-1,0-1,0 0,0-2,9-3,-2-4</inkml:trace>
  <inkml:trace contextRef="#ctx0" brushRef="#br0" timeOffset="4335.499">3459 1696,'-19'43,"-16"39,-2 14,0-4,7-13,8-15,8-13,7-12,4-6,7-10,8-13,2-8</inkml:trace>
  <inkml:trace contextRef="#ctx0" brushRef="#br0" timeOffset="4612.772">3769 1865,'-322'194,"260"-134,63-58,-1 0,0 0,0 0,1 0,-1 0,1 0,-1 0,1 0,0-1,0 1,0 0,0 0,0 0,0-1,0 1,1-1,-1 1,0-1,1 1,0-1,-1 0,1 0,0 0,-1 0,1 0,0 0,0 0,0-1,0 1,0-1,0 1,0-1,0 0,0 1,0-1,0 0,0-1,0 1,0 0,2 1,51 9,-43-9,1 1,0 0,-1 0,1 1,-1 1,0 0,0 1,0 0,-1 1,1 0,-1 1,-1 0,0 1,0 0,0 1,-1 0,26 26,-18-24</inkml:trace>
  <inkml:trace contextRef="#ctx0" brushRef="#br0" timeOffset="5852.388">1427 454,'67'-74,"2"4,73-56,-131 118,-5 2,1-1,0 2,0-1,1 1,-1 0,1 1,0 0,1 0,-1 1,1 0,-1 0,7 0,-13 4,1 0,-1 1,1-1,-1 1,1 0,-1-1,0 1,0 0,0 1,0-1,0 0,0 0,0 1,-1-1,0 1,1 0,-1-1,0 1,0 0,0 0,-1 0,1 0,-1-1,1 1,-1 0,0 0,0 0,0 0,-1 0,1 0,-1 0,1 0,-1 0,-1 2,2-5,-51 308,32-168,6 1,7 1,5 0,7 2,13 89,-1-19,-8 123,-36 14,47-200,-21-151,0 0,0 0,0 0,-1 0,1 0,0 0,0-1,0 1,-1 0,1 0,0 0,0 0,-1 0,1 0,0 0,0 0,0 0,-1 0,1 0,0 0,0 0,-1 0,1 0,0 0,0 0,-1 1,1-1,0 0,0 0,0 0,-1 0,1 0,0 1,0-1,0 0,0 0,-1 0,1 0,0 1,0-1,0 0,0 0,0 0,0 1,0-1,-13-23,4-10,1 1,2-1,1 0,1-1,2 1,2-1,1 1,1-1,2 1,1 0,6-18,-9 38,47-244,26-54,-63 265,188-613,-199 656,25-97,5 0,4 2,25-46,-50 128,0 0,0 1,2 0,0 0,0 2,2-1,0 2,0 0,1 0,0 1,1 1,0 1,1 0,0 1,0 1,1 1,0 0,0 1,10-1,117-14,1 5,0 8,131 9,-108 0,-24-1,504-13,-28-34,-395 19,-223 27,-1-1,0 0,1 1,-1 0,1 0,-1-1,0 1,1 1,-1-1,1 0,-1 0,1 1,-1 0,0-1,0 1,1 0,-1 0,0 0,0 1,0-1,0 0,0 1,0-1,0 1,0 0,-1-1,1 1,-1 0,1 0,-1 0,0 0,0 1,0-1,0 0,0 0,0 1,-1-1,1 0,-1 1,1-1,-1 0,0 1,0-1,0 1,-1 0,-69 107,62-99,0 0,1 1,0-1,1 1,1 1,0-1,0 1,1 0,1 0,0 0,1 0,0 0,1 1,0-1,1 1,1-1,0 1,1-1,1 0,0 4,8 0,1-4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0:53:56.4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1402 1075,'5'13,"2"58,-4 0,-3 0,-3 0,-6 23,-24 141,-11-3,-10-1,-9-3,-11-3,-9-3,-63 109,-184 435,321-744,-4 3,2-1,1 2,1-1,1 1,1 1,2-1,0 1,2 0,0 22,3-45,1-1,0 0,0 1,0-1,0 0,0 0,0 0,1 0,0 0,0 0,0 0,0 0,0 0,0-1,1 0,-1 1,1-1,-1 0,1 0,0 0,0 0,0-1,0 1,0-1,1 0,-1 0,2 0,93 14,436-43,757-28,-193 25,985-37,723-129,178-57,-1674 207,-424 18,-740 25,0-6,91-21,-230 31,-1 0,1-1,-1 1,1-1,0-1,-1 1,0-1,1 0,-1 0,0-1,0 0,0 0,0 0,-1-1,1 0,-1 0,0 0,0-1,-1 0,1 0,-1 0,0 0,0 0,-1-1,0 0,0 0,0 0,0 0,-1 0,0-1,0-3,-3-1,-1 0,0-1,-1 1,0 0,0 0,-1 0,-1 1,0-1,0 1,-7-9,-13-28,11 6,1-1,1 0,3-1,2 0,1 0,1-33,5 72,-11-192,9 0,17-130,11 102,10 1,10 2,19-36,-34 140,18-61,-8-1,-8-2,-4-29,-27 181,0 0,-2-1,-1 1,-1 0,-2 0,-6-25,8 47,0-1,-1 0,0 1,0-1,0 1,-1 0,0 0,-1 1,1-1,-1 1,-1 0,1 0,-1 0,0 1,0 0,-1 0,1 1,-1 0,0 0,0 0,-1 1,1 0,-1 0,1 1,-1 0,0 1,0-1,-254-30,177 20,-1 4,0 3,-52 6,-691 37,-836 102,-258-27,-1035 76,2693-167,-3597 336,2337-181,914-87,521-74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79089.124">2370 2287,'128'-11,"-85"3,1 1,0 3,0 2,1 1,25 4,22-1,1178-2,-1100-28,224 27,-251-26,138 26,-225-9,46 4,-53 14,1-3,0-1,-1-3,7-2,-44 1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4:41.3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1 568,'0'-39,"4"-31,3-9,3 4,1 10,4 12,-2 9,-2 8,1 10,-1 5,2 0,4 0,-1 3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145 308,'-19'38,"-7"23,-3 0,3-5,1-12,5-13</inkml:trace>
  <inkml:trace contextRef="#ctx0" brushRef="#br0" timeOffset="797.814">315 476,'137'-180,"-3"-44,-121 215,-12 42,-1-26,-2 49,0-34,1 0,0 0,2 0,1 0,1 0,1 0,1 2,-4-20,0 0,1 0,0 0,0 0,0 0,0 0,0-1,1 1,0-1,-1 0,1 1,1-1,-1 0,0-1,1 1,-1-1,1 1,0-1,0 0,0-1,0 1,0-1,0 1,0-1,0 0,1-1,-1 1,0-1,1 0,-1 0,0 0,1-1,-1 1,0-1,1 0,3-2,14-10,0-1,-1-1,0-1,-2-1,0-1,0-1,-2 0,-1-1,0-1,-1-1,-1 0,-2-1,2-5,20-85,-32 88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1,'0'43,"-5"38,-2 16,1-5,1-13,1-15,2-13,1-12,1-6,0-5,0-2,0-1,0 1,0 0,1 0,4-3,1-7</inkml:trace>
  <inkml:trace contextRef="#ctx0" brushRef="#br0" timeOffset="-611.559">0 509,'511'0,"-437"-11,-57 5</inkml:trace>
  <inkml:trace contextRef="#ctx0" brushRef="#br0" timeOffset="-332.521">339 226,'0'38,"0"33,0 8,0-4,0-11,0-10,0-10,0-8,0-5,0-3,0-2,-5-5,-1-1,0 1,5-4,4-4</inkml:trace>
  <inkml:trace contextRef="#ctx0" brushRef="#br0" timeOffset="508.45">763 29,'64'-6,"-9"-1,0 3,0 1,0 4,-1 1,1 3,52 12,-103-17,1 1,-1 0,1 0,-1 0,0 1,1-1,-1 1,0 0,0 0,0 0,0 1,-1-1,1 1,-1 0,1 0,-1 0,0 1,0-1,-1 1,1 0,-1-1,1 1,-1 0,0 1,-1-1,1 0,-1 0,0 1,0-1,0 1,0-1,-1 1,0 3,-5 9,0 0,-1-1,-1 0,0 0,-1-1,-1 0,-1 0,0-1,0 0,-2 0,0-2,0 1,-12 8,-28 33,49-51,1-1,-1 0,1 1,-1-1,1 1,0 0,0-1,0 1,1 0,-1 0,0 1,1-1,0 0,0 0,0 1,0-1,1 1,-1-1,1 0,0 1,0-1,0 1,0-1,1 1,-1-1,1 1,0-1,0 0,0 0,1 1,-1-1,1 0,-1 0,1 0,0 0,0-1,1 1,-1 0,2 0,91 48,-83-47,0 1,0 0,-1 1,0 0,0 0,-1 1,1 1,-2 0,1 0,-1 2,-7-8,0-1,-1 2,1-1,-1 0,0 0,0 0,0 1,0-1,0 0,0 1,-1-1,1 1,-1-1,0 1,1-1,-1 1,0-1,-1 1,1-1,0 1,-1-1,1 1,-1-1,0 1,0-1,0 0,0 1,0-1,-1 0,1 0,-1 0,1 0,-1 0,0 0,1 0,-1-1,0 1,-1 0,-87 49,68-44,0-1,0-1,-1-1,1 0,-1-2,0-1,0-1,0 0,0-2,-15-3,-34-25,55 20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255 227,'-2'42,"-2"0,-2-1,-1 1,-2-1,-2-1,-2 1,-1-2,-4 4,-11 89,29-129,0 0,0 1,0-1,0 0,1 0,-1 0,1 1,0-1,0 0,0 0,0 0,1 0,-1 0,1 0,0-1,-1 1,1 0,1-1,-1 0,0 1,0-1,1 0,0 0,-1 0,1 0,0-1,0 1,0-1,0 0,0 0,0 0,0 0,0 0,0 0,0-1,1 0,-1 0,0 0,2 0,12-2,0 0,-1-2,1 0,-1-1,1 0,-2-2,1 0,-1 0,0-1,0-1,-1-1,0 0,10-10,11-19,-22 19</inkml:trace>
  <inkml:trace contextRef="#ctx0" brushRef="#br0" timeOffset="245.349">1 508,'38'0,"33"-5,13-6,-3-1,-6 1,-10 2,-12-1,-5 0,-6 3,-5-4,-5 2,-2 1,-2-2,-1 0,0 2,-4 2</inkml:trace>
  <inkml:trace contextRef="#ctx0" brushRef="#br0" timeOffset="494.877">735 0,'27'46,"-1"1,-3 1,-2 1,-1 0,5 29,-15-44,-1 0,-2 1,-1 0,-2 1,-1-1,-2 1,-1 0,-1-18,0-1,-2 1,0-1,-1 1,0-1,-2 0,0-1,-1 1,0-1,-2-1,1 1,-2-1,0-1,-11 12,5-10,-1 0,0-1,-1-1,-1-1,0-1,0 0,-2-1,1-2,-1 0,-1-1,1-1,-18 3,8-3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0,'-28'34,"1"0,2 2,2 0,1 2,1 1,3 0,1 1,2 1,-8 35,18-60,1 0,0 0,2 0,-1 0,2 0,0 0,1 1,1-1,1 0,0 0,1 0,0 0,1 0,1 0,1-1,0 0,1 0,1-1,0 0,1 0,4 4,-9-14,0-1,0 0,0 0,1 0,-1 0,1-1,0 0,0 0,0 0,0-1,0 1,0-1,0 0,0-1,3 1,14 1</inkml:trace>
  <inkml:trace contextRef="#ctx0" brushRef="#br0" timeOffset="829.789">211 706,'40'-2,"0"-2,-1-1,0-2,-1-2,1-2,-2-1,0-2,33-18,-54 24,-1 0,-1-2,0 0,0-1,0 0,-2-1,1 0,-2-1,0 0,0-1,-1 0,-1-1,0 0,-1-1,-1 1,-1-1,5-15,-10 29,0 0,0 0,0 0,0 0,-1 0,1 0,0 0,-1 0,1 0,-1 0,0 0,0 0,0-1,0 1,0 0,0 0,-1 0,1 0,-1 0,1 0,-1 0,0 0,0 0,0 0,0 0,0 0,0 0,-1 1,1-1,-1 0,1 1,-1-1,1 1,-1 0,0-1,0 1,1 0,-1 0,-1 0,-6 3,0 0,1 1,-1 0,1 0,0 1,0 0,0 1,1 0,-1 0,1 0,1 1,-1 0,1 0,0 1,0 0,0 0,1 0,0 1,1-1,0 1,0 1,-2 5,0-4,0 1,1 0,0 1,1-1,0 1,1 0,0 0,1 0,1 1,0-1,0 0,1 1,0-1,1 0,1 0,0 1,1-1,0 0,1-1,0 1,0 0,5 5,-2-11,0 1,1-1,0-1,0 1,0-2,1 1,0-1,0 0,0-1,0 0,0 0,1-1,-1 0,1-1,0 0,-1-1,1 0,0 0,-1-1,1 0,0-1,-1 0,0 0,1-1,-1-1,0 1,0-1,-1-1,1 1,-1-2,0 1,0-1,-1 0,1-2,18-8,-1-2,0 0,-2-2,0-1,-2 0,0-2,-1 0,-1-2,-2 0,0 0,8-22,-14-2,-11 48,0 0,0 0,0 0,0 0,0 0,-1 0,1 0,0 0,0 0,-1 0,1 0,-1 0,1 0,0 0,-1 0,0 1,1-1,-1 0,0 0,1 1,-1-1,0 0,0 1,1-1,-1 0,0 1,0-1,0 1,0-1,0 1,0 0,0 0,0-1,0 1,0 0,0 0,0 0,0 0,0 0,0 0,0 0,0 0,0 0,0 1,0-1,0 0,-1 1,-8 4,0 1,1 0,-1 0,1 1,0 1,1-1,0 1,0 1,0-1,1 1,1 1,0-1,0 1,0 0,1 1,1-1,-2 8,3-12,0 0,1 0,0 0,0 1,0-1,1 1,0-1,0 1,1-1,0 1,0 0,0-1,1 1,0 0,0-1,1 1,0-1,0 0,0 1,1-1,0 0,0-1,0 1,1 0,0-1,0 0,1 0,-1 0,1 0,0-1,1 1,4 1,1 0,-1-1,1-1,-1 0,1 0,0-1,1 0,-1-1,0 0,1-1,-1 0,1-1,0-1,-1 1,0-2,1 0,-1 0,0-1,0 0,0-1,0 0,7-4,0 0,-1 0,0-2,0 0,-1-1,-1-1,0 0,-1-1,0-1,-1 0,0-1,2-5,-1 1,0-1,-2-1,0 0,-1-1,-2 0,0-1,-1 1,-1-2,0-4,-7 27,1 0,-1 0,1-1,-1 1,1 0,-1 0,0-1,1 1,-1 0,0-1,0 1,0-1,0 1,0 0,0-1,0 1,-1 0,1-1,-1 1,1 0,-1-1,1 1,-1 0,1 0,-1 0,0 0,0-1,0 1,0 0,0 0,0 1,0-1,0 0,0 0,0 0,0 1,0-1,-1 0,1 1,0-1,0 1,-1 0,1-1,0 1,-1 0,1 0,-1 0,1 0,0 0,-1 0,1 0,0 0,-1 1,1-1,0 0,-1 1,1-1,-12 10,-1 1,2-1,0 2,0 0,1 0,1 1,0 1,0-1,-2 7,4-9,1 1,0 0,0 0,2 1,-1 0,1 0,1 0,1 0,0 1,0 0,1-1,1 1,0 0,1 0,1 0,0 0,1 0,0-1,1 1,1-1,0 1,1-1,0-1,1 1,0-1,1 1,5 5,-6-10,-1 0,2-1,-1 0,1 0,0 0,1-1,-1 0,1 0,1-1,-1 0,1 0,-1-1,1-1,0 1,1-1,-1-1,1 1,-1-2,1 1,-1-1,7-1,2-4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189 567,'-5'0,"-1"0,1 1,0 0,0 0,0 0,0 1,0-1,1 1,-1 0,0 1,1-1,-1 1,1 0,0 0,0 0,0 1,0-1,1 1,0 0,-1 0,1 0,1 0,-2 3,-5 7,1 1,0 0,1 1,1 0,0 0,1 0,1 0,0 1,2 0,-1 6,-14 63,15-81,1 0,0 0,0 0,0 0,1 0,0 0,0 0,0 0,1 0,-1 0,1 0,0 0,1 0,-1 0,1-1,0 1,0 0,1-1,-1 1,1-1,0 0,0 0,0 0,1 0,-1-1,1 0,0 1,0-1,0 0,1-1,-1 1,0-1,1 0,4 1,0-1,1 0,-1-1,1-1,0 0,-1 0,1-1,0 0,-1 0,1-1,-1-1,0 1,0-2,0 1,0-1,0 0,-1-1,0 0,0-1,0 1,0-2,-1 1,0-1,0 0,-1 0,0-1,0 0,7-10,0 0,-1-1,-2-1,0 0,0 0,-2-1,-1 0,0-1,-2 1,3-21,0-8,-5 41,0-1,-1 0,-1 1,1-1,-2 0,1 0,-1 0,-1 0,0 0,0 0,-1 0,0 1,-1-1,0 0,0 1,-1 0,-3-5,3 7,0 1,-1 0,0 0,0 1,0-1,0 1,-1 0,0 0,0 1,0 0,-1 0,0 0,1 1,-1 0,0 1,-1-1,1 1,0 0,-1 1,1 0,-1 0,1 1,-1 0,1 0,-1 0,1 1,-1 1,1-1,0 1,-1 0,-6 3,-63 49,76-52,-1 0,0-1,1 1,-1 0,1 0,-1 1,1-1,0 0,0 0,0 0,0 1,0-1,1 1,-1-1,1 1,-1-1,1 0,0 1,0-1,0 1,0-1,1 1,-1-1,1 1,-1-1,1 1,0-1,0 0,0 0,0 1,0-1,1 0,-1 0,1 0,-1 0,8 5,0 0,0-1,0 0,1-1,0 0,0-1,0 0,1 0,-1-1,1 0,0-1,0 0,0-1,0 0,0-1,0 0,0 0,0-2,-1 1,3-1,26 0,-21 1,0 0,0-1,0-1,0-1,0-1,-1 0,0-1,0-1,-1-1,0 0,0-1,-1-1,9-6,-5 5,0-1,0 0,-2-2,1 0,-2-1,0 0,-1-2,0 0,-1 0,-1-1,-1-1,-1 0,0-1,-2 0,0 0,-1-1,-1 0,3-19,-16-69,5 106,0-1,0 1,0 0,-1 0,1 0,-1 0,0 0,0 1,0-1,0 0,0 1,0-1,-1 1,1 0,-1 0,1 0,-1 0,0 0,0 1,0-1,0 1,0 0,0 0,-1 0,1 0,0 0,0 1,-1 0,1-1,-4 2,0 0,0 1,0 0,0 1,0-1,0 1,0 1,1 0,-1-1,1 2,0-1,0 1,1 0,-1 0,1 1,0-1,1 1,-1 0,1 1,0-1,1 1,0-1,0 1,0 0,1 0,0 1,0-1,0 6,2-10,0-1,0 1,0 0,0 0,0 0,1 0,-1 0,1 0,0 0,0-1,0 1,1 0,-1-1,0 1,1-1,0 1,-1-1,1 0,0 0,0 0,1 0,-1 0,0 0,1 0,-1-1,1 1,-1-1,1 0,0 0,-1 0,1 0,0 0,0 0,0-1,102 12,-65-15,-32 2,1-1,-1 1,1 1,-1 0,1 0,-1 0,1 1,-1 1,0-1,1 1,-1 1,0-1,0 1,0 1,7 4,-12-3,1 0,-1 0,0 0,0 1,-1 0,0-1,0 1,0 0,-1 0,1 0,-1 0,-1 0,1 0,-1 1,0-1,-1 0,1 0,-2 1,5 50,-3-54,1 1,0-1,-1 0,1 0,1 0,-1 0,0 0,1 0,0 0,0-1,-1 1,1-1,1 1,-1-1,0 1,1-1,-1 0,1 0,0-1,-1 1,1 0,0-1,0 1,0-1,0 0,0 0,1-1,-1 1,0 0,0-1,1 0,-1 0,19 2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0 860,'856'-474,"-229"122,-548 319,-79 33,0 1,1 0,-1-1,0 1,1 0,-1-1,0 1,0 0,0 0,0-1,0 1,0 0,0 0,0 0,0-1,0 1,0 0,0 0,-1-1,1 1,0 0,-1-1,1 1,0 0,-1-1,1 1,-1 0,1-1,-1 1,1-1,-1 1,1-1,-1 1,0-1,1 1,-1-1,0 0,1 1,-1-1,0 0,0 1,-1 1,-80 70,60-59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172 487,'94'-102,"-63"74,286-243,-228 186,-100 102,2 1,0 0,1 1,1 0,0 0,2 1,0 0,1 4,-21 109,6 0,1 72,8-2,7-91,-6-1,-15 73,21-158,-1 0,-1 0,-1 0,-1-1,-1 0,-2 0,0-1,-1-1,-2 1,0-2,-2 0,0 0,-2-2,0 0,-19 17,26-28,1-1,-1-1,0 1,0-2,-1 1,0-2,0 1,-1-2,1 1,-1-2,0 1,0-2,0 1,0-2,-1 0,1 0,-1-1,1 0,0-1,-1-1,1 0,-7-2,14 0,0 1,0-1,0 0,1 0,-1 0,1-1,0 0,0 1,1-1,-1-1,1 1,0 0,1-1,-1 0,1 0,0 1,1-1,-1 0,1 0,0-1,0-3,6-131,1 118,0 1,2 0,0 0,1 1,2 0,0 0,1 1,1 1,0 0,2 1,0 0,1 1,13-9,34-28,3 3,1 3,17-6,-36 23,185-100,-129 94,-102 38,-1 0,0 0,1 0,-1 0,0 0,0 0,0 0,0 0,0 1,0-1,0 0,0 1,0-1,-1 0,1 1,-1-1,1 1,-1-1,1 1,-1-1,0 1,0 0,0-1,0 1,0-1,0 1,0-1,0 1,0-1,-1 1,1 0,-1-1,1 0,-1 1,0 5,-6 279,7-284,0 0,0-1,0 1,0 0,0-1,0 1,0 0,1-1,-1 1,1 0,0-1,-1 1,1-1,0 1,0-1,0 1,0-1,0 0,0 1,0-1,0 0,1 0,-1 0,0 0,1 0,-1 0,2 0,8 0</inkml:trace>
  <inkml:trace contextRef="#ctx0" brushRef="#br0" timeOffset="435.275">1414 853,'9'0,"18"0,10 0,2 0,0 0,-2 0,-3 0,-1 0,-3 0,-1 0,-1 0,0 0,0 0,0 0,0 0,0 0,-10 5,-7 2</inkml:trace>
  <inkml:trace contextRef="#ctx0" brushRef="#br0" timeOffset="680.415">1386 1136,'33'10,"31"-2,9-2,2-3,-8 0,-9-7,-11-3,-8 1,-6 0,-8 2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218 379,'257'-81,"-233"73,-2 0,1-2,-1-1,-1 0,0-2,0 0,-1-1,-1-1,-1-1,0-1,10-12,-23 23,0-1,-1 0,1 0,-2 0,1 0,-1-1,0 1,0-1,-1 0,0 0,0 0,-1 0,0 0,-1-2,1 9,-1 1,0-1,0 1,0-1,0 1,0-1,0 0,0 1,0-1,0 1,0-1,0 1,0-1,0 1,0-1,0 1,0-1,0 1,-1-1,1 1,0-1,0 1,-1-1,1 1,0-1,-1 1,1 0,-1-1,1 1,0 0,-1-1,1 1,-1 0,1-1,-1 1,1 0,-1 0,1 0,-1-1,1 1,-1 0,1 0,-1 0,1 0,-1 0,1 0,-1 0,1 0,-1 0,0 0,1 0,-1 0,1 1,-1-1,1 0,-1 0,1 1,-1-1,1 0,0 0,-1 1,1-1,-1 1,1-1,0 0,-1 1,1-1,-1 1,-23 31,-3 37,4 2,2 0,3 1,4 1,2 0,1 48,-3-3,-12 118,10-76,-7-1,-9 11,27-146,-1 0,-2-1,0 0,-1 0,-2-1,0 0,-1-1,-1 0,-1-1,-3 2,7-13,0 0,0-1,0 0,-1-1,0 0,-1-1,0 0,0 0,0-2,0 1,-1-2,1 1,-1-2,0 0,0 0,0-1,0-1,0 0,-8-2,14 1,0-1,0-1,0 0,0 1,1-2,-1 1,1-1,0 0,0 0,0-1,1 0,-1 0,1 0,1-1,-1 1,1-1,0 0,0-1,0 1,1-1,0 1,0-1,1 0,0 0,0 0,1-1,0 1,0 0,0 0,1-1,1 1,-1 0,1-1,0 1,0 0,1 0,0 0,2-5,10-23,1 0,2 1,1 0,2 2,0 0,3 2,0 0,2 1,2 2,0 0,1 2,2 1,3 0,-31 22,68-56,3 3,2 4,2 2,23-7,-26 7,-56 36</inkml:trace>
  <inkml:trace contextRef="#ctx0" brushRef="#br0" timeOffset="786.386">726 1366,'-13'15,"13"-24,20-25,3 0,1 2,1 0,1 2,2 1,1 1,8-4,4 6,-40 26,0 0,0-1,-1 1,1-1,0 1,0 0,0 0,0 0,0-1,0 1,0 0,0 0,-1 0,1 0,0 1,0-1,0 0,0 0,0 0,0 1,0-1,-1 0,1 1,0-1,0 1,-1-1,1 1,0 0,0-1,-1 1,1-1,-1 1,1 0,0 0,-1-1,0 1,1 0,-1 0,1 0,-1 0,0-1,0 1,1 0,-1 0,0 0,0 0,0 0,0 0,0 1,-45 183,45-184,0-1,0 1,0-1,0 1,0-1,1 1,-1-1,0 1,0-1,1 1,-1-1,0 0,1 1,-1-1,0 1,1-1,-1 0,0 1,1-1,-1 0,1 0,-1 1,1-1,-1 0,1 0,-1 0,1 1,-1-1,1 0,-1 0,1 0,-1 0,1 0,-1 0,1 0,-1 0,1 0,-1 0,1-1,0 1,-1 0,0 0,1 0,-1-1,1 1,-1 0,1 0,-1-1,1 1,-1 0,0-1,1 1,-1-1,0 1,1 0,-1-1,0 1,0-1,1 1,-1-1,0 0,29-24,-29 25,184-185,-143 155,-40 29,-1 1,1 0,-1-1,1 1,0-1,-1 1,1 0,0-1,0 1,-1 0,1 0,0 0,-1-1,1 1,0 0,0 0,-1 0,1 0,0 0,0 0,-1 1,1-1,0 0,0 0,-1 0,1 1,0-1,-1 0,1 1,0-1,-1 1,1-1,-1 1,1-1,0 1,-1-1,1 1,-1-1,0 1,1 0,-1-1,1 1,-1 0,0-1,0 1,1 0,-1 0,0-1,0 1,0 0,0 0,0-1,0 1,0 0,0 0,0-1,0 1,0 0,0 0,-1-1,1 1,0 0,-1-1,-36 118,15-66,-4 29,23-62</inkml:trace>
  <inkml:trace contextRef="#ctx0" brushRef="#br0" timeOffset="1289.725">1657 1085,'-239'228,"231"-220,20-20,24-22,182-163,-147 162,-69 35,-1-1,1 1,0 0,0 0,-1 0,1 0,0 0,0 0,-1 0,1 0,0 1,-1-1,1 1,0-1,-1 1,1 0,0-1,-1 1,1 0,-1 0,0 0,1 0,-1 0,0 1,1-1,-1 0,0 1,0-1,0 1,0-1,-1 1,1-1,0 1,0 0,-1-1,1 1,-1 0,0-1,1 1,-1 0,0 1,0 226,4-206,2-4</inkml:trace>
  <inkml:trace contextRef="#ctx0" brushRef="#br0" timeOffset="1523.528">1544 1225,'38'-4,"33"-7,8-2,-4 2,-11 3,-10 2,-15 7,-9 4,-10 1</inkml:trace>
  <inkml:trace contextRef="#ctx0" brushRef="#br0" timeOffset="1756.587">2278 1141,'-19'34,"-12"15,1 0</inkml:trace>
  <inkml:trace contextRef="#ctx0" brushRef="#br0" timeOffset="2005.138">2053 999,'43'39,"19"17,4 4,-5-8,-12-9,-10-10,-12-7,-5-8,-7-2,-1-4,2-4,-2-3</inkml:trace>
  <inkml:trace contextRef="#ctx0" brushRef="#br0" timeOffset="3333.378">2391 1028,'-5'0,"-6"5,-2 6,-2 1,0 4,3 4,-1-2,2 1,7-3,4-3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248 310,'-25'17,"0"0,1 1,2 1,0 2,0 0,2 1,1 1,-13 21,27-38,1 0,0 0,0 0,1 1,0-1,0 1,1 0,0-1,0 1,0 0,1 0,0 1,0-1,1 0,0 0,0 0,1 0,0 1,0-1,1 0,-1 0,2 0,-1-1,1 1,0 0,0-1,1 0,0 0,0 0,0 0,1-1,0 1,0-1,0 0,0-1,1 1,2 0,2 0,1 0,0-1,0-1,0 0,1 0,-1-1,1 0,-1-1,1-1,-1 0,1 0,-1-1,1-1,-1 1,1-2,-1 0,0 0,0-1,0-1,-1 1,1-2,-1 1,0-2,-1 1,0-1,0-1,7-7,4-2,0-1,-2 0,0-2,-1 0,-1-1,-1-1,-1 0,-1-1,-1 0,7-19,-12 17,-1 0,-1-1,-1 0,-1 0,-2 0,0-1,-2 1,-2-14,3 36,0 1,1-1,-1 1,0-1,-1 0,1 1,-1-1,1 1,-1-1,0 1,-1 0,1-1,0 1,-1 0,0 0,0 0,0 0,0 0,0 0,-1 0,1 1,-1-1,1 1,-1 0,0 0,0 0,0 0,0 0,-1 1,1-1,0 1,-1 0,1 0,-1 0,1 0,-1 1,1 0,-1-1,0 1,0 0,-3 2,0 0,0 0,0 1,0 0,1 0,-1 1,1-1,-1 1,1 1,1-1,-1 1,1 0,-1 0,1 1,1 0,-1 0,1 0,0 0,1 0,-2 3,-3 8,0 1,0 0,2 0,0 1,1-1,1 1,1 6,-3 246,9-158,-3-85,2 9,-2 1,-2 0,-2-1,-1 0,-1 1,-6 11,5-30,1 0,1 1,1-1,1 1,0 0,1 0,2 13,-1-31,1 0,0-1,1 1,-1 0,0 0,1 0,-1 0,1 0,-1 0,1 0,0 0,0-1,0 1,0 0,0-1,0 1,0 0,1-1,-1 0,0 1,1-1,-1 0,1 0,0 1,-1-1,1 0,1 0,9 0</inkml:trace>
  <inkml:trace contextRef="#ctx0" brushRef="#br0" timeOffset="469.489">868 0,'73'124,"-60"-93,-1-1,-2 2,-1-1,-1 1,-2 0,-1 1,-2 0,-1-1,-1 1,-2 0,-1 0,-2-1,-1 1,-2-1,-1 0,-1-1,-2 0,-6 11,5-12,-1 0,-2-1,-1-1,-1 0,-2-1,-1-1,0 0,-2-2,-1-1,-2 0,-23 10,26-19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0 311,'44'-4,"23"-3,5 1,-4 2,-10 0,-14-3,-10 0,-6 0,-3 3,-6 0</inkml:trace>
  <inkml:trace contextRef="#ctx0" brushRef="#br0" timeOffset="234.108">254 1,'-9'43,"-9"34,-5 13,0-4,5-12,6-13,4-13,3-9,4-7,6-4,2-1,5-7,5-5,0-6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4:26.2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 2602,'512'-770,"-476"724,-36 46,0-1,0 1,0-1,0 1,0 0,0-1,1 1,-1 0,0-1,0 1,0 0,1-1,-1 1,0 0,0-1,1 1,-1 0,0-1,1 1,-1 0,0 0,1 0,-1-1,0 1,1 0,-1 0,1 0,-1 0,0 0,1 0,-1 0,1-1,-1 1,0 0,1 0,-1 1,1-1,-1 0,0 0,1 0,-1 0,1 0,-1 0,0 0,1 1,-1-1,0 0,1 0,-1 1,0-1,1 0,-1 0,0 1,0-1,1 0,-1 1,0-1,0 0,1 1,-1-1,0 1,0-1,0 0,0 1,0-1,0 1,0-1,0 0,0 1,0-1,3 37,-3-31,-4 248,4-251,-1 0,1 0,-1 0,1 0,0 0,0 0,1 0,-1 0,0 0,1-1,0 1,0 0,0 0,0 0,0-1,0 1,1 0,-1-1,1 1,0-1,0 0,0 0,0 1,0-1,0 0,1-1,-1 1,1 0,-1-1,1 1,0-1,-1 0,1 0,0 0,0 0,0-1,0 1,-1-1,1 1,0-1,0 0,0 0,0-1,0 1,3-1,10-7,0-1,0-1,-1-1,-1 0,1-1,-2 0,0-1,0 0,9-14,6-4,192-241,-213 261,1 0,1 0,0 1,0 1,1-1,0 2,0-1,1 1,1 1,-1 0,1 1,9-4,-19 9,0 1,-1-1,1 1,0 0,0 0,-1 0,1-1,0 2,0-1,0 0,-1 0,1 0,0 1,0-1,-1 1,1 0,0-1,-1 1,1 0,-1 0,1 0,-1 0,1 0,-1 0,0 1,1-1,-1 0,0 1,0-1,0 1,0-1,0 1,0-1,-1 1,1 0,-1-1,1 1,-1 0,1 0,-1-1,0 2,5 80,-6-72,1-4,-1 0,1 0,0 0,1 0,0 0,0 0,1 0,-1 0,1 0,1-1,-1 1,5 5,3 2</inkml:trace>
  <inkml:trace contextRef="#ctx0" brushRef="#br0" timeOffset="5720.776">1862 1925,'56'-19,"-1"-3,-1-2,-2-3,0-2,-2-2,6-7,-48 32,1-1,-1 1,0-2,0 1,-1-1,0 0,-1 0,0-1,0 0,-1 0,0-1,0 1,-1-1,0 0,-1 0,0-1,-1 1,0-1,-1 1,0-1,0 1,-1-1,-1 0,0 1,0-1,-1 1,0-1,-4-8,5 17,0-1,-1 1,0-1,1 1,-1 0,0 0,0-1,0 2,-1-1,1 0,0 0,-1 1,1-1,-1 1,1 0,-1-1,0 1,0 1,1-1,-1 0,0 1,0-1,0 1,0 0,0 0,0 0,0 0,1 0,-1 1,0 0,0-1,0 1,-2 1,-84 50,73-36,1 1,1 1,0 0,2 1,0 0,1 1,1 0,1 1,0 0,2 1,0 0,2 0,-1 10,4-26,0 0,0 0,1 1,0-1,0 1,1-1,0 0,0 1,0-1,1 1,0-1,0 0,1 1,-1-1,1 0,1 0,-1 0,1 0,0-1,0 1,1-1,0 0,0 0,0 0,0 0,1-1,0 1,0-1,0-1,0 1,1-1,5 3,7-2,0-1,1-1,-1-1,1 0,-1-2,0 0,1-1,-1-1,0 0,0-2,0 0,-1-1,1 0,-1-2,-1 0,0-1,7-5,1-2,-2-1,0-1,-2-1,0-1,-1-1,9-13,-27 33,15-18</inkml:trace>
  <inkml:trace contextRef="#ctx0" brushRef="#br0" timeOffset="6034.244">2850 796,'-9'103,"4"0,5 0,7 48,-5-100,1 0,3 0,2 0,2-1,2-1,3 0,11 27,-16-58,1-4</inkml:trace>
  <inkml:trace contextRef="#ctx0" brushRef="#br0" timeOffset="6288.143">2624 1417,'34'-19,"30"-16,9-7,-3-1,-9 6,-10 6,-8 2,-8 2,-4 1,-7-1,-4 1,-5-1,1-1,-4 0,-3 5</inkml:trace>
  <inkml:trace contextRef="#ctx0" brushRef="#br0" timeOffset="6908.632">3301 683,'-17'77,"-4"13,3 1,5 1,-2 75,15-148,0 0,1-1,1 1,1-1,0 1,1-1,1 0,1 0,1-1,0 1,5 5,-8-18,1 0,0-1,0 1,0-1,0-1,1 1,0-1,-1 1,1-2,0 1,1-1,-1 0,0 0,1 0,-1-1,1 0,-1-1,1 1,-1-1,1 0,0-1,-1 0,1 0,-1 0,1-1,-1 0,0 0,0 0,0-1,0 0,0 0,-1-1,1 1,-1-1,0-1,0 1,0-1,-1 1,2-3,203-160,-208 166,0 0,0 0,0 0,0 0,1 0,-1 0,0 0,1 1,-1-1,0 1,1-1,-1 1,1-1,-1 1,1 0,-1 0,1 0,-1 0,1 0,-1 0,1 0,-1 0,1 1,-1-1,1 1,-1-1,1 1,-1-1,0 1,1 0,-1 0,0-1,0 1,1 0,-1 0,0 0,0 0,0 1,0-1,18 59,-10-25,-8-33,0 0,-1 0,1 0,1-1,-1 1,0 0,0 0,1-1,-1 1,1-1,-1 1,1-1,0 0,0 1,-1-1,1 0,0 0,0 0,0-1,0 1,0 0,0-1,1 1,-1-1,0 0,0 0,0 0,0 0,0 0,1 0,-1 0,0-1,0 1,0-1,0 0,0 1,0-1,0 0,0 0,79-48,-74 43,17-12,-1-2,-1 0,-1-1,-1-1,-1-2,-1 1,-1-2,-1 0,-1-1,9-23,5-36,-29 84,-1 1,1-1,-1 0,0 1,1-1,-1 0,0 1,1-1,-1 1,0-1,0 1,1-1,-1 1,0 0,0-1,0 1,0 0,0 0,0 0,1 0,-1 0,0 0,0 0,0 0,0 0,0 0,0 0,0 0,1 1,-1-1,0 0,0 1,0-1,0 0,1 1,-1-1,0 1,1 0,-1-1,0 1,1-1,-1 1,0 0,1 0,-1-1,1 1,0 0,-1 0,1 0,-1-1,1 1,0 0,0 0,0 0,-9 12,0 1,2 0,-1 0,2 0,0 1,1 0,0 0,1 0,1 1,1 0,1-12,0 1,0-1,0 0,1 1,0-1,0 1,0-1,0 1,1-1,0 0,0 1,0-1,0 0,1 0,-1 0,1 0,0 0,1 0,-1 0,1 0,-1-1,1 0,0 1,0-1,1 0,-1 0,0-1,1 1,0-1,0 1,0-1,0-1,0 1,0 0,0-1,0 0,1 0,-1 0,1-1,-1 1,0-1,1 0,-1 0,4-1,-2-1,0 0,-1 0,1 0,-1-1,1 1,-1-1,0-1,0 1,0-1,0 0,-1 0,0 0,0-1,0 0,0 1,-1-1,1-1,-1 1,0 0,-1-1,0 1,0-1,0 0,0 0,-1 0,3-12,-1-1,0 0,-2 1,0-1,-1 0,-1 0,-2-10,3 27,0-1,0 0,-1 1,0-1,1 1,-1-1,0 1,0-1,-1 1,1-1,0 1,-1 0,1 0,-1 0,0 0,0 0,1 0,-1 0,-1 1,1-1,0 0,0 1,-2-1,-13-5</inkml:trace>
  <inkml:trace contextRef="#ctx0" brushRef="#br0" timeOffset="7421.536">4685 740,'-27'33,"1"2,2 1,1 0,2 2,0 3,19-39,1 0,-1 0,1 1,-1-1,1 0,0 0,-1 1,1-1,1 1,-1-1,0 1,1 0,-1-1,1 1,-1 0,1-1,0 1,1 0,-1-1,0 1,1 0,-1-1,1 1,0-1,0 1,0-1,0 1,0-1,0 0,1 1,-1-1,1 0,0 0,0 0,-1 0,1 0,0-1,1 1,-1-1,0 1,0-1,3 2,6-4,0-1,0 0,0 0,0-1,-1 0,1-1,-1 0,0-1,0 0,0-1,-1 0,0 0,0-1,0 0,-1-1,0 1,2-5,139-160,-126 143,-2-2,0 0,-2-1,-2-1,-1 0,-1-1,-2-1,-2-1,-1 1,-1-2,-2 1,-2-1,-2 0,-1 0,-2-16,0 39,-2 0,0 0,-1 0,0 1,-1-1,0 1,-1 0,-1 0,0 0,-1 1,-3-5,7 13,0-1,0 0,-1 1,0-1,0 1,0 0,0 0,-1 1,1-1,-1 1,0 0,0 0,0 1,0-1,-1 1,1 0,-1 1,1-1,-1 1,1 0,-1 1,0-1,0 1,1 0,-1 1,0-1,1 1,-6 1,1 3,1 1,-1-1,1 2,1-1,-1 1,1 0,0 1,1 0,-1 0,2 1,-1 0,1 0,0 0,1 1,0 0,1 0,0 0,1 0,0 1,0-1,1 1,1 0,-1 0,2 0,0 8,-2 10,1 0,1 0,2 1,0-1,3 0,0 0,5 13,-6-30,0 0,0-1,1 1,1-1,0 0,0 0,1-1,1 0,0 0,0-1,0 0,1 0,1-1,0 0,0-1,0 0,1 0,8 3,-4-3,0-1,1-1,0 0,0-1,0 0,1-2,-1 0,1 0,-1-2,1 0,0-1,14-3,7-2,-4 1</inkml:trace>
  <inkml:trace contextRef="#ctx0" brushRef="#br0" timeOffset="7720.46">5813 147,'-21'12,"-1"1,2 1,0 1,0 1,1 0,2 2,-1 0,2 1,0 0,2 1,-2 4,15-21,-1 0,1-1,0 1,0 0,0 0,0 0,0 0,1 0,-1 0,1 0,0 0,0 0,0 0,0 0,0 0,1 0,0 0,-1 0,1 0,0 0,0 0,1-1,-1 1,1 0,-1-1,1 1,0-1,0 1,0-1,0 0,0 0,0 0,1 0,-1 0,1-1,105 44,-79-37,80 51,-106-57,0 1,0 0,0 0,-1 0,1 0,-1 1,1-1,-1 0,0 1,-1 0,1-1,-1 1,1 0,-1 0,0 0,0 0,-1 0,1 0,-1 0,0 0,0 0,-1 0,1 0,-1 0,1 0,-1 0,-1 0,1 0,-1 1,-3 2,0 0,-1 0,0 0,0-1,0 0,-1 0,0-1,0 0,0 0,-1 0,0-1,0 0,0-1,0 0,0 0,-1 0,-2-1,-14 5</inkml:trace>
  <inkml:trace contextRef="#ctx0" brushRef="#br0" timeOffset="15754.94">0 3872,'281'427,"-278"-422,-3-4,0 0,0 1,0-1,0 0,1 1,-1-1,0 0,1 1,-1-1,1 0,-1 0,1 0,0 1,-1-1,1 0,0 0,0 0,0 0,0 0,0 0,0 0,0-1,0 1,0 0,1-1,-1 1,0 0,0-1,1 0,-1 1,0-1,1 0,-1 1,0-1,1 0,-1 0,0 0,1 0,-1 0,0-1,1 1,-1 0,0-1,1 1,-1-1,0 1,0-1,1 1,-1-1,0 0,0 0,0 1,0-1,0 0,0 0,0 0,0 0,0-1,14-31,-1 0,-2-1,-1 0,-1-1,2-24,20-68,28-129,-58 249,-1 8</inkml:trace>
  <inkml:trace contextRef="#ctx0" brushRef="#br0" timeOffset="16004.877">988 3872,'5'28,"6"11,1-3</inkml:trace>
  <inkml:trace contextRef="#ctx0" brushRef="#br0" timeOffset="16159.328">734 3393,'0'0</inkml:trace>
  <inkml:trace contextRef="#ctx0" brushRef="#br0" timeOffset="16632.269">1214 2969,'189'606,"-151"-425,-8-66,-30-114,0-1,0 0,1 1,-1-1,0 1,0-1,0 0,1 1,-1-1,0 0,0 1,1-1,-1 0,0 1,1-1,-1 0,0 1,1-1,-1 0,0 0,1 0,-1 1,1-1,-1 0,0 0,1 0,-1 0,1 0,-1 0,1 0,-1 0,0 0,1 0,-1 0,1 0,-1 0,1 0,-1 0,0 0,1-1,-1 1,1 0,-1 0,0 0,1-1,-1 1,0 0,1-1,-1 1,0 0,1 0,-1-1,0 1,0-1,1 1,-1 0,0-1,0 1,0-1,0 1,0 0,1-1,-1 1,0-1,0 1,14-37,-11 27,11-26,2 1,2 0,1 1,19-25,-26 42,1 2,1 0,0 0,1 2,1 0,0 0,0 1,1 1,1 1,0 1,0 0,18-5,-32 13,0 0,1-1,-1 2,0-1,1 0,-1 1,1 0,-1 0,1 0,-1 1,1 0,-1-1,0 1,1 1,-1-1,0 1,0 0,0-1,0 2,0-1,0 0,-1 1,1 0,-1 0,0 0,0 0,0 0,0 1,0 0,-1-1,1 1,-1 0,0 0,-1 0,1 0,0 0,-1 1,0-1,0 0,-1 1,1-1,-1 1,0-1,0 1,0-1,-1 1,1-1,-1 0,0 1,-1 0,-4 9,-1-1,-1 0,0 0,-1-1,-1 0,1 0,-2-1,0 0,0-1,-1-1,0 1,0-2,-1 0,0 0,-1-1,0-1,0 0,0-1,-1-1,1 0,-5 0,-18 10,-29-3,51-16</inkml:trace>
  <inkml:trace contextRef="#ctx0" brushRef="#br0" timeOffset="17153.949">2116 3731,'170'-230,"49"-79,-214 302,0-1,-1 1,0-2,0 1,-1 0,0-1,0 1,-1-1,0 0,-1 0,0 0,0 0,-1 0,0 0,0 0,-1 1,-1-1,0-2,2 10,-1-1,0 1,0-1,0 0,0 1,0 0,-1-1,1 1,0 0,-1-1,1 1,-1 0,1 0,-1 0,1 0,-1 1,0-1,1 0,-1 1,0-1,0 1,0-1,1 1,-1 0,0 0,0 0,0 0,0 0,1 0,-1 0,0 1,0-1,0 1,1-1,-1 1,0 0,1 0,-1 0,0 0,-61 40,61-39,-3 1,0 1,1 0,-1 0,1 0,0 0,0 1,0-1,0 1,1 0,0 0,0 0,0 1,1-1,-1 1,1 0,1-1,-1 1,1 0,0 0,0 5,3-8,0 0,1 0,-1 0,1-1,0 1,0-1,0 1,0-1,0 0,1 0,-1-1,0 1,1-1,-1 1,1-1,0 0,-1-1,1 1,0-1,0 1,-1-1,1 0,0 0,0-1,-1 1,1-1,0 0,-1 0,3-1,42-8,109-8,-153 19,0 0,0 1,0-1,0 1,-1-1,1 1,0 0,-1 1,0-1,1 1,-1-1,0 1,0 0,-1 0,1 0,0 1,-1-1,0 1,0-1,0 1,0 0,-1 0,1-1,0 5,8 12,1 0</inkml:trace>
  <inkml:trace contextRef="#ctx0" brushRef="#br0" timeOffset="17807.671">3189 2884,'-23'27,"0"0,1 2,2 0,1 2,2 0,-7 16,10 8,13-54,1 0,0 0,-1 0,1 0,0 0,0 0,0 0,0 0,0 0,0 0,0 0,0 0,0 0,1 0,-1 0,0 0,1 0,-1 0,1 0,-1 0,1 0,-1 0,1 0,-1 0,1-1,0 1,0 0,-1-1,1 1,0 0,0-1,0 1,0-1,-1 1,1-1,0 1,0-1,0 0,0 0,0 1,0-1,0 0,0 0,0 0,1 0,-1 0,0 0,0 0,0-1,66-48,-48 29,37-44,-48 52,2 0,-1 1,2 0,-1 0,2 1,-1 0,1 1,11-6,-20 14,-1 1,1-1,-1 1,1 0,-1 0,0 0,1 0,-1 1,1-1,-1 0,0 1,1 0,-1 0,0-1,1 1,-1 1,0-1,0 0,0 0,0 1,0-1,0 1,-1 0,1 0,0-1,-1 1,1 0,-1 0,0 0,0 1,0-1,0 0,0 0,0 1,0-1,-1 0,1 1,-1-1,0 1,0-1,1 1,-2-1,1 0,0 2,14 33,-12-33,1 0,0 0,0-1,0 1,1-1,-1 0,1 0,-1 0,1 0,0-1,0 1,1-1,-1 0,0 0,1-1,-1 0,1 1,-1-1,1-1,0 1,-1-1,1 1,0-2,-1 1,1 0,0-1,-1 0,1 0,0 0,-1 0,0-1,1 0,-1 0,0 0,0-1,0 1,0-1,0 0,-1 0,1 0,0-1,114-163,-93 131,-1-2,-2-1,-2-1,-2 0,-1-2,-3 0,-1 0,-2-1,-1-1,-3 0,-2 0,-2 0,-1-1,-3 0,-1 1,-4-10,-40-55,44 106,0 0,0 0,0 1,0-1,-1 1,1-1,-1 1,1 0,-1 0,0 0,0 1,0-1,0 0,0 1,0 0,-1 0,1 0,0 0,-1 1,1-1,0 1,-1 0,1 0,-1 0,1 0,0 1,-1-1,1 1,0 0,-1 0,1 0,0 0,-1 1,-3 4,0 0,1 0,0 1,0 0,0 0,1 0,0 1,1 0,-1 0,1 0,1 0,0 1,0 0,1-1,0 1,0 0,1 0,0 1,-2 1,-1 13,0-1,2 1,1 0,0 1,2-1,1 0,1-1,1 1,0 0,2-1,1 0,1 0,1-1,1 0,1 0,1-1,0-1,2 0,0-1,1 0,1-1,1-1,1 0,0-1,14 8,-29-21,1 0,0 0,0-1,0 0,0 1,0-1,0 0,0-1,1 1,-1-1,0 0,1 0,0-1,-1 1,1-1,-1 0,1 0,-1 0,1-1,0 1,-1-1,1 0,-1-1,0 1,2-1,-5 0,-1 1,1 0,0 0,0-1,-1 1,1 0,-1-1,1 1,-1 0,1-1,-1 1,0-1,0 1,0-1,0 1,0 0,0-1,0 1,0-1,-1 1,1-1,0 1,-1 0,1-1,-1 1,0 0,1-1,-1 1,0 0,0 0,0-1,-9-10</inkml:trace>
  <inkml:trace contextRef="#ctx0" brushRef="#br0" timeOffset="18057.428">3471 2517,'38'-14,"33"-10,13-1,-3 0,-5 3,-12 1,-11 4,-5 5,-6 0,-5 1,-5 4,-7 2</inkml:trace>
  <inkml:trace contextRef="#ctx0" brushRef="#br0" timeOffset="18222.286">4374 2433,'20'19,"5"6</inkml:trace>
  <inkml:trace contextRef="#ctx0" brushRef="#br0" timeOffset="18391.634">4318 1982,'0'0</inkml:trace>
  <inkml:trace contextRef="#ctx0" brushRef="#br0" timeOffset="18640.434">4769 2122,'-1'10,"0"0,1 0,0 0,0 0,1 0,1-1,-1 1,2 0,-1-1,1 1,1-1,0 0,1 3,-3-8,0-1,0 1,0 0,1-1,0 1,-1-1,1 0,0 0,0 0,1 0,-1-1,1 1,-1-1,1 0,0 0,0 0,0 0,0-1,0 1,0-1,0 0,1-1,-1 1,0-1,0 0,1 0,-1 0,0 0,1-1,-1 0,0 0,6-4,0 0,-1-1,0-1,-1 1,1-1,-1-1,0 0,-1 0,0 0,0-1,-1 0,0 0,-1-1,0 1,0-1,-1-1,0 1,-1 0,0-1,-1 0,1-5,-7-88,3 101,0 0,0 0,0 0,0 0,-1 0,1 0,-1 0,0 0,0 1,0-1,0 1,0 0,-1-1,1 1,-1 0,0 0,1 0,-1 1,0-1,0 1,0-1,0 1,0 0,0 0,0 1,-1-1,1 1,0-1,0 1,-3 0,-18 3,1 1</inkml:trace>
  <inkml:trace contextRef="#ctx0" brushRef="#br0" timeOffset="22076.224">5446 1755,'1'314,"0"-315,-1 1,1-1,0 0,-1 1,1-1,0 1,-1-1,1 1,0-1,0 1,-1-1,1 1,0 0,0-1,0 1,0 0,0 0,-1 0,1 0,0 0,0 0,0 0,0 0,0 0,0 0,-1 0,1 0,0 1,0-1,0 0,0 1,-1-1,1 0,0 1,0-1,-1 1,1 0,0-1,-1 1,1-1,0 1,-1 0,1-1,-1 1,1 0,-1 0,0 0,1-1,-1 1,0 0,1 0,-1 0,0 0,0 0,0-1,0 1,0 0,0 0,0 0,0 0,0 0,0 0,-1-1,1 1,0 0,0 0,-1 0,1 0,-1-1,1 1,11-20,0-1,-1 0,-1 0,-1-1,0-1,-2 1,-1-1,0 0,-1-5,11-41,3-73,-19 140,1 0,0 0,-1 0,1-1,0 1,0 0,0 0,0-1,0 1,1 0,-1 0,0 0,0 0,1-1,-1 1,1 0,-1 0,1 0,-1 0,1 0,0 0,-1 0,1 0,0 0,0 0,0 0,0 1,0-1,0 0,0 1,0-1,0 0,0 1,0-1,0 1,0 0,1-1,-1 1,0 0,0 0,0 0,1 0,-1 0,0 0,0 0,0 0,1 0,-1 0,0 1,0-1,0 1,0-1,0 1,1-1,-1 1,0-1,0 1,0 0,-1 0,1-1,0 1,0 0,0 0,0 0,-1 0,1 0,-1 0,1 0,49 73,-45-64,0 0,1 0,0 0,1 0,0-1,0 0,1-1,0 0,1 0,0-1,0 0,0 0,1-1,0 0,0-1,0 0,3 0,-11-4,1-1,-1 1,1-1,0 0,-1 0,1 0,-1 0,1-1,-1 1,1-1,-1 1,1-1,-1 0,0 0,1 0,-1 0,0-1,0 1,0 0,0-1,0 0,0 1,0-1,-1 0,1 0,0 0,-1 0,0 0,1 0,-1-1,0 1,0 0,0-1,0 0,18-85,-18 62</inkml:trace>
  <inkml:trace contextRef="#ctx0" brushRef="#br0" timeOffset="22426.24">6293 1304,'-14'24,"1"1,1 0,1 1,1 0,1 0,-4 21,12-44,0 1,1 0,-1 0,0 0,1 0,0-1,0 1,0 0,0 0,1 0,0 0,-1-1,2 1,-1 0,0 0,1-1,-1 1,1-1,0 0,0 1,0-1,1 0,-1 0,1 0,0 0,-1-1,1 1,1-1,-1 0,0 0,0 0,1 0,-1 0,1-1,0 0,-1 1,1-1,0-1,2 1,144 9,-132-8,-12-2,0 0,0 0,0 1,0 0,0 0,-1 0,1 1,0 0,0 0,-1 0,0 1,1 0,-1 0,0 0,0 1,-1 0,1-1,-1 2,1-1,0 3,-5-3,0 0,0 1,-1-1,1 1,-1-1,0 0,-1 0,1 1,-1-1,0 0,0 0,0 0,0-1,-1 1,1-1,-1 1,0-1,0 0,0 0,-1 0,1 0,-1 0,-3 1,-128 65,110-59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0,'-28'17,"0"1,1 2,1 0,1 2,1 1,1 0,1 2,1 1,1 0,2 1,0 2,2-1,1 2,1 0,2 1,1 0,2 1,-5 27,13-47,0 0,1 0,0 0,1 0,1 0,-1 0,2-1,0 1,0-1,1 1,1-1,0 0,0-1,1 1,0-1,1 0,0-1,1 1,0-2,0 1,1-1,0 0,0-1,1 0,0 0,0-1,1 0,-1-1,1-1,1 1,-1-2,0 1,1-2,3 1,13-1,-3-2</inkml:trace>
  <inkml:trace contextRef="#ctx0" brushRef="#br0" timeOffset="826.294">458 734,'24'5,"0"-2,-1-1,1-1,0-1,0-1,0 0,-1-2,1-1,-1-1,0-1,0-2,0 0,-1-1,15-9,-21 9,-1-1,-1-1,0 0,-1-1,0-1,0 0,-2-1,1 0,-2-1,0 0,-1 0,0-1,-2 0,1-1,-2 0,0 0,-2 0,0-1,0 1,0-14,-3 28,0 0,-1 0,1 0,0 0,-1-1,0 1,0 0,0 0,0 0,0 0,-1 0,1 0,-1-1,0 1,0 0,0 1,0-1,-1 0,1 0,-1 0,0 1,1-1,-1 1,0-1,-1 1,1 0,0 0,-1 0,1 0,-1 0,0 1,1-1,-1 1,0-1,0 1,0 0,0 0,0 0,0 1,0-1,0 1,0 0,-1 0,1 0,0 0,0 0,-2 1,-10 6,0 1,1 0,0 1,0 0,1 1,1 1,0 0,0 1,1 0,0 1,1 0,1 0,0 1,1 0,0 1,1 0,-4 12,7-19,0 0,0 0,0 1,1-1,1 1,-1 0,1-1,1 1,-1 0,2 0,-1 0,1 1,0-1,1 0,0 0,1 0,0 0,0-1,1 1,0-1,1 1,-1-1,2 0,-1 0,1 0,0-1,1 0,-1 0,2 0,-1 0,1-1,0 0,0-1,0 0,1 0,6 3,1-4,1 0,-1-1,0-1,1-1,-1 0,1-1,-1 0,1-2,-1 0,1 0,-1-2,0 1,0-2,-1 0,1-1,-1-1,22-10,-1-2,-1-1,-1-2,-1-2,20-18,-27 22,-1-1,-1-1,-1-1,-1-1,-2-1,0-1,-1 0,-2-2,2-4,-19 32,0 1,0-1,0 0,0 1,0-1,1 0,-1 0,0 0,0 0,0 0,0 0,0 0,0 0,0 0,0-1,0 1,0 0,1-1,-1 1,0 0,0-1,0 1,1-1,-1 1,0-1,0 0,1 1,-1-1,0 0,1 1,-1-1,1 0,-1 0,1 1,-1-1,1 0,0 0,-1 0,1 0,0 0,0 0,0 1,0-1,-1 0,1 0,0 0,1 0,-1 0,0 0,0 0,0 0,0 0,1 0,-1 1,0-1,1 0,-1 0,-13 11,-1 0,1 2,1-1,0 2,1-1,0 1,1 1,0 0,-4 11,10-18,0 0,0 0,1 0,0 1,0 0,1-1,0 1,1 0,0 0,0 0,0 0,1 0,0 0,1 0,0 0,0 0,1 0,0 0,0 0,0 0,3 2,-2-5,0 0,1-1,0 1,0 0,0-1,1 0,-1 0,1 0,0-1,0 0,0 0,1 0,-1 0,1-1,-1 0,1 0,0 0,0-1,0 0,0 0,0-1,0 1,0-1,5-1,10 0,0 0,0-2,-1-1,1 0,-1-1,13-6,-7-1,0-2,0 0,-1-2,-1-1,-1 0,0-2,-2-1,0-1,-1 0,-1-1,-1-2,-1 0,-1 0,11-25,-21 40,-1-1,0 0,0 0,-1 0,0-1,-1 1,0-1,0 0,-1 0,-1 0,0 0,0 0,-1 0,-2-10,2 20,0 0,0-1,0 1,-1 0,1-1,-1 1,1 0,-1 0,1 0,-1 0,0-1,1 1,-1 0,0 0,0 0,0 0,0 1,0-1,0 0,0 0,0 1,0-1,0 0,-1 1,1-1,0 1,0-1,-1 1,1 0,0 0,0-1,-1 1,1 0,0 0,-1 0,1 1,0-1,-1 0,1 0,0 1,0-1,-1 0,1 1,0 0,0-1,0 1,-1 0,-49 41,38-26,0 0,0 0,2 2,0-1,1 1,1 1,0 0,2 0,0 1,1-1,1 1,1 1,1-1,1 1,0-1,2 1,0 0,2 11,-1-26,0 0,0 0,0 0,1 0,0 0,0 0,1-1,-1 1,1-1,0 1,1-1,-1 0,1 0,0-1,0 1,1-1,-1 0,1 0,0 0,0-1,0 1,1-1,-1 0,1-1,-1 0,1 1,0-2,0 1,0-1,0 0,0 0,0-1,1 1,-1-1,4-1,48-25,-41 16</inkml:trace>
  <inkml:trace contextRef="#ctx0" brushRef="#br0" timeOffset="1178.903">2660 28,'-247'451,"207"-336,39-110,1-1,-1 0,1 1,0-1,0 1,1-1,-1 1,1-1,0 0,0 1,0-1,1 0,0 0,-1 0,2 0,-1 0,0 0,1-1,-1 1,1-1,0 1,0-1,1 0,-1 0,2 1,2 0,1 1,-1-1,1 0,0 0,0-1,1 0,-1-1,0 1,1-2,-1 1,1-1,0-1,0 1,-1-1,1-1,0 0,-1 0,1-1,-1 0,4-1,6-2,-13 5,0 0,-1-1,1 0,-1 0,1 0,-1 0,1-1,-1 1,0-1,0 0,0-1,0 1,0-1,0 0,-1 1,1-2,-1 1,0 0,0-1,0 1,0-1,-1 0,1 0,-1 0,0 0,1-3,-5-7</inkml:trace>
  <inkml:trace contextRef="#ctx0" brushRef="#br0" timeOffset="1381.112">2209 367,'38'0,"32"0,9 0,1 0,-9-5,-12-1,-10 0,-10 1,-6 1,-8 2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520 283,'-10'-7,"-1"0,-1 1,1 0,-1 1,0 0,0 1,0 1,-1-1,1 2,-1 0,0 0,0 1,0 1,1 0,-1 1,0 0,0 1,1 1,-1 0,1 0,0 1,0 1,0 0,-11 6,17-7,-4 1,-1 1,1 0,0 0,1 1,0 0,0 1,0 0,1 0,0 1,1 0,0 1,-5 7,12-9,1 0,0-1,0 1,0 0,1-1,0 1,1-1,0 0,0 0,0 0,1 0,0 0,0-1,1 0,0 0,0 0,0 0,1-1,0 0,0 0,5 3,26 26,-22-23,0 1,0 1,-1 0,-1 1,0 0,-1 1,0 1,-2 0,0 0,0 1,-2 0,0 0,-1 1,-1 0,0 1,-1-1,-1 6,-3-18,1 0,-2 0,1 0,-1 0,0 0,0 0,-1 0,0 0,0 0,0 0,-1 0,0 0,0-1,0 1,-1-1,0 1,0-1,0 0,0 0,-1 0,0 0,-3 2,-10 3,1-2,-1 0,0-1,0-1,-1 0,0-1,0-1,0-1,-15 1,19-2,-1 0,0 0,0-1,0-1,0-1,1 0,-1-1,-3-1,17 3,1 0,-1 0,0-1,0 1,0 0,1-1,-1 1,0-1,0 1,1-1,-1 1,0-1,1 1,-1-1,1 0,-1 1,1-1,-1 0,1 1,-1-1,1 0,-1 0,1 1,0-1,0 0,-1 0,1 0,0 0,0 1,0-1,0 0,0 0,0 0,0 0,0 0,0 1,1-1,-1 0,0 0,1 0,-1 0,0 1,1-1,-1 0,1 1,-1-1,1 0,-1 1,1-1,-1 0,1 1,0-1,-1 1,1-1,0 1,0-1,-1 1,1 0,0-1,0 1,0 0,0 0,14-8</inkml:trace>
  <inkml:trace contextRef="#ctx0" brushRef="#br0" timeOffset="235.787">831 762,'-15'34,"-9"20,0 7,3-4,1-10,3-9,6-6,3-9</inkml:trace>
  <inkml:trace contextRef="#ctx0" brushRef="#br0" timeOffset="468.024">831 1,'9'43,"4"19,-1 0</inkml:trace>
  <inkml:trace contextRef="#ctx0" brushRef="#br0" timeOffset="852.319">944 1073,'66'-81,"-3"-4,-4-1,7-23,-28 51,-37 58,0 0,0 0,0 0,0 0,0 0,0 0,1 0,-1 0,-1 0,1 0,0 1,0-1,0 0,0 1,0-1,0 1,0-1,0 1,0-1,-1 1,1 0,0-1,0 1,-1 0,1-1,0 1,-1 0,1 0,-1 0,1 0,-1 0,1 0,-1-1,0 1,0 0,1 0,-1 0,0 0,0 0,0 0,0 0,0 0,0 0,0 0,0 0,-1 0,1 0,0 0,-1 0,1 0,0 0,-1 0,1 0,-1 0,1 0,-1-1,0 2,1 0,-2 66,-1-54,1 1,1 0,0-1,1 1,1 0,0 0,1-1,1 1,0-1,1 1,0-1,1 0,1-1,0 1,1-1,0 0,1-1,5 7,-5-14,0 0,1 0,-1-1,1 0,0-1,0 0,0 0,0-1,1 0,-1-1,0 0,1 0,-1-1,1 0,-1-1,1 0,-1-1,1 0,-1 0,0-1,0 0,0 0,-1-1,1 0,-1-1,0 0,0 0,0-1,-1 0,0 0,0-1,0 1,4-8,16-23,-1 0,-3-2,-1 0,-2-2,-1 0,-2-2,-3 1,0-5,-3 14,-1 10,-1 5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453 513,'-14'-2,"-1"1,1 1,0 1,0 0,0 1,0 0,1 1,-1 0,0 1,1 1,0 0,0 1,1 0,-1 1,-10 9,7-3,1 0,1 2,0 0,1 0,1 1,0 1,1 0,1 0,1 1,0 1,1 0,2 0,-1 0,2 1,1-1,0 1,2 0,0 1,1 5,0-21,0 1,1 0,0 0,0-1,1 1,-1 0,1 0,1-1,-1 1,1-1,0 1,0-1,0 0,1 1,0-1,0 0,0-1,0 1,1-1,0 1,0-1,0 0,1-1,-1 1,1-1,0 1,0-2,0 1,0 0,0-1,1 0,-1 0,1-1,-1 1,6-1,1 0,0 0,-1-1,1-1,0 0,0 0,0-2,-1 1,1-1,-1-1,0 0,0-1,0 0,-1 0,1-1,-1 0,-1-1,1-1,-1 1,1-3,14-13,0-2,-2-1,-1-1,-1-1,-2-1,1-3,-8 12,-1 0,-1-1,-1 0,-1 0,-1-1,-1 0,-1 0,-1 0,0-1,-2 1,-1-1,0 0,-2 1,-1-1,3 19,0 0,-1 0,1 0,-1 0,0 0,0 0,0 0,-1 0,1 1,-1-1,0 0,0 1,-1 0,1-1,-1 1,1 0,-1 0,0 0,0 1,0-1,0 1,-1-1,1 1,-1 0,0 0,1 1,-1-1,0 1,0 0,0 0,0 0,0 0,0 1,0 0,0 0,0 0,0 0,0 0,-3 1,1 0,0 0,0 1,0-1,0 1,0 0,0 0,1 1,-1 0,1 0,0 0,0 0,0 1,0 0,1 0,-3 3,5-5,0 0,1 0,-1 0,1 0,-1 0,1 0,0 0,0 1,0-1,0 1,0-1,1 0,-1 1,1-1,-1 1,1 0,0-1,0 1,0-1,1 1,-1-1,0 1,1-1,0 1,-1-1,1 1,0-1,0 0,1 1,-1-1,0 0,1 0,-1 0,1 0,0 0,0 0,0 0,10 5,0-1,0 0,0 0,1-1,-1-1,1 0,0-1,1-1,-1 0,0 0,1-1,-1-1,1-1,-1 1,1-2,-1 0,0-1,0 0,0-1,0 0,6-4,7 0,1-2,-2-1,1 0,-2-2,0-1,0-1,-1-1,-1-1,-1-1,0-1,-2-1,0-1,-1 0,-1-1,-1-1,-1 0,7-17,-18 31,1 0,-2-1,1 0,-1 0,-1 0,1 0,-2-1,0 1,0 0,0-1,-2 1,1-1,-1 1,-1 0,0-1,0 1,-2-3,3 10,-1 1,0-1,1 0,-1 1,-1-1,1 1,0-1,-1 1,1 0,-1 0,1 0,-1 0,0 1,0-1,0 1,0 0,0 0,0 0,0 0,0 0,-1 1,1-1,0 1,0 0,-1 0,1 0,0 0,0 1,-1-1,1 1,-1 0,-95 42,93-39,0 0,0 0,0 0,1 1,0 0,0 0,0 0,0 1,1-1,0 1,0 0,0 0,1 1,0-1,0 1,1 0,0-1,0 1,0 0,1 0,0 0,1 1,-1-1,1 0,1 0,-1 0,1 0,1 0,-1 0,1 0,0 0,1 0,0-1,0 1,0-1,0 0,2 1,3 0,0 0,1-1,-1 0,1 0,0-1,1 0,0-1,-1 0,1 0,1-1,-1 0,0-1,1 0,-1-1,1 0,-1-1,10-1,-8 2,-6-1,0 0,0 0,-1 1,1-1,0 1,-1 1,1-1,0 1,-1 0,0 0,1 0,-1 1,0 0,0 0,-1 0,1 1,-1-1,1 1,-1 0,0 1,-1-1,1 0,-1 1,0 0,0 0,0 0,-1 0,1 1,-1-1,-1 1,2 4,1 40,-5-45,1-1,-1 1,1-1,-1 1,1 0,1-1,-1 1,1-1,0 1,0-1,0 1,0-1,1 1,0-1,0 0,0 0,0 0,1 0,-1 0,1-1,0 1,0-1,1 1,-1-1,1 0,0-1,-1 1,1-1,0 1,2-1,17 3,-1-4</inkml:trace>
  <inkml:trace contextRef="#ctx0" brushRef="#br0" timeOffset="432.622">0 1416,'345'-144,"-189"73,578-253,-665 293,185-68,-225 93,-5 2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0,'5'10,"1"3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6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0 140,'39'-9,"31"-4,9-4,1 1,-9 3,-12 4,-10-2,-10 2,-6 1,-4 3,-2-3,-1 1,0 0,1 3,-5 1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82,'39'-5,"36"-6,15-2,-3 2,-6 3,-13-2,-13 0,-10 2,-9 2,-6 8,-7 3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195 298,'415'-157,"-396"150,0-1,-1 0,0-2,-1 0,0-1,-1 0,0-2,-1 0,6-5,-22 18,0 1,0-1,0 1,0-1,0 1,0-1,0 0,0 1,0-1,0 0,0 0,0 0,0 0,0 0,0 0,0 0,0 0,0 0,0 0,0 0,0-1,0 1,0 0,0-1,0 1,0-1,1 1,-1-1,0 1,0-1,0 0,1 1,-1-1,0 0,1 0,-1 0,0 1,1-1,-1 0,1 0,-1 0,1 0,0 0,-1 0,1 0,0 0,0 0,0 0,0 0,0 0,0 0,0 0,0 0,0 0,0 0,0 0,1 0,-1 0,0 0,1 0,-1 0,1 0,-8 8,-1 1,2 0,-1 1,1 0,1 0,-1 0,1 0,1 1,0 0,0 0,1 0,0 4,-2-1,-6 30,2 0,1 1,3 0,1 0,3 36,-6 50,-4 51,8-90,-5 0,-3-1,-10 30,10-74,-1-1,-3 0,-2-1,-1 0,-2-2,-5 4,16-31,-1 0,0 0,-1-1,-1 0,-1-1,1-1,-2 0,0 0,0-1,-1-1,0-1,-1 0,0-1,0 0,-1-2,0 0,-8 1,19-5,0 0,1 0,-1-1,0 0,0 0,0 0,-1-1,1 0,0 0,0-1,0 0,0 0,0 0,0-1,1 1,-1-2,0 1,1 0,-1-1,1 0,0-1,0 1,0-1,0 0,1 0,0 0,0 0,0-1,0 0,-2-4,0-4,0-1,1 0,0 0,2-1,-1 1,2-1,0 0,1 0,0 0,1 0,1 0,0 0,1 1,0-1,2 0,0 1,0 0,1 0,1 0,0 0,1 1,1 0,0 1,0-1,1 1,1 1,0 0,1 0,0 1,1 0,34-28,2 1,2 3,1 2,1 2,4 2,-11 3,348-164,-332 147,-36 22</inkml:trace>
  <inkml:trace contextRef="#ctx0" brushRef="#br0" timeOffset="633.06">816 1257,'151'-217,"-131"188,-11 15,0 0,1 0,1 1,0 0,1 1,0 0,0 1,2 1,-1 0,5-2,-17 11,0 1,0 0,-1-1,1 1,0-1,0 1,-1 0,1 0,0-1,0 1,0 0,0 0,-1 0,1 0,0 0,0 0,0 0,0 0,0 0,-1 1,1-1,0 0,0 0,0 1,-1-1,1 1,0-1,-1 1,1-1,0 1,-1-1,1 1,0-1,-1 1,1 0,-1-1,1 1,-1 0,1 0,-1-1,0 1,1 0,-1 0,0 0,0-1,0 1,1 0,-1 0,0 0,0 0,0 0,-4 46,-30 64,34-110,0 0,0 0,0 0,1 0,-1 0,0 0,0 0,1 0,-1 0,1-1,-1 1,0 0,1 0,0 0,-1-1,1 1,-1 0,1-1,0 1,-1 0,1-1,0 1,0-1,0 1,-1-1,1 0,0 1,0-1,0 0,0 1,0-1,0 0,0 0,0 0,0 0,0 0,-1 0,1 0,0 0,0 0,0-1,0 1,0 0,0 0,0-1,0 1,-1-1,1 1,0-1,0 1,-1-1,2 0,43-27,113-87,-141 104,-11 6,0 0,0 1,0 0,0 1,1-1,0 1,0 1,-1-1,1 1,1 0,-1 1,5-1,-10 2,-1 0,1 0,-1 0,0 1,1-1,-1 0,0 1,0-1,1 1,-1 0,0-1,0 1,0 0,0 0,1-1,-1 1,0 0,-1 0,1 0,0 0,0 1,0-1,-1 0,1 0,0 0,-1 1,1-1,-1 0,0 1,1-1,-1 0,0 1,0-1,0 0,0 1,0-1,0 0,0 1,0-1,-1 1,-13 54,8-39,1-7,1 1,-1 0,2 0,0 0,0 0,1 0,1 1,-1-1,2 1,0 3,4 4</inkml:trace>
  <inkml:trace contextRef="#ctx0" brushRef="#br0" timeOffset="1079.556">1888 805,'-274'317,"339"-405,90-103,-49 89,-105 102,0-1,0 0,0 1,1-1,-1 1,0 0,0-1,0 1,0 0,1 0,-1-1,0 1,0 0,0 0,1 0,-1 1,0-1,0 0,0 0,1 1,-1-1,0 0,0 1,0-1,0 1,0 0,0-1,0 1,0 0,0 0,0 0,0-1,0 1,-1 0,1 0,0 0,-1 0,1 0,0 0,-1 1,0-1,1 0,-1 0,0 0,1 1,16 58,-16-54,5 29,3-1,0-1,2 0,2 0,14 28,-18-44,-5-5</inkml:trace>
  <inkml:trace contextRef="#ctx0" brushRef="#br0" timeOffset="1299.139">1718 1003,'39'0,"31"-5,9-1,-4 0,-10 1,-11 2,-11 0,-7 2,-10-4,-4-2,-7 1</inkml:trace>
  <inkml:trace contextRef="#ctx0" brushRef="#br0" timeOffset="1527.713">2622 778,'-14'33,"-5"21,-5 2,3-5,0-11,3-11</inkml:trace>
  <inkml:trace contextRef="#ctx0" brushRef="#br0" timeOffset="1766.511">2339 778,'43'19,"29"11,7 5,-5-3,-11-2,-11-7,-9-6,-12-2,-7-4,-3-3,-4-3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0 369,'95'-23,"-2"-4,-1-4,-2-4,24-16,-96 42,7-2,0-2,-1-1,-1-1,0-1,-1 0,7-10,-21 18,-4 5,0 0,0-1,0 1,-1-1,1 0,-1 0,0 0,0-1,-1 1,1-1,-1 0,0 1,0-1,-1 0,1 0,-1-1,-2 6,-1 0,1 0,0 0,0 0,0 0,-1 0,1 0,0 0,0 1,0-1,0 0,0 1,-1-1,1 1,0-1,0 1,0 0,0-1,1 1,-1 0,0 0,0 0,0 0,0-1,1 1,-1 0,0 0,1 0,-1 1,1-1,-1 0,1 0,0 0,-1 0,1 0,0 1,0 0,-18 33,1 1,3 1,0 1,3 0,1 0,-2 21,11-53,-28 158,8 1,3 70,-6 47,12-158,8-51,-5 1,-2-1,-3-1,-19 54,32-120,-1-1,1 1,-1-1,1 0,-2 0,1 0,0 0,-1 0,0 0,0-1,0 1,-1-1,0 0,0 0,0 0,0-1,0 1,-1-1,1 0,-1 0,0-1,0 0,0 1,0-1,0-1,-1 1,1-1,-1 0,-3 0,-1-2,0-1,-1 0,1 0,0-1,0-1,0 1,1-2,-1 1,1-1,0-1,1 0,-1 0,1 0,0-1,1 0,-1-1,1 0,1 0,0-1,0 1,0-1,1 0,0-3,-8-13</inkml:trace>
  <inkml:trace contextRef="#ctx0" brushRef="#br0" timeOffset="332.469">57 1074,'575'-270,"-560"264,-13 4,0 0,1 0,-1 0,1 1,-1-1,1 1,0 0,0 0,-1 0,1 0,0 0,0 0,0 1,0 0,0-1,0 1,0 0,0 1,0-1,0 0,0 1,0 0,0 0,0 0,0 0,-1 0,1 0,0 1,-1-1,1 1,-1 0,0-1,1 1,-1 0,0 1,0-1,0 0,18 101,-13-34,36 29,-33-84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27 170,'-7'20,"2"-1,0 1,2 0,0 0,1 0,1 1,0-1,2 0,0 0,2 1,0-1,1 0,1-1,6 14,-8-25,0-1,0 0,1 0,0 0,0 0,1-1,0 0,0 0,0 0,1-1,0 1,0-1,0-1,1 1,0-1,-1 0,2 0,-1-1,0 0,1-1,-1 1,1-1,-1-1,1 0,0 0,0 0,0-1,0 0,0 0,4-2,7 3,1-1,-1-1,0-1,0-1,0 0,0-1,0-2,-1 0,0 0,0-2,-1 0,1-1,13-11,-24 15,0 0,0 0,0-1,-1 0,0-1,0 1,-1-1,0 0,0-1,-1 1,0-1,0 0,-1 0,1 0,-2 0,1 0,-1-1,-1 1,0-1,0 0,0 1,-1-1,-1-5,-4-3</inkml:trace>
  <inkml:trace contextRef="#ctx0" brushRef="#br0" timeOffset="244.274">308 142,'-94'543,"57"-296,33-230,1-1,1 1,1 0,0 0,1 0,1 0,0 0,2 0,0 0,1 2,2-1</inkml:trace>
  <inkml:trace contextRef="#ctx0" brushRef="#br0" timeOffset="678.435">788 1,'16'19,"-2"0,0 1,-1 1,-2 0,0 1,-1 0,-1 1,-1 0,-1 0,-1 1,1 10,-1 8,-1 1,-3-1,-1 1,-2 0,-2 0,-1 0,-3-1,-1 0,-3-1,-1 1,-5 9,9-28,-1-1,-1 0,0 0,-2-1,0-1,-2 0,0 0,-1-1,-1-1,0-1,-2 0,0-1,-1-1,0-1,-1-1,-1 0,-4 0,-30 13,30-17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0 254,'39'0,"36"-4,10-3,-4 1,-11 1,-13-3,-12 0,-7 1,-12-3,-9-5,-8-4,-5 0</inkml:trace>
  <inkml:trace contextRef="#ctx0" brushRef="#br0" timeOffset="178.565">283 0,'-10'58,"-2"23,-1 4,4-4,2-11,2-12,8-16,2-10,1-7,4-2,1-5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0,'5'10,"1"3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480 198,'-33'8,"0"3,1 0,0 3,1 0,0 2,2 1,0 1,0 2,2 1,1 1,-21 22,37-34,1-1,0 2,1-1,0 1,0 0,1 1,0 0,1 0,1 0,0 1,1 0,0 0,1 0,0 0,1 1,1-1,0 1,0-1,2 1,0-1,0 1,1-1,1 0,0 1,1-1,0-1,1 1,1-1,0 1,0-2,1 1,1-1,0 0,7 8,-1-8,0-2,0 1,1-2,0 0,0-1,1 0,0-1,0-1,0 0,1-2,-1 0,1 0,0-2,0 0,0-1,0 0,0-2,0 0,0-1,-1 0,1-2,-1 0,0 0,0-2,-1 0,0-1,0 0,-1-1,0-1,0 0,-1-1,5-6,-5 2</inkml:trace>
  <inkml:trace contextRef="#ctx0" brushRef="#br0" timeOffset="335.089">1100 395,'-40'41,"2"1,2 2,2 2,1 1,3 1,2 2,-5 43,33-90,-1-1,0 1,1-1,0 1,0-1,0 1,0 0,0-1,0 1,1-1,-1 1,1-1,-1 1,1-1,0 1,0-1,0 0,1 1,-1-1,1 0,-1 0,1 0,-1 0,1 0,0 0,0-1,0 1,0-1,0 1,1-1,-1 0,0 0,0 0,1 0,0 0,16 2,0 0,0-2,1 0,-1-1,0-1,0-1,1-1,-1 0,2-2,10-4,0-1,-1-1,0-1,-1-2,-1-1,0-2,-1 0,18-16,-29 20,-1 0,-1-1,0-1,-1 0,0-1,-2 0,0-1,0 0,-2-1,4-10,-9 20,0-1,-1 0,-1 0,0 0,0 0,0-1,-1 1,-1-1,0 1,0-1,0 1,-2 0,1-1,-1 1,0 0,-1 0,0 0,0 0,-1 1,0-1,-1 1,0 0,-3-3,0 3,0 0,0 0,-1 1,0 1,-1 0,1 0,-1 1,0 0,-1 0,1 1,-1 1,0 0,0 0,0 1,0 0,0 1,-1 1,1 0,0 0,0 1,-1 0,1 1,0 0,0 1,1 0,-1 1,1 0,-1 1,1 0,0 0,1 1,-1 1,1-1,1 2,-1-1,0 2,-39 38,33-27</inkml:trace>
  <inkml:trace contextRef="#ctx0" brushRef="#br0" timeOffset="672.208">2116 311,'-68'23,"40"-15,1 1,0 1,0 1,1 2,0 1,1 1,-22 17,44-30,0 0,1 0,-1 0,1 0,-1 0,1 0,0 1,0-1,0 1,0-1,1 1,-1 0,1 0,-1 0,1 0,0 0,0 0,1 0,-1 0,0 0,1 0,0 0,0 1,0-1,0 0,0 0,1 0,0 1,-1-1,1 0,0 0,0 0,1 0,-1 0,1-1,-1 1,1 0,0-1,0 1,2 2,38 38,-33-36,-1-1,0 2,0-1,-1 1,0 0,0 0,-1 1,0 0,0 0,-1 0,-1 1,1 0,-2 0,1 0,-1 0,-1 0,0 1,0 0,-1 0,-2-6,0 0,-1-1,0 1,0 0,0-1,0 1,-1-1,0 1,0-1,0 0,0 0,0-1,-1 1,0-1,0 1,0-1,0 0,0-1,-1 1,1-1,-1 0,-2 1,-112 28,5-29,90-3</inkml:trace>
  <inkml:trace contextRef="#ctx0" brushRef="#br0" timeOffset="1200.638">2539 28,'-40'35,"1"1,1 2,2 1,2 2,2 2,-8 15,24-35,1 1,1 0,2 1,0 0,1 1,2 0,1 1,1 0,1 0,1 0,2 1,0 26,5-39,1 0,1 1,0-1,1-1,1 1,0-1,1 0,1 0,0-1,1 0,0 0,1-1,0 0,1-1,1 0,-1-1,2 0,-1-1,1 0,1-1,0-1,0 0,0-1,1 0,-1-1,1-1,1 0,-1-1,1-1,-1 0,10-1</inkml:trace>
  <inkml:trace contextRef="#ctx0" brushRef="#br0" timeOffset="1988.259">2709 705,'34'-2,"0"-2,0-1,0-2,-1-2,0 0,-1-3,0 0,-1-2,18-11,-30 14,-1 0,0-2,-1 1,0-2,-1 0,-1-1,0-1,-1 0,-1-1,-1-1,0 0,-1 0,-1-1,6-17,-8-16,-8 51,0 0,0 0,0 0,-1 0,1 0,0 1,-1-1,1 0,-1 0,1 0,-1 0,1 0,-1 1,0-1,1 0,-1 1,0-1,0 0,1 1,-1-1,0 1,0-1,0 1,0 0,0-1,0 1,0 0,0-1,0 1,0 0,1 0,-1 0,0 0,0 0,0 0,0 0,0 0,0 1,0-1,0 0,0 1,0-1,0 0,0 1,0-1,1 1,-1-1,0 1,0 0,0-1,0 1,-10 7,-1 1,2 0,-1 0,1 1,1 0,-1 1,2 0,0 1,0 0,1 0,0 0,1 1,1 0,0 0,-2 8,4-9,0 0,1 0,0 0,0 0,2 0,-1 0,2 0,-1 0,2 0,0 3,-1-11,0 1,0 0,1 0,-1-1,1 1,0-1,1 0,-1 0,1 1,-1-2,1 1,1 0,-1 0,0-1,1 0,0 0,-1 0,1 0,1 0,-1-1,0 0,0 0,1 0,0 0,-1-1,3 1,10 0,1-1,-1-1,1-1,-1 0,1-1,-1-1,0 0,0-2,0 0,-1 0,0-2,0 0,0-1,-1-1,0 0,-1-1,0 0,0-1,-1-1,-1 0,0-1,0 0,-2-1,1 0,4-10,-6 12,-3 5,0 0,0 0,-1-1,0 0,0 0,-1-1,0 1,0-1,-1 0,0 0,0-1,-4 9,0 0,1 0,-1 0,0 0,0 0,0 0,1 1,-1-1,0 0,0 1,0-1,0 1,0-1,0 1,0-1,0 1,-1 0,1 0,0-1,0 1,0 0,0 0,0 0,0 0,-1 0,1 0,0 1,0-1,0 0,0 1,0-1,0 0,0 1,0-1,0 1,0 0,0-1,0 1,0 0,0 0,0-1,1 1,-1 0,0 0,1 0,-1 0,0 0,1 0,-1 0,1 0,-11 13,0 0,1 0,0 1,2 0,0 1,0 0,1 0,1 1,1 0,-2 12,5-25,1 0,0 1,-1-1,2 1,-1-1,0 1,1-1,0 1,0-1,0 1,1 0,0-1,-1 1,2-1,-1 0,0 1,1-1,0 0,0 0,0 0,0 0,1 0,0 0,0-1,0 1,0-1,0 0,0 0,1 0,0 0,0-1,-1 1,1-1,1 0,-1 0,0-1,0 1,2 0,8 1,0 0,-1-1,1-1,0 0,0-1,0 0,0-1,0 0,-1-1,1-1,-1 0,1-1,-1-1,0 0,0 0,-1-1,0-1,0 0,0-1,-1 0,3-3,12-11,-1-2,0 0,-2-1,-1-2,-1 0,-1-1,-2-1,1-4,-11 20,-1-1,-1 0,0 0,-1 0,-1 0,0-1,-1 0,0 0,-1 0,-1-5,0 19,-1 0,1 0,-1-1,0 1,0 0,0 0,1-1,-1 1,0 0,-1-1,1 1,0 0,0 0,0-1,-1 1,1 0,-1 0,1 0,-1-1,1 1,-1 0,0 0,1 0,-1 0,0 0,0 0,0 0,0 1,0-1,0 0,0 0,0 1,0-1,0 0,0 1,-1-1,1 1,0 0,0-1,-1 1,1 0,0 0,0 0,-1 0,1 0,0 0,-1 0,1 0,0 0,0 1,0-1,-1 0,1 1,0-1,0 1,0-1,0 1,-1 0,1 0,0-1,0 1,1 0,-2 0,-13 16,0 1,1 0,1 1,1 0,0 1,1 1,2-1,0 2,1-1,1 1,1 1,1-1,1 1,1-1,0 18,1-28,0 0,1 0,0 0,1 0,0 0,1 0,1 0,0 0,0-1,1 1,0-1,1 1,1-1,0 0,0 0,1-1,0 0,1 0,0 0,1-1,7 8,-12-15,1-1,-1 0,0 1,0-1,1-1,-1 1,0 0,1-1,-1 0,0 0,1 0,-1 0,1 0,-1-1,0 0,1 1,-1-1,0 0,0-1,0 1,0 0,0-1,0 0,0 0,0 0,0 0,0-1,21-14</inkml:trace>
  <inkml:trace contextRef="#ctx0" brushRef="#br0" timeOffset="2700.109">4769 0,'-38'137,"-6"-2,-5-3,-18 24,-23 23,88-177,1 0,1 1,-1-1,0 0,1 0,-1 0,1 1,-1-1,1 0,0 1,0-1,0 0,0 0,1 1,-1-1,1 0,-1 0,1 1,0-1,0 0,0 0,0 0,0 0,0 0,0 0,1 0,-1-1,1 1,-1 0,1-1,0 1,0-1,0 0,0 1,0-1,0 0,0 0,0 0,0-1,0 1,0 0,1-1,-1 1,0-1,1 0,-1 0,0 0,0 0,1 0,1-1,32-5,0-2,0-2,-1-1,0-2,-1-1,0-2,25-16,-44 24,-6 5,0-1,0-1,0 0,-1 0,1-1,-1 0,-1 0,1-1,-1 0,0 0,-1-1,0 0,0 0,3-6,-14-19,-3 20</inkml:trace>
  <inkml:trace contextRef="#ctx0" brushRef="#br0" timeOffset="2938.063">4346 395,'39'-5,"36"-6,15-1,-3-4,-7 1,-11 3,-9 4,-10 3,-8 3,-6 1,-5 1,-8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6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1,'0'812,"21"-662,-17-126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09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1318,'67'5,"0"-3,0-3,0-3,0-3,-1-2,20-8,-47 6,-1-2,0-1,-1-1,-1-3,-1-1,0-1,-1-2,-2-1,0-2,-2-1,0-2,-2-1,-1 0,7-14,24-35,-3-3,-4-2,-3-2,-5-2,10-33,-32 75,-2 0,-2-2,-1 0,-3-1,-2 0,-3-1,3-40,-11 354,24-29,-9-102,-5 1,-6 43,-6-160,1 0,-2 0,-1 0,0-1,-1 1,-1-1,0 0,-1 0,-1-1,-1 0,0 0,-1-1,-1 0,-1-1,1 0,-2-1,0 0,-1-1,0-1,-1 0,0-1,0 0,-1-1,0-1,-1-1,0 0,0-1,-1-1,1-1,-17 3,10-3,0-1,0-1,0 0,0-2,0-1,-1-1,1-1,1-1,-1-2,0 0,1-1,0-1,-16-9,13-2,6 0</inkml:trace>
  <inkml:trace contextRef="#ctx0" brushRef="#br0" timeOffset="682.975">1749 979,'-15'17,"1"0,0 1,2 0,0 1,1 1,0 0,2 0,1 1,0 0,1 1,2-1,0 1,1 0,4-17,-1 0,1-1,0 1,0 0,0-1,1 1,0 0,0-1,0 1,0-1,1 1,-1-1,1 0,0 1,1-1,-1 0,1 0,0-1,0 1,0 0,0-1,0 0,1 0,0 0,-1 0,1-1,0 1,0-1,1 0,-1 0,0 0,1-1,-1 0,1 0,0 0,-1 0,1 0,0-1,-1 0,1 0,0-1,-1 1,4-2,8-3,-1-1,0-1,-1 0,1-1,-1-1,-1 0,0-1,0 0,-1-1,0-1,-1 0,0 0,-1-1,-1 0,0-1,0 0,-2 0,0-1,0 0,-1 0,-1-1,-1 0,1-7,-3 17,0 0,-1-1,1 1,-2 0,1 0,-1-1,0 1,0-1,0 1,-1 0,0-1,-1 1,1 0,-1 0,0 0,-1 0,1 0,-1 0,0 1,-1-1,1 1,-1 0,0 0,0 0,-1 1,0-1,0 1,0 0,0 1,0-1,-1 1,1 0,-1 0,0 1,0 0,0 0,0 0,-2 0,-2 1,0 0,0 0,-1 1,1 0,0 1,0 0,-1 1,1 0,0 0,1 1,-1 1,0 0,1 0,0 0,0 1,0 1,-6 5,-4 2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1,'-24'33,"-32"41,-11 11,1 2,7-9,13-14,10-12,11-11,5-7,6-9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3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142 950,'-8'11,"0"0,1 0,1 0,0 0,0 1,1 0,1 1,0-1,-3 13,5-20,1 0,-1-1,1 1,0 0,0 0,0 0,1 0,0 0,0 0,0 0,0 0,1 0,0 0,0-1,0 1,1 0,-1 0,1-1,0 1,1-1,-1 1,1-1,0 0,0 0,0 0,0-1,1 1,-1-1,1 0,0 0,0 0,0 0,1 0,-1-1,1 0,8-1,0 0,1-1,-1 0,0-2,0 1,0-1,0-1,0-1,0 0,-1 0,1-1,-1-1,0 0,-1 0,0-1,0-1,0 0,-1 0,5-7,-7 10,55-40,-2-3,-2-2,-3-3,-2-2,-2-2,-3-3,-3-2,-2-1,-3-3,-3-1,25-63,-52 102,-1 0,-1-1,-2-1,0 0,-2 1,-2-2,0 1,-2-13,-1 39,0 0,1 0,-1 0,-1 1,1-1,-1 0,1 0,-1 0,0 0,0 0,-1 1,1-1,-1 0,0 1,0-1,0 1,0 0,-1 0,1 0,-1 0,0 0,0 0,0 1,0-1,0 1,0 0,-1 0,1 0,-1 1,0-1,1 1,-1 0,0 0,0 0,0 0,0 1,0-1,1 1,-1 0,0 0,0 1,0-1,0 1,-3 0,-4 9,0 0,1 0,1 1,-1 0,2 0,0 1,0 1,1-1,0 1,1 0,1 0,0 1,1 0,0 0,1 0,0 2,-9 53,2 0,4 0,3 1,4 46,-1-80,8 151,9-1,16 46,-27-185,8 50,-5 0,-5 0,-3 0,-5 0,-4 0,-11 43,14-111,-1 0,-1-1,-2 0,-1 0,-1-1,-2 0,0-1,-2 0,-1-1,0-1,-3 1,10-15,-75 72,82-80,-1-1,0 1,0-1,0 1,0-1,0 0,0 0,-1 0,1-1,0 1,0-1,-1 1,1-1,0 0,-1-1,1 1,0 0,0-1,-1 0,1 0,0 0,0 0,0 0,0-1,0 1,0-1,0 0,1 0,-1 0,1 0,-1 0,1-1,0 0,-6-8,1 0,0-1,2 0,-1-1,1 1,1-1,0 0,1 0,0-1,1 1,1 0,0-2,-11-61,5 44</inkml:trace>
  <inkml:trace contextRef="#ctx0" brushRef="#br0" timeOffset="247.162">0 160,'5'-5,"1"-1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4,'-5'9,"-1"-1,5-2,2-7,6-3,3-6,-7 4,2 2,0 3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2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0,'5'10,"1"3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0,'-10'10,"-3"8,1-5,7-3,0-4,5-3,3-2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0,-1 4,0 3,2-1,2-2,1 0,1-2,1-1,0 0,0-1,1-1,-1 1,1 0,-6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1,'34'5,"25"1,8 0,-3-1,-8-7,-8-2,-8-1,-5 1,-5 1,-7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0,'-32'29,"2"2,1 0,1 2,2 1,2 1,1 1,-12 27,4-6,8-11,-2-2,-2 0,-1-2,-3-1,-22 22,42-52,1-1,-2 0,0 0,0-2,0 0,-1 0,0-1,-1 0,1-1,-1-1,-1 0,-8 1,-2-2</inkml:trace>
  <inkml:trace contextRef="#ctx0" brushRef="#br0" timeOffset="370.795">107 57,'23'28,"186"257,-79-60,-77-102,-53-124,0 0,0 1,0-1,1 0,-1 0,0 1,0-1,0 0,1 0,-1 1,0-1,1 0,-1 1,0-1,1 0,-1 1,1-1,-1 0,1 1,-1-1,1 1,0-1,-1 1,1 0,0-1,-1 1,1 0,0-1,0 1,-1 0,1 0,0-1,0 1,-1 0,1 0,0 0,0 0,-1 0,1 0,0 0,0 1,-1-1,1 0,0 0,0 0,-1 1,1-1,0 0,-1 1,1-1,0 1,-1-1,1 1,-1-1,1 1,-1-1,1 1,-1 0,1 0,3-21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0 873,'5'-4,"21"-8,10 0,5 1,-1-2,-1 0,-4 4,-2 2,-2 3,-2 2,-1 2,-5 0</inkml:trace>
  <inkml:trace contextRef="#ctx0" brushRef="#br0" timeOffset="898.05">367 1042,'92'-42,"-3"-3,-2-4,73-56,-151 100,0 0,0-1,-1-1,0 1,0-1,-1-1,1 1,-2-1,1-1,-1 1,0-1,-1 0,0 0,-1-1,0 1,0-1,-1 0,0 0,-1 0,1-11,-3 20,0-1,0 0,0 1,0-1,-1 1,1-1,-1 0,1 1,-1-1,1 1,-1-1,0 1,0 0,0-1,0 1,0 0,0-1,0 1,0 0,-1 0,1 0,0 0,-1 0,1 0,-1 1,1-1,-1 0,1 1,-1-1,0 1,1-1,-1 1,1 0,-1 0,0 0,1 0,-1 0,0 0,1 0,-1 0,0 1,1-1,-2 1,-64 34,51-18,1 0,0 0,2 2,0-1,1 2,1 0,1 0,0 1,2 0,0 0,-3 19,9-33,1-1,0 1,1 0,-1-1,1 1,0 0,1 0,-1-1,1 1,1 0,-1-1,1 1,1-1,-1 0,1 0,0 0,0 0,1 0,-1 0,1-1,1 0,-1 0,1 0,0 0,0-1,0 0,0 0,1 0,0 0,0-1,0 0,0-1,0 1,4 0,7 1,-1-1,0 0,1-2,-1 0,1 0,-1-2,1 0,0-1,-1 0,0-1,0-1,0-1,10-5,195-99,-178 82,-1-1,-1-3,-2-1,-1-1,-1-3,4-8,-37 41,0-1,0 0,0 0,-1-1,1 1,-1-1,0 0,-1 1,1-1,-1-1,0 1,0 0,0 0,-1-1,0 1,0-1,0 1,-1-1,0 0,0 1,0-1,-1 1,0-1,0 1,0-1,0 1,-1-1,-2-4,1 9,1-1,0 1,0-1,-1 1,1 0,-1 0,1 0,-1 0,0 1,1-1,-1 1,0-1,1 1,-1 0,0 0,0 0,1 1,-1-1,0 0,1 1,-1 0,0 0,1 0,-1 0,1 0,0 0,-1 1,1-1,0 1,-2 1,-61 57,59-54,1-1,-1 1,1 0,0 1,0-1,0 1,1 0,0 0,1 0,0 1,0-1,0 1,1 0,0 0,0 0,1 0,0 0,1 0,0 0,0 0,0 0,1 0,1 0,-1 0,1 0,0 0,1-1,1 3,3-1,1 0,0-1,1 0,0 0,0-1,0 0,1-1,0 0,1-1,-1 0,1 0,0-1,0 0,0-1,1 0,-1-1,1-1,-1 0,1 0,0-1,-1 0,1-1,0-1,-1 1,0-2,1 0,-1 0,0-1,0 0,-1-1,1-1,0 0,141-102,-134 93,-2-1,0-1,-1 0,0-1,-2-1,0 0,-1-1,-1 0,-1-1,0 0,-2 0,-1-1,0 0,1-12,-11-42,2 74,1 0,-1 0,0 1,1-1,-1 0,0 0,0 1,0-1,0 1,-1-1,1 1,0-1,-1 1,1 0,0-1,-1 1,0 0,1 0,-1 0,0 0,1 1,-1-1,0 0,0 1,0-1,0 1,0-1,1 1,-1 0,0 0,0 0,0 0,0 0,0 1,0-1,0 0,-1 2,-3 1,0 1,0 1,0-1,1 1,0 0,0 0,0 1,0 0,1-1,0 1,0 1,1-1,0 1,0-1,0 1,1 0,0 0,-1 5,2-9,-5 14,1 0,1 0,1 0,0 1,1-1,1 1,0-1,2 1,0 0,1-1,0 1,2-1,0 0,1 0,1 1,-1-2,1-1,0 0,1-1,0 1,1-1,1-1,0 0,1 0,0 0,1-2,0 1,1-1,1-1,-1 0,9 4,-1-6</inkml:trace>
  <inkml:trace contextRef="#ctx0" brushRef="#br0" timeOffset="2695.667">2286 54,'21'-9,"0"0,1 2,0 0,0 1,1 2,-1 0,4 1,-23 2,-1 0,0 1,0-1,0 1,0-1,0 1,1 0,-1 0,0 0,0 0,0 0,1 0,-1 1,0-1,0 1,0-1,0 1,0 0,0 0,0 0,0 0,0 0,0 0,0 1,-1-1,1 1,0-1,-1 1,1-1,-1 1,0 0,0 0,1 0,-1 0,0 0,-1 0,1 0,0 0,-1 0,1 0,-1 1,1-1,-1 0,0 0,0 0,0 1,0-1,-1 0,1 0,0 0,-1 0,0 1,1-1,-2 1,-94 131,95-132,0 0,-1 0,1 1,0-1,0 0,0 0,0 0,0 1,1-1,-1 0,1 1,0-1,-1 1,1-1,0 1,0-1,1 0,-1 1,0-1,1 1,0-1,-1 0,1 1,0-1,0 0,0 0,0 0,1 0,-1 0,1 0,-1 0,1 0,0 0,-1-1,2 2,81 38,-54-29,-10-3</inkml:trace>
  <inkml:trace contextRef="#ctx0" brushRef="#br0" timeOffset="2985.947">3076 450,'-19'38,"-11"28,-5 6,3-3,2-14,7-11,6-9,2-10,4-4,-2-1,-3-5,1-3</inkml:trace>
  <inkml:trace contextRef="#ctx0" brushRef="#br0" timeOffset="3248.678">2710 534,'33'34,"22"25,5 7,-3-7,-10-8,-9-10,-6-5,-3-10,-8-4,-1-6,-5-1,0-3,2-3,4-3,-3-4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2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1,'-24'38,"-18"23,-1 6,6-9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8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24,'-1'-2,"-1"0,1 0,-1 1,0-1,1 0,-1 1,0-1,0 1,0 0,0 0,0 0,-1 0,1 0,0 0,0 0,-1 1,1-1,0 1,-1 0,1 0,0 0,-1 0,1 0,-1 0,1 0,0 1,-1 0,1-1,0 1,0 0,-1 0,1 0,-7 0,0 1,-1 0,1 1,1 0,-1 0,0 1,1 0,-1 1,1 0,0 0,1 0,-1 1,1 0,1 1,-1 0,1 0,-1 1,7-3,0 1,1-1,-1 1,1-1,0 0,1 0,-1 1,1-1,0 0,0 0,1 0,0-1,-1 1,2 0,-1-1,0 0,1 0,0 0,0 0,0-1,0 1,0-1,1 0,0 0,0-1,-1 1,1-1,2 0,8 8,-2-1,-1 0,0 0,0 2,-1-1,-1 1,1 1,-2 0,0 0,0 1,-1 0,-1 0,0 1,4 11,-8-19,0 0,-1 0,0 0,0 0,0 0,0 1,-1-1,0 1,-1-1,1 1,-1-1,-1 1,1-1,-1 1,0-1,0 1,-1-1,0 0,0 1,-1-1,1 0,-1 0,-4 4,5-5,-1-1,0 1,0-1,0 0,-1 0,1-1,-1 1,0-1,0 1,0-1,-1 0,1-1,-1 1,1-1,-1 0,0 0,0 0,0-1,0 0,0 0,0 0,0-1,0 1,-1-1,1 0,0-1,0 1,0-1,0 0,0 0,0-1,0 0,0 1,0-2,0 1,1 0,-1-1,1 0,0 0,-1-1,0-2,0 1,0-1,0 0,1 0,0 0,0-1,1 1,0-1,0 0,0 0,1 0,0 0,0-1,1-2,1-10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1,'-4'4,"2"8,2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113 537,'-10'9,"0"1,0-1,1 2,1-1,0 1,0 0,1 1,0 0,1 0,1 0,0 1,0 0,1 0,1 0,-1 4,3-9,0 1,0-1,1 0,0 0,0 1,1-1,0 0,1 0,-1 0,1 1,1-2,0 1,0 0,2 2,-3-6,-1-1,1 0,0 0,0 0,1 0,-1 0,1 0,-1 0,1-1,0 0,0 1,0-1,1 0,-1 0,0-1,1 1,-1-1,1 1,-1-1,1 0,0-1,-1 1,1 0,0-1,0 0,-1 0,1 0,0-1,0 1,-1-1,1 0,1 0,12-7,0 0,-1 0,0-2,0 0,-1-1,-1-1,0 0,0-1,-1 0,-1-1,6-9,-3 6,0 0,-2-1,0-1,-1 0,-1 0,0-1,-2-1,0 0,-2 0,0 0,-1-1,-2 0,3-21,-6 38,-1-1,0 1,0-1,0 1,0-1,-1 0,0 1,0 0,-1-1,1 1,-1 0,0-1,-1 1,1 0,-1 1,0-1,0 0,0 1,-1 0,0-1,0 2,0-1,0 0,0 1,-1 0,0 0,1 0,-1 0,0 1,0 0,-1 0,1 0,0 1,-1-1,1 1,-1 1,1-1,-1 1,1 0,-1 0,0 0,1 1,-1 0,-1 1,1 0,1 0,1 0,-1 0,0 1,0 0,1 0,0 0,0 0,-1 1,2 0,-1-1,0 2,1-1,0 0,0 1,0-1,1 1,-1 0,1 0,0 0,1 0,-1 0,1 0,0 1,0 0,-9 140,10-139,2 586,4-542,0-33</inkml:trace>
  <inkml:trace contextRef="#ctx0" brushRef="#br0" timeOffset="416.04">423 1,'12'5,"0"1,-1 1,0-1,0 2,-1 0,0 0,0 1,-1 0,0 0,-1 1,0 0,-1 1,0 0,5 10,4 11,-2 0,-1 1,-1 1,-2 0,-2 1,-1 0,-1 0,-2 0,-2 1,-1-1,-2 1,-1 0,-6 24,4-12,-2 1,-2-1,-2 0,-3-1,-1 0,-2-1,-3-1,-18 33,31-68,0 1,-1-1,0 0,-1 0,0-1,0 0,-1-1,-1 1,1-2,-1 1,-5 2,-7 3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0,'-24'43,"-8"34,2 8,5-1,8-9,6-13,5-13,9-9,3-6,1-5,-1-3,-1 0,-2-1,-1 2,4-5,5-6,2-6</inkml:trace>
  <inkml:trace contextRef="#ctx0" brushRef="#br0" timeOffset="882.334">202 649,'24'-9,"0"-1,-1-1,0-2,-1 0,0-1,-1-1,0 0,-1-2,-1-1,-1 0,-1-1,0-1,6-11,-19 22,0 1,0-1,-1 0,-1 0,1 0,-1 0,-1-1,1 1,-2-1,1 1,-1-1,-1 1,0-1,0 1,-1 0,0 0,-1-3,3 11,-1 1,1-1,0 0,-1 1,1-1,-1 0,1 1,-1-1,1 1,-1-1,1 0,-1 1,1-1,-1 1,0 0,1-1,-1 1,0 0,1-1,-1 1,0 0,0 0,1-1,-1 1,0 0,0 0,1 0,-1 0,0 0,0 0,0 0,1 0,-1 0,0 1,0-1,1 0,-1 0,0 1,1-1,-1 1,0-1,1 0,-1 1,0-1,1 1,-1-1,1 1,-1 0,1-1,-1 1,1-1,-1 1,-27 35,22-22,1 0,1 0,0 0,1 1,0 0,1-1,1 1,0 0,1 0,0 0,3 11,-2 6,-2-29,1 1,-1-1,1 1,0-1,0 0,0 1,0-1,1 1,-1-1,1 0,0 1,0-1,0 0,0 0,1 0,-1 1,1-2,0 1,0 0,0 0,0 0,0-1,1 1,-1-1,1 0,-1 0,1 0,0 0,0 0,0-1,0 1,0-1,1 0,-1 0,0 0,1 0,-1 0,0-1,1 0,-1 1,1-1,-1-1,0 1,1 0,-1-1,1 0,-1 1,0-1,1-1,13-10,0-1,-1 0,-1-1,0-1,-1 0,-1-1,0 0,-1-1,-1-1,0 0,-2 0,0-1,-1 0,2-10,-8 27,-1-1,1 1,-1-1,0 1,0-1,0 1,0-1,0 0,-1 0,1 1,-1-1,0 0,1 0,-1 0,-1 0,1 1,0-1,-1 0,1 0,-1 0,0 1,0-1,0 0,0 1,0-1,-2-1,0 5,0 0,0 0,0 0,1 0,-1 1,0-1,0 1,1 0,-1-1,1 1,-1 0,1 1,0-1,0 0,0 1,0-1,0 1,1-1,-1 1,1 0,0 0,0 0,0 0,0 0,0 1,-4 7,1 1,1-1,0 1,1 0,0 0,1-1,0 1,1 0,0 1,1-1,0-1,1 1,1 0,-1 0,4 6,-3-14,0-1,0 1,0-1,0 0,1 0,0 0,-1-1,1 1,0-1,0 0,0 0,1 0,-1 0,0-1,1 0,-1 0,1 0,-1 0,1-1,-1 0,1 0,-1 0,1 0,0-1,-1 0,1 0,-1 0,0 0,1-1,-1 1,0-1,0 0,0-1,0 1,0-1,0 0,-1 1,0-2,1 1,-1-1,11-13,-2 0,0-1,-2-1,0 0,0 0,-2-1,-1 0,0 0,-2-1,0 0,-1 0,-1 0,-1 0,-1-1,-2-18,2 39,-1-1,0 1,0 0,1 0,-1 0,0 0,0 0,0 0,-1 0,1-1,0 1,0 0,-1 0,1 0,0 0,-1 0,1 0,-1 0,1 0,-1 0,0 0,1 0,-1 1,0-1,0 0,1 0,-1 1,0-1,0 0,0 1,0-1,0 1,0-1,0 1,0-1,0 1,0 0,0 0,-1-1,1 1,0 0,0 0,0 0,0 0,0 0,0 1,0-1,-1 0,1 0,0 1,0-1,0 1,0-1,0 1,0-1,0 1,0-1,1 1,-1 0,0 0,0-1,0 2,-6 9,1-1,0 1,1 0,0 1,1-1,0 1,1 0,0 0,1 0,0 0,1 1,0-1,1 0,1 1,0-1,1 5,-1 1,-1-3,1 0,1-1,0 1,1 0,1-1,0 1,1-1,3 5,2-1</inkml:trace>
  <inkml:trace contextRef="#ctx0" brushRef="#br0" timeOffset="1301.572">1330 0,'-46'322,"17"-205,28-115,-1 1,1-1,0 1,0 0,0-1,1 1,-1 0,1 0,-1 0,1 0,0-1,0 1,0 0,0 0,1 0,-1 0,1-1,0 1,0 0,0 0,0-1,0 1,0-1,1 1,-1-1,1 1,0-1,0 0,0 0,0 0,0 0,0 0,0 0,1-1,-1 1,1-1,-1 1,1-1,-1 0,1 0,0 0,0-1,0 1,1 0,-1 0,0-1,1 0,-1 1,1-1,-1 0,0-1,1 1,-1-1,0 1,1-1,-1 0,0 0,0 0,0-1,0 1,0-1,0 0,1 0,9-12</inkml:trace>
  <inkml:trace contextRef="#ctx0" brushRef="#br0" timeOffset="1529.783">1048 311,'39'-5,"31"-1,9 0,-4 1,-11 1,-10 2,-15 1</inkml:trace>
  <inkml:trace contextRef="#ctx0" brushRef="#br0" timeOffset="1829.091">1640 338,'34'0,"25"0,8 0,-8-4,-9-3,-13 1</inkml:trace>
  <inkml:trace contextRef="#ctx0" brushRef="#br0" timeOffset="2084.67">1754 197,'0'39,"4"22,3 5,4-3,0-8,-1-14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51 138,'0'9,"-5"14,-1 7,-1 3,2 1,2 0,1-2,0-1,2-1,0-1,-5-1,-1 0,1-9,0-9</inkml:trace>
  <inkml:trace contextRef="#ctx0" brushRef="#br0" timeOffset="772.196">192 505,'28'-46,"93"-248,-84 238,-37 56,1 0,0 0,0 0,-1 1,1-1,0 0,0 1,-1-1,1 1,-1-1,1 1,0-1,-1 1,1-1,-1 1,1 0,-1-1,1 1,-1 0,1-1,-1 1,0 0,0 0,1-1,-1 1,0 0,0 0,0 0,0-1,0 1,0 0,0 0,0 0,0-1,0 1,0 0,0 0,0-1,-1 2,1-1,3 224,-2-221,0 0,0 0,0 0,0 0,1 0,-1 0,1 0,0-1,0 1,1 0,-1-1,1 0,-1 0,1 0,0 0,0 0,0 0,1-1,-1 0,1 1,-1-1,1-1,0 1,0 0,0-1,0 0,0 0,0 0,0 0,0-1,0 1,0-1,1 0,-1-1,0 1,0-1,0 1,0-1,0-1,0 1,0 0,0-1,0 0,2-1,8-9,0 1,-1-2,0 0,-1-1,0 0,-1 0,-1-1,3-6,-2 5,-1-2,-1 0,0 0,-1 0,-1-1,-1 0,0-1,-2 1,0-1,-1 0,-1 0,-1-6,-1-1,-1 2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2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0,'-38'116,"27"-92,-109 233,6-59,106-181,9-17</inkml:trace>
  <inkml:trace contextRef="#ctx0" brushRef="#br0" timeOffset="286.43">37 57,'5'24,"6"17,6 2,1-1,1-4,3-3,-3-3,1-2,-4-1,1-5,-3-3,-4 0,2 2,-2 2,-2 0,2 2,0-4</inkml:trace>
  <inkml:trace contextRef="#ctx0" brushRef="#br0" timeOffset="1017.772">320 790,'30'-45,"2"0,2 2,2 2,10-8,-45 48,-1 0,1 1,0-1,0 0,-1 0,1 0,0 0,0 1,0-1,0 0,0 1,0-1,0 1,0-1,0 1,0 0,0-1,0 1,0 0,0 0,1-1,-1 1,0 0,0 0,0 0,0 1,0-1,1 0,-1 0,0 1,0-1,0 0,0 1,0-1,0 1,0-1,0 1,0 0,0-1,0 1,-1 0,1 0,0 0,0 0,-1 0,1-1,0 1,-1 0,1 1,-1-1,0 0,1 0,-1 0,0 0,1 0,-1 0,0 0,0 0,0 1,0-1,0 0,0 0,0 0,-1 0,1 0,0 0,-1 1,1 0,-1 0,0 0,1 1,0-1,-1 0,1 0,0 1,0-1,0 0,1 0,-1 1,0-1,1 0,0 0,-1 0,1 1,0-1,0 0,0 0,0 0,1-1,-1 1,0 0,1 0,-1-1,1 1,0-1,0 1,-1-1,1 0,0 1,0-1,0 0,0 0,0-1,1 1,-1 0,0-1,0 1,0-1,1 0,-1 1,0-1,0 0,1-1,-1 1,0 0,0-1,3 0,116-96,-120 97,-1-1,1 0,0 1,0-1,0 1,0-1,0 1,0-1,0 1,-1 0,1 0,0-1,0 1,1 0,-1 0,0 0,0 0,0 0,0 0,0 0,0 0,0 1,0-1,0 0,0 1,-1-1,1 0,0 1,0-1,0 1,0 0,0-1,-1 1,1 0,0-1,0 1,-1 0,1 0,-1-1,1 1,0 0,-1 0,0 0,1 0,-1 0,0 0,1 0,-1 0,0 0,0 0,0 0,5 59,-5-54,4 48,1-34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51,'24'-4,"13"-3,4 1,1 1,-3 1,-2 2,-3 1,-3 0,-2 1,0 1,-6-6,-2-1,1 0,-4 2</inkml:trace>
  <inkml:trace contextRef="#ctx0" brushRef="#br0" timeOffset="245.417">28 221,'38'-10,"28"-2,6-1,-3-1,-9 0,-10 4,-9 2,-6 4,-9 2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0,'-35'40,"2"1,1 2,3 1,-19 37,-33 48,49-82,-2-1,-2-2,-2-1,-22 16,60-59,0 0,0-1,0 1,0 0,0 0,0-1,-1 1,1 0,0-1,0 1,0 0,0 0,-1-1,1 1,0 0,0 0,-1-1,1 1,0 0,0 0,-1 0,1-1,0 1,0 0,-1 0,1 0,0 0,-1 0,1 0,0 0,-1 0,1 0,0 0,-1 0,1 0,0 0,-1 0,1 0,0 0,-1 0,1 0,0 0,17-37,-16 34,13-23,1 0</inkml:trace>
  <inkml:trace contextRef="#ctx0" brushRef="#br0" timeOffset="378.974">130 29,'0'10,"0"1,0-1,1 0,0 0,1 0,0 0,1 0,0 0,1-1,0 1,0-1,1 0,0 0,0-1,1 1,1-1,0 1,122 143,-52-4,-48-80,-5-36,-14-26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5 284,'24'-9,"0"0,-1-2,0-1,-1-1,0 0,-1-2,0 0,-1-2,-1 0,13-17,-30 32,0-1,-1 0,1 0,-1 0,0 0,0 0,0 0,0-1,0 1,-1 0,1 0,-1-1,0 1,0 0,0 0,-1-1,1 1,-1 0,0 0,0 0,0-1,0 1,0 0,-1 0,1 1,-1-1,0 0,0 0,0 1,0-1,0 1,-1 0,1-1,-1 1,1 0,-1 1,0-1,0 0,0 1,0 0,0-1,0 1,0 0,0 1,0-1,-1 1,1-1,0 1,-1 0,1 0,0 0,0 1,-1-1,1 1,0 0,0-1,0 2,0-1,0 0,0 0,0 1,0 0,-8 3,0 1,1 1,0 0,0 0,0 1,1 0,1 1,-1 0,1 0,1 1,-1 0,2 0,-5 9,7-13,1 0,0 0,0 1,0-1,1 1,0 0,0-1,1 1,0 0,0 0,0 0,1 0,0 0,1 0,0 0,0 0,0 0,0-1,1 1,1 0,-1-1,1 1,0-1,3 5,3-3,1-1,0 0,0 0,0-1,0-1,1 0,0 0,0-1,1 0,-1-1,1 0,0-1,0-1,-1 1,1-2,0 0,0 0,0-1,0-1,4-1,12 3,110-14,-112 8</inkml:trace>
  <inkml:trace contextRef="#ctx0" brushRef="#br0" timeOffset="434.897">457 368,'17'-8,"-1"0,0-1,0-1,-1-1,0 0,-1-1,0-1,-1 0,0 0,-2-2,1 1,-2-1,0-1,0 0,-1-2,7-7,-2 7,-11 26,-5-5,0 1,0 0,1 0,-1 0,1 0,0 1,0-1,0 0,0 0,1 1,0-1,0 1,0-1,0 0,1 1,-1-1,1 0,0 0,1 1,-1-1,1 0,-1 0,1 0,1-1,-1 1,0 0,1-1,0 1,0-1,0 0,0 0,0 0,1-1,-1 1,1-1,0 1,0-1,-1-1,1 1,1 0,-1-1,0 0,1 0,0-1,0 0,0 0,0 0,0-1,0 0,0 0,-1 0,1 0,0-1,0 0,-1 0,1 0,-1 0,0-1,0 0,0 1,0-2,0 1,-1 0,1-1,-1 0,2-2,60-101,-61 100,14-36,-13 23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8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1,'-22'109,"4"127,-17 82,-6-47,26-193,15-79,0 1,0-1,0 1,0-1,0 1,1-1,-1 1,0-1,0 1,1 0,-1-1,0 1,1 0,-1-1,0 1,1 0,-1-1,0 1,1 0,-1 0,1-1,-1 1,0 0,1 0,-1 0,1-1,-1 1,1 0,-1 0,1 0,-1 0,1 0,-1 0,1 0,-1 0,0 0,1 0,-1 1,1-1,-1 0,1 0,-1 0,1 0,-1 1,0-1,1 0,-1 0,1 1,-1-1,0 0,1 1,-1-1,0 0,0 1,1-1,-1 1,0-1,0 0,1 1,-1-1,0 1,0-1,0 1,0-1,0 1,0-1,0 1,10-16</inkml:trace>
  <inkml:trace contextRef="#ctx0" brushRef="#br0" timeOffset="255.292">0 622,'39'0,"31"-5,14-7,-3 0,-10 1,-13-2,-10 0,-10 4,-6-2,-4 0,-2-2,0 1,-5-2,-5 1</inkml:trace>
  <inkml:trace contextRef="#ctx0" brushRef="#br0" timeOffset="721.115">819 1,'-16'120,"-4"21,7 0,4 76,12-16,-3-200,-1 0,1 1,0-1,0 0,1 0,-1 1,0-1,0 0,1 1,-1-1,0 0,1 0,-1 1,1-1,0 0,-1 0,1 0,0 0,0 0,0 0,0 0,0 0,0 0,0 0,0-1,0 1,0 0,0-1,0 1,1-1,-1 1,0-1,0 1,1-1,-1 0,0 0,1 0,-1 0,0 0,1 0,-1 0,0 0,1 0,-1 0,0-1,0 1,2-1,59-32,-58 30,159-113,-103 98,-59 19,1-1,-1 0,0 1,1-1,-1 1,0 0,1-1,-1 1,0 0,0 0,0 0,0 0,0 0,0 0,0 0,0 0,0 0,0 0,0 0,-1 1,1-1,0 0,-1 0,1 1,-1-1,0 1,1-1,-1 0,0 1,0-1,0 1,0-1,0 0,0 1,0-1,-1 1,1-1,0 0,-1 1,1-1,-1 2,-15 44,13-42,0-1,1 1,0 1,0-1,0 0,0 0,1 1,0-1,0 1,1-1,-1 1,1 0,0-1,1 1,0-1,-1 1,2-1,-1 1,1 1,8 5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41,'-40'413,"28"-259,7 146,6-259,-17 59,16-101,0 1,0 0,0 0,1-1,-1 1,0 0,0 0,1-1,-1 1,0 0,1 0,-1 0,0-1,0 1,1 0,-1 0,0 0,1 0,-1 0,0 0,1 0,-1 0,0 0,1 0,-1 0,0 0,1 0,-1 0,0 0,1 0,-1 0,0 0,1 0,-1 1,0-1,1 0,-1 0,0 0,0 0,1 1,-1-1,0 0,0 0,1 1,-1-1,0 0,0 1,0-1,0 0,1 0,-1 1,0-1,0 0,0 1,0-1,0 0,0 1,0-1,0 0,0 1,0-1,23-22,-8 3</inkml:trace>
  <inkml:trace contextRef="#ctx0" brushRef="#br0" timeOffset="538.589">1033 41,'-55'8,"1"2,0 3,1 2,0 2,1 2,-17 12,56-27,1 2,0-1,0 2,0 0,1 0,0 1,0 0,1 1,0 0,1 1,0 0,0 0,1 1,0 0,1 0,1 1,0 0,0 0,1 1,0 0,2-1,-1 1,1 1,1-1,1 0,-1 11,2-20,1 0,0 0,-1 0,1 0,0-1,1 1,-1 0,1-1,0 1,0-1,0 1,0-1,0 0,1 0,0 0,-1 0,1 0,0-1,0 1,1-1,-1 0,0 0,1 0,-1 0,1-1,0 1,0-1,-1 0,1 0,0 0,0-1,0 1,0-1,0 0,0 0,10 0,1-1,-1 0,0-1,0 0,0-1,0-1,0 0,-1-1,6-2,22-16,-2-1,0-2,-1-1,-2-3,-1 0,3-7,197-212,-175 201,-59 48,0 1,-1 0,1-1,0 1,0 0,-1 0,1-1,-1 1,1 0,0 0,-1 0,0 0,1 0,-1 0,1 0,-1 0,0 0,0 0,0 0,0 0,1 0,-1 0,0 0,-1 0,1 0,0 0,0 0,0 0,-1 0,1 0,0 0,-1 0,1 0,-1 0,0 2,-65 320,52-243,4 1,1 76,11 28,-2-182,0 1,0-1,1 1,-1-1,1 1,0-1,0 1,0-1,0 0,0 1,1-1,0 0,-1 0,1 0,1 0,-1-1,0 1,0 0,1-1,0 0,0 1,7-1</inkml:trace>
  <inkml:trace contextRef="#ctx0" brushRef="#br0" timeOffset="781.712">1541 690,'-10'39,"2"12,3-8,1-10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7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169 802,'3'23,"1"-1,2 0,0 0,1 0,1-1,1 0,1-1,1 0,1 0,4 4,-13-21,0 1,0 0,0-1,0 0,1 0,-1 0,1 0,0 0,0-1,0 0,0 0,0 0,1 0,-1-1,1 1,-1-1,1 0,-1 0,1-1,0 0,-1 1,1-2,-1 1,1 0,0-1,-1 0,1 0,-1 0,1-1,-1 1,0-1,0 0,0 0,0-1,0 1,0-1,0 0,-1 0,1 0,21-20,0 0,-2-2,-1-1,-1 0,-1-2,-1 0,-1-1,-2-1,-1 0,-2-1,-1-1,-1 0,-1-1,3-26,-5 16,-2 0,-2 1,-2-2,-2 1,-1 0,-2 0,-3 0,-7-28,-13 7,25 63,0 0,0 0,0 0,0 0,0 0,0 1,0-1,-1 0,1 0,0 1,0-1,-1 1,1-1,-1 1,1 0,0-1,-1 1,1 0,-1 0,1 0,0 0,-1 0,1 0,-1 1,1-1,0 0,-1 1,1-1,0 1,-1-1,1 1,0 0,0-1,0 1,-1 0,1 0,0 0,0 0,0 0,0 0,0 0,1 0,-1 0,0 1,0-1,-12 20,0 0,1 0,2 1,0 0,1 1,1 0,2 0,0 1,1 0,1 0,2 0,0 1,2-1,2 19,1 30,4-1,2 0,4 0,3-2,8 18,-1-6,-5 2,-3 0,1 43,-15-112,2 13,-1 0,-1 1,-2 0,-1-1,-1 0,-1 1,-1-1,-2 0,-6 15,11-37,-1 1,-1 0,1-1,-1 0,0 0,0 0,-1 0,0-1,0 0,0 0,-1 0,1-1,-1 1,0-1,0-1,-1 1,1-1,-1 0,0-1,0 1,0-1,0-1,0 1,0-1,0 0,0-1,-1 0,1 0,0-1,0 1,0-2,-1 1,1-1,0 0,1 0,-1-1,0 0,-4-3,-12-10,3 0</inkml:trace>
  <inkml:trace contextRef="#ctx0" brushRef="#br0" timeOffset="236.237">0 12,'0'-5,"0"-1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587 339,'-1'-1,"0"-1,0 0,-1 1,1-1,0 1,-1-1,1 1,-1 0,0 0,1-1,-1 1,0 0,0 0,0 1,1-1,-1 0,0 1,0-1,0 1,0-1,0 1,0 0,0 0,-1 0,1 0,0 0,0 1,0-1,0 1,-1 0,-43 8,0 2,1 2,0 3,1 1,1 2,-32 20,-35 13,104-49,-52 39,58-40,1 0,0 0,0-1,0 1,0 0,0-1,0 1,1-1,-1 1,0-1,1 0,-1 0,1 1,0-1,-1 0,1 0,0-1,-1 1,1 0,0 0,0-1,0 1,0-1,0 0,0 0,0 1,0-1,0 0,-1-1,1 1,0 0,0 0,2-1,-2 1,148-13,-97 9,-52 4,0 0,0 0,0 0,0 0,0 0,0 0,0 1,0-1,-1 0,1 0,0 1,0-1,0 1,0-1,-1 1,1-1,0 1,0-1,-1 1,1-1,0 1,-1 0,1-1,-1 1,1 0,-1 0,1 0,-1-1,0 1,1 0,-1 0,0 0,0 0,1 0,-1 0,0-1,0 1,0 0,0 0,0 0,0 0,0 0,-1 0,1 0,0 0,0-1,-1 1,1 0,-1 0,1 0,-1-1,1 1,-1 0,1 0,-1-1,0 1,-84 87,49-58,19-16,1 0,0 1,1 1,1 0,0 1,1 1,1 0,1 0,0 1,2 1,0 0,0 3,8-20,1 1,-1-1,1 0,0 1,-1-1,2 1,-1-1,0 1,1-1,-1 0,1 1,0-1,0 0,1 0,-1 0,1 0,-1 0,1 0,0 0,0 0,0 0,0-1,1 1,-1-1,1 0,0 0,-1 0,1 0,0 0,0 0,0-1,0 0,1 1,-1-1,0 0,1 0,124 16,-118-16,-1 0,0-1,0 0,0 0,0-1,0 0,0 0,0-1,0-1,-1 1,1-1,-1-1,1 0,-1 0,0 0,-1-1,1-1,-1 1,0-1,0 0,6-7,-5-4</inkml:trace>
  <inkml:trace contextRef="#ctx0" brushRef="#br0" timeOffset="247.027">277 0,'-22'328,"15"58,37 58,-31-355,1-65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0,'-5'0,"-1"5,-1-3,7-3,3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0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0,'0'5,"0"6,-4 2,-3 2,6 0,2-3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1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58,'19'-5,"21"-1,8 0,1 1,-3 2,-5-4,-4-1,-4 2,-3 1,-1 1,-1 2,-1 1,1 1,-10 0,-8 1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52,'33'5,"26"-4,12-1,0-6,-9-2,-9 1,-9 1,-13-3,-5 0,-4 1,-5 3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312 145,'-11'2,"1"1,0 0,0 1,0 0,0 0,0 1,1 0,0 1,0 0,0 1,1 0,-6 5,14-11,-16 11,2 0,-1 1,1 1,1 1,1 0,0 0,1 1,0 1,1 0,1 0,1 1,1 0,0 0,1 1,1 0,1 0,1 0,0 1,1-1,2 1,0-1,1 1,0-1,2 0,1 3,-2-15,0 0,0 0,1 0,0-1,0 1,1-1,0 0,0 0,0 0,1 0,0-1,0 0,0 0,1 0,-1 0,1-1,0 0,1-1,-1 1,1-1,-1 0,1-1,0 1,0-1,0-1,0 1,0-1,5 0,9 0,0-1,0-1,0-1,-1-1,1 0,-1-2,0 0,0-1,9-5,10-5,-2-2,0-2,-1-1,-1-1,-1-2,-1-2,-1-1,-2-1,0-2,-2 0,-2-2,19-30,-39 55,-1-1,0 1,0-1,-1 0,0 0,0-1,-1 1,0-1,-1 0,1 1,-2-1,1 0,-1-1,-1 1,0 0,0 0,-1 0,0 0,0 0,-1 0,0 0,-1 0,0 1,0-1,-1 1,0 0,0 0,-1 0,0 0,-1 1,-5-6,-1 0,0 2,-1-1,0 2,-1 0,0 0,-1 1,0 1,0 0,-1 2,0-1,0 2,0 0,-1 1,0 1,1 0,-1 1,0 1,-1 1,1 0,-7 1,-1 0,1 2,0 1,0 0,0 2,1 1,-1 1,2 1,-1 1,1 0,1 2,0 1,-12 9,2 4</inkml:trace>
  <inkml:trace contextRef="#ctx0" brushRef="#br0" timeOffset="415.426">1 541,'20'-19,"0"2,0 0,2 1,0 1,1 1,0 1,1 1,0 1,1 1,0 1,12-2,-23 10,1 0,-1 1,0 0,1 2,-1-1,0 2,0-1,0 2,0 0,-1 1,1 0,-1 1,1 1,100 30,-100-34,0-1,0-1,1 0,-1-1,0 0,0-1,1-1,-1 0,0-1,1-1,3-3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0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1,'-29'38,"-9"13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3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0 728,'43'-10,"34"-8,8 0,-5 1,-12 1,-13 2,-10 3,-13 9,-13 4</inkml:trace>
  <inkml:trace contextRef="#ctx0" brushRef="#br0" timeOffset="911.883">338 981,'61'-19,"-1"-3,0-2,-2-3,-2-3,0-2,-2-2,-2-3,39-35,-79 62,-1 0,0-2,0 1,-1-1,-1-1,0 0,0 0,-2 0,1-1,-2-1,0 1,-1-1,0 0,-1 0,-1 0,-2 13,-1 0,0 1,0-1,0 1,0-1,0 0,0 1,0-1,0 0,-1 1,1-1,-1 1,1-1,-1 1,0-1,1 1,-1-1,0 1,0 0,0-1,0 1,0 0,-1 0,1 0,0-1,0 2,-1-1,1 0,-1 0,1 0,-1 0,1 1,-1-1,1 1,-1-1,1 1,-1 0,0 0,1 0,-1-1,0 2,1-1,-1 0,0 0,1 0,-1 1,1-1,-1 1,1-1,-1 1,1 0,-1-1,1 1,-1 0,1 0,0 0,-1 0,1 0,0 0,0 1,0-1,0 0,0 1,0-1,0 0,1 1,-1 0,-19 19,2 1,0 1,1 1,2 0,0 2,2-1,1 2,1-1,1 2,1-1,2 1,0 0,2 1,1 3,3-27,1 0,0 0,0 0,0 1,0-1,1 0,-1 0,2 0,-1 0,0 0,1 0,0-1,0 1,0-1,1 1,-1-1,1 1,0-1,0 0,1-1,-1 1,1 0,0-1,0 0,0 0,0 0,1 0,-1-1,1 0,0 0,-1 0,3 0,7 2,-1-2,1 0,0 0,0-1,0-1,0 0,0-1,0-1,0 0,0-1,-1 0,1-1,-1-1,0 0,7-4,184-113,-183 108,-2 2,1-1,-1-1,-1 0,-1-2,0 0,-1-1,-1 0,0-1,-1-1,-1 0,-1-1,6-15,-16 32,0 0,0 0,-1 0,1 0,-1 0,0-1,1 1,-2-1,1 1,0-1,-1 1,1-1,-1 1,0-1,0 1,-1-1,1 1,-1-1,0 1,0-1,0 1,0 0,0-1,-1 1,1 0,-1 0,0 0,0 0,0 0,-1 0,1 1,-1-1,1 1,-1 0,0 0,0-1,0 2,0-1,0 0,0 1,-1-1,1 1,0 0,-1 0,1 0,-1 1,1-1,-1 1,0 0,-6 4,0 1,0 0,0 0,1 1,0 0,0 1,1 0,-1 1,2-1,-1 2,1-1,0 1,1 0,0 0,0 1,1-1,0 1,1 1,-2 7,2-12,1 1,0 1,1-1,0 0,0 0,0 1,1 0,0-1,1 1,-1-1,2 1,-1 0,1-1,0 1,0-1,1 1,0-1,1 0,-1 0,1 1,1-2,-1 1,1 0,0-1,1 0,0 0,0 0,0 0,0-1,1 0,0 0,0-1,0 1,1-1,0-1,-1 1,3 0,2-2,0 1,1-2,-1 1,0-1,1-1,-1 0,0-1,1 0,-1-1,0 0,0-1,0 0,0 0,0-1,-1-1,5-2,10-6,-1-1,-1-1,0 0,-1-2,-1-1,5-6,-8 9,0-2,-2 0,1-2,-2 1,-1-2,0 0,-1 0,-1-2,-1 1,-2-1,0-1,-1 0,0-1,-7 21,0-1,-1 0,1 1,-1-1,1 0,-1 0,0 1,-1-1,1 0,0 1,-1-1,0 0,0 1,0-1,-1 1,1-1,-1 1,0-1,1 1,-2 0,1 0,0 0,0 0,-1 1,0-1,0 0,1 1,-1 0,-1 0,1 0,0 0,0 0,-1 1,1-1,-1 1,1 0,-1 0,0 0,1 1,-1-1,0 1,0 0,1 0,-1 0,0 1,0-1,1 1,-1 0,-1 0,0 1,0-1,0 1,0 0,1 1,-1-1,1 1,-1 0,1 0,0 0,0 1,0-1,1 1,-1 0,1 0,0 0,0 1,1-1,-1 1,1-1,0 1,0 0,0 0,1 0,-1 0,1 0,1 1,-1 145,3-137,0 0,1 0,1 0,0-1,1 0,0 1,1-2,0 1,1-1,1 0,0 0,0-1,1 0,1-1,0 0,0 0,1-1,10 7,-9-8,-8-4,1-1,-1 1,1-1,0 0,0 0,0-1,0 0,1 0,-1 0,1 0,-1-1,1 0,4 0,5-3</inkml:trace>
  <inkml:trace contextRef="#ctx0" brushRef="#br0" timeOffset="1317.521">1947 50,'23'-9,"-6"2,0 0,1 1,-1 1,1 0,1 2,-1 0,0 1,9 0,-26 2,1 0,-1 0,1 0,0 0,-1 0,1 1,-1-1,1 1,-1-1,1 1,-1-1,1 1,-1 0,1 0,-1 0,0 0,1 0,-1 0,0 0,0 0,0 0,0 0,0 1,0-1,0 1,0-1,-1 0,1 1,0-1,-1 1,1 0,-1-1,0 1,1-1,-1 1,0 0,0-1,0 1,0-1,0 1,-1 0,1-1,0 1,-1-1,1 1,-1-1,0 1,1-1,-1 1,0-1,0 1,0-1,0 0,0 0,0 0,-1 1,-52 85,53-85,0 0,0 1,1-1,-1 0,0 0,1 0,0 0,-1 0,1 1,0-1,0 0,1 0,-1 1,0-1,1 0,-1 0,1 0,-1 0,1 0,0 0,0 0,0 0,0 0,1 0,-1 0,0 0,1-1,-1 1,1-1,0 1,-1-1,1 0,0 1,0-1,0 0,0 0,1 0,82 24,4-23,-64-3</inkml:trace>
  <inkml:trace contextRef="#ctx0" brushRef="#br0" timeOffset="5648.116">2934 361,'-1'-3,"0"0,-1 0,1 0,-1 1,0-1,0 0,0 1,0 0,0-1,-1 1,1 0,-1 0,1 1,-1-1,0 0,0 1,0 0,0-1,0 1,0 0,0 1,0-1,0 0,0 1,0 0,0 0,-1 0,1 0,0 0,0 1,0-1,0 1,0 0,-1 0,0 0,-96 62,78-43,1 0,1 2,1 0,0 2,2 0,1 0,1 2,1 0,-9 25,19-43,1 1,0 0,1 0,-1 0,2 0,-1 0,1 0,1 1,0-1,0 0,0 1,1-1,1 0,0 0,0 0,1 0,0 0,0 0,1-1,0 0,1 1,-1-1,2-1,-1 1,1-1,6 5,-1-3,0-1,1 0,1-1,-1 0,1-1,1 0,-1-1,1-1,-1 0,1-1,0-1,0 0,1 0,-1-2,0 0,0 0,11-3,4-1,0-1,0-2,-1-1,0-1,-1-1,0-2,0 0,3-5,-13 7,-1 0,0-2,-1 0,0 0,-1-2,0 1,-2-2,1 0,-2 0,0-1,-1-1,8-15,-14 22,1 0,-1 0,0 0,-1-1,-1 0,1 0,-2 0,0 0,0 0,0 0,-2 0,1 0,-2 0,1 0,-1 0,-1 0,0 1,-1-1,0 1,0 0,-1 0,0 0,-2-1,-5-4,-2 1,0 0,-1 1,0 0,0 2,-2-1,1 2,-1 0,-1 1,0 1,0 1,-1 0,1 1,-2 1,1 1,0 1,-6 0,9 3,0 0,-1 1,1 1,-1 0,1 1,0 1,1 1,-1 0,1 1,-1 0,2 2,-1 0,1 0,0 1,1 1,0 0,1 1,0 0,-6 8,-4 7</inkml:trace>
  <inkml:trace contextRef="#ctx0" brushRef="#br0" timeOffset="6179.658">2568 728,'28'-21,"1"1,1 2,0 1,2 1,0 2,1 1,5 0,-30 9,1 1,-1 0,1 1,-1 0,1 0,0 1,0 0,0 1,0 0,0 0,0 1,0 0,-1 0,1 1,0 0,-1 1,1 0,-1 0,0 1,0 0,0 0,0 1,3 3,27 49,27 30,-62-84,1-1,-1 1,0-1,1 0,0 0,-1-1,1 1,0-1,0 0,0 0,0 0,0-1,0 1,0-1,0 0,0 0,0 0,0 0,0-1,0 0,0 0,0 0,0 0,-1-1,4-1,38-19,-23 11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311 141,'-9'39,"1"0,2 1,2 0,1 0,2 0,2 1,-1-24,-27 278,14-231,9-53,1 0,1 1,0-1,0 1,1 0,0-1,1 1,1 0,0 0,1 4,-2-15,0-1,0 1,0 0,1 0,-1-1,0 1,0 0,1-1,-1 1,0 0,1-1,-1 1,1 0,-1-1,1 1,-1-1,1 1,-1-1,1 1,-1-1,1 0,0 1,-1-1,1 1,0-1,0 0,-1 0,1 1,0-1,-1 0,1 0,0 0,0 0,-1 0,1 0,0 0,0 0,-1 0,1 0,0-1,0 1,-1 0,1 0,0-1,-1 1,1 0,0-1,-1 1,1-1,9-7</inkml:trace>
  <inkml:trace contextRef="#ctx0" brushRef="#br0" timeOffset="246.296">1 565,'38'0,"32"-5,9-1,0 0,-7-4,-13 0,-10 2,-10-3,-6 1,-4-3,-2 1,-5-3,-8 2</inkml:trace>
  <inkml:trace contextRef="#ctx0" brushRef="#br0" timeOffset="662.848">762 1,'-100'408,"92"-353,2 1,2 0,3 0,2 0,4 12,-5-64,-1 1,1-1,0 0,0 1,0-1,1 1,-1-1,1 0,0 1,0-1,1 0,-1 0,1 0,0 0,0 0,0 0,1-1,-1 1,1-1,0 1,0-1,0 0,1 0,-1 0,1-1,-1 1,1-1,0 0,0 0,0 0,0 0,0-1,0 0,1 0,1 1,6-5,0 1,-1-2,1 1,-1-2,0 1,0-2,-1 1,1-1,-1-1,0 0,16-9,140-105,-165 119,0 0,0 1,0-1,1 0,-1 1,1 0,-1-1,1 1,-1 0,1 0,0 0,0 0,0 0,-1 0,1 0,0 1,0-1,0 1,0-1,0 1,0 0,0 0,0 0,0 0,0 0,0 0,0 1,0-1,0 1,0-1,0 1,0 0,0-1,-1 1,1 0,0 0,0 1,-1-1,1 0,-1 0,1 1,-1-1,0 1,1-1,-1 1,0 0,0 0,0-1,0 1,0 0,-1 0,1 0,0 0,-1 1,-25 117,24-117,0 0,0-1,1 1,-1 0,1 0,0-1,0 1,0 0,0 0,0-1,1 1,-1 0,1 0,-1-1,1 1,0 0,0-1,1 1,-1-1,0 0,1 1,0-1,-1 0,1 0,0 0,0 0,0 0,0 0,1 0,-1-1,0 1,1-1,-1 0,1 0,-1 0,1 0,0 0,-1 0,2-1,17 4</inkml:trace>
  <inkml:trace contextRef="#ctx0" brushRef="#br0" timeOffset="1033.589">1411 847,'26'-15,"-1"-1,-1-2,0 0,-2-2,0 0,-1-2,-1 0,-1-1,3-7,-20 29,-1-1,1 1,-1 0,1-1,-1 0,0 1,0-1,0 0,1 0,-2 1,1-1,0 0,0 0,-1 0,1 0,-1 0,1 0,-1 0,0 0,0 0,0-1,0 1,0 0,-1 0,1 0,0 0,-1 0,0 0,1 0,-1 0,0 1,0-1,0 0,0 0,-1 1,1-1,0 0,-1 1,1-1,-1 1,1 0,-1-1,0 1,1 0,-1 0,0 0,0 0,0 1,0-1,0 0,-9 2,1 0,-1 0,1 1,0 0,-1 1,1 0,0 0,0 1,1 1,-1 0,1 0,0 1,0 0,1 0,0 1,0 0,0 1,1-1,0 1,1 1,0 0,0-1,1 2,0-1,0 1,1-1,-3 11,4-15,1 1,-1 0,1 0,0 0,1 0,-1 0,1 0,0 0,1 1,-1-1,1 0,1 1,-1-1,1 0,0 0,0 0,1 0,0 1,0-2,0 1,1 0,0 0,0-1,0 0,1 1,0-1,0-1,0 1,0-1,1 1,0-1,0 0,1 0,8 0,0-1,1 0,-1-1,1-1,-1 0,1-1,-1 0,3-1,-8 0,16 0</inkml:trace>
  <inkml:trace contextRef="#ctx0" brushRef="#br0" timeOffset="1411.865">1834 904,'46'-47,"-2"-2,-3-2,-1-2,22-41,-66 104,0 1,1 0,0-1,1 2,0-1,0 0,1 0,1 1,0-1,1 0,0 0,1 5,1-11,-1-1,1 1,0-1,0 0,0 0,1 0,-1-1,1 1,0-1,0 0,0 0,1 0,-1 0,1-1,-1 0,1 0,0 0,0 0,0-1,0 0,0 0,0 0,0 0,2-1,7 1,0-1,1 0,-1-1,0 0,0-2,0 1,0-2,5-1,-8 1,-1-1,1 0,-1-1,0 1,0-2,-1 0,0 0,0 0,-1-1,0 0,0-1,-1 0,0 0,-1-1,0 0,0 0,-1 0,0-1,-1 0,4-14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1,'-10'29,"-12"23,-8 9,-3-2,3-7,3-6,1-7,0-5,0-3,-1-3,0-1,-1-5,5-1,6-5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227 737,'-20'15,"0"0,2 2,0 0,0 1,2 1,1 1,0 0,1 1,0 2,8-12,1-1,1 1,0 0,0 0,1 1,0-1,1 1,0-1,1 1,1 0,-1 0,2-1,0 1,0 0,1-1,1 1,0-1,0 1,1-1,1 2,-2-6,0 0,0-1,1 1,0-1,0 0,0 0,1 0,-1 0,2-1,-1 0,0 0,1 0,0-1,0 0,1 0,-1 0,1-1,-1 0,1 0,0-1,0 0,0 0,1-1,-1 0,0 0,4 0,13-1,0-1,0-1,0 0,0-2,0-1,-1-2,1 0,-2-1,1-1,-1-1,-1-1,0-1,0 0,-1-2,-1-1,0 0,-1-1,2-5,-8 11,-1-1,-1-1,0 0,-1 0,0-1,-1 0,0-1,-1 0,-1 0,0 0,-1-1,-1 1,0-1,-1-1,0 1,-1 0,-1-1,0 1,-2-1,1 1,-2-1,0 1,-1 0,-2-6,2 14,0 0,-1 0,1 0,-1 0,-1 1,0 0,1 0,-2 0,1 0,-1 1,0 0,0 0,0 1,0 0,-1 0,0 0,0 1,0-1,0 2,-1-1,-3 0,-5-1,0 0,-1 1,0 1,1 0,-1 1,0 1,0 1,0 0,-7 3,-101 37,98-26</inkml:trace>
  <inkml:trace contextRef="#ctx0" brushRef="#br0" timeOffset="350.385">1 1075,'48'-38,"-33"23,1 2,0 0,1 1,0 0,1 2,0 0,0 1,1 0,1 2,-1 0,1 2,0 0,1 1,-12 4,-1 0,0 1,1 1,-1-1,0 1,0 1,0-1,0 1,-1 1,1-1,-1 1,0 1,0-1,2 3,37 21,-33-24,1 0,-1 0,1-1,-1-1,1 0,0-1,0 0,0-1,0-1,5-1,6 2,0-1</inkml:trace>
  <inkml:trace contextRef="#ctx0" brushRef="#br0" timeOffset="715.236">904 905,'24'0,"13"0,4 0,1 0,-3 0,-2 0,-3 0,-3 0,-2 0,0 0,-1 0,-1-4,1-3,0 1,-1 1,1 2,-4 1</inkml:trace>
  <inkml:trace contextRef="#ctx0" brushRef="#br0" timeOffset="950.688">932 1160,'43'-9,"29"-4,7-4,-1 0,-8 4,-17 4</inkml:trace>
  <inkml:trace contextRef="#ctx0" brushRef="#br0" timeOffset="1299.452">1863 737,'-26'16,"1"2,1 1,0 1,2 0,0 2,1 1,1 0,2 2,0 0,-1 5,12-18,0 1,1 1,0-1,1 1,0 0,1 0,1 0,0 1,1-1,0 2,2-10,-1 0,2 1,-1-1,1 0,-1 0,2 0,-1 0,1 0,0 0,0 0,0 0,1 0,0-1,0 0,1 1,-1-1,1 0,0-1,1 1,-1-1,1 0,0 0,0 0,3 1,4 2,0-1,1-1,-1 0,1-1,0 0,1-1,-1 0,1-1,-1-1,1 0,-1-1,1 0,-1-1,1-1,-1 0,1 0,5-4,11-2,0-2,-1-2,-1-1,1 0,-2-3,0 0,1-3,-8 8,0-2,-2 0,1-1,-2 0,0-2,0 0,-2-1,0 0,-1-1,0-1,-2-1,0 1,-2-2,0 1,-1-2,4-14,-13 24,-1 0,0 0,-1 0,0 0,-1 0,0 1,-1-1,0 1,-1 0,0 0,-1 0,0 1,-1 0,0 0,0 0,-1 1,-1 0,1 1,-1 0,-1 0,1 1,-1 0,-1 1,1 0,-1 1,0 0,0 0,-1 1,1 1,-1 0,0 0,-12 0,-1 2,0 2,0 0,0 2,0 1,0 1,1 1,-1 1,1 1,1 1,0 1,0 1,1 1,0 1,1 1,1 1,0 1,1 0,-6 9,-8 6</inkml:trace>
  <inkml:trace contextRef="#ctx0" brushRef="#br0" timeOffset="1649.068">1722 1075,'2'-4,"-1"1,1-1,0 1,0 0,1-1,-1 1,0 0,1 1,0-1,0 0,0 1,0-1,0 1,0 0,1 0,-1 0,1 1,-1-1,1 1,0 0,0 0,-1 0,5 0,2-2,12-5,1 2,0 1,0 1,0 1,1 1,-1 1,1 1,18 3,78 47,-101-45</inkml:trace>
  <inkml:trace contextRef="#ctx0" brushRef="#br0" timeOffset="2298.155">2286 1385,'-22'46,"44"-64,0-9,2 0,1 2,1 0,0 2,2 1,1 1,11-5,-39 25,-1 1,1-1,0 0,-1 1,1-1,0 1,-1-1,1 1,0-1,-1 1,1 0,0-1,0 1,0 0,-1-1,1 1,0 0,0 0,0 0,0 0,0 0,0 0,-1 0,1 0,0 0,0 0,0 0,0 1,-1-1,1 0,0 1,0-1,0 0,-1 1,1-1,0 1,-1-1,1 1,0 0,-1-1,1 1,-1 0,1-1,-1 1,1 0,-1-1,1 1,-1 0,0 0,1 0,-1 0,0-1,0 1,0 0,0 0,0 0,0 0,0 0,-8 52,7-52,0 0,0 1,0-1,0 0,0 1,1-1,-1 1,0-1,1 1,-1-1,1 1,-1-1,1 1,0-1,0 1,0 0,0-1,0 1,0 0,0-1,0 1,1-1,-1 1,1 0,-1-1,1 1,-1-1,1 0,0 1,0-1,0 1,0-1,0 0,0 0,0 0,0 1,0-1,1 0,-1 0,0-1,1 1,-1 0,1 0,-1-1,1 1,-1-1,1 1,-1-1,1 0,0 1,9-6,0 1,0-2,0 1,-1-2,1 1,-2-1,1-1,-1 0,1-1,42-32,-45 37,-1-1,0 1,0 0,0 0,1 0,-1 1,1 0,0 1,0-1,0 1,0 1,0-1,0 1,5 0,-9 3,-1 0,0 0,1 1,-1-1,0 1,-1-1,1 1,0 0,-1-1,1 1,-1 0,0 0,0 0,0 0,0 0,-1 0,1 1,-1-1,0 0,0 0,0 0,0 0,-1 1,1-1,-1 0,0 0,0 0,0 0,0 0,0 0,-1 0,0 0,2-1,-9 21,1 35,16-49</inkml:trace>
  <inkml:trace contextRef="#ctx0" brushRef="#br0" timeOffset="6689.242">3246 567,'-1'-6,"-1"-1,0 1,-1 0,0-1,0 1,0 1,0-1,-1 0,0 1,-1 0,1 0,-1 0,0 0,0 1,0 0,-1 0,1 0,-1 1,0-1,0 1,0 1,0-1,-1 1,1 0,-1 1,1 0,-1 0,0 0,0 1,1 0,-1 0,0 0,1 1,-1 0,0 1,-5 1,-7 1,0 2,0 0,0 1,0 1,1 1,1 0,-1 2,2 0,-1 0,2 2,-4 4,17-17,1 1,-1 0,1 0,0 0,-1 1,1-1,0 0,0 0,0 1,0-1,0 0,0 1,0-1,0 1,0 0,1-1,-1 1,1-1,-1 1,1 0,0 0,0-1,0 1,-1 0,2-1,-1 1,0 0,0 0,0-1,1 1,-1 0,1-1,0 1,-1-1,1 1,0-1,0 1,0-1,0 1,0-1,0 0,0 1,1-1,11 10,0-1,1 0,0-1,0 0,1-1,0-1,0-1,13 4,-10-4,-2 1,1 0,-1 1,0 1,-1 1,0 0,5 5,-16-11,0 0,-1 0,0 0,0 1,0-1,0 1,-1 0,0 0,0 0,0 0,-1 0,1 0,-1 0,0 1,-1-1,1 0,-1 1,0-1,-1 0,1 1,-1-1,0 0,0 1,-1-1,1 0,-1 0,0 0,-1-1,1 1,-1 0,0-1,0 1,-1-1,1 0,-1 0,0-1,0 1,0-1,0 1,-1-1,1-1,-1 1,0-1,1 1,-1-1,-5 1,-5 0,1-1,0 0,-1-1,0 0,1-1,-1-1,1 0,-1-1,1-1,-3-1,4-3,7 0</inkml:trace>
  <inkml:trace contextRef="#ctx0" brushRef="#br0" timeOffset="6967.272">3500 737,'-5'38,"-1"18,0 4,1-9</inkml:trace>
  <inkml:trace contextRef="#ctx0" brushRef="#br0" timeOffset="7190.036">3528 228,'0'0</inkml:trace>
  <inkml:trace contextRef="#ctx0" brushRef="#br0" timeOffset="7550.848">3613 1047,'187'-297,"-135"250,-51 47,1 0,-1 1,0 0,1-1,-1 1,0 0,0 0,1 0,-1-1,0 1,0 0,0 1,0-1,0 0,0 0,-1 0,1 1,0-1,-1 0,1 1,0-1,-1 0,0 1,1-1,-1 1,0-1,0 1,0-1,0 0,0 1,0-1,0 1,0-1,0 1,-1-1,1 1,0 0,0 26,-1-23,0 1,0-1,0 1,1-1,-1 1,1 0,1-1,-1 1,1-1,0 1,0-1,1 1,-1-1,1 0,1 0,-1 1,1-2,-1 1,1 0,1 0,-1-1,1 0,0 0,0 0,0 0,0 0,0-1,1 0,0 0,0 0,0 0,3 0,-3-3,0 0,0-1,0 1,0-1,0 0,0-1,0 1,0-1,-1 0,1 0,0-1,-1 1,0-1,1 0,-1 0,0 0,-1-1,1 1,-1-1,1 0,-1 0,0 0,-1-1,1 1,-1-1,0 1,0-1,0 0,0 0,-1 0,0 0,0 0,0 0,-1 0,0 0,0 0,0-1,-1-3,1-19,-1 3</inkml:trace>
  <inkml:trace contextRef="#ctx0" brushRef="#br0" timeOffset="7918.003">4488 144,'-25'34,"2"1,1 1,2 2,1 0,2 0,2 2,2 0,1 1,2 0,2 0,2 1,2 0,1 0,2 1,2-1,2 0,2 3,0-20,-5-15,0 0,1 1,1-1,-1 0,2 0,-1-1,1 1,1 0,0-1,0 0,1 0,0 0,1 0,-1-1,2 0,-1 0,1-1,0 1,1-2,0 1,3 1,11-3</inkml:trace>
  <inkml:trace contextRef="#ctx0" brushRef="#br0" timeOffset="8808.49">4459 991,'234'-334,"-225"322,-16 24,-16 24,17-28,1 0,0 0,0 0,1 1,0 0,1 0,0 0,0 0,1 0,0 1,1-1,0 1,0 0,1-1,0 1,1-1,0 1,2 6,-2-14,0 0,0 1,1-1,-1 0,0 0,1 0,0-1,-1 1,1 0,0-1,0 1,0-1,0 1,0-1,0 0,1 0,-1 0,0 0,1 0,-1-1,0 1,1-1,-1 1,1-1,-1 0,0 0,1 0,-1 0,1-1,-1 1,1-1,-1 1,0-1,1 0,-1 0,0 0,0 0,2-1,81-52,-51 19,-2-1,-1-2,-2-1,8-16,-18 2,-48 68,-8 66,36-78,1-1,-1 1,0-1,1 1,0 0,-1-1,1 1,0-1,0 1,1 0,-1-1,0 1,1 0,0-1,-1 1,1-1,0 0,1 1,-1-1,0 0,0 1,1-1,0 0,-1 0,1 0,0 0,0-1,0 1,0 0,0-1,2 2,2-3,-1 1,1-1,-1 0,1 0,-1 0,1-1,-1 0,1 0,-1 0,0-1,1 0,-1 0,0 0,0-1,0 1,0-1,-1 0,1-1,-1 1,0-1,0 0,0 0,38-43,-2-2,-3-1,-1-2,20-43,-34 50,-51 67,16-6,1 0,2 2,-1-1,2 1,0 1,2-1,0 1,1 1,0-1,2 1,0 3,0-2,1-14,1 1,0-1,1 1,-1 0,1-1,1 1,-1 0,1-1,1 1,0 0,0 0,0-1,1 1,0-1,0 1,1-1,0 0,0 0,1 0,3 4,7 1</inkml:trace>
  <inkml:trace contextRef="#ctx0" brushRef="#br0" timeOffset="9168.918">5673 398,'-43'76,"4"3,3 1,-1 15,19 10,18-101,0-1,1 0,-1 0,1 0,-1 0,1 0,0 0,0 0,1 0,-1 0,1 0,-1-1,1 1,0-1,0 1,0-1,0 1,0-1,1 0,-1 0,1 0,-1-1,1 1,0 0,-1-1,1 0,0 0,0 1,0-2,0 1,3 0,3 0,0 0,0 0,0-1,0-1,0 1,0-1,-1-1,1 0,0 0,0-1,-1 0,0 0,0-1,0 0,0 0,0-1,-1 0,5-5,4-4</inkml:trace>
  <inkml:trace contextRef="#ctx0" brushRef="#br0" timeOffset="9373.969">5335 680,'43'-9,"39"-4,9-4,-1 0,-10 4,-10 4,-12 3,-11 3,-8 2,-7 1,-3 0,-7 1</inkml:trace>
  <inkml:trace contextRef="#ctx0" brushRef="#br0" timeOffset="14506.753">6153 737,'5'0,"6"0,6 0,5 0,4-5,2-2,1 1,0 1,1 2,-10 0,-14 2,-7 1</inkml:trace>
  <inkml:trace contextRef="#ctx0" brushRef="#br0" timeOffset="14892.269">6266 483,'5'9,"1"9,0 5,-1 4,-2 2,0 1,-2 0,-1 0,0 0,0-1,0-1,-1 1,1-1,5-4,1-7</inkml:trace>
  <inkml:trace contextRef="#ctx0" brushRef="#br0" timeOffset="15771.549">6746 370,'-14'12,"1"1,0 1,1 0,1 0,0 2,1-1,1 1,0 0,1 1,1 0,0 1,1-1,1 1,1 0,1 0,-1 12,5-25,0 0,0-1,1 1,0 0,0 0,0-1,0 0,1 1,0-1,0 0,0 0,0 0,0-1,1 1,0-1,0 0,0 0,0 0,0 0,0-1,1 0,-1 1,1-2,0 1,0-1,-1 1,1-1,0 0,0-1,0 0,0 1,0-1,0-1,0 1,0-1,0 0,0 0,0 0,0-1,-1 0,1 0,1-1,5-2,-1-1,0 0,0-1,0 0,-1-1,0 0,0 0,-1-1,0 0,-1-1,0 1,0-1,-1-1,-1 1,1-1,-1-1,8-11,-3 3,-1 0,-1-1,0 0,-2-1,-1 0,0 0,-1 0,-2 0,0-1,-2 1,0-1,-1 1,-2-6,3 26,0-1,0 1,0 0,-1 0,1 0,-1-1,1 1,-1 0,0 0,1 0,-1 0,0 0,0 0,-1 0,1 1,0-1,-1 0,1 0,-1 1,1-1,-1 1,0 0,1-1,-1 1,0 0,0 0,0 0,0 0,0 0,0 1,-1-1,1 1,0-1,0 1,0 0,0 0,-1 0,1 0,0 0,0 0,0 1,-1-1,1 1,0-1,-2 2,-89 51,89-48,0-1,0 1,0 0,1 1,0-1,0 1,0-1,1 1,-1 0,1 0,1 0,-1 0,1 0,0 1,1-1,-1 0,1 0,0 1,1-1,0 0,0 3,41 130,-37-127,4 10,-2 0,0 0,-1 0,-1 1,-1 0,-1 0,-1 18,-32 213,30-142,0-87</inkml:trace>
  <inkml:trace contextRef="#ctx0" brushRef="#br0" timeOffset="16340.472">7084 3,'3'-1,"-1"1,1-1,0 1,-1 0,1 0,-1 0,1 0,0 1,-1-1,1 1,-1-1,1 1,-1 0,1 0,-1 0,0 0,1 0,-1 1,0-1,0 1,0-1,0 1,0 0,0 0,-1 0,1 0,0 0,-1 0,0 0,1 1,-1-1,0 1,12 24,-1 0,-1 0,-2 1,-1 1,-1 0,-1 0,1 19,2 6,-2-16,-2 0,-2 0,-2 0,-1 0,-2 0,-2 1,-1-1,-2-1,-1 1,-2-2,-2 1,-1-1,-2-1,-2 0,0-1,-23 30,29-47,-2 0,1-1,-2-1,0 0,-1-1,0 0,-1-2,-1 1,-4 1,4-4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3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1270,'114'-66,"-3"-4,-3-6,-4-4,-3-4,-4-5,60-74,-129 131,-2-3,-1 0,-1-1,-2-1,-2-2,-2 0,-1 0,-2-2,-2 0,2-15,-11-29,-4 83,0 0,0 0,0 0,-1 0,1 0,-1 1,0-1,1 0,-1 0,0 0,0 1,0-1,0 0,0 1,-1-1,1 1,0 0,-1-1,1 1,-1 0,1 0,-1 0,0 0,1 0,-1 0,0 0,0 1,1-1,-1 0,0 1,0 0,0-1,0 1,0 0,0 0,0 0,0 0,0 1,0-1,1 0,-2 1,-12 5,0 0,0 0,0 2,1 0,0 0,1 2,0 0,0 0,1 1,0 0,1 1,1 1,-1 1,3-6,-27 31,2 3,1 1,3 1,1 1,2 1,2 2,3 1,1 0,-11 49,27-86,0 0,0 0,1 0,1 0,0 0,1 1,0-1,1 1,0-1,1 1,0-1,1 1,1-1,0 0,0 0,1 0,1 0,0-1,0 0,5 6,-2-12,1 0,0-1,0 0,0 0,1-1,-1 0,1-1,0 0,0 0,0-1,0 0,0-1,0 0,0-1,0 0,-1 0,1-1,0-1,1 0,24-6,0-3,-1 0,-1-2,0-2,0-1,26-20,-3 8,55-42,-110 71,-1 0,1 0,-1-1,1 1,-1 0,1-1,-1 1,1 0,-1-1,0 1,1-1,-1 1,1 0,-1-1,0 1,1-1,-1 1,0-1,0 0,0 1,1-1,-1 1,0-1,0 1,0-1,0 0,0 1,0-1,0 1,0-1,0 0,0 1,0-1,0 1,-1-1,1 1,0-1,0 1,-1-1,1 1,0-1,-1 1,1-1,0 1,-1-1,1 1,-1-1,1 1,0 0,-1-1,1 1,-1 0,1-1,-1 1,0 0,1 0,-1 0,1-1,-1 1,1 0,-1 0,0 0,-38 1,23 6,-1 0,2 1,-1 1,1 0,1 1,0 1,0 0,1 1,0 0,1 1,1 0,0 1,1 1,0-1,1 2,-4 9,10-22,1 0,0 1,0-1,0 0,0 1,0-1,1 1,-1 0,1 0,0-1,1 1,-1 0,0 0,1 0,0 0,0 0,0 0,1 0,-1 0,1 0,0-1,0 1,0 0,0 0,1-1,0 1,0-1,0 1,0-1,0 0,0 0,1 0,0 0,-1 0,1 0,0-1,1 1,-1-1,0 0,1 0,2 1,0-1,1 0,-1 0,1-1,0 0,0 0,-1-1,1 0,0 0,0 0,0-1,-1 0,1 0,0-1,-1 0,1 0,-1 0,0-1,0 0,0 0,0-1,5-3,104-103,8-87,-130 245,7-45,-2 2,0 1,0 0,0-1,1 1,0 0,0 0,1 0,-1 0,1 0,1-1,-1 1,1 0,0 0,0 0,1 0,-1-1,1 1,1-1,-1 1,1-1,0 0,0 0,0 0,1 0,0-1,0 1,0-1,0 0,1 0,2 1,2-2,1 0,-1 0,1-1,0-1,0 0,0 0,0-1,0 0,0 0,0-1,-1-1,1 0,0 0,-1-1,1 0,-1 0,0-1,0-1,0 1,0-1,5-5,14-10,0-1,-2-1,0-1,-2-2,14-17,26-28,-63 69,-1 1,1-1,-1 1,1-1,0 1,-1 0,1-1,0 1,-1 0,1 0,0-1,-1 1,1 0,0 0,0 0,-1 0,1 0,0 0,0 0,-1 0,1 0,0 0,-1 0,1 1,0-1,-1 0,1 0,0 1,-1-1,1 0,0 1,-1-1,1 1,-1-1,1 1,-1-1,1 1,-1-1,1 1,-1-1,1 1,-1 0,0-1,1 1,-1 0,0-1,0 1,1 0,-1 0,0-1,0 1,0 0,0 0,6 43,-6-42,1 8,0 0,0 0,-1 0,0 0,0 0,-1 0,-1-1,1 1,-2 0,1 0,-2-1,1 0,-1 1,0-1,-1-1,0 1,-1-1,1 1,-2-2,1 1,-2 0,-76 37,83-45,1 0,-1-1,1 1,-1 0,1-1,-1 1,1-1,-1 1,1-1,0 1,-1-1,1 1,0-1,-1 1,1-1,0 1,0-1,-1 0,1 1,0-1,0 1,0-1,0 0,0 1,0-1,0 0,0 1,0-1,0 0,0 1,0-1,0 1,1-1,-1 0,0 1,0-1,1 1,-1-1,0 1,1-1,-1 1,0-1,1 1,-1-1,1 1,-1-1,1 1,-1 0,1-1,-1 1,1 0,0 0,-1-1,1 1,-1 0,1 0,0 0,-1 0,1 0,0 0,-1-1,1 2,-1-1,1 0,0 0,0 0,138-40,-29 34,-90 7,0-1,-1-1,1-1,0 0,-1-2,0 0,13-5,16-12,-1-2,-1-2,-1-2,4-6,-26 14,0-1,-2-1,-1-1,0-1,-2 0,0-2,-2 0,13-27,-11 19,-1-1,-2-1,-1-1,-2 0,-1 0,-2-1,-2-1,3-31,-24 2,14 66,-1 0,0-1,0 1,0 0,0 0,0 0,0 0,0 0,0 0,-1 0,1 0,0 0,0 1,-1-1,1 0,-1 1,1-1,-1 1,1 0,0-1,-1 1,1 0,-1 0,0 0,1 0,-1 0,1 0,-1 0,1 1,0-1,-1 1,1-1,-1 1,1-1,0 1,-1 0,1-1,0 1,-1 0,1 0,0 0,0 0,-1 1,-5 6,0 1,0 0,1 0,0 0,0 0,1 1,1 0,0 1,0-1,1 0,0 1,0 0,1 0,1 1,-1-5,-6 24,2-1,1 1,1 0,2 0,1 0,1 1,2-1,2 8,37 160,10-88,-46-114,-9-4</inkml:trace>
  <inkml:trace contextRef="#ctx0" brushRef="#br0" timeOffset="243.248">6407 593,'43'9,"43"4,17-1,0-7,-7-4,-12-2,-9-7,-8-1,-6 1,-9 1,-13 3</inkml:trace>
  <inkml:trace contextRef="#ctx0" brushRef="#br0" timeOffset="1895.558">8128 1,'-37'89,"3"2,4 2,4 0,-7 62,13-69,15-62,0-1,1 0,2 1,0-1,1 1,2 6,0-23,-1 0,1 0,1-1,-1 1,1-1,0 1,1-1,0 0,0 0,0 0,0 0,1-1,0 1,0-1,1 0,0 0,-1-1,2 1,-1-1,0 0,1 0,0-1,5 3,-3-2,0-2,0 1,0-1,0-1,0 1,0-1,1-1,-1 1,0-1,1-1,-1 0,0 0,0 0,0-1,0 0,0-1,0 0,0 0,-1-1,0 0,1 0,-1 0,5-5,7-6,-1 0,0-1,-1-1,-1 0,0-1,-2-1,11-16,48-77,-72 109,0 1,1 0,-1 0,0 0,1 0,-1 0,1 0,-1 1,1-1,0 0,0 1,-1 0,1-1,0 1,0 0,1 0,-1 0,0 0,0 0,1 0,-1 1,0-1,1 1,-1 0,0 0,1-1,-1 1,0 1,1-1,-1 0,0 1,1-1,-1 1,0 0,1-1,-1 1,0 0,0 1,0-1,0 0,0 0,0 1,0 0,-1-1,1 1,0 0,-1-1,0 1,1 0,0 2,3 8,-1 0,0 1,0-1,-1 1,-1 0,0 0,-1 0,-1 0,0 0,0 0,-1 0,-1 0,0 0,-1 0,0 0,-4 7,-4 33,82-179,-56 103,1 0,0 1,2 1,1 1,0 1,2 0,8-5,-27 22,-1 0,1 1,-1-1,1 1,0-1,-1 1,1 0,0-1,0 1,0 0,0 0,0 0,0 1,0-1,1 0,-1 1,0-1,0 1,1 0,-1 0,0 0,0 0,1 0,-1 1,0-1,0 0,0 1,1 0,-1-1,0 1,0 0,0 0,0 0,0 1,0-1,-1 0,1 1,0-1,-1 1,1 0,0 4,0 0,-1 0,0 1,0-1,-1 0,1 1,-1-1,-1 0,1 1,-1-1,0 0,-1 1,1-1,-3 6,2-7,0 0,0 0,1 0,0 1,0-1,0 0,1 1,0-1,0 1,0-1,0 1,1-1,0 0,0 1,1-1,0 0,0 0,1 2,-1-6,0 0,1 0,-1 0,1 0,0-1,-1 1,1-1,0 0,-1 1,1-1,0 0,-1-1,1 1,-1 0,1-1,0 0,-1 1,1-1,-1 0,1 0,-1-1,0 1,1 0,-1-1,0 1,0-1,0 0,0 0,0 0,0 0,-1 0,1 0,8-5,160-111,-169 117,0 0,0 0,0 0,0 0,0 0,0 1,1-1,-1 0,0 1,0-1,0 1,1-1,-1 1,0 0,1-1,-1 1,0 0,1 0,-1 0,0 0,1 0,-1 0,0 1,0-1,1 0,-1 0,0 1,1-1,-1 1,0 0,0-1,0 1,0 0,0-1,0 1,0 0,0 0,0 0,0 0,0 0,0 0,0 0,-1 0,1 1,-1-1,1 0,0 0,-1 1,0-1,1 0,-1 1,0-1,0 0,0 1,0-1,0 0,0 1,0 4,-1-4,0 0,0 0,0-1,0 1,0 0,1 0,-1 0,1 0,-1 0,1 0,0 0,0 1,0-1,0 0,0 0,1 0,-1 0,0 0,1 0,0 0,-1 0,1 0,0-1,0 1,0 0,0 0,0-1,1 1,-1 0,0-1,1 1,-1-1,1 0,0 0,-1 1,1-1,0 0,0 0,0 0,0-1,0 1,-1 0,1-1,0 1,1-1,-1 0,0 0,0 0,0 0,0 0,0 0,125-91,14 15,-138 75,-1 1,0 0,1-1,-1 1,1 0,-1 0,0 1,1-1,-1 0,0 1,1-1,-1 1,0 0,1 0,-1 0,0 0,0 0,0 0,0 0,0 1,0-1,0 1,-1 0,1-1,0 1,-1 0,0 0,1 0,-1 0,0 0,0 0,0 1,0-1,0 0,-1 1,1-1,-1 0,1 1,-1-1,0 0,0 1,0-1,0 1,0-1,-1 0,0 3,12 36,-9-36,1 0,0 0,0 0,0-1,1 1,0-1,0 0,0 0,0 0,0-1,1 0,-1 1,1-2,0 1,0 0,0-1,1 0,-1 0,0-1,1 1,-1-1,1 0,-1-1,1 1,0-1,-1-1,1 1,0-1,-1 1,2-2,25-4,-1-1,0-1,0-2,-1-2,0 0,-1-2,-1-1,16-11,-34 20,1 1,-1-2,-1 1,1-2,-1 1,0-1,-1 0,0-1,0 0,-1 0,0-1,-1 0,0 0,0-1,-1 1,0-3,-4 12,-1-1,1 1,-1-1,1 1,-1-1,0 0,0 1,1-1,-1 1,0-1,0 1,-1-1,1 0,0 1,0-1,-1 1,1-1,-1 1,0-1,1 1,-1-1,0 1,0 0,0-1,0 1,0 0,0 0,0 0,0 0,0 0,-1 0,1 0,0 0,-1 0,1 0,0 1,-1-1,1 1,-1-1,1 1,-1-1,0 1,0 0,-70 10,61-4,0-1,0 1,0 1,0 0,1 1,0 0,1 0,0 1,0 0,1 1,0 0,1 0,0 1,0-1,1 2,1-1,-5 11,9-17,-1 0,1 0,0 0,0 0,0 0,1 0,0 0,0 1,0-1,0 0,1 0,0 0,0 0,0 0,1 0,0 0,0-1,0 1,0-1,1 1,0-1,0 0,0 0,0 0,1 0,-1 0,1-1,0 0,0 1,1-1,1 1,-1 1,1-1,0-1,1 1,-1-1,1 0,-1-1,1 0,0 0,0 0,0-1,0 1,0-2,0 1,0-1,0 0,1-1,-1 0,0 0,0 0,4-2,7-7,-4-2</inkml:trace>
  <inkml:trace contextRef="#ctx0" brushRef="#br0" timeOffset="2227.761">8552 226,'0'-5,"5"-1,1 0</inkml:trace>
  <inkml:trace contextRef="#ctx0" brushRef="#br0" timeOffset="2769.4">7677 536,'43'-9,"29"-4,12 1,-4 2,-6 3,-6 2,-5 3,-3 1,-8 1,-7 1,-12-1</inkml:trace>
  <inkml:trace contextRef="#ctx0" brushRef="#br0" timeOffset="-3739.234">508 536,'82'-32,"-1"-3,72-44,-106 54,15-12,-2-2,-2-3,3-6,-6 5,-54 42,0 0,0-1,0 0,0 1,0-1,1 1,-1 0,1-1,-1 1,1 0,-1 0,1 0,0 0,-1 0,1 0,0 0,0 1,0-1,0 1,0-1,-1 1,1 0,0-1,0 1,0 0,0 0,0 1,0-1,0 0,0 1,0-1,0 1,0 0,-1-1,1 1,0 0,0 0,-1 0,1 0,-1 1,1-1,0 1,7 121,-11-87,-2 700,-24-318,5-455,-61-132,79 162,0 0,0 0,-1 1,0 0,0 0,0 0,-1 1,1 0,-1 0,-1 1,1-1,-1 2,1-1,-1 1,0 0,0 1,-1 0,1 0,0 1,-1 0,-3 0,-12 5,-1 1,1 2,0 0,1 1,0 2,0 0,1 1,0 1,1 2,1 0,0 1,1 1,-14 14,24-23,-16 12,0 1,2 1,0 2,1 0,2 1,0 1,2 0,-9 19,25-43,1 1,-1 0,1 0,0 0,0 0,0 0,0 0,0 0,0 0,1 1,-1-1,1 0,0 0,-1 1,1-1,0 0,0 0,0 1,1-1,-1 0,1 0,-1 1,1-1,0 0,-1 0,1 0,0 0,1 0,-1 0,0 0,0 0,1 0,-1-1,1 1,0 0,-1-1,1 0,1 2,15 3</inkml:trace>
  <inkml:trace contextRef="#ctx0" brushRef="#br0" timeOffset="-3335.561">621 847,'419'-124,"-245"66,-2-6,-1-9,-170 72,28-9,-32 31,-16 12,10-21,1 0,0 0,1 1,1-1,0 2,1-1,0 0,1 1,1 0,0 0,0 0,2 1,0-1,0 0,1 1,1-1,1 1,16 24,-6-26</inkml:trace>
  <inkml:trace contextRef="#ctx0" brushRef="#br0" timeOffset="-2855.753">1919 1016,'-21'292,"19"-276,-1 1,6-24,60-228,-40 180,3 1,2 1,2 2,27-35,-56 85,0-1,0 0,0 1,0-1,0 1,0-1,0 1,0 0,1 0,-1-1,0 1,1 0,-1 0,1 0,0 0,-1 0,1 1,0-1,-1 1,1-1,0 1,0-1,-1 1,1 0,0 0,0 0,0 0,-1 0,1 0,0 0,0 1,0-1,-1 0,1 1,0 0,-1-1,2 2,7 8</inkml:trace>
  <inkml:trace contextRef="#ctx0" brushRef="#br0" timeOffset="-2551.504">2512 819,'-28'33,"1"1,1 2,2 0,1 2,3 0,0 2,-7 25,25-62,1-1,-1 1,0 0,1 0,-1 0,1 1,0-1,0 0,0 0,1 1,-1-1,1 0,0 1,0-1,0 0,0 1,1-1,-1 0,1 1,0-1,0 0,0 0,0 1,0-1,1 0,-1 0,1 0,0-1,0 1,0 0,1-1,-1 1,0-1,1 0,0 0,1 1,3-1,0-1,1 0,-1 0,1-1,-1 0,0-1,1 1,-1-1,1-1,-1 1,0-1,0-1,0 1,0-1,0 0,-1-1,1 1,-1-1,0-1,0 1,109-107,-103 98,0 0,-1-1,-1-1,0 1,-1-2,-1 1,0-1,-1-1,-1 1,0-1,-2 0,0-1,2-15,-6 28,-1 0,0 0,0 0,0 0,0 0,-1 0,0 0,0 0,0 0,-1 1,1-1,-1 1,0 0,0-1,-1 1,-3-2,6 4,-1 0,0 1,1-1,-1 1,0 0,0-1,0 1,0 0,0 0,0 0,-1 1,1-1,0 0,0 1,0 0,-1-1,1 1,0 0,-1 0,1 0,0 1,-1-1,1 0,0 1,0-1,0 1,-1 0,1 0,0 0,0 0,0 0,0 0,0 1,1-1,-1 1,0-1,-1 2,-11 14</inkml:trace>
  <inkml:trace contextRef="#ctx0" brushRef="#br0" timeOffset="-2102.609">2739 1270,'244'-307,"-228"286,-10 12,0 0,1 1,-1 0,2 0,-1 1,1 0,0 0,0 1,8-5,-14 11,0 0,0 1,0-1,-1 0,1 1,0 0,0-1,-1 1,1 0,0 0,-1 0,1 0,-1 0,0 0,1 0,-1 1,0-1,1 0,-1 1,0-1,0 1,0-1,0 1,-1 0,1-1,0 1,-1 0,1-1,-1 1,1 0,-1 0,0 0,0-1,0 1,0 0,0 0,0 0,-1 0,1-1,0 1,-1 0,0 0,0 0,4 20,-2-20,-1 0,1 0,0 0,0 0,0 1,0-1,0-1,1 1,-1 0,1 0,-1 0,1-1,-1 1,1-1,0 1,0-1,0 0,0 0,0 0,0 0,0 0,0 0,0 0,1-1,-1 1,0-1,0 1,1-1,-1 0,0 0,0 0,1 0,-1-1,0 1,1-1,-1 1,1-1,83-35,83-48,-168 83,1 1,0-1,-1 0,1 1,0 0,0-1,0 1,-1 0,1 0,0 0,0 0,0 0,-1 0,1 1,0-1,0 0,-1 1,1 0,0-1,-1 1,1 0,0 0,-1 0,1 0,-1 0,0 0,1 0,-1 1,0-1,0 0,1 1,-1-1,0 1,-1-1,1 1,0 0,0-1,0 2,6 75,-5-34,3-24</inkml:trace>
  <inkml:trace contextRef="#ctx0" brushRef="#br0" timeOffset="5778.699">0 1976,'486'-92,"24"52,168 19,193-36,181-12,130 10,578-76,-613 48,602-30,-1158 69,-254 20,-172 17,-186 17,2 0</inkml:trace>
  <inkml:trace contextRef="#ctx0" brushRef="#br0" timeOffset="6331.994">10781 509</inkml:trace>
  <inkml:trace contextRef="#ctx0" brushRef="#br0" timeOffset="6614.352">10697 819,'0'0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4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565 410,'-22'146,"-59"192,81-275,5-58</inkml:trace>
  <inkml:trace contextRef="#ctx0" brushRef="#br0" timeOffset="333.174">1 523,'183'-56,"87"-25,155-23,-224 72,-196 31,-2 0,0 0,0 0,0-1,0 2,1-1,-1 0,0 1,0-1,0 1,1 0,-1 0,0 1,0-1,1 1,-1-1,0 1,0 0,0 0,0 0,0 1,0-1,0 1,0-1,-1 1,1 0,-1 0,1 0,-1 1,0-1,1 1,-3 8</inkml:trace>
  <inkml:trace contextRef="#ctx0" brushRef="#br0" timeOffset="580.889">85 1088,'48'-20,"45"-14,16-8,-1-1,-14 7,-14 4,-15 8,-14 8,-11 2,-7 4,-10 3</inkml:trace>
  <inkml:trace contextRef="#ctx0" brushRef="#br0" timeOffset="1031.416">1383 467,'151'-78,"-4"-6,21-22,-162 102,12-8,-1 0,1-1,-2-1,0 0,-1-1,0-1,0-1,-14 16,1-1,-1 1,0-1,1 1,-1-1,0 0,0 1,0-1,0 0,-1 0,1 0,0 0,-1 0,1 0,-1 0,0 0,1 0,-1 0,0 0,0 0,0 0,-1 0,1 0,0 0,-1 0,1 0,-1 0,0 1,0-1,0 0,0 0,0 0,0 1,0-1,0 1,-1-1,1 1,-1-1,1 1,-1 0,1-1,-1 1,0 0,0 0,1 1,-1-1,0 0,0 0,0 1,0-1,0 1,0 0,0 0,0-1,0 1,0 0,0 1,0-1,0 0,0 1,0-1,-2 1,-12 10,1 0,0 1,1 1,1 0,-1 1,2 0,0 1,1 1,1-1,0 2,-7 17,-7 9,2 1,2 1,2 0,2 2,2 0,-5 36,-21 236,17-144,-13-97,18-61</inkml:trace>
  <inkml:trace contextRef="#ctx0" brushRef="#br0" timeOffset="1347.071">1355 749,'52'-32,"2"2,1 2,1 3,1 2,1 3,1 2,34-5,59-21,-150 43,-1 0,1 0,0 1,0-1,0 0,0 1,-1 0,1-1,0 1,0 0,0 0,0 0,0 0,0 1,0-1,0 0,0 1,0-1,-1 1,1 0,0-1,0 1,-1 0,1 0,0 0,-1 1,1-1,-1 0,1 1,-1-1,0 0,0 1,1 0,-1-1,0 1,0 0,-1-1,1 1,0 0,-1 0,1 0,-1 0,1 0,-1-1,0 1,0 0,0 0,0 0,0 0,0 0,0 0,-1 0,1 0,-1 0,0 0,0 1,-14 119,20-103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59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58 267,'-1'0,"1"0,-1 0,1 0,-1 0,0 0,1 0,-1 0,1 0,-1 0,1 0,-1-1,1 1,-1 0,1 0,-1-1,1 1,-1 0,1-1,-1 1,1 0,0-1,-1 1,1 0,0-1,-1 1,1-1,0 1,-1-1,1 1,0-1,0 1,0-1,-1 1,1-1,0 1,0-1,0 1,0-1,0 0,0 1,0-1,0 1,0-1,0 1,0-1,1 1,-1-1,0 1,0-1,0 1,1-1,-1 1,0-1,1 1,-1-1,0 1,1 0,-1-1,0 1,1-1,-1 1,1 0,-1 0,1-1,-1 1,1 0,-1 0,1-1,0 1,46-13,-37 11,6-2,25-3,-1-2,0-1,-1-3,0 0,-1-3,-1-1,0-2,-1-1,-1-2,16-14,-28-5,-54 61,20-1,0-1,2 1,0 0,1 1,1 0,1 1,0-1,2 1,-1 13,3-28,-43 289,29-168,-5-1,-25 73,32-150,12-34,-1-1,0 1,-2-1,1 0,-2 0,0-1,0 1,-1-1,-1-1,0 1,-1-1,0-1,-1 0,0 0,-7 5,13-12,0-1,-1 1,1-1,-1 0,0 0,0 0,0 0,0-1,0 0,0 0,-1-1,1 1,-1-1,1 0,-1-1,1 1,-1-1,0 0,1-1,-1 1,1-1,-1 0,1 0,-1-1,1 0,0 0,0 0,0 0,0-1,0 0,0 0,1 0,-1-1,1 0,0 1,0-1,0-1,1 1,-1-1,1 1,0-1,0 0,1 0,-1-3,0-8,1 0,1 0,0-1,1 1,1 0,1 0,0-1,1 1,0 0,2 1,0-1,1 1,0 0,1 0,1 1,0-1,1 2,0-1,1 2,1-1,0 1,1 1,0 0,0 0,1 1,1 1,-4 1,0 0,1 0,-1 1,1 1,1-1,-1 2,1 0,0 0,0 1,1 1,-1 0,1 1,11-1,-2 2,-1 2,1 0,-1 2,0 0,0 1,0 2,0 0,-1 1,4 2,16 1,-26-12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57,'0'5,"0"-4,4-1,3-6,4-2,0-4,-1 5,-8 3,1 3,5 1,1 0</inkml:trace>
  <inkml:trace contextRef="#ctx0" brushRef="#br0" timeOffset="606.55">367 0,'-4'0,"-2"5,-5 2,4-1,-1-1,1-1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55,'196'0,"31"-54,-225 54,-1 0,1-1,0 1,-1 0,1 0,-1 0,1 0,0 1,-1-1,1 0,-1 1,1-1,-1 1,1-1,-1 1,1 0,-1-1,0 1,1 0,-1 0,0 0,0 0,0 0,1 0,-1 1,0-1,-1 0,1 1,0-1,0 11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30,'10'0,"17"0,9 0,3 0,0 0,-2 0,-3-5,-2-1,-1 0,-2 1,-1 1,0 2,0 1,0 1,-5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0 601,'5'0,"6"-5,7-1,4-1,4 2,1-3,2 0,1 0,-1 3,-5-3,-1-1,-5 7,-1 4,-3 0</inkml:trace>
  <inkml:trace contextRef="#ctx0" brushRef="#br0" timeOffset="886.105">283 855,'324'-163,"-148"51,-157 100,-1-1,0-1,-1-1,-1-1,0 0,10-14,-27 30,0 1,0-1,0 1,0-1,0 1,0-1,0 0,0 1,0-1,0 0,-1 0,1 0,0 0,0 0,0 0,0 0,0 0,0 0,0-1,0 1,0 0,-1-1,1 1,0-1,0 1,1-1,-1 0,0 1,0-1,0 0,0 1,0-1,1 0,-1 0,0 0,1 0,-1 0,1 0,-1 0,1 0,-1 0,1 0,0 0,-1 0,1 0,0 0,0 0,0 0,0 0,0 0,0-1,0 1,0 0,0 0,1 0,-1 0,0 0,1 0,-1 0,1 0,-1 0,1 0,-1 0,1 0,0 0,-16 9,-1 0,2 2,-1 0,1 0,1 1,0 1,0 0,1 1,1 0,0 1,1 0,1 1,-4 8,9-18,1 0,-1 1,1-1,1 1,-1 0,1-1,0 1,0 0,1 0,0 1,0-1,0 0,1 0,0 0,0 1,1-1,-1 0,1 0,1 0,-1 0,1 0,0 0,0 0,1 0,0-1,0 1,0-1,1 0,-1 0,1 0,0 0,1-1,-1 0,1 0,0 0,0 0,0-1,1 0,-1 0,1 0,0 0,14 0,1-2,-1 0,1-1,-1 0,1-2,-1-1,1 0,-1-2,0 0,-1-1,0-1,0-1,0 0,-1-2,0 0,0-1,-1-1,7-2,-1-2,-1-1,0 0,-1-1,-1-2,-1 0,-1-1,-1-1,9-14,-22 31,-1 0,0-1,0 1,0-1,-1 0,0 0,0 0,0 0,-1 0,0 0,0 0,-1 0,1-1,-1 1,-1-1,1 6,0 0,0 0,0 0,0 1,-1-1,1 0,0 0,-1 0,1 1,0-1,-1 0,1 1,-1-1,1 0,-1 1,0-1,1 1,-1-1,0 1,1-1,-1 1,0-1,1 1,-1-1,0 1,0 0,1 0,-1-1,0 1,0 0,0 0,0 0,1 0,-1 0,0 0,0 0,0 0,0 0,1 1,-1-1,0 0,0 0,0 1,1-1,-1 0,0 1,1-1,-1 1,0-1,1 1,-1-1,0 1,1 0,-1-1,1 1,-1 0,1-1,-37 37,30-29,1 0,0 0,0 1,1 0,0 0,0 1,1-1,0 1,1 0,0 0,1 0,0 0,0 0,1 1,1-1,0 1,0-1,1 0,0 1,2 5,-2-12,1-1,0 0,0-1,1 1,-1 0,1 0,-1-1,1 0,0 1,0-1,0 0,0 0,0-1,0 1,0-1,1 1,-1-1,0 0,1 0,-1-1,1 1,0-1,-1 1,1-1,2-1,92-12,-77 7,0 0,-1-1,0-1,0-1,-1-1,0-1,0 0,15-14,-16 11,-1 1,-1-2,0 0,-1-1,0-1,-2 0,0-1,-1-1,0-1,-11 19,1 0,-1 0,-1-1,1 1,0 0,0-1,0 1,-1 0,1-1,-1 1,1-1,-1 1,1-1,-1 1,0-1,0 0,0 1,0-1,0 1,0-1,0 1,-1-1,1 0,0 1,-1-1,1 1,-1 0,0-1,1 1,-1-1,0 1,0 0,0 0,0-1,0 1,0 0,0 0,-1 0,1 0,0 0,0 0,-1 1,1-1,-1 0,1 1,-1-1,1 1,-1-1,1 1,-1 0,1 0,-1 0,1-1,-1 1,0 1,1-1,-1 0,1 0,-1 1,1-1,-1 1,1-1,-1 1,1-1,0 1,-1 0,1 0,0 0,-10 9,0 2,2-1,-1 1,2 1,0-1,0 2,1-1,0 1,2 0,-3 9,2-11,2 1,0-1,1 1,0 0,0 1,2-1,0 0,0 1,1-1,1 1,0-1,1 0,0 0,1 1,3 7,-3-18,-1 0,1 0,-1 0,1 0,0 0,1 0,-1-1,0 0,1 1,-1-1,1-1,0 1,-1 0,1-1,0 0,0 0,0 0,0 0,0-1,0 1,0-1,0 0,0 0,0-1,0 1,1-1,-2 0,1 0,0 0,0-1,0 1,0-1,-1 0,2-1,19-10</inkml:trace>
  <inkml:trace contextRef="#ctx0" brushRef="#br0" timeOffset="1281.906">1919 121,'23'-9,"158"-42,-179 50,0 0,0 0,-1 0,1 1,0-1,0 1,0 0,0-1,0 1,0 0,0 0,0 0,0 1,0-1,0 0,0 1,0-1,-1 1,1-1,0 1,0 0,0 0,-1 0,1 0,0 0,-1 0,1 1,-1-1,1 1,-1-1,0 1,0-1,0 1,0-1,0 1,0 0,0 0,0 0,0-1,-1 1,1 0,-1 0,0 0,1 0,-1 0,0 0,0 0,0 0,-1 0,1 1,-55 70,49-68,1 1,-1-1,1 1,0 0,0 0,1 0,0 1,0 0,0 0,1 0,-1 3,3-8,1 0,-1-1,1 1,0 0,0 0,-1 0,1-1,1 1,-1 0,0 0,0 0,1-1,-1 1,1 0,-1 0,1-1,0 1,0 0,0-1,0 1,0-1,0 1,0-1,0 0,0 1,1-1,-1 0,1 0,-1 0,1 0,-1 0,1 0,0 0,-1-1,1 1,0 0,-1-1,1 1,1-1,77 7,-76-7,102 9,-87-4</inkml:trace>
  <inkml:trace contextRef="#ctx0" brushRef="#br0" timeOffset="2551.677">2682 178,'47'-12,"0"-2,-1-1,0-3,-2-1,0-3,29-19,-32 5,-41 36,0 1,-1-1,1 0,0 1,0-1,0 0,0 1,-1-1,1 0,0 1,0-1,0 0,-1 0,1 1,0-1,-1 0,1 0,0 0,0 1,-1-1,1 0,0 0,-1 0,1 0,-1 0,1 1,0-1,-1 0,1 0,0 0,-1 0,1 0,0 0,-1 0,1 0,-1-1,1 1,0 0,-1 0,1 0,0 0,-1 0,1-1,0 1,-1 0,1 0,0 0,0-1,-1 1,1 0,0-1,0 1,-1 0,1 0,0-1,0 1,0 0,0-1,0 1,-1 0,1-1,0 1,0-1,0 1,-24 23,1 1,2 1,0 1,1 1,2 1,1 1,1 0,2 1,-10 28,-3 17,4 2,3 0,3 1,4 1,-1 53,10-90,-2-1,-1 0,-2 0,-2-1,-2 0,-1-1,-16 29,26-61,0-1,0 0,0-1,-1 1,0-1,0 0,0 0,-1-1,1 1,-1-1,0 0,-1-1,1 0,0 0,-1 0,0-1,0 1,0-2,0 1,0-1,0 0,0 0,0-1,0 0,-6-1,8-1,0 1,1-1,-1-1,0 1,1-1,0 1,0-1,0-1,0 1,0 0,0-1,1 0,0 0,0 0,0 0,0 0,0-1,1 1,0-1,0 0,0 0,1 0,0 1,0-1,0-1,0 1,1 0,0 0,0 0,0 0,0 0,1 0,0 0,0 0,1 0,-1 0,1 0,0 1,0-1,1-1,12-27,2 1,1 0,1 1,2 1,1 1,1 1,1 0,2 2,25-19,-34 29,2 1,0 2,1-1,0 2,0 1,2 1,-1 0,1 2,1 0,-1 2,1 0,0 2,1 0,-1 2,1 0,-1 2,7 1,-27-1,0 0,-1 1,1-1,0 1,-1 0,1 0,-1 0,1 0,-1 0,1 1,-1-1,0 1,0 0,0-1,0 1,0 0,0 0,0 0,0 0,-1 1,1-1,-1 0,0 1,0-1,0 1,0-1,0 1,0 0,-1-1,1 4,2 15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1,'0'4,"0"8,-4 5,-3 5,-4 4,0 2,-3 1,-4 0,-4 1,2-1,-1-5,-1-1,3-6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508 142,'1'113,"-13"284,-5 29,28-399,-5-32</inkml:trace>
  <inkml:trace contextRef="#ctx0" brushRef="#br0" timeOffset="251.138">0 678,'48'0,"45"-4,15-3,0-4,-9 0,-12-3,-16 0,-10 4,-6-3,-8 2,-7-2,-5 1,-4-3,-3 2,0-2,-6-3,-7 1</inkml:trace>
  <inkml:trace contextRef="#ctx0" brushRef="#br0" timeOffset="978.775">1016 1,'-22'559,"20"-529,-2 2,2-1,0 1,3 0,0-1,2 1,1-1,2 0,1 0,1-1,3 4,-10-31,0 0,1 0,-1 0,1 0,0-1,0 1,0 0,0-1,0 1,0-1,1 0,-1 1,1-1,0-1,-1 1,1 0,0-1,0 1,0-1,0 0,0 0,1 0,-1 0,0-1,0 1,1-1,-1 0,0 0,1 0,-1 0,0 0,0-1,1 0,-1 0,0 0,0 0,0 0,3-2,106-74,-89 54,75-53,-97 75,0 1,0-1,0 1,1-1,-1 1,0 0,0 0,1-1,-1 1,0 0,0 0,0 0,1 0,-1 0,0 1,0-1,1 0,-1 0,0 1,0-1,0 1,0-1,0 1,1 0,-1-1,0 1,0 0,-1 0,1 0,0-1,0 1,0 0,0 0,-1 0,1 0,-1 1,1-1,0 0,-1 0,0 0,1 0,-1 1,8 58,-7-44,-1-13,0 1,0 0,0 0,1 0,0 0,0-1,0 1,0 0,1-1,-1 1,1-1,0 1,0-1,0 0,0 1,1-1,-1-1,1 1,0 0,0-1,0 1,0-1,0 0,1 0,-1 0,1 0,-1-1,1 1,0-1,-1 0,1 0,0 0,0-1,0 1,-1-1,1 0,0 0,0-1,3 1,6-3,1 0,-1-1,0 0,0-1,0 0,-1-1,1-1,-1 0,-1-1,3-1,-5 4,0 1,0 0,1 1,0 0,0 0,0 1,0 0,0 1,0 0,0 1,0 0,1 0,102-19,-101 13,-2 0,1-1,-1 0,0-1,0 0,-1-1,0 0,-1 0,0-1,0 0,-1 0,-1-1,1 0,-2 0,1-1,-2 1,0-1,0 0,1-10,-4 19,0 0,-1 0,0 0,1 0,-1 0,0 0,-1 0,1 0,-1 0,1 0,-1 0,0 0,0 1,0-1,0 0,0 0,-1 1,1-1,-1 1,0-1,0 1,0 0,0 0,0 0,0 0,0 0,-1 0,1 0,-1 1,0-1,1 1,-1 0,0 0,0 0,1 0,-1 0,0 1,0-1,0 1,0 0,0 0,-5 0,0 0,0 0,0 1,0 0,0 0,1 1,-1 0,1 0,-1 1,1 0,0 0,0 1,0 0,0 0,-1 2,-3 3,1 0,0 1,1 0,0 0,0 1,1 1,0-1,1 1,1 0,0 1,0 0,1 0,1 0,0 0,1 1,1-1,-1 7,3-15,0-1,0 1,0-1,1 0,0 1,0-1,0 0,0 1,1-1,-1 0,1 0,0 0,1-1,-1 1,0 0,1-1,0 1,0-1,0 0,0 0,1 0,-1-1,1 1,0-1,-1 1,1-1,0-1,0 1,1 0,-1-1,0 0,138 12,-113-14</inkml:trace>
  <inkml:trace contextRef="#ctx0" brushRef="#br0" timeOffset="1400.519">2257 989,'20'-13,"-2"-1,0-1,-1-1,0 0,-1-1,-1 0,-1-2,0 0,-2 0,8-16,-1 6,49-70,-68 100,0-1,0 0,0 0,0 1,0-1,0 0,1 0,-1 0,0 1,0-1,0 0,0 0,0 0,0 0,1 1,-1-1,0 0,0 0,0 0,0 0,1 0,-1 1,0-1,0 0,0 0,1 0,-1 0,0 0,0 0,1 0,-1 0,0 0,0 0,0 0,1 0,-1 0,0 0,0 0,1 0,-1 0,0 0,0 0,0 0,1-1,-1 1,0 0,0 0,0 0,1 0,-1 0,0 0,0-1,0 1,0 0,-5 27,3-20,0-1,0-1,0 1,1 0,0-1,0 1,0 0,1 0,0-1,0 1,0 0,1 0,0 0,0-1,0 1,1 0,0-1,0 0,0 1,1-1,-1 0,1 0,1 0,-1 0,1-1,-1 1,1-1,1 0,-1 0,3 1,0 0,1 0,0 0,0-1,1 0,-1-1,1 0,0 0,0-1,0 0,0 0,1-1,-1-1,0 1,0-1,1-1,-1 0,0 0,0-1,0 0,0 0,2-2,2-3,0-2,0 1,0-1,-1-1,-1-1,0 1,0-2,-1 1,0-1,-1-1,0 0,-2 0,1-1,-1 0,-1 0,-1-1,0 1,2-10,1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137 292,'0'62,"-11"178,-3-154,-4-1,-23 61,-11 27,52-174,1 1,-1-1,1 1,-1-1,1 1,-1-1,1 1,-1 0,1-1,-1 1,1 0,-1 0,1-1,0 1,-1 0,1 0,-1 0,1 0,0-1,-1 1,1 0,0 0,-1 0,1 1,0-1,-1 0,1 0,-1 0,1 0,0 1,-1-1,1 0,-1 0,1 1,-1-1,1 0,0 1,-1-1,0 1,1-1,-1 1,1-1,-1 1,0-1,1 1,-1-1,0 1,1 0,-1-1,0 1,0-1,0 1,1 0,-1-1,0 1,0 0,0-1,0 1,0-1,0 1,0 0,-1-1,1 1,0 0,10-13</inkml:trace>
  <inkml:trace contextRef="#ctx0" brushRef="#br0" timeOffset="624.55">1012 180,'-12'-7,"0"0,0 1,-1 1,1 0,-1 1,0 0,-1 1,1 0,0 1,-1 1,0 0,1 1,-1 0,1 1,-1 1,1 0,0 1,-1 0,1 1,0 0,1 2,-1-1,-1 2,1 0,1 1,0 0,0 1,1 0,0 1,0 0,1 1,0 0,1 0,1 1,-1 0,2 1,0 0,0 0,-2 9,6-18,1 1,-1-1,1 0,0 1,0 0,0-1,1 1,-1 0,1 0,1 0,-1 0,1 0,-1 0,1 0,1 0,-1 0,1 0,0 0,0 0,0-1,1 1,0 0,0 0,0-1,0 1,1-1,-1 0,1 0,0 0,1 0,-1 0,4 2,4-2,0-2,0 1,1-2,-1 1,0-2,1 1,-1-2,0 1,1-2,-1 1,0-2,0 1,0-1,0-1,-1 0,1-1,-1 0,0 0,0-1,-1 0,0-1,6-5,0 3,286-207,-209 158,-91 59,-1 0,1 0,0 0,0 0,0 0,-1 0,1 0,0 0,-1 1,1-1,-1 0,0 0,1 0,-1 1,0-1,0 0,1 1,-1-1,0 0,0 0,-1 1,1-1,0 0,0 0,-1 1,1-1,0 0,-1 0,1 0,-1 1,0-1,1-1,-72 154,-50 150,91-175,26-89,8-26</inkml:trace>
  <inkml:trace contextRef="#ctx0" brushRef="#br0" timeOffset="872.701">1605 631,'-24'33,"-3"12,2-2</inkml:trace>
  <inkml:trace contextRef="#ctx0" brushRef="#br0" timeOffset="1303.117">1858 151,'61'-28,"-14"5,0 2,2 2,0 3,1 1,44-6,-92 20,0 0,0 0,0 0,1 0,-1 1,0-1,0 1,0-1,1 1,-1 0,0 0,0 0,1 0,-1 0,0 0,0 1,1-1,-1 1,0-1,0 1,0 0,0 0,0 0,0 0,0 0,0 1,0-1,-1 1,1-1,0 1,-1-1,1 1,-1 0,0 0,1 0,-1 0,0 0,0 0,0 0,-1 0,1 0,0 0,-1 1,0-1,1 0,-1 0,0 1,0-1,0 0,0 0,-1 1,1-1,-7 16,-1 0,-1 0,0-1,-1-1,-1 1,0-2,-13 13,10-9,-81 91,66-80,1 2,2 1,1 1,1 1,-16 35,38-67,0 1,0-1,0 1,1-1,0 1,0 0,0 0,0 0,0 0,1 0,-1 0,1 0,0 0,1 0,-1 0,1 0,-1-1,1 1,1 0,-1 0,0 0,1-1,0 1,-1-1,1 1,1-1,-1 0,1 0,-1 0,1 0,0 0,0 0,0-1,0 1,0-1,1 0,1 1,22 6,0-1,0-2,1 0,0-2,0-1,0-1,0-2,0-1,1-1,-1-1,-1-1,1-2,-1 0,21-9,-12 3,-6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79,'29'-4,"24"-3,8 1,-3 2,-5-5,-7 1,-7 0,-5 3,-3 1,-3 2,-1 1,-5-4,-1-1,0 1,-4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5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0,-3-1,-8-2,-8-1,-13-5,-7-3,-8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114 341,'52'-11,"1"-2,-2-2,0-3,-1-2,-1-2,-1-2,-1-2,-1-2,23-20,30-68,-117 168,-12 48,3 0,6 2,2 12,4-31,-7 48,-7 0,-5-2,-45 110,67-211,-1-1,-1 0,-1-1,-2 0,-1-2,0 1,13-20,0 0,0-1,0 1,-1-1,1 0,-1 0,0-1,0 0,0 0,0 0,-1-1,1 1,-1-2,0 1,1-1,-1 0,-17 1</inkml:trace>
  <inkml:trace contextRef="#ctx0" brushRef="#br0" timeOffset="385.989">1 1075,'597'-261,"-518"229,31-17,-107 51,1-1,-1 1,0 0,0 0,0 0,0 1,0-1,0 1,0 0,-1-1,0 1,1 0,-1 1,0-1,0 0,-1 0,1 1,-1-1,0 1,1 0,-2-1,1 1,0 0,-1-1,0 1,1 2,33 170,-28-153,1-5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0,'-111'153,"7"4,-47 102,-17 77,101-232,67-105,0 1,-1 0,1-1,0 1,0 0,-1 0,1-1,0 1,-1 0,1 0,0 0,-1 0,1-1,-1 1,1 0,0 0,-1 0,1 0,-1 0,1 0,0 0,-1 0,1 0,-1 0,1 0,0 0,-1 0,1 1,0-1,-1 0,1 0,-1 0,1 0,0 1,-1-1,1 0,0 1,13-42,19-15,-17 30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1,'31'55,"-2"2,-3 0,-2 2,-3 1,-2 1,-3 0,-3 1,-3 1,1 35,-3 63,19-61,-19-88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38,'63'4,"29"-2,10-2,-4-1,-8-1,-15-4,-11-1,-6 0,-9-4,-12 1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19,'-9'-3,"0"-1,1 2,-1-1,0 1,0 1,0-1,-1 1,1 1,0 0,0 0,0 1,-1 0,1 1,0 0,0 0,1 1,-1 0,0 0,1 1,0 0,0 1,0 0,0 0,1 1,0 0,0 0,1 0,-1 1,1 0,1 0,-3 5,0 0,2 0,0 1,0 0,1 0,0 0,2 0,-1 1,2-1,-1 1,2 0,0 1,1-10,-1 0,1 0,1 0,-1 0,1 0,0 0,0 1,0-1,1-1,0 1,0 0,0 0,0-1,1 1,0-1,0 0,0 0,0 0,1 0,-1 0,1-1,0 0,0 1,1-1,-1-1,0 1,1-1,0 0,0 0,3 1,83 2,-60-12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5,'-20'27,"1"0,1 0,1 2,1 0,2 1,-8 23,21-50,-1 1,0-1,1 1,-1 0,1-1,0 1,1 0,-1-1,0 1,1 0,0 0,0 0,0 0,1-1,-1 1,1 0,0 0,0-1,0 1,0 0,1-1,-1 1,1-1,0 0,0 0,0 1,1-1,-1 0,1-1,-1 1,1 0,0-1,0 0,0 1,2-1,7 1,1-1,-1 0,1 0,0-2,0 1,0-2,0 0,11-2,11 0,-20 2,-1 0,1 0,0-2,0 0,-1 0,1-2,-1 0,0 0,0-1,-1-1,0 0,0-1,-1 0,0-1,0-1,-1 0,5-6,-12 11,0 0,-1-1,0 1,0-1,0 0,-1 0,1 0,-2 0,1 0,-1-1,1 1,-2 0,1-1,-1 1,0-1,0 1,-1-1,0 1,0 0,0-1,-1 1,0 0,0 0,-1 0,1 0,-1 0,-1 1,1-1,-1 1,0 0,0 0,0 0,-1 1,0 0,0-1,0 2,0-1,-1 0,1 1,-6-2,1 2,1 0,-2 0,1 1,0 1,0-1,0 2,-1-1,1 2,0-1,-1 1,1 1,0 0,0 0,0 1,0 0,0 1,1 0,0 1,0 0,0 0,-8 7,-1 3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0,'-9'9,"0"0,0 1,1 0,0 1,1-1,0 1,0 1,2-1,-1 1,1 0,-2 9,7-19,-1 1,0-1,1 1,-1-1,1 1,0-1,0 1,0 0,0-1,1 1,-1-1,0 1,1-1,0 1,0-1,0 0,0 1,0-1,0 0,0 1,1-1,-1 0,1 0,0 0,-1-1,1 1,0 0,0-1,0 1,0-1,2 1,80 22,-38-14,-43-10,-1 0,1 1,-1-1,1 1,-1-1,0 1,1 0,-1 0,0 0,1 0,-1 1,0-1,0 1,0-1,0 1,0 0,0-1,-1 1,1 0,-1 0,1 0,-1 1,0-1,1 0,-1 0,0 1,-1-1,1 1,0-1,-1 0,1 1,-1-1,0 1,0 0,0-1,0 1,0-1,-1 1,1-1,-1 1,1-1,-1 1,0-1,0 0,0 1,0-1,-1 0,1 0,0 0,-1 0,-1 1,-10 6,-1-1,0-1,-1 0,1-1,-1-1,-1 0,1-1,-1 0,-7-1,-18 6,41-9,-3 2,-1-1,1 0,-1 0,0 0,1-1,-1 0,0 1,0-1,1 0,-1-1,0 1,1-1,-1 1,0-1,1 0,-1-1,1 1,-1-1,-8-8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47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1,'-37'33,"0"-4,2 2,1 1,1 1,2 2,1 1,3 2,0 0,3 2,1 1,2 1,17-33,1 0,0 0,0 1,1-1,1 1,-1 0,2-1,-1 1,1 0,1 0,0-1,0 1,1 0,0-1,0 1,1-1,1 0,0 0,0 0,0 0,1-1,1 0,-1 0,1 0,0-1,1 1,0-2,0 1,1-1,0 0,1 1,2 0,0 0,1-1,-1 0,1 0,0-2,1 1,-1-2,1 0,-1 0,1-1,0 0,0-2,0 1,0-1,0-1,0 0,0-1,-1-1,1 0,0 0,-1-2,0 1,0-1,0-1,7-5,-1-3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13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400 341,'5'15,"0"2,-1-1,0 0,-2 1,1 0,-2-1,-1 1,0 8,-4 38,-2 0,-3 0,-3-1,-10 29,4-15,-39 144,56-218,-1 1,1 0,-1 0,1-1,0 1,0 0,0 0,1 0,-1 1,1-1,-1 0,1 0,0 0,0 0,0 0,1 0,-1 0,1 0,0 0,0 0,0 0,0 0,0 0,1 0,-1 0,1-1,0 1,0-1,0 1,0-1,0 0,0 0,1 0,-1 0,1 0,-1 0,1-1,0 1,0-1,0 0,-1 1,1-2,3 2,7-3,-1 0,1 0,-1-2,1 1,-1-2,0 0,0 0,0-1,3-2,38-13,81-14,8 8,1-3,-111 15,-27 8</inkml:trace>
  <inkml:trace contextRef="#ctx0" brushRef="#br0" timeOffset="642.175">1161 510,'8'-9,"0"1,0 0,1 0,0 1,0 0,1 1,0 0,0 0,0 1,1 0,-1 1,1 0,0 1,1 0,-1 1,9-1,-8 0,167-33,-85 37,-92 0,0-1,0 1,0-1,0 1,0 0,-1 0,1 0,0 0,0 0,-1 0,1 0,-1 1,1-1,-1 1,1-1,-1 1,0-1,0 1,0 0,0 0,0-1,0 1,0 0,0 0,-1 0,1 0,-1 0,0 0,1 0,-1 0,0 0,0 0,0 0,-1 0,1 0,0 0,-1 0,1 0,-1 0,0 0,0 0,1 0,-2 1,-9 18,0 0,-2-1,0 0,-1-1,-1 0,-1-1,-1-1,0-1,-1 0,-3 0,-12 14,29-27,1 1,-1-1,1 1,0-1,0 1,0 0,1 0,-1 1,1-1,0 0,0 1,1 0,-1-1,1 1,0 0,0-1,1 1,0 0,-1 0,1 0,1-1,-1 1,1 0,0 0,0 0,0-1,1 1,-1-1,1 1,1-1,-1 0,0 1,1-1,0-1,0 1,0 0,0-1,1 1,2 2,155 146,-158-147,1 0,-1 1,-1 0,1-1,-1 1,0 0,-1 0,1 0,-1 0,0 0,-1 1,1-1,-1 0,-1 0,1 0,-1 1,0-1,0 0,-1 0,1 0,-2 0,1 0,-1-1,1 1,-1-1,-1 0,1 1,-1-1,0-1,0 1,0-1,-1 1,0-1,0-1,0 1,0-1,0 1,-1-1,0-1,-5 6,-1-2,0 1,-1-2,1 1,-1-2,0 0,0 0,0-1,0-1,-1 0,1-1,-1-1,1 0,-3 0,-2-6</inkml:trace>
  <inkml:trace contextRef="#ctx0" brushRef="#br0" timeOffset="1217.277">1979 510,'27'-10,"1"-4,2 2,-1 1,2 1,-1 1,1 2,0 1,1 2,-1 1,1 1,9 2,-38 0,-1 0,1 0,0 1,-1-1,1 0,-1 1,1 0,-1-1,1 1,-1 0,1 0,-1 1,0-1,0 0,0 1,1 0,-1-1,-1 1,1 0,0 0,0 0,-1 0,1 0,-1 0,1 0,-1 1,0-1,0 1,0-1,0 1,-1-1,1 1,-1-1,1 1,-1-1,0 1,0 0,0-1,0 1,-1-1,1 1,-1 0,1-1,-1 1,-1 1,-6 14,-1-1,-1 0,-1-1,0 0,-1-1,-13 14,-5 6,-11 15,7-10,1 1,2 2,2 0,2 2,-19 44,44-86,0 0,0 1,1-1,-1 0,1 1,-1-1,1 1,0 0,0-1,1 1,-1 0,1 0,0-1,0 1,0 0,0 0,1-1,-1 1,1 0,0-1,0 1,1 0,-1-1,1 1,0-1,-1 0,1 0,1 0,-1 0,0 0,1 0,0 0,-1-1,1 1,0-1,0 0,1 0,-1 0,3 1,6-1,-1-1,1-1,-1 0,1-1,0 0,-1 0,0-1,1-1,-1 0,0 0,0-1,-1-1,1 0,-1 0,0-1,0 0,-1-1,0 0,0 0,6-8,10-6</inkml:trace>
  <inkml:trace contextRef="#ctx0" brushRef="#br0" timeOffset="2444.625">2826 1,'0'678,"30"-268,-31-140,2-267,-1 0,0 0,1 0,-1 0,0 0,0 0,-1 0,1 0,-1 0,1 0,-1 0,0 0,0 0,-1 0,1-1,0 1,-1 0,0-1,1 1,-1-1,0 0,0 1,-1-1,1 0,0 0,-1-1,1 1,-1 0,0-1,1 1,-1-1,0 0,0 0,0 0,0 0,0-1,-13 2,1-2,0 0,-1 0,1-2,0 0,-1 0,1-2,-1 0,-67-11,-442 11,-753 62,587-30,688-27,0-1,0 1,0-1,0 0,0 0,0-1,0 1,0 0,1-1,-1 0,0 0,0 0,0 0,1 0,-1 0,0-1,1 1,-1-1,1 0,0 0,0 0,0 0,0 0,0 0,0 0,0-1,0 1,1-1,0 0,-1 1,1-1,0 0,0 0,0 1,1-1,-1-1,0-14,0 0,2 0,0 0,1 1,1-1,0 1,2-1,3-10,3-13,39-261,-24 157,-7 0,-7-1,-5-6,19-79,-24 226,0 1,1 0,0 0,0 0,0 0,0 0,1 1,-1-1,1 1,0 0,0 0,0 0,0 1,1-1,-1 1,1 0,0 1,-1-1,1 1,0 0,0 0,0 0,0 0,0 1,0 0,-1 0,1 1,0-1,0 1,0 0,0 0,0 1,2 0,15-1,330-8,140-28,263 23,-580 13,321 28,-252-1,-217-27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0 522,'32'-3,"-1"-1,0-1,0-2,-1-1,0-2,0-1,-1-1,-1-1,0-1,-1-2,0-1,-1-1,-1-1,-1-2,-1 0,-1-1,10-13,-31 34,1 0,-1 0,0-1,1 1,-1 0,0-1,0 0,1 1,-1-1,-1 1,1-1,0 0,0 0,-1 0,1 1,-1-1,1 0,-1 0,0 0,1 0,-1 0,0 0,-1 0,1 1,0-1,0 0,-1 0,1 0,-1 0,0 0,1 1,-1-1,0 0,0 1,0-1,0 0,-1 1,1-1,0 1,-1 0,1-1,0 1,-1 0,-7 3,1 0,0 1,0 0,0 0,0 1,1 0,0 1,-1-1,1 1,1 1,-1-1,1 1,0 0,0 1,1-1,0 1,0 0,0 1,1-1,0 1,1 0,0 0,0 0,0 0,0 8,1-11,1 0,0 1,0-1,0 1,1-1,0 1,0-1,0 1,1-1,0 1,0-1,0 0,1 1,-1-1,1 0,0 0,1 0,0 0,-1 0,1-1,1 1,-1-1,1 0,0 0,-1 0,2 0,-1-1,0 0,1 0,0 0,-1 0,1-1,0 1,1-1,-1-1,0 1,5 0,3 1,0-1,0 0,1-1,-1-1,1 0,-1 0,1-2,-1 1,0-2,0 0,0 0,0-2,-1 1,1-1,-1-1,0 0,-1-1,1-1,-1 1,-1-2,0 1,0-1,0-1,-1 0,-1 0,0-1,0 0,125-179,-132 189,0 1,0-1,0 0,0 0,0-1,-1 1,1 0,0 0,0 0,-1-1,1 1,-1 0,1-1,-1 1,0 0,1-1,-1 1,0 0,0-1,0 1,0-1,0 1,0 0,0-1,-1 1,1-1,0 1,-1 0,1-1,-1 1,0 0,1 0,-1-1,0 1,0 0,1 0,-1 0,0 0,0 0,0 0,0 0,-1 0,1 1,0-1,0 0,0 1,-1-1,1 1,0-1,-1 1,-4 1,0 1,0 1,0-1,1 1,-1 0,1 0,-1 0,1 1,0 0,0 0,1 0,-1 1,1 0,0-1,0 1,1 1,0-1,-1 0,2 1,-1 0,1 0,0 0,0 0,0 0,1 0,0 0,0 0,1 1,-1-1,1 0,1 6,0-8,0 0,1 1,-1-1,1 0,0 1,0-1,0 0,1-1,-1 1,1 0,0-1,0 1,1-1,-1 0,0 0,1 0,0-1,0 1,0-1,0 0,0 0,0 0,0 0,1-1,-1 0,1 0,-1 0,1 0,7 0,-1 0,0 0,1-1,-1-1,0 0,1 0,-1-1,0 0,0-1,9-4,4-3,-1 0,-1-2,1-1,-2 0,0-2,-1 0,0-1,-1-1,4-7,-11 13,-3 4,-1 0,1 0,-1-1,-1 0,1-1,-1 0,-1 0,0 0,0-1,-1 0,0 0,0 0,-1-1,-1 1,0-1,0 0,-1 0,0-9,-2 20,0-1,0 0,0 0,0 0,0 0,-1 1,1-1,0 0,-1 0,1 0,-1 1,1-1,-1 0,1 1,-1-1,1 0,-1 1,0-1,1 1,-1-1,0 1,1-1,-1 1,0-1,0 1,0 0,1-1,-1 1,0 0,0 0,0 0,0 0,0 0,1-1,-1 2,0-1,0 0,0 0,0 0,0 0,1 0,-1 1,0-1,0 0,0 1,1-1,-1 1,0-1,0 1,1-1,-1 1,1-1,-1 1,-38 31,31-20,-1 0,2 1,0 0,0 0,1 0,1 1,0 0,1 0,0 0,1 3,1-11,1 0,0 0,1 1,-1-1,1 0,0 0,1 0,-1 0,1 0,1 0,-1 0,1 0,0 0,0 0,1-1,-1 1,1-1,1 0,-1 0,1 0,0 0,0 0,0-1,0 0,3 2,-5-5,0 0,0 1,0-1,0 0,1 0,-1 0,0-1,1 1,-1-1,0 1,1-1,-1 0,1 1,-1-1,0-1,1 1,-1 0,1-1,-1 1,0-1,1 1,-1-1,0 0,0 0,1-1,13-8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396 143,'-18'72,"-66"126,64-160,1 1,3 1,1 1,-2 11,16-48,0-1,0 0,0 0,0 0,1 1,0-1,-1 0,1 0,0 1,1-1,-1 0,0 1,1-1,0 0,0 0,0 0,0 0,0 0,1 0,-1 0,1 0,0 0,0 0,0-1,0 1,1-1,-1 0,0 1,1-1,0 0,-1-1,1 1,0 0,0-1,0 0,0 1,0-1,0 0,1-1,-1 1,0 0,1-1,-1 0,1 0,170-38,-149 32</inkml:trace>
  <inkml:trace contextRef="#ctx0" brushRef="#br0" timeOffset="283.667">1 453,'38'0,"32"0,9 0,-4-5,-10-1,-12-1,-9 2,-8 2,-5 1,-3 0,-2 2,0 0,-4 0</inkml:trace>
  <inkml:trace contextRef="#ctx0" brushRef="#br0" timeOffset="616.109">819 1,'22'37,"-1"0,-2 2,-1 1,-2 0,-2 1,-2 0,-2 1,-1 1,-3-1,2 39,-7-63,0 1,-1-1,-2 0,1 0,-2 1,-1-1,0-1,-1 1,-1-1,0 0,-1 0,-1 0,-1-1,0-1,-1 1,-1-1,-1-1,0 0,0-1,-1 0,-8 5,14-12,0 0,-1 0,1-1,-1 0,0 0,0-1,-1 0,0 0,1-1,-1 0,0 0,0-1,-3 0,-10-1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47,'0'-1,"1"0,0 0,-1 0,1 0,-1-1,1 1,-1 0,1 0,-1 0,0 0,1 0,-1-1,0 1,0 0,0 0,0 0,0-1,0 1,0 0,-1 0,1 0,0-1,-1 1,1 0,0 0,-1 0,0 0,1 0,-1 0,0 0,1 0,-1 0,0 0,0 0,0 1,0-1,0 0,0 0,0 1,0-1,0 1,0-1,0 1,0-1,0 1,0 0,-1-1,1 1,-61-1,42 5,1 1,0 0,0 1,1 2,-1 0,2 0,-1 2,1 0,1 1,0 1,-13 11,28-21,-1-1,1 0,-1 1,1-1,0 1,0-1,-1 1,1 0,0-1,1 1,-1 0,0 0,0-1,1 1,-1 0,1 0,0 0,-1 0,1 0,0 0,0 0,0 0,1 0,-1 0,0 0,1 0,-1 0,1 0,-1-1,1 1,0 0,0 0,0-1,0 1,0 0,0-1,1 1,-1-1,1 0,-1 1,1-1,0 1,75 42,-9-30,30 14,-97-27,1 0,-1 1,0-1,0 0,0 1,0-1,0 1,0-1,0 1,-1 0,1-1,-1 1,1 0,-1 0,1-1,-1 1,0 0,0 0,0-1,0 1,0 0,0 0,0-1,-1 1,1 0,-1 0,1-1,-1 1,0 0,0-1,1 1,-1-1,0 1,-1-1,1 1,0-1,-44 52,33-41,0 0,-1-1,-1-1,0 0,0-1,0-1,-1 0,-1-1,1 0,-1-2,0 1,-1-2,1 0,-16 1,29-6,0 0,0 0,-1 0,1 0,0 0,1-1,-1 1,0-1,0 0,1 0,-1 0,1 0,-1 0,1 0,0-1,0 1,0-1,0 0,0 1,1-1,-1 0,1 0,0 0,0 0,0 0,0-1,0 1,1 0,0 0,-1 0,1-1,0 1,0 0,1 0,-1-1,1 1,0 0,0 0,0 0,0 0,0 0,1 0,-1 0,1 0,0 1,-1-1,2 0,11-11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145 308,'-19'38,"-7"23,-3 0,3-5,1-12,5-13</inkml:trace>
  <inkml:trace contextRef="#ctx0" brushRef="#br0" timeOffset="797.814">315 476,'137'-180,"-3"-44,-121 215,-12 42,-1-26,-2 49,0-34,1 0,0 0,2 0,1 0,1 0,1 0,1 2,-4-20,0 0,1 0,0 0,0 0,0 0,0 0,0-1,1 1,0-1,-1 0,1 1,1-1,-1 0,0-1,1 1,-1-1,1 1,0-1,0 0,0-1,0 1,0-1,0 1,0-1,0 0,1-1,-1 1,0-1,1 0,-1 0,0 0,1-1,-1 1,0-1,1 0,3-2,14-10,0-1,-1-1,0-1,-2-1,0-1,0-1,-2 0,-1-1,0-1,-1-1,-1 0,-2-1,2-5,20-85,-32 88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1,'0'43,"-5"38,-2 16,1-5,1-13,1-15,2-13,1-12,1-6,0-5,0-2,0-1,0 1,0 0,1 0,4-3,1-7</inkml:trace>
  <inkml:trace contextRef="#ctx0" brushRef="#br0" timeOffset="-611.559">0 509,'511'0,"-437"-11,-57 5</inkml:trace>
  <inkml:trace contextRef="#ctx0" brushRef="#br0" timeOffset="-332.521">339 226,'0'38,"0"33,0 8,0-4,0-11,0-10,0-10,0-8,0-5,0-3,0-2,-5-5,-1-1,0 1,5-4,4-4</inkml:trace>
  <inkml:trace contextRef="#ctx0" brushRef="#br0" timeOffset="508.45">763 29,'64'-6,"-9"-1,0 3,0 1,0 4,-1 1,1 3,52 12,-103-17,1 1,-1 0,1 0,-1 0,0 1,1-1,-1 1,0 0,0 0,0 0,0 1,-1-1,1 1,-1 0,1 0,-1 0,0 1,0-1,-1 1,1 0,-1-1,1 1,-1 0,0 1,-1-1,1 0,-1 0,0 1,0-1,0 1,0-1,-1 1,0 3,-5 9,0 0,-1-1,-1 0,0 0,-1-1,-1 0,-1 0,0-1,0 0,-2 0,0-2,0 1,-12 8,-28 33,49-51,1-1,-1 0,1 1,-1-1,1 1,0 0,0-1,0 1,1 0,-1 0,0 1,1-1,0 0,0 0,0 1,0-1,1 1,-1-1,1 0,0 1,0-1,0 1,0-1,1 1,-1-1,1 1,0-1,0 0,0 0,1 1,-1-1,1 0,-1 0,1 0,0 0,0-1,1 1,-1 0,2 0,91 48,-83-47,0 1,0 0,-1 1,0 0,0 0,-1 1,1 1,-2 0,1 0,-1 2,-7-8,0-1,-1 2,1-1,-1 0,0 0,0 0,0 1,0-1,0 0,0 1,-1-1,1 1,-1-1,0 1,1-1,-1 1,0-1,-1 1,1-1,0 1,-1-1,1 1,-1-1,0 1,0-1,0 0,0 1,0-1,-1 0,1 0,-1 0,1 0,-1 0,0 0,1 0,-1-1,0 1,-1 0,-87 49,68-44,0-1,0-1,-1-1,1 0,-1-2,0-1,0-1,0 0,0-2,-15-3,-34-25,55 20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255 227,'-2'42,"-2"0,-2-1,-1 1,-2-1,-2-1,-2 1,-1-2,-4 4,-11 89,29-129,0 0,0 1,0-1,0 0,1 0,-1 0,1 1,0-1,0 0,0 0,0 0,1 0,-1 0,1 0,0-1,-1 1,1 0,1-1,-1 0,0 1,0-1,1 0,0 0,-1 0,1 0,0-1,0 1,0-1,0 0,0 0,0 0,0 0,0 0,0 0,0-1,1 0,-1 0,0 0,2 0,12-2,0 0,-1-2,1 0,-1-1,1 0,-2-2,1 0,-1 0,0-1,0-1,-1-1,0 0,10-10,11-19,-22 19</inkml:trace>
  <inkml:trace contextRef="#ctx0" brushRef="#br0" timeOffset="245.349">1 508,'38'0,"33"-5,13-6,-3-1,-6 1,-10 2,-12-1,-5 0,-6 3,-5-4,-5 2,-2 1,-2-2,-1 0,0 2,-4 2</inkml:trace>
  <inkml:trace contextRef="#ctx0" brushRef="#br0" timeOffset="494.877">735 0,'27'46,"-1"1,-3 1,-2 1,-1 0,5 29,-15-44,-1 0,-2 1,-1 0,-2 1,-1-1,-2 1,-1 0,-1-18,0-1,-2 1,0-1,-1 1,0-1,-2 0,0-1,-1 1,0-1,-2-1,1 1,-2-1,0-1,-11 12,5-10,-1 0,0-1,-1-1,-1-1,0-1,0 0,-2-1,1-2,-1 0,-1-1,1-1,-18 3,8-3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41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0,'-28'34,"1"0,2 2,2 0,1 2,1 1,3 0,1 1,2 1,-8 35,18-60,1 0,0 0,2 0,-1 0,2 0,0 0,1 1,1-1,1 0,0 0,1 0,0 0,1 0,1 0,1-1,0 0,1 0,1-1,0 0,1 0,4 4,-9-14,0-1,0 0,0 0,1 0,-1 0,1-1,0 0,0 0,0 0,0-1,0 1,0-1,0 0,0-1,3 1,14 1</inkml:trace>
  <inkml:trace contextRef="#ctx0" brushRef="#br0" timeOffset="829.789">211 706,'40'-2,"0"-2,-1-1,0-2,-1-2,1-2,-2-1,0-2,33-18,-54 24,-1 0,-1-2,0 0,0-1,0 0,-2-1,1 0,-2-1,0 0,0-1,-1 0,-1-1,0 0,-1-1,-1 1,-1-1,5-15,-10 29,0 0,0 0,0 0,0 0,-1 0,1 0,0 0,-1 0,1 0,-1 0,0 0,0 0,0-1,0 1,0 0,0 0,-1 0,1 0,-1 0,1 0,-1 0,0 0,0 0,0 0,0 0,0 0,0 0,-1 1,1-1,-1 0,1 1,-1-1,1 1,-1 0,0-1,0 1,1 0,-1 0,-1 0,-6 3,0 0,1 1,-1 0,1 0,0 1,0 0,0 1,1 0,-1 0,1 0,1 1,-1 0,1 0,0 1,0 0,0 0,1 0,0 1,1-1,0 1,0 1,-2 5,0-4,0 1,1 0,0 1,1-1,0 1,1 0,0 0,1 0,1 1,0-1,0 0,1 1,0-1,1 0,1 0,0 1,1-1,0 0,1-1,0 1,0 0,5 5,-2-11,0 1,1-1,0-1,0 1,0-2,1 1,0-1,0 0,0-1,0 0,0 0,1-1,-1 0,1-1,0 0,-1-1,1 0,0 0,-1-1,1 0,0-1,-1 0,0 0,1-1,-1-1,0 1,0-1,-1-1,1 1,-1-2,0 1,0-1,-1 0,1-2,18-8,-1-2,0 0,-2-2,0-1,-2 0,0-2,-1 0,-1-2,-2 0,0 0,8-22,-14-2,-11 48,0 0,0 0,0 0,0 0,0 0,-1 0,1 0,0 0,0 0,-1 0,1 0,-1 0,1 0,0 0,-1 0,0 1,1-1,-1 0,0 0,1 1,-1-1,0 0,0 1,1-1,-1 0,0 1,0-1,0 1,0-1,0 1,0 0,0 0,0-1,0 1,0 0,0 0,0 0,0 0,0 0,0 0,0 0,0 0,0 0,0 1,0-1,0 0,-1 1,-8 4,0 1,1 0,-1 0,1 1,0 1,1-1,0 1,0 1,0-1,1 1,1 1,0-1,0 1,0 0,1 1,1-1,-2 8,3-12,0 0,1 0,0 0,0 1,0-1,1 1,0-1,0 1,1-1,0 1,0 0,0-1,1 1,0 0,0-1,1 1,0-1,0 0,0 1,1-1,0 0,0-1,0 1,1 0,0-1,0 0,1 0,-1 0,1 0,0-1,1 1,4 1,1 0,-1-1,1-1,-1 0,1 0,0-1,1 0,-1-1,0 0,1-1,-1 0,1-1,0-1,-1 1,0-2,1 0,-1 0,0-1,0 0,0-1,0 0,7-4,0 0,-1 0,0-2,0 0,-1-1,-1-1,0 0,-1-1,0-1,-1 0,0-1,2-5,-1 1,0-1,-2-1,0 0,-1-1,-2 0,0-1,-1 1,-1-2,0-4,-7 27,1 0,-1 0,1-1,-1 1,1 0,-1 0,0-1,1 1,-1 0,0-1,0 1,0-1,0 1,0 0,0-1,0 1,-1 0,1-1,-1 1,1 0,-1-1,1 1,-1 0,1 0,-1 0,0 0,0-1,0 1,0 0,0 0,0 1,0-1,0 0,0 0,0 0,0 1,0-1,-1 0,1 1,0-1,0 1,-1 0,1-1,0 1,-1 0,1 0,-1 0,1 0,0 0,-1 0,1 0,0 0,-1 1,1-1,0 0,-1 1,1-1,-12 10,-1 1,2-1,0 2,0 0,1 0,1 1,0 1,0-1,-2 7,4-9,1 1,0 0,0 0,2 1,-1 0,1 0,1 0,1 0,0 1,0 0,1-1,1 1,0 0,1 0,1 0,0 0,1 0,0-1,1 1,1-1,0 1,1-1,0-1,1 1,0-1,1 1,5 5,-6-10,-1 0,2-1,-1 0,1 0,0 0,1-1,-1 0,1 0,1-1,-1 0,1 0,-1-1,1-1,0 1,1-1,-1-1,1 1,-1-2,1 1,-1-1,7-1,2-4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189 567,'-5'0,"-1"0,1 1,0 0,0 0,0 0,0 1,0-1,1 1,-1 0,0 1,1-1,-1 1,1 0,0 0,0 0,0 1,0-1,1 1,0 0,-1 0,1 0,1 0,-2 3,-5 7,1 1,0 0,1 1,1 0,0 0,1 0,1 0,0 1,2 0,-1 6,-14 63,15-81,1 0,0 0,0 0,0 0,1 0,0 0,0 0,0 0,1 0,-1 0,1 0,0 0,1 0,-1 0,1-1,0 1,0 0,1-1,-1 1,1-1,0 0,0 0,0 0,1 0,-1-1,1 0,0 1,0-1,0 0,1-1,-1 1,0-1,1 0,4 1,0-1,1 0,-1-1,1-1,0 0,-1 0,1-1,0 0,-1 0,1-1,-1-1,0 1,0-2,0 1,0-1,0 0,-1-1,0 0,0-1,0 1,0-2,-1 1,0-1,0 0,-1 0,0-1,0 0,7-10,0 0,-1-1,-2-1,0 0,0 0,-2-1,-1 0,0-1,-2 1,3-21,0-8,-5 41,0-1,-1 0,-1 1,1-1,-2 0,1 0,-1 0,-1 0,0 0,0 0,-1 0,0 1,-1-1,0 0,0 1,-1 0,-3-5,3 7,0 1,-1 0,0 0,0 1,0-1,0 1,-1 0,0 0,0 1,0 0,-1 0,0 0,1 1,-1 0,0 1,-1-1,1 1,0 0,-1 1,1 0,-1 0,1 1,-1 0,1 0,-1 0,1 1,-1 1,1-1,0 1,-1 0,-6 3,-63 49,76-52,-1 0,0-1,1 1,-1 0,1 0,-1 1,1-1,0 0,0 0,0 0,0 1,0-1,1 1,-1-1,1 1,-1-1,1 0,0 1,0-1,0 1,0-1,1 1,-1-1,1 1,-1-1,1 1,0-1,0 0,0 0,0 1,0-1,1 0,-1 0,1 0,-1 0,8 5,0 0,0-1,0 0,1-1,0 0,0-1,0 0,1 0,-1-1,1 0,0-1,0 0,0-1,0 0,0-1,0 0,0 0,0-2,-1 1,3-1,26 0,-21 1,0 0,0-1,0-1,0-1,0-1,-1 0,0-1,0-1,-1-1,0 0,0-1,-1-1,9-6,-5 5,0-1,0 0,-2-2,1 0,-2-1,0 0,-1-2,0 0,-1 0,-1-1,-1-1,-1 0,0-1,-2 0,0 0,-1-1,-1 0,3-19,-16-69,5 106,0-1,0 1,0 0,-1 0,1 0,-1 0,0 0,0 1,0-1,0 0,0 1,0-1,-1 1,1 0,-1 0,1 0,-1 0,0 0,0 1,0-1,0 1,0 0,0 0,-1 0,1 0,0 0,0 1,-1 0,1-1,-4 2,0 0,0 1,0 0,0 1,0-1,0 1,0 1,1 0,-1-1,1 2,0-1,0 1,1 0,-1 0,1 1,0-1,1 1,-1 0,1 1,0-1,1 1,0-1,0 1,0 0,1 0,0 1,0-1,0 6,2-10,0-1,0 1,0 0,0 0,0 0,1 0,-1 0,1 0,0 0,0-1,0 1,1 0,-1-1,0 1,1-1,0 1,-1-1,1 0,0 0,0 0,1 0,-1 0,0 0,1 0,-1-1,1 1,-1-1,1 0,0 0,-1 0,1 0,0 0,0 0,0-1,102 12,-65-15,-32 2,1-1,-1 1,1 1,-1 0,1 0,-1 0,1 1,-1 1,0-1,1 1,-1 1,0-1,0 1,0 1,7 4,-12-3,1 0,-1 0,0 0,0 1,-1 0,0-1,0 1,0 0,-1 0,1 0,-1 0,-1 0,1 0,-1 1,0-1,-1 0,1 0,-2 1,5 50,-3-54,1 1,0-1,-1 0,1 0,1 0,-1 0,0 0,1 0,0 0,0-1,-1 1,1-1,1 1,-1-1,0 1,1-1,-1 0,1 0,0-1,-1 1,1 0,0-1,0 1,0-1,0 0,0 0,1-1,-1 1,0 0,0-1,1 0,-1 0,19 2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0 860,'856'-474,"-229"122,-548 319,-79 33,0 1,1 0,-1-1,0 1,1 0,-1-1,0 1,0 0,0 0,0-1,0 1,0 0,0 0,0 0,0-1,0 1,0 0,0 0,-1-1,1 1,0 0,-1-1,1 1,0 0,-1-1,1 1,-1 0,1-1,-1 1,1-1,-1 1,1-1,-1 1,0-1,1 1,-1-1,0 0,1 1,-1-1,0 0,0 1,-1 1,-80 70,60-59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13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400 341,'5'15,"0"2,-1-1,0 0,-2 1,1 0,-2-1,-1 1,0 8,-4 38,-2 0,-3 0,-3-1,-10 29,4-15,-39 144,56-218,-1 1,1 0,-1 0,1-1,0 1,0 0,0 0,1 0,-1 1,1-1,-1 0,1 0,0 0,0 0,0 0,1 0,-1 0,1 0,0 0,0 0,0 0,0 0,0 0,1 0,-1 0,1-1,0 1,0-1,0 1,0-1,0 0,0 0,1 0,-1 0,1 0,-1 0,1-1,0 1,0-1,0 0,-1 1,1-2,3 2,7-3,-1 0,1 0,-1-2,1 1,-1-2,0 0,0 0,0-1,3-2,38-13,81-14,8 8,1-3,-111 15,-27 8</inkml:trace>
  <inkml:trace contextRef="#ctx0" brushRef="#br0" timeOffset="642.175">1161 510,'8'-9,"0"1,0 0,1 0,0 1,0 0,1 1,0 0,0 0,0 1,1 0,-1 1,1 0,0 1,1 0,-1 1,9-1,-8 0,167-33,-85 37,-92 0,0-1,0 1,0-1,0 1,0 0,-1 0,1 0,0 0,0 0,-1 0,1 0,-1 1,1-1,-1 1,1-1,-1 1,0-1,0 1,0 0,0 0,0-1,0 1,0 0,0 0,-1 0,1 0,-1 0,0 0,1 0,-1 0,0 0,0 0,0 0,-1 0,1 0,0 0,-1 0,1 0,-1 0,0 0,0 0,1 0,-2 1,-9 18,0 0,-2-1,0 0,-1-1,-1 0,-1-1,-1-1,0-1,-1 0,-3 0,-12 14,29-27,1 1,-1-1,1 1,0-1,0 1,0 0,1 0,-1 1,1-1,0 0,0 1,1 0,-1-1,1 1,0 0,0-1,1 1,0 0,-1 0,1 0,1-1,-1 1,1 0,0 0,0 0,0-1,1 1,-1-1,1 1,1-1,-1 0,0 1,1-1,0-1,0 1,0 0,0-1,1 1,2 2,155 146,-158-147,1 0,-1 1,-1 0,1-1,-1 1,0 0,-1 0,1 0,-1 0,0 0,-1 1,1-1,-1 0,-1 0,1 0,-1 1,0-1,0 0,-1 0,1 0,-2 0,1 0,-1-1,1 1,-1-1,-1 0,1 1,-1-1,0-1,0 1,0-1,-1 1,0-1,0-1,0 1,0-1,0 1,-1-1,0-1,-5 6,-1-2,0 1,-1-2,1 1,-1-2,0 0,0 0,0-1,0-1,-1 0,1-1,-1-1,1 0,-3 0,-2-6</inkml:trace>
  <inkml:trace contextRef="#ctx0" brushRef="#br0" timeOffset="1217.277">1979 510,'27'-10,"1"-4,2 2,-1 1,2 1,-1 1,1 2,0 1,1 2,-1 1,1 1,9 2,-38 0,-1 0,1 0,0 1,-1-1,1 0,-1 1,1 0,-1-1,1 1,-1 0,1 0,-1 1,0-1,0 0,0 1,1 0,-1-1,-1 1,1 0,0 0,0 0,-1 0,1 0,-1 0,1 0,-1 1,0-1,0 1,0-1,0 1,-1-1,1 1,-1-1,1 1,-1-1,0 1,0 0,0-1,0 1,-1-1,1 1,-1 0,1-1,-1 1,-1 1,-6 14,-1-1,-1 0,-1-1,0 0,-1-1,-13 14,-5 6,-11 15,7-10,1 1,2 2,2 0,2 2,-19 44,44-86,0 0,0 1,1-1,-1 0,1 1,-1-1,1 1,0 0,0-1,1 1,-1 0,1 0,0-1,0 1,0 0,0 0,1-1,-1 1,1 0,0-1,0 1,1 0,-1-1,1 1,0-1,-1 0,1 0,1 0,-1 0,0 0,1 0,0 0,-1-1,1 1,0-1,0 0,1 0,-1 0,3 1,6-1,-1-1,1-1,-1 0,1-1,0 0,-1 0,0-1,1-1,-1 0,0 0,0-1,-1-1,1 0,-1 0,0-1,0 0,-1-1,0 0,0 0,6-8,10-6</inkml:trace>
  <inkml:trace contextRef="#ctx0" brushRef="#br0" timeOffset="2444.625">2826 1,'0'678,"30"-268,-31-140,2-267,-1 0,0 0,1 0,-1 0,0 0,0 0,-1 0,1 0,-1 0,1 0,-1 0,0 0,0 0,-1 0,1-1,0 1,-1 0,0-1,1 1,-1-1,0 0,0 1,-1-1,1 0,0 0,-1-1,1 1,-1 0,0-1,1 1,-1-1,0 0,0 0,0 0,0 0,0-1,-13 2,1-2,0 0,-1 0,1-2,0 0,-1 0,1-2,-1 0,-67-11,-442 11,-753 62,587-30,688-27,0-1,0 1,0-1,0 0,0 0,0-1,0 1,0 0,1-1,-1 0,0 0,0 0,0 0,1 0,-1 0,0-1,1 1,-1-1,1 0,0 0,0 0,0 0,0 0,0 0,0 0,0-1,0 1,1-1,0 0,-1 1,1-1,0 0,0 0,0 1,1-1,-1-1,0-14,0 0,2 0,0 0,1 1,1-1,0 1,2-1,3-10,3-13,39-261,-24 157,-7 0,-7-1,-5-6,19-79,-24 226,0 1,1 0,0 0,0 0,0 0,0 0,1 1,-1-1,1 1,0 0,0 0,0 0,0 1,1-1,-1 1,1 0,0 1,-1-1,1 1,0 0,0 0,0 0,0 0,0 1,0 0,-1 0,1 1,0-1,0 1,0 0,0 0,0 1,2 0,15-1,330-8,140-28,263 23,-580 13,321 28,-252-1,-217-27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1,'0'2,"16"80,-3 0,-4 1,-3 0,-4 0,-4 0,-11 76,-85 256,86-345,12-69,0 0,0 0,0 0,-1 0,1 0,0 0,1 0,-1 1,0-1,0 0,0 0,1 0,-1 0,0 0,1 0,-1 0,1 0,-1 0,1 0,0 0,-1 0,1-1,0 1,0 0,0 0,0-1,-1 1,1 0,0-1,0 1,0-1,0 1,0-1,0 1,0-1,1 0,-1 0,0 0,0 1,0-1,0 0,0 0,0 0,0-1,1 1,-1 0,0 0,0-1,0 1,0 0,0-1,0 1,0-1,0 1,0-1,0 0,0 0,14-8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172 487,'94'-102,"-63"74,286-243,-228 186,-100 102,2 1,0 0,1 1,1 0,0 0,2 1,0 0,1 4,-21 109,6 0,1 72,8-2,7-91,-6-1,-15 73,21-158,-1 0,-1 0,-1 0,-1-1,-1 0,-2 0,0-1,-1-1,-2 1,0-2,-2 0,0 0,-2-2,0 0,-19 17,26-28,1-1,-1-1,0 1,0-2,-1 1,0-2,0 1,-1-2,1 1,-1-2,0 1,0-2,0 1,0-2,-1 0,1 0,-1-1,1 0,0-1,-1-1,1 0,-7-2,14 0,0 1,0-1,0 0,1 0,-1 0,1-1,0 0,0 1,1-1,-1-1,1 1,0 0,1-1,-1 0,1 0,0 1,1-1,-1 0,1 0,0-1,0-3,6-131,1 118,0 1,2 0,0 0,1 1,2 0,0 0,1 1,1 1,0 0,2 1,0 0,1 1,13-9,34-28,3 3,1 3,17-6,-36 23,185-100,-129 94,-102 38,-1 0,0 0,1 0,-1 0,0 0,0 0,0 0,0 0,0 1,0-1,0 0,0 1,0-1,-1 0,1 1,-1-1,1 1,-1-1,1 1,-1-1,0 1,0 0,0-1,0 1,0-1,0 1,0-1,0 1,0-1,-1 1,1 0,-1-1,1 0,-1 1,0 5,-6 279,7-284,0 0,0-1,0 1,0 0,0-1,0 1,0 0,1-1,-1 1,1 0,0-1,-1 1,1-1,0 1,0-1,0 1,0-1,0 0,0 1,0-1,0 0,1 0,-1 0,0 0,1 0,-1 0,2 0,8 0</inkml:trace>
  <inkml:trace contextRef="#ctx0" brushRef="#br0" timeOffset="435.275">1414 853,'9'0,"18"0,10 0,2 0,0 0,-2 0,-3 0,-1 0,-3 0,-1 0,-1 0,0 0,0 0,0 0,0 0,0 0,-10 5,-7 2</inkml:trace>
  <inkml:trace contextRef="#ctx0" brushRef="#br0" timeOffset="680.415">1386 1136,'33'10,"31"-2,9-2,2-3,-8 0,-9-7,-11-3,-8 1,-6 0,-8 2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218 379,'257'-81,"-233"73,-2 0,1-2,-1-1,-1 0,0-2,0 0,-1-1,-1-1,-1-1,0-1,10-12,-23 23,0-1,-1 0,1 0,-2 0,1 0,-1-1,0 1,0-1,-1 0,0 0,0 0,-1 0,0 0,-1-2,1 9,-1 1,0-1,0 1,0-1,0 1,0-1,0 0,0 1,0-1,0 1,0-1,0 1,0-1,0 1,0-1,0 1,0-1,0 1,-1-1,1 1,0-1,0 1,-1-1,1 1,0-1,-1 1,1 0,-1-1,1 1,0 0,-1-1,1 1,-1 0,1-1,-1 1,1 0,-1 0,1 0,-1-1,1 1,-1 0,1 0,-1 0,1 0,-1 0,1 0,-1 0,1 0,-1 0,0 0,1 0,-1 0,1 1,-1-1,1 0,-1 0,1 1,-1-1,1 0,0 0,-1 1,1-1,-1 1,1-1,0 0,-1 1,1-1,-1 1,-23 31,-3 37,4 2,2 0,3 1,4 1,2 0,1 48,-3-3,-12 118,10-76,-7-1,-9 11,27-146,-1 0,-2-1,0 0,-1 0,-2-1,0 0,-1-1,-1 0,-1-1,-3 2,7-13,0 0,0-1,0 0,-1-1,0 0,-1-1,0 0,0 0,0-2,0 1,-1-2,1 1,-1-2,0 0,0 0,0-1,0-1,0 0,-8-2,14 1,0-1,0-1,0 0,0 1,1-2,-1 1,1-1,0 0,0 0,0-1,1 0,-1 0,1 0,1-1,-1 1,1-1,0 0,0-1,0 1,1-1,0 1,0-1,1 0,0 0,0 0,1-1,0 1,0 0,0 0,1-1,1 1,-1 0,1-1,0 1,0 0,1 0,0 0,2-5,10-23,1 0,2 1,1 0,2 2,0 0,3 2,0 0,2 1,2 2,0 0,1 2,2 1,3 0,-31 22,68-56,3 3,2 4,2 2,23-7,-26 7,-56 36</inkml:trace>
  <inkml:trace contextRef="#ctx0" brushRef="#br0" timeOffset="786.386">726 1366,'-13'15,"13"-24,20-25,3 0,1 2,1 0,1 2,2 1,1 1,8-4,4 6,-40 26,0 0,0-1,-1 1,1-1,0 1,0 0,0 0,0 0,0-1,0 1,0 0,0 0,-1 0,1 0,0 1,0-1,0 0,0 0,0 0,0 1,0-1,-1 0,1 1,0-1,0 1,-1-1,1 1,0 0,0-1,-1 1,1-1,-1 1,1 0,0 0,-1-1,0 1,1 0,-1 0,1 0,-1 0,0-1,0 1,1 0,-1 0,0 0,0 0,0 0,0 0,0 1,-45 183,45-184,0-1,0 1,0-1,0 1,0-1,1 1,-1-1,0 1,0-1,1 1,-1-1,0 0,1 1,-1-1,0 1,1-1,-1 0,0 1,1-1,-1 0,1 0,-1 1,1-1,-1 0,1 0,-1 0,1 1,-1-1,1 0,-1 0,1 0,-1 0,1 0,-1 0,1 0,-1 0,1 0,-1 0,1-1,0 1,-1 0,0 0,1 0,-1-1,1 1,-1 0,1 0,-1-1,1 1,-1 0,0-1,1 1,-1-1,0 1,1 0,-1-1,0 1,0-1,1 1,-1-1,0 0,29-24,-29 25,184-185,-143 155,-40 29,-1 1,1 0,-1-1,1 1,0-1,-1 1,1 0,0-1,0 1,-1 0,1 0,0 0,-1-1,1 1,0 0,0 0,-1 0,1 0,0 0,0 0,-1 1,1-1,0 0,0 0,-1 0,1 1,0-1,-1 0,1 1,0-1,-1 1,1-1,-1 1,1-1,0 1,-1-1,1 1,-1-1,0 1,1 0,-1-1,1 1,-1 0,0-1,0 1,1 0,-1 0,0-1,0 1,0 0,0 0,0-1,0 1,0 0,0 0,0-1,0 1,0 0,0 0,-1-1,1 1,0 0,-1-1,-36 118,15-66,-4 29,23-62</inkml:trace>
  <inkml:trace contextRef="#ctx0" brushRef="#br0" timeOffset="1289.725">1657 1085,'-239'228,"231"-220,20-20,24-22,182-163,-147 162,-69 35,-1-1,1 1,0 0,0 0,-1 0,1 0,0 0,0 0,-1 0,1 0,0 1,-1-1,1 1,0-1,-1 1,1 0,0-1,-1 1,1 0,-1 0,0 0,1 0,-1 0,0 1,1-1,-1 0,0 1,0-1,0 1,0-1,-1 1,1-1,0 1,0 0,-1-1,1 1,-1 0,0-1,1 1,-1 0,0 1,0 226,4-206,2-4</inkml:trace>
  <inkml:trace contextRef="#ctx0" brushRef="#br0" timeOffset="1523.528">1544 1225,'38'-4,"33"-7,8-2,-4 2,-11 3,-10 2,-15 7,-9 4,-10 1</inkml:trace>
  <inkml:trace contextRef="#ctx0" brushRef="#br0" timeOffset="1756.587">2278 1141,'-19'34,"-12"15,1 0</inkml:trace>
  <inkml:trace contextRef="#ctx0" brushRef="#br0" timeOffset="2005.138">2053 999,'43'39,"19"17,4 4,-5-8,-12-9,-10-10,-12-7,-5-8,-7-2,-1-4,2-4,-2-3</inkml:trace>
  <inkml:trace contextRef="#ctx0" brushRef="#br0" timeOffset="3333.378">2391 1028,'-5'0,"-6"5,-2 6,-2 1,0 4,3 4,-1-2,2 1,7-3,4-3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248 310,'-25'17,"0"0,1 1,2 1,0 2,0 0,2 1,1 1,-13 21,27-38,1 0,0 0,0 0,1 1,0-1,0 1,1 0,0-1,0 1,0 0,1 0,0 1,0-1,1 0,0 0,0 0,1 0,0 1,0-1,1 0,-1 0,2 0,-1-1,1 1,0 0,0-1,1 0,0 0,0 0,0 0,1-1,0 1,0-1,0 0,0-1,1 1,2 0,2 0,1 0,0-1,0-1,0 0,1 0,-1-1,1 0,-1-1,1-1,-1 0,1 0,-1-1,1-1,-1 1,1-2,-1 0,0 0,0-1,0-1,-1 1,1-2,-1 1,0-2,-1 1,0-1,0-1,7-7,4-2,0-1,-2 0,0-2,-1 0,-1-1,-1-1,-1 0,-1-1,-1 0,7-19,-12 17,-1 0,-1-1,-1 0,-1 0,-2 0,0-1,-2 1,-2-14,3 36,0 1,1-1,-1 1,0-1,-1 0,1 1,-1-1,1 1,-1-1,0 1,-1 0,1-1,0 1,-1 0,0 0,0 0,0 0,0 0,0 0,-1 0,1 1,-1-1,1 1,-1 0,0 0,0 0,0 0,0 0,-1 1,1-1,0 1,-1 0,1 0,-1 0,1 0,-1 1,1 0,-1-1,0 1,0 0,-3 2,0 0,0 0,0 1,0 0,1 0,-1 1,1-1,-1 1,1 1,1-1,-1 1,1 0,-1 0,1 1,1 0,-1 0,1 0,0 0,1 0,-2 3,-3 8,0 1,0 0,2 0,0 1,1-1,1 1,1 6,-3 246,9-158,-3-85,2 9,-2 1,-2 0,-2-1,-1 0,-1 1,-6 11,5-30,1 0,1 1,1-1,1 1,0 0,1 0,2 13,-1-31,1 0,0-1,1 1,-1 0,0 0,1 0,-1 0,1 0,-1 0,1 0,0 0,0-1,0 1,0 0,0-1,0 1,0 0,1-1,-1 0,0 1,1-1,-1 0,1 0,0 1,-1-1,1 0,1 0,9 0</inkml:trace>
  <inkml:trace contextRef="#ctx0" brushRef="#br0" timeOffset="469.489">868 0,'73'124,"-60"-93,-1-1,-2 2,-1-1,-1 1,-2 0,-1 1,-2 0,-1-1,-1 1,-2 0,-1 0,-2-1,-1 1,-2-1,-1 0,-1-1,-2 0,-6 11,5-12,-1 0,-2-1,-1-1,-1 0,-2-1,-1-1,0 0,-2-2,-1-1,-2 0,-23 10,26-19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0 311,'44'-4,"23"-3,5 1,-4 2,-10 0,-14-3,-10 0,-6 0,-3 3,-6 0</inkml:trace>
  <inkml:trace contextRef="#ctx0" brushRef="#br0" timeOffset="234.108">254 1,'-9'43,"-9"34,-5 13,0-4,5-12,6-13,4-13,3-9,4-7,6-4,2-1,5-7,5-5,0-6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0,'-28'17,"0"1,1 2,1 0,1 2,1 1,1 0,1 2,1 1,1 0,2 1,0 2,2-1,1 2,1 0,2 1,1 0,2 1,-5 27,13-47,0 0,1 0,0 0,1 0,1 0,-1 0,2-1,0 1,0-1,1 1,1-1,0 0,0-1,1 1,0-1,1 0,0-1,1 1,0-2,0 1,1-1,0 0,0-1,1 0,0 0,0-1,1 0,-1-1,1-1,1 1,-1-2,0 1,1-2,3 1,13-1,-3-2</inkml:trace>
  <inkml:trace contextRef="#ctx0" brushRef="#br0" timeOffset="826.294">458 734,'24'5,"0"-2,-1-1,1-1,0-1,0-1,0 0,-1-2,1-1,-1-1,0-1,0-2,0 0,-1-1,15-9,-21 9,-1-1,-1-1,0 0,-1-1,0-1,0 0,-2-1,1 0,-2-1,0 0,-1 0,0-1,-2 0,1-1,-2 0,0 0,-2 0,0-1,0 1,0-14,-3 28,0 0,-1 0,1 0,0 0,-1-1,0 1,0 0,0 0,0 0,0 0,-1 0,1 0,-1-1,0 1,0 0,0 1,0-1,-1 0,1 0,-1 0,0 1,1-1,-1 1,0-1,-1 1,1 0,0 0,-1 0,1 0,-1 0,0 1,1-1,-1 1,0-1,0 1,0 0,0 0,0 0,0 1,0-1,0 1,0 0,-1 0,1 0,0 0,0 0,-2 1,-10 6,0 1,1 0,0 1,0 0,1 1,1 1,0 0,0 1,1 0,0 1,1 0,1 0,0 1,1 0,0 1,1 0,-4 12,7-19,0 0,0 0,0 1,1-1,1 1,-1 0,1-1,1 1,-1 0,2 0,-1 0,1 1,0-1,1 0,0 0,1 0,0 0,0-1,1 1,0-1,1 1,-1-1,2 0,-1 0,1 0,0-1,1 0,-1 0,2 0,-1 0,1-1,0 0,0-1,0 0,1 0,6 3,1-4,1 0,-1-1,0-1,1-1,-1 0,1-1,-1 0,1-2,-1 0,1 0,-1-2,0 1,0-2,-1 0,1-1,-1-1,22-10,-1-2,-1-1,-1-2,-1-2,20-18,-27 22,-1-1,-1-1,-1-1,-1-1,-2-1,0-1,-1 0,-2-2,2-4,-19 32,0 1,0-1,0 0,0 1,0-1,1 0,-1 0,0 0,0 0,0 0,0 0,0 0,0 0,0 0,0-1,0 1,0 0,1-1,-1 1,0 0,0-1,0 1,1-1,-1 1,0-1,0 0,1 1,-1-1,0 0,1 1,-1-1,1 0,-1 0,1 1,-1-1,1 0,0 0,-1 0,1 0,0 0,0 0,0 1,0-1,-1 0,1 0,0 0,1 0,-1 0,0 0,0 0,0 0,0 0,1 0,-1 1,0-1,1 0,-1 0,-13 11,-1 0,1 2,1-1,0 2,1-1,0 1,1 1,0 0,-4 11,10-18,0 0,0 0,1 0,0 1,0 0,1-1,0 1,1 0,0 0,0 0,0 0,1 0,0 0,1 0,0 0,0 0,1 0,0 0,0 0,0 0,3 2,-2-5,0 0,1-1,0 1,0 0,0-1,1 0,-1 0,1 0,0-1,0 0,0 0,1 0,-1 0,1-1,-1 0,1 0,0 0,0-1,0 0,0 0,0-1,0 1,0-1,5-1,10 0,0 0,0-2,-1-1,1 0,-1-1,13-6,-7-1,0-2,0 0,-1-2,-1-1,-1 0,0-2,-2-1,0-1,-1 0,-1-1,-1-2,-1 0,-1 0,11-25,-21 40,-1-1,0 0,0 0,-1 0,0-1,-1 1,0-1,0 0,-1 0,-1 0,0 0,0 0,-1 0,-2-10,2 20,0 0,0-1,0 1,-1 0,1-1,-1 1,1 0,-1 0,1 0,-1 0,0-1,1 1,-1 0,0 0,0 0,0 0,0 1,0-1,0 0,0 0,0 1,0-1,0 0,-1 1,1-1,0 1,0-1,-1 1,1 0,0 0,0-1,-1 1,1 0,0 0,-1 0,1 1,0-1,-1 0,1 0,0 1,0-1,-1 0,1 1,0 0,0-1,0 1,-1 0,-49 41,38-26,0 0,0 0,2 2,0-1,1 1,1 1,0 0,2 0,0 1,1-1,1 1,1 1,1-1,1 1,0-1,2 1,0 0,2 11,-1-26,0 0,0 0,0 0,1 0,0 0,0 0,1-1,-1 1,1-1,0 1,1-1,-1 0,1 0,0-1,0 1,1-1,-1 0,1 0,0 0,0-1,0 1,1-1,-1 0,1-1,-1 0,1 1,0-2,0 1,0-1,0 0,0 0,0-1,1 1,-1-1,4-1,48-25,-41 16</inkml:trace>
  <inkml:trace contextRef="#ctx0" brushRef="#br0" timeOffset="1178.903">2660 28,'-247'451,"207"-336,39-110,1-1,-1 0,1 1,0-1,0 1,1-1,-1 1,1-1,0 0,0 1,0-1,1 0,0 0,-1 0,2 0,-1 0,0 0,1-1,-1 1,1-1,0 1,0-1,1 0,-1 0,2 1,2 0,1 1,-1-1,1 0,0 0,0-1,1 0,-1-1,0 1,1-2,-1 1,1-1,0-1,0 1,-1-1,1-1,0 0,-1 0,1-1,-1 0,4-1,6-2,-13 5,0 0,-1-1,1 0,-1 0,1 0,-1 0,1-1,-1 1,0-1,0 0,0-1,0 1,0-1,0 0,-1 1,1-2,-1 1,0 0,0-1,0 1,0-1,-1 0,1 0,-1 0,0 0,1-3,-5-7</inkml:trace>
  <inkml:trace contextRef="#ctx0" brushRef="#br0" timeOffset="1381.112">2209 367,'38'0,"32"0,9 0,1 0,-9-5,-12-1,-10 0,-10 1,-6 1,-8 2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34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520 283,'-10'-7,"-1"0,-1 1,1 0,-1 1,0 0,0 1,0 1,-1-1,1 2,-1 0,0 0,0 1,0 1,1 0,-1 1,0 0,0 1,1 1,-1 0,1 0,0 1,0 1,0 0,-11 6,17-7,-4 1,-1 1,1 0,0 0,1 1,0 0,0 1,0 0,1 0,0 1,1 0,0 1,-5 7,12-9,1 0,0-1,0 1,0 0,1-1,0 1,1-1,0 0,0 0,0 0,1 0,0 0,0-1,1 0,0 0,0 0,0 0,1-1,0 0,0 0,5 3,26 26,-22-23,0 1,0 1,-1 0,-1 1,0 0,-1 1,0 1,-2 0,0 0,0 1,-2 0,0 0,-1 1,-1 0,0 1,-1-1,-1 6,-3-18,1 0,-2 0,1 0,-1 0,0 0,0 0,-1 0,0 0,0 0,0 0,-1 0,0 0,0-1,0 1,-1-1,0 1,0-1,0 0,0 0,-1 0,0 0,-3 2,-10 3,1-2,-1 0,0-1,0-1,-1 0,0-1,0-1,0-1,-15 1,19-2,-1 0,0 0,0-1,0-1,0-1,1 0,-1-1,-3-1,17 3,1 0,-1 0,0-1,0 1,0 0,1-1,-1 1,0-1,0 1,1-1,-1 1,0-1,1 1,-1-1,1 0,-1 1,1-1,-1 0,1 1,-1-1,1 0,-1 0,1 1,0-1,0 0,-1 0,1 0,0 0,0 1,0-1,0 0,0 0,0 0,0 0,0 0,0 1,1-1,-1 0,0 0,1 0,-1 0,0 1,1-1,-1 0,1 1,-1-1,1 0,-1 1,1-1,-1 0,1 1,0-1,-1 1,1-1,0 1,0-1,-1 1,1 0,0-1,0 1,0 0,0 0,14-8</inkml:trace>
  <inkml:trace contextRef="#ctx0" brushRef="#br0" timeOffset="235.787">831 762,'-15'34,"-9"20,0 7,3-4,1-10,3-9,6-6,3-9</inkml:trace>
  <inkml:trace contextRef="#ctx0" brushRef="#br0" timeOffset="468.024">831 1,'9'43,"4"19,-1 0</inkml:trace>
  <inkml:trace contextRef="#ctx0" brushRef="#br0" timeOffset="852.319">944 1073,'66'-81,"-3"-4,-4-1,7-23,-28 51,-37 58,0 0,0 0,0 0,0 0,0 0,0 0,1 0,-1 0,-1 0,1 0,0 1,0-1,0 0,0 1,0-1,0 1,0-1,0 1,0-1,-1 1,1 0,0-1,0 1,-1 0,1-1,0 1,-1 0,1 0,-1 0,1 0,-1 0,1 0,-1-1,0 1,0 0,1 0,-1 0,0 0,0 0,0 0,0 0,0 0,0 0,0 0,0 0,-1 0,1 0,0 0,-1 0,1 0,0 0,-1 0,1 0,-1 0,1 0,-1-1,0 2,1 0,-2 66,-1-54,1 1,1 0,0-1,1 1,1 0,0 0,1-1,1 1,0-1,1 1,0-1,1 0,1-1,0 1,1-1,0 0,1-1,5 7,-5-14,0 0,1 0,-1-1,1 0,0-1,0 0,0 0,0-1,1 0,-1-1,0 0,1 0,-1-1,1 0,-1-1,1 0,-1-1,1 0,-1 0,0-1,0 0,0 0,-1-1,1 0,-1-1,0 0,0 0,0-1,-1 0,0 0,0-1,0 1,4-8,16-23,-1 0,-3-2,-1 0,-2-2,-1 0,-2-2,-3 1,0-5,-3 14,-1 10,-1 5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453 513,'-14'-2,"-1"1,1 1,0 1,0 0,0 1,0 0,1 1,-1 0,0 1,1 1,0 0,0 1,1 0,-1 1,-10 9,7-3,1 0,1 2,0 0,1 0,1 1,0 1,1 0,1 0,1 1,0 1,1 0,2 0,-1 0,2 1,1-1,0 1,2 0,0 1,1 5,0-21,0 1,1 0,0 0,0-1,1 1,-1 0,1 0,1-1,-1 1,1-1,0 1,0-1,0 0,1 1,0-1,0 0,0-1,0 1,1-1,0 1,0-1,0 0,1-1,-1 1,1-1,0 1,0-2,0 1,0 0,0-1,1 0,-1 0,1-1,-1 1,6-1,1 0,0 0,-1-1,1-1,0 0,0 0,0-2,-1 1,1-1,-1-1,0 0,0-1,0 0,-1 0,1-1,-1 0,-1-1,1-1,-1 1,1-3,14-13,0-2,-2-1,-1-1,-1-1,-2-1,1-3,-8 12,-1 0,-1-1,-1 0,-1 0,-1-1,-1 0,-1 0,-1 0,0-1,-2 1,-1-1,0 0,-2 1,-1-1,3 19,0 0,-1 0,1 0,-1 0,0 0,0 0,0 0,-1 0,1 1,-1-1,0 0,0 1,-1 0,1-1,-1 1,1 0,-1 0,0 0,0 1,0-1,0 1,-1-1,1 1,-1 0,0 0,1 1,-1-1,0 1,0 0,0 0,0 0,0 0,0 1,0 0,0 0,0 0,0 0,0 0,-3 1,1 0,0 0,0 1,0-1,0 1,0 0,0 0,1 1,-1 0,1 0,0 0,0 0,0 1,0 0,1 0,-3 3,5-5,0 0,1 0,-1 0,1 0,-1 0,1 0,0 0,0 1,0-1,0 1,0-1,1 0,-1 1,1-1,-1 1,1 0,0-1,0 1,0-1,1 1,-1-1,0 1,1-1,0 1,-1-1,1 1,0-1,0 0,1 1,-1-1,0 0,1 0,-1 0,1 0,0 0,0 0,0 0,10 5,0-1,0 0,0 0,1-1,-1-1,1 0,0-1,1-1,-1 0,0 0,1-1,-1-1,1-1,-1 1,1-2,-1 0,0-1,0 0,0-1,0 0,6-4,7 0,1-2,-2-1,1 0,-2-2,0-1,0-1,-1-1,-1-1,-1-1,0-1,-2-1,0-1,-1 0,-1-1,-1-1,-1 0,7-17,-18 31,1 0,-2-1,1 0,-1 0,-1 0,1 0,-2-1,0 1,0 0,0-1,-2 1,1-1,-1 1,-1 0,0-1,0 1,-2-3,3 10,-1 1,0-1,1 0,-1 1,-1-1,1 1,0-1,-1 1,1 0,-1 0,1 0,-1 0,0 1,0-1,0 1,0 0,0 0,0 0,0 0,0 0,-1 1,1-1,0 1,0 0,-1 0,1 0,0 0,0 1,-1-1,1 1,-1 0,-95 42,93-39,0 0,0 0,0 0,1 1,0 0,0 0,0 0,0 1,1-1,0 1,0 0,0 0,1 1,0-1,0 1,1 0,0-1,0 1,0 0,1 0,0 0,1 1,-1-1,1 0,1 0,-1 0,1 0,1 0,-1 0,1 0,0 0,1 0,0-1,0 1,0-1,0 0,2 1,3 0,0 0,1-1,-1 0,1 0,0-1,1 0,0-1,-1 0,1 0,1-1,-1 0,0-1,1 0,-1-1,1 0,-1-1,10-1,-8 2,-6-1,0 0,0 0,-1 1,1-1,0 1,-1 1,1-1,0 1,-1 0,0 0,1 0,-1 1,0 0,0 0,-1 0,1 1,-1-1,1 1,-1 0,0 1,-1-1,1 0,-1 1,0 0,0 0,0 0,-1 0,1 1,-1-1,-1 1,2 4,1 40,-5-45,1-1,-1 1,1-1,-1 1,1 0,1-1,-1 1,1-1,0 1,0-1,0 1,0-1,1 1,0-1,0 0,0 0,0 0,1 0,-1 0,1-1,0 1,0-1,1 1,-1-1,1 0,0-1,-1 1,1-1,0 1,2-1,17 3,-1-4</inkml:trace>
  <inkml:trace contextRef="#ctx0" brushRef="#br0" timeOffset="432.622">0 1416,'345'-144,"-189"73,578-253,-665 293,185-68,-225 93,-5 2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6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0 140,'39'-9,"31"-4,9-4,1 1,-9 3,-12 4,-10-2,-10 2,-6 1,-4 3,-2-3,-1 1,0 0,1 3,-5 1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82,'39'-5,"36"-6,15-2,-3 2,-6 3,-13-2,-13 0,-10 2,-9 2,-6 8,-7 3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195 298,'415'-157,"-396"150,0-1,-1 0,0-2,-1 0,0-1,-1 0,0-2,-1 0,6-5,-22 18,0 1,0-1,0 1,0-1,0 1,0-1,0 0,0 1,0-1,0 0,0 0,0 0,0 0,0 0,0 0,0 0,0 0,0 0,0 0,0 0,0-1,0 1,0 0,0-1,0 1,0-1,1 1,-1-1,0 1,0-1,0 0,1 1,-1-1,0 0,1 0,-1 0,0 1,1-1,-1 0,1 0,-1 0,1 0,0 0,-1 0,1 0,0 0,0 0,0 0,0 0,0 0,0 0,0 0,0 0,0 0,0 0,0 0,1 0,-1 0,0 0,1 0,-1 0,1 0,-8 8,-1 1,2 0,-1 1,1 0,1 0,-1 0,1 0,1 1,0 0,0 0,1 0,0 4,-2-1,-6 30,2 0,1 1,3 0,1 0,3 36,-6 50,-4 51,8-90,-5 0,-3-1,-10 30,10-74,-1-1,-3 0,-2-1,-1 0,-2-2,-5 4,16-31,-1 0,0 0,-1-1,-1 0,-1-1,1-1,-2 0,0 0,0-1,-1-1,0-1,-1 0,0-1,0 0,-1-2,0 0,-8 1,19-5,0 0,1 0,-1-1,0 0,0 0,0 0,-1-1,1 0,0 0,0-1,0 0,0 0,0 0,0-1,1 1,-1-2,0 1,1 0,-1-1,1 0,0-1,0 1,0-1,0 0,1 0,0 0,0 0,0-1,0 0,-2-4,0-4,0-1,1 0,0 0,2-1,-1 1,2-1,0 0,1 0,0 0,1 0,1 0,0 0,1 1,0-1,2 0,0 1,0 0,1 0,1 0,0 0,1 1,1 0,0 1,0-1,1 1,1 1,0 0,1 0,0 1,1 0,34-28,2 1,2 3,1 2,1 2,4 2,-11 3,348-164,-332 147,-36 22</inkml:trace>
  <inkml:trace contextRef="#ctx0" brushRef="#br0" timeOffset="633.06">816 1257,'151'-217,"-131"188,-11 15,0 0,1 0,1 1,0 0,1 1,0 0,0 1,2 1,-1 0,5-2,-17 11,0 1,0 0,-1-1,1 1,0-1,0 1,-1 0,1 0,0-1,0 1,0 0,0 0,-1 0,1 0,0 0,0 0,0 0,0 0,0 0,-1 1,1-1,0 0,0 0,0 1,-1-1,1 1,0-1,-1 1,1-1,0 1,-1-1,1 1,0-1,-1 1,1 0,-1-1,1 1,-1 0,1 0,-1-1,0 1,1 0,-1 0,0 0,0-1,0 1,1 0,-1 0,0 0,0 0,0 0,-4 46,-30 64,34-110,0 0,0 0,0 0,1 0,-1 0,0 0,0 0,1 0,-1 0,1-1,-1 1,0 0,1 0,0 0,-1-1,1 1,-1 0,1-1,0 1,-1 0,1-1,0 1,0-1,0 1,-1-1,1 0,0 1,0-1,0 0,0 1,0-1,0 0,0 0,0 0,0 0,0 0,-1 0,1 0,0 0,0 0,0-1,0 1,0 0,0 0,0-1,0 1,-1-1,1 1,0-1,0 1,-1-1,2 0,43-27,113-87,-141 104,-11 6,0 0,0 1,0 0,0 1,1-1,0 1,0 1,-1-1,1 1,1 0,-1 1,5-1,-10 2,-1 0,1 0,-1 0,0 1,1-1,-1 0,0 1,0-1,1 1,-1 0,0-1,0 1,0 0,0 0,1-1,-1 1,0 0,-1 0,1 0,0 0,0 1,0-1,-1 0,1 0,0 0,-1 1,1-1,-1 0,0 1,1-1,-1 0,0 1,0-1,0 0,0 1,0-1,0 0,0 1,0-1,-1 1,-13 54,8-39,1-7,1 1,-1 0,2 0,0 0,0 0,1 0,1 1,-1-1,2 1,0 3,4 4</inkml:trace>
  <inkml:trace contextRef="#ctx0" brushRef="#br0" timeOffset="1079.556">1888 805,'-274'317,"339"-405,90-103,-49 89,-105 102,0-1,0 0,0 1,1-1,-1 1,0 0,0-1,0 1,0 0,1 0,-1-1,0 1,0 0,0 0,1 0,-1 1,0-1,0 0,0 0,1 1,-1-1,0 0,0 1,0-1,0 1,0 0,0-1,0 1,0 0,0 0,0 0,0-1,0 1,-1 0,1 0,0 0,-1 0,1 0,0 0,-1 1,0-1,1 0,-1 0,0 0,1 1,16 58,-16-54,5 29,3-1,0-1,2 0,2 0,14 28,-18-44,-5-5</inkml:trace>
  <inkml:trace contextRef="#ctx0" brushRef="#br0" timeOffset="1299.139">1718 1003,'39'0,"31"-5,9-1,-4 0,-10 1,-11 2,-11 0,-7 2,-10-4,-4-2,-7 1</inkml:trace>
  <inkml:trace contextRef="#ctx0" brushRef="#br0" timeOffset="1527.713">2622 778,'-14'33,"-5"21,-5 2,3-5,0-11,3-11</inkml:trace>
  <inkml:trace contextRef="#ctx0" brushRef="#br0" timeOffset="1766.511">2339 778,'43'19,"29"11,7 5,-5-3,-11-2,-11-7,-9-6,-12-2,-7-4,-3-3,-4-3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0 120,'47'-22,"1"2,1 2,0 2,1 3,1 2,9 0,-58 10,1-1,0 1,0 0,0 0,0 0,0 1,0-1,1 1,-1-1,0 1,0 0,0 0,0 1,0-1,0 1,1-1,-1 1,0 0,0 0,-1 0,1 1,0-1,0 1,0 0,-1-1,1 1,-1 0,0 0,1 1,-1-1,0 0,0 1,-1 0,1-1,0 1,-1 0,0 0,1 0,-1 0,0 0,-1 0,1 1,-4 13,-1 0,0 0,-2-1,0 1,-1-1,0-1,-1 1,-1-1,0-1,-2 0,1 0,-2-1,-9 10,-13 14,-56 79,87-110,0 0,0 0,1 0,0 0,0 0,0 0,1 1,0-1,0 1,0-1,1 1,0-1,0 1,1-1,0 1,0-1,1 1,-1-1,1 0,2 4,4 5,1-2,0 1,0-1,1-1,1 0,0 0,1-1,0 0,10 6,-10-9,-1 1,0 0,-1 1,0 0,0 1,-1 0,0 0,-1 1,-1 0,0 0,0 1,3 10,-7-12,0 0,-1 0,0 1,-1-1,0 0,-1 1,0-1,-1 1,0-1,-1 0,0 0,0 0,-1 0,-1 0,0 0,-1-1,0 1,0-1,-1-1,0 1,-1-1,0 0,-1 0,1-1,-2 0,1-1,-1 1,0-2,-1 1,1-1,-1-1,-1 0,1 0,-1-1,1 0,-1-1,0 0,-1-1,1 0,0-1,-9 0,13-2,1 0,-1-1,0 0,1 0,-1-1,1 0,0 0,0 0,0-1,0 0,0 0,1 0,0-1,0 0,0 0,0 0,1 0,0-1,0 0,1 0,-2-3,-11-13,3 6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0 369,'95'-23,"-2"-4,-1-4,-2-4,24-16,-96 42,7-2,0-2,-1-1,-1-1,0-1,-1 0,7-10,-21 18,-4 5,0 0,0-1,0 1,-1-1,1 0,-1 0,0 0,0-1,-1 1,1-1,-1 0,0 1,0-1,-1 0,1 0,-1-1,-2 6,-1 0,1 0,0 0,0 0,0 0,-1 0,1 0,0 0,0 1,0-1,0 0,0 1,-1-1,1 1,0-1,0 1,0 0,0-1,1 1,-1 0,0 0,0 0,0 0,0-1,1 1,-1 0,0 0,1 0,-1 1,1-1,-1 0,1 0,0 0,-1 0,1 0,0 1,0 0,-18 33,1 1,3 1,0 1,3 0,1 0,-2 21,11-53,-28 158,8 1,3 70,-6 47,12-158,8-51,-5 1,-2-1,-3-1,-19 54,32-120,-1-1,1 1,-1-1,1 0,-2 0,1 0,0 0,-1 0,0 0,0-1,0 1,-1-1,0 0,0 0,0 0,0-1,0 1,-1-1,1 0,-1 0,0-1,0 0,0 1,0-1,0-1,-1 1,1-1,-1 0,-3 0,-1-2,0-1,-1 0,1 0,0-1,0-1,0 1,1-2,-1 1,1-1,0-1,1 0,-1 0,1 0,0-1,1 0,-1-1,1 0,1 0,0-1,0 1,0-1,1 0,0-3,-8-13</inkml:trace>
  <inkml:trace contextRef="#ctx0" brushRef="#br0" timeOffset="332.469">57 1074,'575'-270,"-560"264,-13 4,0 0,1 0,-1 0,1 1,-1-1,1 1,0 0,0 0,-1 0,1 0,0 0,0 0,0 1,0 0,0-1,0 1,0 0,0 1,0-1,0 0,0 1,0 0,0 0,0 0,0 0,-1 0,1 0,0 1,-1-1,1 1,-1 0,0-1,1 1,-1 0,0 1,0-1,0 0,18 101,-13-34,36 29,-33-84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27 170,'-7'20,"2"-1,0 1,2 0,0 0,1 0,1 1,0-1,2 0,0 0,2 1,0-1,1 0,1-1,6 14,-8-25,0-1,0 0,1 0,0 0,0 0,1-1,0 0,0 0,0 0,1-1,0 1,0-1,0-1,1 1,0-1,-1 0,2 0,-1-1,0 0,1-1,-1 1,1-1,-1-1,1 0,0 0,0 0,0-1,0 0,0 0,4-2,7 3,1-1,-1-1,0-1,0-1,0 0,0-1,0-2,-1 0,0 0,0-2,-1 0,1-1,13-11,-24 15,0 0,0 0,0-1,-1 0,0-1,0 1,-1-1,0 0,0-1,-1 1,0-1,0 0,-1 0,1 0,-2 0,1 0,-1-1,-1 1,0-1,0 0,0 1,-1-1,-1-5,-4-3</inkml:trace>
  <inkml:trace contextRef="#ctx0" brushRef="#br0" timeOffset="244.274">308 142,'-94'543,"57"-296,33-230,1-1,1 1,1 0,0 0,1 0,1 0,0 0,2 0,0 0,1 2,2-1</inkml:trace>
  <inkml:trace contextRef="#ctx0" brushRef="#br0" timeOffset="678.435">788 1,'16'19,"-2"0,0 1,-1 1,-2 0,0 1,-1 0,-1 1,-1 0,-1 0,-1 1,1 10,-1 8,-1 1,-3-1,-1 1,-2 0,-2 0,-1 0,-3-1,-1 0,-3-1,-1 1,-5 9,9-28,-1-1,-1 0,0 0,-2-1,0-1,-2 0,0 0,-1-1,-1-1,0-1,-2 0,0-1,-1-1,0-1,-1-1,-1 0,-4 0,-30 13,30-17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0 254,'39'0,"36"-4,10-3,-4 1,-11 1,-13-3,-12 0,-7 1,-12-3,-9-5,-8-4,-5 0</inkml:trace>
  <inkml:trace contextRef="#ctx0" brushRef="#br0" timeOffset="178.565">283 0,'-10'58,"-2"23,-1 4,4-4,2-11,2-12,8-16,2-10,1-7,4-2,1-5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2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34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480 198,'-33'8,"0"3,1 0,0 3,1 0,0 2,2 1,0 1,0 2,2 1,1 1,-21 22,37-34,1-1,0 2,1-1,0 1,0 0,1 1,0 0,1 0,1 0,0 1,1 0,0 0,1 0,0 0,1 1,1-1,0 1,0-1,2 1,0-1,0 1,1-1,1 0,0 1,1-1,0-1,1 1,1-1,0 1,0-2,1 1,1-1,0 0,7 8,-1-8,0-2,0 1,1-2,0 0,0-1,1 0,0-1,0-1,0 0,1-2,-1 0,1 0,0-2,0 0,0-1,0 0,0-2,0 0,0-1,-1 0,1-2,-1 0,0 0,0-2,-1 0,0-1,0 0,-1-1,0-1,0 0,-1-1,5-6,-5 2</inkml:trace>
  <inkml:trace contextRef="#ctx0" brushRef="#br0" timeOffset="335.089">1100 395,'-40'41,"2"1,2 2,2 2,1 1,3 1,2 2,-5 43,33-90,-1-1,0 1,1-1,0 1,0-1,0 1,0 0,0-1,0 1,1-1,-1 1,1-1,-1 1,1-1,0 1,0-1,0 0,1 1,-1-1,1 0,-1 0,1 0,-1 0,1 0,0 0,0-1,0 1,0-1,0 1,1-1,-1 0,0 0,0 0,1 0,0 0,16 2,0 0,0-2,1 0,-1-1,0-1,0-1,1-1,-1 0,2-2,10-4,0-1,-1-1,0-1,-1-2,-1-1,0-2,-1 0,18-16,-29 20,-1 0,-1-1,0-1,-1 0,0-1,-2 0,0-1,0 0,-2-1,4-10,-9 20,0-1,-1 0,-1 0,0 0,0 0,0-1,-1 1,-1-1,0 1,0-1,0 1,-2 0,1-1,-1 1,0 0,-1 0,0 0,0 0,-1 1,0-1,-1 1,0 0,-3-3,0 3,0 0,0 0,-1 1,0 1,-1 0,1 0,-1 1,0 0,-1 0,1 1,-1 1,0 0,0 0,0 1,0 0,0 1,-1 1,1 0,0 0,0 1,-1 0,1 1,0 0,0 1,1 0,-1 1,1 0,-1 1,1 0,0 0,1 1,-1 1,1-1,1 2,-1-1,0 2,-39 38,33-27</inkml:trace>
  <inkml:trace contextRef="#ctx0" brushRef="#br0" timeOffset="672.208">2116 311,'-68'23,"40"-15,1 1,0 1,0 1,1 2,0 1,1 1,-22 17,44-30,0 0,1 0,-1 0,1 0,-1 0,1 0,0 1,0-1,0 1,0-1,1 1,-1 0,1 0,-1 0,1 0,0 0,0 0,1 0,-1 0,0 0,1 0,0 0,0 1,0-1,0 0,0 0,1 0,0 1,-1-1,1 0,0 0,0 0,1 0,-1 0,1-1,-1 1,1 0,0-1,0 1,2 2,38 38,-33-36,-1-1,0 2,0-1,-1 1,0 0,0 0,-1 1,0 0,0 0,-1 0,-1 1,1 0,-2 0,1 0,-1 0,-1 0,0 1,0 0,-1 0,-2-6,0 0,-1-1,0 1,0 0,0-1,0 1,-1-1,0 1,0-1,0 0,0 0,0-1,-1 1,0-1,0 1,0-1,0 0,0-1,-1 1,1-1,-1 0,-2 1,-112 28,5-29,90-3</inkml:trace>
  <inkml:trace contextRef="#ctx0" brushRef="#br0" timeOffset="1200.638">2539 28,'-40'35,"1"1,1 2,2 1,2 2,2 2,-8 15,24-35,1 1,1 0,2 1,0 0,1 1,2 0,1 1,1 0,1 0,1 0,2 1,0 26,5-39,1 0,1 1,0-1,1-1,1 1,0-1,1 0,1 0,0-1,1 0,0 0,1-1,0 0,1-1,1 0,-1-1,2 0,-1-1,1 0,1-1,0-1,0 0,0-1,1 0,-1-1,1-1,1 0,-1-1,1-1,-1 0,10-1</inkml:trace>
  <inkml:trace contextRef="#ctx0" brushRef="#br0" timeOffset="1988.259">2709 705,'34'-2,"0"-2,0-1,0-2,-1-2,0 0,-1-3,0 0,-1-2,18-11,-30 14,-1 0,0-2,-1 1,0-2,-1 0,-1-1,0-1,-1 0,-1-1,-1-1,0 0,-1 0,-1-1,6-17,-8-16,-8 51,0 0,0 0,0 0,-1 0,1 0,0 1,-1-1,1 0,-1 0,1 0,-1 0,1 0,-1 1,0-1,1 0,-1 1,0-1,0 0,1 1,-1-1,0 1,0-1,0 1,0 0,0-1,0 1,0 0,0-1,0 1,0 0,1 0,-1 0,0 0,0 0,0 0,0 0,0 0,0 1,0-1,0 0,0 1,0-1,0 0,0 1,0-1,1 1,-1-1,0 1,0 0,0-1,0 1,-10 7,-1 1,2 0,-1 0,1 1,1 0,-1 1,2 0,0 1,0 0,1 0,0 0,1 1,1 0,0 0,-2 8,4-9,0 0,1 0,0 0,0 0,2 0,-1 0,2 0,-1 0,2 0,0 3,-1-11,0 1,0 0,1 0,-1-1,1 1,0-1,1 0,-1 0,1 1,-1-2,1 1,1 0,-1 0,0-1,1 0,0 0,-1 0,1 0,1 0,-1-1,0 0,0 0,1 0,0 0,-1-1,3 1,10 0,1-1,-1-1,1-1,-1 0,1-1,-1-1,0 0,0-2,0 0,-1 0,0-2,0 0,0-1,-1-1,0 0,-1-1,0 0,0-1,-1-1,-1 0,0-1,0 0,-2-1,1 0,4-10,-6 12,-3 5,0 0,0 0,-1-1,0 0,0 0,-1-1,0 1,0-1,-1 0,0 0,0-1,-4 9,0 0,1 0,-1 0,0 0,0 0,0 0,1 1,-1-1,0 0,0 1,0-1,0 1,0-1,0 1,0-1,0 1,-1 0,1 0,0-1,0 1,0 0,0 0,0 0,0 0,-1 0,1 0,0 1,0-1,0 0,0 1,0-1,0 0,0 1,0-1,0 1,0 0,0-1,0 1,0 0,0 0,0-1,1 1,-1 0,0 0,1 0,-1 0,0 0,1 0,-1 0,1 0,-11 13,0 0,1 0,0 1,2 0,0 1,0 0,1 0,1 1,1 0,-2 12,5-25,1 0,0 1,-1-1,2 1,-1-1,0 1,1-1,0 1,0-1,0 1,1 0,0-1,-1 1,2-1,-1 0,0 1,1-1,0 0,0 0,0 0,0 0,1 0,0 0,0-1,0 1,0-1,0 0,0 0,1 0,0 0,0-1,-1 1,1-1,1 0,-1 0,0-1,0 1,2 0,8 1,0 0,-1-1,1-1,0 0,0-1,0 0,0-1,0 0,-1-1,1-1,-1 0,1-1,-1-1,0 0,0 0,-1-1,0-1,0 0,0-1,-1 0,3-3,12-11,-1-2,0 0,-2-1,-1-2,-1 0,-1-1,-2-1,1-4,-11 20,-1-1,-1 0,0 0,-1 0,-1 0,0-1,-1 0,0 0,-1 0,-1-5,0 19,-1 0,1 0,-1-1,0 1,0 0,0 0,1-1,-1 1,0 0,-1-1,1 1,0 0,0 0,0-1,-1 1,1 0,-1 0,1 0,-1-1,1 1,-1 0,0 0,1 0,-1 0,0 0,0 0,0 0,0 1,0-1,0 0,0 0,0 1,0-1,0 0,0 1,-1-1,1 1,0 0,0-1,-1 1,1 0,0 0,0 0,-1 0,1 0,0 0,-1 0,1 0,0 0,0 1,0-1,-1 0,1 1,0-1,0 1,0-1,0 1,-1 0,1 0,0-1,0 1,1 0,-2 0,-13 16,0 1,1 0,1 1,1 0,0 1,1 1,2-1,0 2,1-1,1 1,1 1,1-1,1 1,1-1,0 18,1-28,0 0,1 0,0 0,1 0,0 0,1 0,1 0,0 0,0-1,1 1,0-1,1 1,1-1,0 0,0 0,1-1,0 0,1 0,0 0,1-1,7 8,-12-15,1-1,-1 0,0 1,0-1,1-1,-1 1,0 0,1-1,-1 0,0 0,1 0,-1 0,1 0,-1-1,0 0,1 1,-1-1,0 0,0-1,0 1,0 0,0-1,0 0,0 0,0 0,0 0,0-1,21-14</inkml:trace>
  <inkml:trace contextRef="#ctx0" brushRef="#br0" timeOffset="2700.109">4769 0,'-38'137,"-6"-2,-5-3,-18 24,-23 23,88-177,1 0,1 1,-1-1,0 0,1 0,-1 0,1 1,-1-1,1 0,0 1,0-1,0 0,0 0,1 1,-1-1,1 0,-1 0,1 1,0-1,0 0,0 0,0 0,0 0,0 0,0 0,1 0,-1-1,1 1,-1 0,1-1,0 1,0-1,0 0,0 1,0-1,0 0,0 0,0 0,0-1,0 1,0 0,1-1,-1 1,0-1,1 0,-1 0,0 0,0 0,1 0,1-1,32-5,0-2,0-2,-1-1,0-2,-1-1,0-2,25-16,-44 24,-6 5,0-1,0-1,0 0,-1 0,1-1,-1 0,-1 0,1-1,-1 0,0 0,-1-1,0 0,0 0,3-6,-14-19,-3 20</inkml:trace>
  <inkml:trace contextRef="#ctx0" brushRef="#br0" timeOffset="2938.063">4346 395,'39'-5,"36"-6,15-1,-3-4,-7 1,-11 3,-9 4,-10 3,-8 3,-6 1,-5 1,-8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09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1318,'67'5,"0"-3,0-3,0-3,0-3,-1-2,20-8,-47 6,-1-2,0-1,-1-1,-1-3,-1-1,0-1,-1-2,-2-1,0-2,-2-1,0-2,-2-1,-1 0,7-14,24-35,-3-3,-4-2,-3-2,-5-2,10-33,-32 75,-2 0,-2-2,-1 0,-3-1,-2 0,-3-1,3-40,-11 354,24-29,-9-102,-5 1,-6 43,-6-160,1 0,-2 0,-1 0,0-1,-1 1,-1-1,0 0,-1 0,-1-1,-1 0,0 0,-1-1,-1 0,-1-1,1 0,-2-1,0 0,-1-1,0-1,-1 0,0-1,0 0,-1-1,0-1,-1-1,0 0,0-1,-1-1,1-1,-17 3,10-3,0-1,0-1,0 0,0-2,0-1,-1-1,1-1,1-1,-1-2,0 0,1-1,0-1,-16-9,13-2,6 0</inkml:trace>
  <inkml:trace contextRef="#ctx0" brushRef="#br0" timeOffset="682.975">1749 979,'-15'17,"1"0,0 1,2 0,0 1,1 1,0 0,2 0,1 1,0 0,1 1,2-1,0 1,1 0,4-17,-1 0,1-1,0 1,0 0,0-1,1 1,0 0,0-1,0 1,0-1,1 1,-1-1,1 0,0 1,1-1,-1 0,1 0,0-1,0 1,0 0,0-1,0 0,1 0,0 0,-1 0,1-1,0 1,0-1,1 0,-1 0,0 0,1-1,-1 0,1 0,0 0,-1 0,1 0,0-1,-1 0,1 0,0-1,-1 1,4-2,8-3,-1-1,0-1,-1 0,1-1,-1-1,-1 0,0-1,0 0,-1-1,0-1,-1 0,0 0,-1-1,-1 0,0-1,0 0,-2 0,0-1,0 0,-1 0,-1-1,-1 0,1-7,-3 17,0 0,-1-1,1 1,-2 0,1 0,-1-1,0 1,0-1,0 1,-1 0,0-1,-1 1,1 0,-1 0,0 0,-1 0,1 0,-1 0,0 1,-1-1,1 1,-1 0,0 0,0 0,-1 1,0-1,0 1,0 0,0 1,0-1,-1 1,1 0,-1 0,0 1,0 0,0 0,0 0,-2 0,-2 1,0 0,0 0,-1 1,1 0,0 1,0 0,-1 1,1 0,0 0,1 1,-1 1,0 0,1 0,0 0,0 1,0 1,-6 5,-4 2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1,'-24'33,"-32"41,-11 11,1 2,7-9,13-14,10-12,11-11,5-7,6-9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3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142 950,'-8'11,"0"0,1 0,1 0,0 0,0 1,1 0,1 1,0-1,-3 13,5-20,1 0,-1-1,1 1,0 0,0 0,0 0,1 0,0 0,0 0,0 0,0 0,1 0,0 0,0-1,0 1,1 0,-1 0,1-1,0 1,1-1,-1 1,1-1,0 0,0 0,0 0,0-1,1 1,-1-1,1 0,0 0,0 0,0 0,1 0,-1-1,1 0,8-1,0 0,1-1,-1 0,0-2,0 1,0-1,0-1,0-1,0 0,-1 0,1-1,-1-1,0 0,-1 0,0-1,0-1,0 0,-1 0,5-7,-7 10,55-40,-2-3,-2-2,-3-3,-2-2,-2-2,-3-3,-3-2,-2-1,-3-3,-3-1,25-63,-52 102,-1 0,-1-1,-2-1,0 0,-2 1,-2-2,0 1,-2-13,-1 39,0 0,1 0,-1 0,-1 1,1-1,-1 0,1 0,-1 0,0 0,0 0,-1 1,1-1,-1 0,0 1,0-1,0 1,0 0,-1 0,1 0,-1 0,0 0,0 0,0 1,0-1,0 1,0 0,-1 0,1 0,-1 1,0-1,1 1,-1 0,0 0,0 0,0 0,0 1,0-1,1 1,-1 0,0 0,0 1,0-1,0 1,-3 0,-4 9,0 0,1 0,1 1,-1 0,2 0,0 1,0 1,1-1,0 1,1 0,1 0,0 1,1 0,0 0,1 0,0 2,-9 53,2 0,4 0,3 1,4 46,-1-80,8 151,9-1,16 46,-27-185,8 50,-5 0,-5 0,-3 0,-5 0,-4 0,-11 43,14-111,-1 0,-1-1,-2 0,-1 0,-1-1,-2 0,0-1,-2 0,-1-1,0-1,-3 1,10-15,-75 72,82-80,-1-1,0 1,0-1,0 1,0-1,0 0,0 0,-1 0,1-1,0 1,0-1,-1 1,1-1,0 0,-1-1,1 1,0 0,0-1,-1 0,1 0,0 0,0 0,0 0,0-1,0 1,0-1,0 0,1 0,-1 0,1 0,-1 0,1-1,0 0,-6-8,1 0,0-1,2 0,-1-1,1 1,1-1,0 0,1 0,0-1,1 1,1 0,0-2,-11-61,5 44</inkml:trace>
  <inkml:trace contextRef="#ctx0" brushRef="#br0" timeOffset="247.162">0 160,'5'-5,"1"-1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4,'-5'9,"-1"-1,5-2,2-7,6-3,3-6,-7 4,2 2,0 3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0,'-10'10,"-3"8,1-5,7-3,0-4,5-3,3-2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0,-1 4,0 3,2-1,2-2,1 0,1-2,1-1,0 0,0-1,1-1,-1 1,1 0,-6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16,'-28'-5,"1"0,0 2,-1 1,0 2,0 0,1 2,-1 0,1 3,0 0,0 1,0 2,-22 9,38-11,1 0,-1 0,1 1,0 0,1 1,0 0,0 1,1 0,0 0,0 0,1 1,0 1,1-1,0 1,1 0,0 0,1 1,0-1,0 1,2 0,-1 0,2 0,-1 0,1 11,3-17,-1 0,1 0,0-1,0 1,1 0,0-1,0 1,0-1,0 0,1 0,0 0,0 0,0-1,1 0,-1 0,1 0,0 0,0-1,1 1,-1-2,1 1,-1 0,1-1,0 0,0 0,0-1,0 0,0 0,0 0,0-1,1 0,-1 0,0 0,0-1,0 0,0 0,0-1,0 0,0 0,4-2,41-15,-1-3,0-2,-2-2,-2-2,0-2,-2-2,34-33,-32 26,-34 27,1 1,0 0,1 0,0 1,0 1,1 1,1 0,10-4,-25 12,0-1,1 1,-1-1,0 1,1-1,-1 1,0 0,1 0,-1-1,0 1,1 0,-1 0,0 1,1-1,-1 0,0 0,1 1,-1-1,0 1,0-1,1 1,-1-1,0 1,0 0,0-1,0 1,0 0,0 0,0 0,0 0,0 0,0 0,0 0,-1 0,1 0,0 1,-1-1,1 0,-1 0,1 1,-1-1,0 0,1 1,-1-1,0 0,0 1,0-1,0 0,0 1,0-1,-1 1,-13 73,-126 305,138-374,-20 57,3 1,3 1,3 1,2 0,1 40,15-56,2-32</inkml:trace>
  <inkml:trace contextRef="#ctx0" brushRef="#br0" timeOffset="249.03">1074 723,'-14'33,"-5"16,5 0,11-8,5-12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1,'34'5,"25"1,8 0,-3-1,-8-7,-8-2,-8-1,-5 1,-5 1,-7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2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3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27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1">287 1,'-31'129,"21"-62,1-10,3 1,3 0,2 0,3 17,-1-17,-1-58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0,'-32'29,"2"2,1 0,1 2,2 1,2 1,1 1,-12 27,4-6,8-11,-2-2,-2 0,-1-2,-3-1,-22 22,42-52,1-1,-2 0,0 0,0-2,0 0,-1 0,0-1,-1 0,1-1,-1-1,-1 0,-8 1,-2-2</inkml:trace>
  <inkml:trace contextRef="#ctx0" brushRef="#br0" timeOffset="370.795">107 57,'23'28,"186"257,-79-60,-77-102,-53-124,0 0,0 1,0-1,1 0,-1 0,0 1,0-1,0 0,1 0,-1 1,0-1,1 0,-1 1,0-1,1 0,-1 1,1-1,-1 0,1 1,-1-1,1 1,0-1,-1 1,1 0,0-1,-1 1,1 0,0-1,0 1,-1 0,1 0,0-1,0 1,-1 0,1 0,0 0,0 0,-1 0,1 0,0 0,0 1,-1-1,1 0,0 0,0 0,-1 1,1-1,0 0,-1 1,1-1,0 1,-1-1,1 1,-1-1,1 1,-1-1,1 1,-1 0,1 0,3-21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0 873,'5'-4,"21"-8,10 0,5 1,-1-2,-1 0,-4 4,-2 2,-2 3,-2 2,-1 2,-5 0</inkml:trace>
  <inkml:trace contextRef="#ctx0" brushRef="#br0" timeOffset="898.05">367 1042,'92'-42,"-3"-3,-2-4,73-56,-151 100,0 0,0-1,-1-1,0 1,0-1,-1-1,1 1,-2-1,1-1,-1 1,0-1,-1 0,0 0,-1-1,0 1,0-1,-1 0,0 0,-1 0,1-11,-3 20,0-1,0 0,0 1,0-1,-1 1,1-1,-1 0,1 1,-1-1,1 1,-1-1,0 1,0 0,0-1,0 1,0 0,0-1,0 1,0 0,-1 0,1 0,0 0,-1 0,1 0,-1 1,1-1,-1 0,1 1,-1-1,0 1,1-1,-1 1,1 0,-1 0,0 0,1 0,-1 0,0 0,1 0,-1 0,0 1,1-1,-2 1,-64 34,51-18,1 0,0 0,2 2,0-1,1 2,1 0,1 0,0 1,2 0,0 0,-3 19,9-33,1-1,0 1,1 0,-1-1,1 1,0 0,1 0,-1-1,1 1,1 0,-1-1,1 1,1-1,-1 0,1 0,0 0,0 0,1 0,-1 0,1-1,1 0,-1 0,1 0,0 0,0-1,0 0,0 0,1 0,0 0,0-1,0 0,0-1,0 1,4 0,7 1,-1-1,0 0,1-2,-1 0,1 0,-1-2,1 0,0-1,-1 0,0-1,0-1,0-1,10-5,195-99,-178 82,-1-1,-1-3,-2-1,-1-1,-1-3,4-8,-37 41,0-1,0 0,0 0,-1-1,1 1,-1-1,0 0,-1 1,1-1,-1-1,0 1,0 0,0 0,-1-1,0 1,0-1,0 1,-1-1,0 0,0 1,0-1,-1 1,0-1,0 1,0-1,0 1,-1-1,-2-4,1 9,1-1,0 1,0-1,-1 1,1 0,-1 0,1 0,-1 0,0 1,1-1,-1 1,0-1,1 1,-1 0,0 0,0 0,1 1,-1-1,0 0,1 1,-1 0,0 0,1 0,-1 0,1 0,0 0,-1 1,1-1,0 1,-2 1,-61 57,59-54,1-1,-1 1,1 0,0 1,0-1,0 1,1 0,0 0,1 0,0 1,0-1,0 1,1 0,0 0,0 0,1 0,0 0,1 0,0 0,0 0,0 0,1 0,1 0,-1 0,1 0,0 0,1-1,1 3,3-1,1 0,0-1,1 0,0 0,0-1,0 0,1-1,0 0,1-1,-1 0,1 0,0-1,0 0,0-1,1 0,-1-1,1-1,-1 0,1 0,0-1,-1 0,1-1,0-1,-1 1,0-2,1 0,-1 0,0-1,0 0,-1-1,1-1,0 0,141-102,-134 93,-2-1,0-1,-1 0,0-1,-2-1,0 0,-1-1,-1 0,-1-1,0 0,-2 0,-1-1,0 0,1-12,-11-42,2 74,1 0,-1 0,0 1,1-1,-1 0,0 0,0 1,0-1,0 1,-1-1,1 1,0-1,-1 1,1 0,0-1,-1 1,0 0,1 0,-1 0,0 0,1 1,-1-1,0 0,0 1,0-1,0 1,0-1,1 1,-1 0,0 0,0 0,0 0,0 0,0 1,0-1,0 0,-1 2,-3 1,0 1,0 1,0-1,1 1,0 0,0 0,0 1,0 0,1-1,0 1,0 1,1-1,0 1,0-1,0 1,1 0,0 0,-1 5,2-9,-5 14,1 0,1 0,1 0,0 1,1-1,1 1,0-1,2 1,0 0,1-1,0 1,2-1,0 0,1 0,1 1,-1-2,1-1,0 0,1-1,0 1,1-1,1-1,0 0,1 0,0 0,1-2,0 1,1-1,1-1,-1 0,9 4,-1-6</inkml:trace>
  <inkml:trace contextRef="#ctx0" brushRef="#br0" timeOffset="2695.667">2286 54,'21'-9,"0"0,1 2,0 0,0 1,1 2,-1 0,4 1,-23 2,-1 0,0 1,0-1,0 1,0-1,0 1,1 0,-1 0,0 0,0 0,0 0,1 0,-1 1,0-1,0 1,0-1,0 1,0 0,0 0,0 0,0 0,0 0,0 0,0 1,-1-1,1 1,0-1,-1 1,1-1,-1 1,0 0,0 0,1 0,-1 0,0 0,-1 0,1 0,0 0,-1 0,1 0,-1 1,1-1,-1 0,0 0,0 0,0 1,0-1,-1 0,1 0,0 0,-1 0,0 1,1-1,-2 1,-94 131,95-132,0 0,-1 0,1 1,0-1,0 0,0 0,0 0,0 1,1-1,-1 0,1 1,0-1,-1 1,1-1,0 1,0-1,1 0,-1 1,0-1,1 1,0-1,-1 0,1 1,0-1,0 0,0 0,0 0,1 0,-1 0,1 0,-1 0,1 0,0 0,-1-1,2 2,81 38,-54-29,-10-3</inkml:trace>
  <inkml:trace contextRef="#ctx0" brushRef="#br0" timeOffset="2985.947">3076 450,'-19'38,"-11"28,-5 6,3-3,2-14,7-11,6-9,2-10,4-4,-2-1,-3-5,1-3</inkml:trace>
  <inkml:trace contextRef="#ctx0" brushRef="#br0" timeOffset="3248.678">2710 534,'33'34,"22"25,5 7,-3-7,-10-8,-9-10,-6-5,-3-10,-8-4,-1-6,-5-1,0-3,2-3,4-3,-3-4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2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1,'-24'38,"-18"23,-1 6,6-9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24,'-1'-2,"-1"0,1 0,-1 1,0-1,1 0,-1 1,0-1,0 1,0 0,0 0,0 0,-1 0,1 0,0 0,0 0,-1 1,1-1,0 1,-1 0,1 0,0 0,-1 0,1 0,-1 0,1 0,0 1,-1 0,1-1,0 1,0 0,-1 0,1 0,-7 0,0 1,-1 0,1 1,1 0,-1 0,0 1,1 0,-1 1,1 0,0 0,1 0,-1 1,1 0,1 1,-1 0,1 0,-1 1,7-3,0 1,1-1,-1 1,1-1,0 0,1 0,-1 1,1-1,0 0,0 0,1 0,0-1,-1 1,2 0,-1-1,0 0,1 0,0 0,0 0,0-1,0 1,0-1,1 0,0 0,0-1,-1 1,1-1,2 0,8 8,-2-1,-1 0,0 0,0 2,-1-1,-1 1,1 1,-2 0,0 0,0 1,-1 0,-1 0,0 1,4 11,-8-19,0 0,-1 0,0 0,0 0,0 0,0 1,-1-1,0 1,-1-1,1 1,-1-1,-1 1,1-1,-1 1,0-1,0 1,-1-1,0 0,0 1,-1-1,1 0,-1 0,-4 4,5-5,-1-1,0 1,0-1,0 0,-1 0,1-1,-1 1,0-1,0 1,0-1,-1 0,1-1,-1 1,1-1,-1 0,0 0,0 0,0-1,0 0,0 0,0 0,0-1,0 1,-1-1,1 0,0-1,0 1,0-1,0 0,0 0,0-1,0 0,0 1,0-2,0 1,1 0,-1-1,1 0,0 0,-1-1,0-2,0 1,0-1,0 0,1 0,0 0,0-1,1 1,0-1,0 0,0 0,1 0,0 0,0-1,1-2,1-10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1,'-4'4,"2"8,2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113 537,'-10'9,"0"1,0-1,1 2,1-1,0 1,0 0,1 1,0 0,1 0,1 0,0 1,0 0,1 0,1 0,-1 4,3-9,0 1,0-1,1 0,0 0,0 1,1-1,0 0,1 0,-1 0,1 1,1-2,0 1,0 0,2 2,-3-6,-1-1,1 0,0 0,0 0,1 0,-1 0,1 0,-1 0,1-1,0 0,0 1,0-1,1 0,-1 0,0-1,1 1,-1-1,1 1,-1-1,1 0,0-1,-1 1,1 0,0-1,0 0,-1 0,1 0,0-1,0 1,-1-1,1 0,1 0,12-7,0 0,-1 0,0-2,0 0,-1-1,-1-1,0 0,0-1,-1 0,-1-1,6-9,-3 6,0 0,-2-1,0-1,-1 0,-1 0,0-1,-2-1,0 0,-2 0,0 0,-1-1,-2 0,3-21,-6 38,-1-1,0 1,0-1,0 1,0-1,-1 0,0 1,0 0,-1-1,1 1,-1 0,0-1,-1 1,1 0,-1 1,0-1,0 0,0 1,-1 0,0-1,0 2,0-1,0 0,0 1,-1 0,0 0,1 0,-1 0,0 1,0 0,-1 0,1 0,0 1,-1-1,1 1,-1 1,1-1,-1 1,1 0,-1 0,0 0,1 1,-1 0,-1 1,1 0,1 0,1 0,-1 0,0 1,0 0,1 0,0 0,0 0,-1 1,2 0,-1-1,0 2,1-1,0 0,0 1,0-1,1 1,-1 0,1 0,0 0,1 0,-1 0,1 0,0 1,0 0,-9 140,10-139,2 586,4-542,0-33</inkml:trace>
  <inkml:trace contextRef="#ctx0" brushRef="#br0" timeOffset="416.04">423 1,'12'5,"0"1,-1 1,0-1,0 2,-1 0,0 0,0 1,-1 0,0 0,-1 1,0 0,-1 1,0 0,5 10,4 11,-2 0,-1 1,-1 1,-2 0,-2 1,-1 0,-1 0,-2 0,-2 1,-1-1,-2 1,-1 0,-6 24,4-12,-2 1,-2-1,-2 0,-3-1,-1 0,-2-1,-3-1,-18 33,31-68,0 1,-1-1,0 0,-1 0,0-1,0 0,-1-1,-1 1,1-2,-1 1,-5 2,-7 3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0,'-24'43,"-8"34,2 8,5-1,8-9,6-13,5-13,9-9,3-6,1-5,-1-3,-1 0,-2-1,-1 2,4-5,5-6,2-6</inkml:trace>
  <inkml:trace contextRef="#ctx0" brushRef="#br0" timeOffset="882.334">202 649,'24'-9,"0"-1,-1-1,0-2,-1 0,0-1,-1-1,0 0,-1-2,-1-1,-1 0,-1-1,0-1,6-11,-19 22,0 1,0-1,-1 0,-1 0,1 0,-1 0,-1-1,1 1,-2-1,1 1,-1-1,-1 1,0-1,0 1,-1 0,0 0,-1-3,3 11,-1 1,1-1,0 0,-1 1,1-1,-1 0,1 1,-1-1,1 1,-1-1,1 0,-1 1,1-1,-1 1,0 0,1-1,-1 1,0 0,1-1,-1 1,0 0,0 0,1-1,-1 1,0 0,0 0,1 0,-1 0,0 0,0 0,0 0,1 0,-1 0,0 1,0-1,1 0,-1 0,0 1,1-1,-1 1,0-1,1 0,-1 1,0-1,1 1,-1-1,1 1,-1 0,1-1,-1 1,1-1,-1 1,-27 35,22-22,1 0,1 0,0 0,1 1,0 0,1-1,1 1,0 0,1 0,0 0,3 11,-2 6,-2-29,1 1,-1-1,1 1,0-1,0 0,0 1,0-1,1 1,-1-1,1 0,0 1,0-1,0 0,0 0,1 0,-1 1,1-2,0 1,0 0,0 0,0 0,0-1,1 1,-1-1,1 0,-1 0,1 0,0 0,0 0,0-1,0 1,0-1,1 0,-1 0,0 0,1 0,-1 0,0-1,1 0,-1 1,1-1,-1-1,0 1,1 0,-1-1,1 0,-1 1,0-1,1-1,13-10,0-1,-1 0,-1-1,0-1,-1 0,-1-1,0 0,-1-1,-1-1,0 0,-2 0,0-1,-1 0,2-10,-8 27,-1-1,1 1,-1-1,0 1,0-1,0 1,0-1,0 0,-1 0,1 1,-1-1,0 0,1 0,-1 0,-1 0,1 1,0-1,-1 0,1 0,-1 0,0 1,0-1,0 0,0 1,0-1,-2-1,0 5,0 0,0 0,0 0,1 0,-1 1,0-1,0 1,1 0,-1-1,1 1,-1 0,1 1,0-1,0 0,0 1,0-1,0 1,1-1,-1 1,1 0,0 0,0 0,0 0,0 0,0 1,-4 7,1 1,1-1,0 1,1 0,0 0,1-1,0 1,1 0,0 1,1-1,0-1,1 1,1 0,-1 0,4 6,-3-14,0-1,0 1,0-1,0 0,1 0,0 0,-1-1,1 1,0-1,0 0,0 0,1 0,-1 0,0-1,1 0,-1 0,1 0,-1 0,1-1,-1 0,1 0,-1 0,1 0,0-1,-1 0,1 0,-1 0,0 0,1-1,-1 1,0-1,0 0,0-1,0 1,0-1,0 0,-1 1,0-2,1 1,-1-1,11-13,-2 0,0-1,-2-1,0 0,0 0,-2-1,-1 0,0 0,-2-1,0 0,-1 0,-1 0,-1 0,-1-1,-2-18,2 39,-1-1,0 1,0 0,1 0,-1 0,0 0,0 0,0 0,-1 0,1-1,0 1,0 0,-1 0,1 0,0 0,-1 0,1 0,-1 0,1 0,-1 0,0 0,1 0,-1 1,0-1,0 0,1 0,-1 1,0-1,0 0,0 1,0-1,0 1,0-1,0 1,0-1,0 1,0 0,0 0,-1-1,1 1,0 0,0 0,0 0,0 0,0 0,0 1,0-1,-1 0,1 0,0 1,0-1,0 1,0-1,0 1,0-1,0 1,0-1,1 1,-1 0,0 0,0-1,0 2,-6 9,1-1,0 1,1 0,0 1,1-1,0 1,1 0,0 0,1 0,0 0,1 1,0-1,1 0,1 1,0-1,1 5,-1 1,-1-3,1 0,1-1,0 1,1 0,1-1,0 1,1-1,3 5,2-1</inkml:trace>
  <inkml:trace contextRef="#ctx0" brushRef="#br0" timeOffset="1301.572">1330 0,'-46'322,"17"-205,28-115,-1 1,1-1,0 1,0 0,0-1,1 1,-1 0,1 0,-1 0,1 0,0-1,0 1,0 0,0 0,1 0,-1 0,1-1,0 1,0 0,0 0,0-1,0 1,0-1,1 1,-1-1,1 1,0-1,0 0,0 0,0 0,0 0,0 0,0 0,1-1,-1 1,1-1,-1 1,1-1,-1 0,1 0,0 0,0-1,0 1,1 0,-1 0,0-1,1 0,-1 1,1-1,-1 0,0-1,1 1,-1-1,0 1,1-1,-1 0,0 0,0 0,0-1,0 1,0-1,0 0,1 0,9-12</inkml:trace>
  <inkml:trace contextRef="#ctx0" brushRef="#br0" timeOffset="1529.783">1048 311,'39'-5,"31"-1,9 0,-4 1,-11 1,-10 2,-15 1</inkml:trace>
  <inkml:trace contextRef="#ctx0" brushRef="#br0" timeOffset="1829.091">1640 338,'34'0,"25"0,8 0,-8-4,-9-3,-13 1</inkml:trace>
  <inkml:trace contextRef="#ctx0" brushRef="#br0" timeOffset="2084.67">1754 197,'0'39,"4"22,3 5,4-3,0-8,-1-14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51 138,'0'9,"-5"14,-1 7,-1 3,2 1,2 0,1-2,0-1,2-1,0-1,-5-1,-1 0,1-9,0-9</inkml:trace>
  <inkml:trace contextRef="#ctx0" brushRef="#br0" timeOffset="772.196">192 505,'28'-46,"93"-248,-84 238,-37 56,1 0,0 0,0 0,-1 1,1-1,0 0,0 1,-1-1,1 1,-1-1,1 1,0-1,-1 1,1-1,-1 1,1 0,-1-1,1 1,-1 0,1-1,-1 1,0 0,0 0,1-1,-1 1,0 0,0 0,0 0,0-1,0 1,0 0,0 0,0 0,0-1,0 1,0 0,0 0,0-1,-1 2,1-1,3 224,-2-221,0 0,0 0,0 0,0 0,1 0,-1 0,1 0,0-1,0 1,1 0,-1-1,1 0,-1 0,1 0,0 0,0 0,0 0,1-1,-1 0,1 1,-1-1,1-1,0 1,0 0,0-1,0 0,0 0,0 0,0 0,0-1,0 1,0-1,1 0,-1-1,0 1,0-1,0 1,0-1,0-1,0 1,0 0,0-1,0 0,2-1,8-9,0 1,-1-2,0 0,-1-1,0 0,-1 0,-1-1,3-6,-2 5,-1-2,-1 0,0 0,-1 0,-1-1,-1 0,0-1,-2 1,0-1,-1 0,-1 0,-1-6,-1-1,-1 2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2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3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2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0,'-38'116,"27"-92,-109 233,6-59,106-181,9-17</inkml:trace>
  <inkml:trace contextRef="#ctx0" brushRef="#br0" timeOffset="286.43">37 57,'5'24,"6"17,6 2,1-1,1-4,3-3,-3-3,1-2,-4-1,1-5,-3-3,-4 0,2 2,-2 2,-2 0,2 2,0-4</inkml:trace>
  <inkml:trace contextRef="#ctx0" brushRef="#br0" timeOffset="1017.772">320 790,'30'-45,"2"0,2 2,2 2,10-8,-45 48,-1 0,1 1,0-1,0 0,-1 0,1 0,0 0,0 1,0-1,0 0,0 1,0-1,0 1,0-1,0 1,0 0,0-1,0 1,0 0,0 0,1-1,-1 1,0 0,0 0,0 0,0 1,0-1,1 0,-1 0,0 1,0-1,0 0,0 1,0-1,0 1,0-1,0 1,0 0,0-1,0 1,-1 0,1 0,0 0,0 0,-1 0,1-1,0 1,-1 0,1 1,-1-1,0 0,1 0,-1 0,0 0,1 0,-1 0,0 0,0 0,0 1,0-1,0 0,0 0,0 0,-1 0,1 0,0 0,-1 1,1 0,-1 0,0 0,1 1,0-1,-1 0,1 0,0 1,0-1,0 0,1 0,-1 1,0-1,1 0,0 0,-1 0,1 1,0-1,0 0,0 0,0 0,1-1,-1 1,0 0,1 0,-1-1,1 1,0-1,0 1,-1-1,1 0,0 1,0-1,0 0,0 0,0-1,1 1,-1 0,0-1,0 1,0-1,1 0,-1 1,0-1,0 0,1-1,-1 1,0 0,0-1,3 0,116-96,-120 97,-1-1,1 0,0 1,0-1,0 1,0-1,0 1,0-1,0 1,-1 0,1 0,0-1,0 1,1 0,-1 0,0 0,0 0,0 0,0 0,0 0,0 0,0 1,0-1,0 0,0 1,-1-1,1 0,0 1,0-1,0 1,0 0,0-1,-1 1,1 0,0-1,0 1,-1 0,1 0,-1-1,1 1,0 0,-1 0,0 0,1 0,-1 0,0 0,1 0,-1 0,0 0,0 0,0 0,5 59,-5-54,4 48,1-34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5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3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1">960 389,'-24'38,"-8"18,7 4,11-8,9-9,10-10,9-12,7-10,4-10,-2-7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48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875 187,'-63'132,"6"2,6 2,6 3,-5 48,-57 88,166-394,97-205,-79 175,109-177,-134 264,-51 62,0 0,0 0,0 1,-1-1,1 0,0 1,0-1,0 0,-1 1,1-1,0 1,-1-1,1 1,0-1,-1 1,1 0,-1-1,1 1,-1 0,1-1,-1 1,1 0,-1 0,0-1,1 1,-1 0,0 0,0 0,1 0,-1-1,0 1,0 0,0 0,0 0,0 0,0 0,-1-1,1 1,0 0,0 0,0 0,-1 0,1 0,-24 199,4 75,9-138,6 135,4-270,0 0,0 0,1 0,-1 0,1 0,-1 0,1 0,0 0,0 0,0 0,0 0,0 0,0 0,1 0,-1 0,1 0,-1 0,1 0,0 0,0 0,0-1,0 1,0 0,0 0,0-1,1 1,-1-1,0 1,1-1,-1 0,1 1,0-1,-1 0,1 0,0 0,0 0,0-1,0 1,0 0,0-1,0 1,0-1,0 0,0 0,0 1,0-1,0-1,0 1,0 0,0 0,11-10,-1-1,0 0,-1 0,0-1,-1 0,-1-1,0 0,0 0,2-8,0 3,330-586,-221 389,-120 214,0 0,0 0,0 0,0 0,0 0,0 0,0 0,1 0,-1 0,0 0,1 0,-1 0,1 0,-1 1,1-1,-1 0,1 0,0 0,-1 1,1-1,0 0,0 1,-1-1,1 0,0 1,0-1,0 1,0 0,0-1,0 1,0 0,0-1,0 1,0 0,0 0,0 0,0 0,0 0,0 0,0 0,0 0,0 0,0 1,0-1,0 0,0 1,0-1,-1 0,1 1,0-1,0 1,0 0,0-1,-1 1,1 0,0-1,-1 1,1 0,0 0,-1-1,1 1,-1 0,1 0,0 1,-17 133,7-58,-22 331,34-179,33-126,-28-87</inkml:trace>
  <inkml:trace contextRef="#ctx0" brushRef="#br0" timeOffset="365.628">2089 753,'-14'34,"2"2,2 0,1 0,2 1,1 0,0 38,5-71,0 0,1 0,-1 0,1 0,1 0,-1 0,0 0,1 0,0 0,0 0,0 0,0 0,1 0,-1-1,1 1,0 0,0-1,1 0,-1 1,1-1,-1 0,1 0,0 0,0-1,0 1,1-1,-1 1,0-1,1 0,0-1,-1 1,1 0,2-1,4 0,0 0,0-1,0 0,1-1,-1 0,0-1,0 0,0-1,-1 0,1 0,-1-1,1 0,-1-1,0 0,-1 0,1-1,-1 0,0 0,-1-1,1 0,-1-1,-1 1,1-1,-1-1,-1 1,0-1,0 0,0 0,-1-1,-1 6,1-1,-1 0,0 0,-1 0,1 0,-1 0,0-1,0 1,-1-1,1 1,-1-1,0 0,-1 1,0-1,1 0,-2 0,1 1,-1-1,0 0,0 0,0 1,-1-1,0 1,0 0,-1-1,1 1,-1 0,0 0,0 1,-1-1,1 0,-1 1,0 0,-1 0,-1-2,-5 3,-1-1,1 1,0 1,-1 0,1 0,-1 1,0 1,1 0,-3 1,11-1,-29 0</inkml:trace>
  <inkml:trace contextRef="#ctx0" brushRef="#br0" timeOffset="897.951">2456 1175,'21'-13,"0"-1,-1 0,-1-2,0 0,-1-1,0-2,8-6,163-180,-189 204,1 0,-1 0,0 0,0 0,0 0,1 0,-1 0,0 0,1 1,-1-1,1 0,-1 0,1 0,-1 0,1 1,0-1,-1 0,1 1,0-1,0 0,0 1,-1-1,1 1,0-1,0 1,0 0,0-1,0 1,0 0,0 0,0-1,0 1,0 0,0 0,0 0,0 0,-1 0,1 1,0-1,0 0,0 0,0 1,0-1,0 0,0 1,0-1,0 1,-1-1,1 1,0-1,0 1,-1 0,1-1,0 1,-1 0,1 0,0-1,-1 1,1 0,-1 0,0 0,1 0,-1 0,0 0,1 0,-1 0,0 0,2 59,7 32,-8-89,0 0,1 0,-1 0,1 0,0-1,-1 1,1-1,0 1,0-1,1 0,-1 0,0 1,1-2,-1 1,1 0,0 0,0-1,-1 0,1 1,0-1,0 0,0-1,0 1,0 0,1-1,-1 0,2 1,5-3,0 0,-1-1,1 0,-1-1,0 0,0 0,0-1,0 0,-1 0,0-1,0 0,0-1,-1 0,0 0,0 0,-1-1,0 0,0 0,-1-1,0 0,-1 0,1-1,14-18,53-58,-62 73</inkml:trace>
  <inkml:trace contextRef="#ctx0" brushRef="#br0" timeOffset="1361.79">3359 753,'-18'19,"2"1,0 1,1 0,1 2,1-1,1 2,1-1,1 2,-6 20,15-43,0 1,1-1,-1 0,1 1,-1-1,1 0,0 1,0-1,0 0,0 1,0-1,1 0,-1 1,1-1,-1 0,1 1,0-1,0 0,0 0,0 0,0 0,0 0,1 0,-1 0,1 0,0-1,-1 1,1 0,0-1,0 0,0 1,0-1,0 0,0 0,0 0,0 0,0 0,1-1,-1 1,0 0,1-1,-1 0,1 0,12 1,0 0,0-2,0 0,1-1,-1 0,-1-1,1-1,0 0,-1-1,0 0,0-1,0-1,-1-1,0 0,-1 0,1-1,-2-1,1 0,-1 0,6-9,23-20,-2-1,-2-3,-2 0,10-21,-31 44,-2 0,0 0,-1-1,-1-1,-1 1,-1-1,-1-1,-1 1,-1-1,-1 0,0-21,-3 36,-1 1,1 0,-1 0,0 0,0 0,-1 0,0 0,-1 0,1 0,-1 1,0-1,-1 1,0 0,0 0,0 0,-1 0,1 1,-1 0,-1 0,1 0,-1 0,0 1,0 0,0 0,0 1,-1 0,1 0,-1 0,0 1,0 0,0 0,0 1,0 0,0 0,0 1,-1 0,1 0,0 0,0 1,-4 1,-5 3,1 2,0-1,1 2,-1 0,1 1,1 0,0 1,0 0,1 1,0 1,1 0,0 0,1 1,1 1,0-1,0 1,2 1,0 0,0 0,2 0,-1 1,2 0,0 0,1 0,1 0,1 0,0 1,1 11,1-15,0 1,1-1,0 0,1-1,1 1,0 0,1-1,0 0,1 0,0 0,0-1,2 0,-1 0,2-1,-1 0,1 0,1-1,-1 0,12 6,-4-2,2-1,0-1,0-1,1-1,0-1,1 0,0-2,0 0,0-2,0 0,16 0,48 0,-51-3</inkml:trace>
  <inkml:trace contextRef="#ctx0" brushRef="#br0" timeOffset="2416.321">4234 667,'-30'11,"1"1,0 2,1 0,1 2,0 2,1 0,1 1,1 2,-15 15,36-33,1-1,-1 1,1 0,0 1,-1-1,1 0,1 1,-1-1,0 1,1-1,0 1,0 0,0-1,0 1,0 0,1 0,0 0,0 0,0 0,0 0,0-1,1 1,0 0,0 0,0 0,0-1,1 1,-1-1,1 1,0-1,0 1,0-1,0 0,1 0,-1 0,1 0,0-1,0 1,0-1,0 1,0-1,1 0,-1 0,0-1,1 1,0-1,2 1,3 1,0 0,1-1,-1 0,0-1,1 0,-1-1,1 0,-1 0,1-1,-1 0,1-1,-1 0,0 0,0-1,0 0,0-1,-1 0,1 0,2-3,149-116,-111 79,67-58,-116 101,0 0,0 0,1 1,-1-1,0 0,1 0,-1 1,1-1,-1 0,0 1,1-1,0 0,-1 1,1-1,-1 1,1-1,0 1,-1-1,1 1,0-1,0 1,-1 0,1-1,0 1,0 0,0 0,-1 0,1 0,0-1,0 1,0 0,0 0,-1 0,1 1,0-1,0 0,0 0,-1 0,1 1,0-1,0 0,-1 1,1-1,0 1,0-1,-1 0,1 1,0 0,-1-1,1 1,-1-1,1 1,-1 0,1-1,-1 1,0 0,1 0,-1-1,0 1,1 0,-1 0,0 0,0-1,0 1,0 1,-5 24,1-15,2-1,0 0,0 1,1-1,0 1,0-1,1 1,1 0,0-1,1 6,-1-14,0 1,0-1,0 0,0 0,1 0,-1 0,0 0,1 0,0 0,-1 0,1-1,0 1,0 0,0-1,0 0,0 1,0-1,0 0,0 0,1 0,-1-1,0 1,1 0,-1-1,0 0,1 1,-1-1,1 0,-1 0,0 0,1-1,-1 1,1 0,-1-1,2 0,79-38,-31-1,-3-3,-1-2,-2-1,30-41,-51 41,-67 149,39-95,1 0,0 0,1 1,-1-1,2 0,-1 1,1-1,1 1,-1-1,1 0,1 0,0 1,1 2,-2-8,0 1,0-1,0 0,1 1,-1-1,1 0,0 0,0 0,0 0,1 0,-1 0,1 0,-1-1,1 0,0 1,0-1,0 0,0 0,1-1,-1 1,0-1,1 1,-1-1,1 0,-1 0,1-1,0 1,-1-1,1 0,0 0,0 0,5-3,-1 0,0 0,0-1,0 0,-1-1,1 0,-1 0,0 0,-1-1,1 0,-1-1,0 1,-1-1,0 0,0-1,0 1,-1-1,2-4,9-11,171-196,-185 217,-1 1,1 0,0 0,0-1,-1 1,1 0,0 0,0 0,0 0,1 0,-1 0,0 0,0 0,0 0,1 0,-1 1,0-1,1 1,-1-1,1 1,-1-1,1 1,-1 0,1 0,-1 0,1 0,-1 0,1 0,-1 0,0 0,1 0,-1 1,1-1,-1 1,1-1,-1 1,0-1,1 1,-1 0,0 0,0-1,1 1,-1 0,0 0,0 0,0 1,0-1,0 0,86 164,14 28,-74-136,-2 2,-3 1,-2 1,7 45,-24-95,0 0,-1 1,0-1,-1 0,0 1,-1-1,0 1,-1-1,0 1,-1-1,0 0,-1 0,0 0,-1 0,0 0,-1-1,0 1,0-1,-1-1,-2 4,-4-1,1 0,-2 0,0-1,0 0,-1-1,0-1,-1 0,1-1,-2-1,1 0,-1-1,0-1,-1 0,1-1,-1-1,0-1,0 0,1-1,-8-1,18 0,0 0,-1-1,1 0,1 0,-1 0,0-1,0 0,0 0,1 0,-1-1,1 1,0-1,0-1,0 1,0-1,0 0,1 0,-1 0,1-1,1 1,-1-1,0 0,1 0,0 0,0-1,1 1,0-1,0 0,0 1,0-1,1 0,0 0,0 0,1 0,-1 0,1 0,1 0,-1 0,1 0,0 0,0 0,1 0,1-3,13-19,2 1,1 1,0 0,2 2,1 0,1 1,1 2,1 0,1 2,1 0,0 2,1 1,1 1,0 2,1 1,16-4,21-7,-40 16</inkml:trace>
  <inkml:trace contextRef="#ctx0" brushRef="#br0" timeOffset="3205.602">0 1514,'341'-21,"99"15,-105 3,295-21,481-6,-295 40,51 26,106-26,-513-37,-87-3,-362 30</inkml:trace>
  <inkml:trace contextRef="#ctx0" brushRef="#br0" timeOffset="3963.053">6887 159,'20'71,"-19"-57,3 79,-4-1,-4 1,-5-1,-3-1,-15 49,8-27,7 53,12-164,-1-1,1 1,0-1,0 1,0-1,1 1,-1-1,0 1,0-1,1 1,-1-1,1 0,0 1,-1-1,1 1,0-1,0 0,-1 0,1 0,0 1,0-1,0 0,1 0,-1 0,0 0,0-1,1 1,-1 0,0 0,1-1,-1 1,0-1,1 1,-1-1,1 0,-1 1,1-1,-1 0,1 0,-1 0,1 0,-1 0,1-1,0 1,61-30,-59 27,21-13</inkml:trace>
  <inkml:trace contextRef="#ctx0" brushRef="#br0" timeOffset="4533.496">7761 273,'-34'1,"0"3,-1 1,2 1,-1 2,1 1,-30 13,55-20,1 1,-1 0,1 0,0 0,0 1,1 0,-1 0,1 1,-1 0,2 0,-1 1,0-1,1 1,0 0,1 1,-1-1,1 1,0 0,1 0,0 0,0 0,0 1,1-1,0 1,1-1,-1 1,1 0,1 4,-1 3,1 1,1-1,0 1,1-1,1 1,0-1,1 0,6 14,-8-24,0-1,0 0,0 1,1-1,-1 0,1 0,0-1,0 1,1 0,-1-1,1 0,0 0,0 0,0 0,0-1,0 0,0 1,1-1,-1-1,1 1,0-1,-1 0,1 0,0 0,0-1,0 1,-1-1,1 0,0-1,2 1,7-4,0 0,0 0,-1-2,0 1,0-2,0 1,-1-2,0 0,0 0,-1-1,0-1,2-3,7-3,18-19,-1-2,-2-2,-1-2,23-37,70-81,-127 158,0 1,0-1,0 0,0 1,0-1,0 1,1-1,-1 1,0-1,0 1,1-1,-1 1,0-1,1 1,-1-1,1 1,-1-1,0 1,1 0,-1-1,1 1,-1 0,1-1,-1 1,1 0,0-1,-1 1,1 0,-1 0,1 0,-1 0,1 0,0 0,-1 0,1 0,-1 0,1 0,0 0,-1 0,1 0,-1 0,1 0,-1 1,1-1,0 0,-1 0,1 1,-1-1,1 0,-1 1,1-1,-1 0,0 1,1-1,-1 1,0-1,1 1,-1-1,0 1,1-1,-1 1,0-1,0 1,1 0,-1-1,0 1,0-1,0 1,0 0,-2 44,-72 258,12 49,57-127,5-221,0-1,1 1,-1-1,1 1,-1-1,1 1,0-1,1 1,-1-1,0 0,1 0,0 0,0 0,0 0,0 0,0 0,1-1,-1 1,1-1,0 1,-1-1,8 0</inkml:trace>
  <inkml:trace contextRef="#ctx0" brushRef="#br0" timeOffset="5200.998">8524 1006,'0'10,"0"3</inkml:trace>
  <inkml:trace contextRef="#ctx0" brushRef="#br0" timeOffset="5730.374">8778 329,'33'-39,"1"2,2 1,1 2,2 2,2 1,0 2,35-16,-67 38,1 2,0-1,0 2,0-1,1 1,-1 1,1 0,0 0,0 1,0 1,1-1,-1 2,0 0,0 0,0 1,1 0,-1 1,0 1,0-1,-1 2,1-1,0 2,-8-2,1-1,-2 1,1 0,0 0,0 0,-1 1,0-1,0 0,0 1,0 0,0-1,-1 1,0 0,1 0,-2 0,1 0,0 0,-1 0,1 0,-1 0,0 0,-1 0,1 0,-1 0,0 2,-32 100,33-105,-34 72,-4-2,-2-2,-17 19,-62 108,94-152,16-31,0 0,0 0,2 1,-1 0,2 1,0 0,1 0,0 0,1 0,1 1,1-1,0 1,1 0,0 0,1 0,3 15,-2-28,1 1,-1 0,1-1,0 1,0-1,1 0,-1 0,1 0,-1 0,1 0,0 0,0-1,0 1,1-1,-1 0,0 0,1 0,0 0,-1-1,1 0,0 1,0-1,0-1,-1 1,1 0,3-1,107-7,-31-14,-1-3,65-30,-123 43,-6 0</inkml:trace>
  <inkml:trace contextRef="#ctx0" brushRef="#br0" timeOffset="6214.788">10189 893,'-29'29,"-19"19,-1 6,2-6,10-6,11-11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51,'24'-4,"13"-3,4 1,1 1,-3 1,-2 2,-3 1,-3 0,-2 1,0 1,-6-6,-2-1,1 0,-4 2</inkml:trace>
  <inkml:trace contextRef="#ctx0" brushRef="#br0" timeOffset="245.417">28 221,'38'-10,"28"-2,6-1,-3-1,-9 0,-10 4,-9 2,-6 4,-9 2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0,'-35'40,"2"1,1 2,3 1,-19 37,-33 48,49-82,-2-1,-2-2,-2-1,-22 16,60-59,0 0,0-1,0 1,0 0,0 0,0-1,-1 1,1 0,0-1,0 1,0 0,0 0,-1-1,1 1,0 0,0 0,-1-1,1 1,0 0,0 0,-1 0,1-1,0 1,0 0,-1 0,1 0,0 0,-1 0,1 0,0 0,-1 0,1 0,0 0,-1 0,1 0,0 0,-1 0,1 0,0 0,-1 0,1 0,0 0,17-37,-16 34,13-23,1 0</inkml:trace>
  <inkml:trace contextRef="#ctx0" brushRef="#br0" timeOffset="378.974">130 29,'0'10,"0"1,0-1,1 0,0 0,1 0,0 0,1 0,0 0,1-1,0 1,0-1,1 0,0 0,0-1,1 1,1-1,0 1,122 143,-52-4,-48-80,-5-36,-14-26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5 284,'24'-9,"0"0,-1-2,0-1,-1-1,0 0,-1-2,0 0,-1-2,-1 0,13-17,-30 32,0-1,-1 0,1 0,-1 0,0 0,0 0,0 0,0-1,0 1,-1 0,1 0,-1-1,0 1,0 0,0 0,-1-1,1 1,-1 0,0 0,0 0,0-1,0 1,0 0,-1 0,1 1,-1-1,0 0,0 0,0 1,0-1,0 1,-1 0,1-1,-1 1,1 0,-1 1,0-1,0 0,0 1,0 0,0-1,0 1,0 0,0 1,0-1,-1 1,1-1,0 1,-1 0,1 0,0 0,0 1,-1-1,1 1,0 0,0-1,0 2,0-1,0 0,0 0,0 1,0 0,-8 3,0 1,1 1,0 0,0 0,0 1,1 0,1 1,-1 0,1 0,1 1,-1 0,2 0,-5 9,7-13,1 0,0 0,0 1,0-1,1 1,0 0,0-1,1 1,0 0,0 0,0 0,1 0,0 0,1 0,0 0,0 0,0 0,0-1,1 1,1 0,-1-1,1 1,0-1,3 5,3-3,1-1,0 0,0 0,0-1,0-1,1 0,0 0,0-1,1 0,-1-1,1 0,0-1,0-1,-1 1,1-2,0 0,0 0,0-1,0-1,4-1,12 3,110-14,-112 8</inkml:trace>
  <inkml:trace contextRef="#ctx0" brushRef="#br0" timeOffset="434.897">457 368,'17'-8,"-1"0,0-1,0-1,-1-1,0 0,-1-1,0-1,-1 0,0 0,-2-2,1 1,-2-1,0-1,0 0,-1-2,7-7,-2 7,-11 26,-5-5,0 1,0 0,1 0,-1 0,1 0,0 1,0-1,0 0,0 0,1 1,0-1,0 1,0-1,0 0,1 1,-1-1,1 0,0 0,1 1,-1-1,1 0,-1 0,1 0,1-1,-1 1,0 0,1-1,0 1,0-1,0 0,0 0,0 0,1-1,-1 1,1-1,0 1,0-1,-1-1,1 1,1 0,-1-1,0 0,1 0,0-1,0 0,0 0,0 0,0-1,0 0,0 0,-1 0,1 0,0-1,0 0,-1 0,1 0,-1 0,0-1,0 0,0 1,0-2,0 1,-1 0,1-1,-1 0,2-2,60-101,-61 100,14-36,-13 23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8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1,'-22'109,"4"127,-17 82,-6-47,26-193,15-79,0 1,0-1,0 1,0-1,0 1,1-1,-1 1,0-1,0 1,1 0,-1-1,0 1,1 0,-1-1,0 1,1 0,-1-1,0 1,1 0,-1 0,1-1,-1 1,0 0,1 0,-1 0,1-1,-1 1,1 0,-1 0,1 0,-1 0,1 0,-1 0,1 0,-1 0,0 0,1 0,-1 1,1-1,-1 0,1 0,-1 0,1 0,-1 1,0-1,1 0,-1 0,1 1,-1-1,0 0,1 1,-1-1,0 0,0 1,1-1,-1 1,0-1,0 0,1 1,-1-1,0 1,0-1,0 1,0-1,0 1,0-1,0 1,10-16</inkml:trace>
  <inkml:trace contextRef="#ctx0" brushRef="#br0" timeOffset="255.292">0 622,'39'0,"31"-5,14-7,-3 0,-10 1,-13-2,-10 0,-10 4,-6-2,-4 0,-2-2,0 1,-5-2,-5 1</inkml:trace>
  <inkml:trace contextRef="#ctx0" brushRef="#br0" timeOffset="721.115">819 1,'-16'120,"-4"21,7 0,4 76,12-16,-3-200,-1 0,1 1,0-1,0 0,1 0,-1 1,0-1,0 0,1 1,-1-1,0 0,1 0,-1 1,1-1,0 0,-1 0,1 0,0 0,0 0,0 0,0 0,0 0,0 0,0 0,0-1,0 1,0 0,0-1,0 1,1-1,-1 1,0-1,0 1,1-1,-1 0,0 0,1 0,-1 0,0 0,1 0,-1 0,0 0,1 0,-1 0,0-1,0 1,2-1,59-32,-58 30,159-113,-103 98,-59 19,1-1,-1 0,0 1,1-1,-1 1,0 0,1-1,-1 1,0 0,0 0,0 0,0 0,0 0,0 0,0 0,0 0,0 0,0 0,0 0,-1 1,1-1,0 0,-1 0,1 1,-1-1,0 1,1-1,-1 0,0 1,0-1,0 1,0-1,0 0,0 1,0-1,-1 1,1-1,0 0,-1 1,1-1,-1 2,-15 44,13-42,0-1,1 1,0 1,0-1,0 0,0 0,1 1,0-1,0 1,1-1,-1 1,1 0,0-1,1 1,0-1,-1 1,2-1,-1 1,1 1,8 5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7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169 802,'3'23,"1"-1,2 0,0 0,1 0,1-1,1 0,1-1,1 0,1 0,4 4,-13-21,0 1,0 0,0-1,0 0,1 0,-1 0,1 0,0 0,0-1,0 0,0 0,0 0,1 0,-1-1,1 1,-1-1,1 0,-1 0,1-1,0 0,-1 1,1-2,-1 1,1 0,0-1,-1 0,1 0,-1 0,1-1,-1 1,0-1,0 0,0 0,0-1,0 1,0-1,0 0,-1 0,1 0,21-20,0 0,-2-2,-1-1,-1 0,-1-2,-1 0,-1-1,-2-1,-1 0,-2-1,-1-1,-1 0,-1-1,3-26,-5 16,-2 0,-2 1,-2-2,-2 1,-1 0,-2 0,-3 0,-7-28,-13 7,25 63,0 0,0 0,0 0,0 0,0 0,0 1,0-1,-1 0,1 0,0 1,0-1,-1 1,1-1,-1 1,1 0,0-1,-1 1,1 0,-1 0,1 0,0 0,-1 0,1 0,-1 1,1-1,0 0,-1 1,1-1,0 1,-1-1,1 1,0 0,0-1,0 1,-1 0,1 0,0 0,0 0,0 0,0 0,0 0,1 0,-1 0,0 1,0-1,-12 20,0 0,1 0,2 1,0 0,1 1,1 0,2 0,0 1,1 0,1 0,2 0,0 1,2-1,2 19,1 30,4-1,2 0,4 0,3-2,8 18,-1-6,-5 2,-3 0,1 43,-15-112,2 13,-1 0,-1 1,-2 0,-1-1,-1 0,-1 1,-1-1,-2 0,-6 15,11-37,-1 1,-1 0,1-1,-1 0,0 0,0 0,-1 0,0-1,0 0,0 0,-1 0,1-1,-1 1,0-1,0-1,-1 1,1-1,-1 0,0-1,0 1,0-1,0-1,0 1,0-1,0 0,0-1,-1 0,1 0,0-1,0 1,0-2,-1 1,1-1,0 0,1 0,-1-1,0 0,-4-3,-12-10,3 0</inkml:trace>
  <inkml:trace contextRef="#ctx0" brushRef="#br0" timeOffset="236.237">0 12,'0'-5,"0"-1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587 339,'-1'-1,"0"-1,0 0,-1 1,1-1,0 1,-1-1,1 1,-1 0,0 0,1-1,-1 1,0 0,0 0,0 1,1-1,-1 0,0 1,0-1,0 1,0-1,0 1,0 0,0 0,-1 0,1 0,0 0,0 1,0-1,0 1,-1 0,-43 8,0 2,1 2,0 3,1 1,1 2,-32 20,-35 13,104-49,-52 39,58-40,1 0,0 0,0-1,0 1,0 0,0-1,0 1,1-1,-1 1,0-1,1 0,-1 0,1 1,0-1,-1 0,1 0,0-1,-1 1,1 0,0 0,0-1,0 1,0-1,0 0,0 0,0 1,0-1,0 0,-1-1,1 1,0 0,0 0,2-1,-2 1,148-13,-97 9,-52 4,0 0,0 0,0 0,0 0,0 0,0 0,0 1,0-1,-1 0,1 0,0 1,0-1,0 1,0-1,-1 1,1-1,0 1,0-1,-1 1,1-1,0 1,-1 0,1-1,-1 1,1 0,-1 0,1 0,-1-1,0 1,1 0,-1 0,0 0,0 0,1 0,-1 0,0-1,0 1,0 0,0 0,0 0,0 0,0 0,-1 0,1 0,0 0,0-1,-1 1,1 0,-1 0,1 0,-1-1,1 1,-1 0,1 0,-1-1,0 1,-84 87,49-58,19-16,1 0,0 1,1 1,1 0,0 1,1 1,1 0,1 0,0 1,2 1,0 0,0 3,8-20,1 1,-1-1,1 0,0 1,-1-1,2 1,-1-1,0 1,1-1,-1 0,1 1,0-1,0 0,1 0,-1 0,1 0,-1 0,1 0,0 0,0 0,0 0,0-1,1 1,-1-1,1 0,0 0,-1 0,1 0,0 0,0 0,0-1,0 0,1 1,-1-1,0 0,1 0,124 16,-118-16,-1 0,0-1,0 0,0 0,0-1,0 0,0 0,0-1,0-1,-1 1,1-1,-1-1,1 0,-1 0,0 0,-1-1,1-1,-1 1,0-1,0 0,6-7,-5-4</inkml:trace>
  <inkml:trace contextRef="#ctx0" brushRef="#br0" timeOffset="247.027">277 0,'-22'328,"15"58,37 58,-31-355,1-65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0,'-5'0,"-1"5,-1-3,7-3,3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0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0,'0'5,"0"6,-4 2,-3 2,6 0,2-3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2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1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58,'19'-5,"21"-1,8 0,1 1,-3 2,-5-4,-4-1,-4 2,-3 1,-1 1,-1 2,-1 1,1 1,-10 0,-8 1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3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5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0,'-48'208,"34"-169,11-32,0-1,1 1,0-1,0 1,0 0,1 0,-1 0,2 0,-1-1,1 1,0 0,1 6,2-10,0 0,0-1,0 1,0-1,0 0,0 1,1-2,-1 1,1 0,-1-1,1 1,0-1,-1 0,1 0,0-1,0 1,0-1,0 0,0 0,0 0,0 0,-1-1,1 1,0-1,0 0,0 0,-1-1,1 1,-1-1,1 0,0 0,12-2,158-13,-149 17</inkml:trace>
  <inkml:trace contextRef="#ctx0" brushRef="#br0" timeOffset="273.267">1 508,'38'0,"32"-5,9-1,-4 0,-10 1,-11 2,-11 1,-7 0,-10 7,-9 1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  <inkml:trace contextRef="#ctx0" brushRef="#br0" timeOffset="906.31">367 380,'22'-44,"1"0,3 2,1 0,2 2,1 2,20-18,44-15,-93 71,0-1,0 1,0 0,0-1,0 1,1 0,-1 0,0 0,0 0,0 0,0 0,0 0,1 0,-1 0,0 1,0-1,0 0,0 1,0-1,0 1,0-1,0 1,0-1,0 1,0 0,0 0,-1-1,1 1,0 0,0 0,-1 0,1 0,0 0,-1 0,1 0,-1 0,1 0,-1 0,0 0,0 0,1 0,-1 1,0-1,0 1,5 57,-5-52,-1-5,0 0,1 1,-1-1,1 1,-1-1,1 1,0-1,0 1,0-1,0 1,0 0,1-1,-1 1,1-1,0 0,0 1,-1-1,2 0,-1 1,0-1,0 0,1 0,-1 0,1 0,0 0,-1 0,1 0,0-1,0 1,0-1,0 1,0-1,1 0,-1 0,0 0,1 0,-1 0,1 0,-1-1,0 1,1-1,0 0,0 1,107-54,-97 45,37-15,-49 23,0 0,0 0,0 0,0 0,0 0,0 1,0-1,1 0,-1 1,0-1,0 0,0 1,0-1,0 1,0 0,0-1,0 1,-1 0,1 0,0-1,0 1,-1 0,1 0,0 0,-1 0,1 0,-1 0,1 0,-1 0,1 0,-1 0,0 0,1 0,-1 0,0 1,0-1,0 0,0 0,0 0,0 0,0 0,-1 0,1 0,0 1,-1-1,-50 177,51-158,3-3</inkml:trace>
  <inkml:trace contextRef="#ctx0" brushRef="#br0" timeOffset="1435.198">1299 42,'-11'11,"-2"1,0 0,2 0,-1 1,2 1,0 0,0 0,2 1,-1 0,2 2,6-16,0 0,1 0,-1 0,1 0,-1 0,1 0,0 1,0-1,-1 0,1 0,0 0,0 0,0 1,0-1,0 0,0 0,1 0,-1 1,0-1,1 0,-1 0,1 0,-1 0,1 0,-1 0,1 0,0 0,-1 0,1 0,0 0,0 0,0 0,0-1,0 1,0 0,0-1,0 1,0-1,0 1,0-1,0 1,0-1,0 0,0 1,1-1,-1 0,0 0,0 0,0 0,1 0,-1 0,0 0,0 0,0-1,0 1,1 0,-1-1,0 1,0-1,0 1,0-1,0 0,0 1,0-1,0 0,0 0,184-112,-182 112,0 1,1-1,-1 1,0 0,0 0,0 0,0 0,0 1,0-1,0 1,0-1,0 1,0 0,0 1,0-1,0 0,-1 1,1-1,-1 1,1 0,-1 0,1 0,-1 0,0 1,0-1,0 0,0 1,-1 0,1-1,-1 1,1 0,-1 0,0 0,0-1,0 1,-1 0,1 1,-1-1,1 0,-1 0,0 0,0 0,0 0,-1 0,1 0,-1 0,0 0,0 2,-29 226,30 54,-1-273,-1 1,0-1,-1 0,0 0,-1 0,-1 0,0-1,0 0,-1 1,4-9,0 1,0-1,0 0,0 0,-1 0,1 0,-1 0,0 0,0-1,0 1,0-1,0 0,0 0,-1 0,1-1,-1 1,1-1,-1 1,0-1,1 0,-1-1,0 1,0-1,0 1,0-1,1 0,-1-1,0 1,0-1,-2 0,3 0,-1 0,1-1,0 1,0-1,0 0,-1 1,1-2,1 1,-1 0,0 0,1-1,-1 0,1 1,0-1,-1 0,1 0,1 0,-1-1,0 1,1 0,0-1,0 1,0-1,0 1,0-1,1 1,-1-1,1 1,0-4,16-106,31-23,-36 108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1,'-15'38,"-4"18,1 4,3-4,9-11,11-13,9-12,6-10,6-6,3-4,-4-6,-1-3,-5-5,-1 1,-3 2</inkml:trace>
  <inkml:trace contextRef="#ctx0" brushRef="#br0" timeOffset="4378.501">299 57,'-2'1,"0"1,0-1,0 1,1-1,-1 1,0-1,1 1,-1 0,1 0,0 0,0 0,-1 0,1 0,1 0,-1 1,0-1,0 0,1 0,0 1,-1-1,1 0,0 1,0-1,0 0,0 2,0-1,-15 138,-2 87,13-177,-2-33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52,'33'5,"26"-4,12-1,0-6,-9-2,-9 1,-9 1,-13-3,-5 0,-4 1,-5 3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6:5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57,'5'0,"11"-5,8-2,4 1,3 1,0 2,1 0,-7-3,-1 0,-1 0,1 1,1 2,-4 1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2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0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1">960 389,'-24'38,"-8"18,7 4,11-8,9-9,10-10,9-12,7-10,4-10,-2-7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1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1524 900,'-29'489,"30"-239,-27-113,1-56,21-73</inkml:trace>
  <inkml:trace contextRef="#ctx0" brushRef="#br0" timeOffset="364.828">423 1098,'71'-21,"329"-97,181-20,-32 41,-255 56,-290 41,66-4,-69 4,1 0,-1 1,1-1,-1 1,1-1,-1 1,0-1,1 1,-1 0,0-1,1 1,-1 0,0 0,0 0,0 0,0 0,0 0,0 1,0-1,0 0,0 0,-1 1,1-1,0 1,-1-1,1 0,-1 1,0-1,1 1,-1-1,0 1,0-1,0 1,0-1,0 1,0-1,-1 1,1-1,0 1,-1-1,1 1,-1 0,-40 64,26-45</inkml:trace>
  <inkml:trace contextRef="#ctx0" brushRef="#br0" timeOffset="611.856">565 2001,'38'5,"71"-13,31-10,5-7,-6-3,-13-3,-14 5,-11 2,-13-1,-13 0,-8 4,-12 6,-5 0,-6 3,-2-1,-2 2,-9 2</inkml:trace>
  <inkml:trace contextRef="#ctx0" brushRef="#br0" timeOffset="1453.071">2371 1888,'29'-59,"3"2,3 1,2 2,2 1,2 2,48-45,-81 87,-8 7,1 1,-1-1,1 1,-1 0,1-1,-1 1,1 0,0-1,-1 1,1 0,0 0,0 0,0 0,0 0,0 0,0 0,1 0,-1 0,0 0,0 0,1 1,-1-1,0 1,1-1,-1 1,0-1,1 1,-1 0,1 0,-1-1,1 1,-1 0,1 0,-1 1,0-1,1 0,-1 0,1 1,-1-1,0 1,1-1,-1 1,0 0,1-1,-1 1,0 0,0 0,0 0,0 0,0 0,0 0,0 0,1 1,40 128,-41-127,0 1,1-1,-1 0,1 1,0-1,0 0,0 0,1-1,-1 1,1 0,-1-1,1 1,0-1,0 0,0 0,0 0,1 0,-1-1,0 1,1-1,-1 0,1 0,-1 0,1-1,0 1,-1-1,1 1,-1-1,1-1,0 1,-1 0,1-1,0 0,-1 0,1 0,-1 0,1 0,-1-1,0 1,0-1,3-2,188-132,-103 85,-90 52,1 0,0 0,0 0,0 1,-1-1,1 0,0 1,-1 0,0-1,1 1,-1 0,0 0,0 0,0 0,0 0,0 0,0 0,-1 0,1 0,-1 0,1 0,-1 1,0-1,0 0,0 0,0 0,0 1,-1-1,1 0,-1 1,1 1,0 33,-1-31,0 1,0 0,1 0,0 0,0 0,1 0,-1 0,2 0,-1 0,1-1,0 1,0 0,1-1,0 1,0-1,0 0,1 0,0-1,0 1,1-1,-1 1,1-1,1 0,15 8</inkml:trace>
  <inkml:trace contextRef="#ctx0" brushRef="#br0" timeOffset="1908.063">3641 1436,'-21'114,"4"1,5 0,6 1,6 67,4-226,2 1,1 0,3 1,1 0,3 0,0 1,3 1,1 1,2 0,2 2,1 0,25-29,-29 41,0 0,2 1,0 1,2 1,0 0,1 2,1 1,1 2,1 0,11-4,-35 17,0 1,0 0,1 1,-1-1,0 0,1 1,-1 0,1 0,-1 0,1 0,-1 0,1 1,0-1,-1 1,1 0,0 1,0-1,-1 0,1 1,-1 0,1 0,0 0,-1 0,0 1,1-1,-1 1,0 0,0 0,0 0,0 0,0 1,0-1,-1 1,1-1,-1 1,0 0,1 0,-1 0,-1 1,1-1,1 3,-3 5,0 0,0 1,-1-1,-1 0,0 0,0 0,-1 0,0 0,-1-1,0 1,-1-1,0 0,-1 0,0-1,-1 0,1 0,-2 0,-6 6,0 2,-1-1,0-1,-1 0,0-1,-2-1,1-1,-2 0,1-2,-1 0,-1-1,0 0,-9 1,10-5</inkml:trace>
  <inkml:trace contextRef="#ctx0" brushRef="#br0" timeOffset="2265.078">4600 1324,'-36'17,"1"2,1 1,0 1,2 2,0 2,2 1,-1 2,27-25,0 0,1 0,-1 0,0 0,1 0,0 1,0 0,0 0,0 0,1 0,0 0,-1 0,1 1,1-1,-1 1,1-1,0 1,0 0,0-1,0 1,1 0,0 0,0-1,0 1,1 0,-1 0,1-1,0 1,1 0,-1-1,1 1,0-1,0 0,0 1,1-1,-1 0,1 0,0-1,2 3,7-2,-1 0,1-1,0 0,0-1,0 0,0-1,1 0,-1-1,0 0,1-1,-1-1,0 0,0 0,0-1,0-1,-1 0,1 0,-1-1,0-1,-1 0,1-1,-1 1,0-2,-1 0,1 0,3-5,-4 3,0 1,-1-2,0 1,0-1,-1 0,-1-1,0 0,0 0,-1 0,-1 0,0-1,-1 0,0 0,-1 0,0 0,-1 0,-1 0,0-1,-2-10,-14-17,3 29</inkml:trace>
  <inkml:trace contextRef="#ctx0" brushRef="#br0" timeOffset="2533.144">4798 1606,'0'0,"1"0,0 0,-1 1,1-1,-1 0,1 0,0 0,-1 0,1 0,0 0,-1 0,1 0,0 0,-1 0,1 0,0 0,-1 0,1 0,-1 0,1-1,0 1,-1 0,1-1,-1 1,1 0,-1-1,1 1,-1 0,1-1,-1 1,1-1,-1 1,1-1,-1 1,0-1,1 0,-1 1,0-1,0 1,1-1,-1 0,0 1,0-1,0 0,0 1,81-156,-70 139,0 0,0 1,2 0,0 1,1 0,0 1,1 1,0 0,2 1,-1 1,1 1,1 0,4-1,3 2</inkml:trace>
  <inkml:trace contextRef="#ctx0" brushRef="#br0" timeOffset="3194.339">5504 561,'-10'63,"3"0,3 1,3-1,2 1,7 39,5 261,-13-299,0-41</inkml:trace>
  <inkml:trace contextRef="#ctx0" brushRef="#br0" timeOffset="3443.897">5109 1154,'43'-5,"39"-6,14-1,-4 1,-8 2,-14 4,-8 1,-11 3,-9 0,-2 2,-3-1,-8-4,-9-2</inkml:trace>
  <inkml:trace contextRef="#ctx0" brushRef="#br0" timeOffset="3778.505">6209 985,'-45'22,"2"3,1 1,0 2,2 2,2 1,-22 24,55-50,0-1,0 1,0 0,1 0,0 0,0 0,0 1,1 0,0 0,0 0,0 0,1 0,-1 0,2 1,-1-1,1 1,0 0,0-1,1 5,2-8,0 0,0-1,0 1,1-1,-1 0,1 0,0 0,0 0,0 0,0 0,0-1,0 1,0-1,0 0,0 0,1 0,-1-1,0 1,1-1,-1 1,1-1,-1 0,0-1,1 1,-1 0,1-1,-1 0,0 0,0 0,1 0,-1 0,0-1,0 0,0 1,0-2,27-11,0-1,-1-2,-1-1,-1-2,-1 0,0-2,-2-1,13-15,-35 37,-2-1,1-1,0 1,0 0,0 0,1 0,-1 0,1 0,-1 0,1 0,-1 0,1 1,0-1,0 1,0-1,0 1,0 0,0 0,0 0,0 0,1 0,-1 0,0 0,1 1,-1-1,0 1,1 0,-1 0,1 0,-1 0,0 0,1 0,-1 0,0 1,1 0,-1-1,0 1,1 0,-1 0,0 0,0 0,0 0,0 1,2 0,7 19,-3 0</inkml:trace>
  <inkml:trace contextRef="#ctx0" brushRef="#br0" timeOffset="4143.497">6435 1352,'22'-53,"2"1,2 1,2 2,19-24,-2 32,-44 41,0-1,0 1,0-1,0 1,0 0,0 0,0-1,0 1,0 0,0 0,0 0,0 0,0 0,0 0,0 1,1-1,-1 0,0 1,0-1,0 0,0 1,0-1,0 1,-1-1,1 1,0 0,0-1,0 1,0 0,-1 0,1 0,0-1,-1 1,1 0,-1 0,1 0,-1 0,1 0,-1 0,1 0,-1 0,0 0,0 0,0 0,0 1,1-1,-1 0,-1 0,1 0,0 0,0 0,2 9,-2-4,0 1,0-1,1 0,0 1,0-1,1 0,0 0,0 0,0 0,1 0,0-1,0 1,0-1,1 1,0-1,0 0,0-1,1 1,-1-1,1 0,0 0,0 0,1-1,3 3,-4-6,0 0,0 0,0-1,0 1,-1-1,1 0,0-1,-1 1,1-1,0 0,-1 0,0 0,1 0,-1-1,0 0,0 0,-1 0,1 0,-1-1,1 0,-1 1,0-1,0 0,-1-1,13-10,14-15,67-52,-79 75</inkml:trace>
  <inkml:trace contextRef="#ctx0" brushRef="#br0" timeOffset="4595.293">7366 110,'30'143,"-6"1,-6 1,-2 142,-19-72,3-212,-1-1,1 1,0-1,-1 0,0 1,1-1,-1 0,0 1,0-1,0 0,-1 0,1 0,0 0,-1 0,0 0,1 0,-1 0,0-1,0 1,0-1,0 1,0-1,0 0,-1 1,-14 4</inkml:trace>
  <inkml:trace contextRef="#ctx0" brushRef="#br0" timeOffset="4845.53">7112 787,'44'-9,"37"-4,10-4,0 1,-7 3,-7-1,-13 2,-7 2,-8 4,-13 3</inkml:trace>
  <inkml:trace contextRef="#ctx0" brushRef="#br0" timeOffset="5627.16">9117 844,'-25'4,"0"1,1 1,0 1,0 2,1 0,0 1,0 1,1 2,1 0,0 1,1 1,0 1,2 1,-11 11,22-19,1-1,0 1,0 0,1 0,0 0,1 1,0 0,1 0,-1 0,2 0,0 0,0 1,1-1,0 1,1-1,0 1,1 7,0-11,0 0,0-1,1 1,-1 0,1-1,1 1,0-1,0 0,0 0,0 0,1 0,0 0,0-1,1 0,0 0,-1 0,2 0,-1-1,0 0,1 0,0 0,0-1,0 0,0 0,1-1,-1 1,3-1,7 2,-1-2,1 0,-1-1,1 0,0-2,-1 0,1 0,-1-1,1-1,-1-1,0 0,0-1,-1-1,1 0,-1-1,-1 0,10-7,15-11,-2-1,-1-2,-2-1,0-2,16-21,-22 24,-1-1,-1-1,-2-1,-1-1,-2-1,-1-1,-1 0,-2-2,-1 0,-2-1,-2 0,-2 0,3-23,-8 27,-2 0,-1 0,-2-1,-1 1,-5-22,5 43,-1-1,0 1,0 0,-2 0,1 0,-1 0,-1 1,0 0,-1 0,0 0,-1 1,0 0,0 1,-1-1,0 2,-3-3,5 7,0 0,0 0,-1 1,1 0,-1 0,1 1,-1-1,0 2,0-1,0 1,0 1,0-1,0 1,0 1,0-1,0 2,0-1,0 1,0 0,0 0,1 1,-1 0,1 1,0-1,0 1,0 1,0-1,1 1,0 1,0-1,0 1,1 0,0 0,0 0,-4 7,-4 5,1 0,0 1,1 1,1-1,2 2,-1-1,2 1,1 0,1 1,0 0,2 0,0 0,2 0,0 0,2 0,0 0,2 0,0 0,1 0,1-1,1 0,2 0,-1 0,2-1,1 0,1 0,0-1,1-1,1 0,1-1,1 0,0-1,1-1,5 4,3-2,0 0,1-2,1-1,1 0,-1-2,2-2,0 0,0-2,0 0,1-3,0 0,1-2,-1-1,24-1,-10-3,0-2,-1-1,0-3,0-1,-1-2,28-12,-33 10</inkml:trace>
  <inkml:trace contextRef="#ctx0" brushRef="#br0" timeOffset="6246.851">10471 759,'-47'20,"0"2,1 2,1 3,2 1,1 2,-37 34,76-61,-59 63,60-65,1 1,0-1,0 1,0 0,0-1,0 1,1 0,-1 0,0 0,1-1,-1 1,1 0,0 0,0 0,-1 0,1 0,1 0,-1 0,0 0,0 0,1 0,-1-1,1 1,-1 0,1 0,0 0,0-1,0 1,0 0,0-1,0 1,0-1,1 1,-1-1,0 0,1 1,-1-1,1 0,0 0,-1 0,1 0,1 0,7 1,0 0,1 0,-1-2,1 1,0-1,-1-1,1 0,-1 0,0-1,1 0,-1-1,0 0,0-1,0 0,-1 0,0-1,7-4,-16 8,67-32,-1-3,-1-3,34-29,-93 64,0-2,0 1,0 0,0 1,1-1,0 1,0 0,0 1,0 0,1 0,-1 1,1-1,-1 2,1-1,0 1,0 0,8 1,-13 2,0 1,0 0,1 0,-1 0,-1 0,1 0,-1 1,1-1,-1 1,0 0,0-1,0 1,-1 0,1 0,-1 0,0 1,0-1,-1 0,1 0,-1 0,0 1,0-1,0 0,-1 0,1 1,-1-1,-1 3,2 18,-1-17,1-1,-1 1,2 0,-1 0,1 0,0-1,1 1,0 0,0-1,1 1,0-1,0 0,1 0,-1 0,2-1,-1 1,1-1,0 0,0 0,0 0,1-1,0 0,0 0,1-1,-1 1,1-1,0-1,0 1,0-1,0 0,1-1,-1 0,1 0,0-1,-1 1,1-2,0 1,0-1,2-1,6-4,0-1,0-1,0-1,-1 0,-1-1,1 0,-2-1,1-1,-1 0,-1-1,0 0,0-1,4-8,17-14,-11 12,-1 0,-1-1,-1-2,-1 0,-1 0,-2-2,7-14,4-27,-3 0,-2-1,-4-1,-3-1,-3 0,-3 0,-3-1,-5-63,-7 78,7 57,0 0,0 0,0 0,-1 0,1 0,0 0,0 0,-1 1,1-1,-1 0,1 0,0 0,-1 0,0 0,1 0,-1 1,1-1,-1 0,0 1,0-1,1 0,-1 1,0-1,0 1,0-1,0 1,0-1,0 1,0 0,1-1,-1 1,0 0,0 0,0 0,0 0,0 0,0 0,0 0,0 0,0 0,0 0,0 1,0-1,0 0,0 1,0-1,0 1,0-1,0 1,1-1,-1 1,0-1,0 1,0 0,-6 7,0 1,1 0,0 0,0 0,1 1,0 0,1 0,0 0,0 1,1-1,0 1,-1 4,-8 33,2 1,3 1,2-1,2 1,2 0,2 0,3 0,1 0,3-1,6 17,-8-32,1 0,2 0,1 0,2-2,2 1,0-2,2 0,2 0,13 16,28 8,-44-47</inkml:trace>
  <inkml:trace contextRef="#ctx0" brushRef="#br0" timeOffset="6710.349">11036 787,'269'22,"264"-15,-345-8,-180 2,-1-1,1 1,-1-2,1 1,0-1,-1 0,0-1,1 1,-1-2,0 1,0-1,0 0,0 0,0-1,-1 0,0 0,0 0,0-1,0 0,-1 0,1-1,-1 0,-1 0,1 0,-1 0,0 0,-1-1,1 0,-1 0,0 0,-1 0,0 0,1-4,-4 6,1-1,-1 1,0 0,0-1,-1 1,1 0,-1 0,0 0,-1 0,1 0,-1 1,0-1,0 1,0 0,-1 0,0 0,1 0,-1 0,-1 1,1-1,0 1,-1 1,0-1,1 0,-1 1,0 0,0 0,-1 1,1-1,0 1,0 0,-1 1,1-1,-1 1,1 0,0 1,-1-1,1 1,0 0,-1 0,1 0,0 1,0 0,0 0,0 0,0 1,1 0,-2 0,-5 5,0-1,0 2,1-1,0 2,1-1,0 1,0 0,1 1,1 0,0 0,0 1,1 0,0 0,1 1,1-1,0 1,1 0,0 0,1 0,0 1,1-1,0 0,1 1,2 9,-1-17,0 1,0-1,1 1,0-1,0 0,1 1,0-1,0 0,0-1,0 1,1-1,0 1,1-1,-1 0,1 0,0-1,0 0,0 0,0 0,1 0,0-1,0 0,0 0,0 0,0-1,0 0,1 0,-1-1,4 1,13 2,0-1,1-1,0 0,-1-2,1-1,0-1,16-4,22-8,-1-2,0-3,33-17,-17 7,-42 16</inkml:trace>
  <inkml:trace contextRef="#ctx0" brushRef="#br0" timeOffset="6993.892">13095 505,'-31'11,"1"1,0 2,1 1,0 2,2 0,0 2,1 1,-9 9,31-26,1 0,-1 0,1 0,0 0,0 0,0 0,0 1,0 0,1-1,0 1,-1 0,1 0,1 0,-1 1,1-1,-1 0,1 1,1-1,-1 0,0 1,1-1,0 1,0-1,1 1,-1-1,1 1,0-1,0 1,0-1,1 0,-1 0,1 1,0-1,0-1,1 1,-1 0,1 0,0-1,0 0,0 1,3 1,53 40,64 60,-119-100,0 1,1 0,-2 0,1 0,-1 0,0 0,0 1,-1-1,1 1,-2 0,1 0,-1 0,0 0,0 0,-1 0,0 0,0 0,-1 0,0 0,0 0,-1 1,-2 0,0 0,-1 0,1-1,-2 1,1-1,-1-1,0 1,-1-1,1 0,-1 0,-1-1,1 0,-1 0,1-1,-1 0,-1 0,1-1,0 0,-6 1,-15 9,-137 39,138-43</inkml:trace>
  <inkml:trace contextRef="#ctx0" brushRef="#br0" timeOffset="7747.379">1 2509,'1488'-177,"79"40,-260 20,2531-296,-586 93,-1338 166,-1277 113,-396 27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312 145,'-11'2,"1"1,0 0,0 1,0 0,0 0,0 1,1 0,0 1,0 0,0 1,1 0,-6 5,14-11,-16 11,2 0,-1 1,1 1,1 1,1 0,0 0,1 1,0 1,1 0,1 0,1 1,1 0,0 0,1 1,1 0,1 0,1 0,0 1,1-1,2 1,0-1,1 1,0-1,2 0,1 3,-2-15,0 0,0 0,1 0,0-1,0 1,1-1,0 0,0 0,0 0,1 0,0-1,0 0,0 0,1 0,-1 0,1-1,0 0,1-1,-1 1,1-1,-1 0,1-1,0 1,0-1,0-1,0 1,0-1,5 0,9 0,0-1,0-1,0-1,-1-1,1 0,-1-2,0 0,0-1,9-5,10-5,-2-2,0-2,-1-1,-1-1,-1-2,-1-2,-1-1,-2-1,0-2,-2 0,-2-2,19-30,-39 55,-1-1,0 1,0-1,-1 0,0 0,0-1,-1 1,0-1,-1 0,1 1,-2-1,1 0,-1-1,-1 1,0 0,0 0,-1 0,0 0,0 0,-1 0,0 0,-1 0,0 1,0-1,-1 1,0 0,0 0,-1 0,0 0,-1 1,-5-6,-1 0,0 2,-1-1,0 2,-1 0,0 0,-1 1,0 1,0 0,-1 2,0-1,0 2,0 0,-1 1,0 1,1 0,-1 1,0 1,-1 1,1 0,-7 1,-1 0,1 2,0 1,0 0,0 2,1 1,-1 1,2 1,-1 1,1 0,1 2,0 1,-12 9,2 4</inkml:trace>
  <inkml:trace contextRef="#ctx0" brushRef="#br0" timeOffset="415.426">1 541,'20'-19,"0"2,0 0,2 1,0 1,1 1,0 1,1 1,0 1,1 1,0 1,12-2,-23 10,1 0,-1 1,0 0,1 2,-1-1,0 2,0-1,0 2,0 0,-1 1,1 0,-1 1,1 1,100 30,-100-34,0-1,0-1,1 0,-1-1,0 0,0-1,1-1,-1 0,0-1,1-1,3-3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0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1,'-29'38,"-9"13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3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0 728,'43'-10,"34"-8,8 0,-5 1,-12 1,-13 2,-10 3,-13 9,-13 4</inkml:trace>
  <inkml:trace contextRef="#ctx0" brushRef="#br0" timeOffset="911.883">338 981,'61'-19,"-1"-3,0-2,-2-3,-2-3,0-2,-2-2,-2-3,39-35,-79 62,-1 0,0-2,0 1,-1-1,-1-1,0 0,0 0,-2 0,1-1,-2-1,0 1,-1-1,0 0,-1 0,-1 0,-2 13,-1 0,0 1,0-1,0 1,0-1,0 0,0 1,0-1,0 0,-1 1,1-1,-1 1,1-1,-1 1,0-1,1 1,-1-1,0 1,0 0,0-1,0 1,0 0,-1 0,1 0,0-1,0 2,-1-1,1 0,-1 0,1 0,-1 0,1 1,-1-1,1 1,-1-1,1 1,-1 0,0 0,1 0,-1-1,0 2,1-1,-1 0,0 0,1 0,-1 1,1-1,-1 1,1-1,-1 1,1 0,-1-1,1 1,-1 0,1 0,0 0,-1 0,1 0,0 0,0 1,0-1,0 0,0 1,0-1,0 0,1 1,-1 0,-19 19,2 1,0 1,1 1,2 0,0 2,2-1,1 2,1-1,1 2,1-1,2 1,0 0,2 1,1 3,3-27,1 0,0 0,0 0,0 1,0-1,1 0,-1 0,2 0,-1 0,0 0,1 0,0-1,0 1,0-1,1 1,-1-1,1 1,0-1,0 0,1-1,-1 1,1 0,0-1,0 0,0 0,0 0,1 0,-1-1,1 0,0 0,-1 0,3 0,7 2,-1-2,1 0,0 0,0-1,0-1,0 0,0-1,0-1,0 0,0-1,-1 0,1-1,-1-1,0 0,7-4,184-113,-183 108,-2 2,1-1,-1-1,-1 0,-1-2,0 0,-1-1,-1 0,0-1,-1-1,-1 0,-1-1,6-15,-16 32,0 0,0 0,-1 0,1 0,-1 0,0-1,1 1,-2-1,1 1,0-1,-1 1,1-1,-1 1,0-1,0 1,-1-1,1 1,-1-1,0 1,0-1,0 1,0 0,0-1,-1 1,1 0,-1 0,0 0,0 0,0 0,-1 0,1 1,-1-1,1 1,-1 0,0 0,0-1,0 2,0-1,0 0,0 1,-1-1,1 1,0 0,-1 0,1 0,-1 1,1-1,-1 1,0 0,-6 4,0 1,0 0,0 0,1 1,0 0,0 1,1 0,-1 1,2-1,-1 2,1-1,0 1,1 0,0 0,0 1,1-1,0 1,1 1,-2 7,2-12,1 1,0 1,1-1,0 0,0 0,0 1,1 0,0-1,1 1,-1-1,2 1,-1 0,1-1,0 1,0-1,1 1,0-1,1 0,-1 0,1 1,1-2,-1 1,1 0,0-1,1 0,0 0,0 0,0 0,0-1,1 0,0 0,0-1,0 1,1-1,0-1,-1 1,3 0,2-2,0 1,1-2,-1 1,0-1,1-1,-1 0,0-1,1 0,-1-1,0 0,0-1,0 0,0 0,0-1,-1-1,5-2,10-6,-1-1,-1-1,0 0,-1-2,-1-1,5-6,-8 9,0-2,-2 0,1-2,-2 1,-1-2,0 0,-1 0,-1-2,-1 1,-2-1,0-1,-1 0,0-1,-7 21,0-1,-1 0,1 1,-1-1,1 0,-1 0,0 1,-1-1,1 0,0 1,-1-1,0 0,0 1,0-1,-1 1,1-1,-1 1,0-1,1 1,-2 0,1 0,0 0,0 0,-1 1,0-1,0 0,1 1,-1 0,-1 0,1 0,0 0,0 0,-1 1,1-1,-1 1,1 0,-1 0,0 0,1 1,-1-1,0 1,0 0,1 0,-1 0,0 1,0-1,1 1,-1 0,-1 0,0 1,0-1,0 1,0 0,1 1,-1-1,1 1,-1 0,1 0,0 0,0 1,0-1,1 1,-1 0,1 0,0 0,0 1,1-1,-1 1,1-1,0 1,0 0,0 0,1 0,-1 0,1 0,1 1,-1 145,3-137,0 0,1 0,1 0,0-1,1 0,0 1,1-2,0 1,1-1,1 0,0 0,0-1,1 0,1-1,0 0,0 0,1-1,10 7,-9-8,-8-4,1-1,-1 1,1-1,0 0,0 0,0-1,0 0,1 0,-1 0,1 0,-1-1,1 0,4 0,5-3</inkml:trace>
  <inkml:trace contextRef="#ctx0" brushRef="#br0" timeOffset="1317.521">1947 50,'23'-9,"-6"2,0 0,1 1,-1 1,1 0,1 2,-1 0,0 1,9 0,-26 2,1 0,-1 0,1 0,0 0,-1 0,1 1,-1-1,1 1,-1-1,1 1,-1-1,1 1,-1 0,1 0,-1 0,0 0,1 0,-1 0,0 0,0 0,0 0,0 0,0 1,0-1,0 1,0-1,-1 0,1 1,0-1,-1 1,1 0,-1-1,0 1,1-1,-1 1,0 0,0-1,0 1,0-1,0 1,-1 0,1-1,0 1,-1-1,1 1,-1-1,0 1,1-1,-1 1,0-1,0 1,0-1,0 0,0 0,0 0,-1 1,-52 85,53-85,0 0,0 1,1-1,-1 0,0 0,1 0,0 0,-1 0,1 1,0-1,0 0,1 0,-1 1,0-1,1 0,-1 0,1 0,-1 0,1 0,0 0,0 0,0 0,0 0,1 0,-1 0,0 0,1-1,-1 1,1-1,0 1,-1-1,1 0,0 1,0-1,0 0,0 0,1 0,82 24,4-23,-64-3</inkml:trace>
  <inkml:trace contextRef="#ctx0" brushRef="#br0" timeOffset="5648.116">2934 361,'-1'-3,"0"0,-1 0,1 0,-1 1,0-1,0 0,0 1,0 0,0-1,-1 1,1 0,-1 0,1 1,-1-1,0 0,0 1,0 0,0-1,0 1,0 0,0 1,0-1,0 0,0 1,0 0,0 0,-1 0,1 0,0 0,0 1,0-1,0 1,0 0,-1 0,0 0,-96 62,78-43,1 0,1 2,1 0,0 2,2 0,1 0,1 2,1 0,-9 25,19-43,1 1,0 0,1 0,-1 0,2 0,-1 0,1 0,1 1,0-1,0 0,0 1,1-1,1 0,0 0,0 0,1 0,0 0,0 0,1-1,0 0,1 1,-1-1,2-1,-1 1,1-1,6 5,-1-3,0-1,1 0,1-1,-1 0,1-1,1 0,-1-1,1-1,-1 0,1-1,0-1,0 0,1 0,-1-2,0 0,0 0,11-3,4-1,0-1,0-2,-1-1,0-1,-1-1,0-2,0 0,3-5,-13 7,-1 0,0-2,-1 0,0 0,-1-2,0 1,-2-2,1 0,-2 0,0-1,-1-1,8-15,-14 22,1 0,-1 0,0 0,-1-1,-1 0,1 0,-2 0,0 0,0 0,0 0,-2 0,1 0,-2 0,1 0,-1 0,-1 0,0 1,-1-1,0 1,0 0,-1 0,0 0,-2-1,-5-4,-2 1,0 0,-1 1,0 0,0 2,-2-1,1 2,-1 0,-1 1,0 1,0 1,-1 0,1 1,-2 1,1 1,0 1,-6 0,9 3,0 0,-1 1,1 1,-1 0,1 1,0 1,1 1,-1 0,1 1,-1 0,2 2,-1 0,1 0,0 1,1 1,0 0,1 1,0 0,-6 8,-4 7</inkml:trace>
  <inkml:trace contextRef="#ctx0" brushRef="#br0" timeOffset="6179.658">2568 728,'28'-21,"1"1,1 2,0 1,2 1,0 2,1 1,5 0,-30 9,1 1,-1 0,1 1,-1 0,1 0,0 1,0 0,0 1,0 0,0 0,0 1,0 0,-1 0,1 1,0 0,-1 1,1 0,-1 0,0 1,0 0,0 0,0 1,3 3,27 49,27 30,-62-84,1-1,-1 1,0-1,1 0,0 0,-1-1,1 1,0-1,0 0,0 0,0 0,0-1,0 1,0-1,0 0,0 0,0 0,0 0,0-1,0 0,0 0,0 0,0 0,-1-1,4-1,38-19,-23 11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311 141,'-9'39,"1"0,2 1,2 0,1 0,2 0,2 1,-1-24,-27 278,14-231,9-53,1 0,1 1,0-1,0 1,1 0,0-1,1 1,1 0,0 0,1 4,-2-15,0-1,0 1,0 0,1 0,-1-1,0 1,0 0,1-1,-1 1,0 0,1-1,-1 1,1 0,-1-1,1 1,-1-1,1 1,-1-1,1 1,-1-1,1 0,0 1,-1-1,1 1,0-1,0 0,-1 0,1 1,0-1,-1 0,1 0,0 0,0 0,-1 0,1 0,0 0,0 0,-1 0,1 0,0-1,0 1,-1 0,1 0,0-1,-1 1,1 0,0-1,-1 1,1-1,9-7</inkml:trace>
  <inkml:trace contextRef="#ctx0" brushRef="#br0" timeOffset="246.296">1 565,'38'0,"32"-5,9-1,0 0,-7-4,-13 0,-10 2,-10-3,-6 1,-4-3,-2 1,-5-3,-8 2</inkml:trace>
  <inkml:trace contextRef="#ctx0" brushRef="#br0" timeOffset="662.848">762 1,'-100'408,"92"-353,2 1,2 0,3 0,2 0,4 12,-5-64,-1 1,1-1,0 0,0 1,0-1,1 1,-1-1,1 0,0 1,0-1,1 0,-1 0,1 0,0 0,0 0,0 0,1-1,-1 1,1-1,0 1,0-1,0 0,1 0,-1 0,1-1,-1 1,1-1,0 0,0 0,0 0,0 0,0-1,0 0,1 0,1 1,6-5,0 1,-1-2,1 1,-1-2,0 1,0-2,-1 1,1-1,-1-1,0 0,16-9,140-105,-165 119,0 0,0 1,0-1,1 0,-1 1,1 0,-1-1,1 1,-1 0,1 0,0 0,0 0,0 0,-1 0,1 0,0 1,0-1,0 1,0-1,0 1,0 0,0 0,0 0,0 0,0 0,0 0,0 1,0-1,0 1,0-1,0 1,0 0,0-1,-1 1,1 0,0 0,0 1,-1-1,1 0,-1 0,1 1,-1-1,0 1,1-1,-1 1,0 0,0 0,0-1,0 1,0 0,-1 0,1 0,0 0,-1 1,-25 117,24-117,0 0,0-1,1 1,-1 0,1 0,0-1,0 1,0 0,0 0,0-1,1 1,-1 0,1 0,-1-1,1 1,0 0,0-1,1 1,-1-1,0 0,1 1,0-1,-1 0,1 0,0 0,0 0,0 0,0 0,1 0,-1-1,0 1,1-1,-1 0,1 0,-1 0,1 0,0 0,-1 0,2-1,17 4</inkml:trace>
  <inkml:trace contextRef="#ctx0" brushRef="#br0" timeOffset="1033.589">1411 847,'26'-15,"-1"-1,-1-2,0 0,-2-2,0 0,-1-2,-1 0,-1-1,3-7,-20 29,-1-1,1 1,-1 0,1-1,-1 0,0 1,0-1,0 0,1 0,-2 1,1-1,0 0,0 0,-1 0,1 0,-1 0,1 0,-1 0,0 0,0 0,0-1,0 1,0 0,-1 0,1 0,0 0,-1 0,0 0,1 0,-1 0,0 1,0-1,0 0,0 0,-1 1,1-1,0 0,-1 1,1-1,-1 1,1 0,-1-1,0 1,1 0,-1 0,0 0,0 0,0 1,0-1,0 0,-9 2,1 0,-1 0,1 1,0 0,-1 1,1 0,0 0,0 1,1 1,-1 0,1 0,0 1,0 0,1 0,0 1,0 0,0 1,1-1,0 1,1 1,0 0,0-1,1 2,0-1,0 1,1-1,-3 11,4-15,1 1,-1 0,1 0,0 0,1 0,-1 0,1 0,0 0,1 1,-1-1,1 0,1 1,-1-1,1 0,0 0,0 0,1 0,0 1,0-2,0 1,1 0,0 0,0-1,0 0,1 1,0-1,0-1,0 1,0-1,1 1,0-1,0 0,1 0,8 0,0-1,1 0,-1-1,1-1,-1 0,1-1,-1 0,3-1,-8 0,16 0</inkml:trace>
  <inkml:trace contextRef="#ctx0" brushRef="#br0" timeOffset="1411.865">1834 904,'46'-47,"-2"-2,-3-2,-1-2,22-41,-66 104,0 1,1 0,0-1,1 2,0-1,0 0,1 0,1 1,0-1,1 0,0 0,1 5,1-11,-1-1,1 1,0-1,0 0,0 0,1 0,-1-1,1 1,0-1,0 0,0 0,1 0,-1 0,1-1,-1 0,1 0,0 0,0 0,0-1,0 0,0 0,0 0,0 0,2-1,7 1,0-1,1 0,-1-1,0 0,0-2,0 1,0-2,5-1,-8 1,-1-1,1 0,-1-1,0 1,0-2,-1 0,0 0,0 0,-1-1,0 0,0-1,-1 0,0 0,-1-1,0 0,0 0,-1 0,0-1,-1 0,4-14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227 737,'-20'15,"0"0,2 2,0 0,0 1,2 1,1 1,0 0,1 1,0 2,8-12,1-1,1 1,0 0,0 0,1 1,0-1,1 1,0-1,1 1,1 0,-1 0,2-1,0 1,0 0,1-1,1 1,0-1,0 1,1-1,1 2,-2-6,0 0,0-1,1 1,0-1,0 0,0 0,1 0,-1 0,2-1,-1 0,0 0,1 0,0-1,0 0,1 0,-1 0,1-1,-1 0,1 0,0-1,0 0,0 0,1-1,-1 0,0 0,4 0,13-1,0-1,0-1,0 0,0-2,0-1,-1-2,1 0,-2-1,1-1,-1-1,-1-1,0-1,0 0,-1-2,-1-1,0 0,-1-1,2-5,-8 11,-1-1,-1-1,0 0,-1 0,0-1,-1 0,0-1,-1 0,-1 0,0 0,-1-1,-1 1,0-1,-1-1,0 1,-1 0,-1-1,0 1,-2-1,1 1,-2-1,0 1,-1 0,-2-6,2 14,0 0,-1 0,1 0,-1 0,-1 1,0 0,1 0,-2 0,1 0,-1 1,0 0,0 0,0 1,0 0,-1 0,0 0,0 1,0-1,0 2,-1-1,-3 0,-5-1,0 0,-1 1,0 1,1 0,-1 1,0 1,0 1,0 0,-7 3,-101 37,98-26</inkml:trace>
  <inkml:trace contextRef="#ctx0" brushRef="#br0" timeOffset="350.385">1 1075,'48'-38,"-33"23,1 2,0 0,1 1,0 0,1 2,0 0,0 1,1 0,1 2,-1 0,1 2,0 0,1 1,-12 4,-1 0,0 1,1 1,-1-1,0 1,0 1,0-1,0 1,-1 1,1-1,-1 1,0 1,0-1,2 3,37 21,-33-24,1 0,-1 0,1-1,-1-1,1 0,0-1,0 0,0-1,0-1,5-1,6 2,0-1</inkml:trace>
  <inkml:trace contextRef="#ctx0" brushRef="#br0" timeOffset="715.236">904 905,'24'0,"13"0,4 0,1 0,-3 0,-2 0,-3 0,-3 0,-2 0,0 0,-1 0,-1-4,1-3,0 1,-1 1,1 2,-4 1</inkml:trace>
  <inkml:trace contextRef="#ctx0" brushRef="#br0" timeOffset="950.688">932 1160,'43'-9,"29"-4,7-4,-1 0,-8 4,-17 4</inkml:trace>
  <inkml:trace contextRef="#ctx0" brushRef="#br0" timeOffset="1299.452">1863 737,'-26'16,"1"2,1 1,0 1,2 0,0 2,1 1,1 0,2 2,0 0,-1 5,12-18,0 1,1 1,0-1,1 1,0 0,1 0,1 0,0 1,1-1,0 2,2-10,-1 0,2 1,-1-1,1 0,-1 0,2 0,-1 0,1 0,0 0,0 0,0 0,1 0,0-1,0 0,1 1,-1-1,1 0,0-1,1 1,-1-1,1 0,0 0,0 0,3 1,4 2,0-1,1-1,-1 0,1-1,0 0,1-1,-1 0,1-1,-1-1,1 0,-1-1,1 0,-1-1,1-1,-1 0,1 0,5-4,11-2,0-2,-1-2,-1-1,1 0,-2-3,0 0,1-3,-8 8,0-2,-2 0,1-1,-2 0,0-2,0 0,-2-1,0 0,-1-1,0-1,-2-1,0 1,-2-2,0 1,-1-2,4-14,-13 24,-1 0,0 0,-1 0,0 0,-1 0,0 1,-1-1,0 1,-1 0,0 0,-1 0,0 1,-1 0,0 0,0 0,-1 1,-1 0,1 1,-1 0,-1 0,1 1,-1 0,-1 1,1 0,-1 1,0 0,0 0,-1 1,1 1,-1 0,0 0,-12 0,-1 2,0 2,0 0,0 2,0 1,0 1,1 1,-1 1,1 1,1 1,0 1,0 1,1 1,0 1,1 1,1 1,0 1,1 0,-6 9,-8 6</inkml:trace>
  <inkml:trace contextRef="#ctx0" brushRef="#br0" timeOffset="1649.068">1722 1075,'2'-4,"-1"1,1-1,0 1,0 0,1-1,-1 1,0 0,1 1,0-1,0 0,0 1,0-1,0 1,0 0,1 0,-1 0,1 1,-1-1,1 1,0 0,0 0,-1 0,5 0,2-2,12-5,1 2,0 1,0 1,0 1,1 1,-1 1,1 1,18 3,78 47,-101-45</inkml:trace>
  <inkml:trace contextRef="#ctx0" brushRef="#br0" timeOffset="2298.155">2286 1385,'-22'46,"44"-64,0-9,2 0,1 2,1 0,0 2,2 1,1 1,11-5,-39 25,-1 1,1-1,0 0,-1 1,1-1,0 1,-1-1,1 1,0-1,-1 1,1 0,0-1,0 1,0 0,-1-1,1 1,0 0,0 0,0 0,0 0,0 0,0 0,-1 0,1 0,0 0,0 0,0 0,0 1,-1-1,1 0,0 1,0-1,0 0,-1 1,1-1,0 1,-1-1,1 1,0 0,-1-1,1 1,-1 0,1-1,-1 1,1 0,-1-1,1 1,-1 0,0 0,1 0,-1 0,0-1,0 1,0 0,0 0,0 0,0 0,0 0,-8 52,7-52,0 0,0 1,0-1,0 0,0 1,1-1,-1 1,0-1,1 1,-1-1,1 1,-1-1,1 1,0-1,0 1,0 0,0-1,0 1,0 0,0-1,0 1,1-1,-1 1,1 0,-1-1,1 1,-1-1,1 0,0 1,0-1,0 1,0-1,0 0,0 0,0 0,0 1,0-1,1 0,-1 0,0-1,1 1,-1 0,1 0,-1-1,1 1,-1-1,1 1,-1-1,1 0,0 1,9-6,0 1,0-2,0 1,-1-2,1 1,-2-1,1-1,-1 0,1-1,42-32,-45 37,-1-1,0 1,0 0,0 0,1 0,-1 1,1 0,0 1,0-1,0 1,0 1,0-1,0 1,5 0,-9 3,-1 0,0 0,1 1,-1-1,0 1,-1-1,1 1,0 0,-1-1,1 1,-1 0,0 0,0 0,0 0,0 0,-1 0,1 1,-1-1,0 0,0 0,0 0,0 0,-1 1,1-1,-1 0,0 0,0 0,0 0,0 0,0 0,-1 0,0 0,2-1,-9 21,1 35,16-49</inkml:trace>
  <inkml:trace contextRef="#ctx0" brushRef="#br0" timeOffset="6689.242">3246 567,'-1'-6,"-1"-1,0 1,-1 0,0-1,0 1,0 1,0-1,-1 0,0 1,-1 0,1 0,-1 0,0 0,0 1,0 0,-1 0,1 0,-1 1,0-1,0 1,0 1,0-1,-1 1,1 0,-1 1,1 0,-1 0,0 0,0 1,1 0,-1 0,0 0,1 1,-1 0,0 1,-5 1,-7 1,0 2,0 0,0 1,0 1,1 1,1 0,-1 2,2 0,-1 0,2 2,-4 4,17-17,1 1,-1 0,1 0,0 0,-1 1,1-1,0 0,0 0,0 1,0-1,0 0,0 1,0-1,0 1,0 0,1-1,-1 1,1-1,-1 1,1 0,0 0,0-1,0 1,-1 0,2-1,-1 1,0 0,0 0,0-1,1 1,-1 0,1-1,0 1,-1-1,1 1,0-1,0 1,0-1,0 1,0-1,0 0,0 1,1-1,11 10,0-1,1 0,0-1,0 0,1-1,0-1,0-1,13 4,-10-4,-2 1,1 0,-1 1,0 1,-1 1,0 0,5 5,-16-11,0 0,-1 0,0 0,0 1,0-1,0 1,-1 0,0 0,0 0,0 0,-1 0,1 0,-1 0,0 1,-1-1,1 0,-1 1,0-1,-1 0,1 1,-1-1,0 0,0 1,-1-1,1 0,-1 0,0 0,-1-1,1 1,-1 0,0-1,0 1,-1-1,1 0,-1 0,0-1,0 1,0-1,0 1,-1-1,1-1,-1 1,0-1,1 1,-1-1,-5 1,-5 0,1-1,0 0,-1-1,0 0,1-1,-1-1,1 0,-1-1,1-1,-3-1,4-3,7 0</inkml:trace>
  <inkml:trace contextRef="#ctx0" brushRef="#br0" timeOffset="6967.272">3500 737,'-5'38,"-1"18,0 4,1-9</inkml:trace>
  <inkml:trace contextRef="#ctx0" brushRef="#br0" timeOffset="7190.036">3528 228,'0'0</inkml:trace>
  <inkml:trace contextRef="#ctx0" brushRef="#br0" timeOffset="7550.848">3613 1047,'187'-297,"-135"250,-51 47,1 0,-1 1,0 0,1-1,-1 1,0 0,0 0,1 0,-1-1,0 1,0 0,0 1,0-1,0 0,0 0,-1 0,1 1,0-1,-1 0,1 1,0-1,-1 0,0 1,1-1,-1 1,0-1,0 1,0-1,0 0,0 1,0-1,0 1,0-1,0 1,-1-1,1 1,0 0,0 26,-1-23,0 1,0-1,0 1,1-1,-1 1,1 0,1-1,-1 1,1-1,0 1,0-1,1 1,-1-1,1 0,1 0,-1 1,1-2,-1 1,1 0,1 0,-1-1,1 0,0 0,0 0,0 0,0 0,0-1,1 0,0 0,0 0,0 0,3 0,-3-3,0 0,0-1,0 1,0-1,0 0,0-1,0 1,0-1,-1 0,1 0,0-1,-1 1,0-1,1 0,-1 0,0 0,-1-1,1 1,-1-1,1 0,-1 0,0 0,-1-1,1 1,-1-1,0 1,0-1,0 0,0 0,-1 0,0 0,0 0,0 0,-1 0,0 0,0 0,0-1,-1-3,1-19,-1 3</inkml:trace>
  <inkml:trace contextRef="#ctx0" brushRef="#br0" timeOffset="7918.003">4488 144,'-25'34,"2"1,1 1,2 2,1 0,2 0,2 2,2 0,1 1,2 0,2 0,2 1,2 0,1 0,2 1,2-1,2 0,2 3,0-20,-5-15,0 0,1 1,1-1,-1 0,2 0,-1-1,1 1,1 0,0-1,0 0,1 0,0 0,1 0,-1-1,2 0,-1 0,1-1,0 1,1-2,0 1,3 1,11-3</inkml:trace>
  <inkml:trace contextRef="#ctx0" brushRef="#br0" timeOffset="8808.49">4459 991,'234'-334,"-225"322,-16 24,-16 24,17-28,1 0,0 0,0 0,1 1,0 0,1 0,0 0,0 0,1 0,0 1,1-1,0 1,0 0,1-1,0 1,1-1,0 1,2 6,-2-14,0 0,0 1,1-1,-1 0,0 0,1 0,0-1,-1 1,1 0,0-1,0 1,0-1,0 1,0-1,0 0,1 0,-1 0,0 0,1 0,-1-1,0 1,1-1,-1 1,1-1,-1 0,0 0,1 0,-1 0,1-1,-1 1,1-1,-1 1,0-1,1 0,-1 0,0 0,0 0,2-1,81-52,-51 19,-2-1,-1-2,-2-1,8-16,-18 2,-48 68,-8 66,36-78,1-1,-1 1,0-1,1 1,0 0,-1-1,1 1,0-1,0 1,1 0,-1-1,0 1,1 0,0-1,-1 1,1-1,0 0,1 1,-1-1,0 0,0 1,1-1,0 0,-1 0,1 0,0 0,0-1,0 1,0 0,0-1,2 2,2-3,-1 1,1-1,-1 0,1 0,-1 0,1-1,-1 0,1 0,-1 0,0-1,1 0,-1 0,0 0,0-1,0 1,0-1,-1 0,1-1,-1 1,0-1,0 0,0 0,38-43,-2-2,-3-1,-1-2,20-43,-34 50,-51 67,16-6,1 0,2 2,-1-1,2 1,0 1,2-1,0 1,1 1,0-1,2 1,0 3,0-2,1-14,1 1,0-1,1 1,-1 0,1-1,1 1,-1 0,1-1,1 1,0 0,0 0,0-1,1 1,0-1,0 1,1-1,0 0,0 0,1 0,3 4,7 1</inkml:trace>
  <inkml:trace contextRef="#ctx0" brushRef="#br0" timeOffset="9168.918">5673 398,'-43'76,"4"3,3 1,-1 15,19 10,18-101,0-1,1 0,-1 0,1 0,-1 0,1 0,0 0,0 0,1 0,-1 0,1 0,-1-1,1 1,0-1,0 1,0-1,0 1,0-1,1 0,-1 0,1 0,-1-1,1 1,0 0,-1-1,1 0,0 0,0 1,0-2,0 1,3 0,3 0,0 0,0 0,0-1,0-1,0 1,0-1,-1-1,1 0,0 0,0-1,-1 0,0 0,0-1,0 0,0 0,0-1,-1 0,5-5,4-4</inkml:trace>
  <inkml:trace contextRef="#ctx0" brushRef="#br0" timeOffset="9373.969">5335 680,'43'-9,"39"-4,9-4,-1 0,-10 4,-10 4,-12 3,-11 3,-8 2,-7 1,-3 0,-7 1</inkml:trace>
  <inkml:trace contextRef="#ctx0" brushRef="#br0" timeOffset="14506.753">6153 737,'5'0,"6"0,6 0,5 0,4-5,2-2,1 1,0 1,1 2,-10 0,-14 2,-7 1</inkml:trace>
  <inkml:trace contextRef="#ctx0" brushRef="#br0" timeOffset="14892.269">6266 483,'5'9,"1"9,0 5,-1 4,-2 2,0 1,-2 0,-1 0,0 0,0-1,0-1,-1 1,1-1,5-4,1-7</inkml:trace>
  <inkml:trace contextRef="#ctx0" brushRef="#br0" timeOffset="15771.549">6746 370,'-14'12,"1"1,0 1,1 0,1 0,0 2,1-1,1 1,0 0,1 1,1 0,0 1,1-1,1 1,1 0,1 0,-1 12,5-25,0 0,0-1,1 1,0 0,0 0,0-1,0 0,1 1,0-1,0 0,0 0,0 0,0-1,1 1,0-1,0 0,0 0,0 0,0 0,0-1,1 0,-1 1,1-2,0 1,0-1,-1 1,1-1,0 0,0-1,0 0,0 1,0-1,0-1,0 1,0-1,0 0,0 0,0 0,0-1,-1 0,1 0,1-1,5-2,-1-1,0 0,0-1,0 0,-1-1,0 0,0 0,-1-1,0 0,-1-1,0 1,0-1,-1-1,-1 1,1-1,-1-1,8-11,-3 3,-1 0,-1-1,0 0,-2-1,-1 0,0 0,-1 0,-2 0,0-1,-2 1,0-1,-1 1,-2-6,3 26,0-1,0 1,0 0,-1 0,1 0,-1-1,1 1,-1 0,0 0,1 0,-1 0,0 0,0 0,-1 0,1 1,0-1,-1 0,1 0,-1 1,1-1,-1 1,0 0,1-1,-1 1,0 0,0 0,0 0,0 0,0 0,0 1,-1-1,1 1,0-1,0 1,0 0,0 0,-1 0,1 0,0 0,0 0,0 1,-1-1,1 1,0-1,-2 2,-89 51,89-48,0-1,0 1,0 0,1 1,0-1,0 1,0-1,1 1,-1 0,1 0,1 0,-1 0,1 0,0 1,1-1,-1 0,1 0,0 1,1-1,0 0,0 3,41 130,-37-127,4 10,-2 0,0 0,-1 0,-1 1,-1 0,-1 0,-1 18,-32 213,30-142,0-87</inkml:trace>
  <inkml:trace contextRef="#ctx0" brushRef="#br0" timeOffset="16340.472">7084 3,'3'-1,"-1"1,1-1,0 1,-1 0,1 0,-1 0,1 0,0 1,-1-1,1 1,-1-1,1 1,-1 0,1 0,-1 0,0 0,1 0,-1 1,0-1,0 1,0-1,0 1,0 0,0 0,-1 0,1 0,0 0,-1 0,0 0,1 1,-1-1,0 1,12 24,-1 0,-1 0,-2 1,-1 1,-1 0,-1 0,1 19,2 6,-2-16,-2 0,-2 0,-2 0,-1 0,-2 0,-2 1,-1-1,-2-1,-1 1,-2-2,-2 1,-1-1,-2-1,-2 0,0-1,-23 30,29-47,-2 0,1-1,-2-1,0 0,-1-1,0 0,-1-2,-1 1,-4 1,4-4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2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1268,'101'-95,"-4"-5,25-40,362-489,-272 348,-210 278,-2 2,0 1,0-1,0 0,0 1,0-1,0 0,0 1,0-1,0 0,0 0,1 1,-1-1,0 0,0 1,1-1,-1 1,0-1,1 0,-1 1,1-1,-1 1,1-1,-1 1,1-1,-1 1,1-1,-1 1,1 0,0-1,-1 1,1 0,0 0,-1-1,1 1,0 0,-1 0,1 0,0 0,-1 0,1 0,0 0,-1 0,1 0,0 0,-1 0,1 0,0 0,0 1,-1-1,1 0,-1 1,1-1,0 0,-1 1,1-1,-1 0,1 1,-1-1,1 1,-1-1,1 1,-1 0,1-1,-1 1,-10 123,-4-20,0-16,3-1,4 1,4 1,3-1,5 0,9 48,0-65,3-1,2-1,4 0,26 52,-45-107,-12-20,-20-27,23 26,-40-39,-2 2,-1 2,-2 2,-2 3,-11-4,-28-22,79 53,-1 0,-1 1,0 0,0 2,0-1,-1 2,0 0,-1 1,1 0,-1 1,0 1,0 0,0 1,0 1,-10 1,-14 17,28-3</inkml:trace>
  <inkml:trace contextRef="#ctx0" brushRef="#br0" timeOffset="8104.184">1412 1381,'12'-1,"-1"-1,1-1,-1 0,0 0,0-1,0-1,0 0,-1 0,1-1,-1-1,-1 1,4-5,46-33,-2-4,-2-2,-2-2,-2-2,-3-3,-3-2,-2-1,28-54,-42 62,-14 30,-1 0,-1-1,-1-1,-2 0,0 0,-1-1,-1 0,-2 0,0-1,-2 0,-1 0,0-23,-3 46,0 0,-1 0,1 0,-1 0,0 0,0 0,0 0,0 1,0-1,0 0,-1 1,0-1,1 1,-1-1,0 1,0 0,0 0,0 0,-1 0,1 0,-1 0,1 1,-1-1,1 1,-1 0,0 0,0 0,1 0,-1 0,0 0,0 1,0-1,0 1,0 0,0 0,0 0,0 0,0 1,0-1,0 1,0 0,0 0,1 0,-1 0,0 0,1 1,-1-1,0 1,1-1,0 1,-1 0,-23 20,0 2,1 0,1 1,2 1,1 2,0 0,3 1,0 1,2 1,1 0,-1 5,5-13,-3 4,1 0,1 1,2 0,1 0,1 1,1 0,1 1,2 0,2-1,0 24,3-44,0 1,1-1,0 0,1 1,0-1,0-1,1 1,0 0,1-1,-1 0,2 0,-1 0,1-1,0 0,1 0,0 0,0-1,0 0,1 0,0-1,0 0,7 3,3 2,1-2,0 0,0-1,1-1,0-1,0-1,0 0,0-2,1 0,3-1,13-3,1-2,-1-1,0-2,-1-1,0-3,0 0,-1-2,3-4,4-1,-1-1,0-2,-2-3,-1 0,-1-3,19-18,-42 32,-4 3,-1 0,1 1,1 0,0 1,0 0,0 1,1 0,0 0,1 2,-1-1,1 2,6-2,-16 6,0-1,0 1,-1 0,1 0,0 1,0-1,0 1,0-1,0 1,-1 0,1 0,0 0,-1 0,1 1,-1-1,1 1,-1-1,1 1,-1 0,0 0,0 0,0 0,0 0,0 1,-1-1,1 1,-1-1,1 1,-1-1,0 1,0 0,0 0,-1-1,1 1,0 2,1 4,-1 0,1 0,-2 0,1 0,-1 0,-1 0,1 1,-1-1,-1 0,-2 7,-3 4,-1-1,-1 0,-1 0,-1-1,0 0,-1-1,-1 0,0-1,-2-1,0 0,0-1,-1 0,-1-2,-10 7,-41 9,67-27,-1-1,0 1,0-1,0 1,0-1,0 0,0 0,0 0,0 0,1 0,-1-1,0 1,0 0,0-1,0 1,0-1,1 0,-1 0,0 0,1 0,-1 0,0 0,1 0,-1 0,1-1,0 1,-1 0,1-1,0 1,0-1,0 0,0 1,0-1,0 0,0-1,1-3,1 0,-1 0,1 0,0 0,1 0,0 0,0 1,0-1,0 1,1-1,0 1,0 0,0 0,1 0,0 0,0 1,0-1,0 1,1 0,-1 0,1 1,0-1,0 1,1 0,3-1,1 1,0 0,0 1,1 1,-1 0,0 0,1 1,-1 0,0 1,1 0,-1 0,0 2,0-1,0 1,0 0,0 1,-1 0,1 1,87 22,-61-27,0-2,0-1,0-2,-1-2,0-1,0-1,-1-2,0-1,0-2,-2-2,0-1,-1-1,0-1,-2-2,0-2,130-107,-157 130,0-1,-1 0,1 1,-1-1,1 0,-1 0,1 0,-1 0,0 0,1 0,-1-1,0 1,0 0,0-1,0 1,0-1,0 1,0-1,-1 1,1-1,0 0,-1 1,0-1,1 0,-1 1,0-1,0 0,0 1,0-1,0 0,0 0,0 1,0-1,-1 0,1 1,-1-1,1 0,-1 1,0-1,0 1,0-1,0 1,0-1,0 1,0 0,0-1,0 1,-1 0,1 0,0 0,-1 0,0 0,-8 1,0 1,1 1,-1-1,0 2,1-1,-1 2,1-1,0 1,0 0,0 1,1 0,0 1,0-1,0 1,0 1,1 0,0 0,1 0,-1 1,1 0,1 0,0 0,0 1,-1 3,-2 0,0 1,1 1,1 0,0 0,0 0,2 0,0 1,0 0,1 1,2-11,1 0,-1 0,1 0,0 0,0 0,0 0,1 0,0 0,0 0,0-1,1 1,-1 0,1 0,0-1,1 1,-1-1,1 0,-1 0,1 0,1 0,-1 0,1 0,-1-1,1 0,0 0,0 0,0 0,5 2,7 0,0 0,1 0,0-2,0 0,0-1,0 0,0-2,1 0,-1-1,14-3,-19 4,0 0,0-2,0 1,0-1,-1-1,1 0,0-1,-1 0,0-1,0 0,-1-1,1 0,-1-1,0 0,-1 0,0-1,0 0,0-1,-1 0,-1 0,1-1,-2 0,1 0,-1 0,-1-1,0 0,0 0,2-11,-7 15,0 0,0 0,-1 0,0 0,0 1,-1-1,0 0,0 0,0 1,-1-1,0 1,0 0,-1 0,0 0,0 0,0 1,-1-1,1 1,-1 0,-1 1,1-1,-1 1,1 0,-1 0,0 1,-1 0,1 0,-1 0,1 1,-1 0,0 0,1 0,-1 1,0 0,0 1,0 0,0 0,0 0,-3 1,9 0,0-1,0 1,1-1,-1 1,0 0,0-1,0 1,0 0,1 0,-1 0,0 0,1 0,-1 0,0 0,1 0,-1 0,1 0,0 0,-1 0,1 0,0 0,0 0,0 0,0 0,-1 0,2 1,-1-1,0 0,0 0,0 0,0 0,1 0,-1 0,0 0,1 0,-1 0,1 0,0 0,-1 0,1 0,0 0,-1 0,1 0,0 0,0-1,0 1,0 0,-1-1,1 1,0-1,0 1,0-1,0 1,1-1,-1 0,0 1,0-1,0 0,0 0,0 0,0 0,0 0,1 0,-1 0,0 0,0 0,0-1,0 1,21 3,0 0,0-2,1 0,-1-2,0-1,0 0,0-1,3-3,28-2,99-16,-114 18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38,'22'35,"58"201,-40-111,-5 1,3 48,2 150,-29-263,15-92,54-170,59-203,8-42,-137 423,-3 10</inkml:trace>
  <inkml:trace contextRef="#ctx0" brushRef="#br0" timeOffset="886.344">678 885,'-151'292,"393"-659,-242 366,0 1,0-1,0 1,0-1,0 1,0-1,0 1,0-1,0 1,1-1,-1 1,0 0,0-1,0 1,1-1,-1 1,0-1,1 1,-1 0,0-1,1 1,-1 0,0 0,1-1,-1 1,1 0,-1 0,1-1,-1 1,1 0,-1 0,0 0,1 0,-1 0,1 0,-1 0,1 0,-1 0,1 0,-1 0,1 0,-1 0,1 0,-1 0,1 0,-1 0,1 1,-1-1,1 0,-1 0,0 1,1-1,-1 0,0 1,1-1,-1 0,1 1,-1-1,0 0,0 1,1-1,-1 1,0-1,0 1,0-1,1 0,-1 1,0-1,2 38,-2-33,-3 230,3-235,-1 1,1 0,0 0,-1 0,1-1,0 1,0 0,-1 0,1 0,0 0,0 0,0 0,0-1,0 1,0 0,0 0,0 0,1 0,-1 0,0 0,0-1,1 1,-1 0,0 0,1 0,-1-1,1 1,-1 0,1-1,0 1,-1 0,1-1,0 1,-1-1,1 1,0-1,0 1,-1-1,1 1,0-1,0 0,0 1,0-1,-1 0,1 0,0 0,0 0,0 0,0 0,0 0,0 0,0 0,-1 0,1 0,0 0,0-1,0 1,0 0,-1-1,1 1,0-1,0 1,-1-1,1 1,0-1,0 1,-1-1,1 0,0 0,82-120,37-40,-115 156,-5 4,0 0,1 0,-1 0,0 0,1 0,-1 0,0 0,1 0,0 1,-1-1,1 0,-1 0,1 0,0 1,-1-1,1 0,0 1,0-1,0 1,0-1,-1 1,1-1,0 1,0-1,0 1,0 0,0 0,0-1,0 1,0 0,0 0,0 0,0 0,0 0,0 0,0 1,0-1,0 0,0 0,0 1,0-1,0 0,0 1,0-1,0 1,-1-1,1 1,0 0,0-1,-1 1,2 0,0 15,-1 0,-1 0,0 0,-1 0,-1 0,0 0,-1-1,-1 1,0-1,-1 0,1 1,-49 138,53-137,2-2</inkml:trace>
  <inkml:trace contextRef="#ctx0" brushRef="#br0" timeOffset="2468.133">1467 942,'-222'292,"182"-257,42-59,9 6,0 0,1 1,2 1,-1 0,2 1,0 0,7-4,35-37,63-55,-119 110,0 0,0 0,0 0,0 0,1 1,-1-1,0 0,0 1,1-1,-1 1,0-1,1 1,-1-1,0 1,1 0,-1 0,1 0,-1 0,1 0,-1 0,0 0,1 0,-1 0,1 1,-1-1,0 1,1-1,-1 1,0-1,0 1,1 0,-1 0,0-1,0 1,0 0,0 0,0 0,0 0,0 0,0 1,0-1,-1 0,1 0,0 1,-1-1,1 0,-1 1,0-1,1 0,-1 1,0-1,0 0,1 2,11 140,20-16,-26-108</inkml:trace>
  <inkml:trace contextRef="#ctx0" brushRef="#br0" timeOffset="2717.06">1270 1110,'43'-4,"38"-3,11 1,-6 2,-13 0,-14 2,-12 1,-9 1,-12-1</inkml:trace>
  <inkml:trace contextRef="#ctx0" brushRef="#br0" timeOffset="2969.979">2089 970,'-10'38,"-2"23,-1 5,3-3,-1-13,0-15</inkml:trace>
  <inkml:trace contextRef="#ctx0" brushRef="#br0" timeOffset="3200.436">1834 913,'34'39,"25"16,7 5,-2-8,-7-8,-9-12,-8-6,-6-8,-8-7</inkml:trace>
  <inkml:trace contextRef="#ctx0" brushRef="#br0" timeOffset="3765.72">2484 518,'43'-4,"38"-3,11-4,-7 0,-12 1,-13 3,-13 3,-14 1</inkml:trace>
  <inkml:trace contextRef="#ctx0" brushRef="#br0" timeOffset="4034.974">2540 744,'34'9,"25"4,7-1,-2-2,-3-3,-7-7,-7-4,-8-1,-10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3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1 787,'138'-115,"-64"56,-3-3,35-41,-98 96,0 1,-1-2,0 1,-1-1,1 0,-2 0,1-1,-1 0,0 0,-1 0,0 0,0-1,-1 1,0-1,-1 0,0 0,-1 0,0 0,-1-1,0-6,0 16,0 1,0-1,-1 0,1 0,-1 0,1 1,-1-1,1 0,-1 0,1 1,-1-1,1 0,-1 1,0-1,1 0,-1 1,0-1,0 1,0 0,1-1,-1 1,0-1,0 1,0 0,0 0,0 0,1-1,-1 1,0 0,0 0,0 0,0 0,0 0,0 1,0-1,0 0,1 0,-1 1,0-1,0 0,0 1,0-1,1 1,-1-1,0 1,1-1,-1 1,0 0,-34 31,18-13,-119 154,128-160,0 0,1 1,0 0,1 0,1 0,0 1,1 0,0 0,2 0,0 0,0 1,1-1,1 1,1-10,-1-1,1 0,0 0,0 0,0 0,1 0,0 0,0 0,0-1,0 1,1-1,0 1,0-1,0 0,0 0,1 0,0-1,0 1,0-1,0 0,0 0,0 0,1 0,-1-1,1 0,0 0,0 0,0-1,0 1,0-1,0 0,0-1,0 1,1-1,-1 0,0 0,0-1,0 0,4 0,28-8,0-1,0-1,-1-2,-1-2,0-1,32-20,-15 8,27-13,-2-4,-2-3,-2-4,5-8,-55 39,0 0,-2-1,0-1,-1-1,-2-1,0-1,3-10,-19 34,-1 0,0 0,1 0,-1 0,0-1,0 1,-1-1,1 1,0 0,-1-1,1 1,-1-1,0 1,0-1,0 1,0-1,-1 1,1-1,-1 1,1-1,-1 1,0-1,0 1,0 0,0-1,0 1,0 0,-1 0,1 0,-1 0,0 0,1 0,-1 1,0-1,0 0,0 1,0 0,0-1,-1 1,1 0,0 0,-1 0,1 0,0 1,-1-1,1 1,-1-1,1 1,-1 0,1 0,-1 0,1 0,-1 0,1 1,-2 0,-9 3,0 2,1 0,0 0,0 1,1 0,0 1,0 1,1 0,0 0,0 1,1 0,0 0,1 1,0 0,1 1,-3 7,-2-1,1 0,0 0,2 1,1 1,0 0,1 0,1 0,1 1,-1 9,6-25,-1 1,1-1,0 0,1 0,-1 0,1 1,0-1,1 0,-1 0,1 0,0-1,0 1,1 0,-1-1,1 1,0-1,0 0,0 0,1 0,0 0,-1-1,1 1,0-1,1 0,-1 0,1-1,-1 1,1-1,0 0,0 0,-1-1,3 1,12 4,0-2,1 0,0-1,-1-1,1-1,0-1,18-1,-5-4,-1-1,0-1,0-2,0-1,-1-1,0-2,-1-1,-1-1,16-12,-13 8,-1-2,-1-1,-1-1,-1-1,-1-2,-1-1,-1 0,17-29,-36 47,0 0,-1 0,0-1,-1 0,0 0,-1 0,0-1,0 1,-1-1,-1 1,1-1,-2 0,0 0,0 1,-1-1,0 0,-1 0,0 1,0-1,-4-5,6 14,-1-1,0 1,0 0,0 0,-1 0,1 0,0 1,-1-1,1 0,-1 1,0-1,1 0,-1 1,0 0,0-1,0 1,0 0,0 0,0 0,0 1,-1-1,1 0,0 1,0-1,-1 1,1 0,0 0,0 0,-1 0,1 0,0 0,-1 1,1-1,0 1,0-1,-1 1,-70 47,57-32,1 0,1 1,0 0,1 2,1-1,1 1,0 1,2 0,0 1,1-1,2 2,0-1,1 1,1-1,1 2,1-1,1 0,1 15,2-26,1-1,0 1,1-1,0 0,1 0,0 0,1 0,0-1,0 0,1 0,0-1,0 1,1-2,0 1,0-1,1 0,0-1,1 0,-1-1,1 1,0-2,0 0,0 0,1 0,0-2,-1 1,1-1,0-1,0 0,10 0,4-1</inkml:trace>
  <inkml:trace contextRef="#ctx0" brushRef="#br0" timeOffset="451.357">2597 53,'-20'34,"-45"79,5 3,0 14,37-74,-3-2,-1 0,-3-2,-27 34,-18-10,59-65</inkml:trace>
  <inkml:trace contextRef="#ctx0" brushRef="#br0" timeOffset="751.18">1976 138,'34'34,"34"34,11 11,-3-3,-10-10,-11-11,-10-10,-9-14,-4-6,-4-2,-6-2,-3 2,1 1,-3 1,1-3,-4-1,1 1,-1-3</inkml:trace>
  <inkml:trace contextRef="#ctx0" brushRef="#br0" timeOffset="1384.29">2681 984,'131'-227,"-130"225,-1 0,1 0,0 0,0 0,0 1,0-1,0 0,0 0,0 1,0-1,1 1,-1-1,1 1,-1-1,1 1,-1 0,1 0,0 0,0 0,-1 0,1 0,0 0,0 1,0-1,0 1,0-1,0 1,0 0,0 0,0 0,0 0,0 0,0 0,0 0,0 1,0-1,0 1,0-1,0 1,0 0,0 0,0 0,-1 0,1 0,0 0,-1 1,1-1,-1 0,1 1,-1-1,0 1,0 0,1-1,-1 1,0 0,0 0,0 1,6 30,-8-30,1 0,-1-1,1 1,0 0,-1-1,1 1,1 0,-1 0,0-1,1 1,-1 0,1-1,0 1,0-1,0 1,0-1,0 1,1-1,-1 1,1-1,0 0,-1 0,1 0,0 0,0 0,0-1,0 1,1 0,-1-1,0 0,1 1,-1-1,1 0,-1 0,1 0,0-1,-1 1,1-1,0 1,0-1,-1 0,1 0,0 0,1-1,71-66,-63 55,-8 6,1 0,0 0,0 0,1 1,-1 0,1 1,0-1,1 1,-1 0,1 0,-1 1,1 0,0 0,1 1,-1-1,0 2,1-1,-1 1,-5 2,0 1,0-1,0 1,0 0,0 0,-1 0,1 0,-1 0,1 0,-1 0,0 0,0 1,0-1,0 0,0 1,0-1,-1 1,1-1,-1 1,0-1,1 1,-1 0,-1-1,1 1,0-1,0 1,-1-1,0 1,1-1,-1 0,0 1,0-1,0 0,-1 1,0 0,-2 17,-1 36,3-31</inkml:trace>
  <inkml:trace contextRef="#ctx0" brushRef="#br0" timeOffset="1953.83">3528 674,'-196'263,"231"-288,68-100,-86 100,1 2,0 0,2 1,1 1,0 0,7-2,-27 21,0 0,0 1,1-1,-1 0,1 1,-1 0,1-1,-1 1,1 0,0 0,-1 0,1 0,0 0,0 0,0 0,0 1,0-1,0 1,0-1,0 1,0 0,0 0,0 0,0 0,0 0,0 0,0 0,0 1,0-1,0 1,0 0,0-1,0 1,-1 0,1 0,0 0,0 0,-1 1,1-1,-1 0,1 1,-1-1,1 1,-1-1,0 1,0 0,0 0,0-1,0 1,0 0,0 0,-1 0,1 0,0 107,-3-96,0 0,2 0,-1 0,2 0,0 0,0 0,1-1,1 1,3 11,4-7,1-4</inkml:trace>
  <inkml:trace contextRef="#ctx0" brushRef="#br0" timeOffset="2205.322">3499 815,'24'5,"13"1,5 0,0-1,-3-1,-2-2,-4-6,-1-2,-3 0,-5 1</inkml:trace>
  <inkml:trace contextRef="#ctx0" brushRef="#br0" timeOffset="2550.16">4233 589,'-5'20,"-6"10,-1 5,-4 2,1-1,-1-6,1-4,-1-1,-3-6,3 0,-2-4,-2-4,2-9,4-5</inkml:trace>
  <inkml:trace contextRef="#ctx0" brushRef="#br0" timeOffset="2805.881">3979 646,'35'24,"-2"2,0 1,-2 1,-2 2,15 19,113 118,-144-151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2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3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3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1270,'114'-66,"-3"-4,-3-6,-4-4,-3-4,-4-5,60-74,-129 131,-2-3,-1 0,-1-1,-2-1,-2-2,-2 0,-1 0,-2-2,-2 0,2-15,-11-29,-4 83,0 0,0 0,0 0,-1 0,1 0,-1 1,0-1,1 0,-1 0,0 0,0 1,0-1,0 0,0 1,-1-1,1 1,0 0,-1-1,1 1,-1 0,1 0,-1 0,0 0,1 0,-1 0,0 0,0 1,1-1,-1 0,0 1,0 0,0-1,0 1,0 0,0 0,0 0,0 0,0 1,0-1,1 0,-2 1,-12 5,0 0,0 0,0 2,1 0,0 0,1 2,0 0,0 0,1 1,0 0,1 1,1 1,-1 1,3-6,-27 31,2 3,1 1,3 1,1 1,2 1,2 2,3 1,1 0,-11 49,27-86,0 0,0 0,1 0,1 0,0 0,1 1,0-1,1 1,0-1,1 1,0-1,1 1,1-1,0 0,0 0,1 0,1 0,0-1,0 0,5 6,-2-12,1 0,0-1,0 0,0 0,1-1,-1 0,1-1,0 0,0 0,0-1,0 0,0-1,0 0,0-1,0 0,-1 0,1-1,0-1,1 0,24-6,0-3,-1 0,-1-2,0-2,0-1,26-20,-3 8,55-42,-110 71,-1 0,1 0,-1-1,1 1,-1 0,1-1,-1 1,1 0,-1-1,0 1,1-1,-1 1,1 0,-1-1,0 1,1-1,-1 1,0-1,0 0,0 1,1-1,-1 1,0-1,0 1,0-1,0 0,0 1,0-1,0 1,0-1,0 0,0 1,0-1,0 1,-1-1,1 1,0-1,0 1,-1-1,1 1,0-1,-1 1,1-1,0 1,-1-1,1 1,-1-1,1 1,0 0,-1-1,1 1,-1 0,1-1,-1 1,0 0,1 0,-1 0,1-1,-1 1,1 0,-1 0,0 0,-38 1,23 6,-1 0,2 1,-1 1,1 0,1 1,0 1,0 0,1 1,0 0,1 1,1 0,0 1,1 1,0-1,1 2,-4 9,10-22,1 0,0 1,0-1,0 0,0 1,0-1,1 1,-1 0,1 0,0-1,1 1,-1 0,0 0,1 0,0 0,0 0,0 0,1 0,-1 0,1 0,0-1,0 1,0 0,0 0,1-1,0 1,0-1,0 1,0-1,0 0,0 0,1 0,0 0,-1 0,1 0,0-1,1 1,-1-1,0 0,1 0,2 1,0-1,1 0,-1 0,1-1,0 0,0 0,-1-1,1 0,0 0,0 0,0-1,-1 0,1 0,0-1,-1 0,1 0,-1 0,0-1,0 0,0 0,0-1,5-3,104-103,8-87,-130 245,7-45,-2 2,0 1,0 0,0-1,1 1,0 0,0 0,1 0,-1 0,1 0,1-1,-1 1,1 0,0 0,0 0,1 0,-1-1,1 1,1-1,-1 1,1-1,0 0,0 0,0 0,1 0,0-1,0 1,0-1,0 0,1 0,2 1,2-2,1 0,-1 0,1-1,0-1,0 0,0 0,0-1,0 0,0 0,0-1,-1-1,1 0,0 0,-1-1,1 0,-1 0,0-1,0-1,0 1,0-1,5-5,14-10,0-1,-2-1,0-1,-2-2,14-17,26-28,-63 69,-1 1,1-1,-1 1,1-1,0 1,-1 0,1-1,0 1,-1 0,1 0,0-1,-1 1,1 0,0 0,0 0,-1 0,1 0,0 0,0 0,-1 0,1 0,0 0,-1 0,1 1,0-1,-1 0,1 0,0 1,-1-1,1 0,0 1,-1-1,1 1,-1-1,1 1,-1-1,1 1,-1-1,1 1,-1-1,1 1,-1 0,0-1,1 1,-1 0,0-1,0 1,1 0,-1 0,0-1,0 1,0 0,0 0,6 43,-6-42,1 8,0 0,0 0,-1 0,0 0,0 0,-1 0,-1-1,1 1,-2 0,1 0,-2-1,1 0,-1 1,0-1,-1-1,0 1,-1-1,1 1,-2-2,1 1,-2 0,-76 37,83-45,1 0,-1-1,1 1,-1 0,1-1,-1 1,1-1,-1 1,1-1,0 1,-1-1,1 1,0-1,-1 1,1-1,0 1,0-1,-1 0,1 1,0-1,0 1,0-1,0 0,0 1,0-1,0 0,0 1,0-1,0 0,0 1,0-1,0 1,1-1,-1 0,0 1,0-1,1 1,-1-1,0 1,1-1,-1 1,0-1,1 1,-1-1,1 1,-1-1,1 1,-1 0,1-1,-1 1,1 0,0 0,-1-1,1 1,-1 0,1 0,0 0,-1 0,1 0,0 0,-1-1,1 2,-1-1,1 0,0 0,0 0,138-40,-29 34,-90 7,0-1,-1-1,1-1,0 0,-1-2,0 0,13-5,16-12,-1-2,-1-2,-1-2,4-6,-26 14,0-1,-2-1,-1-1,0-1,-2 0,0-2,-2 0,13-27,-11 19,-1-1,-2-1,-1-1,-2 0,-1 0,-2-1,-2-1,3-31,-24 2,14 66,-1 0,0-1,0 1,0 0,0 0,0 0,0 0,0 0,0 0,-1 0,1 0,0 0,0 1,-1-1,1 0,-1 1,1-1,-1 1,1 0,0-1,-1 1,1 0,-1 0,0 0,1 0,-1 0,1 0,-1 0,1 1,0-1,-1 1,1-1,-1 1,1-1,0 1,-1 0,1-1,0 1,-1 0,1 0,0 0,0 0,-1 1,-5 6,0 1,0 0,1 0,0 0,0 0,1 1,1 0,0 1,0-1,1 0,0 1,0 0,1 0,1 1,-1-5,-6 24,2-1,1 1,1 0,2 0,1 0,1 1,2-1,2 8,37 160,10-88,-46-114,-9-4</inkml:trace>
  <inkml:trace contextRef="#ctx0" brushRef="#br0" timeOffset="243.248">6407 593,'43'9,"43"4,17-1,0-7,-7-4,-12-2,-9-7,-8-1,-6 1,-9 1,-13 3</inkml:trace>
  <inkml:trace contextRef="#ctx0" brushRef="#br0" timeOffset="1895.558">8128 1,'-37'89,"3"2,4 2,4 0,-7 62,13-69,15-62,0-1,1 0,2 1,0-1,1 1,2 6,0-23,-1 0,1 0,1-1,-1 1,1-1,0 1,1-1,0 0,0 0,0 0,0 0,1-1,0 1,0-1,1 0,0 0,-1-1,2 1,-1-1,0 0,1 0,0-1,5 3,-3-2,0-2,0 1,0-1,0-1,0 1,0-1,1-1,-1 1,0-1,1-1,-1 0,0 0,0 0,0-1,0 0,0-1,0 0,0 0,-1-1,0 0,1 0,-1 0,5-5,7-6,-1 0,0-1,-1-1,-1 0,0-1,-2-1,11-16,48-77,-72 109,0 1,1 0,-1 0,0 0,1 0,-1 0,1 0,-1 1,1-1,0 0,0 1,-1 0,1-1,0 1,0 0,1 0,-1 0,0 0,0 0,1 0,-1 1,0-1,1 1,-1 0,0 0,1-1,-1 1,0 1,1-1,-1 0,0 1,1-1,-1 1,0 0,1-1,-1 1,0 0,0 1,0-1,0 0,0 0,0 1,0 0,-1-1,1 1,0 0,-1-1,0 1,1 0,0 2,3 8,-1 0,0 1,0-1,-1 1,-1 0,0 0,-1 0,-1 0,0 0,0 0,-1 0,-1 0,0 0,-1 0,0 0,-4 7,-4 33,82-179,-56 103,1 0,0 1,2 1,1 1,0 1,2 0,8-5,-27 22,-1 0,1 1,-1-1,1 1,0-1,-1 1,1 0,0-1,0 1,0 0,0 0,0 0,0 1,0-1,1 0,-1 1,0-1,0 1,1 0,-1 0,0 0,0 0,1 0,-1 1,0-1,0 0,0 1,1 0,-1-1,0 1,0 0,0 0,0 0,0 1,0-1,-1 0,1 1,0-1,-1 1,1 0,0 4,0 0,-1 0,0 1,0-1,-1 0,1 1,-1-1,-1 0,1 1,-1-1,0 0,-1 1,1-1,-3 6,2-7,0 0,0 0,1 0,0 1,0-1,0 0,1 1,0-1,0 1,0-1,0 1,1-1,0 0,0 1,1-1,0 0,0 0,1 2,-1-6,0 0,1 0,-1 0,1 0,0-1,-1 1,1-1,0 0,-1 1,1-1,0 0,-1-1,1 1,-1 0,1-1,0 0,-1 1,1-1,-1 0,1 0,-1-1,0 1,1 0,-1-1,0 1,0-1,0 0,0 0,0 0,0 0,-1 0,1 0,8-5,160-111,-169 117,0 0,0 0,0 0,0 0,0 0,0 1,1-1,-1 0,0 1,0-1,0 1,1-1,-1 1,0 0,1-1,-1 1,0 0,1 0,-1 0,0 0,1 0,-1 0,0 1,0-1,1 0,-1 0,0 1,1-1,-1 1,0 0,0-1,0 1,0 0,0-1,0 1,0 0,0 0,0 0,0 0,0 0,0 0,0 0,-1 0,1 1,-1-1,1 0,0 0,-1 1,0-1,1 0,-1 1,0-1,0 0,0 1,0-1,0 0,0 1,0 4,-1-4,0 0,0 0,0-1,0 1,0 0,1 0,-1 0,1 0,-1 0,1 0,0 0,0 1,0-1,0 0,0 0,1 0,-1 0,0 0,1 0,0 0,-1 0,1 0,0-1,0 1,0 0,0 0,0-1,1 1,-1 0,0-1,1 1,-1-1,1 0,0 0,-1 1,1-1,0 0,0 0,0 0,0-1,0 1,-1 0,1-1,0 1,1-1,-1 0,0 0,0 0,0 0,0 0,0 0,125-91,14 15,-138 75,-1 1,0 0,1-1,-1 1,1 0,-1 0,0 1,1-1,-1 0,0 1,1-1,-1 1,0 0,1 0,-1 0,0 0,0 0,0 0,0 0,0 1,0-1,0 1,-1 0,1-1,0 1,-1 0,0 0,1 0,-1 0,0 0,0 0,0 1,0-1,0 0,-1 1,1-1,-1 0,1 1,-1-1,0 0,0 1,0-1,0 1,0-1,-1 0,0 3,12 36,-9-36,1 0,0 0,0 0,0-1,1 1,0-1,0 0,0 0,0 0,0-1,1 0,-1 1,1-2,0 1,0 0,0-1,1 0,-1 0,0-1,1 1,-1-1,1 0,-1-1,1 1,0-1,-1-1,1 1,0-1,-1 1,2-2,25-4,-1-1,0-1,0-2,-1-2,0 0,-1-2,-1-1,16-11,-34 20,1 1,-1-2,-1 1,1-2,-1 1,0-1,-1 0,0-1,0 0,-1 0,0-1,-1 0,0 0,0-1,-1 1,0-3,-4 12,-1-1,1 1,-1-1,1 1,-1-1,0 0,0 1,1-1,-1 1,0-1,0 1,-1-1,1 0,0 1,0-1,-1 1,1-1,-1 1,0-1,1 1,-1-1,0 1,0 0,0-1,0 1,0 0,0 0,0 0,0 0,0 0,-1 0,1 0,0 0,-1 0,1 0,0 1,-1-1,1 1,-1-1,1 1,-1-1,0 1,0 0,-70 10,61-4,0-1,0 1,0 1,0 0,1 1,0 0,1 0,0 1,0 0,1 1,0 0,1 0,0 1,0-1,1 2,1-1,-5 11,9-17,-1 0,1 0,0 0,0 0,0 0,1 0,0 0,0 1,0-1,0 0,1 0,0 0,0 0,0 0,1 0,0 0,0-1,0 1,0-1,1 1,0-1,0 0,0 0,0 0,1 0,-1 0,1-1,0 0,0 1,1-1,1 1,-1 1,1-1,0-1,1 1,-1-1,1 0,-1-1,1 0,0 0,0 0,0-1,0 1,0-2,0 1,0-1,0 0,1-1,-1 0,0 0,0 0,4-2,7-7,-4-2</inkml:trace>
  <inkml:trace contextRef="#ctx0" brushRef="#br0" timeOffset="2227.761">8552 226,'0'-5,"5"-1,1 0</inkml:trace>
  <inkml:trace contextRef="#ctx0" brushRef="#br0" timeOffset="2769.4">7677 536,'43'-9,"29"-4,12 1,-4 2,-6 3,-6 2,-5 3,-3 1,-8 1,-7 1,-12-1</inkml:trace>
  <inkml:trace contextRef="#ctx0" brushRef="#br0" timeOffset="-3739.234">508 536,'82'-32,"-1"-3,72-44,-106 54,15-12,-2-2,-2-3,3-6,-6 5,-54 42,0 0,0-1,0 0,0 1,0-1,1 1,-1 0,1-1,-1 1,1 0,-1 0,1 0,0 0,-1 0,1 0,0 0,0 1,0-1,0 1,0-1,-1 1,1 0,0-1,0 1,0 0,0 0,0 1,0-1,0 0,0 1,0-1,0 1,0 0,-1-1,1 1,0 0,0 0,-1 0,1 0,-1 1,1-1,0 1,7 121,-11-87,-2 700,-24-318,5-455,-61-132,79 162,0 0,0 0,-1 1,0 0,0 0,0 0,-1 1,1 0,-1 0,-1 1,1-1,-1 2,1-1,-1 1,0 0,0 1,-1 0,1 0,0 1,-1 0,-3 0,-12 5,-1 1,1 2,0 0,1 1,0 2,0 0,1 1,0 1,1 2,1 0,0 1,1 1,-14 14,24-23,-16 12,0 1,2 1,0 2,1 0,2 1,0 1,2 0,-9 19,25-43,1 1,-1 0,1 0,0 0,0 0,0 0,0 0,0 0,0 0,1 1,-1-1,1 0,0 0,-1 1,1-1,0 0,0 0,0 1,1-1,-1 0,1 0,-1 1,1-1,0 0,-1 0,1 0,0 0,1 0,-1 0,0 0,0 0,1 0,-1-1,1 1,0 0,-1-1,1 0,1 2,15 3</inkml:trace>
  <inkml:trace contextRef="#ctx0" brushRef="#br0" timeOffset="-3335.561">621 847,'419'-124,"-245"66,-2-6,-1-9,-170 72,28-9,-32 31,-16 12,10-21,1 0,0 0,1 1,1-1,0 2,1-1,0 0,1 1,1 0,0 0,0 0,2 1,0-1,0 0,1 1,1-1,1 1,16 24,-6-26</inkml:trace>
  <inkml:trace contextRef="#ctx0" brushRef="#br0" timeOffset="-2855.753">1919 1016,'-21'292,"19"-276,-1 1,6-24,60-228,-40 180,3 1,2 1,2 2,27-35,-56 85,0-1,0 0,0 1,0-1,0 1,0-1,0 1,0 0,1 0,-1-1,0 1,1 0,-1 0,1 0,0 0,-1 0,1 1,0-1,-1 1,1-1,0 1,0-1,-1 1,1 0,0 0,0 0,0 0,-1 0,1 0,0 0,0 1,0-1,-1 0,1 1,0 0,-1-1,2 2,7 8</inkml:trace>
  <inkml:trace contextRef="#ctx0" brushRef="#br0" timeOffset="-2551.504">2512 819,'-28'33,"1"1,1 2,2 0,1 2,3 0,0 2,-7 25,25-62,1-1,-1 1,0 0,1 0,-1 0,1 1,0-1,0 0,0 0,1 1,-1-1,1 0,0 1,0-1,0 0,0 1,1-1,-1 0,1 1,0-1,0 0,0 0,0 1,0-1,1 0,-1 0,1 0,0-1,0 1,0 0,1-1,-1 1,0-1,1 0,0 0,1 1,3-1,0-1,1 0,-1 0,1-1,-1 0,0-1,1 1,-1-1,1-1,-1 1,0-1,0-1,0 1,0-1,0 0,-1-1,1 1,-1-1,0-1,0 1,109-107,-103 98,0 0,-1-1,-1-1,0 1,-1-2,-1 1,0-1,-1-1,-1 1,0-1,-2 0,0-1,2-15,-6 28,-1 0,0 0,0 0,0 0,0 0,-1 0,0 0,0 0,0 0,-1 1,1-1,-1 1,0 0,0-1,-1 1,-3-2,6 4,-1 0,0 1,1-1,-1 1,0 0,0-1,0 1,0 0,0 0,0 0,-1 1,1-1,0 0,0 1,0 0,-1-1,1 1,0 0,-1 0,1 0,0 1,-1-1,1 0,0 1,0-1,0 1,-1 0,1 0,0 0,0 0,0 0,0 0,0 1,1-1,-1 1,0-1,-1 2,-11 14</inkml:trace>
  <inkml:trace contextRef="#ctx0" brushRef="#br0" timeOffset="-2102.609">2739 1270,'244'-307,"-228"286,-10 12,0 0,1 1,-1 0,2 0,-1 1,1 0,0 0,0 1,8-5,-14 11,0 0,0 1,0-1,-1 0,1 1,0 0,0-1,-1 1,1 0,0 0,-1 0,1 0,-1 0,0 0,1 0,-1 1,0-1,1 0,-1 1,0-1,0 1,0-1,0 1,-1 0,1-1,0 1,-1 0,1-1,-1 1,1 0,-1 0,0 0,0-1,0 1,0 0,0 0,0 0,-1 0,1-1,0 1,-1 0,0 0,0 0,4 20,-2-20,-1 0,1 0,0 0,0 0,0 1,0-1,0-1,1 1,-1 0,1 0,-1 0,1-1,-1 1,1-1,0 1,0-1,0 0,0 0,0 0,0 0,0 0,0 0,0 0,1-1,-1 1,0-1,0 1,1-1,-1 0,0 0,0 0,1 0,-1-1,0 1,1-1,-1 1,1-1,83-35,83-48,-168 83,1 1,0-1,-1 0,1 1,0 0,0-1,0 1,-1 0,1 0,0 0,0 0,0 0,-1 0,1 1,0-1,0 0,-1 1,1 0,0-1,-1 1,1 0,0 0,-1 0,1 0,-1 0,0 0,1 0,-1 1,0-1,0 0,1 1,-1-1,0 1,-1-1,1 1,0 0,0-1,0 2,6 75,-5-34,3-24</inkml:trace>
  <inkml:trace contextRef="#ctx0" brushRef="#br0" timeOffset="5778.699">0 1976,'486'-92,"24"52,168 19,193-36,181-12,130 10,578-76,-613 48,602-30,-1158 69,-254 20,-172 17,-186 17,2 0</inkml:trace>
  <inkml:trace contextRef="#ctx0" brushRef="#br0" timeOffset="6331.994">10781 509</inkml:trace>
  <inkml:trace contextRef="#ctx0" brushRef="#br0" timeOffset="6614.352">10697 819,'0'0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5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0,'-48'208,"34"-169,11-32,0-1,1 1,0-1,0 1,0 0,1 0,-1 0,2 0,-1-1,1 1,0 0,1 6,2-10,0 0,0-1,0 1,0-1,0 0,0 1,1-2,-1 1,1 0,-1-1,1 1,0-1,-1 0,1 0,0-1,0 1,0-1,0 0,0 0,0 0,0 0,-1-1,1 1,0-1,0 0,0 0,-1-1,1 1,-1-1,1 0,0 0,12-2,158-13,-149 17</inkml:trace>
  <inkml:trace contextRef="#ctx0" brushRef="#br0" timeOffset="273.267">1 508,'38'0,"32"-5,9-1,-4 0,-10 1,-11 2,-11 1,-7 0,-10 7,-9 1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  <inkml:trace contextRef="#ctx0" brushRef="#br0" timeOffset="906.31">367 380,'22'-44,"1"0,3 2,1 0,2 2,1 2,20-18,44-15,-93 71,0-1,0 1,0 0,0-1,0 1,1 0,-1 0,0 0,0 0,0 0,0 0,0 0,1 0,-1 0,0 1,0-1,0 0,0 1,0-1,0 1,0-1,0 1,0-1,0 1,0 0,0 0,-1-1,1 1,0 0,0 0,-1 0,1 0,0 0,-1 0,1 0,-1 0,1 0,-1 0,0 0,0 0,1 0,-1 1,0-1,0 1,5 57,-5-52,-1-5,0 0,1 1,-1-1,1 1,-1-1,1 1,0-1,0 1,0-1,0 1,0 0,1-1,-1 1,1-1,0 0,0 1,-1-1,2 0,-1 1,0-1,0 0,1 0,-1 0,1 0,0 0,-1 0,1 0,0-1,0 1,0-1,0 1,0-1,1 0,-1 0,0 0,1 0,-1 0,1 0,-1-1,0 1,1-1,0 0,0 1,107-54,-97 45,37-15,-49 23,0 0,0 0,0 0,0 0,0 0,0 1,0-1,1 0,-1 1,0-1,0 0,0 1,0-1,0 1,0 0,0-1,0 1,-1 0,1 0,0-1,0 1,-1 0,1 0,0 0,-1 0,1 0,-1 0,1 0,-1 0,1 0,-1 0,0 0,1 0,-1 0,0 1,0-1,0 0,0 0,0 0,0 0,0 0,-1 0,1 0,0 1,-1-1,-50 177,51-158,3-3</inkml:trace>
  <inkml:trace contextRef="#ctx0" brushRef="#br0" timeOffset="1435.198">1299 42,'-11'11,"-2"1,0 0,2 0,-1 1,2 1,0 0,0 0,2 1,-1 0,2 2,6-16,0 0,1 0,-1 0,1 0,-1 0,1 0,0 1,0-1,-1 0,1 0,0 0,0 0,0 1,0-1,0 0,0 0,1 0,-1 1,0-1,1 0,-1 0,1 0,-1 0,1 0,-1 0,1 0,0 0,-1 0,1 0,0 0,0 0,0 0,0-1,0 1,0 0,0-1,0 1,0-1,0 1,0-1,0 1,0-1,0 0,0 1,1-1,-1 0,0 0,0 0,0 0,1 0,-1 0,0 0,0 0,0-1,0 1,1 0,-1-1,0 1,0-1,0 1,0-1,0 0,0 1,0-1,0 0,0 0,184-112,-182 112,0 1,1-1,-1 1,0 0,0 0,0 0,0 0,0 1,0-1,0 1,0-1,0 1,0 0,0 1,0-1,0 0,-1 1,1-1,-1 1,1 0,-1 0,1 0,-1 0,0 1,0-1,0 0,0 1,-1 0,1-1,-1 1,1 0,-1 0,0 0,0-1,0 1,-1 0,1 1,-1-1,1 0,-1 0,0 0,0 0,0 0,-1 0,1 0,-1 0,0 0,0 2,-29 226,30 54,-1-273,-1 1,0-1,-1 0,0 0,-1 0,-1 0,0-1,0 0,-1 1,4-9,0 1,0-1,0 0,0 0,-1 0,1 0,-1 0,0 0,0-1,0 1,0-1,0 0,0 0,-1 0,1-1,-1 1,1-1,-1 1,0-1,1 0,-1-1,0 1,0-1,0 1,0-1,1 0,-1-1,0 1,0-1,-2 0,3 0,-1 0,1-1,0 1,0-1,0 0,-1 1,1-2,1 1,-1 0,0 0,1-1,-1 0,1 1,0-1,-1 0,1 0,1 0,-1-1,0 1,1 0,0-1,0 1,0-1,0 1,0-1,1 1,-1-1,1 1,0-4,16-106,31-23,-36 108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1,'-15'38,"-4"18,1 4,3-4,9-11,11-13,9-12,6-10,6-6,3-4,-4-6,-1-3,-5-5,-1 1,-3 2</inkml:trace>
  <inkml:trace contextRef="#ctx0" brushRef="#br0" timeOffset="4378.501">299 57,'-2'1,"0"1,0-1,0 1,1-1,-1 1,0-1,1 1,-1 0,1 0,0 0,0 0,-1 0,1 0,1 0,-1 1,0-1,0 0,1 0,0 1,-1-1,1 0,0 1,0-1,0 0,0 2,0-1,-15 138,-2 87,13-177,-2-33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6:5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57,'5'0,"11"-5,8-2,4 1,3 1,0 2,1 0,-7-3,-1 0,-1 0,1 1,1 2,-4 1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47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51 339,'-1'-1,"1"0,0-1,0 1,0 0,0-1,0 1,0 0,0-1,0 1,0 0,1 0,-1-1,1 1,-1 0,1 0,-1 0,1-1,0 1,-1 0,1 0,0 0,0 0,0 0,0 0,0 0,0 1,0-1,0 0,0 0,0 1,0-1,0 1,1-1,-1 1,0-1,0 1,1 0,-1 0,0-1,1 1,-1 0,0 0,1 0,-1 1,0-1,1 0,-1 0,0 1,0-1,1 1,-1-1,0 1,0-1,0 1,0 0,0 0,0-1,0 1,0 0,0 0,0 0,0 0,0 0,0 0,58 168,-45-125,-2 0,-2 1,-2 0,-2 1,-2 0,-1 0,-4 32,0-66,0-1,-1 1,-1-1,0 0,0 0,-1 0,0 0,-1 0,0-1,-1 0,0 0,0 0,-1-1,-1 0,0-1,0 1,0-1,-1-1,0 0,0 0,-1-1,0 0,0 0,-1-1,1-1,-1 1,-9 1,-3-1</inkml:trace>
  <inkml:trace contextRef="#ctx0" brushRef="#br0" timeOffset="634.273">277 170,'34'-23,"1"2,1 1,1 2,1 2,0 1,26-5,-63 19,1 0,0 0,0 0,-1 0,1 0,0 0,0 0,0 0,0 1,0-1,0 1,0 0,0-1,0 1,0 0,0 0,0 1,0-1,0 0,0 1,0-1,0 1,0-1,0 1,0 0,0 0,0 0,0 0,-1 0,1 0,-1 1,1-1,-1 0,1 1,-1-1,1 1,-1 0,0-1,0 1,0 0,0 0,0 0,-1 0,1 0,0 0,-1 0,0 0,1 0,-1 0,-5 7,1 0,-2-1,1 0,-1 0,-1-1,1 0,-1 0,-1 0,1-1,-1 0,0-1,-1 1,-6 5,-79 64,93-74,1-1,-1 1,0 1,1-1,-1 0,0 0,1 0,0 0,-1 0,1 0,0 1,-1-1,1 0,0 0,0 0,0 1,0-1,0 0,0 0,0 1,1-1,-1 0,0 0,1 0,-1 0,1 1,-1-1,1 0,0 0,-1 0,1 0,0 0,0 0,-1-1,1 1,0 0,0 0,0 0,0-1,0 1,0-1,2 1,52 26,-50-25,-1 0,0-2,-1 0,1 1,-1-1,1 1,-1 0,1 0,-1 0,1 0,-1 0,0 1,1 0,-1 0,0-1,0 2,-1-1,1 0,0 1,-1-1,1 1,-1 0,0 0,0 0,0 0,0 0,0 0,-1 0,0 1,1-1,-1 1,0-1,-1 1,1-1,-1 1,1-1,-1 1,0 0,-1-1,1 1,0-1,-1 1,0 0,-8 8,-1 0,0 0,0-1,-2 0,1-1,-1 0,-1-1,1 0,-2-1,1-1,-1 0,-2 0,-47 29,45-24</inkml:trace>
  <inkml:trace contextRef="#ctx0" brushRef="#br0" timeOffset="1043.971">954 0,'-50'82,"27"-46,2 1,1 0,1 2,-3 14,21-51,0 0,-1 0,1 0,0 0,0 0,0 0,1 1,-1-1,1 0,-1 1,1-1,-1 0,1 1,0-1,0 0,0 1,1-1,-1 1,1-1,-1 0,1 0,0 1,-1-1,1 0,0 0,1 0,-1 0,0 0,1 0,-1 0,1 0,-1 0,1-1,0 1,0-1,0 1,0-1,0 0,0 0,0 0,0 0,0 0,1 0,-1 0,0-1,0 1,2-1,13 1,0-1,0 0,0-2,-1 0,1 0,0-2,6-2,67-10,-66 14</inkml:trace>
  <inkml:trace contextRef="#ctx0" brushRef="#br0" timeOffset="1429.143">361 763,'43'-10,"48"-8,18-5,0 1,-13-1,-14 4,-16 0,-14 3,-12 5,-7 4,-5 3,-7-2,-7-1</inkml:trace>
  <inkml:trace contextRef="#ctx0" brushRef="#br0" timeOffset="1818.411">869 790,'-29'34,"-14"20,0 6,8-2,14-11,16-14,13-12,10-10,7-7,4-8,2-4,0-6,0 0,0-2,-6 1</inkml:trace>
  <inkml:trace contextRef="#ctx0" brushRef="#br0" timeOffset="2065.197">1179 763,'-24'38,"-17"27,-2 13,1-3,9-9,4-11,8-10,2-8,4-6,6-3,3-1,3-1,2 0,2 1,0-5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4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565 410,'-22'146,"-59"192,81-275,5-58</inkml:trace>
  <inkml:trace contextRef="#ctx0" brushRef="#br0" timeOffset="333.174">1 523,'183'-56,"87"-25,155-23,-224 72,-196 31,-2 0,0 0,0 0,0-1,0 2,1-1,-1 0,0 1,0-1,0 1,1 0,-1 0,0 1,0-1,1 1,-1-1,0 1,0 0,0 0,0 0,0 1,0-1,0 1,0-1,-1 1,1 0,-1 0,1 0,-1 1,0-1,1 1,-3 8</inkml:trace>
  <inkml:trace contextRef="#ctx0" brushRef="#br0" timeOffset="580.889">85 1088,'48'-20,"45"-14,16-8,-1-1,-14 7,-14 4,-15 8,-14 8,-11 2,-7 4,-10 3</inkml:trace>
  <inkml:trace contextRef="#ctx0" brushRef="#br0" timeOffset="1031.416">1383 467,'151'-78,"-4"-6,21-22,-162 102,12-8,-1 0,1-1,-2-1,0 0,-1-1,0-1,0-1,-14 16,1-1,-1 1,0-1,1 1,-1-1,0 0,0 1,0-1,0 0,-1 0,1 0,0 0,-1 0,1 0,-1 0,0 0,1 0,-1 0,0 0,0 0,0 0,-1 0,1 0,0 0,-1 0,1 0,-1 0,0 1,0-1,0 0,0 0,0 0,0 1,0-1,0 1,-1-1,1 1,-1-1,1 1,-1 0,1-1,-1 1,0 0,0 0,1 1,-1-1,0 0,0 0,0 1,0-1,0 1,0 0,0 0,0-1,0 1,0 0,0 1,0-1,0 0,0 1,0-1,-2 1,-12 10,1 0,0 1,1 1,1 0,-1 1,2 0,0 1,1 1,1-1,0 2,-7 17,-7 9,2 1,2 1,2 0,2 2,2 0,-5 36,-21 236,17-144,-13-97,18-61</inkml:trace>
  <inkml:trace contextRef="#ctx0" brushRef="#br0" timeOffset="1347.071">1355 749,'52'-32,"2"2,1 2,1 3,1 2,1 3,1 2,34-5,59-21,-150 43,-1 0,1 0,0 1,0-1,0 0,0 1,-1 0,1-1,0 1,0 0,0 0,0 0,0 0,0 1,0-1,0 0,0 1,0-1,-1 1,1 0,0-1,0 1,-1 0,1 0,0 0,-1 1,1-1,-1 0,1 1,-1-1,0 0,0 1,1 0,-1-1,0 1,0 0,-1-1,1 1,0 0,-1 0,1 0,-1 0,1 0,-1-1,0 1,0 0,0 0,0 0,0 0,0 0,0 0,-1 0,1 0,-1 0,0 0,0 1,-14 119,20-103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287.597">960 389,'-24'38,"-8"18,7 4,11-8,9-9,10-10,9-12,7-10,4-10,-2-7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25.4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161 0,'0'2,"0"-1,0 0,0 0,1 0,-1 0,0 0,1 0,-1 1,0-1,1 0,-1 0,1 0,0 0,-1 0,1 0,0-1,0 1,0 0,-1 0,1 0,0-1,0 1,0-1,0 1,0 0,0-1,0 0,0 1,1-1,-1 0,0 1,0-1,0 0,0 0,0 0,1 0,-1 0,0 0,0 0,0 0,0-1,0 1,1 0,-1-1,0 1,0-1,0 1,0-1,0 0,0 1,0-1,-1 0,1 0,0 1,0-1,0 0,-1 0,1 0,0 0,-1 0,1 0,-1 0,1 0,-1 0,0 0,0-1,1 1,-1 0,0 0,0-1,33 240,-9-31,47 235,-28-152,-31-183,-7-78,-1-1,-2 1,-1 0,-1 0,-1 0,-3 8,-10 45,-4 0,-24 68,27-110,-25 106,40-145,1 1,0-1,0 0,0 0,-1 0,1 1,0-1,1 0,-1 0,0 0,0 0,0 0,1-1,-1 1,0 0,1-1,-1 1,0-1,1 1,-1-1,1 1,-1-1,1 0,-1 0,1 0,-1 0,1 0,-1 0,1 0,-1-1,1 1,-1 0,1-1,-1 1,1-1,5 0,289-8,-40-14,70 8,140-19,-195 21,73 13,-118 2,1855-2,-1634 30,-169-20,-138 3,0-7,45-7,-67 0,228-26,3 14,-169 0,151 9,-239 4,283-28,-252 28,154-11,106-18,2 1,27 10,-125-8,59 14,-209 0,2 6,21 6,-153 0,301-26,74-5,-106 21,-55-4,106 11,-252 3,365-29,-77 1,-65 0,-296 29,1-1,0 1,0-1,0 0,0 0,0 0,0-1,0 1,0-1,0 1,0-1,0 0,0 0,-1 0,1-1,0 1,-1-1,1 1,-1-1,1 0,-1 0,0 0,0 0,0 0,0-1,0 1,0 0,-1-1,1 0,-1 1,0-1,0 0,0 0,0 1,0-1,0-1,-3-236,2-173,29 102,-1 84,-1 89,1 53,-28 85,1-1,-1 0,1 1,-1-1,0 0,1 1,-1-1,0 0,0 1,1-1,-1 0,0 1,0-1,0 0,0 0,0 1,0-1,0 0,0 0,0 1,-1-1,1 0,0 1,0-1,0 0,-1 1,1-1,-1 0,1 1,0-1,-1 0,1 1,-1-1,1 1,-1-1,1 1,-1-1,0 1,1 0,-1-1,0 1,1 0,-1-1,0 1,1 0,-1 0,0 0,1-1,-1 1,0 0,0 0,1 0,-1 0,0 0,0 0,1 1,-1-1,0 0,1 0,-1 0,0 1,-52 11,48-10,-222 65,142-53,0-4,0-4,-9-3,-443 24,-1149-27,334 1,483 26,327-27,-421 11,-256 7,165 23,980-36,-654 33,471-27,-145 5,-237-25,-468-84,871 81,-138 14,5 50,317-47,66-4,4-1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4.4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1 115,'169'-28,"163"-22,-192 25,29 13,-163 13,-6-1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5.5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1 170,'7'-4,"0"0,1 0,0 1,-1 0,1 0,0 1,1 0,-1 0,0 1,0 0,1 1,-1 0,0 0,4 1,3-1,244-11,125-24,303-4,-143 10,-485 19,-92-4,9 12,-1 1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6.5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83,'391'-17,"30"-49,-432 69,-2 3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1,'0'5,"0"11,0 7,0 5,0 3,0 0,0 1,4-6,3-8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24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98,'-1'0,"0"0,-1 0,1 0,-1 1,1-1,0 0,-1 1,1-1,0 1,-1 0,1-1,0 1,0 0,0 0,-1 0,1 0,0-1,0 2,0-1,1 0,-1 0,0 0,0 0,0 1,1-1,-1 0,1 0,-1 1,1-1,0 1,-1-1,1 0,0 1,0-1,0 1,0-1,0 0,0 1,0-1,0 1,1-1,0 2,-4 7,-5 29,1 1,2 0,1-1,3 2,1-1,-10 127,-25 76,25-163,26-102,-11 4</inkml:trace>
  <inkml:trace contextRef="#ctx0" brushRef="#br0" timeOffset="478.92">254 295,'-114'166,"112"-162,1 0,-1 0,1 1,0-1,0 0,1 1,-1-1,1 0,0 1,0-1,1 0,-1 1,1-1,0 0,0 1,0-1,1 0,-1 0,1 0,0 0,0 0,1-1,-1 1,1-1,0 1,0-1,0 0,0 0,0 0,1 0,-1-1,1 1,0-1,0 0,2 1,3 4,0 0,0 0,0 0,-1 0,0 1,0 1,-1-1,0 1,-1 0,0 1,0 0,-1 0,0 0,-1 0,0 1,0 2,7 37,-4-32</inkml:trace>
  <inkml:trace contextRef="#ctx0" brushRef="#br0" timeOffset="4130.879">875 155,'-5'-4,"-1"1,0 1,0-1,0 1,0 0,0 1,-1-1,1 1,0 0,-1 1,1 0,0 0,-1 0,1 0,-1 1,1 0,0 1,0 0,0 0,0 0,0 0,0 1,0 0,1 0,-1 1,1-1,0 1,0 0,0 1,1-1,0 1,-1 0,2 0,-1 0,0 1,1-1,0 1,1 0,-1 0,-1 5,2-4,0 0,1 1,0-1,0 0,0 1,1-1,0 0,1 1,-1-1,1 0,1 1,-1-1,1 0,1 0,-1 0,1 0,0-1,1 1,2 2,96 105,-69-82,-27-26,1 2,-1-1,-1 1,1-1,-1 2,-1-1,0 0,0 1,0 0,-1 0,0 0,-1 0,0 1,-1-1,0 0,0 1,-1-1,0 1,-1-1,0 1,0-1,-1 1,0-1,-1 0,0 0,0 0,-1 0,0-1,-1 0,1 1,-3 0,-1 1,0-1,-1-1,0 1,-1-1,0-1,0 0,-1 0,1-1,-1 0,-1-1,1 0,-1-1,0-1,-4 2,13-5,0 1,1-1,-1 0,0 0,0 0,1 0,-1 0,0 0,1-1,-1 0,0 1,1-1,-1 0,1 0,-1 0,1-1,-1 1,1 0,0-1,0 0,0 1,0-1,0 0,0 0,0 0,1-1,-1 1,1 0,-1 0,1-1,0 1,0-1,0 1,0-1,0 0,0-2,0-2,0 0,0 0,0 0,1 0,0 0,1 0,-1-1,1 1,1 0,-1 0,1 0,0 1,3-5,1-3,1 0,0 0,2 1,-1 0,2 0,-1 1,2 0,0 1,0 0,1 1,0 0,3-1,46-25,-42 29</inkml:trace>
  <inkml:trace contextRef="#ctx0" brushRef="#br0" timeOffset="14116.17">678 14,'-2'-2,"1"1,-1 0,1 0,-1 0,1 0,-1 0,0 0,0 0,1 0,-1 0,0 1,0-1,0 1,0 0,0-1,0 1,0 0,0 0,1 0,-1 1,0-1,0 0,0 1,0-1,0 1,0-1,1 1,-1 0,0 0,0 0,1 0,-1 0,1 0,-1 1,1-1,-1 0,1 1,-50 60,47-57,-17 31,2 2,1-1,2 2,2 0,1 1,2 0,2 1,2 0,2 1,1 0,2-1,2 1,2 0,2 6,-2-28,2 1,0-1,1 0,1-1,0 1,2-1,0-1,1 1,1-1,1-1,1 0,0 0,1-2,0 1,2-2,0 1,0-2,15 10,3 4,-27-21</inkml:trace>
  <inkml:trace contextRef="#ctx0" brushRef="#br0" timeOffset="17470.592">1101 550,'15'-9,"13"-4,8 1,2 2,-1-2,-1 1,-3 3,-1 2,-2 2,-1 2,-6 2</inkml:trace>
  <inkml:trace contextRef="#ctx0" brushRef="#br0" timeOffset="17801.096">1299 352,'-10'38,"-3"23,6 5,3-3,3-8,2-8,0-8,5-10,1-6,1-6</inkml:trace>
  <inkml:trace contextRef="#ctx0" brushRef="#br0" timeOffset="18537.565">1779 494,'-39'31,"21"-19,1 1,0 0,1 1,0 1,1 1,1 0,1 1,0 0,1 1,1 1,1 0,-6 14,15-31,0 1,0-1,0 1,0-1,1 1,-1-1,1 1,-1 0,1-1,0 1,0 0,0-1,1 1,-1 0,1-1,-1 1,1-1,0 1,0-1,0 1,0-1,0 1,1-1,-1 0,1 0,0 0,-1 0,1 0,0 0,0 0,0-1,0 1,1-1,-1 1,0-1,1 0,-1 0,1 0,-1 0,1 0,-1-1,1 1,0-1,2 1,2-1,0 0,0 0,0 0,0-1,0 0,0 0,0-1,0 0,0 0,-1-1,1 0,-1 0,0 0,0-1,0 0,0 0,0-1,-1 1,0-1,0 0,0-1,-1 1,2-4,84-146,-89 153,17-36,-2 1,-2-2,-1 0,-2-1,-1 0,-3-1,3-36,-10 67,0 0,-1 1,0-1,0 0,-1 0,-1 1,1-1,-2 1,1-1,-1 1,0 0,-1 1,-3-5,5 9,0 0,0 1,0-1,0 1,0 0,-1-1,0 2,0-1,1 0,-2 1,1 0,0 0,0 0,-1 0,1 1,-1-1,1 1,-1 0,1 1,-1-1,0 1,0 0,1 0,-1 0,0 1,1 0,-1 0,-4 1,3 0,0 0,-1 1,1 0,0 0,0 0,1 1,-1-1,1 1,0 1,0-1,0 1,0 0,1 0,0 0,0 0,0 1,1 0,0 0,0 0,0 0,1 0,0 1,-1 2,-1 9,1 0,0 1,1 0,1 0,1-1,1 1,2 15,1-16,1-1,1 0,1-1,0 1,1-1,1 0,0-1,1 0,1-1,0 0,7 7,7 10,107 126,-116-140,-1-4</inkml:trace>
  <inkml:trace contextRef="#ctx0" brushRef="#br0" timeOffset="148827.008">988 888,'132'6,"-129"-4,0-1,-1 1,1-1,-1 1,0 0,1 0,-1 0,0 0,0 1,0-1,-1 0,1 1,0-1,-1 1,0 0,1 0,-1-1,0 1,0 0,-1 0,1 0,-1 0,1 0,-1 0,0 0,0 0,0 0,-1 0,1 0,-1 0,0 0,1 0,-1 0,-1-1,1 1,0 0,-1-1,1 1,-1 0,0-1,1 0,-1 1,-1-1,-12 46,16-46,0 0,0 0,0 1,0-1,1 0,-1 0,1-1,0 1,-1 0,1 0,0-1,0 1,0-1,0 0,0 0,0 1,1-1,-1 0,0-1,1 1,-1 0,0-1,1 1,-1-1,1 0,-1 0,1 0,-1 0,1 0,-1-1,0 1,1-1,-1 1,0-1,1 0,-1 0,0 0,0 0,2-2,-3 3,57-17,-33 6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6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1,'0'812,"21"-662,-17-126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58 267,'-1'0,"1"0,-1 0,1 0,-1 0,0 0,1 0,-1 0,1 0,-1 0,1 0,-1-1,1 1,-1 0,1 0,-1-1,1 1,-1 0,1-1,-1 1,1 0,0-1,-1 1,1 0,0-1,-1 1,1-1,0 1,-1-1,1 1,0-1,0 1,0-1,-1 1,1-1,0 1,0-1,0 1,0-1,0 0,0 1,0-1,0 1,0-1,0 1,0-1,1 1,-1-1,0 1,0-1,0 1,1-1,-1 1,0-1,1 1,-1-1,0 1,1 0,-1-1,0 1,1-1,-1 1,1 0,-1 0,1-1,-1 1,1 0,-1 0,1-1,0 1,46-13,-37 11,6-2,25-3,-1-2,0-1,-1-3,0 0,-1-3,-1-1,0-2,-1-1,-1-2,16-14,-28-5,-54 61,20-1,0-1,2 1,0 0,1 1,1 0,1 1,0-1,2 1,-1 13,3-28,-43 289,29-168,-5-1,-25 73,32-150,12-34,-1-1,0 1,-2-1,1 0,-2 0,0-1,0 1,-1-1,-1-1,0 1,-1-1,0-1,-1 0,0 0,-7 5,13-12,0-1,-1 1,1-1,-1 0,0 0,0 0,0 0,0-1,0 0,0 0,-1-1,1 1,-1-1,1 0,-1-1,1 1,-1-1,0 0,1-1,-1 1,1-1,-1 0,1 0,-1-1,1 0,0 0,0 0,0 0,0-1,0 0,0 0,1 0,-1-1,1 0,0 1,0-1,0-1,1 1,-1-1,1 1,0-1,0 0,1 0,-1-3,0-8,1 0,1 0,0-1,1 1,1 0,1 0,0-1,1 1,0 0,2 1,0-1,1 1,0 0,1 0,1 1,0-1,1 2,0-1,1 2,1-1,0 1,1 1,0 0,0 0,1 1,1 1,-4 1,0 0,1 0,-1 1,1 1,1-1,-1 2,1 0,0 0,0 1,1 1,-1 0,1 1,11-1,-2 2,-1 2,1 0,-1 2,0 0,0 1,0 2,0 0,-1 1,4 2,16 1,-26-12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57,'0'5,"0"-4,4-1,3-6,4-2,0-4,-1 5,-8 3,1 3,5 1,1 0</inkml:trace>
  <inkml:trace contextRef="#ctx0" brushRef="#br0" timeOffset="606.55">367 0,'-4'0,"-2"5,-5 2,4-1,-1-1,1-1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55,'196'0,"31"-54,-225 54,-1 0,1-1,0 1,-1 0,1 0,-1 0,1 0,0 1,-1-1,1 0,-1 1,1-1,-1 1,1-1,-1 1,1 0,-1-1,0 1,1 0,-1 0,0 0,0 0,0 0,1 0,-1 1,0-1,-1 0,1 1,0-1,0 11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30,'10'0,"17"0,9 0,3 0,0 0,-2 0,-3-5,-2-1,-1 0,-2 1,-1 1,0 2,0 1,0 1,-5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0 601,'5'0,"6"-5,7-1,4-1,4 2,1-3,2 0,1 0,-1 3,-5-3,-1-1,-5 7,-1 4,-3 0</inkml:trace>
  <inkml:trace contextRef="#ctx0" brushRef="#br0" timeOffset="886.105">283 855,'324'-163,"-148"51,-157 100,-1-1,0-1,-1-1,-1-1,0 0,10-14,-27 30,0 1,0-1,0 1,0-1,0 1,0-1,0 0,0 1,0-1,0 0,-1 0,1 0,0 0,0 0,0 0,0 0,0 0,0 0,0-1,0 1,0 0,-1-1,1 1,0-1,0 1,1-1,-1 0,0 1,0-1,0 0,0 1,0-1,1 0,-1 0,0 0,1 0,-1 0,1 0,-1 0,1 0,-1 0,1 0,0 0,-1 0,1 0,0 0,0 0,0 0,0 0,0 0,0-1,0 1,0 0,0 0,1 0,-1 0,0 0,1 0,-1 0,1 0,-1 0,1 0,-1 0,1 0,0 0,-16 9,-1 0,2 2,-1 0,1 0,1 1,0 1,0 0,1 1,1 0,0 1,1 0,1 1,-4 8,9-18,1 0,-1 1,1-1,1 1,-1 0,1-1,0 1,0 0,1 0,0 1,0-1,0 0,1 0,0 0,0 1,1-1,-1 0,1 0,1 0,-1 0,1 0,0 0,0 0,1 0,0-1,0 1,0-1,1 0,-1 0,1 0,0 0,1-1,-1 0,1 0,0 0,0 0,0-1,1 0,-1 0,1 0,0 0,14 0,1-2,-1 0,1-1,-1 0,1-2,-1-1,1 0,-1-2,0 0,-1-1,0-1,0-1,0 0,-1-2,0 0,0-1,-1-1,7-2,-1-2,-1-1,0 0,-1-1,-1-2,-1 0,-1-1,-1-1,9-14,-22 31,-1 0,0-1,0 1,0-1,-1 0,0 0,0 0,0 0,-1 0,0 0,0 0,-1 0,1-1,-1 1,-1-1,1 6,0 0,0 0,0 0,0 1,-1-1,1 0,0 0,-1 0,1 1,0-1,-1 0,1 1,-1-1,1 0,-1 1,0-1,1 1,-1-1,0 1,1-1,-1 1,0-1,1 1,-1-1,0 1,0 0,1 0,-1-1,0 1,0 0,0 0,0 0,1 0,-1 0,0 0,0 0,0 0,0 0,1 1,-1-1,0 0,0 0,0 1,1-1,-1 0,0 1,1-1,-1 1,0-1,1 1,-1-1,0 1,1 0,-1-1,1 1,-1 0,1-1,-37 37,30-29,1 0,0 0,0 1,1 0,0 0,0 1,1-1,0 1,1 0,0 0,1 0,0 0,0 0,1 1,1-1,0 1,0-1,1 0,0 1,2 5,-2-12,1-1,0 0,0-1,1 1,-1 0,1 0,-1-1,1 0,0 1,0-1,0 0,0 0,0-1,0 1,0-1,1 1,-1-1,0 0,1 0,-1-1,1 1,0-1,-1 1,1-1,2-1,92-12,-77 7,0 0,-1-1,0-1,0-1,-1-1,0-1,0 0,15-14,-16 11,-1 1,-1-2,0 0,-1-1,0-1,-2 0,0-1,-1-1,0-1,-11 19,1 0,-1 0,-1-1,1 1,0 0,0-1,0 1,-1 0,1-1,-1 1,1-1,-1 1,1-1,-1 1,0-1,0 0,0 1,0-1,0 1,0-1,0 1,-1-1,1 0,0 1,-1-1,1 1,-1 0,0-1,1 1,-1-1,0 1,0 0,0 0,0-1,0 1,0 0,0 0,-1 0,1 0,0 0,0 0,-1 1,1-1,-1 0,1 1,-1-1,1 1,-1-1,1 1,-1 0,1 0,-1 0,1-1,-1 1,0 1,1-1,-1 0,1 0,-1 1,1-1,-1 1,1-1,-1 1,1-1,0 1,-1 0,1 0,0 0,-10 9,0 2,2-1,-1 1,2 1,0-1,0 2,1-1,0 1,2 0,-3 9,2-11,2 1,0-1,1 1,0 0,0 1,2-1,0 0,0 1,1-1,1 1,0-1,1 0,0 0,1 1,3 7,-3-18,-1 0,1 0,-1 0,1 0,0 0,1 0,-1-1,0 0,1 1,-1-1,1-1,0 1,-1 0,1-1,0 0,0 0,0 0,0 0,0-1,0 1,0-1,0 0,0 0,0-1,0 1,1-1,-2 0,1 0,0 0,0-1,0 1,0-1,-1 0,2-1,19-10</inkml:trace>
  <inkml:trace contextRef="#ctx0" brushRef="#br0" timeOffset="1281.906">1919 121,'23'-9,"158"-42,-179 50,0 0,0 0,-1 0,1 1,0-1,0 1,0 0,0-1,0 1,0 0,0 0,0 0,0 1,0-1,0 0,0 1,0-1,-1 1,1-1,0 1,0 0,0 0,-1 0,1 0,0 0,-1 0,1 1,-1-1,1 1,-1-1,0 1,0-1,0 1,0-1,0 1,0 0,0 0,0 0,0-1,-1 1,1 0,-1 0,0 0,1 0,-1 0,0 0,0 0,0 0,-1 0,1 1,-55 70,49-68,1 1,-1-1,1 1,0 0,0 0,1 0,0 1,0 0,0 0,1 0,-1 3,3-8,1 0,-1-1,1 1,0 0,0 0,-1 0,1-1,1 1,-1 0,0 0,0 0,1-1,-1 1,1 0,-1 0,1-1,0 1,0 0,0-1,0 1,0-1,0 1,0-1,0 0,0 1,1-1,-1 0,1 0,-1 0,1 0,-1 0,1 0,0 0,-1-1,1 1,0 0,-1-1,1 1,1-1,77 7,-76-7,102 9,-87-4</inkml:trace>
  <inkml:trace contextRef="#ctx0" brushRef="#br0" timeOffset="2551.677">2682 178,'47'-12,"0"-2,-1-1,0-3,-2-1,0-3,29-19,-32 5,-41 36,0 1,-1-1,1 0,0 1,0-1,0 0,0 1,-1-1,1 0,0 1,0-1,0 0,-1 0,1 1,0-1,-1 0,1 0,0 0,0 1,-1-1,1 0,0 0,-1 0,1 0,-1 0,1 1,0-1,-1 0,1 0,0 0,-1 0,1 0,0 0,-1 0,1 0,-1-1,1 1,0 0,-1 0,1 0,0 0,-1 0,1-1,0 1,-1 0,1 0,0 0,0-1,-1 1,1 0,0-1,0 1,-1 0,1 0,0-1,0 1,0 0,0-1,0 1,-1 0,1-1,0 1,0-1,0 1,-24 23,1 1,2 1,0 1,1 1,2 1,1 1,1 0,2 1,-10 28,-3 17,4 2,3 0,3 1,4 1,-1 53,10-90,-2-1,-1 0,-2 0,-2-1,-2 0,-1-1,-16 29,26-61,0-1,0 0,0-1,-1 1,0-1,0 0,0 0,-1-1,1 1,-1-1,0 0,-1-1,1 0,0 0,-1 0,0-1,0 1,0-2,0 1,0-1,0 0,0 0,0-1,0 0,-6-1,8-1,0 1,1-1,-1-1,0 1,1-1,0 1,0-1,0-1,0 1,0 0,0-1,1 0,0 0,0 0,0 0,0 0,0-1,1 1,0-1,0 0,0 0,1 0,0 1,0-1,0-1,0 1,1 0,0 0,0 0,0 0,0 0,1 0,0 0,0 0,1 0,-1 0,1 0,0 1,0-1,1-1,12-27,2 1,1 0,1 1,2 1,1 1,1 1,1 0,2 2,25-19,-34 29,2 1,0 2,1-1,0 2,0 1,2 1,-1 0,1 2,1 0,-1 2,1 0,0 2,1 0,-1 2,1 0,-1 2,7 1,-27-1,0 0,-1 1,1-1,0 1,-1 0,1 0,-1 0,1 0,-1 0,1 1,-1-1,0 1,0 0,0-1,0 1,0 0,0 0,0 0,0 0,-1 1,1-1,-1 0,0 1,0-1,0 1,0-1,0 1,0 0,-1-1,1 4,2 15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1,'0'4,"0"8,-4 5,-3 5,-4 4,0 2,-3 1,-4 0,-4 1,2-1,-1-5,-1-1,3-6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508 142,'1'113,"-13"284,-5 29,28-399,-5-32</inkml:trace>
  <inkml:trace contextRef="#ctx0" brushRef="#br0" timeOffset="251.138">0 678,'48'0,"45"-4,15-3,0-4,-9 0,-12-3,-16 0,-10 4,-6-3,-8 2,-7-2,-5 1,-4-3,-3 2,0-2,-6-3,-7 1</inkml:trace>
  <inkml:trace contextRef="#ctx0" brushRef="#br0" timeOffset="978.775">1016 1,'-22'559,"20"-529,-2 2,2-1,0 1,3 0,0-1,2 1,1-1,2 0,1 0,1-1,3 4,-10-31,0 0,1 0,-1 0,1 0,0-1,0 1,0 0,0-1,0 1,0-1,1 0,-1 1,1-1,0-1,-1 1,1 0,0-1,0 1,0-1,0 0,0 0,1 0,-1 0,0-1,0 1,1-1,-1 0,0 0,1 0,-1 0,0 0,0-1,1 0,-1 0,0 0,0 0,0 0,3-2,106-74,-89 54,75-53,-97 75,0 1,0-1,0 1,1-1,-1 1,0 0,0 0,1-1,-1 1,0 0,0 0,0 0,1 0,-1 0,0 1,0-1,1 0,-1 0,0 1,0-1,0 1,0-1,0 1,1 0,-1-1,0 1,0 0,-1 0,1 0,0-1,0 1,0 0,0 0,-1 0,1 0,-1 1,1-1,0 0,-1 0,0 0,1 0,-1 1,8 58,-7-44,-1-13,0 1,0 0,0 0,1 0,0 0,0-1,0 1,0 0,1-1,-1 1,1-1,0 1,0-1,0 0,0 1,1-1,-1-1,1 1,0 0,0-1,0 1,0-1,0 0,1 0,-1 0,1 0,-1-1,1 1,0-1,-1 0,1 0,0 0,0-1,0 1,-1-1,1 0,0 0,0-1,3 1,6-3,1 0,-1-1,0 0,0-1,0 0,-1-1,1-1,-1 0,-1-1,3-1,-5 4,0 1,0 0,1 1,0 0,0 0,0 1,0 0,0 1,0 0,0 1,0 0,1 0,102-19,-101 13,-2 0,1-1,-1 0,0-1,0 0,-1-1,0 0,-1 0,0-1,0 0,-1 0,-1-1,1 0,-2 0,1-1,-2 1,0-1,0 0,1-10,-4 19,0 0,-1 0,0 0,1 0,-1 0,0 0,-1 0,1 0,-1 0,1 0,-1 0,0 0,0 1,0-1,0 0,0 0,-1 1,1-1,-1 1,0-1,0 1,0 0,0 0,0 0,0 0,0 0,-1 0,1 0,-1 1,0-1,1 1,-1 0,0 0,0 0,1 0,-1 0,0 1,0-1,0 1,0 0,0 0,-5 0,0 0,0 0,0 1,0 0,0 0,1 1,-1 0,1 0,-1 1,1 0,0 0,0 1,0 0,0 0,-1 2,-3 3,1 0,0 1,1 0,0 0,0 1,1 1,0-1,1 1,1 0,0 1,0 0,1 0,1 0,0 0,1 1,1-1,-1 7,3-15,0-1,0 1,0-1,1 0,0 1,0-1,0 0,0 1,1-1,-1 0,1 0,0 0,1-1,-1 1,0 0,1-1,0 1,0-1,0 0,0 0,1 0,-1-1,1 1,0-1,-1 1,1-1,0-1,0 1,1 0,-1-1,0 0,138 12,-113-14</inkml:trace>
  <inkml:trace contextRef="#ctx0" brushRef="#br0" timeOffset="1400.519">2257 989,'20'-13,"-2"-1,0-1,-1-1,0 0,-1-1,-1 0,-1-2,0 0,-2 0,8-16,-1 6,49-70,-68 100,0-1,0 0,0 0,0 1,0-1,0 0,1 0,-1 0,0 1,0-1,0 0,0 0,0 0,0 0,1 1,-1-1,0 0,0 0,0 0,0 0,1 0,-1 1,0-1,0 0,0 0,1 0,-1 0,0 0,0 0,1 0,-1 0,0 0,0 0,0 0,1 0,-1 0,0 0,0 0,1 0,-1 0,0 0,0 0,0 0,1-1,-1 1,0 0,0 0,0 0,1 0,-1 0,0 0,0-1,0 1,0 0,-5 27,3-20,0-1,0-1,0 1,1 0,0-1,0 1,0 0,1 0,0-1,0 1,0 0,1 0,0 0,0-1,0 1,1 0,0-1,0 0,0 1,1-1,-1 0,1 0,1 0,-1 0,1-1,-1 1,1-1,1 0,-1 0,3 1,0 0,1 0,0 0,0-1,1 0,-1-1,1 0,0 0,0-1,0 0,0 0,1-1,-1-1,0 1,0-1,1-1,-1 0,0 0,0-1,0 0,0 0,2-2,2-3,0-2,0 1,0-1,-1-1,-1-1,0 1,0-2,-1 1,0-1,-1-1,0 0,-2 0,1-1,-1 0,-1 0,-1-1,0 1,2-10,1 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79,'29'-4,"24"-3,8 1,-3 2,-5-5,-7 1,-7 0,-5 3,-3 1,-3 2,-1 1,-5-4,-1-1,0 1,-4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2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3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0,-3-1,-8-2,-8-1,-13-5,-7-3,-8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5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0,'-48'208,"34"-169,11-32,0-1,1 1,0-1,0 1,0 0,1 0,-1 0,2 0,-1-1,1 1,0 0,1 6,2-10,0 0,0-1,0 1,0-1,0 0,0 1,1-2,-1 1,1 0,-1-1,1 1,0-1,-1 0,1 0,0-1,0 1,0-1,0 0,0 0,0 0,0 0,-1-1,1 1,0-1,0 0,0 0,-1-1,1 1,-1-1,1 0,0 0,12-2,158-13,-149 17</inkml:trace>
  <inkml:trace contextRef="#ctx0" brushRef="#br0" timeOffset="273.267">1 508,'38'0,"32"-5,9-1,-4 0,-10 1,-11 2,-11 1,-7 0,-10 7,-9 1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  <inkml:trace contextRef="#ctx0" brushRef="#br0" timeOffset="906.31">367 380,'22'-44,"1"0,3 2,1 0,2 2,1 2,20-18,44-15,-93 71,0-1,0 1,0 0,0-1,0 1,1 0,-1 0,0 0,0 0,0 0,0 0,0 0,1 0,-1 0,0 1,0-1,0 0,0 1,0-1,0 1,0-1,0 1,0-1,0 1,0 0,0 0,-1-1,1 1,0 0,0 0,-1 0,1 0,0 0,-1 0,1 0,-1 0,1 0,-1 0,0 0,0 0,1 0,-1 1,0-1,0 1,5 57,-5-52,-1-5,0 0,1 1,-1-1,1 1,-1-1,1 1,0-1,0 1,0-1,0 1,0 0,1-1,-1 1,1-1,0 0,0 1,-1-1,2 0,-1 1,0-1,0 0,1 0,-1 0,1 0,0 0,-1 0,1 0,0-1,0 1,0-1,0 1,0-1,1 0,-1 0,0 0,1 0,-1 0,1 0,-1-1,0 1,1-1,0 0,0 1,107-54,-97 45,37-15,-49 23,0 0,0 0,0 0,0 0,0 0,0 1,0-1,1 0,-1 1,0-1,0 0,0 1,0-1,0 1,0 0,0-1,0 1,-1 0,1 0,0-1,0 1,-1 0,1 0,0 0,-1 0,1 0,-1 0,1 0,-1 0,1 0,-1 0,0 0,1 0,-1 0,0 1,0-1,0 0,0 0,0 0,0 0,0 0,-1 0,1 0,0 1,-1-1,-50 177,51-158,3-3</inkml:trace>
  <inkml:trace contextRef="#ctx0" brushRef="#br0" timeOffset="1435.198">1299 42,'-11'11,"-2"1,0 0,2 0,-1 1,2 1,0 0,0 0,2 1,-1 0,2 2,6-16,0 0,1 0,-1 0,1 0,-1 0,1 0,0 1,0-1,-1 0,1 0,0 0,0 0,0 1,0-1,0 0,0 0,1 0,-1 1,0-1,1 0,-1 0,1 0,-1 0,1 0,-1 0,1 0,0 0,-1 0,1 0,0 0,0 0,0 0,0-1,0 1,0 0,0-1,0 1,0-1,0 1,0-1,0 1,0-1,0 0,0 1,1-1,-1 0,0 0,0 0,0 0,1 0,-1 0,0 0,0 0,0-1,0 1,1 0,-1-1,0 1,0-1,0 1,0-1,0 0,0 1,0-1,0 0,0 0,184-112,-182 112,0 1,1-1,-1 1,0 0,0 0,0 0,0 0,0 1,0-1,0 1,0-1,0 1,0 0,0 1,0-1,0 0,-1 1,1-1,-1 1,1 0,-1 0,1 0,-1 0,0 1,0-1,0 0,0 1,-1 0,1-1,-1 1,1 0,-1 0,0 0,0-1,0 1,-1 0,1 1,-1-1,1 0,-1 0,0 0,0 0,0 0,-1 0,1 0,-1 0,0 0,0 2,-29 226,30 54,-1-273,-1 1,0-1,-1 0,0 0,-1 0,-1 0,0-1,0 0,-1 1,4-9,0 1,0-1,0 0,0 0,-1 0,1 0,-1 0,0 0,0-1,0 1,0-1,0 0,0 0,-1 0,1-1,-1 1,1-1,-1 1,0-1,1 0,-1-1,0 1,0-1,0 1,0-1,1 0,-1-1,0 1,0-1,-2 0,3 0,-1 0,1-1,0 1,0-1,0 0,-1 1,1-2,1 1,-1 0,0 0,1-1,-1 0,1 1,0-1,-1 0,1 0,1 0,-1-1,0 1,1 0,0-1,0 1,0-1,0 1,0-1,1 1,-1-1,1 1,0-4,16-106,31-23,-36 108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1,'-15'38,"-4"18,1 4,3-4,9-11,11-13,9-12,6-10,6-6,3-4,-4-6,-1-3,-5-5,-1 1,-3 2</inkml:trace>
  <inkml:trace contextRef="#ctx0" brushRef="#br0" timeOffset="4378.501">299 57,'-2'1,"0"1,0-1,0 1,1-1,-1 1,0-1,1 1,-1 0,1 0,0 0,0 0,-1 0,1 0,1 0,-1 1,0-1,0 0,1 0,0 1,-1-1,1 0,0 1,0-1,0 0,0 2,0-1,-15 138,-2 87,13-177,-2-33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114 341,'52'-11,"1"-2,-2-2,0-3,-1-2,-1-2,-1-2,-1-2,-1-2,23-20,30-68,-117 168,-12 48,3 0,6 2,2 12,4-31,-7 48,-7 0,-5-2,-45 110,67-211,-1-1,-1 0,-1-1,-2 0,-1-2,0 1,13-20,0 0,0-1,0 1,-1-1,1 0,-1 0,0-1,0 0,0 0,0 0,-1-1,1 1,-1-2,0 1,1-1,-1 0,-17 1</inkml:trace>
  <inkml:trace contextRef="#ctx0" brushRef="#br0" timeOffset="385.989">1 1075,'597'-261,"-518"229,31-17,-107 51,1-1,-1 1,0 0,0 0,0 0,0 1,0-1,0 1,0 0,-1-1,0 1,1 0,-1 1,0-1,0 0,-1 0,1 1,-1-1,0 1,1 0,-2-1,1 1,0 0,-1-1,0 1,1 2,33 170,-28-153,1-5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6:5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57,'5'0,"11"-5,8-2,4 1,3 1,0 2,1 0,-7-3,-1 0,-1 0,1 1,1 2,-4 1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47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51 339,'-1'-1,"1"0,0-1,0 1,0 0,0-1,0 1,0 0,0-1,0 1,0 0,1 0,-1-1,1 1,-1 0,1 0,-1 0,1-1,0 1,-1 0,1 0,0 0,0 0,0 0,0 0,0 0,0 1,0-1,0 0,0 0,0 1,0-1,0 1,1-1,-1 1,0-1,0 1,1 0,-1 0,0-1,1 1,-1 0,0 0,1 0,-1 1,0-1,1 0,-1 0,0 1,0-1,1 1,-1-1,0 1,0-1,0 1,0 0,0 0,0-1,0 1,0 0,0 0,0 0,0 0,0 0,0 0,58 168,-45-125,-2 0,-2 1,-2 0,-2 1,-2 0,-1 0,-4 32,0-66,0-1,-1 1,-1-1,0 0,0 0,-1 0,0 0,-1 0,0-1,-1 0,0 0,0 0,-1-1,-1 0,0-1,0 1,0-1,-1-1,0 0,0 0,-1-1,0 0,0 0,-1-1,1-1,-1 1,-9 1,-3-1</inkml:trace>
  <inkml:trace contextRef="#ctx0" brushRef="#br0" timeOffset="634.273">277 170,'34'-23,"1"2,1 1,1 2,1 2,0 1,26-5,-63 19,1 0,0 0,0 0,-1 0,1 0,0 0,0 0,0 0,0 1,0-1,0 1,0 0,0-1,0 1,0 0,0 0,0 1,0-1,0 0,0 1,0-1,0 1,0-1,0 1,0 0,0 0,0 0,0 0,-1 0,1 0,-1 1,1-1,-1 0,1 1,-1-1,1 1,-1 0,0-1,0 1,0 0,0 0,0 0,-1 0,1 0,0 0,-1 0,0 0,1 0,-1 0,-5 7,1 0,-2-1,1 0,-1 0,-1-1,1 0,-1 0,-1 0,1-1,-1 0,0-1,-1 1,-6 5,-79 64,93-74,1-1,-1 1,0 1,1-1,-1 0,0 0,1 0,0 0,-1 0,1 0,0 1,-1-1,1 0,0 0,0 0,0 1,0-1,0 0,0 0,0 1,1-1,-1 0,0 0,1 0,-1 0,1 1,-1-1,1 0,0 0,-1 0,1 0,0 0,0 0,-1-1,1 1,0 0,0 0,0 0,0-1,0 1,0-1,2 1,52 26,-50-25,-1 0,0-2,-1 0,1 1,-1-1,1 1,-1 0,1 0,-1 0,1 0,-1 0,0 1,1 0,-1 0,0-1,0 2,-1-1,1 0,0 1,-1-1,1 1,-1 0,0 0,0 0,0 0,0 0,0 0,-1 0,0 1,1-1,-1 1,0-1,-1 1,1-1,-1 1,1-1,-1 1,0 0,-1-1,1 1,0-1,-1 1,0 0,-8 8,-1 0,0 0,0-1,-2 0,1-1,-1 0,-1-1,1 0,-2-1,1-1,-1 0,-2 0,-47 29,45-24</inkml:trace>
  <inkml:trace contextRef="#ctx0" brushRef="#br0" timeOffset="1043.971">954 0,'-50'82,"27"-46,2 1,1 0,1 2,-3 14,21-51,0 0,-1 0,1 0,0 0,0 0,0 0,1 1,-1-1,1 0,-1 1,1-1,-1 0,1 1,0-1,0 0,0 1,1-1,-1 1,1-1,-1 0,1 0,0 1,-1-1,1 0,0 0,1 0,-1 0,0 0,1 0,-1 0,1 0,-1 0,1-1,0 1,0-1,0 1,0-1,0 0,0 0,0 0,0 0,0 0,1 0,-1 0,0-1,0 1,2-1,13 1,0-1,0 0,0-2,-1 0,1 0,0-2,6-2,67-10,-66 14</inkml:trace>
  <inkml:trace contextRef="#ctx0" brushRef="#br0" timeOffset="1429.143">361 763,'43'-10,"48"-8,18-5,0 1,-13-1,-14 4,-16 0,-14 3,-12 5,-7 4,-5 3,-7-2,-7-1</inkml:trace>
  <inkml:trace contextRef="#ctx0" brushRef="#br0" timeOffset="1818.411">869 790,'-29'34,"-14"20,0 6,8-2,14-11,16-14,13-12,10-10,7-7,4-8,2-4,0-6,0 0,0-2,-6 1</inkml:trace>
  <inkml:trace contextRef="#ctx0" brushRef="#br0" timeOffset="2065.197">1179 763,'-24'38,"-17"27,-2 13,1-3,9-9,4-11,8-10,2-8,4-6,6-3,3-1,3-1,2 0,2 1,0-5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287.597">960 389,'-24'38,"-8"18,7 4,11-8,9-9,10-10,9-12,7-10,4-10,-2-7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25.4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161 0,'0'2,"0"-1,0 0,0 0,1 0,-1 0,0 0,1 0,-1 1,0-1,1 0,-1 0,1 0,0 0,-1 0,1 0,0-1,0 1,0 0,-1 0,1 0,0-1,0 1,0-1,0 1,0 0,0-1,0 0,0 1,1-1,-1 0,0 1,0-1,0 0,0 0,0 0,1 0,-1 0,0 0,0 0,0 0,0-1,0 1,1 0,-1-1,0 1,0-1,0 1,0-1,0 0,0 1,0-1,-1 0,1 0,0 1,0-1,0 0,-1 0,1 0,0 0,-1 0,1 0,-1 0,1 0,-1 0,0 0,0-1,1 1,-1 0,0 0,0-1,33 240,-9-31,47 235,-28-152,-31-183,-7-78,-1-1,-2 1,-1 0,-1 0,-1 0,-3 8,-10 45,-4 0,-24 68,27-110,-25 106,40-145,1 1,0-1,0 0,0 0,-1 0,1 1,0-1,1 0,-1 0,0 0,0 0,0 0,1-1,-1 1,0 0,1-1,-1 1,0-1,1 1,-1-1,1 1,-1-1,1 0,-1 0,1 0,-1 0,1 0,-1 0,1 0,-1-1,1 1,-1 0,1-1,-1 1,1-1,5 0,289-8,-40-14,70 8,140-19,-195 21,73 13,-118 2,1855-2,-1634 30,-169-20,-138 3,0-7,45-7,-67 0,228-26,3 14,-169 0,151 9,-239 4,283-28,-252 28,154-11,106-18,2 1,27 10,-125-8,59 14,-209 0,2 6,21 6,-153 0,301-26,74-5,-106 21,-55-4,106 11,-252 3,365-29,-77 1,-65 0,-296 29,1-1,0 1,0-1,0 0,0 0,0 0,0-1,0 1,0-1,0 1,0-1,0 0,0 0,-1 0,1-1,0 1,-1-1,1 1,-1-1,1 0,-1 0,0 0,0 0,0 0,0-1,0 1,0 0,-1-1,1 0,-1 1,0-1,0 0,0 0,0 1,0-1,0-1,-3-236,2-173,29 102,-1 84,-1 89,1 53,-28 85,1-1,-1 0,1 1,-1-1,0 0,1 1,-1-1,0 0,0 1,1-1,-1 0,0 1,0-1,0 0,0 0,0 1,0-1,0 0,0 0,0 1,-1-1,1 0,0 1,0-1,0 0,-1 1,1-1,-1 0,1 1,0-1,-1 0,1 1,-1-1,1 1,-1-1,1 1,-1-1,0 1,1 0,-1-1,0 1,1 0,-1-1,0 1,1 0,-1 0,0 0,1-1,-1 1,0 0,0 0,1 0,-1 0,0 0,0 0,1 1,-1-1,0 0,1 0,-1 0,0 1,-52 11,48-10,-222 65,142-53,0-4,0-4,-9-3,-443 24,-1149-27,334 1,483 26,327-27,-421 11,-256 7,165 23,980-36,-654 33,471-27,-145 5,-237-25,-468-84,871 81,-138 14,5 50,317-47,66-4,4-1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4.4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1 115,'169'-28,"163"-22,-192 25,29 13,-163 13,-6-1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5.5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1 170,'7'-4,"0"0,1 0,0 1,-1 0,1 0,0 1,1 0,-1 0,0 1,0 0,1 1,-1 0,0 0,4 1,3-1,244-11,125-24,303-4,-143 10,-485 19,-92-4,9 12,-1 1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6.5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83,'391'-17,"30"-49,-432 69,-2 3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1,'0'5,"0"11,0 7,0 5,0 3,0 0,0 1,4-6,3-8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8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0,'-111'153,"7"4,-47 102,-17 77,101-232,67-105,0 1,-1 0,1-1,0 1,0 0,-1 0,1-1,0 1,-1 0,1 0,0 0,-1 0,1-1,-1 1,1 0,0 0,-1 0,1 0,-1 0,1 0,0 0,-1 0,1 0,-1 0,1 0,0 0,-1 0,1 1,0-1,-1 0,1 0,-1 0,1 0,0 1,-1-1,1 0,0 1,13-42,19-15,-17 30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24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98,'-1'0,"0"0,-1 0,1 0,-1 1,1-1,0 0,-1 1,1-1,0 1,-1 0,1-1,0 1,0 0,0 0,-1 0,1 0,0-1,0 2,0-1,1 0,-1 0,0 0,0 0,0 1,1-1,-1 0,1 0,-1 1,1-1,0 1,-1-1,1 0,0 1,0-1,0 1,0-1,0 0,0 1,0-1,0 1,1-1,0 2,-4 7,-5 29,1 1,2 0,1-1,3 2,1-1,-10 127,-25 76,25-163,26-102,-11 4</inkml:trace>
  <inkml:trace contextRef="#ctx0" brushRef="#br0" timeOffset="478.92">254 295,'-114'166,"112"-162,1 0,-1 0,1 1,0-1,0 0,1 1,-1-1,1 0,0 1,0-1,1 0,-1 1,1-1,0 0,0 1,0-1,1 0,-1 0,1 0,0 0,0 0,1-1,-1 1,1-1,0 1,0-1,0 0,0 0,0 0,1 0,-1-1,1 1,0-1,0 0,2 1,3 4,0 0,0 0,0 0,-1 0,0 1,0 1,-1-1,0 1,-1 0,0 1,0 0,-1 0,0 0,-1 0,0 1,0 2,7 37,-4-32</inkml:trace>
  <inkml:trace contextRef="#ctx0" brushRef="#br0" timeOffset="4130.879">875 155,'-5'-4,"-1"1,0 1,0-1,0 1,0 0,0 1,-1-1,1 1,0 0,-1 1,1 0,0 0,-1 0,1 0,-1 1,1 0,0 1,0 0,0 0,0 0,0 0,0 1,0 0,1 0,-1 1,1-1,0 1,0 0,0 1,1-1,0 1,-1 0,2 0,-1 0,0 1,1-1,0 1,1 0,-1 0,-1 5,2-4,0 0,1 1,0-1,0 0,0 1,1-1,0 0,1 1,-1-1,1 0,1 1,-1-1,1 0,1 0,-1 0,1 0,0-1,1 1,2 2,96 105,-69-82,-27-26,1 2,-1-1,-1 1,1-1,-1 2,-1-1,0 0,0 1,0 0,-1 0,0 0,-1 0,0 1,-1-1,0 0,0 1,-1-1,0 1,-1-1,0 1,0-1,-1 1,0-1,-1 0,0 0,0 0,-1 0,0-1,-1 0,1 1,-3 0,-1 1,0-1,-1-1,0 1,-1-1,0-1,0 0,-1 0,1-1,-1 0,-1-1,1 0,-1-1,0-1,-4 2,13-5,0 1,1-1,-1 0,0 0,0 0,1 0,-1 0,0 0,1-1,-1 0,0 1,1-1,-1 0,1 0,-1 0,1-1,-1 1,1 0,0-1,0 0,0 1,0-1,0 0,0 0,0 0,1-1,-1 1,1 0,-1 0,1-1,0 1,0-1,0 1,0-1,0 0,0-2,0-2,0 0,0 0,0 0,1 0,0 0,1 0,-1-1,1 1,1 0,-1 0,1 0,0 1,3-5,1-3,1 0,0 0,2 1,-1 0,2 0,-1 1,2 0,0 1,0 0,1 1,0 0,3-1,46-25,-42 29</inkml:trace>
  <inkml:trace contextRef="#ctx0" brushRef="#br0" timeOffset="14116.17">678 14,'-2'-2,"1"1,-1 0,1 0,-1 0,1 0,-1 0,0 0,0 0,1 0,-1 0,0 1,0-1,0 1,0 0,0-1,0 1,0 0,0 0,1 0,-1 1,0-1,0 0,0 1,0-1,0 1,0-1,1 1,-1 0,0 0,0 0,1 0,-1 0,1 0,-1 1,1-1,-1 0,1 1,-50 60,47-57,-17 31,2 2,1-1,2 2,2 0,1 1,2 0,2 1,2 0,2 1,1 0,2-1,2 1,2 0,2 6,-2-28,2 1,0-1,1 0,1-1,0 1,2-1,0-1,1 1,1-1,1-1,1 0,0 0,1-2,0 1,2-2,0 1,0-2,15 10,3 4,-27-21</inkml:trace>
  <inkml:trace contextRef="#ctx0" brushRef="#br0" timeOffset="17470.592">1101 550,'15'-9,"13"-4,8 1,2 2,-1-2,-1 1,-3 3,-1 2,-2 2,-1 2,-6 2</inkml:trace>
  <inkml:trace contextRef="#ctx0" brushRef="#br0" timeOffset="17801.096">1299 352,'-10'38,"-3"23,6 5,3-3,3-8,2-8,0-8,5-10,1-6,1-6</inkml:trace>
  <inkml:trace contextRef="#ctx0" brushRef="#br0" timeOffset="18537.565">1779 494,'-39'31,"21"-19,1 1,0 0,1 1,0 1,1 1,1 0,1 1,0 0,1 1,1 1,1 0,-6 14,15-31,0 1,0-1,0 1,0-1,1 1,-1-1,1 1,-1 0,1-1,0 1,0 0,0-1,1 1,-1 0,1-1,-1 1,1-1,0 1,0-1,0 1,0-1,0 1,1-1,-1 0,1 0,0 0,-1 0,1 0,0 0,0 0,0-1,0 1,1-1,-1 1,0-1,1 0,-1 0,1 0,-1 0,1 0,-1-1,1 1,0-1,2 1,2-1,0 0,0 0,0 0,0-1,0 0,0 0,0-1,0 0,0 0,-1-1,1 0,-1 0,0 0,0-1,0 0,0 0,0-1,-1 1,0-1,0 0,0-1,-1 1,2-4,84-146,-89 153,17-36,-2 1,-2-2,-1 0,-2-1,-1 0,-3-1,3-36,-10 67,0 0,-1 1,0-1,0 0,-1 0,-1 1,1-1,-2 1,1-1,-1 1,0 0,-1 1,-3-5,5 9,0 0,0 1,0-1,0 1,0 0,-1-1,0 2,0-1,1 0,-2 1,1 0,0 0,0 0,-1 0,1 1,-1-1,1 1,-1 0,1 1,-1-1,0 1,0 0,1 0,-1 0,0 1,1 0,-1 0,-4 1,3 0,0 0,-1 1,1 0,0 0,0 0,1 1,-1-1,1 1,0 1,0-1,0 1,0 0,1 0,0 0,0 0,0 1,1 0,0 0,0 0,0 0,1 0,0 1,-1 2,-1 9,1 0,0 1,1 0,1 0,1-1,1 1,2 15,1-16,1-1,1 0,1-1,0 1,1-1,1 0,0-1,1 0,1-1,0 0,7 7,7 10,107 126,-116-140,-1-4</inkml:trace>
  <inkml:trace contextRef="#ctx0" brushRef="#br0" timeOffset="148827.008">988 888,'132'6,"-129"-4,0-1,-1 1,1-1,-1 1,0 0,1 0,-1 0,0 0,0 1,0-1,-1 0,1 1,0-1,-1 1,0 0,1 0,-1-1,0 1,0 0,-1 0,1 0,-1 0,1 0,-1 0,0 0,0 0,0 0,-1 0,1 0,-1 0,0 0,1 0,-1 0,-1-1,1 1,0 0,-1-1,1 1,-1 0,0-1,1 0,-1 1,-1-1,-12 46,16-46,0 0,0 0,0 1,0-1,1 0,-1 0,1-1,0 1,-1 0,1 0,0-1,0 1,0-1,0 0,0 0,0 1,1-1,-1 0,0-1,1 1,-1 0,0-1,1 1,-1-1,1 0,-1 0,1 0,-1 0,1 0,-1-1,0 1,1-1,-1 1,0-1,1 0,-1 0,0 0,0 0,2-2,-3 3,57-17,-33 6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0 227,'678'0,"-648"11,-34-5</inkml:trace>
  <inkml:trace contextRef="#ctx0" brushRef="#br0" timeOffset="314.501">0 453,'15'0,"23"0,11 0,1 0,-3 0,-4 0,-5 0,-4 0,-3 0,-3 0,0 0,0 0,-1 0,0 0,1 0,0 0,0 0,-5 0</inkml:trace>
  <inkml:trace contextRef="#ctx0" brushRef="#br0" timeOffset="892.58">339 1,'0'2,"0"0,0 0,0-1,1 1,-1 0,0 0,1 0,-1-1,1 1,-1 0,1 0,0-1,0 1,0-1,0 1,0-1,0 1,0-1,1 1,-1-1,0 0,1 0,-1 0,1 0,-1 0,1 0,0 0,-1 0,2 0,-3-1,19 12,-1-2,2 0,-1-1,1-1,0 0,1-2,1 0,91 34,-108-38,-1 1,0-1,1 1,-1 0,-1 0,1 0,0 1,-1-1,0 1,0 0,0 0,0 0,0 0,-1 0,0 1,0-1,0 1,0 0,-1-1,0 1,0 0,0 0,-1 0,1 0,-1 0,0 0,-1 0,1-1,-1 1,0 0,0 0,0 0,-1-1,0 1,0 0,0-1,0 0,-1 1,0-1,0 0,0-1,-1 2,-96 109,-57 60,55-46,93-112,5-3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0,'-88'6,"115"11,251 0,-256-11,-3-1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0,'-17'73,"9"-11,2 0,4 0,4 55,0-12,-1 64,3-146,3-5</inkml:trace>
  <inkml:trace contextRef="#ctx0" brushRef="#br0" timeOffset="1216.404">344 169,'-257'154,"256"-154,-1 0,1 0,-1 0,1 1,0-1,-1 0,1 1,0-1,-1 0,1 1,0 0,-1-1,1 1,0 0,0 0,0-1,0 1,0 0,0 0,0 0,0 0,0 1,0-1,0 0,1 0,-1 0,1 1,-1-1,1 0,-1 1,1-1,0 0,-1 1,1-1,0 1,0-1,0 0,0 1,0-1,0 1,1-1,-1 0,0 1,1-1,-1 0,1 1,-1-1,1 0,0 1,0-1,-1 0,1 0,1 1,72 31,-63-29,1 0,-2 0,1 1,-1 1,1-1,-1 2,-1-1,1 1,-1 1,6 6,-4 1,-1 0,0 1,-1 0,-1 1,-1 0,0 0,-1 0,1 8,-6-22,4 36,-8-24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1,'-9'38,"-4"23,1 5,2-3,3-8,2-9,3-11</inkml:trace>
  <inkml:trace contextRef="#ctx0" brushRef="#br0" timeOffset="440.075">199 114,'231'-68,"-161"58,-69 10,1 0,-1 0,0 0,1 0,-1 1,1-1,-1 0,0 1,1-1,-1 0,0 1,1 0,-1-1,0 1,0 0,0 0,1 0,-1-1,0 1,0 0,0 0,-1 1,1-1,0 0,0 0,0 0,-1 1,1-1,-1 0,1 1,-1-1,1 0,-1 1,0-1,0 0,0 1,0-1,0 1,0-1,0 1,0-1,0 0,-1 1,1-1,0 0,-1 1,-3 8,-1 0,0 0,-1-1,0 0,-1 0,1 0,-2-1,1 0,-1 0,0 0,-1-1,-6 4,-1 2,-21 18,-65 69,101-99,0 0,1 0,-1 1,0-1,1 0,-1 0,1 1,-1-1,1 0,-1 1,1-1,0 0,0 1,0-1,0 0,0 1,0-1,0 1,0-1,0 0,0 1,1-1,-1 0,1 1,-1-1,1 0,0 0,-1 0,1 1,0-1,0 0,0 0,-1 0,1 0,1 0,-1 0,0-1,0 1,0 0,0 0,0-1,1 1,-1-1,0 1,1-1,-1 1,0-1,1 0,-1 0,0 0,1 0,-1 0,1 0,78 5,39-33,-94 18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226 305,'-20'6,"0"1,1 2,0-1,1 2,0 1,0 0,0 2,13-10,1 1,0 0,-1 0,1 0,1 0,-1 1,1-1,0 1,0 0,0 0,0 0,1 0,0 0,0 1,1-1,-1 1,1-1,0 1,1 0,-1-1,1 1,1 0,-1 0,1-1,-1 1,2-1,0 6,-1-7,0-1,0 0,0 0,1 0,-1 1,1-1,-1-1,1 1,0 0,0 0,0-1,1 1,-1-1,1 1,-1-1,1 0,0 0,0-1,0 1,0 0,0-1,0 0,0 1,0-1,0-1,1 1,-1 0,0-1,1 0,-1 1,1-1,-1-1,0 1,2-1,4 0,0-1,0 0,-1-1,0 0,1-1,-1 0,0 0,-1 0,1-1,-1 0,0-1,5-4,5-6,-1-1,-1-1,0-1,-1 0,-1-1,-1 0,-1-1,-1 0,0-1,-2 0,0 0,-2-1,0 0,-2-1,-1 1,0 0,-2-1,0 0,-2-2,0 19,-1 0,0 0,0 1,0-1,0 1,-1-1,0 1,-1 0,1 0,-1 0,-1 0,0-1,3 6,1-1,-1 0,1 0,-1 1,0-1,1 1,-1-1,0 1,0 0,0 0,0 0,0 0,0 0,0 0,-1 0,1 1,0-1,0 1,-1 0,1 0,0 0,-1 0,1 0,0 0,0 0,-1 1,1-1,0 1,0 0,-1-1,1 1,0 0,0 0,0 0,0 1,0-1,-1 2,-3 5,0 0,1 1,0-1,1 1,0 0,0 1,1-1,0 0,1 1,-1 0,2 0,0 0,0-1,1 1,0 0,0 0,1 0,1 0,0 0,0 0,1-1,0 1,0-1,1 0,3 5,5 30,-1 1,20 135,-31-156</inkml:trace>
  <inkml:trace contextRef="#ctx0" brushRef="#br0" timeOffset="535.255">678 51,'-96'274,"95"-273,0 1,0-1,0 1,1 0,-1-1,0 1,1 0,-1 0,1-1,-1 1,1 0,0 0,0 0,0 0,0-1,0 1,0 0,0 0,1 0,-1-1,1 1,-1 0,1 0,0-1,-1 1,1 0,0-1,0 1,0-1,0 1,1-1,-1 0,0 1,1-1,-1 0,1 0,-1 0,1 0,-1 0,1 0,0 0,-1-1,1 1,0-1,0 1,-1-1,1 1,0-1,0 0,0 0,1 0,255-3,-202 3,-32 0</inkml:trace>
  <inkml:trace contextRef="#ctx0" brushRef="#br0" timeOffset="1320.625">1 785,'325'-1,"-134"-24,30-23,-93 24,-110 18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0,4-4,4-3,1 1,2 2,1 0,-1 2,0 1,0 0,0 1,0 1,-1-1,0 0,-4 5,-7 1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0,'-1'397,"-26"-142,34-228,-7-27,0 0,0-1,0 1,0 0,0-1,0 1,0 0,0-1,0 1,0 0,0 0,0-1,1 1,-1 0,0-1,0 1,0 0,0 0,1-1,-1 1,0 0,0 0,1-1,-1 1,0 0,0 0,1 0,-1-1,0 1,1 0,-1 0,0 0,0 0,1 0,-1 0,0 0,1 0,-1 0,0 0,1 0,-1 0,0 0,1 0,-1 0,0 0,1 0,-1 0,0 0,1 0,-1 1,0-1,0 0,1 0,-1 0,0 0,0 1,1-1,-1 0,0 0,0 1,0-1,1 0,-1 1,4-16</inkml:trace>
  <inkml:trace contextRef="#ctx0" brushRef="#br0" timeOffset="1006.278">261 169,'-40'34,"16"-9,-1-1,-1-1,-1-2,-2 0,0-2,-8 3,36-22,0 0,-1 0,1 1,0-1,0 0,0 1,0-1,0 0,0 1,0 0,0-1,1 1,-1-1,0 1,0 0,0 0,1-1,-1 1,0 0,1 0,-1 0,0 0,1 0,-1 0,1 0,0 0,-1 0,1 0,0 0,0 0,-1 0,1 0,0 0,0 0,0 0,0 0,1 1,-1-1,0 0,0 0,1 0,-1 0,0 0,1 0,-1 0,1 0,-1 0,1-1,0 1,-1 0,1 0,0 0,0 0,0-1,-1 1,1-1,0 1,0 0,0-1,0 1,0-1,0 0,0 1,1-1,134 94,-118-78,-12-12,0 0,0 1,0 0,0 0,-1 0,0 0,0 1,0 0,-1 0,0 0,0 0,0 1,-1 0,0 0,-1 0,1 0,-1 0,0 0,-1 0,0 1,0-1,-1 1,0 5,-5 4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0 108,'74'-14,"-68"12,0-1,0 1,0 0,0 0,0 0,1 1,-1 0,0 0,1 1,-1 0,0 0,1 0,-1 1,1 0,-1 0,0 1,0-1,0 1,0 1,0-1,0 1,-1 0,1 0,-1 1,0 0,1 0,-4-1,0 0,-1 0,1 1,-1-1,0 0,0 0,0 1,0-1,0 0,-1 1,0-1,0 1,0-1,0 1,0-1,-1 1,1-1,-1 1,0-1,0 0,0 0,0 1,-1-1,0 0,1 0,-1 0,0 0,-1 0,-71 73,0-22,75-51,0-1,-1 1,1 0,0 0,0 0,0-1,1 1,-1-1,1 1,-1-1,1 1,0-1,0 0,0 0,0 0,0 0,0 0,1-1,1 2,2 3,-3-4,0 0,0 0,-1 0,1 1,-1-1,1 1,-1-1,0 1,0 0,0 0,0 0,-1 0,1 0,-1 1,0-1,0 0,0 1,0-1,-1 1,1-1,-1 1,0-1,0 1,0-1,0 1,-1-1,0 1,1-1,-1 0,0 1,-1-1,1 0,-1 0,1 0,-1 0,0 0,0 0,0 0,0 0,-1-1,-2 3,-96 27,76-28</inkml:trace>
  <inkml:trace contextRef="#ctx0" brushRef="#br0" timeOffset="2533.999">592 248,'-1'-1,"0"0,0-1,0 1,0 0,0 0,-1 0,1 0,0 0,-1 0,1 0,0 0,-1 1,1-1,-1 0,0 1,1-1,-1 1,1 0,-1 0,0-1,1 1,-1 0,0 0,1 0,-1 1,0-1,1 0,-1 1,1-1,-1 1,1-1,-1 1,1 0,-1 0,1 0,-1-1,1 1,0 0,0 1,-1-1,-4 2,1 1,0 0,-1 0,1 0,1 1,-1-1,1 1,0 0,0 1,0-1,0 1,1-1,0 1,1 0,-1 0,1 1,0-1,0 0,1 1,0-1,0 1,1-1,0 1,0 2,0-7,1 0,0 0,-1 0,1-1,0 1,0 0,0-1,0 1,1-1,-1 1,0-1,1 1,-1-1,1 0,-1 1,1-1,0 0,-1 0,1-1,0 1,0 0,0 0,-1-1,1 1,0-1,0 0,0 1,0-1,0 0,0 0,0 0,0 0,0-1,0 1,0-1,1 0,70-23,-57 16,0 0,-1-1,-1-1,1-1,-2 0,1 0,-2-1,1-1,-2 0,0-1,8-13,-14 20,-1 1,0-1,0 0,-1 0,0-1,-1 1,1-1,-1 1,-1-1,1 0,-1 0,-1 1,0-1,0 0,0 0,-1 0,0 0,0 1,-1-1,0 0,-1 1,1-1,-1 1,-1 0,0 0,0 0,-1-1,2 5,1 0,-1 0,-1 1,1-1,0 1,0 0,-1-1,0 1,1 1,-1-1,0 1,0-1,0 1,0 0,0 0,0 1,0-1,0 1,0 0,0 0,0 1,0-1,0 1,0-1,0 1,0 1,0-1,0 0,1 1,-1 0,0 0,1 0,-1 0,1 1,0-1,0 1,0 0,0 0,1 0,-1 0,1 1,-1-1,1 0,0 1,1 0,-1-1,0 1,1 0,0 0,0 0,0 2,0 6,0 1,1-1,1 1,0-1,0 0,1 0,1 0,0 0,1 0,0 0,1-1,0 0,0 0,2 0,-1 0,1-1,1 0,0-1,0 0,4 3,39 60,-44-58,-5-4</inkml:trace>
  <inkml:trace contextRef="#ctx0" brushRef="#br0" timeOffset="3103.049">988 23,'-3'28,"-2"0,0-1,-2 0,-1 0,-1-1,-2 0,0 0,-7 8,15-28,-41 101,46-105,-1 0,1 0,-1 0,1 0,0 0,-1-1,1 1,0 0,0-1,0 0,1 1,-1-1,0 0,0 0,1 0,-1 0,1-1,-1 1,0-1,1 1,-1-1,1 0,-1 0,1 0,0 0,-1 0,1-1,-1 1,0-1,1 0,-1 1,1-1,-1 0,0 0,0-1,0 1,1-1,2 1,142-37,-60 18,-72 23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0,'24'0,"18"0,6 0,-1 0,-2 0,-5 0,-4 0,-4 0,-2 0,-6 5,-8 2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1,'31'55,"-2"2,-3 0,-2 2,-3 1,-2 1,-3 0,-3 1,-3 1,1 35,-3 63,19-61,-19-88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28,'39'-4,"31"-3,9 1,-4 1,-10 1,-16 2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9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0 115,'436'-40,"-172"5,-63 7,-26 17,-152 11</inkml:trace>
  <inkml:trace contextRef="#ctx0" brushRef="#br0" timeOffset="427.175">593 143,'-9'24,"-9"17,-1 8,3-1,0-4,2-4,8-9,5-5,8-7,7-11,7-7,3-4,-1-7,0 0,0 0,2-2,-3 0</inkml:trace>
  <inkml:trace contextRef="#ctx0" brushRef="#br0" timeOffset="708.891">847 228,'-14'34,"-5"20,1 6,-2-7,3-8,5-7,3-5,0-3,0-2,2-1,3 0,1-1,-3 2,4-6,3-5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0,'5'29,"1"24,0 7,-1-1,-1-6,-2-8,-1-6,0-5,-1-3,0-3,-6-5,0-3,-1 1,-3 1,0 2,-3-3,1-6</inkml:trace>
  <inkml:trace contextRef="#ctx0" brushRef="#br0" timeOffset="336.277">0 84,'693'-57,"-428"33,-228 30,-37-5,1-1,-1 1,1-1,-1 1,1 0,-1-1,1 1,-1-1,0 1,0 0,1-1,-1 1,0 0,0-1,0 1,1 0,-1-1,0 1,0 0,0-1,0 1,0 0,-1-1,1 1,0 0,0-1,0 1,0 0,-1-1,1 1,0 0,-1-1,1 1,-1-1,1 1,0-1,-1 1,1-1,-1 1,1-1,-1 1,0-1,1 0,-1 1,1-1,-1 0,0 1,1-1,-20 16,-2-3</inkml:trace>
  <inkml:trace contextRef="#ctx0" brushRef="#br0" timeOffset="598.719">170 649,'33'5,"36"1,10 0,-3-1,-5-1,-10-7,-10-2,-4-1,-6 1,-5 1,-3-3,-3-1,-2 2,0 1,-6 1</inkml:trace>
  <inkml:trace contextRef="#ctx0" brushRef="#br0" timeOffset="7172.154">1327 678,'-4'-3,"0"1,-1 0,0 0,1 0,-1 1,0-1,0 1,1 0,-1 1,0-1,0 1,0 0,0 0,0 1,0-1,0 1,0 0,0 1,1-1,-1 1,0 0,1 0,-1 0,1 0,0 1,0 0,0 0,0 0,0 1,1-1,0 1,-1 0,1-1,1 2,-1-1,0 0,1 0,0 1,-1 3,2-4,0 1,0-1,1 0,-1 0,1 1,0-1,0 0,1 0,0 1,-1-1,1 0,0 0,1 0,-1 0,1 0,0 0,0 0,0-1,0 1,1-1,0 1,-1-1,1 0,0 0,1 0,-1 0,0-1,1 1,-1-1,1 0,2 1,3 1,-1 0,1-1,0 1,-1-2,1 0,1 0,-1 0,0-1,0 0,0-1,1 0,-1-1,0 0,4-1,12-4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1,'0'5,"-5"6,-1 6,0-5,6-4,-2-4,-1 3,6 0,1-1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4,'-5'0,"-2"5,1-4,6-1,3-6,1 3,0 2</inkml:trace>
  <inkml:trace contextRef="#ctx0" brushRef="#br0" timeOffset="1819.827">68 33,'-4'0,"-3"-5,-4-2,0 6,-3 2,0 7,8 1,5-6,7-2,3-7,5-3,-5 1,-5 6,-6 4,-4 1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7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38,'-12'3,"0"1,0 0,1 0,-1 2,1-1,0 1,0 1,1 0,0 1,0 0,1 0,0 1,1 0,0 0,0 1,1 0,0 1,0 0,1 0,1 0,0 0,0 3,-34 138,37-142,0 1,2-1,-1 1,1-1,1 1,0-1,0 1,1-1,0 0,1 0,0 0,1 0,0 0,0-1,1 1,1-1,-1 0,1-1,1 0,0 0,0 0,0 0,1-1,0-1,0 1,1-1,0-1,0 0,0 0,1 0,0-1,-1-1,1 0,8 2,5-4,0-1,0-1,0-1,-1-1,1-1,-1-1,1-1,-2 0,1-2,-1-1,0 0,-1-2,0 0,2-3,6-7,-1-1,-1-2,-1 0,-1-2,-1 0,-2-2,0 0,11-24,-27 45,-2 0,1 0,-1 0,0 0,0-1,-1 1,0-1,-1 1,1-1,-2 0,1 0,-1 0,0 1,0-1,-1 0,0 0,-1 0,0 1,0-1,0 1,-1 0,0-1,-1 1,1 0,-1 1,-1-1,1 1,-1 0,-2-2,-7-3,0 0,-1 1,0 0,-1 2,0 0,0 0,-1 2,0 0,0 1,0 0,0 2,-1 0,0 1,0 0,0 2,0 0,1 1,-1 1,0 1,1 0,-1 1,1 1,0 0,0 2,-3 2,-22 9</inkml:trace>
  <inkml:trace contextRef="#ctx0" brushRef="#br0" timeOffset="500.998">0 432,'28'-20,"1"1,1 1,1 1,0 2,1 1,0 1,28-6,-57 19,1-1,0 1,0 0,-1 0,1 0,0 1,0-1,-1 1,1 0,0 0,-1 0,1 0,-1 1,1-1,-1 1,0 0,0 0,1 1,-1-1,-1 0,1 1,0 0,-1-1,1 1,-1 0,0 1,0-1,0 0,0 0,-1 1,0-1,1 1,-1 0,0-1,0 1,-1 0,1 1,1 3,1 0,0 0,0 0,1-1,0 1,1-1,-1 0,1 0,1-1,-1 1,1-1,0 0,1-1,-1 1,1-1,0-1,0 1,1-1,-1 0,1-1,0 0,0 0,0-1,1 0,-1 0,1-1,-3 1,0-1,0-1,0 1,0-1,0 0,0 0,0-1,0 1,0-1,-1-1,1 1,0-1,-1 0,1-1,-1 1,1-1,-1 0,4-3,-2-6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38,'63'4,"29"-2,10-2,-4-1,-8-1,-15-4,-11-1,-6 0,-9-4,-12 1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19,'-9'-3,"0"-1,1 2,-1-1,0 1,0 1,0-1,-1 1,1 1,0 0,0 0,0 1,-1 0,1 1,0 0,0 0,1 1,-1 0,0 0,1 1,0 0,0 1,0 0,0 0,1 1,0 0,0 0,1 0,-1 1,1 0,1 0,-3 5,0 0,2 0,0 1,0 0,1 0,0 0,2 0,-1 1,2-1,-1 1,2 0,0 1,1-10,-1 0,1 0,1 0,-1 0,1 0,0 0,0 1,0-1,1-1,0 1,0 0,0 0,0-1,1 1,0-1,0 0,0 0,0 0,1 0,-1 0,1-1,0 0,0 1,1-1,-1-1,0 1,1-1,0 0,0 0,3 1,83 2,-60-12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5,'-20'27,"1"0,1 0,1 2,1 0,2 1,-8 23,21-50,-1 1,0-1,1 1,-1 0,1-1,0 1,1 0,-1-1,0 1,1 0,0 0,0 0,0 0,1-1,-1 1,1 0,0 0,0-1,0 1,0 0,1-1,-1 1,1-1,0 0,0 0,0 1,1-1,-1 0,1-1,-1 1,1 0,0-1,0 0,0 1,2-1,7 1,1-1,-1 0,1 0,0-2,0 1,0-2,0 0,11-2,11 0,-20 2,-1 0,1 0,0-2,0 0,-1 0,1-2,-1 0,0 0,0-1,-1-1,0 0,0-1,-1 0,0-1,0-1,-1 0,5-6,-12 11,0 0,-1-1,0 1,0-1,0 0,-1 0,1 0,-2 0,1 0,-1-1,1 1,-2 0,1-1,-1 1,0-1,0 1,-1-1,0 1,0 0,0-1,-1 1,0 0,0 0,-1 0,1 0,-1 0,-1 1,1-1,-1 1,0 0,0 0,0 0,-1 1,0 0,0-1,0 2,0-1,-1 0,1 1,-6-2,1 2,1 0,-2 0,1 1,0 1,0-1,0 2,-1-1,1 2,0-1,-1 1,1 1,0 0,0 0,0 1,0 0,0 1,1 0,0 1,0 0,0 0,-8 7,-1 3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0,'-9'9,"0"0,0 1,1 0,0 1,1-1,0 1,0 1,2-1,-1 1,1 0,-2 9,7-19,-1 1,0-1,1 1,-1-1,1 1,0-1,0 1,0 0,0-1,1 1,-1-1,0 1,1-1,0 1,0-1,0 0,0 1,0-1,0 0,0 1,1-1,-1 0,1 0,0 0,-1-1,1 1,0 0,0-1,0 1,0-1,2 1,80 22,-38-14,-43-10,-1 0,1 1,-1-1,1 1,-1-1,0 1,1 0,-1 0,0 0,1 0,-1 1,0-1,0 1,0-1,0 1,0 0,0-1,-1 1,1 0,-1 0,1 0,-1 1,0-1,1 0,-1 0,0 1,-1-1,1 1,0-1,-1 0,1 1,-1-1,0 1,0 0,0-1,0 1,0-1,-1 1,1-1,-1 1,1-1,-1 1,0-1,0 0,0 1,0-1,-1 0,1 0,0 0,-1 0,-1 1,-10 6,-1-1,0-1,-1 0,1-1,-1-1,-1 0,1-1,-1 0,-7-1,-18 6,41-9,-3 2,-1-1,1 0,-1 0,0 0,1-1,-1 0,0 1,0-1,1 0,-1-1,0 1,1-1,-1 1,0-1,1 0,-1-1,1 1,-1-1,-8-8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1,'-37'33,"0"-4,2 2,1 1,1 1,2 2,1 1,3 2,0 0,3 2,1 1,2 1,17-33,1 0,0 0,0 1,1-1,1 1,-1 0,2-1,-1 1,1 0,1 0,0-1,0 1,1 0,0-1,0 1,1-1,1 0,0 0,0 0,0 0,1-1,1 0,-1 0,1 0,0-1,1 1,0-2,0 1,1-1,0 0,1 1,2 0,0 0,1-1,-1 0,1 0,0-2,1 1,-1-2,1 0,-1 0,1-1,0 0,0-2,0 1,0-1,0-1,0 0,0-1,-1-1,1 0,0 0,-1-2,0 1,0-1,0-1,7-5,-1-3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0 522,'32'-3,"-1"-1,0-1,0-2,-1-1,0-2,0-1,-1-1,-1-1,0-1,-1-2,0-1,-1-1,-1-1,-1-2,-1 0,-1-1,10-13,-31 34,1 0,-1 0,0-1,1 1,-1 0,0-1,0 0,1 1,-1-1,-1 1,1-1,0 0,0 0,-1 0,1 1,-1-1,1 0,-1 0,0 0,1 0,-1 0,0 0,-1 0,1 1,0-1,0 0,-1 0,1 0,-1 0,0 0,1 1,-1-1,0 0,0 1,0-1,0 0,-1 1,1-1,0 1,-1 0,1-1,0 1,-1 0,-7 3,1 0,0 1,0 0,0 0,0 1,1 0,0 1,-1-1,1 1,1 1,-1-1,1 1,0 0,0 1,1-1,0 1,0 0,0 1,1-1,0 1,1 0,0 0,0 0,0 0,0 8,1-11,1 0,0 1,0-1,0 1,1-1,0 1,0-1,0 1,1-1,0 1,0-1,0 0,1 1,-1-1,1 0,0 0,1 0,0 0,-1 0,1-1,1 1,-1-1,1 0,0 0,-1 0,2 0,-1-1,0 0,1 0,0 0,-1 0,1-1,0 1,1-1,-1-1,0 1,5 0,3 1,0-1,0 0,1-1,-1-1,1 0,-1 0,1-2,-1 1,0-2,0 0,0 0,0-2,-1 1,1-1,-1-1,0 0,-1-1,1-1,-1 1,-1-2,0 1,0-1,0-1,-1 0,-1 0,0-1,0 0,125-179,-132 189,0 1,0-1,0 0,0 0,0-1,-1 1,1 0,0 0,0 0,-1-1,1 1,-1 0,1-1,-1 1,0 0,1-1,-1 1,0 0,0-1,0 1,0-1,0 1,0 0,0-1,-1 1,1-1,0 1,-1 0,1-1,-1 1,0 0,1 0,-1-1,0 1,0 0,1 0,-1 0,0 0,0 0,0 0,0 0,-1 0,1 1,0-1,0 0,0 1,-1-1,1 1,0-1,-1 1,-4 1,0 1,0 1,0-1,1 1,-1 0,1 0,-1 0,1 1,0 0,0 0,1 0,-1 1,1 0,0-1,0 1,1 1,0-1,-1 0,2 1,-1 0,1 0,0 0,0 0,0 0,1 0,0 0,0 0,1 1,-1-1,1 0,1 6,0-8,0 0,1 1,-1-1,1 0,0 1,0-1,0 0,1-1,-1 1,1 0,0-1,0 1,1-1,-1 0,0 0,1 0,0-1,0 1,0-1,0 0,0 0,0 0,0 0,1-1,-1 0,1 0,-1 0,1 0,7 0,-1 0,0 0,1-1,-1-1,0 0,1 0,-1-1,0 0,0-1,9-4,4-3,-1 0,-1-2,1-1,-2 0,0-2,-1 0,0-1,-1-1,4-7,-11 13,-3 4,-1 0,1 0,-1-1,-1 0,1-1,-1 0,-1 0,0 0,0-1,-1 0,0 0,0 0,-1-1,-1 1,0-1,0 0,-1 0,0-9,-2 20,0-1,0 0,0 0,0 0,0 0,-1 1,1-1,0 0,-1 0,1 0,-1 1,1-1,-1 0,1 1,-1-1,1 0,-1 1,0-1,1 1,-1-1,0 1,1-1,-1 1,0-1,0 1,0 0,1-1,-1 1,0 0,0 0,0 0,0 0,0 0,1-1,-1 2,0-1,0 0,0 0,0 0,0 0,1 0,-1 1,0-1,0 0,0 1,1-1,-1 1,0-1,0 1,1-1,-1 1,1-1,-1 1,-38 31,31-20,-1 0,2 1,0 0,0 0,1 0,1 1,0 0,1 0,0 0,1 3,1-11,1 0,0 0,1 1,-1-1,1 0,0 0,1 0,-1 0,1 0,1 0,-1 0,1 0,0 0,0 0,1-1,-1 1,1-1,1 0,-1 0,1 0,0 0,0 0,0-1,0 0,3 2,-5-5,0 0,0 1,0-1,0 0,1 0,-1 0,0-1,1 1,-1-1,0 1,1-1,-1 0,1 1,-1-1,0-1,1 1,-1 0,1-1,-1 1,0-1,1 1,-1-1,0 0,0 0,1-1,13-8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396 143,'-18'72,"-66"126,64-160,1 1,3 1,1 1,-2 11,16-48,0-1,0 0,0 0,0 0,1 1,0-1,-1 0,1 0,0 1,1-1,-1 0,0 1,1-1,0 0,0 0,0 0,0 0,0 0,1 0,-1 0,1 0,0 0,0 0,0-1,0 1,1-1,-1 0,0 1,1-1,0 0,-1-1,1 1,0 0,0-1,0 0,0 1,0-1,0 0,1-1,-1 1,0 0,1-1,-1 0,1 0,170-38,-149 32</inkml:trace>
  <inkml:trace contextRef="#ctx0" brushRef="#br0" timeOffset="283.667">1 453,'38'0,"32"0,9 0,-4-5,-10-1,-12-1,-9 2,-8 2,-5 1,-3 0,-2 2,0 0,-4 0</inkml:trace>
  <inkml:trace contextRef="#ctx0" brushRef="#br0" timeOffset="616.109">819 1,'22'37,"-1"0,-2 2,-1 1,-2 0,-2 1,-2 0,-2 1,-1 1,-3-1,2 39,-7-63,0 1,-1-1,-2 0,1 0,-2 1,-1-1,0-1,-1 1,-1-1,0 0,-1 0,-1 0,-1-1,0-1,-1 1,-1-1,-1-1,0 0,0-1,-1 0,-8 5,14-12,0 0,-1 0,1-1,-1 0,0 0,0-1,-1 0,0 0,1-1,-1 0,0 0,0-1,-3 0,-10-1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47,'0'-1,"1"0,0 0,-1 0,1 0,-1-1,1 1,-1 0,1 0,-1 0,0 0,1 0,-1-1,0 1,0 0,0 0,0 0,0-1,0 1,0 0,-1 0,1 0,0-1,-1 1,1 0,0 0,-1 0,0 0,1 0,-1 0,0 0,1 0,-1 0,0 0,0 0,0 1,0-1,0 0,0 0,0 1,0-1,0 1,0-1,0 1,0-1,0 1,0 0,-1-1,1 1,-61-1,42 5,1 1,0 0,0 1,1 2,-1 0,2 0,-1 2,1 0,1 1,0 1,-13 11,28-21,-1-1,1 0,-1 1,1-1,0 1,0-1,-1 1,1 0,0-1,1 1,-1 0,0 0,0-1,1 1,-1 0,1 0,0 0,-1 0,1 0,0 0,0 0,0 0,1 0,-1 0,0 0,1 0,-1 0,1 0,-1-1,1 1,0 0,0 0,0-1,0 1,0 0,0-1,1 1,-1-1,1 0,-1 1,1-1,0 1,75 42,-9-30,30 14,-97-27,1 0,-1 1,0-1,0 0,0 1,0-1,0 1,0-1,0 1,-1 0,1-1,-1 1,1 0,-1 0,1-1,-1 1,0 0,0 0,0-1,0 1,0 0,0 0,0-1,-1 1,1 0,-1 0,1-1,-1 1,0 0,0-1,1 1,-1-1,0 1,-1-1,1 1,0-1,-44 52,33-41,0 0,-1-1,-1-1,0 0,0-1,0-1,-1 0,-1-1,1 0,-1-2,0 1,-1-2,1 0,-16 1,29-6,0 0,0 0,-1 0,1 0,0 0,1-1,-1 1,0-1,0 0,1 0,-1 0,1 0,-1 0,1 0,0-1,0 1,0-1,0 0,0 1,1-1,-1 0,1 0,0 0,0 0,0 0,0-1,0 1,1 0,0 0,-1 0,1-1,0 1,0 0,1 0,-1-1,1 1,0 0,0 0,0 0,0 0,0 0,1 0,-1 0,1 0,0 1,-1-1,2 0,11-11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2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3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41,'-40'413,"28"-259,7 146,6-259,-17 59,16-101,0 1,0 0,0 0,1-1,-1 1,0 0,0 0,1-1,-1 1,0 0,1 0,-1 0,0-1,0 1,1 0,-1 0,0 0,1 0,-1 0,0 0,1 0,-1 0,0 0,1 0,-1 0,0 0,1 0,-1 0,0 0,1 0,-1 0,0 0,1 0,-1 1,0-1,1 0,-1 0,0 0,0 0,1 1,-1-1,0 0,0 0,1 1,-1-1,0 0,0 1,0-1,0 0,1 0,-1 1,0-1,0 0,0 1,0-1,0 0,0 1,0-1,0 0,0 1,0-1,23-22,-8 3</inkml:trace>
  <inkml:trace contextRef="#ctx0" brushRef="#br0" timeOffset="538.589">1033 41,'-55'8,"1"2,0 3,1 2,0 2,1 2,-17 12,56-27,1 2,0-1,0 2,0 0,1 0,0 1,0 0,1 1,0 0,1 1,0 0,0 0,1 1,0 0,1 0,1 1,0 0,0 0,1 1,0 0,2-1,-1 1,1 1,1-1,1 0,-1 11,2-20,1 0,0 0,-1 0,1 0,0-1,1 1,-1 0,1-1,0 1,0-1,0 1,0-1,0 0,1 0,0 0,-1 0,1 0,0-1,0 1,1-1,-1 0,0 0,1 0,-1 0,1-1,0 1,0-1,-1 0,1 0,0 0,0-1,0 1,0-1,0 0,0 0,10 0,1-1,-1 0,0-1,0 0,0-1,0-1,0 0,-1-1,6-2,22-16,-2-1,0-2,-1-1,-2-3,-1 0,3-7,197-212,-175 201,-59 48,0 1,-1 0,1-1,0 1,0 0,-1 0,1-1,-1 1,1 0,0 0,-1 0,0 0,1 0,-1 0,1 0,-1 0,0 0,0 0,0 0,0 0,1 0,-1 0,0 0,-1 0,1 0,0 0,0 0,0 0,-1 0,1 0,0 0,-1 0,1 0,-1 0,0 2,-65 320,52-243,4 1,1 76,11 28,-2-182,0 1,0-1,1 1,-1-1,1 1,0-1,0 1,0-1,0 0,0 1,1-1,0 0,-1 0,1 0,1 0,-1-1,0 1,0 0,1-1,0 0,0 1,7-1</inkml:trace>
  <inkml:trace contextRef="#ctx0" brushRef="#br0" timeOffset="781.712">1541 690,'-10'39,"2"12,3-8,1-10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5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0,'-48'208,"34"-169,11-32,0-1,1 1,0-1,0 1,0 0,1 0,-1 0,2 0,-1-1,1 1,0 0,1 6,2-10,0 0,0-1,0 1,0-1,0 0,0 1,1-2,-1 1,1 0,-1-1,1 1,0-1,-1 0,1 0,0-1,0 1,0-1,0 0,0 0,0 0,0 0,-1-1,1 1,0-1,0 0,0 0,-1-1,1 1,-1-1,1 0,0 0,12-2,158-13,-149 17</inkml:trace>
  <inkml:trace contextRef="#ctx0" brushRef="#br0" timeOffset="273.267">1 508,'38'0,"32"-5,9-1,-4 0,-10 1,-11 2,-11 1,-7 0,-10 7,-9 1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  <inkml:trace contextRef="#ctx0" brushRef="#br0" timeOffset="906.31">367 380,'22'-44,"1"0,3 2,1 0,2 2,1 2,20-18,44-15,-93 71,0-1,0 1,0 0,0-1,0 1,1 0,-1 0,0 0,0 0,0 0,0 0,0 0,1 0,-1 0,0 1,0-1,0 0,0 1,0-1,0 1,0-1,0 1,0-1,0 1,0 0,0 0,-1-1,1 1,0 0,0 0,-1 0,1 0,0 0,-1 0,1 0,-1 0,1 0,-1 0,0 0,0 0,1 0,-1 1,0-1,0 1,5 57,-5-52,-1-5,0 0,1 1,-1-1,1 1,-1-1,1 1,0-1,0 1,0-1,0 1,0 0,1-1,-1 1,1-1,0 0,0 1,-1-1,2 0,-1 1,0-1,0 0,1 0,-1 0,1 0,0 0,-1 0,1 0,0-1,0 1,0-1,0 1,0-1,1 0,-1 0,0 0,1 0,-1 0,1 0,-1-1,0 1,1-1,0 0,0 1,107-54,-97 45,37-15,-49 23,0 0,0 0,0 0,0 0,0 0,0 1,0-1,1 0,-1 1,0-1,0 0,0 1,0-1,0 1,0 0,0-1,0 1,-1 0,1 0,0-1,0 1,-1 0,1 0,0 0,-1 0,1 0,-1 0,1 0,-1 0,1 0,-1 0,0 0,1 0,-1 0,0 1,0-1,0 0,0 0,0 0,0 0,0 0,-1 0,1 0,0 1,-1-1,-50 177,51-158,3-3</inkml:trace>
  <inkml:trace contextRef="#ctx0" brushRef="#br0" timeOffset="1435.198">1299 42,'-11'11,"-2"1,0 0,2 0,-1 1,2 1,0 0,0 0,2 1,-1 0,2 2,6-16,0 0,1 0,-1 0,1 0,-1 0,1 0,0 1,0-1,-1 0,1 0,0 0,0 0,0 1,0-1,0 0,0 0,1 0,-1 1,0-1,1 0,-1 0,1 0,-1 0,1 0,-1 0,1 0,0 0,-1 0,1 0,0 0,0 0,0 0,0-1,0 1,0 0,0-1,0 1,0-1,0 1,0-1,0 1,0-1,0 0,0 1,1-1,-1 0,0 0,0 0,0 0,1 0,-1 0,0 0,0 0,0-1,0 1,1 0,-1-1,0 1,0-1,0 1,0-1,0 0,0 1,0-1,0 0,0 0,184-112,-182 112,0 1,1-1,-1 1,0 0,0 0,0 0,0 0,0 1,0-1,0 1,0-1,0 1,0 0,0 1,0-1,0 0,-1 1,1-1,-1 1,1 0,-1 0,1 0,-1 0,0 1,0-1,0 0,0 1,-1 0,1-1,-1 1,1 0,-1 0,0 0,0-1,0 1,-1 0,1 1,-1-1,1 0,-1 0,0 0,0 0,0 0,-1 0,1 0,-1 0,0 0,0 2,-29 226,30 54,-1-273,-1 1,0-1,-1 0,0 0,-1 0,-1 0,0-1,0 0,-1 1,4-9,0 1,0-1,0 0,0 0,-1 0,1 0,-1 0,0 0,0-1,0 1,0-1,0 0,0 0,-1 0,1-1,-1 1,1-1,-1 1,0-1,1 0,-1-1,0 1,0-1,0 1,0-1,1 0,-1-1,0 1,0-1,-2 0,3 0,-1 0,1-1,0 1,0-1,0 0,-1 1,1-2,1 1,-1 0,0 0,1-1,-1 0,1 1,0-1,-1 0,1 0,1 0,-1-1,0 1,1 0,0-1,0 1,0-1,0 1,0-1,1 1,-1-1,1 1,0-4,16-106,31-23,-36 108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1,'-15'38,"-4"18,1 4,3-4,9-11,11-13,9-12,6-10,6-6,3-4,-4-6,-1-3,-5-5,-1 1,-3 2</inkml:trace>
  <inkml:trace contextRef="#ctx0" brushRef="#br0" timeOffset="4378.501">299 57,'-2'1,"0"1,0-1,0 1,1-1,-1 1,0-1,1 1,-1 0,1 0,0 0,0 0,-1 0,1 0,1 0,-1 1,0-1,0 0,1 0,0 1,-1-1,1 0,0 1,0-1,0 0,0 2,0-1,-15 138,-2 87,13-177,-2-33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6:5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57,'5'0,"11"-5,8-2,4 1,3 1,0 2,1 0,-7-3,-1 0,-1 0,1 1,1 2,-4 1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47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51 339,'-1'-1,"1"0,0-1,0 1,0 0,0-1,0 1,0 0,0-1,0 1,0 0,1 0,-1-1,1 1,-1 0,1 0,-1 0,1-1,0 1,-1 0,1 0,0 0,0 0,0 0,0 0,0 0,0 1,0-1,0 0,0 0,0 1,0-1,0 1,1-1,-1 1,0-1,0 1,1 0,-1 0,0-1,1 1,-1 0,0 0,1 0,-1 1,0-1,1 0,-1 0,0 1,0-1,1 1,-1-1,0 1,0-1,0 1,0 0,0 0,0-1,0 1,0 0,0 0,0 0,0 0,0 0,0 0,58 168,-45-125,-2 0,-2 1,-2 0,-2 1,-2 0,-1 0,-4 32,0-66,0-1,-1 1,-1-1,0 0,0 0,-1 0,0 0,-1 0,0-1,-1 0,0 0,0 0,-1-1,-1 0,0-1,0 1,0-1,-1-1,0 0,0 0,-1-1,0 0,0 0,-1-1,1-1,-1 1,-9 1,-3-1</inkml:trace>
  <inkml:trace contextRef="#ctx0" brushRef="#br0" timeOffset="634.273">277 170,'34'-23,"1"2,1 1,1 2,1 2,0 1,26-5,-63 19,1 0,0 0,0 0,-1 0,1 0,0 0,0 0,0 0,0 1,0-1,0 1,0 0,0-1,0 1,0 0,0 0,0 1,0-1,0 0,0 1,0-1,0 1,0-1,0 1,0 0,0 0,0 0,0 0,-1 0,1 0,-1 1,1-1,-1 0,1 1,-1-1,1 1,-1 0,0-1,0 1,0 0,0 0,0 0,-1 0,1 0,0 0,-1 0,0 0,1 0,-1 0,-5 7,1 0,-2-1,1 0,-1 0,-1-1,1 0,-1 0,-1 0,1-1,-1 0,0-1,-1 1,-6 5,-79 64,93-74,1-1,-1 1,0 1,1-1,-1 0,0 0,1 0,0 0,-1 0,1 0,0 1,-1-1,1 0,0 0,0 0,0 1,0-1,0 0,0 0,0 1,1-1,-1 0,0 0,1 0,-1 0,1 1,-1-1,1 0,0 0,-1 0,1 0,0 0,0 0,-1-1,1 1,0 0,0 0,0 0,0-1,0 1,0-1,2 1,52 26,-50-25,-1 0,0-2,-1 0,1 1,-1-1,1 1,-1 0,1 0,-1 0,1 0,-1 0,0 1,1 0,-1 0,0-1,0 2,-1-1,1 0,0 1,-1-1,1 1,-1 0,0 0,0 0,0 0,0 0,0 0,-1 0,0 1,1-1,-1 1,0-1,-1 1,1-1,-1 1,1-1,-1 1,0 0,-1-1,1 1,0-1,-1 1,0 0,-8 8,-1 0,0 0,0-1,-2 0,1-1,-1 0,-1-1,1 0,-2-1,1-1,-1 0,-2 0,-47 29,45-24</inkml:trace>
  <inkml:trace contextRef="#ctx0" brushRef="#br0" timeOffset="1043.971">954 0,'-50'82,"27"-46,2 1,1 0,1 2,-3 14,21-51,0 0,-1 0,1 0,0 0,0 0,0 0,1 1,-1-1,1 0,-1 1,1-1,-1 0,1 1,0-1,0 0,0 1,1-1,-1 1,1-1,-1 0,1 0,0 1,-1-1,1 0,0 0,1 0,-1 0,0 0,1 0,-1 0,1 0,-1 0,1-1,0 1,0-1,0 1,0-1,0 0,0 0,0 0,0 0,0 0,1 0,-1 0,0-1,0 1,2-1,13 1,0-1,0 0,0-2,-1 0,1 0,0-2,6-2,67-10,-66 14</inkml:trace>
  <inkml:trace contextRef="#ctx0" brushRef="#br0" timeOffset="1429.143">361 763,'43'-10,"48"-8,18-5,0 1,-13-1,-14 4,-16 0,-14 3,-12 5,-7 4,-5 3,-7-2,-7-1</inkml:trace>
  <inkml:trace contextRef="#ctx0" brushRef="#br0" timeOffset="1818.411">869 790,'-29'34,"-14"20,0 6,8-2,14-11,16-14,13-12,10-10,7-7,4-8,2-4,0-6,0 0,0-2,-6 1</inkml:trace>
  <inkml:trace contextRef="#ctx0" brushRef="#br0" timeOffset="2065.197">1179 763,'-24'38,"-17"27,-2 13,1-3,9-9,4-11,8-10,2-8,4-6,6-3,3-1,3-1,2 0,2 1,0-5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145 308,'-19'38,"-7"23,-3 0,3-5,1-12,5-13</inkml:trace>
  <inkml:trace contextRef="#ctx0" brushRef="#br0" timeOffset="797.814">315 476,'137'-180,"-3"-44,-121 215,-12 42,-1-26,-2 49,0-34,1 0,0 0,2 0,1 0,1 0,1 0,1 2,-4-20,0 0,1 0,0 0,0 0,0 0,0 0,0-1,1 1,0-1,-1 0,1 1,1-1,-1 0,0-1,1 1,-1-1,1 1,0-1,0 0,0-1,0 1,0-1,0 1,0-1,0 0,1-1,-1 1,0-1,1 0,-1 0,0 0,1-1,-1 1,0-1,1 0,3-2,14-10,0-1,-1-1,0-1,-2-1,0-1,0-1,-2 0,-1-1,0-1,-1-1,-1 0,-2-1,2-5,20-85,-32 88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287.597">960 389,'-24'38,"-8"18,7 4,11-8,9-9,10-10,9-12,7-10,4-10,-2-7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25.4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161 0,'0'2,"0"-1,0 0,0 0,1 0,-1 0,0 0,1 0,-1 1,0-1,1 0,-1 0,1 0,0 0,-1 0,1 0,0-1,0 1,0 0,-1 0,1 0,0-1,0 1,0-1,0 1,0 0,0-1,0 0,0 1,1-1,-1 0,0 1,0-1,0 0,0 0,0 0,1 0,-1 0,0 0,0 0,0 0,0-1,0 1,1 0,-1-1,0 1,0-1,0 1,0-1,0 0,0 1,0-1,-1 0,1 0,0 1,0-1,0 0,-1 0,1 0,0 0,-1 0,1 0,-1 0,1 0,-1 0,0 0,0-1,1 1,-1 0,0 0,0-1,33 240,-9-31,47 235,-28-152,-31-183,-7-78,-1-1,-2 1,-1 0,-1 0,-1 0,-3 8,-10 45,-4 0,-24 68,27-110,-25 106,40-145,1 1,0-1,0 0,0 0,-1 0,1 1,0-1,1 0,-1 0,0 0,0 0,0 0,1-1,-1 1,0 0,1-1,-1 1,0-1,1 1,-1-1,1 1,-1-1,1 0,-1 0,1 0,-1 0,1 0,-1 0,1 0,-1-1,1 1,-1 0,1-1,-1 1,1-1,5 0,289-8,-40-14,70 8,140-19,-195 21,73 13,-118 2,1855-2,-1634 30,-169-20,-138 3,0-7,45-7,-67 0,228-26,3 14,-169 0,151 9,-239 4,283-28,-252 28,154-11,106-18,2 1,27 10,-125-8,59 14,-209 0,2 6,21 6,-153 0,301-26,74-5,-106 21,-55-4,106 11,-252 3,365-29,-77 1,-65 0,-296 29,1-1,0 1,0-1,0 0,0 0,0 0,0-1,0 1,0-1,0 1,0-1,0 0,0 0,-1 0,1-1,0 1,-1-1,1 1,-1-1,1 0,-1 0,0 0,0 0,0 0,0-1,0 1,0 0,-1-1,1 0,-1 1,0-1,0 0,0 0,0 1,0-1,0-1,-3-236,2-173,29 102,-1 84,-1 89,1 53,-28 85,1-1,-1 0,1 1,-1-1,0 0,1 1,-1-1,0 0,0 1,1-1,-1 0,0 1,0-1,0 0,0 0,0 1,0-1,0 0,0 0,0 1,-1-1,1 0,0 1,0-1,0 0,-1 1,1-1,-1 0,1 1,0-1,-1 0,1 1,-1-1,1 1,-1-1,1 1,-1-1,0 1,1 0,-1-1,0 1,1 0,-1-1,0 1,1 0,-1 0,0 0,1-1,-1 1,0 0,0 0,1 0,-1 0,0 0,0 0,1 1,-1-1,0 0,1 0,-1 0,0 1,-52 11,48-10,-222 65,142-53,0-4,0-4,-9-3,-443 24,-1149-27,334 1,483 26,327-27,-421 11,-256 7,165 23,980-36,-654 33,471-27,-145 5,-237-25,-468-84,871 81,-138 14,5 50,317-47,66-4,4-1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4.4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1 115,'169'-28,"163"-22,-192 25,29 13,-163 13,-6-1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5.5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1 170,'7'-4,"0"0,1 0,0 1,-1 0,1 0,0 1,1 0,-1 0,0 1,0 0,1 1,-1 0,0 0,4 1,3-1,244-11,125-24,303-4,-143 10,-485 19,-92-4,9 12,-1 1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6.5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83,'391'-17,"30"-49,-432 69,-2 3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1,'0'5,"0"11,0 7,0 5,0 3,0 0,0 1,4-6,3-8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24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98,'-1'0,"0"0,-1 0,1 0,-1 1,1-1,0 0,-1 1,1-1,0 1,-1 0,1-1,0 1,0 0,0 0,-1 0,1 0,0-1,0 2,0-1,1 0,-1 0,0 0,0 0,0 1,1-1,-1 0,1 0,-1 1,1-1,0 1,-1-1,1 0,0 1,0-1,0 1,0-1,0 0,0 1,0-1,0 1,1-1,0 2,-4 7,-5 29,1 1,2 0,1-1,3 2,1-1,-10 127,-25 76,25-163,26-102,-11 4</inkml:trace>
  <inkml:trace contextRef="#ctx0" brushRef="#br0" timeOffset="478.92">254 295,'-114'166,"112"-162,1 0,-1 0,1 1,0-1,0 0,1 1,-1-1,1 0,0 1,0-1,1 0,-1 1,1-1,0 0,0 1,0-1,1 0,-1 0,1 0,0 0,0 0,1-1,-1 1,1-1,0 1,0-1,0 0,0 0,0 0,1 0,-1-1,1 1,0-1,0 0,2 1,3 4,0 0,0 0,0 0,-1 0,0 1,0 1,-1-1,0 1,-1 0,0 1,0 0,-1 0,0 0,-1 0,0 1,0 2,7 37,-4-32</inkml:trace>
  <inkml:trace contextRef="#ctx0" brushRef="#br0" timeOffset="4130.879">875 155,'-5'-4,"-1"1,0 1,0-1,0 1,0 0,0 1,-1-1,1 1,0 0,-1 1,1 0,0 0,-1 0,1 0,-1 1,1 0,0 1,0 0,0 0,0 0,0 0,0 1,0 0,1 0,-1 1,1-1,0 1,0 0,0 1,1-1,0 1,-1 0,2 0,-1 0,0 1,1-1,0 1,1 0,-1 0,-1 5,2-4,0 0,1 1,0-1,0 0,0 1,1-1,0 0,1 1,-1-1,1 0,1 1,-1-1,1 0,1 0,-1 0,1 0,0-1,1 1,2 2,96 105,-69-82,-27-26,1 2,-1-1,-1 1,1-1,-1 2,-1-1,0 0,0 1,0 0,-1 0,0 0,-1 0,0 1,-1-1,0 0,0 1,-1-1,0 1,-1-1,0 1,0-1,-1 1,0-1,-1 0,0 0,0 0,-1 0,0-1,-1 0,1 1,-3 0,-1 1,0-1,-1-1,0 1,-1-1,0-1,0 0,-1 0,1-1,-1 0,-1-1,1 0,-1-1,0-1,-4 2,13-5,0 1,1-1,-1 0,0 0,0 0,1 0,-1 0,0 0,1-1,-1 0,0 1,1-1,-1 0,1 0,-1 0,1-1,-1 1,1 0,0-1,0 0,0 1,0-1,0 0,0 0,0 0,1-1,-1 1,1 0,-1 0,1-1,0 1,0-1,0 1,0-1,0 0,0-2,0-2,0 0,0 0,0 0,1 0,0 0,1 0,-1-1,1 1,1 0,-1 0,1 0,0 1,3-5,1-3,1 0,0 0,2 1,-1 0,2 0,-1 1,2 0,0 1,0 0,1 1,0 0,3-1,46-25,-42 29</inkml:trace>
  <inkml:trace contextRef="#ctx0" brushRef="#br0" timeOffset="14116.17">678 14,'-2'-2,"1"1,-1 0,1 0,-1 0,1 0,-1 0,0 0,0 0,1 0,-1 0,0 1,0-1,0 1,0 0,0-1,0 1,0 0,0 0,1 0,-1 1,0-1,0 0,0 1,0-1,0 1,0-1,1 1,-1 0,0 0,0 0,1 0,-1 0,1 0,-1 1,1-1,-1 0,1 1,-50 60,47-57,-17 31,2 2,1-1,2 2,2 0,1 1,2 0,2 1,2 0,2 1,1 0,2-1,2 1,2 0,2 6,-2-28,2 1,0-1,1 0,1-1,0 1,2-1,0-1,1 1,1-1,1-1,1 0,0 0,1-2,0 1,2-2,0 1,0-2,15 10,3 4,-27-21</inkml:trace>
  <inkml:trace contextRef="#ctx0" brushRef="#br0" timeOffset="17470.592">1101 550,'15'-9,"13"-4,8 1,2 2,-1-2,-1 1,-3 3,-1 2,-2 2,-1 2,-6 2</inkml:trace>
  <inkml:trace contextRef="#ctx0" brushRef="#br0" timeOffset="17801.096">1299 352,'-10'38,"-3"23,6 5,3-3,3-8,2-8,0-8,5-10,1-6,1-6</inkml:trace>
  <inkml:trace contextRef="#ctx0" brushRef="#br0" timeOffset="18537.565">1779 494,'-39'31,"21"-19,1 1,0 0,1 1,0 1,1 1,1 0,1 1,0 0,1 1,1 1,1 0,-6 14,15-31,0 1,0-1,0 1,0-1,1 1,-1-1,1 1,-1 0,1-1,0 1,0 0,0-1,1 1,-1 0,1-1,-1 1,1-1,0 1,0-1,0 1,0-1,0 1,1-1,-1 0,1 0,0 0,-1 0,1 0,0 0,0 0,0-1,0 1,1-1,-1 1,0-1,1 0,-1 0,1 0,-1 0,1 0,-1-1,1 1,0-1,2 1,2-1,0 0,0 0,0 0,0-1,0 0,0 0,0-1,0 0,0 0,-1-1,1 0,-1 0,0 0,0-1,0 0,0 0,0-1,-1 1,0-1,0 0,0-1,-1 1,2-4,84-146,-89 153,17-36,-2 1,-2-2,-1 0,-2-1,-1 0,-3-1,3-36,-10 67,0 0,-1 1,0-1,0 0,-1 0,-1 1,1-1,-2 1,1-1,-1 1,0 0,-1 1,-3-5,5 9,0 0,0 1,0-1,0 1,0 0,-1-1,0 2,0-1,1 0,-2 1,1 0,0 0,0 0,-1 0,1 1,-1-1,1 1,-1 0,1 1,-1-1,0 1,0 0,1 0,-1 0,0 1,1 0,-1 0,-4 1,3 0,0 0,-1 1,1 0,0 0,0 0,1 1,-1-1,1 1,0 1,0-1,0 1,0 0,1 0,0 0,0 0,0 1,1 0,0 0,0 0,0 0,1 0,0 1,-1 2,-1 9,1 0,0 1,1 0,1 0,1-1,1 1,2 15,1-16,1-1,1 0,1-1,0 1,1-1,1 0,0-1,1 0,1-1,0 0,7 7,7 10,107 126,-116-140,-1-4</inkml:trace>
  <inkml:trace contextRef="#ctx0" brushRef="#br0" timeOffset="148827.008">988 888,'132'6,"-129"-4,0-1,-1 1,1-1,-1 1,0 0,1 0,-1 0,0 0,0 1,0-1,-1 0,1 1,0-1,-1 1,0 0,1 0,-1-1,0 1,0 0,-1 0,1 0,-1 0,1 0,-1 0,0 0,0 0,0 0,-1 0,1 0,-1 0,0 0,1 0,-1 0,-1-1,1 1,0 0,-1-1,1 1,-1 0,0-1,1 0,-1 1,-1-1,-12 46,16-46,0 0,0 0,0 1,0-1,1 0,-1 0,1-1,0 1,-1 0,1 0,0-1,0 1,0-1,0 0,0 0,0 1,1-1,-1 0,0-1,1 1,-1 0,0-1,1 1,-1-1,1 0,-1 0,1 0,-1 0,1 0,-1-1,0 1,1-1,-1 1,0-1,1 0,-1 0,0 0,0 0,2-2,-3 3,57-17,-33 6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0 227,'678'0,"-648"11,-34-5</inkml:trace>
  <inkml:trace contextRef="#ctx0" brushRef="#br0" timeOffset="314.501">0 453,'15'0,"23"0,11 0,1 0,-3 0,-4 0,-5 0,-4 0,-3 0,-3 0,0 0,0 0,-1 0,0 0,1 0,0 0,0 0,-5 0</inkml:trace>
  <inkml:trace contextRef="#ctx0" brushRef="#br0" timeOffset="892.58">339 1,'0'2,"0"0,0 0,0-1,1 1,-1 0,0 0,1 0,-1-1,1 1,-1 0,1 0,0-1,0 1,0-1,0 1,0-1,0 1,0-1,1 1,-1-1,0 0,1 0,-1 0,1 0,-1 0,1 0,0 0,-1 0,2 0,-3-1,19 12,-1-2,2 0,-1-1,1-1,0 0,1-2,1 0,91 34,-108-38,-1 1,0-1,1 1,-1 0,-1 0,1 0,0 1,-1-1,0 1,0 0,0 0,0 0,0 0,-1 0,0 1,0-1,0 1,0 0,-1-1,0 1,0 0,0 0,-1 0,1 0,-1 0,0 0,-1 0,1-1,-1 1,0 0,0 0,0 0,-1-1,0 1,0 0,0-1,0 0,-1 1,0-1,0 0,0-1,-1 2,-96 109,-57 60,55-46,93-112,5-3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1,'0'43,"-5"38,-2 16,1-5,1-13,1-15,2-13,1-12,1-6,0-5,0-2,0-1,0 1,0 0,1 0,4-3,1-7</inkml:trace>
  <inkml:trace contextRef="#ctx0" brushRef="#br0" timeOffset="-611.559">0 509,'511'0,"-437"-11,-57 5</inkml:trace>
  <inkml:trace contextRef="#ctx0" brushRef="#br0" timeOffset="-332.521">339 226,'0'38,"0"33,0 8,0-4,0-11,0-10,0-10,0-8,0-5,0-3,0-2,-5-5,-1-1,0 1,5-4,4-4</inkml:trace>
  <inkml:trace contextRef="#ctx0" brushRef="#br0" timeOffset="508.45">763 29,'64'-6,"-9"-1,0 3,0 1,0 4,-1 1,1 3,52 12,-103-17,1 1,-1 0,1 0,-1 0,0 1,1-1,-1 1,0 0,0 0,0 0,0 1,-1-1,1 1,-1 0,1 0,-1 0,0 1,0-1,-1 1,1 0,-1-1,1 1,-1 0,0 1,-1-1,1 0,-1 0,0 1,0-1,0 1,0-1,-1 1,0 3,-5 9,0 0,-1-1,-1 0,0 0,-1-1,-1 0,-1 0,0-1,0 0,-2 0,0-2,0 1,-12 8,-28 33,49-51,1-1,-1 0,1 1,-1-1,1 1,0 0,0-1,0 1,1 0,-1 0,0 1,1-1,0 0,0 0,0 1,0-1,1 1,-1-1,1 0,0 1,0-1,0 1,0-1,1 1,-1-1,1 1,0-1,0 0,0 0,1 1,-1-1,1 0,-1 0,1 0,0 0,0-1,1 1,-1 0,2 0,91 48,-83-47,0 1,0 0,-1 1,0 0,0 0,-1 1,1 1,-2 0,1 0,-1 2,-7-8,0-1,-1 2,1-1,-1 0,0 0,0 0,0 1,0-1,0 0,0 1,-1-1,1 1,-1-1,0 1,1-1,-1 1,0-1,-1 1,1-1,0 1,-1-1,1 1,-1-1,0 1,0-1,0 0,0 1,0-1,-1 0,1 0,-1 0,1 0,-1 0,0 0,1 0,-1-1,0 1,-1 0,-87 49,68-44,0-1,0-1,-1-1,1 0,-1-2,0-1,0-1,0 0,0-2,-15-3,-34-25,55 20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0,'-88'6,"115"11,251 0,-256-11,-3-1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0,'-17'73,"9"-11,2 0,4 0,4 55,0-12,-1 64,3-146,3-5</inkml:trace>
  <inkml:trace contextRef="#ctx0" brushRef="#br0" timeOffset="1216.404">344 169,'-257'154,"256"-154,-1 0,1 0,-1 0,1 1,0-1,-1 0,1 1,0-1,-1 0,1 1,0 0,-1-1,1 1,0 0,0 0,0-1,0 1,0 0,0 0,0 0,0 0,0 1,0-1,0 0,1 0,-1 0,1 1,-1-1,1 0,-1 1,1-1,0 0,-1 1,1-1,0 1,0-1,0 0,0 1,0-1,0 1,1-1,-1 0,0 1,1-1,-1 0,1 1,-1-1,1 0,0 1,0-1,-1 0,1 0,1 1,72 31,-63-29,1 0,-2 0,1 1,-1 1,1-1,-1 2,-1-1,1 1,-1 1,6 6,-4 1,-1 0,0 1,-1 0,-1 1,-1 0,0 0,-1 0,1 8,-6-22,4 36,-8-24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1,'-9'38,"-4"23,1 5,2-3,3-8,2-9,3-11</inkml:trace>
  <inkml:trace contextRef="#ctx0" brushRef="#br0" timeOffset="440.075">199 114,'231'-68,"-161"58,-69 10,1 0,-1 0,0 0,1 0,-1 1,1-1,-1 0,0 1,1-1,-1 0,0 1,1 0,-1-1,0 1,0 0,0 0,1 0,-1-1,0 1,0 0,0 0,-1 1,1-1,0 0,0 0,0 0,-1 1,1-1,-1 0,1 1,-1-1,1 0,-1 1,0-1,0 0,0 1,0-1,0 1,0-1,0 1,0-1,0 0,-1 1,1-1,0 0,-1 1,-3 8,-1 0,0 0,-1-1,0 0,-1 0,1 0,-2-1,1 0,-1 0,0 0,-1-1,-6 4,-1 2,-21 18,-65 69,101-99,0 0,1 0,-1 1,0-1,1 0,-1 0,1 1,-1-1,1 0,-1 1,1-1,0 0,0 1,0-1,0 0,0 1,0-1,0 1,0-1,0 0,0 1,1-1,-1 0,1 1,-1-1,1 0,0 0,-1 0,1 1,0-1,0 0,0 0,-1 0,1 0,1 0,-1 0,0-1,0 1,0 0,0 0,0-1,1 1,-1-1,0 1,1-1,-1 1,0-1,1 0,-1 0,0 0,1 0,-1 0,1 0,78 5,39-33,-94 18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226 305,'-20'6,"0"1,1 2,0-1,1 2,0 1,0 0,0 2,13-10,1 1,0 0,-1 0,1 0,1 0,-1 1,1-1,0 1,0 0,0 0,0 0,1 0,0 0,0 1,1-1,-1 1,1-1,0 1,1 0,-1-1,1 1,1 0,-1 0,1-1,-1 1,2-1,0 6,-1-7,0-1,0 0,0 0,1 0,-1 1,1-1,-1-1,1 1,0 0,0 0,0-1,1 1,-1-1,1 1,-1-1,1 0,0 0,0-1,0 1,0 0,0-1,0 0,0 1,0-1,0-1,1 1,-1 0,0-1,1 0,-1 1,1-1,-1-1,0 1,2-1,4 0,0-1,0 0,-1-1,0 0,1-1,-1 0,0 0,-1 0,1-1,-1 0,0-1,5-4,5-6,-1-1,-1-1,0-1,-1 0,-1-1,-1 0,-1-1,-1 0,0-1,-2 0,0 0,-2-1,0 0,-2-1,-1 1,0 0,-2-1,0 0,-2-2,0 19,-1 0,0 0,0 1,0-1,0 1,-1-1,0 1,-1 0,1 0,-1 0,-1 0,0-1,3 6,1-1,-1 0,1 0,-1 1,0-1,1 1,-1-1,0 1,0 0,0 0,0 0,0 0,0 0,0 0,-1 0,1 1,0-1,0 1,-1 0,1 0,0 0,-1 0,1 0,0 0,0 0,-1 1,1-1,0 1,0 0,-1-1,1 1,0 0,0 0,0 0,0 1,0-1,-1 2,-3 5,0 0,1 1,0-1,1 1,0 0,0 1,1-1,0 0,1 1,-1 0,2 0,0 0,0-1,1 1,0 0,0 0,1 0,1 0,0 0,0 0,1-1,0 1,0-1,1 0,3 5,5 30,-1 1,20 135,-31-156</inkml:trace>
  <inkml:trace contextRef="#ctx0" brushRef="#br0" timeOffset="535.255">678 51,'-96'274,"95"-273,0 1,0-1,0 1,1 0,-1-1,0 1,1 0,-1 0,1-1,-1 1,1 0,0 0,0 0,0 0,0-1,0 1,0 0,0 0,1 0,-1-1,1 1,-1 0,1 0,0-1,-1 1,1 0,0-1,0 1,0-1,0 1,1-1,-1 0,0 1,1-1,-1 0,1 0,-1 0,1 0,-1 0,1 0,0 0,-1-1,1 1,0-1,0 1,-1-1,1 1,0-1,0 0,0 0,1 0,255-3,-202 3,-32 0</inkml:trace>
  <inkml:trace contextRef="#ctx0" brushRef="#br0" timeOffset="1320.625">1 785,'325'-1,"-134"-24,30-23,-93 24,-110 18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0,4-4,4-3,1 1,2 2,1 0,-1 2,0 1,0 0,0 1,0 1,-1-1,0 0,-4 5,-7 1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0,'-1'397,"-26"-142,34-228,-7-27,0 0,0-1,0 1,0 0,0-1,0 1,0 0,0-1,0 1,0 0,0 0,0-1,1 1,-1 0,0-1,0 1,0 0,0 0,1-1,-1 1,0 0,0 0,1-1,-1 1,0 0,0 0,1 0,-1-1,0 1,1 0,-1 0,0 0,0 0,1 0,-1 0,0 0,1 0,-1 0,0 0,1 0,-1 0,0 0,1 0,-1 0,0 0,1 0,-1 0,0 0,1 0,-1 1,0-1,0 0,1 0,-1 0,0 0,0 1,1-1,-1 0,0 0,0 1,0-1,1 0,-1 1,4-16</inkml:trace>
  <inkml:trace contextRef="#ctx0" brushRef="#br0" timeOffset="1006.278">261 169,'-40'34,"16"-9,-1-1,-1-1,-1-2,-2 0,0-2,-8 3,36-22,0 0,-1 0,1 1,0-1,0 0,0 1,0-1,0 0,0 1,0 0,0-1,1 1,-1-1,0 1,0 0,0 0,1-1,-1 1,0 0,1 0,-1 0,0 0,1 0,-1 0,1 0,0 0,-1 0,1 0,0 0,0 0,-1 0,1 0,0 0,0 0,0 0,0 0,1 1,-1-1,0 0,0 0,1 0,-1 0,0 0,1 0,-1 0,1 0,-1 0,1-1,0 1,-1 0,1 0,0 0,0 0,0-1,-1 1,1-1,0 1,0 0,0-1,0 1,0-1,0 0,0 1,1-1,134 94,-118-78,-12-12,0 0,0 1,0 0,0 0,-1 0,0 0,0 1,0 0,-1 0,0 0,0 0,0 1,-1 0,0 0,-1 0,1 0,-1 0,0 0,-1 0,0 1,0-1,-1 1,0 5,-5 4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0 108,'74'-14,"-68"12,0-1,0 1,0 0,0 0,0 0,1 1,-1 0,0 0,1 1,-1 0,0 0,1 0,-1 1,1 0,-1 0,0 1,0-1,0 1,0 1,0-1,0 1,-1 0,1 0,-1 1,0 0,1 0,-4-1,0 0,-1 0,1 1,-1-1,0 0,0 0,0 1,0-1,0 0,-1 1,0-1,0 1,0-1,0 1,0-1,-1 1,1-1,-1 1,0-1,0 0,0 0,0 1,-1-1,0 0,1 0,-1 0,0 0,-1 0,-71 73,0-22,75-51,0-1,-1 1,1 0,0 0,0 0,0-1,1 1,-1-1,1 1,-1-1,1 1,0-1,0 0,0 0,0 0,0 0,0 0,1-1,1 2,2 3,-3-4,0 0,0 0,-1 0,1 1,-1-1,1 1,-1-1,0 1,0 0,0 0,0 0,-1 0,1 0,-1 1,0-1,0 0,0 1,0-1,-1 1,1-1,-1 1,0-1,0 1,0-1,0 1,-1-1,0 1,1-1,-1 0,0 1,-1-1,1 0,-1 0,1 0,-1 0,0 0,0 0,0 0,0 0,-1-1,-2 3,-96 27,76-28</inkml:trace>
  <inkml:trace contextRef="#ctx0" brushRef="#br0" timeOffset="2533.999">592 248,'-1'-1,"0"0,0-1,0 1,0 0,0 0,-1 0,1 0,0 0,-1 0,1 0,0 0,-1 1,1-1,-1 0,0 1,1-1,-1 1,1 0,-1 0,0-1,1 1,-1 0,0 0,1 0,-1 1,0-1,1 0,-1 1,1-1,-1 1,1-1,-1 1,1 0,-1 0,1 0,-1-1,1 1,0 0,0 1,-1-1,-4 2,1 1,0 0,-1 0,1 0,1 1,-1-1,1 1,0 0,0 1,0-1,0 1,1-1,0 1,1 0,-1 0,1 1,0-1,0 0,1 1,0-1,0 1,1-1,0 1,0 2,0-7,1 0,0 0,-1 0,1-1,0 1,0 0,0-1,0 1,1-1,-1 1,0-1,1 1,-1-1,1 0,-1 1,1-1,0 0,-1 0,1-1,0 1,0 0,0 0,-1-1,1 1,0-1,0 0,0 1,0-1,0 0,0 0,0 0,0 0,0-1,0 1,0-1,1 0,70-23,-57 16,0 0,-1-1,-1-1,1-1,-2 0,1 0,-2-1,1-1,-2 0,0-1,8-13,-14 20,-1 1,0-1,0 0,-1 0,0-1,-1 1,1-1,-1 1,-1-1,1 0,-1 0,-1 1,0-1,0 0,0 0,-1 0,0 0,0 1,-1-1,0 0,-1 1,1-1,-1 1,-1 0,0 0,0 0,-1-1,2 5,1 0,-1 0,-1 1,1-1,0 1,0 0,-1-1,0 1,1 1,-1-1,0 1,0-1,0 1,0 0,0 0,0 1,0-1,0 1,0 0,0 0,0 1,0-1,0 1,0-1,0 1,0 1,0-1,0 0,1 1,-1 0,0 0,1 0,-1 0,1 1,0-1,0 1,0 0,0 0,1 0,-1 0,1 1,-1-1,1 0,0 1,1 0,-1-1,0 1,1 0,0 0,0 0,0 2,0 6,0 1,1-1,1 1,0-1,0 0,1 0,1 0,0 0,1 0,0 0,1-1,0 0,0 0,2 0,-1 0,1-1,1 0,0-1,0 0,4 3,39 60,-44-58,-5-4</inkml:trace>
  <inkml:trace contextRef="#ctx0" brushRef="#br0" timeOffset="3103.049">988 23,'-3'28,"-2"0,0-1,-2 0,-1 0,-1-1,-2 0,0 0,-7 8,15-28,-41 101,46-105,-1 0,1 0,-1 0,1 0,0 0,-1-1,1 1,0 0,0-1,0 0,1 1,-1-1,0 0,0 0,1 0,-1 0,1-1,-1 1,0-1,1 1,-1-1,1 0,-1 0,1 0,0 0,-1 0,1-1,-1 1,0-1,1 0,-1 1,1-1,-1 0,0 0,0-1,0 1,1-1,2 1,142-37,-60 18,-72 23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0,'24'0,"18"0,6 0,-1 0,-2 0,-5 0,-4 0,-4 0,-2 0,-6 5,-8 2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28,'39'-4,"31"-3,9 1,-4 1,-10 1,-16 2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9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0 115,'436'-40,"-172"5,-63 7,-26 17,-152 11</inkml:trace>
  <inkml:trace contextRef="#ctx0" brushRef="#br0" timeOffset="427.175">593 143,'-9'24,"-9"17,-1 8,3-1,0-4,2-4,8-9,5-5,8-7,7-11,7-7,3-4,-1-7,0 0,0 0,2-2,-3 0</inkml:trace>
  <inkml:trace contextRef="#ctx0" brushRef="#br0" timeOffset="708.891">847 228,'-14'34,"-5"20,1 6,-2-7,3-8,5-7,3-5,0-3,0-2,2-1,3 0,1-1,-3 2,4-6,3-5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255 227,'-2'42,"-2"0,-2-1,-1 1,-2-1,-2-1,-2 1,-1-2,-4 4,-11 89,29-129,0 0,0 1,0-1,0 0,1 0,-1 0,1 1,0-1,0 0,0 0,0 0,1 0,-1 0,1 0,0-1,-1 1,1 0,1-1,-1 0,0 1,0-1,1 0,0 0,-1 0,1 0,0-1,0 1,0-1,0 0,0 0,0 0,0 0,0 0,0 0,0-1,1 0,-1 0,0 0,2 0,12-2,0 0,-1-2,1 0,-1-1,1 0,-2-2,1 0,-1 0,0-1,0-1,-1-1,0 0,10-10,11-19,-22 19</inkml:trace>
  <inkml:trace contextRef="#ctx0" brushRef="#br0" timeOffset="245.349">1 508,'38'0,"33"-5,13-6,-3-1,-6 1,-10 2,-12-1,-5 0,-6 3,-5-4,-5 2,-2 1,-2-2,-1 0,0 2,-4 2</inkml:trace>
  <inkml:trace contextRef="#ctx0" brushRef="#br0" timeOffset="494.877">735 0,'27'46,"-1"1,-3 1,-2 1,-1 0,5 29,-15-44,-1 0,-2 1,-1 0,-2 1,-1-1,-2 1,-1 0,-1-18,0-1,-2 1,0-1,-1 1,0-1,-2 0,0-1,-1 1,0-1,-2-1,1 1,-2-1,0-1,-11 12,5-10,-1 0,0-1,-1-1,-1-1,0-1,0 0,-2-1,1-2,-1 0,-1-1,1-1,-18 3,8-3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0,'5'29,"1"24,0 7,-1-1,-1-6,-2-8,-1-6,0-5,-1-3,0-3,-6-5,0-3,-1 1,-3 1,0 2,-3-3,1-6</inkml:trace>
  <inkml:trace contextRef="#ctx0" brushRef="#br0" timeOffset="336.277">0 84,'693'-57,"-428"33,-228 30,-37-5,1-1,-1 1,1-1,-1 1,1 0,-1-1,1 1,-1-1,0 1,0 0,1-1,-1 1,0 0,0-1,0 1,1 0,-1-1,0 1,0 0,0-1,0 1,0 0,-1-1,1 1,0 0,0-1,0 1,0 0,-1-1,1 1,0 0,-1-1,1 1,-1-1,1 1,0-1,-1 1,1-1,-1 1,1-1,-1 1,0-1,1 0,-1 1,1-1,-1 0,0 1,1-1,-20 16,-2-3</inkml:trace>
  <inkml:trace contextRef="#ctx0" brushRef="#br0" timeOffset="598.719">170 649,'33'5,"36"1,10 0,-3-1,-5-1,-10-7,-10-2,-4-1,-6 1,-5 1,-3-3,-3-1,-2 2,0 1,-6 1</inkml:trace>
  <inkml:trace contextRef="#ctx0" brushRef="#br0" timeOffset="7172.154">1327 678,'-4'-3,"0"1,-1 0,0 0,1 0,-1 1,0-1,0 1,1 0,-1 1,0-1,0 1,0 0,0 0,0 1,0-1,0 1,0 0,0 1,1-1,-1 1,0 0,1 0,-1 0,1 0,0 1,0 0,0 0,0 0,0 1,1-1,0 1,-1 0,1-1,1 2,-1-1,0 0,1 0,0 1,-1 3,2-4,0 1,0-1,1 0,-1 0,1 1,0-1,0 0,1 0,0 1,-1-1,1 0,0 0,1 0,-1 0,1 0,0 0,0 0,0-1,0 1,1-1,0 1,-1-1,1 0,0 0,1 0,-1 0,0-1,1 1,-1-1,1 0,2 1,3 1,-1 0,1-1,0 1,-1-2,1 0,1 0,-1 0,0-1,0 0,0-1,1 0,-1-1,0 0,4-1,12-4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1,'0'5,"-5"6,-1 6,0-5,6-4,-2-4,-1 3,6 0,1-1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4,'-5'0,"-2"5,1-4,6-1,3-6,1 3,0 2</inkml:trace>
  <inkml:trace contextRef="#ctx0" brushRef="#br0" timeOffset="1819.827">68 33,'-4'0,"-3"-5,-4-2,0 6,-3 2,0 7,8 1,5-6,7-2,3-7,5-3,-5 1,-5 6,-6 4,-4 1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7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38,'-12'3,"0"1,0 0,1 0,-1 2,1-1,0 1,0 1,1 0,0 1,0 0,1 0,0 1,1 0,0 0,0 1,1 0,0 1,0 0,1 0,1 0,0 0,0 3,-34 138,37-142,0 1,2-1,-1 1,1-1,1 1,0-1,0 1,1-1,0 0,1 0,0 0,1 0,0 0,0-1,1 1,1-1,-1 0,1-1,1 0,0 0,0 0,0 0,1-1,0-1,0 1,1-1,0-1,0 0,0 0,1 0,0-1,-1-1,1 0,8 2,5-4,0-1,0-1,0-1,-1-1,1-1,-1-1,1-1,-2 0,1-2,-1-1,0 0,-1-2,0 0,2-3,6-7,-1-1,-1-2,-1 0,-1-2,-1 0,-2-2,0 0,11-24,-27 45,-2 0,1 0,-1 0,0 0,0-1,-1 1,0-1,-1 1,1-1,-2 0,1 0,-1 0,0 1,0-1,-1 0,0 0,-1 0,0 1,0-1,0 1,-1 0,0-1,-1 1,1 0,-1 1,-1-1,1 1,-1 0,-2-2,-7-3,0 0,-1 1,0 0,-1 2,0 0,0 0,-1 2,0 0,0 1,0 0,0 2,-1 0,0 1,0 0,0 2,0 0,1 1,-1 1,0 1,1 0,-1 1,1 1,0 0,0 2,-3 2,-22 9</inkml:trace>
  <inkml:trace contextRef="#ctx0" brushRef="#br0" timeOffset="500.998">0 432,'28'-20,"1"1,1 1,1 1,0 2,1 1,0 1,28-6,-57 19,1-1,0 1,0 0,-1 0,1 0,0 1,0-1,-1 1,1 0,0 0,-1 0,1 0,-1 1,1-1,-1 1,0 0,0 0,1 1,-1-1,-1 0,1 1,0 0,-1-1,1 1,-1 0,0 1,0-1,0 0,0 0,-1 1,0-1,1 1,-1 0,0-1,0 1,-1 0,1 1,1 3,1 0,0 0,0 0,1-1,0 1,1-1,-1 0,1 0,1-1,-1 1,1-1,0 0,1-1,-1 1,1-1,0-1,0 1,1-1,-1 0,1-1,0 0,0 0,0-1,1 0,-1 0,1-1,-3 1,0-1,0-1,0 1,0-1,0 0,0 0,0-1,0 1,0-1,-1-1,1 1,0-1,-1 0,1-1,-1 1,1-1,-1 0,4-3,-2-6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2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28 227,'21'-8,"0"2,0 0,1 1,0 1,0 2,0 0,0 1,0 1,22 3,1-2,2 0,121-12,-147 5,-2 1</inkml:trace>
  <inkml:trace contextRef="#ctx0" brushRef="#br0" timeOffset="261.623">0 508,'43'-4,"34"-8,8 0,-5 1,-12 2,-12 4,-12 1,-7 3,-6 0,-8 1</inkml:trace>
  <inkml:trace contextRef="#ctx0" brushRef="#br0" timeOffset="815.314">311 1,'1'2,"1"1,-1 0,1 0,0-1,0 1,0-1,0 1,1-1,-1 0,1 0,-1 0,1 0,0-1,0 1,0-1,-1 1,1-1,1 0,1 0,0 2,256 102,-255-98,0 0,0 0,-1 0,0 1,0 0,-1 0,0 0,0 0,-1 1,0-1,0 1,-1 0,-1 0,1 0,-1 0,-1 0,0 0,0 0,0 0,-2 1,1-1,-1-1,0 1,-1 0,0 0,-3 7,-6 9,0-1,-1 0,-2-1,0-1,-2 0,0-1,-1-1,-1 0,-1-2,-1 0,0-1,-21 12,40-28,-130 101,109-74,21-18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2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1 506,'5'4,"10"3,9-1,4-2,3 0,0-2,0-1,0 0,-1-1,-1-1,0 1,-1 0,0 0,1 0,-1-1,0 1,-5 0</inkml:trace>
  <inkml:trace contextRef="#ctx0" brushRef="#br0" timeOffset="2851.144">875 26,'22'47,"-22"-43,8 258,-10-162,2 164,12-234,-6-35</inkml:trace>
  <inkml:trace contextRef="#ctx0" brushRef="#br0" timeOffset="3299.627">1242 139,'-302'247,"258"-194,43-52,1 0,-1 0,1 0,-1 0,1 0,-1 1,1-1,-1 0,1 0,0 0,0 0,0 0,-1 1,1-1,0 0,1 0,-1 0,0 0,0 0,0 1,1-1,-1 0,0 0,1 0,-1 0,1 0,0 0,-1 0,1 0,0 0,-1 0,1 0,0-1,0 1,0 0,0 0,0-1,0 1,0-1,0 1,0-1,0 1,0-1,0 1,0-1,0 0,0 0,1 0,-1 0,0 0,0 0,0 0,0 0,1 0,61 6,-49-6,0 1,1 0,-1 1,0 1,0 0,-1 1,1 0,-1 1,7 4,-13-5,-1 0,0 0,0 0,-1 1,1 0,-1 0,0 0,-1 1,1-1,-1 1,0 0,0 1,-1-1,0 1,0-1,0 1,-1 0,0 0,-1 0,1 3,1 15</inkml:trace>
  <inkml:trace contextRef="#ctx0" brushRef="#br0" timeOffset="4273.559">1609 393,'-3'-2,"0"1,-1 0,1 1,-1-1,1 1,-1-1,1 1,-1 0,1 0,-1 0,0 1,1 0,0-1,-1 1,1 0,-1 1,1-1,0 0,0 1,0 0,0 0,0 0,-1 1,-7 3,1 0,0 1,0 1,0-1,1 1,1 1,-1 0,1 0,1 1,0 0,0 0,1 0,0 1,1 0,0 0,0 1,2-1,-1 1,2 0,-1 0,2 0,-1 0,2 4,0-14,0 1,1 0,-1 0,1 0,0 0,0-1,0 1,0 0,0-1,1 1,-1-1,1 1,0-1,0 0,-1 0,1 0,1 0,-1 0,0 0,0 0,1-1,-1 1,1-1,0 1,-1-1,1 0,0 0,-1-1,1 1,0 0,0-1,0 0,0 0,0 0,0 0,-1 0,1 0,0-1,1 0,6 1,-1-2,1 0,-1 0,1 0,-1-1,0-1,0 1,-1-2,1 1,-1-1,5-4,18-15,-2-1,-1-2,-1-1,-1-1,-2-1,-1-1,-1-1,-2-1,-1-1,0-5,-13 24,-2 0,0-1,0 0,-2 0,0 0,-1 0,0-1,-1 1,-1 0,-1 0,0 0,-1 0,-1 0,-5-14,8 26,-1-1,0 1,0-1,0 1,0 0,0 0,-1 0,0 0,0 1,0-1,0 1,0-1,-1 1,0 0,1 1,-1-1,0 0,-1 1,1 0,0 0,-1 0,1 1,0 0,-1 0,0 0,1 0,-1 0,0 1,1 0,-1 0,0 0,0 1,1 0,-1 0,1 0,-1 0,1 0,-1 1,1 0,0 0,0 0,-1 1,2 0,-1-1,0 1,1 0,-1 1,-1 1,-5 7,1 1,1 0,0 0,1 1,0 0,1 0,1 1,0-1,1 1,0 0,1 0,1 1,1-1,0 0,1 1,0-1,1 1,1-1,1 0,0 0,1 0,4 11,4 2,2-1,1 0,1-2,1 0,1 0,2-2,0 0,20 16,6 30,-38-54</inkml:trace>
  <inkml:trace contextRef="#ctx0" brushRef="#br0" timeOffset="5550.197">2174 53,'-18'74,"-18"42,22-75,1 1,2 0,2 1,2 0,1 10,5-49,1 0,0 1,0-1,0 0,0 0,1 0,0 0,0 1,0-1,0 0,0-1,1 1,0 0,0 0,0-1,0 1,1-1,-1 1,1-1,0 0,0 0,0 0,0-1,0 1,1-1,-1 1,1-1,0 0,-1-1,1 1,0-1,0 1,0-1,0-1,2 1,22 3,1-2,0-1,0-2,0 0,0-2,-1-2,1 0,0-2,22 3,-33 8</inkml:trace>
  <inkml:trace contextRef="#ctx0" brushRef="#br0" timeOffset="7303.402">593 1041,'318'-11,"185"-17,-194 9,-1-8,-109 2,-55-6,-90 30,-30 1</inkml:trace>
  <inkml:trace contextRef="#ctx0" brushRef="#br0" timeOffset="7800.907">1469 1211,'4'9,"3"9,-1 5,-2 4,0 2,-2 1,-1 1,-1-2,-4 1,-3-1,1 0,1-1,1 1,2-1,1 0,0-5</inkml:trace>
  <inkml:trace contextRef="#ctx0" brushRef="#br0" timeOffset="11241.049">1891 1295,'45'-36,"-24"27,1 1,0 0,0 2,1 0,-1 2,1 1,3 0,-19 2,51 1,-57-1,0 1,0 0,0 0,0 1,0-1,1 0,-1 0,0 0,0 1,0-1,0 1,0-1,0 1,0-1,0 1,0-1,0 1,-1 0,1 0,0-1,0 1,0 0,-1 0,1 0,-1 0,1 0,-1 0,1 0,-1 0,1 0,-1 0,0 0,1 0,-1 0,0 0,0 1,0-1,0 0,0 0,0 0,0 0,0 0,-1 0,1 1,-5 10,-1 0,0 0,-1-1,0 0,-1 0,0-1,0 1,-1-2,-1 1,-5 3,-53 65,26 15,41-90,0 0,0 0,1 0,-1 0,1 0,-1 1,1-1,0 0,0 0,1 0,-1 0,1 0,-1 0,1 0,0 0,0 0,0 0,1 0,-1 0,1-1,-1 1,1-1,0 1,0-1,0 1,0-1,1 0,-1 0,0 0,1 0,1 0,1 1,1 0,0 0,0 0,0-1,0 0,0 0,1 0,-1-1,0 0,1-1,-1 1,1-1,-1 0,1-1,-1 1,1-1,-1-1,0 1,1-1,-1 0,0 0,0-1,0 0,12-7</inkml:trace>
  <inkml:trace contextRef="#ctx0" brushRef="#br0" timeOffset="12106.933">3021 53,'-16'9,"1"0,0 1,1 1,0 0,1 1,0 0,1 1,1 0,0 1,0 0,2 1,0 0,0 1,1 0,1 0,-4 16,-7 28,3 2,2 0,3 1,2 4,3-25,-2 2,2 0,2 0,1 0,3 0,2 0,1 0,3 0,1-1,2 0,5 9,-3-19,2 0,0 0,2-2,2 0,1-1,1-1,8 8,69 79,-93-112,-2-6</inkml:trace>
  <inkml:trace contextRef="#ctx0" brushRef="#br0" timeOffset="14197.011">3274 393,'-5'15,"1"0,0 0,1 0,0 1,1 0,1-1,1 1,0 0,1 0,1-1,0 1,1 0,1-1,6 77,-9-68,1 4,-1-1,-1 0,-2 0,-1 0,-1 0,-2 3,0 0,1-1,1 1,1 0,2 0,2 18,-1-36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41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1 678,'24'0,"17"0,7 0,0 0,-3 0,-10-5,-6-1,-3 0,-1 1,-4-3,-7-1</inkml:trace>
  <inkml:trace contextRef="#ctx0" brushRef="#br0" timeOffset="2960.968">875 283,'-48'-61,"38"54,0 1,0 0,-1 0,0 1,0 0,0 1,-1 1,1 0,-1 0,0 1,0 0,-4 1,10 1,0-1,0 1,0 1,-1-1,1 1,0 0,0 1,1-1,-1 1,0 1,0-1,1 1,-1 0,1 0,0 0,0 1,0-1,1 1,-1 1,1-1,0 0,0 1,0 0,-1 3,2-3,-1-1,2 1,-1-1,0 1,1 0,0 0,0 0,1 1,-1-1,1 0,0 1,1-1,-1 0,1 1,0-1,0 1,1-1,0 0,0 1,0-1,0 0,1 0,0 1,0-1,1-1,-1 1,1 0,0-1,3 4,0-2,0 0,0 0,1-1,0 0,0 0,0-1,0 0,1 0,0-1,0 0,0-1,0 1,0-1,0-1,1 1,-1-2,1 1,-1-1,0 0,1-1,-1 0,1 0,-1-1,0 0,0-1,0 1,0-1,0-1,-1 0,7-4,21-10,-1-2,-2-1,0-1,-1-2,-1-1,2-5,-85 139,19 58,7 60,27-68,0-147</inkml:trace>
  <inkml:trace contextRef="#ctx0" brushRef="#br0" timeOffset="5761.907">227 508,'-17'39,"11"-15,2 0,1 1,1-1,1 0,1 1,3 16,-3 73,-11-51,12-50</inkml:trace>
  <inkml:trace contextRef="#ctx0" brushRef="#br0" timeOffset="6499.705">1016 0,'57'30,"-33"-15,0 2,-1 0,0 2,-2 0,0 2,-1 0,-1 1,-2 1,0 1,-1 0,5 12,-13-17,-1-1,-1 1,0 1,-2-1,0 1,-1 0,-1 0,-1 0,-1 0,0 0,-2 0,0 0,-1 0,-1 0,-1-1,-1 0,0 0,-2 0,0-1,-1 0,-1 0,-5 6,-8 8,0-1,-2-1,-2-2,0 0,-2-2,0-1,-25 15,26-23,3-4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1,'-15'10,"-9"7,5 2,9-3,12-9,10-10,3-5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52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0,'-9'15,"1"4,2-1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4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0 397,'5'0,"6"0,7 0,4 0,4 0,1 0,3 0,-1 0,0-4,1-3,-2 1,1 2,0 0,-1 2,-4 1</inkml:trace>
  <inkml:trace contextRef="#ctx0" brushRef="#br0" timeOffset="264.181">57 624,'38'0,"32"-5,10-2,-6 1,-9 1,-16 1</inkml:trace>
  <inkml:trace contextRef="#ctx0" brushRef="#br0" timeOffset="669.555">931 3,'-29'451,"22"-399,-2 0,-2 0,-3-1,-1-1,-4 0,-6 11,14-38,1-5</inkml:trace>
  <inkml:trace contextRef="#ctx0" brushRef="#br0" timeOffset="1018.406">480 87,'506'-53,"-131"20,-369 33,-3 0,-1 0,1-1,-1 1,1 0,-1 0,1 1,-1-1,1 0,-1 1,1 0,-1-1,1 1,-1 0,0 0,1 0,-1 1,0-1,0 0,0 1,0 0,2 1,1 10</inkml:trace>
  <inkml:trace contextRef="#ctx0" brushRef="#br0" timeOffset="1265.235">452 905,'34'5,"35"-3,15-7,3-3,-4 1,-11-4,-8 0,-6 2,-7 2,-8-2,-6 1,-5 1,-3 2,-2 1,-5 3</inkml:trace>
  <inkml:trace contextRef="#ctx0" brushRef="#br0" timeOffset="1583.815">1524 737,'-17'6,"0"2,1 0,-1 1,2 0,-1 1,1 1,1 1,-1 0,12-10,-1 1,1-1,-1 1,1-1,0 1,0 0,0 0,1 0,-1 1,1-1,-1 1,1-1,0 1,1 0,-1 0,0-1,1 1,0 1,0-1,1 0,-1 0,1 0,-1 0,1 0,1 1,-1-1,0 0,1 0,0 0,0 0,0 0,1 0,-1 0,1 0,0-1,0 1,0-1,1 1,1 1,5-1,0 0,0 0,0-1,1 0,-1-1,1 0,0 0,0-1,-1-1,1 1,0-2,0 1,0-1,0-1,-1 0,1 0,-1-1,1 0,-1-1,0 0,0 0,3-3,22-5,-10 4</inkml:trace>
  <inkml:trace contextRef="#ctx0" brushRef="#br0" timeOffset="2105.046">2258 59,'-24'10,"0"1,0 0,2 2,-1 1,1 1,1 0,1 2,0 0,2 1,0 2,0-1,2 2,1 0,0 2,6-8,0 0,1 1,1 1,1-1,0 1,1 0,1 0,0 0,1 1,2 0,-1-1,2 1,0 0,1-1,1 1,2 3,-2-12,1 0,1 0,0 0,0-1,0 1,1-1,0 0,1 0,0-1,0 0,1 0,0 0,0-1,0 0,1 0,0-1,0 0,0 0,1-1,0 0,0 0,0-1,11 3,-1-2,0 0,1-1,0 0,0-2,0-1,0 0,-1-1,1-1,4-2,3 1,0-1,0-2,0-1,-1 0,0-2,0-1,-1-2,0 0,-1-1,-1-1,0-2,-1 0,0-1,1-4,-12 10,0 0,-1 0,0-1,-1 0,-1 0,1-1,-2 0,0-1,-1 1,0-2,-1 1,-1 0,0-1,-1 0,0 0,-1 0,-1 0,-1 0,0 0,-1 0,0 0,-1-1,-4-12,3 19,-1 1,0 0,0 0,-1 1,0-1,0 1,0 0,-1 0,0 1,-1-1,1 2,-1-1,-1 1,1 0,-1 0,1 1,-1 0,-1 0,1 1,0 0,-1 0,0 1,1 0,-9 0,-16-2,0 2,0 2,0 0,0 2,0 2,-2 1,-13 3</inkml:trace>
  <inkml:trace contextRef="#ctx0" brushRef="#br0" timeOffset="2466.034">1948 567,'52'-27,"-23"11,2 0,0 2,1 1,0 1,1 2,8 0,-34 10,0 0,1 0,-1 0,0 1,0 0,1 1,-1-1,0 2,0-1,0 1,-1 0,1 0,-1 0,1 1,-1 0,0 1,-1-1,1 1,-1 0,2 2,83 49,-73-52,1 0,0-2,0 0,0-1,-1-1,1-1,0 0,0-1,0-1,-1-1,1-1,-1 0,0-1,-1-1,1 0,23-25,-28 14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0,'-28'34,"1"0,2 2,2 0,1 2,1 1,3 0,1 1,2 1,-8 35,18-60,1 0,0 0,2 0,-1 0,2 0,0 0,1 1,1-1,1 0,0 0,1 0,0 0,1 0,1 0,1-1,0 0,1 0,1-1,0 0,1 0,4 4,-9-14,0-1,0 0,0 0,1 0,-1 0,1-1,0 0,0 0,0 0,0-1,0 1,0-1,0 0,0-1,3 1,14 1</inkml:trace>
  <inkml:trace contextRef="#ctx0" brushRef="#br0" timeOffset="829.789">211 706,'40'-2,"0"-2,-1-1,0-2,-1-2,1-2,-2-1,0-2,33-18,-54 24,-1 0,-1-2,0 0,0-1,0 0,-2-1,1 0,-2-1,0 0,0-1,-1 0,-1-1,0 0,-1-1,-1 1,-1-1,5-15,-10 29,0 0,0 0,0 0,0 0,-1 0,1 0,0 0,-1 0,1 0,-1 0,0 0,0 0,0-1,0 1,0 0,0 0,-1 0,1 0,-1 0,1 0,-1 0,0 0,0 0,0 0,0 0,0 0,0 0,-1 1,1-1,-1 0,1 1,-1-1,1 1,-1 0,0-1,0 1,1 0,-1 0,-1 0,-6 3,0 0,1 1,-1 0,1 0,0 1,0 0,0 1,1 0,-1 0,1 0,1 1,-1 0,1 0,0 1,0 0,0 0,1 0,0 1,1-1,0 1,0 1,-2 5,0-4,0 1,1 0,0 1,1-1,0 1,1 0,0 0,1 0,1 1,0-1,0 0,1 1,0-1,1 0,1 0,0 1,1-1,0 0,1-1,0 1,0 0,5 5,-2-11,0 1,1-1,0-1,0 1,0-2,1 1,0-1,0 0,0-1,0 0,0 0,1-1,-1 0,1-1,0 0,-1-1,1 0,0 0,-1-1,1 0,0-1,-1 0,0 0,1-1,-1-1,0 1,0-1,-1-1,1 1,-1-2,0 1,0-1,-1 0,1-2,18-8,-1-2,0 0,-2-2,0-1,-2 0,0-2,-1 0,-1-2,-2 0,0 0,8-22,-14-2,-11 48,0 0,0 0,0 0,0 0,0 0,-1 0,1 0,0 0,0 0,-1 0,1 0,-1 0,1 0,0 0,-1 0,0 1,1-1,-1 0,0 0,1 1,-1-1,0 0,0 1,1-1,-1 0,0 1,0-1,0 1,0-1,0 1,0 0,0 0,0-1,0 1,0 0,0 0,0 0,0 0,0 0,0 0,0 0,0 0,0 0,0 1,0-1,0 0,-1 1,-8 4,0 1,1 0,-1 0,1 1,0 1,1-1,0 1,0 1,0-1,1 1,1 1,0-1,0 1,0 0,1 1,1-1,-2 8,3-12,0 0,1 0,0 0,0 1,0-1,1 1,0-1,0 1,1-1,0 1,0 0,0-1,1 1,0 0,0-1,1 1,0-1,0 0,0 1,1-1,0 0,0-1,0 1,1 0,0-1,0 0,1 0,-1 0,1 0,0-1,1 1,4 1,1 0,-1-1,1-1,-1 0,1 0,0-1,1 0,-1-1,0 0,1-1,-1 0,1-1,0-1,-1 1,0-2,1 0,-1 0,0-1,0 0,0-1,0 0,7-4,0 0,-1 0,0-2,0 0,-1-1,-1-1,0 0,-1-1,0-1,-1 0,0-1,2-5,-1 1,0-1,-2-1,0 0,-1-1,-2 0,0-1,-1 1,-1-2,0-4,-7 27,1 0,-1 0,1-1,-1 1,1 0,-1 0,0-1,1 1,-1 0,0-1,0 1,0-1,0 1,0 0,0-1,0 1,-1 0,1-1,-1 1,1 0,-1-1,1 1,-1 0,1 0,-1 0,0 0,0-1,0 1,0 0,0 0,0 1,0-1,0 0,0 0,0 0,0 1,0-1,-1 0,1 1,0-1,0 1,-1 0,1-1,0 1,-1 0,1 0,-1 0,1 0,0 0,-1 0,1 0,0 0,-1 1,1-1,0 0,-1 1,1-1,-12 10,-1 1,2-1,0 2,0 0,1 0,1 1,0 1,0-1,-2 7,4-9,1 1,0 0,0 0,2 1,-1 0,1 0,1 0,1 0,0 1,0 0,1-1,1 1,0 0,1 0,1 0,0 0,1 0,0-1,1 1,1-1,0 1,1-1,0-1,1 1,0-1,1 1,5 5,-6-10,-1 0,2-1,-1 0,1 0,0 0,1-1,-1 0,1 0,1-1,-1 0,1 0,-1-1,1-1,0 1,1-1,-1-1,1 1,-1-2,1 1,-1-1,7-1,2-4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4:14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847 171,'1'-1,"0"1,-1-1,1 1,-1-1,1 1,-1-1,1 1,-1-1,1 0,-1 1,1-1,-1 0,0 1,1-1,-1 0,0 0,0 1,1-1,-1 0,0 0,0 1,0-1,0 0,0 0,0 0,0 1,0-1,0 0,-1 0,1 1,0-1,0 0,-1 0,1 1,-1-1,1 0,0 1,-1-1,1 0,-1 1,1-1,-1 1,0-1,1 1,-1-1,1 1,-1 0,0-1,0 1,1 0,-1-1,0 1,0 0,1 0,-1-1,0 1,0 0,0 0,-18-9,-1 0,-1 1,1 2,-1 0,-1 1,1 1,-1 1,1 0,-1 2,0 1,0 1,1 0,-1 2,0 0,1 2,0 0,0 2,0 0,1 1,0 1,1 1,-17 11,31-19,0 0,0 0,0 0,1 1,-1 0,1 0,0 0,0 1,0-1,0 1,0 0,1 0,0 0,0 1,0-1,0 1,1-1,-1 1,1 0,0 0,1 0,-1 0,1 1,0-1,1 0,-1 0,1 1,0-1,0 0,1 1,-1-1,1 0,0 1,1-1,-1 0,3 4,5 0,1 0,0 0,1-1,0-1,0 0,1 0,0-1,0-1,0 0,1 0,0-1,-1-1,1 0,1-1,-1 0,6-1,13 5,-31-7,-1 1,1 0,0 0,0 0,-1 0,1 0,0 0,0 0,-1 0,1 0,0 0,0 0,-1 0,1 1,0-1,0 0,-1 0,1 1,0-1,-1 1,1-1,0 1,-1-1,1 1,-1-1,1 1,-1-1,1 1,-1-1,1 1,-1 0,0-1,1 1,-1 0,0 0,0-1,1 1,-1 0,0 0,0-1,0 1,0 0,0 0,0-1,0 1,0 0,0 0,0 0,0-1,-1 1,1 0,0-1,-1 1,1 0,0-1,-1 1,1 0,-1-1,1 1,-1 0,1-1,-1 1,0-1,-45 37,39-33,-262 208,253-199,2 0,-1 2,1 0,1 0,1 1,1 1,0 0,1 1,0 0,-1 6,10-21,0 0,0 0,1 0,-1 1,1-1,-1 0,1 0,0 0,0 1,0-1,1 0,-1 0,1 1,0-1,0 0,0 0,0 0,1 0,-1 0,1 0,-1-1,1 1,0 0,0-1,1 0,-1 1,0-1,1 0,-1 0,1 0,0 0,-1-1,1 1,0-1,0 0,0 1,0-1,1-1,-1 1,0 0,0-1,0 0,1 1,-1-1,1-1,26 4,0-3,-1 0,1-2,0-1,-1-1,1-2,-1-1,-1-1,10-5,46-16,-67 22</inkml:trace>
  <inkml:trace contextRef="#ctx0" brushRef="#br0" timeOffset="251.242">1298 565,'-33'34,"-21"25,-7 7,8-2,8-7,12-9,6-8,8-5,2-5,5-2,-1-6,1-2,4-4</inkml:trace>
  <inkml:trace contextRef="#ctx0" brushRef="#br0" timeOffset="515.48">847 481,'19'38,"21"23,8 5,1-8,-8-10,-6-12,-4-8,-3-9,-1-2,0-5,-1 1,1-2,-4-2</inkml:trace>
  <inkml:trace contextRef="#ctx0" brushRef="#br0" timeOffset="998.734">1778 565,'-38'10,"1"2,-1 1,2 2,0 2,1 1,1 2,0 1,-17 16,45-32,0 0,0 1,1 0,0 0,0 0,0 1,1 0,0 0,0 0,1 0,0 0,0 1,1 0,0-1,0 1,1 0,0 0,0 0,1 0,0 0,0 0,1 0,1 7,-1-12,-1 0,1 0,0 0,0 0,0 0,1 0,-1 0,1-1,0 1,-1-1,1 1,0-1,0 1,1-1,-1 0,0 0,1 0,-1-1,1 1,0 0,0-1,-1 0,1 1,0-1,0-1,0 1,0 0,0-1,0 1,0-1,1 0,-1 0,0 0,0 0,2-1,105-34,97-131,-94 46,-111 119,0 1,1-1,-1 1,0 0,0 0,0 0,1 0,-1 0,0 0,0 1,0-1,1 1,-1 0,0-1,0 1,0 0,0 0,0 0,-1 0,1 1,0-1,0 0,-1 1,1 0,-1-1,1 1,-1 0,0-1,1 1,-1 0,0 0,0 0,-1 0,1 0,0 0,-1 1,1-1,-1 0,9 12,112 115,-106-117</inkml:trace>
  <inkml:trace contextRef="#ctx0" brushRef="#br0" timeOffset="1517.877">2173 904,'40'-108,"-25"74,2 0,1 1,1 1,2 1,1 1,2 0,1 2,2 0,-27 27,1 0,-1 0,1 0,-1 0,1 0,0 0,0 0,-1 0,1 0,0 0,0 0,0 1,0-1,0 0,0 1,0-1,0 1,0-1,0 1,1-1,-1 1,0 0,0-1,0 1,1 0,-1 0,0 0,0 0,1 0,-1 0,0 0,0 1,0-1,1 0,-1 1,0-1,0 1,0-1,0 1,0-1,0 1,0 0,0 0,0-1,0 1,0 0,0 0,-1 0,1 0,0 0,-1 0,1 0,10 157,-10-156,-1-1,1 1,0-1,0 0,-1 1,1-1,0 0,0 1,0-1,1 0,-1 0,0 0,0 0,1 0,-1 0,0 0,1 0,-1 0,1-1,-1 1,1-1,-1 1,1-1,-1 0,1 1,0-1,-1 0,1 0,0 0,-1 0,1 0,-1-1,1 1,0 0,-1-1,1 1,-1-1,1 0,-1 1,1-1,-1 0,0 0,1 0,-1 0,64-45,-28 10,-25 23,1 0,0 1,0 0,1 2,1-1,0 2,0 0,17-7,-31 15,1 0,0 1,0-1,0 0,0 1,0-1,0 1,1 0,-1-1,0 1,0 0,0 0,0 1,0-1,0 0,0 1,0-1,0 1,0 0,0-1,0 1,0 0,0 0,0 0,-1 1,1-1,0 0,-1 1,1-1,-1 1,0-1,1 1,-1 0,0-1,0 1,0 0,0 0,0 0,0 0,-1 0,1 0,-1 0,1 0,-1 0,0 0,0 0,0 1,0-1,0 0,0 0,-1 0,1 0,-1 2,-16 65,15-65,-1 1,1-1,0 1,1 0,-1 0,1 0,0 0,0 0,0 0,1 0,0 0,0 0,0 0,1 0,-1 0,1 0,0 0,1 0,-1 0,1 0,0-1,0 1,1-1,-1 1,1-1,1 1,17 12,0-5</inkml:trace>
  <inkml:trace contextRef="#ctx0" brushRef="#br0" timeOffset="2000.32">3217 565,'-56'422,"30"-247,26-175,-1-1,1 1,-1 0,1-1,-1 1,1 0,-1 0,1-1,-1 1,0 0,1 0,-1 0,1 0,-1 0,1 0,-1 0,0 0,1 0,-1 0,1 0,-1 0,1 0,-1 1,1-1,-1 0,0 0,1 1,-1-1,1 0,0 1,-1-1,1 0,-1 1,1-1,-1 1,1-1,0 0,-1 1,1-1,0 1,0-1,-1 1,1 0,0-1,0 1,0-1,0 1,0-1,-1 1,1-1,0 1,0 0,0-1,1 1,-1-1,0 1,0-1,0 1,0 0,1-1,-5-17,2 0,0 0,1 0,1-1,1 1,0 0,1 0,1 0,1 0,0 0,5-10,-8 21,10-36,2 1,1 0,2 1,2 0,1 2,3 0,0 2,3 0,1 2,1 0,2 2,22-19,-44 44,1 1,-1 0,1 0,0 1,0 0,1 0,0 1,0 0,0 1,0 0,0 0,1 1,-1 0,1 1,-1 0,1 0,0 1,-1 0,1 1,0 0,-1 0,1 1,-1 1,0 0,3 1,-8 0,1 1,-1 0,0 0,0 0,-1 0,0 0,0 1,0 0,0 0,-1-1,0 1,0 1,-1-1,0 0,0 0,0 1,-1-1,0 0,0 1,0-1,-1 0,0 0,-1 4,1 8,1-8,0-1,0 1,-1 0,-1-1,1 1,-2-1,1 1,-1-1,-1 0,0 0,0 0,0 0,-1-1,-1 0,1 0,-1 0,-1-1,1 0,-1 0,0 0,-1-1,0 0,0-1,0 0,0 0,-1 0,0-1,0-1,0 0,-9 3,8-5,-1 0,1-1,0 0,-1 0,1-1,0-1,0 0,0 0,0-1,0 0,0 0,1-1,0-1,-1 0,2 0,-1 0,1-1,-1-1,2 1,-5-5,-6-6,3 2</inkml:trace>
  <inkml:trace contextRef="#ctx0" brushRef="#br0" timeOffset="2282.898">4035 1,'-20'61,"-28"84,6 2,-5 55,16 4,22-116,8-66</inkml:trace>
  <inkml:trace contextRef="#ctx0" brushRef="#br0" timeOffset="2700.798">4035 763,'34'-2,"-1"0,-1-2,1-2,-1 0,1-3,-2 0,0-2,0-2,4-3,-27 13,0 0,0 0,0-1,-1 0,0 0,0-1,0 0,0 0,-1-1,0 0,0 0,-1 0,1-1,-1 0,-1 0,1 0,-1 0,0-1,-1 0,0 0,0 0,-1 0,0 0,0 0,-1-1,0 1,-1-1,1 1,-2 0,1-1,-1 1,0-1,-2-1,2 6,0 1,0 0,0 0,-1 0,1 0,-1 0,0 0,0 0,0 1,-1-1,1 1,0-1,-1 1,0 0,1 0,-1 0,0 0,0 1,0-1,0 1,-1-1,1 1,0 0,0 1,-1-1,1 0,-1 1,1 0,0 0,-1 0,1 0,-1 0,1 1,0 0,-1-1,1 1,0 1,0-1,0 0,-2 2,-8 4,0 1,1 1,1 0,-1 0,1 1,1 1,0 0,1 0,0 1,0 0,1 0,1 1,0 0,1 1,0-1,1 1,1 0,0 1,1-1,0 1,1-1,1 1,0 4,1-11,0 1,0-1,0 0,1 0,1 0,-1 1,1-1,1-1,0 1,0 0,0-1,1 1,0-1,0 0,1 0,0-1,0 1,0-1,1 0,0 0,0-1,1 0,-1 0,1-1,0 1,1-1,-1-1,1 0,-1 0,1 0,0-1,0 0,0 0,0-1,2 0,73 0,-59-1</inkml:trace>
  <inkml:trace contextRef="#ctx0" brushRef="#br0" timeOffset="4933.402">0 1469,'354'-1,"-75"-27,117-1,193 30,-235-29,311 28,-306-28,-22 16,-15-6,-31-10,0 29,-153 22,-113-20</inkml:trace>
  <inkml:trace contextRef="#ctx0" brushRef="#br0" timeOffset="28308.516">1665 1807,'0'454,"29"-229,-12-101,-10-82,-7-38,-1 0,1 1,0-1,0 1,0-1,1 0,0 1,0-1,0 0,0 1,0-1,1 0,0 0,0 0,0 0,0-1,1 1,-1-1,1 1,0-1,0 0,1 0,-1 0,0 0,1 0,0-1,-1 0,1 0,0 0,0 0,1-1,-1 1,0-1,0 0,4 0,109-25,11 7,-100 11,0 1,0 2,0 1,0 1,17 2,63-3,-105 1,0 0,0-1,0 0,0 1,-1-1,1 0,-1 0,1-1,-1 1,0 0,0-1,0 1,0-1,0 0,0 0,-1 0,1 0,-1 0,0 0,0 0,0 0,0 0,-1 0,1-1,-1 1,0 0,0-1,0 1,0 0,-1 0,1-1,-1 1,0 0,0 0,0 0,0 0,-1 0,1 0,-1 0,-2-25,-2-315,-21 173,26-83,-3 230,-3 5</inkml:trace>
  <inkml:trace contextRef="#ctx0" brushRef="#br0" timeOffset="29376.759">1326 2456,'10'0,"12"0,3-4,2-3,1 1,1 1,0 1,-1 2,1 1,0 0,-1 1,1 1,-6-1</inkml:trace>
  <inkml:trace contextRef="#ctx0" brushRef="#br0" timeOffset="94765.238">1637 2683,'-482'0,"313"27,-113-27,279 1,0-1,0 1,0-1,0 0,0 0,0 0,0 0,0-1,0 1,0-1,0 0,0 0,0 0,0 0,0 0,1-1,-1 1,0-1,1 0,0 0,-1 0,1 0,0 0,0 0,0-1,0 1,0-1,1 1,-1-1,1 0,0 1,-1-1,1 0,0 0,1 0,-1-1,-2-14,2 0,0 0,0 0,2-1,0 1,1 0,1 0,2-2,-3 16,0-1,0 1,0 0,1 0,0 0,0 0,0 0,0 1,1-1,-1 1,1 0,0 0,0 0,0 1,0-1,1 1,-1 0,1 0,-1 0,1 1,-1 0,1 0,0 0,0 0,0 1,0 0,-1 0,1 0,0 0,0 1,0 0,4 1,474 3,-339-31,-101 15,-33 7,0 1,0 1,0 0,1 0,-1 1,0 0,1 0,0 2,-1-1,0 1,1 1,4 1,82 3,-74-11</inkml:trace>
  <inkml:trace contextRef="#ctx0" brushRef="#br0" timeOffset="95997.801">2032 2400,'-47'59,"35"41,12-97,0 0,1 0,-1 0,1 0,0 0,0 0,0 0,0 0,0 0,1 0,-1 0,1-1,0 1,0-1,0 1,0-1,0 0,0 0,1 0,-1 0,1 0,-1 0,1-1,0 1,0-1,-1 0,1 0,0 0,0 0,1 0,8 0,0-1,0 0,0 0,0-1,0-1,0 0,0-1,0 0,-1-1,1 0,-1 0,0-2,10-5,-16 9,0-1,-1 0,1 0,0 0,-1 0,0-1,1 0,-1 0,-1 0,1 0,-1-1,1 1,-1-1,-1 0,1 0,-1 0,1 0,-2 0,1-1,0 1,-1-1,0 1,-1-1,1 1,-1-1,0 0,0 1,-1-1,1 1,-1-1,0 1,-1-1,0 1,0 0,0-1,0 1,-1 0,1 1,-1-1,-1 0,1 1,-1-1,0 1,0 0,0 1,0-1,-3-2,2 4,1 0,-1 0,0 0,1 1,-1 0,0 0,0 0,0 0,0 1,0-1,0 1,0 1,0-1,-4 1,-16 4</inkml:trace>
  <inkml:trace contextRef="#ctx0" brushRef="#br0" timeOffset="132393.372">762 2823,'11'226,"25"2,-21-93,-16-132,0 0,0 0,-1 1,1-1,-1 0,1-1,-1 1,0 0,0 0,0-1,-1 1,1-1,-1 0,1 0,-1 0,0 0,0 0,0 0,0-1,0 0,0 1,0-1,0 0,0 0,-1-1,1 1,0-1,-1 0,1 1,0-1,-1-1,-2 1,-21 6,0 0,-52 28,78-33,1-1,-1 1,1-1,-1 1,1 0,-1-1,1 1,-1 0,1-1,0 1,-1 0,1 0,0-1,0 1,0 0,-1 0,1-1,0 1,0 0,0 0,0 0,0-1,0 1,1 0,-1 0,0-1,0 1,1 0,-1 0,0-1,1 1,-1 0,0-1,1 1,-1 0,1-1,-1 1,1-1,0 1,-1-1,1 1,-1-1,1 1,0-1,-1 0,1 1,0-1,0 0,-1 1,2-1,44 14,-36-12,28 6,-1-1,2-3,-1 0,1-3,7-2,12 13,-56-12,-1 1,0-1,0 0,0 1,0 0,-1-1,1 1,0-1,0 1,0 0,0 0,-1-1,1 1,0 0,-1 0,1 0,0 0,-1 0,1 0,-1 0,0 0,1 0,-1 0,0 0,1 0,-1 0,0 0,0 0,0 1,0-1,0 0,0 0,-1 0,1 0,0 0,0 0,-1 0,1 0,-1 0,1 0,-1 0,1 0,-1 0,0 0,1 0,-1 0,0-1,0 1,1 0,-1-1,0 1,0 0,-11 10,-1-1,0 0,0-1,-1 0,0-1,-1-1,-11 5,-33 17,-94 57,152-86,1 0,-1 0,0 0,1 1,-1-1,0 0,1 0,-1 0,1 1,-1-1,1 0,-1 0,0 1,1-1,-1 1,1-1,0 0,-1 1,1-1,-1 1,1-1,0 1,-1-1,1 1,0 0,-1-1,1 1,0-1,0 1,0 0,-1-1,1 1,0-1,0 1,0 0,0-1,0 1,0 0,0-1,1 1,-1-1,0 1,0 0,0-1,1 1,-1-1,0 1,0 0,1-1,-1 1,1-1,-1 1,0-1,1 0,-1 1,1-1,-1 1,1-1,-1 0,44 10,-25-7,16 5,1-2,1-2,-1-1,31-3,3 11,-69-11,1 0,-1 0,1 1,-1-1,0 0,0 1,1 0,-1-1,0 1,0 0,1-1,-1 1,0 0,0 0,0 0,0 0,0 0,-1 0,1 0,0 0,0 1,-1-1,1 0,0 0,-1 1,0-1,1 0,-1 1,0-1,1 0,-1 1,0-1,0 1,0-1,0 0,0 1,-1-1,1 1,0-1,-1 0,1 1,-1-1,1 0,-1 0,0 1,1-1,-1 0,-6 8,0-1,0-1,0 1,-1-1,0 0,0-1,-1 0,1 0,-2-1,-4 2,-13 9,-111 65,137-81,1 0,-1 1,1-1,-1 1,0-1,1 1,-1-1,1 1,0-1,-1 1,1 0,-1-1,1 1,0 0,0-1,-1 1,1 0,0-1,0 1,0 0,0-1,0 1,0 0,0 0,0-1,0 1,0 0,0-1,0 1,0 0,0 0,1-1,-1 1,0 0,1-1,-1 1,0-1,1 1,-1 0,1-1,-1 1,1-1,-1 1,1-1,-1 1,1-1,0 0,-1 1,1-1,0 0,-1 1,1-1,0 0,-1 0,1 0,0 0,0 1,42 12,128 3,-92 2,-78-17,0-1,0 0,-1 1,1-1,0 1,-1-1,1 0,0 1,-1 0,1-1,-1 1,1-1,0 1,-1 0,0-1,1 1,-1 0,1 0,-1-1,0 1,0 0,1 0,-1-1,0 1,0 0,0 0,0 0,0 0,0-1,0 1,0 0,0 0,0 0,0-1,-1 1,1 0,0 0,-1 0,1-1,0 1,-1 0,1-1,-1 1,1 0,-1-1,1 1,-1-1,0 1,0 0,-36 32,32-29,-30 21,26-20,0 1,0-1,0 1,1 1,0 0,1 0,-1 0,1 1,1 0,-1 1,2-1,-1 1,1 1,0-1,1 0,-1 4,25 98,-13 150,-9-157,2 120,0-224,1-1,-1 1,0-1,1 1,-1-1,1 1,-1-1,1 1,-1-1,1 1,-1 0,1-1,-1 1,1 0,0-1,-1 1,1 0,-1 0,1 0,0-1,-1 1,1 0,0 0,-1 0,1 0,0 0,-1 0,1 0,0 1,-1-1,1 0,-1 0,1 0,0 1,-1-1,1 0,-1 1,1-1,0 0,-1 1,1-1,-1 1,0-1,1 1,-1-1,1 1,-1-1,0 1,1-1,-1 1,0-1,1 1,-1 0,0 0,11-19</inkml:trace>
  <inkml:trace contextRef="#ctx0" brushRef="#br0" timeOffset="134391.272">282 5166,'1407'0,"-1177"-28,196 26,-199-25,134 27,-107-28,139 28,-188-29,-10 18,-119 1,0 3,0 3,1 4,0 3,50-1,839-2,-717-29,145 29,-171-27,192 26,-403 1</inkml:trace>
  <inkml:trace contextRef="#ctx0" brushRef="#br0" timeOffset="143045.351">451 5222,'-37'21,"-146"194,181-215,1 1,0-1,-1 1,1 0,0 0,0 0,-1-1,1 1,0 0,0 0,0 1,0-1,0 0,0 0,1 0,-1 1,0-1,1 0,-1 1,1-1,-1 1,1-1,-1 1,1-1,0 1,0-1,0 1,0-1,0 1,0-1,0 1,1-1,-1 0,0 1,1-1,-1 1,1-1,0 0,-1 1,1-1,0 0,0 1,0-1,0 0,0 0,0 0,0 0,0 0,0 0,0 0,1-1,-1 1,0 0,1 0,102-30,-78 21</inkml:trace>
  <inkml:trace contextRef="#ctx0" brushRef="#br0" timeOffset="143294.923">1101 5222,'-5'10,"-16"12,-9 8,-4-2,-2 0,1-1,2-4,1-2,7 1,2-4,1 0,8-3,12-4,11-4,8-3,7-7,-1-3</inkml:trace>
  <inkml:trace contextRef="#ctx0" brushRef="#br0" timeOffset="143548.987">1890 5194,'-38'33,"-27"22,-8 0,5-3,8-7,10-10,14-7,7-8,9-3,13-3,8-6</inkml:trace>
  <inkml:trace contextRef="#ctx0" brushRef="#br0" timeOffset="143796.092">2681 5194,'-34'24,"-30"22,-8 9,2-6,9-11,14-7,11-9,16-8,12-6</inkml:trace>
  <inkml:trace contextRef="#ctx0" brushRef="#br0" timeOffset="143993.808">3443 5137,'-38'19,"-27"16,-8 7,4-3,9-4,10-9,9-2,6-6,9-2,14-3,9-4</inkml:trace>
  <inkml:trace contextRef="#ctx0" brushRef="#br0" timeOffset="144247.936">4092 5166,'-19'14,"-21"15,-8 2,-1 0,3 1,5-1,4-6,4-2,2 0,3 0,5 2,6-4</inkml:trace>
  <inkml:trace contextRef="#ctx0" brushRef="#br0" timeOffset="144515.133">4967 5137,'-39'19,"-31"16,-9 3,0-2,8-1,11-2,12-6,8-8,12-3,10-4</inkml:trace>
  <inkml:trace contextRef="#ctx0" brushRef="#br0" timeOffset="144762.265">5701 5137,'-39'19,"-21"12,-6 0,3-1,8-5,8-1,8-6,10-1,10-3</inkml:trace>
  <inkml:trace contextRef="#ctx0" brushRef="#br0" timeOffset="145022.879">6407 5025,'-34'14,"-35"20,-15 8,2-3,9-3,14-8,15-3,12-7,10-1,10-4</inkml:trace>
  <inkml:trace contextRef="#ctx0" brushRef="#br0" timeOffset="145185.699">6801 5109,'-33'15,"-21"9,-2 5,10-2</inkml:trace>
  <inkml:trace contextRef="#ctx0" brushRef="#br0" timeOffset="-209291.445">5616 2230,'50'1,"115"-13,-154 10,-1-1,1 1,0 1,0 0,0 0,-1 1,1 1,0 0,0 0,0 1,6 2,28 3,1-1,0-3,0-2,38-4,5 1,193 3,-279-1,-1 1,1-1,0 1,-1-1,1 1,-1 0,1 0,-1 0,1 1,-1-1,1 1,-1-1,0 1,0 0,0-1,0 1,0 0,0 0,-1 1,1-1,-1 0,1 0,-1 1,0-1,0 1,0-1,0 1,0 0,-1-1,1 2,1 88,-3-71,-3 151,-1-148,-1-6</inkml:trace>
  <inkml:trace contextRef="#ctx0" brushRef="#br0" timeOffset="-205929.048">2427 2683,'1'-2,"1"0,-1 0,1 0,-1 0,1 1,0-1,-1 0,1 1,0 0,0-1,0 1,0 0,1 0,-1 0,0 0,0 1,1-1,-1 1,0-1,1 1,-1 0,0 0,1 0,-1 0,1 0,0 0,147-4,41-6,35-19,-215 26,1 1,-1 1,1 0,-1 1,1 0,0 0,-1 1,1 1,8 2,32 4,0-3,1-2,0-2,23-4,22 1,297 2,-225-28,281 27,-282-10,-103 1,0 3,0 3,1 3,28 4,25 0,10-15,-91 4,1 2,0 1,1 2,-1 2,1 2,4 2,47-1,105-1,-55 26,309-26,-339-1,-88 0</inkml:trace>
  <inkml:trace contextRef="#ctx0" brushRef="#br0" timeOffset="-200873.137">6745 4968,'39'-17,"-21"13,0 1,1 0,-1 1,1 1,-1 1,1 1,-1 0,1 2,-1 0,0 1,7 3,8-1,-1-2,1 0,-1-2,1-2,0-1,14-3,123-24,158 28,-316 0</inkml:trace>
  <inkml:trace contextRef="#ctx0" brushRef="#br0" timeOffset="-200393.447">7338 4996,'-10'5,"-12"6,-8 2,2 3,0-1,1 1,-1 3,1-1,-1-5,5 1,1-2,0 2,3 3,1-1,3 1,4-2</inkml:trace>
  <inkml:trace contextRef="#ctx0" brushRef="#br0" timeOffset="-200127.513">7818 5025,'-39'14,"-21"10,-7 5,5-1,12-2,9-5,13-1,10-4</inkml:trace>
  <inkml:trace contextRef="#ctx0" brushRef="#br0" timeOffset="-192721.519">6632 2654,'22'58,"-3"81,-11-90,-2 0,-2 1,-3-1,-1 1,-4 16,2-57,0 0,-1 0,0 0,-1 0,0 0,0-1,-1 0,0 0,0 0,-1 0,0-1,0 0,-1 0,0-1,0 0,-1 0,-3 2,-69 81,79-87,-1-1,1 1,1-1,-1 1,0-1,0 1,1 0,-1-1,0 1,1 0,0 0,-1 0,1-1,0 1,0 0,0 0,0 0,1-1,-1 1,0 0,1 0,-1-1,1 1,-1 0,1 0,0-1,0 1,0-1,0 1,0-1,0 1,0-1,1 0,-1 1,0-1,1 0,-1 0,1 0,70 19,-44-15,94 15,-121-20,0 0,0 0,-1 0,1 0,0 0,-1 0,1 0,0 0,0 0,-1 0,1 0,0 0,-1 0,1 1,0-1,-1 0,1 1,0-1,-1 0,1 1,0-1,-1 1,1-1,-1 1,1-1,-1 1,1-1,-1 1,0-1,1 1,-1 0,0-1,1 1,-1 0,0-1,0 1,1 0,-1 0,0-1,0 1,0 0,0-1,0 1,0 0,0 0,0-1,0 1,-1 0,1-1,0 1,0 0,-1-1,1 1,0 0,-1-1,1 1,-1 0,-33 33,29-30,-247 166,250-170,0 1,0 0,1 0,-1 1,0-1,1 0,-1 0,1 1,0-1,-1 1,1-1,0 1,0 0,0 0,0-1,0 1,0 0,1 0,-1 0,0 0,1 0,0 0,-1 0,1 0,0 0,0 0,0 0,0 0,1 0,-1 0,0 0,1 0,-1 0,1-1,0 1,0 0,0 0,0 0,0-1,0 1,0 0,0-1,1 1,-1-1,1 0,-1 1,1-1,-1 0,1 0,0 0,0 0,-1 0,1 0,0-1,8 5,0-2,1 1,-1-2,1 1,-1-1,1-1,0 0,0 0,-1-1,1-1,11-1,-11 1,1 0,0 1,0 0,0 1,0 0,0 1,0 0,0 1,3 1,-13-3,0 0,0 0,-1 0,1 0,0 0,0 0,0 0,-1 1,1-1,-1 0,1 1,-1 0,0-1,1 1,-1 0,0 0,0-1,0 1,0 0,-1 0,1 0,0 0,-1 0,1 0,-1 0,0 1,0-1,0 0,0 0,0 0,0 0,0 0,-1 0,1 0,-1 0,0 0,1 0,-2 2,-47 67,-23-13,-27 32,98-90,0 1,1 0,-1 0,0-1,1 1,-1 0,1 0,-1-1,1 1,-1 0,1 0,0 0,0 0,-1 0,1 0,0 0,0 0,0 0,0 0,0 0,0 0,0-1,0 1,0 0,1 0,-1 0,0 0,1 0,-1 0,0 0,1 0,-1-1,1 1,0 0,-1 0,1-1,-1 1,1 0,0-1,0 1,-1-1,1 1,0 0,0-1,0 0,0 1,0-1,-1 0,1 1,0-1,0 0,0 0,0 0,0 0,0 0,61 5,-56-5,14-1,-12 0,-1 0,0 0,0 1,0 0,0 0,0 1,1 0,-1 0,0 0,0 1,-1 0,1 1,0-1,-1 1,1 1,-1-1,0 1,0 0,4 4,-9-5,0 1,0 0,-1-1,0 1,1-1,-1 1,-1 0,1-1,0 1,-1 0,0-1,0 1,0-1,0 1,0-1,-1 0,0 0,1 1,-1-1,0 0,-1 0,1-1,0 1,-1 0,0-1,1 0,-1 1,0-1,0 0,-1 0,1-1,-1 1,-26 28,29-26,0-1,0 0,1 1,-1-1,1 0,-1 1,1-1,1 1,-1-1,0 0,1 1,-1-1,1 0,0 1,0-1,1 0,-1 0,1 0,-1 0,1 0,0 0,0-1,0 1,0 0,1-1,-1 0,1 1,0-1,21 34,-18-19,-2 1,0 1,-1-1,-1 0,0 1,-2-1,0 1,-1-1,-1 7,-1 30,-3 80,0-117</inkml:trace>
  <inkml:trace contextRef="#ctx0" brushRef="#br0" timeOffset="-186688.696">5786 2259,'0'0</inkml:trace>
  <inkml:trace contextRef="#ctx0" brushRef="#br0" timeOffset="-162458.518">451 1779,'313'-1,"-144"-26,-129 24,0 2,-1 1,1 2,0 2,15 5,-25-3,1 0,0-2,-1-1,1-2,0-1,0-1,0-2,0-1,3-2,220-14,-181 9,51 1,102 34,0-42,-1-10,-163 20,0 4,1 1,42 6,-2-1,225-2,-316 0</inkml:trace>
  <inkml:trace contextRef="#ctx0" brushRef="#br0" timeOffset="-161775.993">1129 1412,'-20'1,"0"0,0 1,0 1,0 1,1 0,-1 2,1 0,0 1,1 1,0 1,-3 3,-160 78,179-89,1 0,0 0,-1 1,1-1,0 0,0 1,0-1,0 1,1-1,-1 1,0-1,1 1,-1 0,0-1,1 1,0 0,-1-1,1 1,0 0,0-1,0 1,0 0,1 0,-1-1,0 1,1 0,-1-1,1 1,-1 0,1-1,0 1,-1-1,1 1,0-1,0 0,0 1,1-1,-1 0,0 1,0-1,1 0,-1 0,0 0,1 0,-1-1,1 1,0 0,-1 0,1-1,-1 1,1-1,0 0,0 1,-1-1,1 0,0 0,-1 0,1 0,0 0,0-1,-1 1,1 0,0-1,-1 0,1 1,0-1,244-53,-213 46,-3 1</inkml:trace>
  <inkml:trace contextRef="#ctx0" brushRef="#br0" timeOffset="-161509.745">1552 1440,'-107'61,"-173"85,233-100,46-45,0 0,0 0,1 0,-1 0,0 0,0 0,1 0,-1 0,1 0,-1 0,1 0,-1 1,1-1,0 0,0 0,-1 0,1 1,0-1,0 0,0 0,0 1,0-1,1 0,-1 0,0 0,1 1,-1-1,0 0,1 0,-1 0,1 0,0 0,-1 0,1 0,0 0,0 0,0 0,0 0,-1 0,1-1,0 1,0 0,1-1,-1 1,0 0,0-1,0 0,0 1,0-1,1 1,8 0,-1-1,0 0,0 0,1-1,-1 0,0 0,0-1,0 0,0-1,0 0,-1 0,4-2,2 0,12-5</inkml:trace>
  <inkml:trace contextRef="#ctx0" brushRef="#br0" timeOffset="-161281.725">2117 1440,'-15'10,"-18"12,-14 8,-4-2,-2 0,2 0,6-6,6-1,4-4,3 0,3-3,1 0,1-1,4 1,2-1,5 1,9-1,6-3</inkml:trace>
  <inkml:trace contextRef="#ctx0" brushRef="#br0" timeOffset="-160996.487">2737 1412,'-33'19,"-26"17,-8 1,-1-1,5-1,4-7,8-3,7-6,6-1,6-5,7 2,4-3,5 2,0-2,8-2,11-4,3-2</inkml:trace>
  <inkml:trace contextRef="#ctx0" brushRef="#br0" timeOffset="-160728.739">3161 1384,'-39'19,"-36"21,-10 8,4-3,12-6,12-8,11-6,9-6,10-2,15-4,14-4,12-8,8-5,10-1,4-5,6-1,0-2,-6-1</inkml:trace>
  <inkml:trace contextRef="#ctx0" brushRef="#br0" timeOffset="-160531.743">3669 1356,'-24'14,"-27"15,-10 6,1-1,6-3,7-6,7-3,5 0,4-4,2 0,7 1,7-2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07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1 142,'43'-39,"-30"34,1 0,0 2,0-1,0 2,1 0,-1 0,0 1,1 1,-1 1,1 0,0 1,26-1,3 1,-21 0,1-2,-1 0,1-2,-1 0,0-1,9-4,-23 5,1-1,0 1,0 1,0 0,0 0,0 1,0 0,0 1,0 0,0 0,0 1,4 2,31 3,-1-1,1-3,0-1,44-5,0 1,843 2,-762-29,252 28,-281-24,1-6,224 31,-342 0</inkml:trace>
  <inkml:trace contextRef="#ctx0" brushRef="#br0" timeOffset="2340.657">1441 198,'-3'-2,"-1"0,1 0,0 1,-1-1,0 1,1 0,-1 0,0 0,1 1,-1-1,0 1,0 0,1 0,-1 1,0-1,0 1,1-1,-1 1,0 0,1 0,-1 1,1-1,-1 1,1 0,0 0,0 0,0 0,0 1,0-1,0 1,1-1,-1 1,1 0,-1 0,1 0,0 1,1-1,-1 0,0 1,1-1,0 1,0 0,0-1,0 1,0 1,1-3,0 0,0 0,0 0,0 0,0-1,0 1,1 0,-1 0,0 0,1 0,0-1,-1 1,1 0,0 0,0-1,0 1,0-1,0 1,0-1,0 1,1-1,-1 0,0 1,1-1,-1 0,1 0,0 0,-1 0,1 0,0-1,-1 1,1 0,0-1,0 1,0-1,0 0,-1 0,1 1,0-1,1 0,78 2,-78-2,0 0,0 0,0-1,0 1,0-1,0 1,0-1,0 0,0 0,0 0,-1-1,1 1,0-1,-1 1,1-1,-1 0,0 0,0 0,1 0,-1 0,0 0,-1-1,1 1,0-1,-1 0,1 1,-1-1,0 0,0 0,0 0,0 1,-1-1,1 0,-1 0,0 0,0 0,0 0,0 0,0 0,0 0,-1 0,0 0,1 0,-2-1,0 3,0-1,0 1,0 0,0 0,0 0,0 0,0 0,-1 1,1-1,0 0,0 1,-1 0,1 0,-1 0,1 0,0 0,-1 0,1 0,0 1,-1-1,1 1,0 0,0-1,-1 1,1 0,0 0,0 1,0-1,0 0,0 1,1-1,-1 1,0 0,1-1,-1 1,1 0,-1 0,1 0,0 0,0 0,0 0,0 1,0-1,1 0,-1 0,1 1,-1-1,1 0,0 1,0-1,0 0,0 1,0-1,1 2,-1-1,1 0,-1-1,1 1,0-1,0 1,0-1,1 1,-1-1,1 1,-1-1,1 0,0 0,-1 0,1 0,0 0,0 0,1-1,-1 1,0-1,1 1,-1-1,0 0,1 0,0 0,-1 0,1 0,0-1,-1 1,1-1,0 1,-1-1,1 0,0 0,0-1,-1 1,1-1,0 1,-1-1,1 0,0 0,-1 0,1 0,-1 0,1 0,-1-1,0 0,0 1,0-1,0 0,0 0,0 0,0 0,0 0,-1 0,1-1,-1 1,0 0,1-1,-1 1,-1-1,1 0,0 1,0-3,0 4,0-1,0 0,0 0,0 1,-1-1,1 0,0 0,-1 0,0 0,1 0,-1 0,0 0,0 0,0 0,0 0,0 0,-1 0,1 0,-1 0,1 0,-1 0,0 0,0 0,1 1,-1-1,0 0,-1 0,1 1,0-1,0 1,-1-1,1 1,-1 0,1-1,-1 1,0 0,0 0,1 0,-1 0,0 0,0 1,0-1,0 1,0-1,0 1,0-1,0 1,0 0,0 0,0 0,0 0,0 1,0-1,0 0,0 1,0-1,0 1,0 0,-19 8,0 2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1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51,'-39'-17,"6"6,25 7,-1 1,1-1,-1 1,0 1,0 0,0 0,0 1,-1 0,1 0,0 1,-1 1,1-1,0 2,0-1,0 1,0 0,0 1,0 0,-4 3,0 1,0 1,1 1,0 0,0 1,1 0,0 1,1 0,0 0,1 1,0 1,1-1,1 1,0 1,0-1,1 1,-3 14,-21 82,19-65,8-38,0 1,1-1,0 1,0-1,1 1,0 0,0 0,0-1,1 1,1 0,-1 0,1 0,1 0,-1-1,1 1,1-1,-1 1,1-1,0 0,1 0,1 1,-1-2,1 0,1 0,-1 0,1-1,0 0,0 0,1-1,0 0,-1 0,1 0,1-1,-1 0,0 0,1-1,-1 0,1 0,0-1,0 0,-1 0,1-1,0 0,0 0,4-1,1 1,0 1,1-2,-1 1,1-2,-1 0,0 0,0-2,0 1,0-2,-1 0,1 0,-1-1,-1 0,1-1,-1-1,0 0,-1 0,0-1,0 0,-1-1,1-2,-6 6,0-1,-1 0,0 0,-1 0,0-1,0 1,0-1,-1 1,0-1,-1 1,0-1,0 0,0 1,-1-1,0 0,-1 1,1-1,-1 1,-1 0,0 0,0 0,0 0,-4-6,0 9,1 0,-1 1,0-1,0 2,-1-1,1 1,-1 0,1 0,-1 1,1 0,-1 0,0 1,0 0,1 0,-1 1,0 0,0 0,70-9,-11 0,2 2,-1 3,0 1,4 3,-32 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2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593 254,'17'31,"-11"4,-1 0,-2 0,-1 0,-2 0,-2 17,0 14,2 177,0-240,0 0,0 0,1 0,-1 0,1 0,0 0,-1 0,1 0,1 0,-1 0,0-1,1 1,-1 0,1-1,0 1,0-1,0 0,0 1,0-1,0 0,1 0,2 1,12 3</inkml:trace>
  <inkml:trace contextRef="#ctx0" brushRef="#br0" timeOffset="1248.543">2004 84,'0'482,"0"-475,0-1,0 1,0-1,1 1,0-1,1 1,-1-1,1 0,0 0,1 0,0 0,0 0,1 2,8 5</inkml:trace>
  <inkml:trace contextRef="#ctx0" brushRef="#br0" timeOffset="2435.103">3725 0,'26'171,"-23"251,2-392,1-24</inkml:trace>
  <inkml:trace contextRef="#ctx0" brushRef="#br0" timeOffset="3779.992">1 621,'439'-46,"-301"35,0 7,23 6,-9 0,198-18,206-35,-60 4,-146 20,411 28,-471-29,2-2,-97 32,-149 8,-28-3</inkml:trace>
  <inkml:trace contextRef="#ctx0" brushRef="#br0" timeOffset="4134.225">4234 141,'-29'24,"-33"22,-11 9,-3-1,2-9,4-8,9-5,5-4,8-1,2-1,4-4,5-2,3 1,3 2,2-4,6 1,2 1,5-3</inkml:trace>
  <inkml:trace contextRef="#ctx0" brushRef="#br0" timeOffset="4814.612">2400 170,'-111'86,"-4"-4,-3-5,-55 23,116-67,45-27,1 1,0 0,0 1,1 0,0 0,1 1,-1 0,2 1,-1 0,1 1,-5 9,6-3</inkml:trace>
  <inkml:trace contextRef="#ctx0" brushRef="#br0" timeOffset="5462.009">988 226,'-22'22,"-101"102,-5-6,-36 18,-50 40,190-157</inkml:trace>
  <inkml:trace contextRef="#ctx0" brushRef="#br0" timeOffset="6164.277">1016 875,'-11'138,"7"-121,1-4,0 0,0 0,1 0,0 0,2 0,-1 0,2 1,-1-1,2 0,1 7,-2-17,1-1,-1 1,1-1,-1 0,1 0,0 0,0 0,0 0,0 0,0 0,0-1,1 1,-1-1,0 1,1-1,-1 0,1 0,0 0,-1-1,1 1,0 0,-1-1,1 0,0 0,0 1,-1-2,1 1,0 0,0 0,-1-1,2 0,83-24,-61 14</inkml:trace>
  <inkml:trace contextRef="#ctx0" brushRef="#br0" timeOffset="6517.216">1553 790,'-59'83,"4"2,4 2,4 3,-4 19,9-24,-12 66,56-99,4-47</inkml:trace>
  <inkml:trace contextRef="#ctx0" brushRef="#br0" timeOffset="6916.92">1496 1185,'-14'29,"-5"14,5 5,11-6,10-10,8-11,8-8,-2-12,2-5,1-3,-4-5,0 0,-3-3,-1 2,-2 2</inkml:trace>
  <inkml:trace contextRef="#ctx0" brushRef="#br0" timeOffset="7230.019">1779 1101,'-82'194,"27"93,54-283,1-1,-1 1,1 0,-1-1,1 1,0 0,0-1,1 1,-1 0,1-1,0 1,0-1,0 1,0-1,1 1,-1-1,1 0,0 1,10 8</inkml:trace>
  <inkml:trace contextRef="#ctx0" brushRef="#br0" timeOffset="8287.188">2851 677,'-29'314,"29"-302,-1-9,0-1,0 1,0-1,0 1,1 0,-1-1,1 1,0 0,0 0,0-1,0 1,0 0,0 0,1-1,-1 1,1 0,0-1,0 1,0-1,0 1,0-1,1 1,-1-1,1 0,-1 0,1 1,0-1,0 0,0-1,0 1,0 0,1-1,-1 1,0-1,1 1,-1-1,1 0,-1 0,1 0,0-1,1 1,14-5,0-1,1-1,-2-1,1 0,-1-1,0-1,2-2,-3 2</inkml:trace>
  <inkml:trace contextRef="#ctx0" brushRef="#br0" timeOffset="8631.005">3387 706,'-120'159,"-44"137,51-96,103-180</inkml:trace>
  <inkml:trace contextRef="#ctx0" brushRef="#br0" timeOffset="9016.003">3359 1073,'-15'24,"-4"17,-4 7,2 0,5-3,9-10,11-11,10-9,7-7,5-10,2-4,2-7,1 0,-1-3,0 1,-6-2,-6 2</inkml:trace>
  <inkml:trace contextRef="#ctx0" brushRef="#br0" timeOffset="9317.099">3641 1017,'-14'28,"-10"25,-1 7,4-1,6-6,5-7,4-7,4-5,-3-4,-1-2,1-1,1 0,2 0,0 0,-3 1,-2 0,1-5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29:4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0 424,'39'17,"-11"-11,1-2,0-1,0-1,0-1,0-2,5-1,32 0,865 2,-705-28,141 28,-197-28,-30 16,-37 1,-91 16</inkml:trace>
  <inkml:trace contextRef="#ctx0" brushRef="#br0" timeOffset="581.054">2145 1,'25'138,"-22"347,-2-346,-2-137,1-1,0 1,0-1,0 1,0-1,0 1,0-1,0 1,0-1,1 1,-1-1,1 0,-1 1,1-1,-1 0,1 1,0-1,-1 0,1 0,0 1,0-1,0 0,0 0,0 0,0 0,0 0,1 0,-1-1,0 1,1 0,-1-1,0 1,1 0,-1-1,0 0,1 1,-1-1,1 0,-1 0,1 0,-1 0,1 0,-1 0,1 0,7-9</inkml:trace>
  <inkml:trace contextRef="#ctx0" brushRef="#br0" timeOffset="985.339">2427 85,'-6'0,"0"-1,1 1,-1 1,0-1,1 1,-1 0,1 0,-1 1,1 0,-1 0,1 0,0 0,0 1,0 0,0 0,1 0,-1 1,1 0,0-1,0 1,0 1,0-1,1 1,-1-1,1 1,1 0,-1 0,-1 4,-3 1,-135 209,-134 45,257-237,18-17</inkml:trace>
  <inkml:trace contextRef="#ctx0" brushRef="#br0" timeOffset="2386.535">564 735,'-2'-13,"-3"35,1-5,-81 269,74-256,8-24,1-1,-1 0,1 1,0-1,1 1,-1 0,1 0,0 0,0-1,1 1,0 0,0 0,0 0,1 0,0 0,0 0,0-1,1 1,0 1,3-4,0-1,0 1,1-1,-1 0,0 0,1 0,-1-1,1 0,0 0,-1-1,1 1,0-1,0 0,-1-1,1 1,0-1,-1 0,1-1,-1 1,1-1,-1 0,0-1,0 1,6-1,145-53,-137 51</inkml:trace>
  <inkml:trace contextRef="#ctx0" brushRef="#br0" timeOffset="2713.833">1214 735,'-47'69,"3"3,3 1,-13 38,31-64,-86 181,99-204,3-2</inkml:trace>
  <inkml:trace contextRef="#ctx0" brushRef="#br0" timeOffset="3232.68">1214 1073,'184'-68,"-178"66,0-1,0 1,1 0,-1-1,1 2,0-1,-1 1,1 0,0 0,0 1,0 0,-1 0,1 1,0 0,0 0,-1 1,1-1,0 1,-1 1,3 0,-8 1,0 0,-1-1,0 1,1 0,-1 0,0-1,-1 1,1 0,-1 0,1-1,-1 1,0-1,0 1,-1 0,1-1,-1 0,0 1,0-1,0 0,0 0,0 0,-1 0,1-1,-1 1,0-1,0 1,-3 1,2 1,-130 148,130-150,1 1,0-1,0 0,0 1,0 0,1 0,-1 0,1 0,0 0,0 0,1 0,-1 0,1 1,0-1,0 1,0-1,1 1,0 0,0-1,0 1,0-1,1 1,-1-1,1 1,0-1,1 1,-1-1,1 0,0 0,0 1,0-1,0-1,1 1,0 0,0-1,1 3,10-1,0-1,1 0,-1 0,1-2,-1 0,1 0,0-1,0-1,0-1,-1 0,1-1,0 0,-1-1,1-1,-1 0,0-1,0-1,-1 0,1-1,8-6,35-10,-31 13,-1 2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0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2,'0'0,"1"0,-1 0,0-1,1 1,-1 0,1 0,-1 0,1 0,-1-1,1 1,-1 0,1 0,-1 0,1 0,-1 0,1 0,-1 0,1 1,-1-1,1 0,-1 0,0 0,1 0,-1 1,1-1,-1 0,1 0,-1 1,0-1,1 0,-1 1,0-1,1 0,-1 1,0-1,1 0,-1 1,0-1,0 1,1-1,-1 1,0-1,0 1,0-1,0 1,0-1,0 1,0-1,0 1,0-1,0 0,0 1,0-1,0 1,0-1,0 1,0-1,-1 1,24 241,-13-175,-3 1,-3 0,-3 0,-4 22,1 29,13 22,-4-105,-1 0,-2 0,-2 0,-1 1,-4 35,-8-15,8-49,1 0,0 0,1 0,0 1,0-1,0 1,1-1,1 0,0 1,0-1,0 3,8 38,-2 1,-3 0,-1 0,-3 0,-3 11,1 36,1 127,-13-155,11-59,0-1,1 1,0 0,1-1,0 1,0 0,1 0,0 0,1 0,0 0,1 4,-2-14,0-1,1 1,-1 0,0-1,0 1,1 0,-1-1,0 1,0 0,1 0,-1-1,0 1,1 0,-1 0,0 0,1-1,-1 1,0 0,1 0,-1 0,0 0,1 0,-1 0,1 0,-1 0,0 0,1 0,-1 0,0 0,1 0,-1 0,1 0,-1 0,0 0,1 0,-1 0,0 1,1-1,-1 0,0 0,1 0,-1 1,0-1,1 0,-1 1,0-1,0 0,1 0,-1 1,0-1,0 0,0 1,0-1,1 0,-1 1,0-1,0 1,0-1,0 0,4-13</inkml:trace>
  <inkml:trace contextRef="#ctx0" brushRef="#br0" timeOffset="1768.01">4870 31,'2'1,"0"1,-1-1,1 1,0-1,-1 1,1 0,-1 0,1-1,-1 1,0 0,1 0,-1 0,0 1,-1-1,1 0,0 0,-1 0,1 1,-1-1,1 0,-1 1,0-1,0 0,0 1,-1 0,2 0,2 394,25-228,-28 311,0 169,11-586,-5-57</inkml:trace>
  <inkml:trace contextRef="#ctx0" brushRef="#br0" timeOffset="3265.893">43 1753,'89'-13,"0"4,1 3,65 7,56-4,36-22,44-7,46 5,155-2,-176 5,-10-5,87-3,-86 4,-163 29,152-12,-49-24,-31 6,93 19,-100-18,72-1,-233 30,91-12,39-7,-153 18</inkml:trace>
  <inkml:trace contextRef="#ctx0" brushRef="#br0" timeOffset="3535.02">5321 1047,'-43'19,"-43"26,-17 9,0 6,7-2,16-8,12-6,12-6,11-5,9-3,5-2,4-1,1 0,0 0,5-5</inkml:trace>
  <inkml:trace contextRef="#ctx0" brushRef="#br0" timeOffset="4349.015">1003 1301,'-148'81,"-110"83,134-83,-308 193,397-245,30-18</inkml:trace>
  <inkml:trace contextRef="#ctx0" brushRef="#br0" timeOffset="6272.619">1426 1921,'3'-6,"-1"0,1 0,0 0,0 0,0 0,1 1,0-1,0 1,0 0,1 1,0-1,0 1,0-1,0 1,1 1,-1-1,1 1,0 0,0 1,1-1,-1 1,6-1,11-8,-20 8,0 1,0-1,0 1,0 0,1 0,-1 0,1 1,-1-1,1 1,0 0,-1 0,1 0,0 0,0 1,0-1,0 1,0 0,-1 0,1 1,0-1,0 1,0 0,0 0,-1 0,1 0,0 1,-1-1,1 1,-1 0,0 0,1 0,-1 1,0-1,-1 1,1 0,0 0,-1 0,1 0,-1 0,0 0,0 1,0-1,0 1,-2 1,0 0,0-1,0 1,-1-1,1 1,-1-1,0 1,-1-1,1 1,-1-1,1 0,-2 0,1 0,0 0,-1 0,1 0,-1 0,0-1,0 0,-1 1,1-1,-4 2,-32 46,39-50,0 1,1-1,-1 1,0-1,1 0,0 1,-1-1,1 0,0 1,-1-1,1 0,0 0,0 1,0-1,0 0,0 0,1 0,-1 0,0 0,0-1,1 1,-1 0,0-1,1 1,-1-1,1 1,-1-1,1 1,-1-1,1 0,-1 0,1 0,-1 0,1 0,-1 0,1 0,0-1,7 3,15 4,-16-6,-1 1,1 0,0 1,0 0,-1 0,1 0,-1 1,1 0,-1 1,0-1,-1 2,1-1,-1 1,1-1,-1 2,-1-1,1 1,-1 0,0 0,3 4,-8-7,1 0,-1 0,0 0,1 0,-1-1,-1 1,1 0,0 0,-1 0,1 0,-1-1,0 1,0 0,0 0,0-1,-1 1,1-1,-1 1,1-1,-1 0,0 0,0 1,0-1,0 0,0-1,0 1,-3 1,-70 43,69-43,-73 37,65-30</inkml:trace>
  <inkml:trace contextRef="#ctx0" brushRef="#br0" timeOffset="6584.942">1257 2401,'43'-9,"34"-9,8 0,-1 2,-9-1,-13 3,-13 3,-9 4,-7 3,-4-2,-2-1,-1 1,-1 2,-3 1</inkml:trace>
  <inkml:trace contextRef="#ctx0" brushRef="#br0" timeOffset="6968.716">1708 2486,'-19'33,"-11"17,-1 4,10-2,13-11,13-11,11-16,7-10,4-6,-2-8,-1-2,1 2,-4-3,-1 0,-4-1,0 1,-2 3</inkml:trace>
  <inkml:trace contextRef="#ctx0" brushRef="#br0" timeOffset="7199.37">1962 2458,'-24'53,"-8"22,2 3,1-7,5-11,7-10,7-10,4-10</inkml:trace>
  <inkml:trace contextRef="#ctx0" brushRef="#br0" timeOffset="7735.376">2668 1978,'-164'288,"94"-133,65-145,-28 81,33-88,-1-1,1 1,0 0,0-1,0 1,0 0,1-1,-1 1,1 0,-1-1,1 1,0-1,0 1,0-1,0 0,1 1,-1-1,0 0,1 0,0 0,0 0,-1 0,1 0,0 0,1 0,-1-1,0 1,0-1,1 0,-1 0,0 0,1 0,1 0,8 2,0-1,1 0,-1-1,1 0,-1-1,1-1,0 0,-1 0,0-1,1-1,9-3,45-7,162-21,-205 34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8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 0,'-34'20,"-3"27,3 2,1 1,-11 28,-1 0,-245 344,256-370,53-63,15-25,-2-2,-1 0,-2-2,-1-2,-3 0,-1-2,7-20,-9 22,147-274,-109 255,-59 60,1 0,0 1,-1-1,1 0,0 1,0-1,0 1,-1 0,1-1,0 1,0 0,0 0,0 0,0 1,-1-1,1 0,0 1,0-1,0 1,-1 0,1-1,0 1,-1 0,1 0,0 0,-1 0,0 0,1 1,-1-1,1 0,-1 1,0-1,0 1,0-1,0 1,0-1,0 1,0 0,-1-1,1 1,-1 0,1 0,-1 0,9 19,-2 0,0 1,-2 0,0 0,-1 0,-2 0,0 1,-1 5,24 196,5 4,-18-170,-14-57,1-1,-1 0,0 1,1-1,-1 0,0 0,1 0,-1 0,0 0,1-1,-1 1,0 0,1-1,-1 1,1-1,-1 0,1 1,-1-1,1 0,-1 0,1 0,0 0,-1 0,1 0,0-1,0 1,-1-1,-3-2,-43-24,-1 2,-1 2,-1 3,-28-8,-112-53,172 71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39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112 246,'0'-13,"0"34,0-2,-11 152,5-142,1 1,1 0,2-1,1 1,2 21,-1-50,-1 1,1 0,0-1,0 1,0 0,1-1,-1 1,0 0,0-1,1 1,-1-1,1 1,0-1,-1 1,1-1,0 1,0-1,0 0,0 1,0-1,0 0,0 0,0 0,1 1,-1-1,0-1,1 1,-1 0,1 0,-1 0,1-1,-1 1,1-1,-1 1,1-1,0 0,-1 0,1 1,0-1,-1 0,1 0,0-1,-1 1,1 0,-1-1,1 1,0 0,-1-1,1 0,-1 1,1-1,-1 0,1 0,10-9</inkml:trace>
  <inkml:trace contextRef="#ctx0" brushRef="#br0" timeOffset="465.642">0 190,'58'-37,"1"3,2 3,1 3,39-12,-14 22,-85 17,0 1,1 0,-1 0,0 0,1 0,-1 1,0-1,0 1,1-1,-1 1,0 0,0 0,0-1,0 2,0-1,0 0,0 0,0 1,0-1,0 1,-1-1,1 1,-1 0,1 0,-1 0,0 0,0 0,1 0,-1 0,-1 0,1 0,0 0,0 1,-1 0,0 9,-1 0,-1 1,0-1,-1 0,0 0,-1 0,0-1,-1 1,0-1,-1 0,0 0,0-1,-1 0,-1 0,0 0,0-1,-1 0,0-1,-1 0,1 0,-1-1,-2 0,11-6,-1 0,1 0,-1 0,1 0,0 0,-1 1,1-1,0 0,0 1,0-1,0 1,0-1,0 1,0 0,1-1,-1 1,0 0,1 0,0 0,-1-1,1 1,0 0,0 0,0 0,0 0,0-1,0 1,1 0,-1 0,1 0,-1-1,1 1,-1 0,1-1,0 1,0 0,0-1,0 1,0-1,0 0,1 1,-1-1,0 0,1 0,-1 1,1-1,-1 0,1 0,-1-1,1 1,0 0,0-1,-1 1,2 0,170 63,-64 6,-106-68,-1 0,0 1,0-1,0 1,0 0,0 0,0 0,-1 0,1 0,-1 0,0 0,0 1,0-1,0 0,-1 1,1-1,-1 0,0 1,0-1,0 1,0-1,-1 0,0 1,1-1,-1 0,0 0,-1 1,1-1,0 0,-1 0,0 0,1 0,-1-1,-1 1,1 0,-1 0,-11 10,1-2,-2 0,1 0,-2-2,1 0,-1 0,0-2,-1 0,-15 4,-148 30,166-39,-1-1,0-1,1 0,-1-1,0 0,1-1,-1-1,1 0,0-1,-3-2,-7-4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0,'0'24,"0"18,5 1,2-2,-1-2,-1-4,-7-8,-2-3,-1-6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0,'27'32,"-20"-13,-1 1,0 0,-2 0,0 0,-1 1,-1-1,-1 11,8 61,-5-74,-2 1,0-1,0 1,-2 0,0-1,-1 1,-3 10,1-11,-2 4,0-1,2 1,1 0,1 0,0 0,3 15,-2-37,0 1,0-1,1 1,-1-1,0 1,1-1,-1 1,0-1,1 1,-1-1,0 0,1 1,-1-1,1 1,-1-1,0 0,1 0,-1 1,1-1,-1 0,1 0,-1 0,1 1,0-1,-1 0,1 0,-1 0,1 0,-1 0,1 0,-1 0,1 0,-1 0,1 0,0-1,-1 1,1 0,-1 0,1 0,-1-1,1 1,-1 0,0-1,1 1,-1 0,1-1,-1 1,0 0,1-1,-1 1,0-1,1 1,-1-1,0 1,0-1,1 1,-1-1,0 1,0-1,0 1,0-1,0 1,1-1,-1 1,0-1,0 0,-1 1,1-1,0 1,0-1,3-4,7-8</inkml:trace>
  <inkml:trace contextRef="#ctx0" brushRef="#br0" timeOffset="430.558">340 85,'-223'203,"221"-202,-1 1,1-1,1 1,-1-1,0 1,0 0,1 0,-1 0,1 0,-1 0,1 0,0 0,0 0,0 1,0-1,0 0,0 1,1-1,-1 0,1 1,0-1,0 1,0-1,0 1,0-1,0 1,0-1,1 0,0 1,-1-1,1 1,0-1,0 0,0 0,0 0,0 1,1-1,-1 0,1 0,85 56,-16 46,-70-103,0 0,0 1,0-1,0 1,1-1,-1 0,1 0,-1 0,1 0,-1 0,1 0,-1 0,1 0,0-1,-1 1,1-1,0 1,0-1,0 0,-1 0,1 1,0-1,0 0,0-1,-1 1,1 0,13-3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189 567,'-5'0,"-1"0,1 1,0 0,0 0,0 0,0 1,0-1,1 1,-1 0,0 1,1-1,-1 1,1 0,0 0,0 0,0 1,0-1,1 1,0 0,-1 0,1 0,1 0,-2 3,-5 7,1 1,0 0,1 1,1 0,0 0,1 0,1 0,0 1,2 0,-1 6,-14 63,15-81,1 0,0 0,0 0,0 0,1 0,0 0,0 0,0 0,1 0,-1 0,1 0,0 0,1 0,-1 0,1-1,0 1,0 0,1-1,-1 1,1-1,0 0,0 0,0 0,1 0,-1-1,1 0,0 1,0-1,0 0,1-1,-1 1,0-1,1 0,4 1,0-1,1 0,-1-1,1-1,0 0,-1 0,1-1,0 0,-1 0,1-1,-1-1,0 1,0-2,0 1,0-1,0 0,-1-1,0 0,0-1,0 1,0-2,-1 1,0-1,0 0,-1 0,0-1,0 0,7-10,0 0,-1-1,-2-1,0 0,0 0,-2-1,-1 0,0-1,-2 1,3-21,0-8,-5 41,0-1,-1 0,-1 1,1-1,-2 0,1 0,-1 0,-1 0,0 0,0 0,-1 0,0 1,-1-1,0 0,0 1,-1 0,-3-5,3 7,0 1,-1 0,0 0,0 1,0-1,0 1,-1 0,0 0,0 1,0 0,-1 0,0 0,1 1,-1 0,0 1,-1-1,1 1,0 0,-1 1,1 0,-1 0,1 1,-1 0,1 0,-1 0,1 1,-1 1,1-1,0 1,-1 0,-6 3,-63 49,76-52,-1 0,0-1,1 1,-1 0,1 0,-1 1,1-1,0 0,0 0,0 0,0 1,0-1,1 1,-1-1,1 1,-1-1,1 0,0 1,0-1,0 1,0-1,1 1,-1-1,1 1,-1-1,1 1,0-1,0 0,0 0,0 1,0-1,1 0,-1 0,1 0,-1 0,8 5,0 0,0-1,0 0,1-1,0 0,0-1,0 0,1 0,-1-1,1 0,0-1,0 0,0-1,0 0,0-1,0 0,0 0,0-2,-1 1,3-1,26 0,-21 1,0 0,0-1,0-1,0-1,0-1,-1 0,0-1,0-1,-1-1,0 0,0-1,-1-1,9-6,-5 5,0-1,0 0,-2-2,1 0,-2-1,0 0,-1-2,0 0,-1 0,-1-1,-1-1,-1 0,0-1,-2 0,0 0,-1-1,-1 0,3-19,-16-69,5 106,0-1,0 1,0 0,-1 0,1 0,-1 0,0 0,0 1,0-1,0 0,0 1,0-1,-1 1,1 0,-1 0,1 0,-1 0,0 0,0 1,0-1,0 1,0 0,0 0,-1 0,1 0,0 0,0 1,-1 0,1-1,-4 2,0 0,0 1,0 0,0 1,0-1,0 1,0 1,1 0,-1-1,1 2,0-1,0 1,1 0,-1 0,1 1,0-1,1 1,-1 0,1 1,0-1,1 1,0-1,0 1,0 0,1 0,0 1,0-1,0 6,2-10,0-1,0 1,0 0,0 0,0 0,1 0,-1 0,1 0,0 0,0-1,0 1,1 0,-1-1,0 1,1-1,0 1,-1-1,1 0,0 0,0 0,1 0,-1 0,0 0,1 0,-1-1,1 1,-1-1,1 0,0 0,-1 0,1 0,0 0,0 0,0-1,102 12,-65-15,-32 2,1-1,-1 1,1 1,-1 0,1 0,-1 0,1 1,-1 1,0-1,1 1,-1 1,0-1,0 1,0 1,7 4,-12-3,1 0,-1 0,0 0,0 1,-1 0,0-1,0 1,0 0,-1 0,1 0,-1 0,-1 0,1 0,-1 1,0-1,-1 0,1 0,-2 1,5 50,-3-54,1 1,0-1,-1 0,1 0,1 0,-1 0,0 0,1 0,0 0,0-1,-1 1,1-1,1 1,-1-1,0 1,1-1,-1 0,1 0,0-1,-1 1,1 0,0-1,0 1,0-1,0 0,0 0,1-1,-1 1,0 0,0-1,1 0,-1 0,19 2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1,'4'6,"-1"0,0 0,0 0,0 0,-1 1,0-1,-1 1,1 0,-1-1,0 1,-1 0,0 0,0 0,1 6,2 235,-29-90,24-133</inkml:trace>
  <inkml:trace contextRef="#ctx0" brushRef="#br0" timeOffset="415.556">367 58,'-238'165,"236"-164,0 0,0 1,0-1,0 1,0-1,1 1,-1 0,0-1,1 1,-1 0,1 0,0 0,0 0,-1 1,1-1,1 0,-1 0,0 1,0-1,1 0,0 1,-1-1,1 1,0-1,0 0,0 1,0-1,1 1,-1-1,1 0,-1 1,1-1,0 0,0 1,0-1,0 0,0 0,1 0,-1 0,2 1,116 102,-110-93,41 38,-32-44</inkml:trace>
  <inkml:trace contextRef="#ctx0" brushRef="#br0" timeOffset="815.611">424 340,'153'-25,"-150"25,1 0,-1 0,0 0,0 0,0 1,0-1,1 1,-1 0,0 0,0 0,0 0,-1 1,1-1,0 1,0 0,-1 0,1 0,-1 0,0 0,1 0,-1 1,0-1,0 1,0-1,-1 1,1 0,-1 0,0 0,1 0,-1 0,0 0,-1 0,1 0,0 0,-1 0,0 0,0 1,0-1,0 0,0 0,-1 0,1 0,-1 1,0-1,-1 2,-71 129,73-133,-1 0,1 0,-1 0,1 0,0 0,-1 0,1 0,0 0,0 0,0 0,0 0,0 0,0 0,0 0,0 0,0 0,0 0,0 0,1 0,-1 0,1 0,-1 0,0 0,1 0,0 0,-1 0,1 0,0-1,-1 1,1 0,0 0,0-1,-1 1,1 0,0-1,0 1,0-1,0 1,0-1,0 0,0 1,0-1,0 0,0 0,0 1,0-1,0 0,0 0,0 0,0 0,1-1,-1 1,0 0,62-10,-61 10,90-36,-77 25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58,'38'-5,"28"-1,6 0,-3 1,-10-3,-9-1,-8 2,-7 2,-5 1,-7 2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99,'38'-5,"28"-6,7-1,-5-4,-8 1,-10 3,-8 4,-12-2,-11 1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1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38,'33'0,"21"0,7 0,-4 0,-5 0,-8 0,-6 0,-4 0,-4 0,-2 0,-1-5,0-2,-1 1,2-3,-6-1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52,'39'5,"36"-3,10-2,1-6,-10-2,-13 1,-12 1,-10-3,-8 0,-3 1,-8 3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1,'-5'43,"3"38,2 11,2-6,-1-9,0-11,0-13,0-10,4-8,2-5,-1-3,-6-6,-3-2,-1-4</inkml:trace>
  <inkml:trace contextRef="#ctx0" brushRef="#br0" timeOffset="350.064">400 198,'-79'34,"1"3,3 4,-15 12,90-52,-6 1,1 2,-1-1,1 1,0-1,0 1,0 1,0-1,1 1,0 0,0 0,0 0,0 0,1 1,0-1,0 1,0 0,0 4,4-7,1 0,0 0,-1 0,1 0,1-1,-1 1,0-1,1 1,-1-1,1 0,-1 0,1 0,0 0,0 0,0-1,0 1,1-1,-1 0,0 0,0 0,1 0,-1-1,1 1,-1-1,4 0,-5 1,83 15,-51-11,1 1,-1 3,-1 0,32 15,29 34,-69-37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00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1,'0'567,"-5"-517,-1-32</inkml:trace>
  <inkml:trace contextRef="#ctx0" brushRef="#br0" timeOffset="351">294 142,'-12'7,"-20"12,2 1,0 1,1 2,-25 25,53-48,-1 1,1 0,-1 0,1 0,-1 0,1 0,0 0,0 1,-1-1,1 0,0 1,0-1,0 1,1-1,-1 1,0-1,0 1,1 0,-1-1,1 1,0 0,-1-1,1 1,0 0,0 0,0-1,0 1,0 0,0 0,1-1,-1 1,1 0,-1-1,1 1,-1 0,1-1,0 1,0-1,0 1,159 38,-156-38,1 0,-1 0,0 1,1-1,-1 1,0 0,-1 0,1 0,0 0,-1 1,0 0,0-1,0 1,0 0,-1 0,1 1,-1-1,0 1,-1-1,1 1,-1 0,3 15</inkml:trace>
  <inkml:trace contextRef="#ctx0" brushRef="#br0" timeOffset="716.024">435 396,'34'-1,"-16"0,0 1,0 0,0 2,0 0,-1 0,1 2,15 5,-31-9,0 1,1 0,-1 0,0 0,1 0,-1 0,0 1,0-1,0 1,0-1,0 1,0 0,-1 0,1 0,-1 0,1 0,-1 0,0 0,1 0,-1 1,0-1,0 0,-1 1,1-1,-1 1,1-1,-1 1,0-1,1 1,-1-1,-1 1,1-1,0 1,0-1,-1 1,0-1,1 0,-1 1,0-1,0 0,0 1,-1-1,1 0,-1 0,1 0,-1 0,1 0,-2 0,-32 63,34-63,1-1,0 1,0-1,-1 1,1-1,0 1,0-1,0 1,1 0,-1-1,0 1,1-1,-1 1,1-1,-1 0,1 1,0-1,-1 1,1-1,0 0,0 0,0 0,0 1,0-1,0 0,0 0,1 0,-1 0,0-1,1 1,-1 0,0 0,1-1,-1 1,1-1,-1 1,1-1,-1 0,1 0,-1 1,1-1,-1 0,1 0,-1-1,2 1,8-1,0 0,0-1,1 0,-1-1,-1-1,1 1,0-2,-1 1,0-1,0-1,0 0,7-7,-2 2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0:5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1,'31'85,"-20"-27,-3 0,-2 1,-2-1,-4 1,-2 12,1-10,-24 110,25-172,0 1,1 0,-1 0,1 0,-1-1,1 1,-1 0,0 0,1 0,-1 0,1 0,-1 0,1 0,-1 0,1 0,-1 0,1 0,-1 0,1 0,-1 0,1 0,-1 0,0 1,1-1,-1 0,1 0,-1 1,0-1,1 0,-1 0,0 1,1-1,-1 0,0 1,1-1,-1 0,0 1,0-1,1 1,-1-1,0 1,0-1,0 1,2-2,9-11</inkml:trace>
  <inkml:trace contextRef="#ctx0" brushRef="#br0" timeOffset="381.832">452 85,'-60'37,"-44"27,4 3,-37 36,130-96,5-7,0 1,0 0,0 0,0 0,0 0,0 0,0 0,1 0,-1 1,1-1,-1 0,1 1,-1 0,1-1,0 1,0 0,0 0,0-1,0 1,0 0,0 0,1 0,-1 0,1 0,-1 0,1 1,0-1,0 0,0 0,0 0,0 0,0 0,0 0,1 0,-1 0,1 0,0 0,0 0,-1 0,1 0,1 1,157 92,-88-20,-69-72,0 0,0 0,1 0,-1 0,1 0,0-1,0 1,0-1,0 0,0 0,0 0,1 0,-1 0,1-1,-1 1,1-1,0 0,0 0,-1-1,1 1,0-1,0 1,0-1,0-1,-1 1,1 0,0-1,0 0,-1 0,1 0,1-1,13-4</inkml:trace>
  <inkml:trace contextRef="#ctx0" brushRef="#br0" timeOffset="620.611">621 479,'-10'34,"-2"16,4-1,5-9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0 248,'18'117,"-7"247,-10-135,22-29,-25-177,-2-5</inkml:trace>
  <inkml:trace contextRef="#ctx0" brushRef="#br0" timeOffset="276.934">29 248,'26'-29,"1"0,1 2,2 1,0 1,2 1,0 2,2 2,5-2,-35 19,-1 0,1 1,0 0,0-1,1 2,-1-1,0 0,0 1,1 0,-1 0,1 0,0 0,-1 1,1 0,-1 0,1 0,0 0,-1 1,1 0,-1 0,1 0,-1 0,0 1,1-1,-1 1,0 0,0 1,0-1,0 1,-1 0,1 0,-1 0,0 0,1 0,-2 1,1 0,0-1,-1 1,1 2,2 16,-1 1,-1 0,-1 1,-1-1,-1 0,-1 1,-1-1,-1 0,-2 0,0 0,-1-1,-1 0,-1 0,-7 13,8-14,0-1,-1 0,-1 0,-1 0,-1-1,-1-1,0 0,-1-1,-1 0,-1-1,0-1,-1 0,-1-1,0 0,-1-2,0 0,-1-1,-2 0,11-6,9-4,0 0,0 1,0-1,-1 0,1 0,0 1,-1-1,1 0,0 0,-1-1,0 1,1 0,-1 0,1-1,-1 1,0-1,1 1,-1-1,0 0,1 0,-1 0,0 0,0 0,1 0,-1 0,0 0,1-1,-1 1,0-1,1 1,-1-1,0 0,1 1,-1-1,1 0,0 0,-1 0,1 0,0 0,-1-1,1 1,0 0,0-1,0 1,0 0,0-1,3-14</inkml:trace>
  <inkml:trace contextRef="#ctx0" brushRef="#br0" timeOffset="5114.077">734 785,'0'-9,"-5"39,-3 5,2 1,1 0,1 0,2 0,2 0,2 7,-2-10,-1-31,1 1,-1 0,1 0,0 0,0 0,0 0,0 0,0 0,1 0,0-1,-1 1,1 0,0 0,0 0,0-1,1 1,-1-1,0 1,1-1,0 1,0-1,0 0,0 0,0 0,0 0,0 0,1 0,-1-1,1 1,-1-1,1 1,-1-1,1 0,0 0,0 0,0-1,-1 1,1-1,0 1,0-1,0 0,0 0,0-1,0 1,0 0,13-7,0 0,-1 0,0-2,0 0,-1 0,0-2,-1 1,0-2,-1 0,0 0,0-1,-2-1,0 0,5-8,77-117,-94 156,-1-11,-1 0,1 0,1 1,-1-1,1 0,0 1,0 0,1-1,0 1,0 0,1 0,0 0,0-1,0 1,1 0,0 0,0-1,1 1,0 0,0-1,1 1,-1-1,1 0,1 0,-1 0,4 3,-2-2,1 0,0-1,0 1,1-1,0-1,0 0,0 0,1 0,-1-1,1 1,0-2,0 0,1 0,-1 0,1-1,-1 0,1 0,0-1,0-1,0 1,-1-2,1 1,0-1,0 0,-1-1,1 0,0 0,-1-1,0 0,1-1,12-7,0-2,-1-1,-1-1,0 0,-1-1,-1-1,0-1,8-12,122-169,-98 137,-48 61,0 0,1 0,-1 0,0 1,1-1,-1 0,1 0,-1 1,1-1,-1 1,1-1,-1 1,1 0,-1 0,1-1,0 1,-1 0,1 1,0-1,-1 0,1 0,-1 1,1-1,-1 1,1-1,-1 1,1-1,-1 1,1 0,-1 0,0 0,0 0,1 0,-1 0,0 0,0 0,0 1,0-1,0 0,0 1,0-1,-1 0,1 1,0-1,-1 1,1 0,3 9,0 0,0 1,-1-1,0 1,-1-1,0 1,-1 0,-1 0,0 3,7 52,-5-60,-1-1,0 1,0-1,0 1,-1-1,0 1,0 0,0-1,-1 1,0-1,0 1,-1-1,0 0,0 1,-1-1,1 0,-1 0,-1-1,1 1,-1 0,0-1,0 0,0 0,-1 0,0-1,-1 1,2-1,-1-1,0 1,0-1,0 0,0-1,-1 1,1-1,-1 0,1 0,-1-1,0 0,0 0,0 0,0-1,0 1,1-2,-2 1,6 0,0 0,1 0,-1 0,0 0,1 0,-1-1,0 1,1 0,-1 0,1 0,-1-1,0 1,1 0,-1-1,1 1,-1-1,1 1,-1-1,1 1,-1-1,1 1,-1-1,1 1,0-1,-1 1,1-1,0 0,0 1,-1-1,1 0,0 1,0-1,0 0,0 1,0-1,0 0,0 1,0-1,0 0,0 1,0-1,0 0,1 1,-1-1,0 0,0 1,1-1,-1 1,0-1,1 1,-1-1,0 0,1 1,-1-1,1 1,-1 0,1-1,31-26,-26 24,1 0,0 0,-1 1,1 1,0-1,1 1,-1 0,0 0,0 1,0 0,0 0,1 1,-1 0,0 0,0 1,0 0,47 5,-47-8,0 0,-1 0,1 0,-1-1,1 0,-1 0,0-1,1 1,-1-1,0-1,-1 1,1-1,-1 0,0-1,1 1,-2-1,1 0,-1 0,3-4,20-18,6-8,-1-1,-2-1,-2-2,6-13,1 1,-5 4,-2-2,-2-1,-2-1,6-25,-25 63,6-13,-1 0,-2-1,0 0,-2 0,-1-1,1-27,-6 54,1-1,-1 0,0 1,0-1,0 1,0-1,0 0,-1 1,1-1,0 1,-1-1,1 1,-1-1,0 1,1-1,-1 1,0-1,0 1,0 0,0-1,0 1,0 0,0 0,-1 0,1 0,0 0,0 0,-1 0,1 1,-1-1,1 0,-1 1,1-1,-1 1,1-1,-1 1,0 0,1 0,-1 0,1 0,-1 0,0 0,1 0,-1 0,1 1,-1-1,1 0,-1 1,1 0,-1-1,1 1,-1 0,1 0,-1-1,1 1,0 0,0 1,0-1,0 0,-1 0,1 0,1 1,-1-1,0 0,0 1,0-1,1 1,-1 0,-15 27,2 1,0 1,3 0,0 1,2 0,1 0,2 1,0 6,-8 34,8-51,1 1,1 0,1-1,1 1,1 0,1 1,0-1,2 0,1 0,1-1,7 23,-10-41,0-1,0 1,1-1,-1 1,1-1,0 0,0 0,0 1,0-1,0-1,1 1,-1 0,1-1,0 1,0-1,0 0,0 0,0 0,0 0,1 0,-1-1,1 1,-1-1,1 0,-1 0,1-1,0 1,-1-1,1 1,0-1,0-1,-1 1,1 0,0-1,-1 0,1 1,1-2,96-57,-90 50,1 0,1 1,0 1,0 0,0 0,1 1,0 1,0 0,7 0,-17 5,-1 1,1 0,-1 0,1 0,-1 1,0-1,1 1,-1 0,0 0,0 0,0 0,-1 0,1 1,0-1,-1 1,1 0,-1-1,0 1,0 0,0 1,-1-1,1 0,-1 0,1 1,-1-1,0 1,0-1,-1 1,1-1,-1 1,0 0,0-1,0 1,0-1,-1 1,1 0,-2 2,6 21,18 40,-15-66,-1-6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4,'-11'-2,"0"1,0 1,0 0,0 0,0 1,0 0,1 1,-1 0,0 1,1 0,-1 1,1 0,0 1,0 0,1 0,0 1,0 1,0-1,1 1,-1 1,2-1,-1 1,1 1,0-1,1 1,0 1,0 1,3-8,1 1,0-1,0 1,0 0,1 0,0 0,-1 0,1 0,1 0,-1 0,0 1,1-1,0 0,0 0,0 1,1-1,0 0,-1 0,1 0,1 0,-1 0,0 0,1 0,0 0,0-1,0 1,0 0,1-1,0 0,-1 0,1 0,0 0,0 0,1 0,-1-1,1 1,-1-1,1 0,0 0,0-1,0 1,-1-1,2 1,-1-1,3 0,6-2,0 0,-1-1,0 0,1-1,-1 0,0-1,0-1,-1 1,1-2,-1 0,0 0,-1-1,0 0,0-1,0 0,-1-1,5-6,32-21,86-92,-131 127,-1 1,0-1,0 0,1 0,-1 1,1-1,-1 0,1 0,-1 1,1-1,-1 0,1 1,0-1,-1 1,1-1,0 1,-1-1,1 1,0 0,0-1,-1 1,1 0,0-1,0 1,0 0,0 0,-1 0,1 0,0 0,0 0,0 0,0 0,-1 0,1 0,0 0,0 1,0-1,0 0,-1 0,1 1,0-1,0 1,-1-1,1 1,0-1,-1 1,1-1,-1 1,1 0,0-1,-1 1,1 0,-1-1,0 1,1 0,-1 0,0-1,1 1,-1 0,0 0,0 0,0 0,1-1,-1 1,0 0,0 0,0 0,0 0,-1 0,3 7,-1 1,2-1,-1 0,1 0,0 0,0 0,1 0,0-1,1 0,0 1,0-2,0 1,1-1,0 1,0-2,1 1,-1-1,1 0,0 0,1-1,-1 1,1-2,0 1,0-1,0-1,0 1,1-1,-1-1,0 1,1-2,0 1,-1-1,1 0,-1-1,1 0,-1 0,2-1,9-6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0 860,'856'-474,"-229"122,-548 319,-79 33,0 1,1 0,-1-1,0 1,1 0,-1-1,0 1,0 0,0 0,0-1,0 1,0 0,0 0,0 0,0-1,0 1,0 0,0 0,-1-1,1 1,0 0,-1-1,1 1,0 0,-1-1,1 1,-1 0,1-1,-1 1,1-1,-1 1,1-1,-1 1,0-1,1 1,-1-1,0 0,1 1,-1-1,0 0,0 1,-1 1,-80 70,60-59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32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1 904,'38'1,"-25"0,0 0,0-1,-1 0,1-1,0 0,0-1,-1 0,1-1,-1-1,0 0,0-1,0 0,9-5,140-140,-35 27,-104 104,66-41,-85 59,0 0,1 0,-1 0,0 1,0-1,1 1,-1 0,0 0,1 0,-1 1,0-1,1 1,-1 0,0-1,0 1,0 1,0-1,0 0,0 1,0 0,0-1,0 1,-1 0,1 1,-1-1,0 0,1 1,-1-1,0 1,1 2,1 2,0 0,-1 0,1 1,-2 0,1 0,-1 0,0 0,-1 0,0 0,0 0,0 1,-2 3,6 30,-1-25,-1 0,0-1,-1 1,0 0,-2 0,0 0,-1 0,0 0,-2 0,0 0,0-1,-2 1,0-1,-1 0,-1-1,-4 8,7-15,0 0,-1-1,0 1,-1-1,1-1,-1 1,-1-1,1 0,-1 0,0-1,0 0,-1 0,0 0,1-1,-2-1,1 1,0-1,-1 0,1-1,-1 0,0-1,1 1,-1-2,0 1,0-1,0-1,0 0,0 0,1 0,-1-1,0 0,1-1,0 0,-1-1,1 1,0-1,-1-2,1 1,1-1,1 0,-1 0,1 0,0-1,0 0,1 0,0 0,0-1,1 1,0-1,0 0,1-1,0 1,0-1,1 1,0-5,-2-13</inkml:trace>
  <inkml:trace contextRef="#ctx0" brushRef="#br0" timeOffset="601.008">1016 932,'-43'46,"236"-259,-170 187,1 2,2 0,0 2,1 1,1 1,1 1,1 1,0 2,21-7,-50 22,0 1,0 0,0-1,0 1,1 0,-1 0,0-1,0 1,0 0,0 0,0 0,1 0,-1 1,0-1,0 0,0 0,0 1,0-1,0 1,0-1,0 1,0-1,0 1,0 0,0-1,0 1,0 0,0 0,-1 0,1 0,0 0,-1 0,1-1,0 2,-1-1,1 0,-1 0,0 0,1 0,-1 0,0 0,0 0,1 0,-1 1,3 57,-4-49,0 16,-1-21,1-1,0 1,0-1,1 1,-1-1,1 1,0 0,0 0,0-1,1 1,0-1,0 1,0 0,0-1,1 0,0 1,0-1,0 0,0 0,1 0,-1 0,1 0,0-1,0 1,0-1,1 1,1-4,-1 1,1-1,0 0,-1-1,1 1,-1-1,0 0,1 0,-1 0,1 0,-1-1,0 0,0 0,0 0,0 0,0-1,-1 1,1-1,-1 0,3-3,14-7,-10 6,35-22,0 2,2 2,0 3,2 1,-48 20,1 0,-1 1,1-1,-1 0,1 1,0-1,-1 1,1 0,0 0,-1-1,1 1,-1 0,1 0,0 1,-1-1,1 0,0 0,-1 1,1-1,-1 1,1-1,-1 1,1 0,-1 0,1 0,-1 0,0 0,1 0,-1 0,0 0,0 0,0 0,0 1,0-1,0 0,0 1,0-1,0 1,-1-1,1 1,-1 0,1 68,-7-41,3-17,0 0,0 0,1 0,1 0,0 1,1-1,0 0,0 0,2 1,1 5,7 0,2-6</inkml:trace>
  <inkml:trace contextRef="#ctx0" brushRef="#br0" timeOffset="1428.841">2568 594,'-42'22,"1"2,0 2,3 2,0 1,-14 16,49-44,1 1,-1-1,0 1,1-1,-1 1,1 0,-1 0,1 0,0 0,0 1,0-1,0 1,1-1,-1 1,1-1,-1 1,1 0,0 0,0 0,0 0,0 0,1 0,-1 0,1 0,0 0,0 0,0 0,0 0,0 0,1 0,-1 0,1 0,0 0,0 0,0 0,0 0,0-1,1 1,-1 0,1-1,0 1,0-1,0 1,0-1,0 0,1 0,-1 0,2 1,1-1,1 0,0 0,-1-1,1 1,0-1,0 0,0-1,-1 0,1 1,0-2,0 1,0-1,0 0,-1 0,1-1,0 1,-1-1,1-1,-1 1,0-1,1 0,-1 0,103-83,39-55,-146 140,0 0,0-1,0 1,0 0,0 0,0 0,0 0,0 0,0 0,0 1,1-1,-1 0,0 0,0 1,1-1,-1 1,1-1,-1 1,0 0,1 0,-1-1,1 1,-1 0,1 0,-1 0,0 1,1-1,-1 0,1 0,-1 1,1-1,-1 1,0-1,1 1,-1 0,0-1,0 1,0 0,1 0,-1 0,0 0,0 0,0 0,0 0,-1 0,1 1,0-1,35 79,-33-70,1 1,0-1,0 0,1 0,0-1,1 0,0 0,0 0,1 0,0-1,0 0,2 0,-3-3,0 0,1 0,-1-1,1 0,0 0,0-1,0 0,0 0,1-1,-1 0,1 0,0-1,-1 0,1 0,0 0,0-1,0-1,-1 1,1-1,0 0,0-1,-1 0,1 0,-1-1,0 0,0 0,0-1,0 0,4-2,30-26,-1-1,-1-2,-2-2,26-34,-41 47,-1-2,-1 0,-2-1,0-1,-2-1,-1-1,-1 0,-2 0,-1-1,-2-1,0 0,-3 0,0-1,-2 0,-2 0,0-4,-2 35,0 0,1 0,-1 0,0 1,0-1,0 0,0 0,0 0,0 0,-1 1,1-1,0 0,-1 0,0 1,1-1,-1 0,0 1,0-1,0 0,0 1,0 0,0-1,0 1,-1-1,1 1,-1 0,1 0,-1 0,1 0,-1 0,1 0,-1 0,0 1,1-1,-1 0,0 1,0 0,0-1,1 1,-1 0,0 0,0 0,0 0,0 0,1 0,-1 1,0-1,0 0,0 1,1 0,-1-1,0 1,1 0,-1 0,1 0,-1 0,-13 14,1 0,0 0,1 2,1-1,1 2,1-1,0 1,1 1,1 0,1 0,0 1,2 0,-3 16,4-23,1 0,1 0,0 0,0 1,2-1,-1 0,2 1,0-1,1 0,0 0,0 0,2 0,0 0,0 0,1-1,0 0,1 0,1 0,0-1,1 0,0 0,1 1,0-1,0-1,0 1,1-2,0 1,0-1,1-1,1 0,-1 0,1-1,1-1,-1 0,1-1,0 0,0-1,0 0,1-1,0 0,-1-1,1-1,0-1,0 1,0-2,-1 0,1-1,7-2,14-9,-2-2,0-1,-1-2,-1-1,0-1,11-12,-11 11,-2-1,-1-1,-1-2,-1-1,-1 0,-2-2,0-1,-2-1,-2 0,0-2,-2 0,-2-1,0-1,-8 15,-1 0,-1 0,0-1,-2 0,0 0,-1 0,-1 0,-1 0,-1-2,1 20,0-1,-1 1,1-1,-1 1,0-1,1 1,-1 0,0-1,-1 1,1 0,0 0,-1 0,1 0,-1 0,0 0,1 0,-1 0,0 1,0-1,0 1,0-1,-1 1,1 0,0 0,-1 0,1 0,0 0,-1 0,1 1,-1-1,1 1,-1 0,1 0,-1 0,1 0,-1 0,1 0,-1 1,1-1,-1 1,1 0,-1 0,1 0,0 0,-1 0,1 0,0 0,0 1,0-1,0 1,0 0,0 0,1-1,-1 1,0 0,1 0,-1 1,-17 19,2 2,0 0,1 0,1 2,2-1,0 2,2 0,-7 26,9-31,1 0,1 0,2 1,0-1,1 1,1 0,1 1,1-1,1 0,1 1,2-1,0 0,1 0,1-1,1 1,2-1,4 10,-4-20,2 0,-1 0,2-1,-1-1,1 1,1-2,0 0,0 0,1-1,0-1,0 0,13 4,59-1,-60-15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2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1079,'54'-29,"-1"-2,-2-2,-1-3,40-37,-63 46,0-2,-3 0,0-2,-2-1,-1 0,1-7,-1 5,42-69,-63 102,1 0,-1 0,1 0,0 0,-1 0,1 0,0 0,0 0,-1 0,1 0,0 1,0-1,0 0,0 0,0 1,0-1,0 1,1-1,-1 1,0-1,0 1,0 0,0 0,0-1,1 1,-1 0,0 0,0 0,0 0,1 0,-1 1,0-1,0 0,0 1,1-1,-1 0,0 1,0-1,0 1,0 0,0-1,0 1,0 0,0 0,0-1,-1 1,1 0,0 0,0 0,-1 0,1 0,0 0,-1 0,1 0,-1 1,0-1,30 68,-23-45,-2 0,-1 0,-1 0,0 0,-2 1,-1-1,-1 1,-1-1,-5 21,4-31,0 0,-2 0,0 0,0 0,-1-1,-1 0,0 0,0-1,-2 0,1 0,-2-1,1 0,-2-1,1 0,-9 5,10-10,0-1,0 0,0 0,-1-1,0-1,1 1,-1-2,0 1,0-1,0-1,0 0,0 0,0-1,0-1,0 1,0-1,0-1,1 0,-6-2,13 3,-1 1,1-1,-1 0,1 1,-1-1,1 0,0 0,0-1,0 1,0 0,1-1,-1 1,1-1,-1 1,1-1,0 0,0 1,0-1,0 0,0 0,1 0,-1 0,1 0,0 0,0 0,0 0,0 0,1-1,3-19</inkml:trace>
  <inkml:trace contextRef="#ctx0" brushRef="#br0" timeOffset="2066.725">3396 204,'0'711,"18"-630,-13-74</inkml:trace>
  <inkml:trace contextRef="#ctx0" brushRef="#br0" timeOffset="2582.65">3256 232,'364'-25,"-236"45,-123-19,-1 1,1 0,-1 0,1 1,-1-1,0 1,0 0,0 0,-1 0,1 0,-1 1,0 0,0-1,0 1,0 0,0 1,-1-1,0 0,0 1,0-1,-1 1,1 0,-1-1,0 1,0 0,-1 19,-1-1,-1 0,-1 1,-2-1,0-1,-1 1,-1-1,-1 0,-1 0,-1-1,-7 11,6-9,8-19,-1 1,1 0,0 1,0-1,0 0,1 1,0 0,0-1,0 1,1 0,0 0,0 0,1 0,-1 0,1 0,1 0,-1 0,1 0,0 0,0 0,1 0,-1 0,1 0,1-1,-1 1,1-1,2 4,89 71,-57-55,-32-22,-1 0,0 0,1 0,-1 1,0-1,-1 1,1 0,-1 0,0 1,0-1,0 1,0-1,-1 1,0 0,0 0,0 0,0 0,-1 1,0-1,0 0,-1 1,1-1,-1 0,0 1,0-1,-1 0,0 1,0-1,0 0,-1 0,1 1,-1-1,0 0,-1-1,1 1,-1 0,0-1,0 1,-1-1,1 0,-1 0,0 0,-13 7,0-1,-1-1,0-1,0 0,-1-1,0-1,0-1,-1 0,1-2,-1 0,0-1,0-1,-17-2,15 2,15 1,0-1,1 0,-1 0,0-1,0 0,0 0,0-1,0 0,1 0,-1 0,0-1,1 0,-1 0,1-1,0 0,-1 0,1 0,1-1,-1 0,1 0,-3-2,2-31,9 20</inkml:trace>
  <inkml:trace contextRef="#ctx0" brushRef="#br0" timeOffset="313.214">1138 655,'0'48,"-4"21,-3 3,1-6,1-14</inkml:trace>
  <inkml:trace contextRef="#ctx0" brushRef="#br0" timeOffset="567.691">1111 345,'0'0</inkml:trace>
  <inkml:trace contextRef="#ctx0" brushRef="#br0" timeOffset="1313.038">1562 599,'-17'16,"1"2,1 0,1 0,1 2,0 0,2 0,0 1,1 0,1 1,1 0,2 0,-2 9,7-27,0-1,0 1,1 0,0-1,-1 1,1 0,1-1,-1 1,0-1,1 1,0 0,0-1,0 1,0-1,1 0,-1 1,1-1,0 0,0 0,0 0,0 0,0 0,1 0,-1-1,1 1,0-1,0 0,0 0,0 0,0 0,0 0,1-1,-1 1,0-1,1 0,0 0,-1 0,1-1,-1 1,1-1,0 0,-1 0,1 0,0 0,20-5,0 0,0-2,0-1,-1 0,0-2,-1 0,0-2,0-1,-2 0,1-1,-2-2,0 0,-1-1,0 0,1-4,-3 6,10-11,0-1,-2-1,-1-1,-1-1,-2-2,-1 0,-1 0,-2-2,-1 0,-2-1,-2 0,0-1,3-30,-12 54,1-1,-2 0,0 1,0-1,-1 0,-1 0,0 0,-1 1,0-1,-1 1,0-1,-1 1,-1 0,0 0,0 1,-1-1,-1 1,0 0,0 1,-4-4,4 9,1 1,0 0,-1 1,0 0,0 0,0 0,0 1,0-1,0 2,-1-1,1 1,-1 1,1-1,-1 1,1 0,-1 1,1 0,-1 0,1 0,-1 1,1 1,0-1,0 1,0 0,1 0,-1 1,1 0,-1 0,1 1,0 0,1 0,-1 0,-2 4,-6 7,2 1,0 0,1 1,0 0,1 1,2 0,0 1,1-1,0 1,2 1,0-1,2 1,0 0,1 0,2 0,0 0,1 0,1 0,0 0,2-1,1 1,0-1,2 0,0 0,1-1,1 0,1 0,0-1,2 0,1 0,-1-3,1 4,1 0,2-1,-1 0,2-2,1 0,0 0,0-2,2 0,0-2,16 9,-13-11,-15-6,-1 1,1-1,0-1,0 0,1 0,-1 0,0-1,1 0,0-1,-1 0,1 0,0-1,0 0,-1 0,1-1,0 0,-1-1,1 0,6-3,0-3,-2-1,1 0,-1-1,0-1,-1 0,0 0,-1-2,0 1,-1-1,-1-1,0 0,0 0,-2-1,0 0,0 0,-1 0,-1-1,-1 0,0 0,-1 0,-1-1,-1 1,0-2,-1 17,0-1,0 0,0 0,0 0,0 1,0-1,-1 0,1 0,0 0,-1 1,0-1,1 0,-1 1,0-1,0 1,0-1,0 1,0-1,0 1,-1 0,1-1,0 1,-1 0,1 0,-1 0,1 0,-1 0,0 0,1 0,-1 1,0-1,1 1,-1-1,0 1,0 0,1-1,-1 1,0 0,0 0,0 0,0 1,1-1,-1 0,0 1,0-1,1 1,-1-1,0 1,1 0,-1 0,1 0,-1 0,1 0,-1 0,1 0,-1 0,1 1,0-1,0 0,0 1,0 0,-10 8,0 0,1 1,0 0,1 0,0 1,1 1,0 0,1 0,1 0,0 1,0-1,2 1,0 1,0-1,1 1,1-1,1 1,0 0,0 0,2 0,0-1,1 1,0 0,1-1,0 1,3 4,-2-10,-1-1,1-1,0 1,1 0,-1-1,1 0,1 0,0-1,0 1,0-1,0 0,1-1,0 0,0 0,1 0,0-1,-1 0,1-1,0 1,1-1,-1-1,1 0,-1 0,1-1,-1 0,1 0,0-1,0 0,-1-1,1 1,0-2,-1 1,1-1,-1-1,2 0,12-9,-4 2</inkml:trace>
  <inkml:trace contextRef="#ctx0" brushRef="#br0" timeOffset="4396.313">4751 768,'-3'15,"0"1,2-1,-1 1,2-1,0 1,1-1,0 1,2-1,-1 0,2 1,0-1,1-1,5 12,-7-23,-1 0,1 1,0-1,0-1,0 1,1 0,-1-1,1 1,-1-1,1 0,0-1,0 1,0 0,0-1,0 0,0 0,0 0,0-1,1 1,-1-1,0 0,0 0,1 0,-1-1,1 0,101-34,-92 25,-1 0,0-1,-1-1,0 0,0 0,-2-1,0-1,0 0,1-3,-3 4,-1-1,0 0,-1 0,0-1,-1 0,-1 0,0 0,-1-1,0-12,-1 4</inkml:trace>
  <inkml:trace contextRef="#ctx0" brushRef="#br0" timeOffset="5298.664">5626 655,'-14'53,"2"1,3 1,2-1,0 40,5-62,-23 245,22-248,2-12,-1-1,0 0,-2 0,0 0,0 0,-1-1,-7 14,12-30,1 0,-1 1,1-1,-1 0,0 1,0-1,1 0,-1 1,0-1,0 0,0 0,0 1,0-1,0 0,0 0,0 1,0-1,0 0,0 1,-1-1,1 0,0 0,0 1,-1-1,1 0,0 1,-1-1,1 1,-1-1,1 0,-1 1,1-1,-1 1,1-1,-1 1,1 0,-1-1,0 1,1-1,-1 1,0 0,1 0,-1-1,0 1,0 0,1 0,-1 0,0 0,1 0,-1 0,0 0,0 0,1 0,-1 0,0 0,0 1,1-1,-1 0,0 0,1 1,-1-1,0 0,1 1,-1-1,1 1,-1-1,0 1,5-31,1 1,2-1,0 1,2 1,2 0,0 0,2 1,0 0,2 1,2 1,12-17,12-23,-19 27,0 1,3 1,1 2,1 0,2 1,2 2,0 1,23-15,-44 39,0 0,0 0,1 1,-1 1,1 0,0 0,0 1,0 1,1 0,7-1,-15 3,0 0,-1-1,1 2,0-1,0 0,-1 1,1 0,0 0,0 0,-1 0,1 0,-1 1,0-1,1 1,-1 0,0 0,0 1,0-1,0 1,0-1,-1 1,1 0,-1 0,0 0,1 0,-1 0,-1 1,1-1,0 0,-1 1,0 0,0-1,0 2,1 9,0 1,-2-1,1 1,-2 0,0-1,-1 1,0-1,-1 0,-1 0,0 0,-1 0,-1 0,0-1,-1 0,0-1,0 1,-2-1,0 0,0-1,-1 0,0-1,-1 0,0-1,0 0,-1 0,-11 5,15-10,-1-1,0 0,0 0,0-1,-1 0,1-1,0 0,-1 0,1-1,0 0,-1-1,1 0,0 0,-1-1,1-1,0 1,0-1,0-1,1 0,-1 0,1 0,0-1,0 0,1-1,-1 0,1 0,0-1,-11-11</inkml:trace>
  <inkml:trace contextRef="#ctx0" brushRef="#br0" timeOffset="12370.434">264 2039,'-9'-3,"1"1,-1 0,1 0,-1 1,0 0,1 1,-1-1,0 2,0-1,1 2,-1-1,1 1,-1 0,1 1,-1 0,1 0,0 0,1 1,-1 1,1-1,-1 1,1 1,1-1,-1 1,1 0,0 1,0-1,1 1,0 0,0 1,1-1,-1 1,0 3,2-1,0 1,1 0,0 0,1 0,0 0,1 0,0 0,0 0,1 0,1 0,0-1,1 1,-1 0,2-1,0 1,0-1,1 0,0 0,1-1,0 0,7 9,-10-14,1-1,-1 1,1-1,0 0,0 0,1 0,-1 0,1-1,-1 0,1 1,0-2,0 1,0-1,0 1,0-2,0 1,0 0,0-1,0 0,0 0,1 0,-1-1,0 0,0 0,0 0,0-1,0 1,-1-1,1 0,3-3,22-13,-2-2,0-1,-1-2,-1 0,-2-2,0-1,-1 0,-2-2,-1 0,-1-2,-2 0,3-7,-14 26,15-23,-3 0,0-1,-3-1,-1-1,-1 0,-2-1,-2 0,-2 0,-1-1,-2 0,-1 0,-3 0,-1-5,1 37,0 0,0 0,-1 0,1 0,-2 0,1 1,-1-1,0 0,-1 1,1 0,-1-1,0 1,-1 0,0 1,0-1,0 1,0-1,-1 1,0 0,0 1,0-1,-1 1,1 0,-1 1,0-1,0 1,-1 0,1 1,0-1,-1 1,0 0,1 1,-1 0,0 0,0 0,0 1,-4 0,-1 5,-1 1,1 1,0-1,1 2,0 0,0 0,0 1,1 0,0 1,1 0,0 0,1 1,0 0,1 1,0 0,1 0,0 0,1 1,0 0,-1 5,-3 8,0 0,2 0,0 1,2 0,1 0,2 1,0-1,2 1,1-1,1 1,1-1,2 0,0 0,2 0,10 23,-10-36,0-1,2 0,-1 0,2-1,0 0,0 0,1-1,0-1,1 0,0-1,0 0,1 0,1-1,-1-1,1-1,0 0,1 0,-1-2,1 0,0 0,0-1,3-1,-10-2,0 0,0 0,0-1,0 0,0-1,-1 0,1 0,0-1,-1 1,1-2,-1 1,0-1,0 0,0-1,-1 1,0-1,0-1,0 1,0-1,-1 0,0 0,0-1,0 1,-1-1,0 0,-1 0,1-1,-1 1,-1-1,1 1,-1-1,-1 0,1-6,-1 14,-1-1,1 0,-1 1,1-1,-1 0,1 1,-1-1,0 0,1 0,-1 1,0-1,1 0,-1 0,0 0,0 0,0 1,0-1,0 0,0 0,0 0,0 0,0 1,0-1,-1 0,1 0,0 0,-1 1,1-1,0 0,-1 0,1 1,-1-1,1 0,-1 1,1-1,-1 0,1 1,-1-1,0 1,1-1,-1 1,0-1,0 1,1 0,-1-1,0 1,0 0,0 0,1-1,-1 1,0 0,0 0,0 0,0 0,1 0,-1 0,0 0,0 0,0 1,0-1,0 0,-2 3,0 1,1-1,-1 0,1 1,0-1,0 1,0 0,1 0,-1 0,1 0,0 0,0 0,0 0,0 0,1 1,0-1,0 0,0 0,0 0,1 1,-1-1,1 0,0 0,0 0,1 0,-1 0,1 0,0 0,0-1,0 1,3 2,-2-1,0 0,0 0,1 0,0-1,0 1,0-1,0 0,0-1,1 1,0-1,0 0,0 0,0 0,0-1,1 1,-1-1,1-1,-1 1,1-1,0 0,-1 0,1-1,2 1,13-7,0 0,0-1,-1-2,0 0,0 0,-1-2,0-1,-1 0,-1-1,0-1,4-4,0 1,127-115,-146 130,0 0,0-1,1 2,-1-1,1 0,-1 0,1 1,0 0,-1-1,1 1,0 0,0 0,0 1,0-1,0 0,0 1,0 0,0 0,0 0,0 0,0 0,0 1,0-1,0 1,0 0,0 0,-1 0,1 0,0 0,0 1,-1-1,1 1,-1-1,1 1,-1 0,0 0,0 1,0-1,0 0,0 1,0-1,0 2,5 7,0 1,-1 0,0 1,-1 0,0-1,-1 1,-1 1,0-1,0 0,-2 1,0 0,0-1,-1 1,-1-1,0 1,-3 11,2-21,-1 1,1-1,-1 1,0-1,0 0,-1 0,1 0,-1-1,0 1,0-1,0 0,0 0,-1 0,1-1,-1 1,0-1,1 0,-1-1,0 1,0-1,0 0,-1 0,1 0,0-1,0 0,0 0,0 0,-1-1,1 1,0-1,0-1,0 1,0-1,0 1,0-2,4 3,0-1,0 1,0-1,0 1,1-1,-1 0,0 1,0-1,0 0,1 0,-1 0,0 0,1 0,-1 1,1-1,-1 0,1 0,-1 0,1 0,0-1,-1 1,1 0,0 0,0 0,0 0,0 0,0 0,0 0,0 0,0 0,0-1,1 1,-1 0,0 0,1 0,-1 0,1 0,-1 0,1 0,-1 0,1 1,0-1,0 0,-1 0,1 0,0 1,0-1,0 0,0 1,0-1,0 1,0-1,0 1,0-1,0 1,0 0,0-1,0 1,0 0,0 0,0 0,0 0,0 0,0 0,0 0,1 0,-1 0,1 1,9-3,0 1,1 1,0-1,-1 2,1 0,-1 0,0 1,1 0,3 2,38 6,-40-9,1-1,0 0,-1-1,1 0,-1-1,1 0,-1-1,0-1,0 0,0-1,-1 0,1-1,-1 0,0-1,-1-1,10-7,161-151,-139 121,-20 18,-2-1,-1-1,-1-1,-2-1,-1 0,-1-1,-2-1,-1 0,-2 0,-1-1,-2-1,-1 1,-1-1,-3-1,0-8,-2 36,1 5,0-1,-1 1,1 0,-1-1,0 1,0-1,0 1,-1 0,1-1,-1 1,0 0,0-1,0 1,0 0,0 0,-1 0,0 0,1 0,-1 0,-2-1,2 4,1-1,-1 2,0-1,0 0,0 0,0 1,1-1,-1 1,0-1,0 1,1 0,-1 0,1-1,-1 1,0 0,1 1,0-1,-1 0,1 0,0 1,-1-1,1 1,0-1,0 1,0-1,0 1,1-1,-1 1,0 0,0 0,-12 22,1 1,1 0,1 1,1 0,2 0,0 1,2 0,1 0,1 0,1 15,3 260,50-79,-50-199,-14-28,4-9,-1 0</inkml:trace>
  <inkml:trace contextRef="#ctx0" brushRef="#br0" timeOffset="12614.703">1731 1812,'24'0,"27"0,15 0,0 0,-5 0,-4 0,-7 0,-3 0,-3 0,-6 0,-3 0,-4 0,3 0,0 5,0 2,-2-1,-6-1</inkml:trace>
  <inkml:trace contextRef="#ctx0" brushRef="#br0" timeOffset="13032.451">2691 1841,'-8'2,"-1"-1,1 1,0 1,0 0,-1 0,2 0,-1 1,0 0,1 1,-6 4,-6 2,6-5,0 1,0 0,0 1,1 0,1 1,-1 0,2 1,-1 0,1 1,1 0,0 1,0 0,1 0,1 1,0 0,1 0,0 0,1 1,0 0,1 0,1 0,-1 7,4-18,0 0,0-1,-1 1,2 0,-1 0,0-1,1 1,-1 0,1-1,0 1,-1-1,1 1,1-1,-1 1,0-1,1 0,-1 1,1-1,-1 0,1 0,0 0,0 0,0-1,0 1,0 0,1-1,-1 0,0 1,1-1,-1 0,1 0,-1 0,1 0,0-1,-1 1,1-1,0 0,-1 0,1 0,0 0,0 0,-1 0,1-1,0 1,-1-1,1 0,14-7,-2-1,1-1,-1-1,-1 0,0-1,0 0,-1-1,-1 0,6-9,10-8,152-171,-180 200,0 0,0 0,0 0,1 0,-1 0,0 0,0 0,1 0,-1 0,1 0,-1 1,1-1,-1 0,1 0,0 0,-1 1,1-1,0 0,0 1,-1-1,1 1,0-1,0 1,0-1,0 1,0-1,-1 1,1 0,0 0,0-1,0 1,0 0,0 0,0 0,0 0,0 0,0 0,0 0,0 1,0-1,0 0,0 0,0 1,0-1,0 1,0-1,-1 1,1-1,0 1,0-1,0 1,-1 0,1-1,0 1,-1 0,1 0,-1-1,1 1,-1 0,1 0,-1 0,1 0,-1 0,0 0,0 0,1 0,-20 114,46-30,-11-60</inkml:trace>
  <inkml:trace contextRef="#ctx0" brushRef="#br0" timeOffset="13418.956">2973 2208,'179'-368,"-150"326,-27 76,-5-13,-1 1,1 0,1 0,0 0,2 0,1 0,0 0,3 5,-3-23,0 0,1 0,-1-1,1 1,0-1,0 1,0-1,0 0,1 0,-1 0,1 0,0 0,0-1,0 1,0-1,1 1,-1-1,0 0,1-1,0 1,-1-1,1 1,0-1,0 0,0 0,0-1,-1 1,1-1,0 0,0 0,2 0,3-1,0 1,1-1,-1 0,0-1,0 0,0-1,-1 0,1 0,0-1,-1 0,0 0,0-1,2-1,100-111,-97 105</inkml:trace>
  <inkml:trace contextRef="#ctx0" brushRef="#br0" timeOffset="13667.983">3848 1812,'-26'13,"11"-8,0 1,0 0,0 2,1-1,0 2,1 0,-1 0,2 1,-1 1,2 0,-1 1,2 0,-1 1,2 0,0 0,0 1,1 0,1 1,-1 2,8-13,-1 0,0 0,1 1,0-1,0 0,0 1,0-1,1 0,-1 0,1 1,1-1,-1 0,0 0,1 0,0 0,0 0,0-1,0 1,1 0,-1-1,1 0,0 1,0-1,0-1,0 1,1 0,-1-1,1 1,0-1,0 0,3 1,3 1,0 0,1-1,-1 0,0-1,1 0,-1-1,1 0,0 0,-1-1,1-1,0 0,6-1,115-51,-114 43</inkml:trace>
  <inkml:trace contextRef="#ctx0" brushRef="#br0" timeOffset="14036.664">4074 2010,'15'5,"1"0,0-1,0 0,0-1,0-1,0-1,1 0,-1-1,0-1,1 0,-1-1,0-1,0-1,0 0,-1-1,1-1,-1 0,-1-1,1-1,-1 0,11-9,27-64,-51 79,0 1,-1-1,1 0,-1 0,1 0,-1 0,1 0,-1 0,0 0,0 0,0 0,0 0,-1 0,1 0,0 0,-1 0,1 1,-1-1,0 0,0 0,1 0,-1 1,0-1,-1 0,1 1,0-1,0 1,-1-1,1 1,-1 0,1-1,-1 1,1 0,-1 0,0 0,0 0,1 0,-1 1,0-1,0 1,0-1,0 1,0 0,0-1,0 1,0 0,-6 0,0 0,0 0,0 1,0 0,0 0,0 1,0 0,0 0,0 1,1 0,0 0,-1 1,1 0,0 0,1 1,-1 0,-3 3,-95 103,101-106,-1 0,1 1,0-1,0 1,1 0,0 1,0-1,0 0,1 1,0 0,0-1,1 1,0 0,0 0,0 0,1 0,0 0,0 0,1 0,0-1,0 1,1 0,0 0,0-1,0 1,1-1,0 1,0-1,1 0,-1 0,1-1,1 1,-1-1,1 0,0 0,0 0,0-1,10 4,0 0,0-2,1 0,-1 0,1-2,1 0,-1 0,0-2,1 0,0-1,-1-1,1 0,0-1,-1-1,1 0,-1-2,0 0,0 0,0-2,-1 0,1 0,1-3,9-4</inkml:trace>
  <inkml:trace contextRef="#ctx0" brushRef="#br0" timeOffset="14822.359">1111 1531,'0'-5,"0"3,0 3</inkml:trace>
  <inkml:trace contextRef="#ctx0" brushRef="#br0" timeOffset="17272.656">5880 1953,'-30'5,"0"1,1 2,0 0,0 2,1 1,1 2,0 0,0 2,-9 8,31-20,1 1,-1 0,1 0,0 1,1-1,-1 1,1 0,-1 0,2 0,-1 0,0 1,1-1,0 1,0-1,1 1,0 0,0-1,0 1,0 0,1 0,0 0,0 0,1 0,0 0,0-1,0 1,1 0,-1-1,1 1,1-1,-1 1,1-1,0 0,0 0,0 0,1 0,0-1,2 3,4-4,-1-1,1 0,-1-1,1 1,0-2,-1 1,1-2,0 1,-1-1,1-1,0 0,-1 0,0-1,1 0,-1 0,0-1,-1 0,1-1,-1 0,1 0,-2-1,2 0,157-128,-138 109,0-1,-2-2,0-1,-2 0,-2-2,-1-1,-1-1,-1 0,-2-1,-2-1,-1-1,-2 0,3-17,-12 37,-2 1,0 0,-1 0,0-1,-1 1,-1 0,-1-1,0 1,-1 1,-2-8,4 15,-1 0,0 0,0 0,0 0,-1 0,0 1,0 0,-1-1,1 2,-1-1,-1 0,1 1,-1 0,0 1,0-1,0 1,-1 0,1 0,-1 1,0 0,0 0,-1 1,-3 2,0 1,0 0,0 1,0 0,1 0,-1 2,0-1,1 1,0 1,0-1,0 2,1 0,-1 0,1 0,1 1,-1 0,1 1,1 0,-1 0,1 1,1 0,0 0,0 1,-2 5,-2 3,1 1,1 1,1-1,0 1,2 1,0-1,1 1,1 0,1 0,1 0,1 0,1 0,1 0,0 0,2-1,0 1,2-1,0 0,1 0,1 0,1-1,0-1,2 1,8 11,1-6,1 0,1-2,0-1,2 0,0-2,2-1,0-1,0-1,22 9,92 29,-116-49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449 339,'-29'-1,"0"0,1 3,-1 0,0 2,1 1,0 1,0 1,0 2,1 1,1 0,0 3,-23 13,48-26,0 0,0 1,0-1,0 0,0 1,0-1,0 0,0 1,0-1,0 1,1 0,-1-1,0 1,0 0,1-1,-1 1,0 0,1 0,-1 0,0-1,1 1,-1 0,1 0,0 0,-1 0,1 0,0 0,0 0,-1 0,1 0,0 0,0 0,0 0,0 0,0 0,0 0,1 0,-1 0,0 0,1 0,-1 0,0 0,1 0,-1 0,1 0,-1 0,1-1,0 1,-1 0,1 0,0 0,-1-1,1 1,0-1,0 1,0 0,0-1,0 1,15 2,-1 0,1 0,0-2,0 0,0-1,0 0,13-3,53 1,-13 17,-68-14,1-1,-1 1,1 0,-1 0,0-1,1 1,-1 0,0 0,0 0,0 1,0-1,0 0,0 0,0 1,0-1,0 0,-1 1,1-1,0 1,-1-1,1 1,-1-1,0 1,0-1,1 1,-1 0,0-1,0 1,0-1,0 1,-1-1,1 1,0 0,-1-1,1 1,-1-1,0 0,1 1,-1-1,0 1,0 0,-9 12,-1 0,0 0,-1-1,0 0,-1-1,0-1,-1 0,-1-1,1 0,-13 5,-47 36,-48 51,120-100,0 0,1 0,-1 0,1 0,-1 0,1 0,0 1,0-1,0 1,0-1,1 1,-1-1,1 1,-1-1,1 1,0-1,0 1,0 0,0-1,0 1,1-1,-1 1,1-1,0 1,0-1,0 1,0-1,0 0,0 1,1-1,-1 0,1 0,-1 0,1 0,0 0,0 0,0-1,0 1,0-1,0 1,0-1,1 0,-1 0,0 0,1 0,-1 0,1 0,1 0,15 5,0-2,0 0,1 0,0-2,-1 0,1-2,0 0,16-3,3 2,-28 1,-1-1,1 0,-1 0,0-2,1 1,-1-1,0 0,-1-1,1 0,2-2,2-4</inkml:trace>
  <inkml:trace contextRef="#ctx0" brushRef="#br0" timeOffset="365.022">252 1,'29'381,"-25"-262,-6-1,-4 1,-6-1,-12 43,13-75,5 0,4 83,3-146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59 285,'75'-24,"18"-5,-1-3,-2-5,-1-3,49-33,-72 24,-67 79,-5-9,-14 46,3 1,3 0,-2 40,7 6,-6 72,-32 146,41-298,-2 0,-1-1,-2 0,-2 0,0-1,-2-1,-2 0,-1-1,-1-1,-12 13,18-26,-1 0,-1-2,0 1,-1-2,-1 0,0-1,-1 0,0-2,-1 0,0-1,0-1,-1-1,0 0,0-2,-4 1,20-6,-1 0,1 0,-1 0,1 0,0-1,-1 0,1 0,0 0,-1 0,1 0,0-1,0 0,0 0,0 0,1-1,-1 1,1-1,-1 0,1 1,0-2,0 1,0 0,0-1,1 1,-1-1,1 0,0 0,0 0,0 0,1 0,-1 0,1 0,0-1,0 1,1 0,-1-1,1 1,0-1,0 1,1-2,0-11,1 0,0 0,1 0,1 1,1-1,0 1,2 0,-1 0,2 1,0 0,1 0,0 1,1 0,1 0,0 1,10-8,9-8,1 2,1 1,1 2,1 1,1 1,19-7,-15 11,1 1,1 2,0 2,23-3,77 4,-117 13</inkml:trace>
  <inkml:trace contextRef="#ctx0" brushRef="#br0" timeOffset="194.018">1076 935,'-5'33,"-2"17,1 3,1-6</inkml:trace>
  <inkml:trace contextRef="#ctx0" brushRef="#br0" timeOffset="367.897">1047 398</inkml:trace>
  <inkml:trace contextRef="#ctx0" brushRef="#br0" timeOffset="779.033">1330 1132,'18'-46,"3"1,1 2,2 0,3 1,1 1,8-6,-29 38,-4 4,0 0,1 0,0 0,0 0,0 0,1 1,-1 0,1 0,0 0,0 1,1 0,-1 0,1 0,-1 0,1 1,0 0,0 0,2 0,-5 4,0 0,-1 0,1 0,0 0,-1 0,1 1,-1-1,0 1,0 0,0 0,0 0,0 0,-1 0,1 0,-1 0,0 0,0 0,0 1,0-1,0 1,-1-1,0 0,0 1,0-1,0 1,0-1,-1 1,1-1,-2 3,2-1,0 0,-1 2,0-1,0 0,0 0,1 0,0 1,0-1,0 0,1 1,0-1,0 0,1 0,-1 0,1 0,1 0,-1 0,1-1,0 1,0-1,1 1,0-1,0-1,0 1,0 0,1-1,-1 0,1 0,0 0,1-1,-1 1,1-1,3 1,-1-4,0 0,-1 0,1-1,0 0,0-1,-1 0,1 0,-1 0,1-1,-1 0,0-1,0 1,-1-1,1-1,-1 1,0-1,0 0,0-1,-1 1,1-1,-1 0,-1 0,1-1,-1 0,0 0,-1 0,0 0,2-4,51-64,-39 60</inkml:trace>
  <inkml:trace contextRef="#ctx0" brushRef="#br0" timeOffset="1334.741">2317 765,'-10'5,"1"0,-1 0,1 1,0 1,0 0,1 0,-1 0,2 1,-1 0,1 1,0-1,1 1,0 1,1-1,0 1,0 0,1 0,0 1,1-1,0 1,-1 6,5-13,0-1,-1 0,1 1,0-1,1 0,-1 0,0 0,1 0,0 0,0 0,0 0,0 0,0-1,0 1,1-1,-1 0,1 1,0-1,0 0,0-1,0 1,0 0,0-1,0 0,0 0,0 0,1 0,-1 0,0 0,1-1,2 0,109-11,-99 4,-1-1,0-1,0-1,-1 0,-1-1,1 0,-2-1,1-1,-2 0,0 0,0-1,-1-1,1-4,34-40,-15 22,-1-3,-2 0,-1-1,-3-2,11-27,-26 51,0 0,-2 0,0 0,-2-1,0 0,-1 0,-1 0,-1-1,0 1,-2 0,0-1,-2 1,0 0,-4-14,5 27,0 0,0 1,0-1,-1 1,0 0,0-1,-1 1,0 1,0-1,0 0,0 1,-1 0,0 0,0 0,-1 1,1 0,-1 0,0 0,0 1,0 0,0 0,-1 0,1 1,-1 0,0 0,0 1,1-1,-1 2,0-1,0 1,0 0,0 0,0 1,0 0,0 0,-6 2,0 2,0 0,1 1,0 1,0 0,0 0,1 1,0 1,1-1,0 2,0 0,1 0,0 0,1 1,0 1,0-1,2 1,-1 1,2-1,-1 1,2 0,0 0,0 0,1 1,1-1,0 1,1 7,-2 1,1 1,1-1,2 1,0-1,1 0,1 1,1-1,1 0,1-1,1 1,1-1,1-1,1 1,0-1,1-1,4 4,5 0,0 0,2-1,0-1,1-1,1-1,1-1,1-2,0 0,1-2,1 0,0-2,0-2,22 6,-26-11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1:5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1 652,'325'-142,"-312"136,1 1,-2-2,1 0,-1 0,0-1,0-1,-1 0,0-1,-1 1,0-2,-1 0,0 0,0-1,-1 0,-1 0,0-1,-1 1,0-2,-1 1,-1-1,0 1,2-15,-5 25,-1 0,0 0,1 0,-2 0,1 0,0 0,-1 0,1 0,-1 0,0 0,0 0,0 0,0 1,0-1,-1 0,1 1,-1-1,0 1,0 0,0-1,0 1,0 0,0 0,0 0,-1 0,1 1,-1-1,0 1,1-1,-1 1,0 0,0 0,1 0,-1 1,0-1,0 1,0-1,0 1,0 0,0 0,0 0,0 1,0-1,0 1,0-1,0 1,0 0,0 0,1 0,-1 1,-1 0,-4 6,1 1,0 0,1 0,-1 0,2 1,-1 0,2 0,-1 0,1 1,1 0,0 0,0 0,1 0,1 0,-1 0,2 0,0 1,0-1,1 0,0 0,2 4,-3-5,0-4,0-1,1 1,0 0,0 0,0 0,1 0,-1-1,1 1,1 0,-1-1,1 0,0 0,0 0,1 0,-1 0,1 0,0-1,0 0,1 0,-1 0,1 0,0-1,0 0,0 0,1 0,-1-1,1 1,-1-1,1 0,0-1,1 1,10 1,0-1,0 0,0-1,0-1,0-1,0 0,-1-1,1-1,0-1,-1 0,1-1,-1-1,-1 0,1-1,-1-1,7-5,8-5,-2-2,-1-1,0-1,-2-1,0-2,-2 0,14-20,-29 35,1 0,0-1,0-1,-1 0,0 0,-1 0,-1-1,0 0,-1 0,0-1,0-2,-4 15,-1 1,0-1,1 1,-1-1,0 1,1-1,-1 0,0 1,0-1,1 0,-1 1,0-1,0 0,0 1,0-1,0 0,0 1,0-1,0 0,0 1,0-1,0 1,0-1,-1 0,1 1,0-1,0 0,-1 1,1-1,-1 1,1-1,0 1,-1-1,1 1,-1-1,1 1,-1-1,1 1,-1 0,1-1,-1 1,0 0,1-1,-1 1,1 0,-1 0,0 0,1-1,-1 1,0 0,1 0,-1 0,0 0,1 0,-1 0,0 0,1 0,-1 1,0-1,-32 28,22-14,1 0,0 1,1 1,1-1,0 1,2 1,-1-1,2 1,0 0,1 1,1-1,1 1,0-1,1 12,1-24,1 0,-1 0,1 0,0 0,1 0,-1 0,1 0,0 0,0 0,0-1,1 1,-1-1,1 0,0 0,1 0,-1 0,1 0,0-1,-1 1,2-1,-1 0,0 0,0-1,1 1,0-1,-1 0,1 0,0-1,0 1,0-1,0 0,0 0,0-1,1 0,11 2,1-1,-1-1,0-1,1-1,-1 0,0-1,0-1,0 0,10-5,9-6,-1-2,0-2,-1-1,-1-1,-1-2,-1-1,-1-2,-1 0,-1-3,-2 0,7-10,-27 31,0 1,0-2,0 1,-1 0,0-1,-1 0,0 0,-1-1,1 1,-2-1,1 1,-1-1,-1 0,0 0,0 0,-1 0,0 0,-1 0,-1-5,1 13,1 0,-1 0,0 0,0-1,0 1,0 0,-1 0,1 0,-1 0,1 1,-1-1,1 0,-1 1,0-1,0 1,0-1,0 1,0 0,0 0,0 0,0 0,-1 0,1 1,0-1,-1 0,1 1,0 0,-1 0,1 0,0 0,-1 0,1 0,0 0,-1 1,0-1,-74 41,61-25,2 0,0 1,1 1,1 0,0 1,2 0,0 0,1 1,1 1,1-1,0 4,4-15,1 0,0 0,1 0,0 0,1 0,0 0,0 0,1 1,0-1,0 0,1 0,0 0,1 0,0-1,1 1,-1-1,2 0,-1 0,1 0,0 0,1-1,-1 0,2 0,-1 0,1-1,0 0,3 2,-5-4,1 0,-1 0,1-1,-1 0,1 0,0 0,1-1,-1 0,0 0,1-1,-1 1,1-1,-1-1,1 1,-1-1,1 0,0-1,-1 1,1-1,0-1,12-4</inkml:trace>
  <inkml:trace contextRef="#ctx0" brushRef="#br0" timeOffset="552.359">1949 371,'-196'205,"185"-193,17-20,18-21,15-14,-20 19,1 2,1 0,0 1,2 2,1 0,5-2,-28 20,1 0,-1 0,1 0,0 0,0 1,-1-1,1 0,0 1,0-1,0 1,0 0,0-1,0 1,0 0,0 0,-1 0,1 1,0-1,0 0,0 1,0-1,0 1,0 0,-1-1,1 1,0 0,-1 0,1 0,0 0,-1 0,1 1,-1-1,0 0,1 1,-1-1,0 1,0 0,0-1,0 1,0 0,0-1,-1 1,1 0,-1 0,1 0,-1 0,1 0,-1 0,0 1,11 30,27 54,-36-85,0 1,0-1,0 0,0 0,1 0,-1 0,1 0,-1 0,1-1,0 1,0-1,0 0,-1 0,1 0,0 0,0 0,1-1,-1 0,0 1,0-1,0 0,0 0,0-1,0 1,0-1,0 1,0-1,0 0,1 0,7-5,-1-1,1 0,-1 0,0-1,-1-1,1 1,-2-1,1-1,-2 0,1 0,-1-1,-1 1,1-1,-2-1,0 1,0-1,-1 0,-1 0,1-4,2 0,17-76,-16 75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49.8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1 222,'16'-1,"0"-2,0 0,0-1,0-1,-1 0,1-1,-1-1,-1 0,1-1,19-8,26-12,1 3,0 2,20-2,117-25,-174 45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1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1 127,'24'-10,"17"-3,2-4,-1 1,-4 3,-2 4,-4-2,-2 2,-1 1,-1 3,0 2,-1-3,-4-1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44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1 141,'43'-14,"19"-5,4 1,-5-2,-7 3,-9 4,-7 5,-9-2,-6 2,-2 1,1 3,-3 1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7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0 164,'34'-19,"25"-6,3-5,-5 4,-6 6,-9 6,-5 6,-4-1,-4 2,-7 1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1.6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12,'14'-5,"6"-1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172 487,'94'-102,"-63"74,286-243,-228 186,-100 102,2 1,0 0,1 1,1 0,0 0,2 1,0 0,1 4,-21 109,6 0,1 72,8-2,7-91,-6-1,-15 73,21-158,-1 0,-1 0,-1 0,-1-1,-1 0,-2 0,0-1,-1-1,-2 1,0-2,-2 0,0 0,-2-2,0 0,-19 17,26-28,1-1,-1-1,0 1,0-2,-1 1,0-2,0 1,-1-2,1 1,-1-2,0 1,0-2,0 1,0-2,-1 0,1 0,-1-1,1 0,0-1,-1-1,1 0,-7-2,14 0,0 1,0-1,0 0,1 0,-1 0,1-1,0 0,0 1,1-1,-1-1,1 1,0 0,1-1,-1 0,1 0,0 1,1-1,-1 0,1 0,0-1,0-3,6-131,1 118,0 1,2 0,0 0,1 1,2 0,0 0,1 1,1 1,0 0,2 1,0 0,1 1,13-9,34-28,3 3,1 3,17-6,-36 23,185-100,-129 94,-102 38,-1 0,0 0,1 0,-1 0,0 0,0 0,0 0,0 0,0 1,0-1,0 0,0 1,0-1,-1 0,1 1,-1-1,1 1,-1-1,1 1,-1-1,0 1,0 0,0-1,0 1,0-1,0 1,0-1,0 1,0-1,-1 1,1 0,-1-1,1 0,-1 1,0 5,-6 279,7-284,0 0,0-1,0 1,0 0,0-1,0 1,0 0,1-1,-1 1,1 0,0-1,-1 1,1-1,0 1,0-1,0 1,0-1,0 0,0 1,0-1,0 0,1 0,-1 0,0 0,1 0,-1 0,2 0,8 0</inkml:trace>
  <inkml:trace contextRef="#ctx0" brushRef="#br0" timeOffset="435.275">1414 853,'9'0,"18"0,10 0,2 0,0 0,-2 0,-3 0,-1 0,-3 0,-1 0,-1 0,0 0,0 0,0 0,0 0,0 0,-10 5,-7 2</inkml:trace>
  <inkml:trace contextRef="#ctx0" brushRef="#br0" timeOffset="680.415">1386 1136,'33'10,"31"-2,9-2,2-3,-8 0,-9-7,-11-3,-8 1,-6 0,-8 2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3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335 0,'-9'5,"-9"1,-5 0,0 4,1 0,-2 3,-2-1,5 3,0-1,-1-4,4 2,-1-1,-1 2,-3-1,-1 2,3-1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6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 1,'-33'14,"-22"5,0 4,4-1,5-6,12 0,6-2,7 0,9-1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3.8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184 1,'-33'14,"-17"10,-3 1,6-4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0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4.2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5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29,'0'-4,"5"-3,6 1,7 2,4 0,3 2,3 1,1 0,1 1,-1 1,0-1,-5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9.9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1,'24'0,"17"0,7 0,-5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00.2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69,'39'-4,"16"-8,5 0,-3 1,-7 3,-7 2,-6 2,-5 3,-2 0,-2-3,-6-2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3:50.9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1 589,'57'-24,"25"-8,2 2,-13 1,-13 5,-13 7,-8 6,-6 1,-3 1,-3 3,-4 2</inkml:trace>
  <inkml:trace contextRef="#ctx0" brushRef="#br0" timeOffset="254.732">762 335,'29'-14,"19"-5,6-4,-1 2,-5 4,-6 6,-5-1,-4 2,-8 3</inkml:trace>
  <inkml:trace contextRef="#ctx0" brushRef="#br0" timeOffset="416.234">1355 82,'20'-10,"10"-3,5 1,-2-3,-4 2,-1 2,-5 4</inkml:trace>
  <inkml:trace contextRef="#ctx0" brushRef="#br0" timeOffset="15148.798">1892 872,'0'-3,"-1"0,0 1,1-1,-1 0,0 1,0-1,0 1,0-1,-1 1,1 0,-1-1,0 1,1 0,-1 0,0 0,0 0,0 0,-1 1,1-1,0 0,-1 1,1 0,0 0,-1 0,0 0,1 0,-1 0,0 0,1 1,-1 0,0-1,-2 1,-94 3,91 1,-1 0,1 1,0 0,1 0,-1 1,1 0,0 0,1 0,-1 1,1 0,0 1,1-1,0 1,0 0,1 0,0 1,0-1,1 1,0 0,1 0,0 0,0 0,1 0,0 1,0-1,1 0,1 0,-1 1,2-1,-1 0,2 5,-2-4,1-1,0 1,0-1,0 0,1 0,1 0,0 0,0-1,0 0,1 1,0-1,1-1,0 1,0-1,1 0,-1-1,1 1,1-1,-1-1,1 1,0-1,1-1,-1 0,1 0,0 0,0-1,0 0,0-1,0 0,1-1,1 1,4-1,-1 0,1-1,0-1,0 0,-1-1,1 0,-1-2,1 1,-1-2,0 0,-1 0,1-2,-1 1,0-2,-1 0,0 0,0-1,-1-1,3-2,8-8,-1-1,0-1,-2 0,0-2,-2 0,0-1,5-13,-19 30,1 1,-1-1,-1 0,1 0,-1 0,-1 0,1 0,-1 0,-1-1,0 1,0 0,0-1,-1 1,-1 0,1 0,-1 0,-1 0,1 0,-1 0,-1 0,1 1,-1 0,-1-1,1 2,-1-1,0 0,-1 1,0 0,0 0,0 1,0 0,-1 0,0 0,0 1,0 0,-1 0,0 1,1 0,-1 0,-4 0,-8 1,0 1,-1 1,1 1,0 0,1 2,-1 0,0 1,1 2,0-1,0 2,0 1,-12 7,-1-1</inkml:trace>
  <inkml:trace contextRef="#ctx0" brushRef="#br0" timeOffset="15652.456">1580 1013,'59'-34,"-44"23,0 2,0 0,1 0,0 2,0 0,0 1,1 0,0 2,1 0,-1 0,0 2,1 0,0 1,3 1,-13 2,-1 0,0 0,1 1,-1-1,0 2,-1-1,1 1,-1 0,1 0,-1 1,-1 0,1 0,-1 0,3 3,45 35,-34-34</inkml:trace>
  <inkml:trace contextRef="#ctx0" brushRef="#br0" timeOffset="16071.939">2004 1606,'5'0,"1"-5,1-6,-2-7,-2-4,4 1,0 0,0-2,-2-2,-2-1,-1-1,4 4,0 1,0 4</inkml:trace>
  <inkml:trace contextRef="#ctx0" brushRef="#br0" timeOffset="17619.116">2033 562,'-2'-17,"-1"0,0 1,-1 0,-1 0,-1 0,0 0,-1 1,0 0,-2-1,-6-15,5 11,-2 1,0-1,-1 2,-1 0,0 0,-2 2,0 0,-12-10,15 13,12 12,0-1,0 0,0 0,-1 0,1 1,0-1,0 1,-1-1,1 1,-1-1,0 1,1 0,-1 0,0 0,0 0,0 0,1 0,-1 0,0 0,0 1,0-1,0 1,0 0,-1 0,1-1,0 1,0 0,0 1,0-1,0 0,0 1,0-1,0 1,0-1,0 1,0 0,0 0,1 0,-1 0,0 0,0 0,0 2,-1 0,-3 2,0 0,1 0,-1 1,2 0,-1 0,0 0,1 1,0-1,1 1,0 0,0 0,0 0,1 0,0 1,0 1,4-6,1 0,0 0,0 0,0-1,0 1,0-1,1 0,-1 0,1 0,-1 0,1 0,0-1,0 0,-1 0,1 0,0 0,0-1,0 1,0-1,0 0,0 0,0-1,0 1,0-1,4 0,176-48,-81 15,29-9,-132 43,-1-1,1 1,0 0,-1 0,1 0,0-1,0 1,-1 0,1-1,0 1,0 0,-1-1,1 1,0 0,0-1,0 1,0 0,-1-1,1 1,0-1,0 1,0 0,0-1,0 1,0 0,0-1,0 1,0-1,0 1,0 0,0-1,1 1,-1-1,0 1,0 0,0-1,0 1,1 0,-1-1,0 1,0 0,1 0,-1-1,0 1,0 0,1-1,-1 1,0 0,1 0,-1 0,0 0,1-1,-1 1,1 0,-1 0,0 0,-38-3,35 3,-175-9,19-9,147 18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1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0 339,'130'-21,"114"2,920-105,-323 51,-256 54,-44-7,367 27,-455-31,-86 20,-256-1,1 5,46 6,-97 0,136 27,-27 2,-116-27,-30-2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218 379,'257'-81,"-233"73,-2 0,1-2,-1-1,-1 0,0-2,0 0,-1-1,-1-1,-1-1,0-1,10-12,-23 23,0-1,-1 0,1 0,-2 0,1 0,-1-1,0 1,0-1,-1 0,0 0,0 0,-1 0,0 0,-1-2,1 9,-1 1,0-1,0 1,0-1,0 1,0-1,0 0,0 1,0-1,0 1,0-1,0 1,0-1,0 1,0-1,0 1,0-1,0 1,-1-1,1 1,0-1,0 1,-1-1,1 1,0-1,-1 1,1 0,-1-1,1 1,0 0,-1-1,1 1,-1 0,1-1,-1 1,1 0,-1 0,1 0,-1-1,1 1,-1 0,1 0,-1 0,1 0,-1 0,1 0,-1 0,1 0,-1 0,0 0,1 0,-1 0,1 1,-1-1,1 0,-1 0,1 1,-1-1,1 0,0 0,-1 1,1-1,-1 1,1-1,0 0,-1 1,1-1,-1 1,-23 31,-3 37,4 2,2 0,3 1,4 1,2 0,1 48,-3-3,-12 118,10-76,-7-1,-9 11,27-146,-1 0,-2-1,0 0,-1 0,-2-1,0 0,-1-1,-1 0,-1-1,-3 2,7-13,0 0,0-1,0 0,-1-1,0 0,-1-1,0 0,0 0,0-2,0 1,-1-2,1 1,-1-2,0 0,0 0,0-1,0-1,0 0,-8-2,14 1,0-1,0-1,0 0,0 1,1-2,-1 1,1-1,0 0,0 0,0-1,1 0,-1 0,1 0,1-1,-1 1,1-1,0 0,0-1,0 1,1-1,0 1,0-1,1 0,0 0,0 0,1-1,0 1,0 0,0 0,1-1,1 1,-1 0,1-1,0 1,0 0,1 0,0 0,2-5,10-23,1 0,2 1,1 0,2 2,0 0,3 2,0 0,2 1,2 2,0 0,1 2,2 1,3 0,-31 22,68-56,3 3,2 4,2 2,23-7,-26 7,-56 36</inkml:trace>
  <inkml:trace contextRef="#ctx0" brushRef="#br0" timeOffset="786.386">726 1366,'-13'15,"13"-24,20-25,3 0,1 2,1 0,1 2,2 1,1 1,8-4,4 6,-40 26,0 0,0-1,-1 1,1-1,0 1,0 0,0 0,0 0,0-1,0 1,0 0,0 0,-1 0,1 0,0 1,0-1,0 0,0 0,0 0,0 1,0-1,-1 0,1 1,0-1,0 1,-1-1,1 1,0 0,0-1,-1 1,1-1,-1 1,1 0,0 0,-1-1,0 1,1 0,-1 0,1 0,-1 0,0-1,0 1,1 0,-1 0,0 0,0 0,0 0,0 0,0 1,-45 183,45-184,0-1,0 1,0-1,0 1,0-1,1 1,-1-1,0 1,0-1,1 1,-1-1,0 0,1 1,-1-1,0 1,1-1,-1 0,0 1,1-1,-1 0,1 0,-1 1,1-1,-1 0,1 0,-1 0,1 1,-1-1,1 0,-1 0,1 0,-1 0,1 0,-1 0,1 0,-1 0,1 0,-1 0,1-1,0 1,-1 0,0 0,1 0,-1-1,1 1,-1 0,1 0,-1-1,1 1,-1 0,0-1,1 1,-1-1,0 1,1 0,-1-1,0 1,0-1,1 1,-1-1,0 0,29-24,-29 25,184-185,-143 155,-40 29,-1 1,1 0,-1-1,1 1,0-1,-1 1,1 0,0-1,0 1,-1 0,1 0,0 0,-1-1,1 1,0 0,0 0,-1 0,1 0,0 0,0 0,-1 1,1-1,0 0,0 0,-1 0,1 1,0-1,-1 0,1 1,0-1,-1 1,1-1,-1 1,1-1,0 1,-1-1,1 1,-1-1,0 1,1 0,-1-1,1 1,-1 0,0-1,0 1,1 0,-1 0,0-1,0 1,0 0,0 0,0-1,0 1,0 0,0 0,0-1,0 1,0 0,0 0,-1-1,1 1,0 0,-1-1,-36 118,15-66,-4 29,23-62</inkml:trace>
  <inkml:trace contextRef="#ctx0" brushRef="#br0" timeOffset="1289.725">1657 1085,'-239'228,"231"-220,20-20,24-22,182-163,-147 162,-69 35,-1-1,1 1,0 0,0 0,-1 0,1 0,0 0,0 0,-1 0,1 0,0 1,-1-1,1 1,0-1,-1 1,1 0,0-1,-1 1,1 0,-1 0,0 0,1 0,-1 0,0 1,1-1,-1 0,0 1,0-1,0 1,0-1,-1 1,1-1,0 1,0 0,-1-1,1 1,-1 0,0-1,1 1,-1 0,0 1,0 226,4-206,2-4</inkml:trace>
  <inkml:trace contextRef="#ctx0" brushRef="#br0" timeOffset="1523.528">1544 1225,'38'-4,"33"-7,8-2,-4 2,-11 3,-10 2,-15 7,-9 4,-10 1</inkml:trace>
  <inkml:trace contextRef="#ctx0" brushRef="#br0" timeOffset="1756.587">2278 1141,'-19'34,"-12"15,1 0</inkml:trace>
  <inkml:trace contextRef="#ctx0" brushRef="#br0" timeOffset="2005.138">2053 999,'43'39,"19"17,4 4,-5-8,-12-9,-10-10,-12-7,-5-8,-7-2,-1-4,2-4,-2-3</inkml:trace>
  <inkml:trace contextRef="#ctx0" brushRef="#br0" timeOffset="3333.378">2391 1028,'-5'0,"-6"5,-2 6,-2 1,0 4,3 4,-1-2,2 1,7-3,4-3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797 117,'-2'-3,"0"0,0 0,0 0,0 0,-1 0,1 0,-1 0,0 1,1-1,-1 1,-1 0,1 0,0 0,0 0,-1 1,-2-2,-1-1,-146-52,123 51,1 1,-1 1,1 2,-1 1,0 1,-8 3,11-1,-1 2,1 0,0 2,1 2,-19 7,42-15,0 0,-1 0,2 1,-1-1,0 0,0 1,0 0,1 0,-1 0,1 0,-1 0,1 0,0 1,0-1,0 1,0-1,0 1,1 0,-1 0,1 0,0 0,-1 0,1 0,1 0,-1 0,0 0,1 0,0 0,0 1,0-1,0 0,0 0,0 1,1-1,0 0,0 0,0 0,0 0,0 0,0 0,1 0,-1 0,3 2,138 109,-141-110,0 0,0-1,0 1,-1 0,0 0,1-1,-1 1,-1 0,1 0,0-1,-1 1,0 0,0 0,0-1,0 1,-1-1,1 1,-1-1,0 0,0 0,0 1,-1-1,1-1,-1 1,1 0,-1-1,0 1,0-1,0 0,0 0,-1 1,-10 10,3 0,-34 36,2 3,2 1,-30 54,68-103,0 0,0 1,1-1,-1 1,1-1,0 1,1 0,-1 0,1 0,0-1,0 1,0 1,1-1,0 0,0 0,0 0,1 0,-1 0,1 0,0 0,1 0,-1 0,1-1,0 1,0 0,1-1,-1 0,1 1,0-1,0 0,0 0,1-1,-1 1,1-1,0 0,0 1,0-2,1 1,2 1,19 0,1-2,-1 0,0-2,1-1,-1-2,0 0,0-1,18-7,-40 11,219-74,-198 63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97,'-3'-7,"-2"0,1 1,-1 0,1 0,-2 0,1 0,-1 1,0 0,0 0,0 0,-1 1,1 0,-1 0,0 1,0 0,-1 0,1 1,-1-1,1 2,-1-1,0 1,1 0,-1 1,0 0,0 0,1 0,-1 1,0 0,0 1,1 0,-1 0,-1 1,1 2,1-1,-1 1,1 1,0-1,0 1,1 0,0 1,0 0,0 0,1 0,0 0,0 1,1 0,0 0,1 0,-1 1,2-1,-1 1,1-1,0 1,1 0,0 0,0 0,1 0,0 0,1 0,1 4,-1-10,1 0,0 0,0 0,0 0,0 0,1-1,-1 1,1-1,0 0,-1 0,1 0,0 0,0 0,1 0,-1-1,0 1,0-1,1 0,-1 0,1-1,-1 1,0-1,1 1,0-1,-1 0,1 0,-1-1,1 1,98-24,-74 11,-1-2,0-1,-1 0,-1-2,-1-2,-1 0,0-1,9-13,21-39,-134 254,42-87,5 1,5 2,-2 23,-46 173,71-273,4-15,-1 0,1 1,1-1,-1 1,1 0,0-1,0 1,0 0,1 0,0 0,0-1,1 1,-1 0,1 0,1-1,-1 1,1 0,0-1,0 1,2-5,-1-1,1 1,-1-1,1 0,-1 0,1-1,-1 1,1-1,-1 1,0-1,1 0,-1-1,0 1,0 0,1-1,-1 0,0 0,-1 0,1 0,0 0,0 0,-1-1,0 1,1-1,-1 0,0 0,0 0,-1 0,1 0,1-3,79-138,-80 138,1 0,-1 0,-1-1,1 1,-1 0,0-1,-1 1,0 0,0-1,0 1,-1-1,1 1,-2 0,1-1,-1 1,0 0,0 0,0 0,-1 0,0 0,0 1,-1-1,1 1,-3-3,-5 0,0 0,0 1,-1-1,0 2,0 0,0 1,-1 0,0 0,0 2,0-1,0 2,-1 0,1 0,-1 2,1-1,-1 2,0 0,1 0,-11 3,-17-2,34-2,0-1,0 2,0-1,0 1,0 0,0 1,1 0,-1 0,0 0,1 1,0 0,-1 0,35 8,1-12,-1-1,1-1,-1-1,0-2,0-1,21-8,-18 6,-25 7,52-12,-1-3,-1-3,0-2,-2-2,32-21,-32 4,-40 30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2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1,'-9'18,"1"0,1 0,0 1,1 0,1 0,1 1,1-1,1 1,0 0,2 18,0-35,0 0,1 0,0 0,-1 0,1 0,0 0,1 0,-1-1,0 1,1 0,0-1,-1 1,1-1,0 0,0 1,0-1,1 0,-1 0,0 0,1-1,-1 1,1-1,0 1,-1-1,1 0,0 0,0 0,0 0,0-1,0 1,0-1,0 1,0-1,0 0,0-1,0 1,0 0,0-1,2 0,4-1,0 0,0 0,0-1,0 0,0-1,0 0,-1 0,0-1,0 0,0 0,0-1,2-3,9-12,-1-2,0 0,-2-1,-1 0,-1-1,0-3,3-18,-13 25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1,'-5'24,"-1"8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0,'8'21,"-2"0,0 0,-1 1,-2-1,0 1,-1 0,-1 0,-1 0,-1 0,-1 0,1 25,-16 281,4-62,-14-109,26-147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1,'-14'33,"-1"12,3-3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4:38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1,'11'254,"-2"-187,-3 1,-2 0,-4 0,-2 0,-9 40,-30 97,41-186,7-25,14-29,-21 34,18-31,2 1,0 0,3 2,0 1,2 0,0 2,2 1,1 1,9-5,-20 16,-13 9,0-1,0 1,1 0,0 0,-1 0,1 1,1 0,-1 0,0 0,1 0,0 1,-1 0,1 0,0 1,0-1,0 1,0 1,0-1,1 1,-1 0,0 1,0-1,-2 4,0 1,0 0,0-1,-1 1,0 0,0 1,0-1,-1 1,0-1,0 1,0-1,-1 1,0 0,0 0,0 0,-1 0,1 0,-1 0,-1 0,1 0,-1 0,-1 0,0 3,-1 7,-1 0,-1 0,0-1,-1 1,-1-1,0-1,-1 1,0-1,-1-1,-1 1,0-2,-1 1,0-1,-1-1,-1 0,1-1,-2 0,1-1,-1-1,-1 0,1-1,-1 0,-1-1,1-1,-1 0,0-1,-10 0,23-2,1-1,-1-1,1 1,-1 0,1-1,-1 1,0-1,1 0,-1 0,0 0,1 0,-1 0,1 0,-1-1,0 1,1-1,-1 0,1 0,0 0,-1 0,1 0,0 0,-1-1,1 1,0-1,0 0,0 0,0 1,1-1,-1 0,0-1,1 1,-1 0,1 0,0-1,0 1,0 0,0-1,0 1,1-1,-1-2,-3-16</inkml:trace>
  <inkml:trace contextRef="#ctx0" brushRef="#br0" timeOffset="675.634">562 960,'80'-59,"-79"58,24-18,-1-1,-1-2,-1 0,-1-2,0 0,-2-1,7-13,-14 17,-1-1,-1 1,-1-2,-1 1,-1-1,3-15,-10 37,1-1,-1 0,0 1,1-1,-1 1,0-1,0 0,0 1,0-1,0 0,0 1,0-1,-1 1,1-1,-1 0,1 1,-1-1,1 1,-1-1,0 1,0 0,0-1,0 1,0 0,0-1,0 1,0 0,0 0,-1 0,1 0,0 0,-1 0,1 1,-1-1,1 0,-1 1,1-1,-1 1,1-1,-1 1,0 0,1 0,-1 0,0-1,1 2,-2-1,-73 24,72-22,0 1,0-1,0 0,0 1,0 0,1 0,0 0,-1 0,1 1,0-1,1 1,-1 0,1 0,-1 0,1 0,0 0,1 0,-1 1,1-1,0 1,0-1,0 1,0-1,1 1,0-1,0 1,0 0,1-1,-1 1,1-1,0 1,0-1,1 1,-1-1,1 0,0 0,0 0,1 0,-1 0,1 0,0 0,0-1,0 0,0 1,1-1,-1 0,1-1,3 3,54 12,-56-17,-1 0,1 1,-1-1,1 1,-1 0,0 0,1 0,-1 0,0 1,0 0,0 0,0 0,0 0,0 1,-1-1,1 1,-1 0,0 0,0 0,0 1,0-1,0 1,-1 0,0-1,1 1,-2 0,1 0,0 1,-1-1,1 2,-19 157,19-150,1-6</inkml:trace>
  <inkml:trace contextRef="#ctx0" brushRef="#br0" timeOffset="923.377">1210 848,'-10'19,"-2"6</inkml:trace>
  <inkml:trace contextRef="#ctx0" brushRef="#br0" timeOffset="1174.235">1182 368,'0'0</inkml:trace>
  <inkml:trace contextRef="#ctx0" brushRef="#br0" timeOffset="1340.215">1380 593,'-9'36,"2"1,2 0,2 0,1 1,1-1,4 26,-3-58,0 0,1 0,-1 0,1 0,0 0,0-1,1 1,0 0,-1-1,2 1,-1-1,0 1,1-1,0 0,0 0,0 0,0-1,1 1,-1-1,1 1,0-1,0 0,0-1,0 1,1-1,-1 0,1 0,0 0,-1-1,1 1,0-1,0 0,0-1,0 1,0-1,0 0,-1 0,1 0,3-1,0-1,0-1,0 0,-1 0,1 0,-1-1,1 0,-1-1,-1 0,1 0,-1 0,1-1,-2 0,1 0,-1 0,1-1,-2 1,1-1,-1-1,3-6,1-4,0 1,-2-1,0 0,-1 0,-1 0,-1-1,0 0,-1-5,-2 11</inkml:trace>
  <inkml:trace contextRef="#ctx0" brushRef="#br0" timeOffset="1756.235">1803 960,'170'-216,"-99"169,-70 48,1 1,0 0,-1-1,1 1,-1 0,0-1,1 1,-1 0,0 0,0 0,0 0,-1 0,1 1,0-1,-1 0,1 0,-1 0,0 0,0 1,0-1,0 0,0 0,0 1,-1-1,1 0,-1 1,1 2,10 55,-10-59,1 1,0-1,-1 0,1 0,0 0,0 0,0 1,0-1,0-1,0 1,0 0,0 0,0 0,1 0,-1-1,0 1,0-1,1 1,-1-1,0 1,1-1,-1 0,0 0,1 1,-1-1,1 0,-1 0,0-1,1 1,-1 0,0 0,1-1,-1 1,0 0,1-1,-1 1,0-1,0 0,1 0,-1 1,0-1,1-1,82-52,-66 41,0 1,1 0,0 1,1 1,0 1,0 1,8-2,-26 10,1 0,0 0,0 0,-1 1,1-1,0 1,-1-1,1 1,0 0,-1 0,1 0,-1 0,0 1,1-1,-1 1,0-1,0 1,0 0,0 0,0 0,0 0,0 0,-1 0,1 1,-1-1,0 0,0 1,1-1,-1 1,-1 0,1-1,0 1,-1 0,1-1,-1 1,0 0,0-1,0 1,0 0,-1 0,1-1,-1 1,1 0,-1-1,0 2,4 30,2-14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2508,'0'0,"-1"0,1-1,0 1,-1 0,1-1,-1 1,1 0,-1-1,1 1,-1 0,1 0,-1-1,1 1,-1 0,1 0,-1 0,1 0,-1 0,1 0,-1 0,1 0,-1 0,1 0,-1 0,1 0,-1 0,1 0,-1 1,1-1,-1 0,1 0,-1 0,1 1,-1-1,1 0,-1 1,1-1,0 0,-1 1,1-1,-1 1,1-1,0 1,0-1,-1 1,1-1,0 1,0-1,0 1,-1-1,1 1,0-1,0 1,0-1,0 1,0-1,0 1,0-1,0 1,0-1,0 1,1-1,-1 1,0-1,0 1,-1 40,4-23,3 14,-1 0,-2 0,-1 0,-1 0,-2 1,-2-1,-1 5,-26 182,14-130,15-79</inkml:trace>
  <inkml:trace contextRef="#ctx0" brushRef="#br0" timeOffset="503.832">228 2734,'-159'104,"157"-103,1-1,0 1,0 0,-1 0,1 0,0 0,0 0,0 0,0 0,0 0,0 0,0 0,0 0,0 1,1-1,-1 0,0 1,1-1,-1 0,1 1,0-1,-1 1,1-1,0 1,0-1,0 1,0-1,0 1,0-1,0 1,1-1,-1 1,0-1,1 0,-1 1,1-1,0 0,-1 1,1-1,0 0,0 0,0 1,0-1,0 0,0 0,0 0,0 0,0 0,1-1,-1 1,0 0,1 0,-1-1,1 1,8 5,0 1,-1 0,0 0,0 1,-1 0,0 1,0 0,0 0,-2 0,1 1,-1 0,0 1,-1-1,-1 1,1 0,-2 0,2 5,1 31,-6-34</inkml:trace>
  <inkml:trace contextRef="#ctx0" brushRef="#br0" timeOffset="751.348">481 2987,'-9'29,"-4"14,6 1,3-14,4-10</inkml:trace>
  <inkml:trace contextRef="#ctx0" brushRef="#br0" timeOffset="1381.466">821 2593,'-3'-3,"-1"0,1 0,-1 0,0 1,1-1,-1 1,0 0,0 0,0 0,-1 1,1 0,0 0,-1 0,1 0,0 0,-1 1,1 0,-1 0,1 0,-1 1,1-1,0 1,-1 0,1 0,0 1,-1-1,1 1,0 0,0 0,1 0,-1 1,0-1,1 1,-1 0,-2 3,3-2,0 0,1 0,0 0,-1 1,1-1,1 1,-1-1,1 1,0 0,0-1,0 1,0 0,1 0,0-1,0 1,0 0,1 0,0 0,0-1,0 1,0 0,1-1,-1 1,1-1,0 0,1 1,-1-1,1 0,0 0,0-1,0 1,0 0,1-1,-1 0,1 0,0 0,3 2,34 20,-33-23,-1 1,1 0,-1 0,0 1,0 0,0 0,-1 1,0 0,0 0,0 0,0 1,-1 0,0 0,0 0,0 1,-1 0,0-1,0 2,-1-1,0 0,0 1,-1-1,0 1,0 0,0 0,-1 0,-1 0,1 6,-5-3,1 0,-2 0,1-1,-1 0,-1 0,0 0,0 0,-1-1,0 0,-1 0,0-1,0 0,-1-1,0 1,0-2,-1 1,1-1,-2-1,1 0,0 0,-1-1,0 0,0-1,0-1,0 1,-4-1,13-2,1 1,-1-1,1 0,-1 1,1-1,-1 0,1 0,-1 0,0 0,1 0,-1-1,1 1,-1 0,1-1,0 1,-1-1,1 0,-1 1,1-1,0 0,-1 0,1 0,0 0,0 0,0 0,0 0,0 0,0 0,0 0,0-1,0 1,1 0,-1-1,0 1,1-1,-1 1,1-1,-1 1,1-1,0 1,0-1,0 1,0-1,0 1,0-1,0 1,0-1,1 1,-1-1,0 1,1-1,0 1,-1-1,1 1,0 0,0-2,130-159,-115 148,-3 3</inkml:trace>
  <inkml:trace contextRef="#ctx0" brushRef="#br0" timeOffset="1700.576">1102 2960,'-9'28,"-4"16,1 3,7-5,4-10</inkml:trace>
  <inkml:trace contextRef="#ctx0" brushRef="#br0" timeOffset="-16738.599">1131 1238,'460'-30,"293"31,-525-29,505 29,-683-1,115-11,-135 4,-1 3,1 0,0 2,0 1,23 3,67-4,49-25,0 15,-115 3,0 4,0 1,52 5,-91-1,182-28,57 16,-187 3,-1 2,1 3,1 2,25 6,26-2,-63-2,142-12,0-7,-1-7,-120 26,100-11,19-8,-195 20,0-1,0 0,0 0,0 0,1 1,-1-1,0 0,0 0,0 0,0-1,0 1,0 0,0 0,0-1,0 1,0 0,0-1,0 1,0-1,0 1,0-1,0 0,0 1,0-1,0 0,-1 0,1 1,0-1,0 0,-1 0,1 0,-1 0,1 0,-1 0,1 0,-1 0,0 0,1 0,-1 0,0-1,0 1,0 0,0 0,0 0,0 0,0 0,0 0,-1 0,1 0,0-1,0 1,-1 0,1 0,-1 0,1 0,-1 0,0 1,1-1,-1 0,0 0,1 0,-1 0,0 0,-52-152,25 39,27 110,0 1,-1 0,0 1,1-1,-1 0,0 0,-1 1,1-1,0 1,-1 0,1 0,-1 0,0 0,1 0,-1 0,0 1,0-1,0 1,-1 0,1 0,0 0,0 0,-1 1,1-1,0 1,-1 0,1 0,0 0,-1 0,1 1,0 0,0-1,-1 1,1 0,0 0,0 1,0-1,-3 2,-22 2,-146 30,72-34,-78 9,116 0,0-3,0-2,-1-4,-39-4,-15 1,-221 2,144-28,-86 27,59 29,-146-26,227 24,-281-26,225 29,-197-28,198 27,67-17,89-3,-1-2,0-1,1-3,-1-1,-37-4,-12 1,-220 3,114 26,0-27,54 27,-308-27,438 0,0 1,0 1,0-1,0 2,0 0,0 1,0 0,1 0,-10 6,18-5,0 1,0-1,0 1,1 0,-1 0,2 0,-1 0,1 0,-1 1,2-1,-1 1,1 0,0-1,0 1,1 0,0 0,0-1,1 1,0 0,0 0,1 3,-1 12,-25 177,24-197,0 0,0 0,0 0,1 0,-1 0,1 0,-1 0,1 0,0 0,-1-1,1 1,0 0,0-1,1 1,-1 0,0-1,0 1,1-1,-1 0,1 1,-1-1,1 0,-1 0,1 0,0 0,0 0,0 0,-1-1,1 1,0-1,0 1,0-1,0 0,0 1,0-1,0 0,0 0,2-1,78-18,-53 11,1 1,0 1,0 1,0 2,1 1,-1 2,14 2,132-11,25-11,-118 5,-59 10</inkml:trace>
  <inkml:trace contextRef="#ctx0" brushRef="#br0" timeOffset="-13237.234">792 1408,'-2'1,"0"0,0 1,0-1,1 1,-1 0,1-1,-1 1,1 0,-1 0,1 0,0 0,0 0,0 0,0 0,0 1,1-1,-1 0,1 1,-1-1,1 0,0 1,0-1,0 0,0 1,0-1,0 1,-2 225,30-30,-29 26,-2-199,-12-29,-121-176,60 107,76 71,1 1,-1-1,1 1,-1-1,1 1,0-1,0 1,0-1,0 1,0 0,0 0,0 0,0-1,0 1,0 0,1 0,-1 0,0 1,1-1,-1 0,1 0,-1 1,1-1,-1 1,1 0,-1-1,1 1,0 0,-1 0,1 0,0 0,-1 0,1 0,1 0,6-1,42-8,0 2,0 2,1 3,47 4,-27-1,-71-1,5-1,1 1,0 0,0 0,-1 1,1-1,-1 2,1-1,0 1,-1 0,0 0,1 0,-1 1,0 0,3 3,-8-3,-1 0,1 0,-1 0,0 0,0 0,-1 0,1 0,0 0,-1 0,0 0,0 0,0 0,0 0,0 0,-1-1,1 1,-1 0,0-1,0 1,1-1,-2 0,1 0,0 0,0 0,-1 0,1 0,-1 0,1-1,-3 1,1 2,-219 182,208-159,23-26</inkml:trace>
  <inkml:trace contextRef="#ctx0" brushRef="#br0" timeOffset="11802.845">3727 1322,'-5'0,"-6"0,-1 5,1 6,2 7,4 4,6 4,4 2,0 1,0 0,-1 0,-1-4</inkml:trace>
  <inkml:trace contextRef="#ctx0" brushRef="#br0" timeOffset="14159.058">2373 1408,'0'4,"0"12,0 8,0 4,0 2,0 2,4-1,3-1,-1 0,-2-5</inkml:trace>
  <inkml:trace contextRef="#ctx0" brushRef="#br0" timeOffset="19124.613">2400 1322,'2'-5,"0"-1,-1 0,1 0,-2 0,1 0,-1 0,0 0,0 0,0 0,-1 0,0 0,0 0,-1 0,1 0,-1 1,0-1,-1 0,0 1,0 0,0-1,-1 2,1 0,0 1,0-1,1 0,-1-1,1 1,0 0,0-1,0 1,0-1,1 1,0-1,0 0,0 0,1 1,0-1,-1 0,2 0,-1 0,1 0,-1 1,1-1,0 0,1 1,-1-1,3-3,4 29,-7 99,10 73,28-25,-60-25,19 166,-14-274,11-40</inkml:trace>
  <inkml:trace contextRef="#ctx0" brushRef="#br0" timeOffset="20110.224">2400 1041,'-96'144,"-17"-43,111-101,1 0,0 1,0-1,0 0,-1 1,1-1,0 1,0 0,0-1,0 1,0 0,0-1,0 1,0 0,0 0,1 0,-1 0,0 0,0 0,1 0,-1 0,1 0,-1 0,1 0,-1 1,1-1,0 0,-1 0,1 0,0 1,0-1,0 0,0 0,0 0,0 1,1-1,-1 0,0 0,0 0,1 1,-1-1,1 0,-1 0,1 0,-1 0,1 0,0 0,0 0,-1 0,1 0,0 0,0 0,0-1,0 1,0 0,0-1,0 1,1 0,11 3,0-1,0 0,0-1,0 0,0-1,0 0,0-1,1-1,0 0,14 0,171-29,-198 30,0 0,1 1,-1-1,0 0,0 0,0 0,0 0,0 0,1-1,-1 1,0 0,0 0,0-1,0 1,0-1,0 1,0-1,0 1,0-1,0 1,0-1,0 0,0 0,0 0,-1 1,1-1,0 0,-1 0,1 0,0 0,-1 0,1 0,-1 0,0 0,1 0,-1-1,0 1,1 0,-1 0,0 0,0 0,0 0,0-1,0 1,-1 0,1 0,0 0,0 0,-1 0,1 0,-1 0,1-1,-1 1,1 0,-1 1,1-1,-1 0,0 0,0 0,1 0,-2 0,-114-147,88 110,17 18</inkml:trace>
  <inkml:trace contextRef="#ctx0" brushRef="#br0" timeOffset="20875.415">2344 2226,'-2'1,"0"0,1 0,-1 0,1 1,-1-1,1 0,-1 1,1-1,0 1,0 0,-1-1,1 1,0 0,1 0,-1-1,0 1,0 0,1 0,-1 0,1 0,0 0,0 0,0 0,0 0,0 0,0 1,-2 7,-30 189,6-12,25-175</inkml:trace>
  <inkml:trace contextRef="#ctx0" brushRef="#br0" timeOffset="21190.349">2260 2254,'14'-5,"20"-6,8-2,2 2,-2 3,-2 2,-9 8,-15 7,-9 3</inkml:trace>
  <inkml:trace contextRef="#ctx0" brushRef="#br0" timeOffset="21454.108">2287 2480,'15'5,"9"1,5 0,3-1,1-1,-1-2,0-1,-7 0</inkml:trace>
  <inkml:trace contextRef="#ctx0" brushRef="#br0" timeOffset="22427.275">2627 2620,'-45'52,"41"-47,1 0,-1 1,1-1,0 1,0 0,1 0,-1 0,1 1,1-1,-1 0,1 1,0-1,1 1,0-1,-1 1,2-1,-1 1,1-1,0 1,1-1,-1 0,1 0,2 4,-1-8,0-1,0 0,0 0,-1-1,1 1,0-1,0 1,0-1,0 0,1 0,-1 0,0-1,0 1,-1-1,1 0,0 1,0-1,0-1,0 1,-1 0,1-1,0 1,-1-1,1 0,-1 0,0 0,0 0,0 0,0 0,0-1,0 1,1-2,1 0,105-115,-108 118,0 0,0 0,0 0,0 0,0 0,0 0,1 0,-1 0,0 1,1-1,-1 0,0 1,1-1,-1 1,1-1,-1 1,0 0,1 0,-1-1,1 1,-1 0,1 0,-1 0,1 1,-1-1,1 0,-1 1,1-1,-1 1,0-1,1 1,-1-1,0 1,1 0,-1 0,0 0,0 0,0 0,0 0,0 0,0 0,0 0,0 0,0 1,0-1,-1 0,1 1,0-1,-1 0,1 1,-1-1,0 1,1-1,-1 1,0-1,0 1,0-1,0 1,0-1,0 1,-1 0,4 31,-1 0,-2 0,-1 0,-2 0,-1 0,-2 0,-8 24,12-46,-1-1,0 1,-1 0,0-1,0 0,-1 0,-1 0,0-1,0 0,-1 0,0 0,0-1,-1 0,0-1,0 1,-5 1,10-5,-1-1,0 0,0 0,0-1,-1 1,1-1,0 0,-1 0,0 0,1-1,-1 0,0 0,0 0,0 0,0-1,1 1,-1-1,0-1,0 1,0-1,0 0,0 0,0 0,1 0,-5-3,7 1,0-1,1 1,0-1,0 1,0-1,0 0,0 1,1-1,-1 0,1 1,0-1,0 0,1 0,-1 1,1-1,0 0,0 0,0 1,0-1,0 1,1-1,0 1,0 0,0 0,0 0,0 0,1 0,-1 0,1 0,0 1,2-3,15-13,1 0,0 1,1 2,1 0,0 1,24-10,9-6,-31 17,-3 2</inkml:trace>
  <inkml:trace contextRef="#ctx0" brushRef="#br0" timeOffset="26445.389">1243 1041,'313'0,"-116"-29,113 28,-253-10,-49 9,1 0,-1 0,0 0,1 1,-1 1,1-1,-1 1,1 1,-1 0,1 0,0 0,48 13,-87-21,11-2,-1-2,1 0,1-1,0-1,0-1,-9-10,27 23,0 1,0 0,-1-1,1 1,0-1,-1 1,1 0,0-1,-1 1,1 0,-1-1,1 1,-1 0,1 0,0-1,-1 1,1 0,-1 0,1 0,-1 0,1 0,-1 0,1 0,-1-1,1 1,-1 1,1-1,-1 0,1 0,-1 0,1 0,-1 0,1 0,-1 1,1-1,-1 0,1 0,-1 1,1-1,0 0,-1 0,1 1,-1-1,1 1,0-1,-1 0,1 1,0-1,0 1,-1-1,1 1,0-1,0 1,0-1,0 1,-1-1,1 1,0-1,0 1,0-1,0 1,-5 45,4-28,-19 130,-1-37,22-111,0 1,0 0,-1-1,1 0,0 1,0-1,0 0,0 1,0-1,0 0,1 0,-1 0,0 0,0 0,0 0,0 0,0 0,0 0,0-1,0 1,0 0,0-1,0 1,0 0,0-1,-1 0,1 1,0-1,0 1,0-1,0 0,-1 0,1 1,0-1,-1 0,1 0,-1 0,1 0,-1 0,1 0,-1 0,0 0,1 0,-1 0,0 0,0 0,0 0,1-1,3-3,167-203,-125 166,-30 29</inkml:trace>
  <inkml:trace contextRef="#ctx0" brushRef="#br0" timeOffset="27363.218">1328 165,'29'313,"-7"-155,-19-152,0-6</inkml:trace>
  <inkml:trace contextRef="#ctx0" brushRef="#br0" timeOffset="27662.422">1328 110,'5'0,"16"0,9 0,4 0,2-5,-1-2,3-4,0 0,-2 1,-2-2,-2 1,-1 3,-2-3,-1 1,0 2,0 2,-5 7,-6 4</inkml:trace>
  <inkml:trace contextRef="#ctx0" brushRef="#br0" timeOffset="27908.735">1328 391,'29'0,"19"0,6-5,-1-1,-5 0,-6 1,-5 2,-4 1,-3 1,-7 0</inkml:trace>
  <inkml:trace contextRef="#ctx0" brushRef="#br0" timeOffset="28175.315">2062 363,'-33'34,"-12"20,-2 2,6-5,6-11,8-7,9-9</inkml:trace>
  <inkml:trace contextRef="#ctx0" brushRef="#br0" timeOffset="28428.402">1893 307,'9'14,"14"10,6 6,5 2,0-5,-1-1,-1-5,-5-2,-4 0,-4-2</inkml:trace>
  <inkml:trace contextRef="#ctx0" brushRef="#br0" timeOffset="33946.445">3727 899,'-2'1,"0"0,1 1,-1-1,0 1,0 0,1 0,-1-1,1 1,-1 0,1 0,0 0,0 0,0 1,0-1,0 0,0 0,1 1,-1-1,1 0,0 1,-1-1,1 0,0 1,0-1,1 1,-2 0,0 14,0 1,1-1,1 1,1-1,0 0,1 0,5 15,-5-17,-1-1,0 1,-1-1,-1 1,-1-1,0 1,0-1,-1 0,-1 1,-1-1,-10 212,1-156,10-59,0 0,1 0,0 0,0 0,2 1,-1-1,1 0,1 0,2 11,5 18,-1 1,-2-1,-2 1,-1 28,-3 327,13-312,-32-123,-5-27,18 45,-1-1,0 1,-2 0,0 1,-1 0,-2 1,0 0,0 1,-11-10,-24-15,186 60,93-45,-203 26,79 10,-105-7,0 1,0-1,0 1,0 0,0 0,0 0,-1 0,1 0,-1 0,0 1,1-1,-1 0,0 1,0-1,-1 1,1-1,0 1,-1-1,0 1,1-1,-1 1,0 0,0-1,-1 1,1-1,0 1,-1-1,0 1,1-1,-1 1,0-1,0 1,0-1,-1 0,1 0,-1 1,1-1,-1 0,0 0,1-1,-1 1,0 0,0-1,-1 1,1-1,0 1,0-1,-1 0,1 0,-1 0,-1 0,-140 77,-29 30,167-101</inkml:trace>
  <inkml:trace contextRef="#ctx0" brushRef="#br0" timeOffset="34958.598">3388 3016,'-2'-1,"0"-1,0 1,0-1,1 0,-1 0,1 0,-1 0,1 0,-1 0,1 0,0 0,0 0,0-1,0 1,0 0,1-1,-1 1,1-1,0 1,-1 0,1-1,0 1,0-1,1-1,1-14,1 1,0 0,2 0,0 0,1 1,0 0,1 0,1 0,1 1,0 0,1 1,-4 1,2 1,-1 1,1-1,1 1,0 1,1 0,0 0,0 0,1 2,0-1,10-5,-19 13,0 0,0 1,0-1,0 0,1 1,-1-1,0 1,0 0,1-1,-1 1,0 0,1 0,-1 1,0-1,0 0,1 1,-1 0,0-1,0 1,0 0,0 0,0 0,0 0,0 1,0-1,0 0,0 1,-1-1,1 1,0 0,-1 0,0-1,1 1,-1 0,0 0,0 0,0 0,0 1,0-1,-1 0,1 0,-1 0,1 1,-1 0,12 102,-12-99,0-6,-1 1,1 0,0-1,-1 1,1 0,0-1,-1 1,1 0,0-1,0 1,0 0,0-1,0 1,0 0,0 0,0-1,0 1,0 0,0-1,0 1,0 0,1-1,-1 1,0 0,0-1,1 1,-1 0,0-1,1 1,-1-1,1 1,-1-1,1 1,-1-1,1 1,-1-1,1 1,0-1,-1 0,1 1,0-1,-1 0,1 1,0-1,-1 0,1 0,0 0,-1 0,1 0,0 0,-1 0,1 0,0 0,0 0,-1 0,1 0,0 0,-1 0,1-1,0 1,150-118,-32 50,-117 68,-1 0,1-1,-1 1,1 0,-1 0,1 0,-1 0,1 1,-1-1,1 0,-1 0,1 1,-1-1,1 1,-1 0,0-1,1 1,-1 0,0 0,0 0,1 0,-1 0,0 0,0 0,0 0,0 0,0 1,0-1,-1 0,1 0,0 1,-1-1,1 1,-1-1,1 1,-1-1,0 1,1-1,-1 2,0 62,-35 48,33-94</inkml:trace>
  <inkml:trace contextRef="#ctx0" brushRef="#br0" timeOffset="35613.293">4376 2620,'-211'143,"170"-87,41-55,-1 0,0 1,1-1,-1 1,1-1,0 0,0 1,-1-1,1 1,0-1,0 1,0-1,0 1,1-1,-1 1,0-1,0 0,1 1,-1-1,1 1,0-1,-1 0,1 0,0 1,0-1,-1 0,1 0,0 0,0 0,1 0,-1 0,0 0,0 0,0 0,1-1,-1 1,0 0,1-1,-1 1,0-1,1 1,-1-1,1 0,0 0,8 1,0-2,0 1,0-2,0 1,0-1,-1-1,1 1,0-2,-1 1,0-2,0 1,0-1,0 0,-1-1,0 0,0 0,0-1,5-7,126-124,-138 136,1 0,-1 1,0-1,1 1,-1-1,1 1,0 0,-1-1,1 1,0 0,0 0,-1 0,1 1,0-1,0 0,0 1,0-1,0 1,0-1,0 1,1 0,-1 0,0 0,0 0,0 1,0-1,0 0,0 1,0 0,0-1,0 1,0 0,0 0,-1 0,1 0,0 0,-1 0,1 1,0-1,-1 1,1-1,-1 1,0-1,0 1,0 0,1-1,-1 1,-1 0,1 0,0 0,0 0,-1 0,1 0,-1 1,6 17,-1 0,0 0,-2 1,0-1,-1 1,-2 0,0-1,-1 1,-1 3,0 27,0-22,-1-1,-2 1,0-1,-2 0,-2-1,0 1,-2-2,-2 5,9-21,-1-1,0 0,0 0,0 0,-1-1,-1 1,1-2,-1 1,-1-1,1 0,-1 0,-1-1,1 0,-1 0,0-1,0 0,-1-1,-3 2,9-7,-1 0,1 0,0-1,1 1,-1-1,0 0,0 0,1 0,-1-1,1 1,0-1,-1 1,1-1,1 0,-1-1,0 1,1 0,-1-1,1 1,0-1,0 0,1 0,-1 0,1 0,0 0,0 0,0 0,0 0,1 0,0 0,0-1,0 1,0 0,0 0,1 0,0 0,0-1,0 1,1 0,0-2,5-12,0 0,1 1,2-1,-1 2,2-1,0 1,1 1,0 0,2 1,-1 0,2 1,8-6,81-47,-85 59</inkml:trace>
  <inkml:trace contextRef="#ctx0" brushRef="#br0" timeOffset="55716.062">6464 928,'-11'226,"3"-173,2 1,3 1,2-1,2 1,-1-43,-14 83,11-82,0 0,0 0,1 1,1-1,0 0,1 1,1-1,1 11,24 231,-39-29,-5-69,-4-178,14 9,-3-7,-1-1,0 2,-2 0,0 0,-1 1,0 1,-1 1,-1 0,-1 1,0 1,-1 0,0 2,-5-2,13 9,9 4,1 1,-1-1,1 0,-1 0,1 0,-1 0,1 0,-1 0,1 0,-1 0,1-1,-1 1,1-1,-1 1,1-1,0 1,-1-1,1 0,0 0,-1 0,1 1,0-1,0 0,0-1,0 1,0 0,0 0,0 0,0-1,1 1,-1 0,0-1,1 1,-1-1,1 1,-1-1,1 1,0-1,-1 1,1-1,0 1,0-1,0 1,1-1,-1 1,0-1,0 1,1-1,-1 1,1-1,-1 1,1 0,0-2,15-7,0 0,1 1,0 1,1 1,-1 0,1 1,0 1,1 0,0 2,-1 0,11 1,337 1,-366 2,-1-1,0 1,1-1,-1 1,1 0,-1-1,1 1,-1 0,1-1,-1 1,1 0,0-1,-1 1,1 0,0 0,0-1,-1 1,1 0,0 0,0 0,0-1,0 1,0 0,0 0,0 0,0-1,1 1,-1 0,0 0,0 0,1-1,-1 1,0 0,1-1,-1 1,1 0,-1-1,1 1,-1 0,1-1,-1 1,1-1,0 1,-1-1,1 1,0-1,-1 0,1 1,0-1,0 0,-1 1,1-1,0 0,0 0,0 0,-1 0,1 0,0 0,0 0,0 0,0 0,-297 286,289-278,5-7</inkml:trace>
  <inkml:trace contextRef="#ctx0" brushRef="#br0" timeOffset="56554.568">5900 2536,'1'0,"-1"0,0-1,1 1,-1 0,1 0,-1 0,1-1,-1 1,1 0,-1 0,1 0,-1 0,1 0,-1 0,1 0,-1 0,1 0,-1 0,1 0,-1 0,1 1,-1-1,1 0,-1 0,0 0,1 1,-1-1,1 0,-1 1,0-1,1 0,-1 1,1-1,-1 0,0 1,0-1,1 1,-1-1,0 0,0 1,1-1,-1 1,0-1,0 1,0-1,0 1,0-1,0 1,0-1,0 1,0-1,0 1,0-1,0 1,0-1,0 1,0 0,4 17,0 1,-1 1,-1-1,0 0,-2 1,0-1,-2 6,1 17,-1 252,-23-151,4-60,12-109,18-25,-3 26</inkml:trace>
  <inkml:trace contextRef="#ctx0" brushRef="#br0" timeOffset="56966.682">6239 2706,'-280'207,"230"-156,49-50,0 0,1 0,-1 0,0 0,0 0,1 0,-1 0,1 0,-1 0,1 0,-1 0,1 1,0-1,-1 0,1 0,0 0,0 1,0-1,0 0,0 0,0 1,0-1,0 0,1 0,-1 0,0 1,1-1,-1 0,1 0,-1 0,1 0,0 0,0 0,-1 0,1 0,0 0,0 0,0 0,0 0,0-1,0 1,0 0,0-1,0 1,0-1,0 1,0-1,1 1,-1-1,0 0,1 0,56 16,-47-15,-1 1,0 1,1-1,-1 2,0-1,0 1,-1 1,0 0,1 0,-1 1,-1 0,1 1,-1 0,-1 0,2 2,9 14,-4 0</inkml:trace>
  <inkml:trace contextRef="#ctx0" brushRef="#br0" timeOffset="57677.238">6296 3157,'4'-5,"1"0,0 1,0-1,1 1,-1 1,1-1,0 1,0 0,0 0,0 0,0 1,1 0,-1 0,1 1,0 0,-1 0,1 0,0 1,-1 0,7 1,-11 0,-1 1,0 0,1 0,-1 0,0 0,0 0,0 0,-1 0,1 0,0 0,-1 0,1 0,-1 0,0 1,1-1,-1 0,0 0,-1 0,1 1,0-1,-1 0,1 0,-1 0,1 0,-1 0,0 0,0 0,0 0,0 0,-1 0,1 0,0 0,-1-1,0 1,0 3,-80 132,81-136,1 0,-1-1,1 1,0 0,-1-1,1 1,-1 0,1 0,0 0,0-1,-1 1,1 0,0 0,0 0,0 0,0 0,0-1,0 1,0 0,0 0,1 0,-1 0,0-1,0 1,1 0,-1 0,0 0,1-1,-1 1,1 0,-1 0,1-1,-1 1,1-1,0 1,-1 0,1-1,0 1,-1-1,1 1,0-1,0 0,-1 1,1-1,0 0,0 0,0 1,-1-1,1 0,0 0,0 0,0 0,0 0,0 0,-1 0,1 0,0 0,50-11,11-29,-43 27</inkml:trace>
  <inkml:trace contextRef="#ctx0" brushRef="#br0" timeOffset="58354.64">6831 2620,'-7'1,"0"-1,-1 1,1 0,0 0,0 1,0 0,0 0,0 1,0 0,1 0,-1 0,1 1,0 0,0 0,0 1,0 0,1 0,0 0,0 1,0-1,1 1,0 0,0 1,0-1,1 1,0-1,0 1,1 0,0 0,0 0,1 0,-1 1,2-1,-1 0,1 1,0-1,0 0,1 1,0-1,1 0,0 4,4-2,0 0,1-1,0 0,1 0,-1 0,1-1,1-1,-1 1,1-1,0 0,2 0,34 25,-40-28,1 1,0 0,-1 0,0 1,0-1,-1 1,1 0,-1 1,0-1,0 1,-1 0,1 0,-1 0,-1 0,1 0,-1 1,0-1,-1 1,1-1,-1 1,-1 0,1 0,-1-1,0 1,-1 0,0 0,0-1,0 1,-1 0,0-1,0 0,0 1,-1-1,0 0,0 0,-1 0,0-1,0 1,-3 2,-3-1,0 0,0-1,-1 0,0-1,-1 0,1-1,-1 0,1-1,-1 0,0-1,0-1,0 0,0 0,-1-1,1 0,0-1,-3-1,12 2,1 0,0-1,-1 1,1 0,0-1,-1 1,1-1,0 0,0 0,-1 0,1 0,0 0,0 0,0 0,0-1,0 1,1-1,-1 0,0 1,1-1,-1 0,1 0,0 0,-1 0,1 0,0 0,0 0,0-1,1 1,-1 0,0 0,1-1,0 1,-1-1,1 1,0 0,0-2,1-3,0 0,0 0,1 0,0 0,0 0,1 1,0-1,0 1,0 0,1-1,0 2,2-4,4-4,1 0,0 1,1 0,1 0,0 2,0-1,1 2,0 0,1 0,0 1,4-1,7 1</inkml:trace>
  <inkml:trace contextRef="#ctx0" brushRef="#br0" timeOffset="59766.387">7057 3073,'56'-18,"33"-5,-88 23,0 1,0-1,0 0,0 1,0-1,0 0,-1 1,1-1,0 1,0 0,0-1,0 1,-1 0,1-1,0 1,-1 0,1 0,-1-1,1 1,-1 0,1 0,-1 0,1 0,-1 0,0 0,1 0,-1 0,0 0,0 0,0 0,0 0,0 0,0 0,0 0,0 0,0 0,0 0,-1 0,1 0,0 0,-1 0,1-1,-1 1,1 0,-21 44,-97 79,118-123,-1-1,1 1,-1 0,1 0,0 0,-1 0,1 0,0 0,0 0,-1 0,1 0,0 0,0 0,0-1,0 1,0 0,1 0,-1 0,0 0,0 0,1 0,-1 0,0 0,1 0,-1 0,1-1,-1 1,1 0,-1 0,1 0,0-1,-1 1,1 0,0-1,0 1,-1-1,1 1,0-1,0 1,0-1,0 0,0 1,-1-1,1 0,0 0,0 1,0-1,0 0,0 0,0 0,0 0,0 0,0 0,0-1,0 1,60 2,122-56,-163 46,-5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248 310,'-25'17,"0"0,1 1,2 1,0 2,0 0,2 1,1 1,-13 21,27-38,1 0,0 0,0 0,1 1,0-1,0 1,1 0,0-1,0 1,0 0,1 0,0 1,0-1,1 0,0 0,0 0,1 0,0 1,0-1,1 0,-1 0,2 0,-1-1,1 1,0 0,0-1,1 0,0 0,0 0,0 0,1-1,0 1,0-1,0 0,0-1,1 1,2 0,2 0,1 0,0-1,0-1,0 0,1 0,-1-1,1 0,-1-1,1-1,-1 0,1 0,-1-1,1-1,-1 1,1-2,-1 0,0 0,0-1,0-1,-1 1,1-2,-1 1,0-2,-1 1,0-1,0-1,7-7,4-2,0-1,-2 0,0-2,-1 0,-1-1,-1-1,-1 0,-1-1,-1 0,7-19,-12 17,-1 0,-1-1,-1 0,-1 0,-2 0,0-1,-2 1,-2-14,3 36,0 1,1-1,-1 1,0-1,-1 0,1 1,-1-1,1 1,-1-1,0 1,-1 0,1-1,0 1,-1 0,0 0,0 0,0 0,0 0,0 0,-1 0,1 1,-1-1,1 1,-1 0,0 0,0 0,0 0,0 0,-1 1,1-1,0 1,-1 0,1 0,-1 0,1 0,-1 1,1 0,-1-1,0 1,0 0,-3 2,0 0,0 0,0 1,0 0,1 0,-1 1,1-1,-1 1,1 1,1-1,-1 1,1 0,-1 0,1 1,1 0,-1 0,1 0,0 0,1 0,-2 3,-3 8,0 1,0 0,2 0,0 1,1-1,1 1,1 6,-3 246,9-158,-3-85,2 9,-2 1,-2 0,-2-1,-1 0,-1 1,-6 11,5-30,1 0,1 1,1-1,1 1,0 0,1 0,2 13,-1-31,1 0,0-1,1 1,-1 0,0 0,1 0,-1 0,1 0,-1 0,1 0,0 0,0-1,0 1,0 0,0-1,0 1,0 0,1-1,-1 0,0 1,1-1,-1 0,1 0,0 1,-1-1,1 0,1 0,9 0</inkml:trace>
  <inkml:trace contextRef="#ctx0" brushRef="#br0" timeOffset="469.489">868 0,'73'124,"-60"-93,-1-1,-2 2,-1-1,-1 1,-2 0,-1 1,-2 0,-1-1,-1 1,-2 0,-1 0,-2-1,-1 1,-2-1,-1 0,-1-1,-2 0,-6 11,5-12,-1 0,-2-1,-1-1,-1 0,-2-1,-1-1,0 0,-2-2,-1-1,-2 0,-23 10,26-19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7:1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284 790,'-1'-16,"13"-52,2 93,-12 296,-18-130,11-165,2-1,1 1,1 0,1-1,1 1,1 0,2-1,0 1,6 14,-6-28</inkml:trace>
  <inkml:trace contextRef="#ctx0" brushRef="#br0" timeOffset="1740.815">2089 678,'-10'-16,"7"22,6 30,37 232,-42-25,-53-80,55-162,-1 0,1-1,0 1,0 0,0-1,0 1,0 0,0 0,0-1,0 1,0 0,0 0,0-1,1 1,-1 0,0-1,0 1,1 0,-1-1,0 1,1 0,-1-1,1 1,-1-1,1 1,-1-1,1 1,-1-1,1 1,0-1,-1 1,1-1,0 0,-1 1,1-1,0 0,-1 0,1 1,0-1,0 0,-1 0,1 0,0 0,0 0,-1 0,1 0,0 0,-1 0,1-1,0 1,0 0,-1 0,1-1,0 1,-1 0,1-1,0 1,-1-1,1 1,0-1,17-8</inkml:trace>
  <inkml:trace contextRef="#ctx0" brushRef="#br0" timeOffset="2372.203">1 1129,'441'-68,"375"21,-103 20,276 28,-978-1</inkml:trace>
  <inkml:trace contextRef="#ctx0" brushRef="#br0" timeOffset="24697.808">1356 0,'-61'109,"47"-77,8-23,1 0,1 1,-1 0,1 0,1 0,0 1,1-1,0 1,0-1,1 1,0 0,1 0,0 0,1-1,1 6,-1-14,0 1,0-1,0 0,0 0,0 0,0 0,1 0,-1 0,1 0,-1 0,1 0,0 0,0-1,-1 1,1-1,1 0,-1 1,0-1,0 0,0 0,0 0,1 0,-1-1,1 1,-1-1,0 1,1-1,-1 0,1 0,-1 0,2 0,79-19,-63 13,5-1</inkml:trace>
  <inkml:trace contextRef="#ctx0" brushRef="#br0" timeOffset="25130.828">1074 479,'14'6,"0"-2,0 0,1 0,0-2,-1 0,1 0,0-1,2-1,6 1,16-1,0-2,0-2,0-1,-1-2,33-11,-15 6,90-32,-122 36</inkml:trace>
  <inkml:trace contextRef="#ctx0" brushRef="#br0" timeOffset="25557.553">1384 565,'-19'19,"-6"11,-5 1,4-1,6 0,6 0,6-1,9-6,9-5,8-8,5-4,4-3,2-3,1-1,-5-5,-1-2,-6-3,-5-2</inkml:trace>
  <inkml:trace contextRef="#ctx0" brushRef="#br0" timeOffset="25844.678">1638 536,'-14'24,"-6"18,-3 6,2 0,5-4,-1-9,4-5,3-4,4-1,-2-5,0-1,2 1,2-2</inkml:trace>
  <inkml:trace contextRef="#ctx0" brushRef="#br0" timeOffset="26958.541">2541 28,'-123'219,"122"-217,0-1,1 1,-1 0,1 0,0 0,0 0,0 0,0-1,0 1,0 0,0 0,0 0,1 0,-1-1,1 1,-1 0,1 0,0-1,0 1,0 0,0-1,0 1,0-1,0 1,0-1,1 1,-1-1,0 0,1 0,-1 0,1 0,0 0,-1 0,1 0,0 0,-1-1,1 1,0-1,0 1,0-1,0 0,81 10,64-36,-122 22</inkml:trace>
  <inkml:trace contextRef="#ctx0" brushRef="#br0" timeOffset="27427.431">2287 479,'38'0,"33"-4,8-7,-4-2,-11 2,-5 3,-9-2,-8 0,-6 2,-5 3,-3 1,-5 3</inkml:trace>
  <inkml:trace contextRef="#ctx0" brushRef="#br0" timeOffset="27877.943">2456 565,'-4'19,"-3"11,1 6,2 0,5-4,8-9,7-8,1-11,2-7,3-2,2 0,-3-5,1 0,0-4,-3 1</inkml:trace>
  <inkml:trace contextRef="#ctx0" brushRef="#br0" timeOffset="28160.736">2796 479,'-15'15,"-4"14,0 7,0-3,2-2,5-1,3-2,0 0,0 0,2 0,2-1,3 1,0 0,2-5</inkml:trace>
  <inkml:trace contextRef="#ctx0" brushRef="#br0" timeOffset="36112.702">2964 988,'180'-17,"-3"-7,-132 14,-24 7</inkml:trace>
  <inkml:trace contextRef="#ctx0" brushRef="#br0" timeOffset="36944.919">3360 592,'21'88,"-2"50,-11-87,-2 1,-3-1,-1 1,-4 11,2-14,-15 62,10-93,2-1,0 1,1-1,1 1,0 0,2 0,0 0,2 5,9 23,-6-34</inkml:trace>
  <inkml:trace contextRef="#ctx0" brushRef="#br0" timeOffset="37467.52">3614 592,'-98'130,"-13"2,-37 66,12-16,128-166</inkml:trace>
  <inkml:trace contextRef="#ctx0" brushRef="#br0" timeOffset="39713.572">2456 790,'-94'71,"-99"56,132-89,44-29,1 0,0 1,1 1,0 0,0 1,1 1,1 0,-5 8,5-1</inkml:trace>
  <inkml:trace contextRef="#ctx0" brushRef="#br0" timeOffset="40853.379">594 875,'-169'156,"-6"28,61-80,106-89,6-3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11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5,'1'0,"-1"-1,1 1,-1 0,1-1,-1 1,1 0,-1-1,1 1,-1 0,1 0,-1-1,1 1,-1 0,1 0,-1 0,1 0,0 0,-1 0,1 0,-1 0,1 0,-1 0,1 0,0 0,-1 0,1 1,-1-1,1 0,-1 0,1 1,-1-1,1 0,-1 1,1-1,-1 0,0 1,1-1,-1 1,1-1,-1 1,0-1,1 0,-1 1,0-1,0 1,0 0,1-1,-1 1,0-1,0 1,0-1,0 1,0-1,0 1,0 0,0-1,0 1,0-1,0 1,6 40,-6-40,1 416,27-162,-46-19,17-234,0 0,0 0,1 0,-1 0,0 0,1 0,0 1,-1-1,1 0,0 0,0 0,0 1,0-1,1 0,-1 0,1 1,-1-1,1 0,0 0,-1 0,1 0,0 0,1 0,-1 0,0 0,0-1,1 1,-1 0,1 0,9-8</inkml:trace>
  <inkml:trace contextRef="#ctx0" brushRef="#br0" timeOffset="821.238">4685 372,'0'-13,"0"37,0-9,-11 127,-44 87,54-225,-1 0,-1 0,1 0,1 0,-1 0,0 1,1-1,0 0,0 1,0-1,1 1,0-1,-1 1,1 0,1-1,-1 1,1-1,0 1,0-1,0 0,0 1,1-1,0 0,0 0,0 0,0 0,1 0,0 0,-1-1,1 1,1-1,13 4</inkml:trace>
  <inkml:trace contextRef="#ctx0" brushRef="#br0" timeOffset="1738.241">0 823,'102'-20,"1"5,1 3,73 4,621 7,4 1,-224 29,18-29,-156 28,773-29,-1100 18,-99-20</inkml:trace>
  <inkml:trace contextRef="#ctx0" brushRef="#br0" timeOffset="1988.27">5109 513,'-39'19,"-36"26,-15 10,-2 0,5-4,8-2,7-4,12-4,6-6,7-2,8-4,5 0,3-2,3 0,1-4,5-2,1-4,5-5</inkml:trace>
  <inkml:trace contextRef="#ctx0" brushRef="#br0" timeOffset="2619.89">1298 429,'-132'64,"2"6,4 6,-58 50,141-97,-21 18,-3-3,-2-3,-22 7,67-37</inkml:trace>
  <inkml:trace contextRef="#ctx0" brushRef="#br0" timeOffset="5573.737">1863 1021,'118'-44,"-85"31,0 0,1 2,0 2,1 1,0 2,0 1,27 0,-61 5,1-1,0 1,0 0,0 0,0 0,-1 0,1 0,0 1,0-1,0 0,-1 1,1-1,0 1,-1 0,1 0,0-1,-1 1,1 0,-1 0,1 1,-1-1,0 0,1 0,-1 1,0-1,0 1,0-1,0 1,0-1,0 1,-1-1,1 1,0 0,-1 0,1-1,-1 1,0 0,1 0,-1 0,0-1,0 1,0 0,-1 0,1 0,0-1,-1 1,1 0,-1 1,-2 4,-1 1,0 0,0-1,-1 0,1 0,-2 0,1-1,-1 1,0-1,0-1,0 1,-1-1,0 0,-1 0,-42 38,49-43,0 1,0 0,1 0,-1 0,0 0,0 0,1 0,-1 0,0 0,1 0,-1 0,1 0,-1 0,1 0,0 1,-1-1,1 0,0 0,0 0,0 1,0-1,0 0,0 0,0 1,0-1,1 0,-1 0,0 0,1 0,-1 1,1-1,-1 0,1 0,0 0,-1 0,1 0,0 0,0 0,0-1,0 1,0 0,-1 0,1 0,1-1,-1 1,0-1,0 1,0-1,1 1,63 22,-57-22,-5 0,2-1,-1 0,1 0,-1 1,1 0,0-1,-1 1,1 1,-1-1,0 1,1-1,-1 1,0 1,0-1,0 1,0-1,-1 1,1 0,-1 0,0 1,0-1,0 1,0-1,0 1,-1 0,1 0,-1 0,0 0,-1 1,1-1,-1 0,0 1,0-1,0 1,0 3,-7 4,0 0,-1-1,-1 0,0 0,0-1,-1 0,0 0,-1-1,0 0,0-1,-1 0,0 0,0-1,-1-1,0 0,0-1,-1 0,1-1,-1 0,-11 2,0-1,5-3</inkml:trace>
  <inkml:trace contextRef="#ctx0" brushRef="#br0" timeOffset="6400.693">2004 1641,'19'-4,"21"-12,13-3,2-3,2 2,-4 0,-2-1,-4 2,-1 0,-4 4,-3 3,-4 0,-4 1,-1 4,-2 2,0 2,-6 1</inkml:trace>
  <inkml:trace contextRef="#ctx0" brushRef="#br0" timeOffset="6777.106">2257 1670,'-19'34,"-6"15,1 5,9-7,12-12,12-11,8-11,7-11,4-7,2-2,0-5,1 0,-6-3,-2 1,0-2,-3 2</inkml:trace>
  <inkml:trace contextRef="#ctx0" brushRef="#br0" timeOffset="7022.44">2540 1614,'-19'38,"-11"28,-1 6,5-3,8-9,0-10,5-9,4-6,4-5,2-2,2-6</inkml:trace>
  <inkml:trace contextRef="#ctx0" brushRef="#br0" timeOffset="7488.762">3190 1049,'-114'344,"91"-249,22-92,1-1,0 0,-1 0,1 0,0 1,1-1,-1 0,0 0,1 0,-1 1,1-1,-1 0,1 0,0 0,0 0,0 0,0 0,0 0,1-1,-1 1,1 0,-1-1,1 1,-1-1,1 1,0-1,0 0,0 1,-1-1,1 0,0 0,1-1,-1 1,0 0,0-1,0 1,0-1,0 0,1 0,-1 1,2-2,20-1,1-1,-1-1,0-1,0-1,-1-1,9-5,130-27,-137 38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0 249,'221'20,"1"-10,0-10,52-13,1050-123,90 57,-315 50,142 30,-1224-1,60-11,-75 5,-8 1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4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531 28,'-1'-2,"-1"1,1-1,0 0,-1 0,0 0,1 1,-1-1,0 1,0 0,0-1,0 1,0 0,0 0,0 0,0 0,-1 1,1-1,0 0,-1 1,1 0,0 0,0-1,-1 1,1 0,-2 1,1-2,-20 0,0 0,1 1,-1 2,0 0,0 1,1 1,-1 2,1 0,1 1,-1 1,1 1,1 1,-1 1,2 0,-1 2,2 0,0 2,10-10,1 1,0 0,1 0,-1 1,1-1,0 2,1-1,0 1,0-1,1 1,-1 1,2-1,-1 0,1 1,1 0,-1 0,2 0,-1 0,1 0,1 0,-1 0,1 0,1 1,0-1,0 0,1 0,0 0,1-1,0 1,0 0,0-1,1 0,5 7,-3-6,1 0,0-1,1 0,0 0,0-1,1 0,0 0,0-1,0 0,1-1,0 0,0 0,0-1,1 0,0-1,-1-1,1 1,0-1,5-1,210-5,-136-8,-77 13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8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1347 225,'23'0,"-13"0,-23 0,-19 3,0 2,-1 0,2 3,-1 0,-6 5,18-8,-230 90,194-61,55-33,-1 0,1 0,0 0,0 0,-1 0,1 0,0 1,0-1,0 0,0 1,1-1,-1 0,0 1,0-1,1 1,-1-1,1 1,-1 0,1-1,0 1,0-1,0 1,0 0,0-1,0 1,0 0,0-1,1 1,-1-1,0 1,1-1,0 1,-1-1,1 1,0-1,0 1,0 0,75 33,-66-33,289 25,-138-10,-160-17,0-1,1 1,-1 0,0 0,0 0,0-1,0 1,0 0,0 0,0 0,0 1,1-1,-1 0,0 0,0 1,0-1,0 0,0 1,0-1,0 1,0-1,0 1,0 0,-1-1,1 1,0 0,0 0,0-1,-1 1,1 0,0 0,-1 0,1 0,-1 0,1 0,-1 0,0 0,1 0,-1 0,0 0,0 1,0-1,1 0,-1 0,0 0,-1 0,1 0,0 0,0 0,0 0,-1 1,1-1,0 0,-1 0,1 0,-1 0,1 0,-1 0,0-1,1 1,-1 0,0 0,0 0,0-1,1 1,-1 0,0-1,0 1,0-1,-1 1,-190 104,-89 69,148-43,130-129,1 0,-1-1,1 1,0 0,0 0,0 1,0-1,0 0,0 1,1-1,-1 1,1-1,0 1,0 0,0 0,0 0,0-1,0 1,1 0,-1 0,1 0,0 0,0 0,0 0,0 0,1 0,-1 0,1 0,0 0,0 0,0 0,0-1,0 1,1 0,-1-1,1 1,-1-1,1 0,0 1,0-1,0 0,0 0,1 0,-1 0,1-1,-1 1,1 0,-1-1,1 0,0 0,1 1,8 0,-1 0,1 0,0-1,0-1,-1 0,1-1,0 0,0 0,-1-1,1-1,8-3,4 1,119-28,-108 20,-29 7</inkml:trace>
  <inkml:trace contextRef="#ctx0" brushRef="#br0" timeOffset="2488.871">698 0,'-15'0,"1"1,-1 0,1 1,-1 1,1 0,0 1,0 0,1 1,-1 1,1 0,0 1,0 1,-14 10,2 0,1 2,0 1,2 1,0 0,1 2,2 1,0 0,2 1,1 1,1 1,1 0,1 1,2 0,-7 31,11-39,2 0,0 0,2 1,0-1,1 1,2 0,0 0,1 0,1 0,1-1,2 1,-1-1,2 0,1 0,3 6,28 45,-38-72,0-1,0 1,0 0,0 0,0-1,0 1,0 0,0-1,0 1,0 0,0 0,0-1,0 1,1 0,-1 0,0-1,0 1,0 0,0 0,0-1,1 1,-1 0,0 0,0-1,0 1,1 0,-1 0,0 0,0 0,1 0,-1-1,0 1,0 0,1 0,-1 0,0 0,1 0,-1 0,0 0,0 0,1 0,-1 0,0 0,1 0,-1 0,0 0,0 0,1 0,-1 0,0 0,1 0,-7-29,-2 12,0 2,-2-1,0 1,0 1,-1 0,-1 0,-1 1,0 1,0 0,-1 1,0 0,-1 1,-1 1,1 0,-2 1,1 1,-15-4,13-1,28 6,40 5,-42 1,141-9,49-35,-197 44,-1-1,0 1,1-1,0 1,-1-1,1 1,-1 0,1-1,-1 1,1 0,0 0,-1-1,1 1,0 0,-1 0,1 0,0 0,-1 0,1 0,0 0,-1 0,1 0,0 0,-1 0,1 0,0 0,-1 0,1 1,-1-1,1 0,0 1,-1-1,1 0,-1 1,1-1,-1 1,1-1,-1 1,1-1,-1 1,1-1,-1 1,0-1,1 1,-1-1,0 1,1 0,-1-1,0 1,0 0,0-1,0 1,0 0,0-1,0 1,0 0,0-1,0 1,0 0,0-1,0 1,0 0,0-1,-1 1,1 0,0-1,-1 1,1-1,0 1,-218 218,195-175,16-23</inkml:trace>
  <inkml:trace contextRef="#ctx0" brushRef="#br0" timeOffset="14760.161">1375 1157,'34'-81,"-6"28,3 1,2 1,22-24,110-122,-92 87,-72 110,-1-1,0 0,1 1,-1-1,1 1,0-1,-1 1,1-1,-1 1,1-1,0 1,-1-1,1 1,0 0,-1-1,1 1,0 0,0 0,-1 0,1-1,0 1,0 0,-1 0,1 0,0 0,0 0,0 0,-1 1,1-1,0 0,0 0,-1 1,1-1,0 0,-1 1,1-1,0 0,-1 1,1-1,-1 1,1-1,0 1,-1-1,1 1,-1 0,1-1,-1 1,0 0,1-1,-1 1,0 0,1-1,-1 1,0 0,0 0,0-1,0 1,0 0,0 0,0 0,0-1,0 1,0 0,0 0,0-1,0 1,-1 0,1 0,3 58,-33 120,29-163,0-10,-1 0,2 0,-1 1,1-1,0 0,0 0,1 1,-1-1,2 0,-1 0,1 0,-1 0,2 0,-1 0,1 0,2 4,-2-10,0 1,1-1,-1 1,0-1,1 0,-1 0,0 0,0-1,1 1,-1-1,0 0,0 0,1 0,-1 0,0 0,0-1,-1 1,1-1,0 0,0 0,-1 0,1 0,-1-1,0 1,0-1,1 1,-2-1,1 0,0 1,0-1,-1 0,0-1,1 2,185-275,-105 149,-70 115,-9 19,-10 30,5-28,-30 228,21-12,11-199</inkml:trace>
  <inkml:trace contextRef="#ctx0" brushRef="#br0" timeOffset="15238.474">2476 932,'-10'-1,"1"2,-1-1,1 1,-1 1,1 0,0 0,0 1,-1 0,2 0,-1 1,0 0,1 1,0 0,0 0,0 1,1 0,0 0,0 1,0 0,1 0,0 0,0 1,1 0,0 0,0 1,1-1,0 1,1 0,0 0,0 0,1 0,0 1,1-1,0 1,0-1,1 5,0-10,1 0,0 0,-1 0,2 0,-1 0,0 0,1 0,-1-1,1 1,0-1,0 1,1-1,-1 0,1 0,0 0,-1 0,1 0,1 0,-1-1,0 0,0 0,1 0,0 0,-1 0,1 0,0-1,0 0,0 0,-1 0,1 0,2 0,7 0,-1 1,0-1,0-1,1 0,-1-1,0 0,0-1,0-1,11-3,102-42,-111 38</inkml:trace>
  <inkml:trace contextRef="#ctx0" brushRef="#br0" timeOffset="16460.178">2673 536,'5'0,"2"5,3 1,7 0,3-1,5-1,2-2,1-1,1 0,0-1,0 0,0-1,0 1,-1-5,1-2,-1 1,0 1,-4 1</inkml:trace>
  <inkml:trace contextRef="#ctx0" brushRef="#br0" timeOffset="16775.07">2730 819,'33'0,"17"0,4 0,-3 0,-4 0,-6 0,-5 0,-4 0,-7 0</inkml:trace>
  <inkml:trace contextRef="#ctx0" brushRef="#br0" timeOffset="19908.793">3830 169,'18'12,"5"144,-14-97,-3 1,-3 0,-4 59,0-46,-16 11,12-82,2-7</inkml:trace>
  <inkml:trace contextRef="#ctx0" brushRef="#br0" timeOffset="20226.929">3549 141,'38'0,"32"0,14 0,-3 0,-6 0,-5 0,-10 0,-11 0,-9 0,-6 0,-4 0,-2 0,-2 0,0 0,-9 0,-8 5,-5 1</inkml:trace>
  <inkml:trace contextRef="#ctx0" brushRef="#br0" timeOffset="20494.185">3549 819,'43'-5,"29"-1,6 0,-4 1,-11 1,-11 2,-9 1,-8 1,-4 0,-4 0,0 0,-6 0</inkml:trace>
  <inkml:trace contextRef="#ctx0" brushRef="#br0" timeOffset="20772.611">4508 705,'-34'15,"-10"14,1 7,9 2,14-1,16-6,13-4,10-6,7-8,3-5,2-8,0-6,-4 0</inkml:trace>
  <inkml:trace contextRef="#ctx0" brushRef="#br0" timeOffset="21355.927">5214 367,'-71'98,"49"-70,-1 0,-2-2,0-1,-2-1,0-2,-2 0,0-2,-32 16,60-35,-95 31,94-31,-1-1,0 0,1 0,-1 0,0 0,1-1,-1 1,0-1,1 1,-1-1,1 0,-1 0,1 0,0 0,-1-1,1 1,0 0,0-1,0 0,0 0,0 1,0-1,0 0,1-1,-1 1,1 0,-1 0,1-1,0 1,0-1,0 1,0-1,0 1,1-1,-1-2,-1-4,1-1,1 1,0-1,0 1,0-1,1 1,1 0,0-1,0 1,1 0,0 0,0 0,1 1,0-1,1 1,0 0,0 0,0 0,1 1,1 0,-1 0,7-5,-9 9,-1 0,1 1,0 0,0-1,0 1,0 0,1 1,-1-1,0 1,1 0,-1 0,1 0,-1 1,1 0,-1 0,1 0,0 0,-1 0,1 1,-1 0,1 0,-1 0,0 1,0 0,1-1,-1 1,0 1,1 0,105 87,-81-62,12 12,-26-24,2 0,-1-1,2-1,0 0,1-1,0-1,16 6,14 4,-31-12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14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2054,'333'-315,"155"-100,-10 2,-387 338,-3-4,-4-3,25-37,43-51,-182 180,-183 89,54-39,220-50,-44-5,0 1,-1 1,0 1,0 0,0 1,-1 0,-1 1,13 12,60 36,19-9,-105-49,0 1,0-1,0 1,0-1,0 1,0-1,1 0,-1 0,0 1,0-1,0 0,0 0,0 0,0 0,0 0,1-1,-1 1,0 0,0 0,0-1,0 1,0-1,0 1,0-1,0 1,0-1,0 0,0 1,-1-1,1 0,0 0,0 0,-1 1,1-1,0 0,-1 0,1 0,-1 0,1 0,-1 0,1 0,-1 0,0-1,0 1,0 0,1 0,-1 0,0-1,-1-67,0 53,0-1,-1 0,-1 1,0-1,-2 1,0 0,0 0,-2 1,0-1,0 2,-1-1,-1 1,-1 0,0 1,-1 0,0 0,-6-4,-2-2,2 2</inkml:trace>
  <inkml:trace contextRef="#ctx0" brushRef="#br0" timeOffset="3749.723">2739 78,'-27'-4,"0"0,0 1,-1 2,1 1,-1 1,-22 4,41-3,-1 0,0 0,1 1,-1 0,1 1,0 0,0 0,1 1,-1 0,1 1,0 0,0 0,1 1,0 0,0 0,0 0,1 1,0 0,1 0,-2 5,-5 11,0 1,2 0,2 1,0 0,1 1,-2 21,9-37,0-1,1 1,0 0,1-1,0 1,0-1,1 0,1 0,-1 0,2 0,-1-1,2 1,-1-1,1 0,0-1,1 1,0-1,0-1,1 1,0-1,0-1,1 1,0-1,0-1,0 0,1 0,-1-1,1 0,0 0,1-1,-1-1,0 0,11 1,7 0,0-1,0-1,1-1,-1-2,0-1,-1-1,1-1,-1-2,0-1,0-1,-1-1,0-1,-1-1,0-1,-1-2,0 0,-1-2,-1 0,-1-2,-1 0,0-1,3-7,-19 21,1 0,-1 0,-1 0,0-1,1 1,-2-1,1 0,-1 0,0 0,-1 0,1-1,-1 1,-1 0,0 0,0-1,0 1,-1 0,0-1,0 1,-1 0,1 0,-2 0,1 0,-1 0,0 1,-1-1,1 1,-3-2,-8-11,0 2,-2 0,0 0,-1 2,-1 0,0 1,-1 1,-1 0,0 2,0 0,-1 1,0 1,-1 1,0 2,0 0,-1 1,1 0,-1 2,0 1,1 1,-1 1,1 1,0 1,1 1,-1 1,-12 4,-9 3</inkml:trace>
  <inkml:trace contextRef="#ctx0" brushRef="#br0" timeOffset="4301.976">2005 304,'140'36,"-87"-27,-1-2,2-3,46-3,50 4,464 19,-359 0,-231-22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36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0 413,'91'-17,"-59"12,0-1,0-2,0-1,-1-2,0-1,-1-1,0-1,-1-2,18-14,8-11,-2-3,-2-1,-2-3,12-18,-60 64,0 0,0 1,0-1,1 0,-1 1,0-1,1 1,-1-1,1 1,-1-1,1 1,0 0,0 0,0 0,-1 0,1 0,0 1,0-1,0 0,0 1,0 0,0-1,1 1,-1 0,0 0,0 0,0 0,0 0,0 1,0-1,0 1,0-1,0 1,0 0,0 0,0-1,0 2,-1-1,1 0,0 0,-1 0,1 1,0-1,-1 1,0-1,1 2,8 18,-1 0,0 1,-2-1,-1 2,-1-1,0 1,-2 0,-1 0,0 0,-2 0,-1 0,-2 16,2-9,-17 120,16-144,0 0,-1 1,0-1,0-1,0 1,0 0,-1-1,0 1,-1-1,1 0,-1-1,0 1,0-1,0 0,0 0,-1-1,0 1,0-1,0 0,0-1,-4 2,-2 1,0 0,0-1,-1-1,1 0,-1 0,0-1,0-1,0 0,0-1,0 0,0-1,0-1,0 0,1 0,-1-2,1 1,-1-2,1 1,0-2,1 1,-1-2,1 0,1 0,-1-1,1 0,-4-4,-9-41,23 28</inkml:trace>
  <inkml:trace contextRef="#ctx0" brushRef="#br0" timeOffset="359.4">1214 245,'-9'9,"0"1,1 0,0 0,1 1,0 0,1 0,0 1,1 0,0 0,1 0,0 0,1 1,0-1,1 1,1 0,0 0,0 0,1 0,1 2,1-10,-1-1,0 0,1 0,0 1,0-1,0 0,1-1,-1 1,1 0,0-1,0 1,0-1,1 0,-1 0,1 0,0-1,-1 1,1-1,0 0,0 0,1 0,-1-1,0 1,1-1,-1 0,1 0,-1-1,1 1,3-1,9 1,0-1,0 0,0-2,0 0,0-1,0 0,8-4,-12 3,0-1,-1 0,1-1,-1 0,0-1,-1 0,1-1,-1 0,-1-1,0 0,5-6,-11 11,-1-1,1 1,-1-1,1 0,-1 0,-1 0,1 0,-1-1,0 1,0-1,0 1,-1-1,0 0,0 1,0-1,-1 0,0 0,0 0,0 1,-1-1,0 0,0 0,-1 1,1-1,-1 1,0-1,-3-4,-4-2,0 1,-1 0,0 1,-1 0,0 0,0 1,-1 1,0 0,-1 1,0 0,0 1,0 0,-1 1,0 0,0 1,0 1,0 0,-1 1,1 1,-3 0,-98 23,86-10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2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0,'0'437,"-38"-222,37-186,21-35,-5-13,-2-1</inkml:trace>
  <inkml:trace contextRef="#ctx0" brushRef="#br0" timeOffset="504.979">322 199,'-60'34,"38"-24,-1 2,2 1,0 1,0 0,2 2,0 0,0 1,2 1,-4 5,20-22,0 1,-1 0,1-1,0 1,0 0,-1 0,2 0,-1 0,0 0,0 0,0 0,1 0,0 0,-1 0,1 0,0 0,0 0,0 0,0 1,0-1,0 0,1 0,-1 0,1 0,-1 0,1 0,0 0,0 0,0 0,0 0,0 0,0-1,1 1,-1 0,1-1,-1 1,73 38,-38-24,-28-11,-1 0,0 1,-1-1,1 2,-1-1,0 1,-1 0,0 0,0 0,0 1,-1-1,0 1,2 5,1 3</inkml:trace>
  <inkml:trace contextRef="#ctx0" brushRef="#br0" timeOffset="1423.397">914 86,'-124'43,"119"-40,0 0,0 0,0 0,0 0,1 1,-1-1,1 1,0 0,0 1,1-1,-1 1,1 0,0 0,0 0,0 0,1 0,0 0,0 1,0-1,1 1,-1 1,3 0,1 0,-1-1,1 1,1-1,-1 0,1 0,0 0,0 0,1 0,0-1,0 1,0-1,1 0,-1 0,1-1,0 1,1-1,-1 0,1-1,0 1,0-1,0 0,0-1,0 1,1-1,-1 0,6 0,55 33,-62-32,0 1,-1 0,1 0,-1 0,0 0,0 1,0 0,-1 0,1 0,-1 0,-1 0,1 0,-1 1,0-1,0 1,0 0,-1 0,0 0,0 0,0 0,-1 0,0 0,0-1,0 1,-1 0,0 0,0 0,-1 0,0 0,0-1,0 1,0-1,-1 1,0-1,0 0,0 0,-1 0,-3 3,0 1,-1 0,1 0,-2-1,1 0,-1-1,-1 0,1 0,-1-1,0 0,0-1,-1 0,0 0,0-1,0-1,0 0,0 0,-1-1,-1 0,11-2,0 0,0 0,0 0,-1 0,1 0,0 0,0-1,0 1,0-1,0 1,0-1,0 0,0 0,0 0,0 0,0 0,0 0,0 0,1-1,-1 1,1-1,-1 1,1-1,-1 0,1 1,0-1,0 0,0 0,0 0,0 0,0 0,1 0,-1 0,1 0,-1 0,1 0,0-1,0 1,0 0,0 0,0 0,0-1,1-4,0 0,0 0,1 0,0 0,0 0,0 1,1-1,0 1,0 0,1 0,0 0,3-4,117-106,-107 103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0,'-13'16,"0"1,1 0,0 1,2 1,0-1,-3 11,9-20,-24 92,28-99,-1 1,1 0,1-1,-1 1,0 0,1 0,-1-1,1 1,0-1,0 1,0 0,0-1,0 0,0 1,1-1,-1 0,1 1,0-1,0 0,0 0,0-1,0 1,0 0,0-1,0 1,1-1,-1 0,1 1,-1-1,1 0,-1-1,1 1,0 0,-1-1,2 1,13 0,1 0,-1-1,0-1,0 0,0-2,0 0,16-5,-13 4,44 3,-58 6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4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87,'-5'-10,"-1"2,0 7,1 9,1 7,2 6,1 5,1 2,0 1,0 1,0 0,0-1,1 0,-1 0,0-10,0-8</inkml:trace>
  <inkml:trace contextRef="#ctx0" brushRef="#br0" timeOffset="786.971">171 31,'39'0,"31"-5,9-2,-4 1,-11 1,-10 1,-11 2,-7 1,-5 1,-3 0,-6 0</inkml:trace>
  <inkml:trace contextRef="#ctx0" brushRef="#br0" timeOffset="1149.944">482 144,'-19'28,"-7"15,6 5,12-6,11-11,11-9,7-10,5-6,3-4,1-3,-4-5,-2-3,-1 2,2-5,0 2,-3 1</inkml:trace>
  <inkml:trace contextRef="#ctx0" brushRef="#br0" timeOffset="1399.989">820 31,'-19'43,"-16"28,-3 8,7-5,2-11,7-11,7-9,2-8,2-4,4-4,7-5,4-7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1,'-10'29,"-12"23,-8 9,-3-2,3-7,3-6,1-7,0-5,0-3,-1-3,0-1,-1-5,5-1,6-5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0 311,'44'-4,"23"-3,5 1,-4 2,-10 0,-14-3,-10 0,-6 0,-3 3,-6 0</inkml:trace>
  <inkml:trace contextRef="#ctx0" brushRef="#br0" timeOffset="234.108">254 1,'-9'43,"-9"34,-5 13,0-4,5-12,6-13,4-13,3-9,4-7,6-4,2-1,5-7,5-5,0-6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142 505,'-13'7,"1"1,0 0,1 1,0 0,0 0,1 1,0 1,1-1,0 2,0-1,2 1,-1 1,-1 5,9-16,-1 0,1 0,0-1,0 1,0 0,0 0,1 0,-1 0,0 0,1 0,0 0,-1 0,1 0,0 0,0-1,0 1,0 0,0-1,0 1,0-1,1 1,-1-1,1 1,-1-1,1 0,-1 0,1 0,0 0,0 0,-1 0,1 0,0-1,0 1,0-1,0 1,0-1,0 0,0 1,0-1,0 0,0 0,0-1,0 1,0 0,0-1,-1 1,1-1,0 0,0 1,0-1,0 0,-1 0,1 0,0 0,-1 0,2-2,26-11,0-2,-1-2,-1 0,-1-2,0 0,-2-2,0-1,6-9,-2 4,-28 27,1 1,-1-1,0 0,1 0,-1 0,1 0,0 0,-1 0,1 1,0-1,-1 0,1 1,0-1,0 0,0 1,0-1,0 1,-1-1,1 1,0 0,0-1,0 1,0 0,0 0,0-1,0 1,0 0,0 0,0 0,0 0,0 0,0 1,0-1,0 0,0 0,0 1,0-1,0 0,0 1,0-1,0 1,0 0,0-1,-1 1,1-1,0 1,0 0,-1 0,1 0,0-1,-1 1,1 0,-1 0,1 0,-1 0,1 0,0 12,1 0,-2 0,1-1,-2 1,0 0,0 0,-1-1,-1 1,0-1,-1 2,-3 19,-48 211,51-227,-1-1,0 0,-1 0,-1-1,0 0,-1 0,-1 0,0-1,-1 0,-1-1,0-1,-3 3,12-12,0-1,0 1,0-1,0 0,-1 0,1 0,-1 0,1 0,-1-1,0 1,0-1,1 1,-1-1,0 0,-1 0,1-1,0 1,0-1,0 1,0-1,0 0,-1 0,1 0,0-1,0 1,0-1,0 1,0-1,0 0,0-1,0 1,0 0,0-1,1 1,-1-1,0 0,1 0,-1 0,1 0,0-1,0 1,0-1,0 1,0-1,1 1,-1-1,1 0,-1 0,0-3,4-5,-1 0,2 0,-1 1,2-1,-1 0,1 1,1 0,0 0,0 0,1 1,0-1,1 1,0 1,0-1,1 1,0 1,1 0,-1 0,6-3,19-21,2-1,-17 18</inkml:trace>
  <inkml:trace contextRef="#ctx0" brushRef="#br0" timeOffset="738.999">847 26,'9'-10,"6"-5,-21 30,-125 229,128-242,1 1,0 0,0 0,0 0,1 0,-1 1,1-1,0 0,0 1,0-1,0 0,0 1,1 0,0-1,0 1,0-1,0 1,0-1,1 1,-1-1,1 1,0-1,0 1,0-1,1 0,-1 0,1 1,0-1,0 0,0 0,0-1,0 1,1 0,-1-1,1 1,-1-1,1 0,0 0,0 0,0 0,1 0,8-1,1-1,-1 0,1 0,0-1,-1-1,0 0,1-1,-1 0,0-1,10-4,4 0,-21 5,1 1,0 0,0 0,0 1,0 0,0 0,0 0,0 0,0 1,0 0,0 1,0-1,0 1,0 0,0 1,0 0,0 0,0 0,1 1,6 8</inkml:trace>
  <inkml:trace contextRef="#ctx0" brushRef="#br0" timeOffset="1056.28">536 647,'39'-9,"36"-9,10-1,-4 3,-11 4,-13 4,-11 4,-14 7,-7 3,-8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2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0 252,'0'-5,"5"-1,6 0,6 1,5 2,4 1,2 0,1 2,0 0,1 0,-1 1,0-1,0 0,-1 0,0 0,1 0,-6 0</inkml:trace>
  <inkml:trace contextRef="#ctx0" brushRef="#br0" timeOffset="2468.86">592 449,'46'-108,"-33"76,2 1,1 0,1 2,2-1,0 2,3 1,0 0,23-20,-44 46,-1 1,0 0,1-1,-1 1,1-1,-1 1,1 0,-1-1,1 1,-1 0,1 0,-1 0,1-1,-1 1,1 0,0 0,-1 0,1 0,-1 0,1 0,-1 0,1 0,0 0,-1 0,1 0,-1 0,1 0,-1 1,1-1,0 0,-1 0,1 1,-1-1,1 0,-1 1,0-1,1 0,-1 1,1-1,-1 1,0-1,1 1,-1-1,0 1,1-1,-1 1,0-1,0 1,1-1,-1 1,0 0,0-1,0 1,0-1,0 1,0-1,0 1,0 0,0-1,0 1,0-1,0 1,-1-1,1 1,0 0,0-1,1 53,-1-46,-1 18,0-14,0 0,0 0,1 1,1-1,0 0,1 0,0 0,0 0,1-1,1 1,-1-1,2 1,0-1,-5-9,1 0,0 0,0-1,-1 1,1 0,0 0,0-1,0 1,0 0,0-1,0 1,0-1,0 0,0 1,0-1,0 0,1 1,-1-1,0 0,0 0,0 0,0 0,0 0,1 0,-1 0,0-1,0 1,0 0,0-1,0 1,0 0,0-1,0 1,0-1,0 0,0 1,0-1,0 0,0 0,-1 1,2-2,37-41,-30 32,147-200,-111 166,-44 45,1 1,-1-1,0 1,1-1,-1 1,0 0,0-1,1 1,-1 0,0 0,0 0,0 0,0 0,0 0,0 0,0 1,-1-1,1 0,0 0,-1 1,1-1,-1 0,1 1,-1-1,1 0,-1 1,0-1,0 1,0-1,0 1,0-1,0 1,0-1,0 0,-1 1,1-1,-1 1,1 0,0 0,-13 93,10-84,0 0,1 1,0-1,1 1,0-1,1 1,1 0,-1-1,2 1,0 0,3 7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39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0,'4'0,"13"0,6 0,6 0,1 0,2 0,-1 0,-1 0,0 0,-5 0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1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1,'0'29,"-1"-1,-2 1,-1-1,-1 1,-1-1,-2 0,0-1,-13 26,-21 82,41-134,1 1,-1 0,0 0,0 0,1-1,-1 1,1 0,0 0,0 0,-1 0,1 0,0 0,1 0,-1 0,0 0,0 0,1 0,-1 0,1-1,0 1,0 0,-1 0,1-1,0 1,0 0,1-1,-1 1,0-1,0 1,1-1,-1 0,1 1,-1-1,1 0,0 0,-1 0,1 0,0 0,0-1,0 1,0-1,-1 1,1-1,0 1,0-1,0 0,1 0,24 2,-1-1,1-1,0-1,0-2,-1 0,23-7,-1 1,-24 6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0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50 171,'0'420,"-29"-255,12-99,13-16,8-31</inkml:trace>
  <inkml:trace contextRef="#ctx0" brushRef="#br0" timeOffset="569.985">332 341,'-196'207,"193"-204,2-2,-1 0,0 0,0 0,0 0,1 0,-1 0,0 1,1-1,0 1,-1-1,1 1,0-1,-1 1,1 0,0 0,0 0,1-1,-1 1,0 0,1 0,-1 0,1 0,-1 0,1 0,0 0,0 0,0 0,0 0,0 1,0-1,1 0,-1 0,1 0,-1 0,1-1,0 1,0 0,0 0,0 0,55 17,-48-18,-1 0,-1 1,1 0,0 0,0 1,-1 0,1 0,-1 1,0-1,0 2,0-1,-1 0,0 1,4 4,48 76,-51-67</inkml:trace>
  <inkml:trace contextRef="#ctx0" brushRef="#br0" timeOffset="2418.567">1151 199,'-18'0,"0"2,0 0,0 1,1 0,-1 1,1 2,0-1,0 2,1 0,0 1,-6 5,19-11,0 0,0 0,0 1,0 0,0-1,1 1,-1 0,1 0,0 0,0 1,0-1,0 0,1 1,-1-1,1 1,0 0,0-1,0 1,1 0,-1 0,1 0,0-1,0 1,0 0,1 0,-1 0,1-1,0 1,0 0,0 0,0-1,1 1,0-1,-1 0,1 1,0-1,1 0,-1 0,1 0,-1 0,1-1,0 1,0-1,0 1,0-1,0 0,4 1,43 33,-41-32,0 1,-1 1,0-1,1 1,-2 1,1 0,-1 0,0 0,-1 1,1 0,-1 0,-1 0,0 1,0 0,-1 0,0 0,0 1,0 4,-2-6,0 0,-1 0,1 0,-2 0,1 0,-1 1,-1-1,1 0,-1 0,-1 0,0 0,0 0,0 0,-1 0,0 0,-1-1,1 0,-2 0,1 0,-1 0,0 0,0-1,-1 0,1 0,-1 0,-1-1,1 0,-1 0,-7 3,2-2,0 0,-1-1,0 0,0-1,0-1,0 0,-1 0,0-2,1 0,-1 0,-3-1,14 0,1 0,-1-1,1 1,-1 0,1-1,-1 0,1 1,0-1,-1 0,1 0,0 0,0-1,0 1,0 0,0-1,0 0,0 1,0-1,0 0,1 0,-1 0,1 0,-1 0,1 0,0 0,0-1,0 1,0 0,0-1,1 1,-1-1,1 1,-1-1,1 1,0-1,0 1,0-1,1 1,-1-3,1-4,1 0,0 0,0 0,0 1,1-1,0 1,1 0,0-1,1 2,3-7,0 3,0 1,0 1,1-1,0 1,1 1,0-1,0 2,1-1,0 2,0-1,0 2,8-4,4 2</inkml:trace>
  <inkml:trace contextRef="#ctx0" brushRef="#br0" timeOffset="3166.205">1263 622,'132'6,"-131"-5,0-1,0 1,0 0,0-1,0 1,0 0,0 0,0 0,-1 0,1 0,0-1,0 1,-1 0,1 1,-1-1,1 0,-1 0,1 0,-1 0,0 0,1 1,-1-1,0 0,0 0,0 0,0 1,0-1,0 0,0 0,0 0,-1 1,1-1,0 0,-1 0,1 0,-1 0,1 0,-1 0,0 0,1 0,-1 0,0 0,0 0,1 0,-2 0,-37 44,39-45,-20 17,15-14,-1 1,1 0,0 1,1-1,-1 1,1 0,0 0,0 0,0 0,1 1,0 0,0 0,0-1,-1 7,6-9,-1 0,1-1,0 1,0 0,0-1,1 0,-1 0,1 0,-1 0,1 0,-1 0,1 0,0-1,0 0,0 1,0-1,0 0,0 0,0-1,1 1,-1-1,0 1,0-1,0 0,1 0,-1-1,0 1,0-1,0 1,3-2,67-17,-52 13</inkml:trace>
  <inkml:trace contextRef="#ctx0" brushRef="#br0" timeOffset="9537.839">1518 142,'47'-24,"-4"1,0 2,1 2,1 2,47-12,-89 27,-1 1,1 0,0 0,-1 0,1 0,0 1,0-1,0 1,0-1,0 1,0 0,0 0,0 0,-1 1,1-1,0 1,0-1,0 1,0 0,-1 0,1 1,0-1,-1 0,1 1,-1-1,1 1,-1 0,0 0,0 0,0 0,0 0,0 1,0-1,-1 0,1 1,-1 0,0-1,1 1,-1 0,0-1,-1 1,1 0,0 0,-1 0,0 0,0 0,1 0,-2 2,-50 87,51-90,-1 1,1 0,-1 0,1 0,0 0,0 0,0 0,0-1,1 1,-1 0,1 0,0 0,0 0,0-1,0 1,0 0,0-1,1 1,-1-1,1 0,0 1,0-1,0 0,0 0,0 0,0 0,1-1,-1 1,0 0,1-1,-1 0,1 1,0-1,0 0,-1-1,1 1,1 0,21 15,-23-13,0 0,0-1,0 1,0 0,0 0,-1 0,1 1,-1-1,0 0,0 0,0 1,0-1,-1 1,1-1,-1 1,0-1,0 1,0-1,-1 0,1 1,-1-1,0 1,0-1,0 0,0 1,0-1,-1 0,0 0,1 0,-1 0,0 0,-1-1,1 1,0-1,-1 1,1-1,-1 0,0 0,0 0,0 0,0 0,0-1,0 1,0-1,-1 0,1 0,0 0,-1 0,1-1,-1 0,1 1,0-1,-1 0,1-1,-4 1,-69-26,67 22</inkml:trace>
  <inkml:trace contextRef="#ctx0" brushRef="#br0" timeOffset="10374.159">1630 538,'38'5,"28"-4,11-1,-2-1,-9 0,-6-1,-8-4,-9-1,-7 1,-4 0,-3 3,-7 1</inkml:trace>
  <inkml:trace contextRef="#ctx0" brushRef="#br0" timeOffset="10701.799">1940 651,'-9'15,"-4"8,1 7,3 2,2 0,7-4,9-8,7-7,6-6,4-4,3-2,-5-7,0-1,-5-1</inkml:trace>
  <inkml:trace contextRef="#ctx0" brushRef="#br0" timeOffset="10950.185">2195 651,'-19'34,"-11"20,-1 6,5-2,2-7,6-6,5-7,5-5,4-3,3-2,6-6,2-11,0-8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7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26,'454'0,"-346"-22,-100 19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54,'43'-5,"33"-6,10-1,-7 1,-11 2,-17 4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0:2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4,'-28'11,"0"2,1 1,1 0,0 3,1 0,0 1,2 1,0 2,-10 12,29-31,0 2,0-1,1 0,0 1,-1-1,1 1,1 0,-1 0,0 0,1 0,0 1,0-1,0 1,1-1,-1 1,1 0,0-1,0 1,1 0,0 0,-1 0,2 0,-1-1,0 1,1 0,0 0,0-1,1 1,-1 0,1-1,0 1,0-1,0 0,1 0,0 0,0 0,0 0,1 2,10 4,0 0,1-1,0 0,1-1,-1-1,1-1,1 0,-1-1,1 0,0-2,0 0,0-1,0 0,1-2,-1 0,0-1,0 0,1-1,4-3,5 0,0-2,0-1,-1-1,-1-1,1-1,-2-1,1-1,-2-2,0 0,-1-2,17-15,-34 29,-1-1,1 0,-1-1,0 1,0-1,0 1,-1-1,0 0,0 0,0-1,0 1,-1-1,0 1,0-1,-1 0,1 0,-1 0,0 1,-1-1,0 0,0 0,0 0,0 0,-1 0,0 0,0 0,-1 0,0 0,0 1,0-1,0 1,-1 0,0-1,0 1,-1 0,1 1,-1-1,-1 0,-3-2,-1 0,0 1,-1 0,1 1,-1 0,0 0,-1 1,1 0,-1 1,0 0,1 1,-5-1,-19-1</inkml:trace>
  <inkml:trace contextRef="#ctx0" brushRef="#br0" timeOffset="256.964">1 202,'728'-1,"-526"-13,-130 6,0 4,1 2,-1 4,46 7,-12 6,-80-12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271 119,'-26'84,"-3"0,-5-2,-12 18,-81 173,126-270,-7 57,11-60,-1 0,1 0,-1 0,1 0,-1-1,1 1,-1-1,1 1,-1-1,1 0,-1 0,0 0,0-1,0 1,1 0,-1-1,0 0,-1 1,1-1,0 0,0 0,-1 0,1 0,-1 0,0 0,0 0,1-2,22-36,-1 0,-3-2,-1-1,-2 0,-2-2,-2 1,-2-2,3-27,-3 23,31-138,-42 187,-1 1,1-1,0 0,-1 1,1-1,0 0,0 0,-1 1,1-1,0 0,0 0,0 1,0-1,0 0,0 0,0 1,0-1,0 0,0 0,1 0,-1 1,0-1,0 0,1 1,-1-1,0 0,1 1,-1-1,1 0,-1 1,1-1,-1 1,1-1,-1 1,1-1,0 1,-1-1,1 1,0-1,-1 1,1 0,0 0,0-1,-1 1,1 0,0 0,0 0,-1 0,1 0,0 0,0 0,-1 0,1 0,0 0,0 0,0 0,-1 1,1-1,0 0,-1 0,1 1,0-1,-1 1,1-1,0 1,-1-1,1 1,-1-1,1 1,95 280,-75-233,3-1,1-1,3-2,18 23,-46-66,1 1,0 0,0-1,-1 1,1-1,0 1,0-1,1 0,-1 1,0-1,0 0,1 0,-1 0,1 0,-1 0,1 0,-1 0,1 0,-1 0,1-1,0 1,-1-1,1 1,0-1,0 0,-1 0,1 0,0 0,0 0,-1 0,1 0,0 0,0-1,-1 1,1-1,0 1,-1-1,1 0,0 0,-1 1,1-1,-1 0,1 0,-1-1,0 1,0 0,1 0,-1-1,0 1,0-1,0 1,0-1,0 1,-1-1,1 1,62-204,39-158,-80 304,-17 58,-2 5</inkml:trace>
  <inkml:trace contextRef="#ctx0" brushRef="#br0" timeOffset="386.085">1146 316,'-18'19,"1"1,1 0,1 2,1 0,0 0,2 1,1 1,1 0,-7 24,15-45,0 1,1-1,0 1,-1-1,1 1,1 0,-1-1,0 1,1 0,0 0,0-1,0 1,0 0,1 0,0-1,-1 1,1 0,0-1,1 1,-1-1,1 1,-1-1,1 0,0 0,0 1,1-1,-1-1,1 1,-1 0,1-1,0 1,0-1,0 0,0 0,0 0,1 0,-1 0,1-1,-1 0,1 0,3 1,5-2,0 0,-1-1,1 0,0-1,0 0,-1-1,1 0,-1-1,0-1,0 0,0 0,-1-1,0 0,0 0,0-2,-1 1,0-1,0 0,-1-1,0 0,-1 0,0-1,0 0,2-6,-3 6,-2 0,1 0,-1-1,-1 0,0 0,0 0,-1 0,-1 0,0 0,0 0,-1-1,-1 1,0-5,0 11,0 0,0 0,0 1,0-1,-1 1,1-1,-1 1,0 0,-1 0,1 0,-1 0,1 0,-1 0,-1 1,1-1,0 1,-1 0,0 0,1 0,-1 1,0-1,-1 1,1 0,0 0,-1 0,1 1,-1-1,1 1,-1 0,0 1,1-1,-5 1,1 0,0 0,0 1,0 0,0 1,0-1,0 2,0-1,0 1,1 0,-1 1,1-1,-4 4,-8 5</inkml:trace>
  <inkml:trace contextRef="#ctx0" brushRef="#br0" timeOffset="855.479">1513 316,'-4'13,"2"1,0 0,0 0,1 0,1 0,0 0,1 0,1-1,0 1,1 0,4 12,-6-22,0 1,1-1,-1 1,1-1,0 1,1-1,-1 0,1 0,0 0,0 0,0-1,0 1,1-1,0 0,-1 0,1 0,0 0,0-1,1 0,-1 0,0 0,1 0,-1 0,1-1,0 0,-1 0,1 0,0-1,0 0,-1 1,1-2,0 1,0 0,0-1,1-1,11-3,-1-1,0 0,0-1,-1-1,0-1,-1 0,1-1,-2 0,1-1,-2-1,6-5,-18 15,1 1,0 0,-1 0,1 0,0 0,0 0,-1 0,1 0,0 0,0 1,0-1,0 0,0 0,0 1,0-1,1 1,-1-1,0 1,0-1,0 1,1 0,-1-1,0 1,0 0,1 0,-1 0,0 0,0 0,1 0,-1 1,0-1,0 0,1 1,-1-1,0 0,0 1,0-1,0 1,0 0,0 0,0-1,0 1,0 0,0 0,0 0,0 0,0 0,-1 0,2 0,58 120,-56-118,0 1,0-1,0 0,0 0,1-1,-1 1,1-1,-1 0,1 0,0-1,0 1,0-1,0 0,0 0,0-1,0 0,0 1,0-2,0 1,0-1,0 1,0-1,0-1,0 1,0-1,-1 0,1 0,0 0,-1 0,0-1,1 0,-1 0,0 0,2-4,13-6,-1-1,-1-1,-1-1,0 0,-1-1,-1-1,0 0,-1-1,-1-1,-1 0,0-3,-9 19,0 0,-1 0,1 0,-1 0,0 0,0-1,-1 1,1 0,-1 0,0-1,0 1,0 0,-1 0,1-1,-1 1,0 0,0 0,-1-1,-8-14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15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25 492,'17'31,"7"118,-14-72,-4 1,-3 0,-6 75,1-125,-1 1,-1-1,-1 0,-2-1,-1 1,-3 5,11-32,1 0,-1 0,0 0,0 0,0 0,0 0,0 0,0 0,-1 0,1 0,0 0,0 0,-1 0,1 0,0 0,-1-1,1 1,-1 0,1 0,-1 0,0 0,1-1,-1 1,0 0,1-1,-1 1,0-1,0 1,0 0,1-1,-1 0,0 1,0-1,0 0,0 1,0-1,0 0,0 0,0 0,0 0,0 0,0 0,0 0,0 0,0 0,0 0,0 0,0-1,0 1,0 0,1-1,-1 1,0-1,0 1,0-1,0 1,1-1,-1 0,0 1,0-2,0-7,0 0,0 0,1-1,0 1,1 0,0-1,1 1,0 0,0 0,1 0,3-7,-5 13,17-43,3 0,2 2,2 0,1 2,2 1,3 1,3-1,-3-1,-21 29,13-21,2 0,1 2,1 1,2 1,1 2,1 1,1 1,1 1,23-10,22 14,-75 21,-1 0,0 1,0-1,1 1,-1-1,0 1,0 0,0-1,0 1,0 0,0 1,0-1,0 0,0 0,-1 1,1-1,0 1,-1 0,1-1,-1 1,0 0,1 0,-1 0,0 0,0 0,0 0,-1 0,1 0,0 1,-1-1,0 0,1 0,-1 1,0-1,1 14,-1 0,-1-1,0 1,-1-1,-1 1,0-1,-1 0,-1 0,0 0,-1-1,-1 0,0 0,-1 0,0-1,-1 0,0-1,-1 0,-1 0,0-1,0-1,-1 0,-1 0,0-1,0-1,0 0,-14 6,-10 1,0-2,0-1,-1-2,-1-1,-17 0,52-8,0 0,0 0,0 0,-1-1,1 1,0-1,0 0,0 0,-1 0,1-1,0 0,0 0,0 0,0 0,0 0,0-1,0 0,0 0,1 0,-1 0,1-1,-1 1,1-1,0 0,0 0,-1-1,-4-12</inkml:trace>
  <inkml:trace contextRef="#ctx0" brushRef="#br0" timeOffset="1229.73">844 549,'-6'13,"1"0,1 1,0 0,0 0,2 0,0 1,0-1,1 0,1 1,0-1,2 1,-1-1,1 0,1 0,1 0,0 0,1 0,5 10,-8-22,0 0,1 1,0-1,0 0,-1 0,1-1,0 1,0-1,1 1,-1-1,0 0,0 0,1 0,-1-1,0 1,1-1,-1 0,1 0,-1 0,0 0,1 0,-1-1,0 0,1 1,-1-1,0 0,0-1,1 1,-1-1,0 1,0-1,89-65,112-173,-182 220,-22 21,0-1,0 0,-1 0,1 1,0-1,0 0,0 1,-1-1,1 0,0 1,0-1,0 0,0 1,0-1,0 1,0-1,0 0,0 1,0-1,0 0,0 1,0-1,0 1,0-1,0 0,1 1,-1-1,0 0,0 1,0-1,0 0,1 1,-1-1,0 0,0 0,1 1,-1-1,0 0,1 0,-1 1,0-1,1 0,-1 0,0 0,1 0,-1 1,0-1,1 0,-1 0,0 0,1 0,-1 0,1 0,-1 0,0 0,1 0,-1 0,0 0,1 0,-1-1,1 1,-1 0,0 0,1 0,-1 0,0-1,0 1,1 0,-1 0,-15 64,11-58,1 1,0 0,1 0,0 0,0 0,0 1,1-1,0 0,0 1,1-1,0 1,0-1,1 0,0 1,0-1,1 0,0 1,0-1,0 0,1-1,0 1,1 0,0-1,0 1,0-1,1 0,-1-2,0 0,0 0,0-1,1 1,0-1,0 0,0 0,0-1,0 1,0-1,1 0,-1 0,1-1,0 0,-1 0,1 0,0-1,-1 0,1 0,0 0,0-1,-1 0,1 0,0 0,-1-1,1 1,-1-1,0-1,3 0,18-14,0 0,-1-1,-1-2,0 0,-2-2,-1 0,9-13,3-5,-23 27,0 1,0-1,1 2,1 0,0 0,0 1,1 1,6-4,-16 12,-1 0,0 0,0 0,1 0,-1 0,1 0,-1 1,1-1,-1 1,1 0,-1-1,1 1,-1 1,1-1,0 0,-1 0,1 1,-1 0,0-1,1 1,-1 0,1 0,-1 1,0-1,0 0,0 1,0-1,0 1,0-1,0 1,0 0,-1 0,1 0,-1 0,1 0,-1 1,0-1,0 0,0 0,1 2,24 102,-19-54,-2 52,-6-101,0 1,0 0,0-1,0 1,-1-1,1 1,-1-1,0 0,0 1,0-1,-1 0,1 0,-1-1,0 1,1 0,-1-1,0 0,-1 0,1 0,0 0,-1 0,1 0,-1-1,1 0,-4 1,2 0,0-1,0 0,0-1,0 1,0-1,0 0,0 0,0-1,0 1,0-1,0 0,0 0,0-1,0 0,1 1,-1-2,1 1,-1 0,1-1,0 0,0 0,0 0,0-1,1 1,-1-1,-2-3,6 7,-1-1,1 1,-1 0,1-1,-1 1,1-1,-1 1,1-1,0 1,-1-1,1 1,0-1,-1 0,1 1,0-1,0 1,-1-1,1 0,0 1,0-1,0 0,0 1,0-1,0 0,0 1,0-1,0 1,0-1,0 0,1 1,-1-1,0 0,0 1,1-1,-1 1,0-1,1 1,-1-1,1 1,-1-1,0 1,1-1,-1 1,1-1,-1 1,1 0,-1-1,1 1,0 0,-1-1,1 1,-1 0,1 0,0 0,-1-1,1 1,0 0,-1 0,1 0,0 0,-1 0,1 0,0 1,-1-1,1 0,0 0,44 8,-29-1,1-1,-1-1,1 0,0-1,1-1,-1 0,0-2,1 0,-1-1,1 0,-1-2,1 0,-1-1,0 0,0-2,0 0,15-12,0-2,-2-1,0-1,-2-2,0 0,-2-2,0-1,-2-2,0-2,-22 28,29-33,-2-2,-1-1,-3-1,0-1,-3-1,-2-1,-1 0,-2-2,-2 0,5-30,-3-12,-18 86,1-1,0 0,0 1,0-1,0 0,-1 1,1-1,0 1,0-1,-1 0,1 1,0-1,-1 1,1-1,-1 1,1-1,-1 1,1 0,-1-1,1 1,-1-1,1 1,-1 0,0 0,1-1,-1 1,0 0,1 0,-1 0,1-1,-1 1,0 0,1 0,-1 0,0 0,1 0,-1 1,0-1,1 0,-1 0,0 0,1 0,-1 1,1-1,-1 0,0 1,1-1,-1 0,1 1,-1-1,1 1,-1-1,1 1,-1-1,1 1,0-1,-1 1,1-1,0 1,-1 0,-31 32,-73 162,76-132,17-39,0 1,2 0,1 1,1 0,1 1,1-1,1 1,2 0,1 1,1 18,1-42,1 0,-1 0,1 0,0 0,0 0,1 0,-1-1,1 1,-1 0,1-1,1 0,-1 1,0-1,1 0,-1 0,1 0,0 0,0-1,0 1,1-1,-1 0,1 0,-1 0,1 0,-1 0,1-1,0 0,0 0,0 0,0 0,0-1,0 1,0-1,0 0,0 0,0 0,0-1,3 0,12-2,0-1,0-1,-1-1,1 0,-1-2,-1 0,1-1,-1 0,-1-1,12-10,108-53,-134 72,-1 0,1 0,0 0,0 0,0 0,0 0,0 0,0 1,0-1,0 1,0 0,0-1,0 1,0 0,1 0,-1 0,0 1,0-1,0 0,0 1,0 0,0-1,0 1,0 0,0 0,-1 0,1 0,0 0,0 0,-1 1,1-1,-1 1,1-1,-1 1,1-1,-1 1,0 0,0 0,0-1,0 2,-22 104,3-48,16-54,0 1,1-1,-1 1,1-1,1 1,-1-1,1 1,0-1,0 1,1 0,0-1,-1 1,2-1,-1 1,1-1,0 0,0 0,0 1,1-1,2 2,6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0,'-28'17,"0"1,1 2,1 0,1 2,1 1,1 0,1 2,1 1,1 0,2 1,0 2,2-1,1 2,1 0,2 1,1 0,2 1,-5 27,13-47,0 0,1 0,0 0,1 0,1 0,-1 0,2-1,0 1,0-1,1 1,1-1,0 0,0-1,1 1,0-1,1 0,0-1,1 1,0-2,0 1,1-1,0 0,0-1,1 0,0 0,0-1,1 0,-1-1,1-1,1 1,-1-2,0 1,1-2,3 1,13-1,-3-2</inkml:trace>
  <inkml:trace contextRef="#ctx0" brushRef="#br0" timeOffset="826.294">458 734,'24'5,"0"-2,-1-1,1-1,0-1,0-1,0 0,-1-2,1-1,-1-1,0-1,0-2,0 0,-1-1,15-9,-21 9,-1-1,-1-1,0 0,-1-1,0-1,0 0,-2-1,1 0,-2-1,0 0,-1 0,0-1,-2 0,1-1,-2 0,0 0,-2 0,0-1,0 1,0-14,-3 28,0 0,-1 0,1 0,0 0,-1-1,0 1,0 0,0 0,0 0,0 0,-1 0,1 0,-1-1,0 1,0 0,0 1,0-1,-1 0,1 0,-1 0,0 1,1-1,-1 1,0-1,-1 1,1 0,0 0,-1 0,1 0,-1 0,0 1,1-1,-1 1,0-1,0 1,0 0,0 0,0 0,0 1,0-1,0 1,0 0,-1 0,1 0,0 0,0 0,-2 1,-10 6,0 1,1 0,0 1,0 0,1 1,1 1,0 0,0 1,1 0,0 1,1 0,1 0,0 1,1 0,0 1,1 0,-4 12,7-19,0 0,0 0,0 1,1-1,1 1,-1 0,1-1,1 1,-1 0,2 0,-1 0,1 1,0-1,1 0,0 0,1 0,0 0,0-1,1 1,0-1,1 1,-1-1,2 0,-1 0,1 0,0-1,1 0,-1 0,2 0,-1 0,1-1,0 0,0-1,0 0,1 0,6 3,1-4,1 0,-1-1,0-1,1-1,-1 0,1-1,-1 0,1-2,-1 0,1 0,-1-2,0 1,0-2,-1 0,1-1,-1-1,22-10,-1-2,-1-1,-1-2,-1-2,20-18,-27 22,-1-1,-1-1,-1-1,-1-1,-2-1,0-1,-1 0,-2-2,2-4,-19 32,0 1,0-1,0 0,0 1,0-1,1 0,-1 0,0 0,0 0,0 0,0 0,0 0,0 0,0 0,0-1,0 1,0 0,1-1,-1 1,0 0,0-1,0 1,1-1,-1 1,0-1,0 0,1 1,-1-1,0 0,1 1,-1-1,1 0,-1 0,1 1,-1-1,1 0,0 0,-1 0,1 0,0 0,0 0,0 1,0-1,-1 0,1 0,0 0,1 0,-1 0,0 0,0 0,0 0,0 0,1 0,-1 1,0-1,1 0,-1 0,-13 11,-1 0,1 2,1-1,0 2,1-1,0 1,1 1,0 0,-4 11,10-18,0 0,0 0,1 0,0 1,0 0,1-1,0 1,1 0,0 0,0 0,0 0,1 0,0 0,1 0,0 0,0 0,1 0,0 0,0 0,0 0,3 2,-2-5,0 0,1-1,0 1,0 0,0-1,1 0,-1 0,1 0,0-1,0 0,0 0,1 0,-1 0,1-1,-1 0,1 0,0 0,0-1,0 0,0 0,0-1,0 1,0-1,5-1,10 0,0 0,0-2,-1-1,1 0,-1-1,13-6,-7-1,0-2,0 0,-1-2,-1-1,-1 0,0-2,-2-1,0-1,-1 0,-1-1,-1-2,-1 0,-1 0,11-25,-21 40,-1-1,0 0,0 0,-1 0,0-1,-1 1,0-1,0 0,-1 0,-1 0,0 0,0 0,-1 0,-2-10,2 20,0 0,0-1,0 1,-1 0,1-1,-1 1,1 0,-1 0,1 0,-1 0,0-1,1 1,-1 0,0 0,0 0,0 0,0 1,0-1,0 0,0 0,0 1,0-1,0 0,-1 1,1-1,0 1,0-1,-1 1,1 0,0 0,0-1,-1 1,1 0,0 0,-1 0,1 1,0-1,-1 0,1 0,0 1,0-1,-1 0,1 1,0 0,0-1,0 1,-1 0,-49 41,38-26,0 0,0 0,2 2,0-1,1 1,1 1,0 0,2 0,0 1,1-1,1 1,1 1,1-1,1 1,0-1,2 1,0 0,2 11,-1-26,0 0,0 0,0 0,1 0,0 0,0 0,1-1,-1 1,1-1,0 1,1-1,-1 0,1 0,0-1,0 1,1-1,-1 0,1 0,0 0,0-1,0 1,1-1,-1 0,1-1,-1 0,1 1,0-2,0 1,0-1,0 0,0 0,0-1,1 1,-1-1,4-1,48-25,-41 16</inkml:trace>
  <inkml:trace contextRef="#ctx0" brushRef="#br0" timeOffset="1178.903">2660 28,'-247'451,"207"-336,39-110,1-1,-1 0,1 1,0-1,0 1,1-1,-1 1,1-1,0 0,0 1,0-1,1 0,0 0,-1 0,2 0,-1 0,0 0,1-1,-1 1,1-1,0 1,0-1,1 0,-1 0,2 1,2 0,1 1,-1-1,1 0,0 0,0-1,1 0,-1-1,0 1,1-2,-1 1,1-1,0-1,0 1,-1-1,1-1,0 0,-1 0,1-1,-1 0,4-1,6-2,-13 5,0 0,-1-1,1 0,-1 0,1 0,-1 0,1-1,-1 1,0-1,0 0,0-1,0 1,0-1,0 0,-1 1,1-2,-1 1,0 0,0-1,0 1,0-1,-1 0,1 0,-1 0,0 0,1-3,-5-7</inkml:trace>
  <inkml:trace contextRef="#ctx0" brushRef="#br0" timeOffset="1381.112">2209 367,'38'0,"32"0,9 0,1 0,-9-5,-12-1,-10 0,-10 1,-6 1,-8 2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311 143,'0'24,"-5"32,-2 11,1-1,1-2,1-7,2-9,-4-2,0-5,0-4,1-4,2-3,1-1,1-1,1-1,0 0,0-9,0-8</inkml:trace>
  <inkml:trace contextRef="#ctx0" brushRef="#br0" timeOffset="467.12">0 143,'62'-27,"0"3,2 3,1 3,0 3,37-4,-97 18,20-4,-1 0,1 2,-1 0,1 2,0 1,0 1,0 0,8 4,-29-5,-1 1,0 0,0 0,0 0,0 1,0-1,-1 1,1-1,0 1,-1 0,1 0,-1 0,0 0,1 1,-1-1,0 1,0-1,-1 1,1 0,0-1,-1 1,0 0,0 0,0 0,0 0,0 0,0 0,-1 1,0-1,1 0,-1 0,0 0,-1 1,1-1,0 0,-1 0,0 0,0 0,0 0,0 0,-3 11,-1 0,-1-1,0 0,0 0,-1-1,-1 0,0 0,-5 4,-29 30,-44 65,84-107,0 1,0-1,1 1,-1 0,1-1,0 1,1 0,-1 0,1 0,0 0,0 0,0 0,1-1,0 1,0 0,0 0,0 0,1-1,0 1,0-1,0 1,0-1,1 0,0 0,0 0,2 2,115 92,-107-91,0 0,-1 1,0 1,-1-1,0 2,0 0,-1 0,0 1,-1 0,0 1,0 0,-2 0,1 1,0 3,-7-11,1 1,-1 0,0-1,-1 1,1 0,-1-1,-1 1,1 0,-1 0,1-1,-2 1,1-1,-1 1,0-1,0 1,0-1,-1 0,1 0,-1 0,-1 0,1-1,-1 1,1-1,-1 0,-4 3,-121 82,96-74,-1-1,-1-3,0 0,0-2,-1-2,-15 1,41-7,0 1,-1-1,0-1,1 0,-1 0,1-1,-1-1,1 0,0 0,0-1,0 0,0 0,0-2,0 1,1-1,-3-2,-6-8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32 792,'-6'17,"0"0,1 0,1 1,0-1,1 1,1 0,1 0,1 0,1 9,-1-22,1 1,-1 0,1 0,0-1,1 1,0-1,-1 1,2-1,-1 0,1 0,0 0,0 0,0 0,0 0,1-1,0 0,0 0,0 0,0 0,1 0,0-1,0 0,0 0,0 0,0-1,0 0,0 0,1 0,0 0,4 0,7-2,0-1,0-1,0 0,-1-1,1-1,-1-1,0 0,0-1,-1-1,0 0,0-1,0 0,-1-2,-1 1,9-9,-4 6,0-1,-1 0,-1-2,0 0,-1 0,0-2,-1 1,-1-2,-1 0,-1-1,0 0,2-8,-16 9,-17 44,15-17,1 0,1 0,0 0,0 0,0 1,1-1,1 1,0 0,0-1,1 1,0 0,0-1,1 1,1 0,0-1,0 1,1-1,0 0,0 0,1 0,0 0,1 0,0-1,0 0,1 0,0 0,0-1,1 0,0 0,0-1,1 1,2 0,-1-4,1-1,-1-1,1 1,-1-1,1-1,0 0,-1 0,1-1,0 0,-1-1,1 0,-1-1,0 0,0 0,0-1,0 0,0 0,-1-1,0 0,0-1,0 0,-1 0,0 0,0-1,0 0,-1-1,0 0,-2 5,139-164,-64 21,-73 183,-9 650,0-668,-3-24,-6-32,11 10,1 0,2 0,1-1,1 1,1 0,1 1,2 0,1 0,0 0,5-6,-1 0,1 1,2 1,1 0,1 1,1 1,2 0,0 2,2 1,1 0,1 2,1 1,1 1,1 1,0 1,2 2,3-1,-28 15,0 0,0 1,0-1,0 1,0 0,0 0,1 1,-1 0,0 0,1 0,-1 0,1 1,0 0,-1 0,1 1,-1 0,1-1,-1 2,0-1,1 1,-1 0,0 0,0 0,0 1,0-1,0 1,-1 0,1 1,-1-1,0 1,2 2,-1 6,-1 1,0-1,0 1,-2 0,1 0,-2 0,1 0,-2 0,0 1,-1-1,0 0,0 0,-2 0,0 0,0 0,-1-1,-1 1,0-1,0 0,-2 0,1-1,-1 0,-1 0,0-1,-1 1,0-1,1 1,-1 0,0-1,-1 0,0-1,0 0,-1 0,0-1,0-1,-1 0,0 0,0-1,-1-1,0 0,0-1,0 0,0-1,0 0,-1-1,0-1,1 0,-1-1,0 0,1-1,-3-1,10 0,0 0,1-1,-1 0,1 0,0 0,0 0,0-1,1 0,-1 0,1 0,0-1,0 0,0 1,1-1,-1-1,1 1,0 0,1-1,0 1,-1-1,2 0,-1 0,1 0,0 0,0 0,0 0,1 0,0 0,1-4,0-9</inkml:trace>
  <inkml:trace contextRef="#ctx0" brushRef="#br0" timeOffset="2031.11">2177 1075,'20'-2,"0"-1,0 0,0-1,-1-1,0-1,0-1,0-1,-1 0,0-1,-1-1,0-1,0 0,-1-1,0-1,-2-1,1 0,331-294,-345 306,1-1,0 1,0 0,0 0,0 0,0 0,0 1,1-1,-1 1,1-1,-1 1,1 0,0 0,-1 0,1 0,0 0,-1 1,1-1,0 1,0 0,0 0,0 0,0 0,-1 0,1 0,0 1,0 0,0-1,-1 1,1 0,0 0,-1 1,1-1,-1 0,1 1,-1 0,0-1,0 1,0 0,0 0,0 0,2 3,-2 8,0 1,0 0,-2-1,1 1,-2 0,0 0,-1 0,0-1,-1 1,0-1,-1 0,-1 1,0-2,0 1,-6 7,-10 24,-2-2,-1-1,-3-1,-1-1,-2-1,-2-1,26-30,-1 1,0-2,0 1,-1-1,0 0,0-1,0 0,-1 0,0-1,0 0,0 0,0-1,0 0,-3-1,10-2,0 0,0-1,0 1,0-1,0 0,0 1,0-1,0 0,0 0,0-1,0 1,1 0,-1-1,0 1,1-1,-1 1,1-1,0 0,-1 1,1-1,0 0,0 0,0 0,1 0,-1 0,0 0,1 0,-1 0,1 0,0 0,-1-1,1-1,7-70,-6 70,0-1,0 1,1-1,-1 1,1-1,0 1,1 0,-1 0,1 0,-1 0,1 0,0 1,1-1,-1 1,1 0,-1 0,1 0,0 1,0-1,0 1,0 0,1 0,-1 0,1 1,-1-1,1 1,-1 0,1 0,0 1,-1-1,1 1,0 0,0 1,-1-1,1 1,0 0,-1 0,1 0,-1 1,1-1,-1 1,0 0,0 1,2 0,50 43,-48-37,0-2,0 1,1-1,1 0,-1-1,1 0,0-1,0 0,0 0,6 1,-4-4,-1 0,1 0,0-1,0 0,0-1,0-1,0 0,0 0,0-1,-1-1,1 0,-1-1,0 0,1 0,-2-1,1-1,-1 0,0 0,0-1,9-7,29-29,-1-1,-2-3,-3-1,8-15,-3 5,-56 71,0 0,1 1,0 0,1 0,1 1,0-1,1 1,1 1,0-1,1 1,0-1,2 1,0 0,0 0,2 0,0-1,0 1,2 0,1-9,0 0,0-1,1 0,0 0,0 0,1 0,0-1,0 0,0 0,0 0,1-1,0 0,0-1,0 1,0-1,0 0,1-1,-1 0,1 0,0-1,-1 0,1 0,0-1,0 0,0 0,0 0,-1-1,1-1,0 1,-1-1,1-1,-1 1,1-1,-1-1,0 1,0-2,28-16,-2-2,0-1,-2-1,26-29,-31 28,1 2,2 0,0 2,2 1,0 1,3 1,106-22,-112 44,-28-3,0 0,0 0,-1 0,1 0,0 0,0 0,-1 1,1-1,0 0,0 0,-1 0,1 0,0 1,0-1,0 0,0 0,-1 0,1 1,0-1,0 0,0 0,0 1,0-1,0 0,-1 0,1 1,0-1,0 0,0 0,0 1,0-1,0 0,0 1,0-1,0 0,0 0,1 1,-1-1,0 0,0 0,0 1,0-1,-76 15,61-13,0 0,0 0,0 1,0 1,1 1,0 0,0 1,0 0,1 1,0 0,0 1,1 1,-8 7,15-13,1 1,-1 0,1 0,0 0,0 1,0-1,1 1,-1 0,1 0,0 0,1 1,-1-1,1 0,0 1,1 0,-1 0,1-1,0 1,1 0,-1 0,1 0,0 0,1 0,-1 0,1 0,0-1,1 1,0 0,0-1,0 1,0-1,1 1,0-1,0 0,0 0,0 0,2 0,5 0,1 0,0-1,0-1,0 0,1 0,-1-1,1-1,-1 0,1 0,0-1,-1-1,1 0,-1 0,1-1,-1 0,0-1,0-1,0 0,9-4,24-14,-1-1,-1-3,-1-1,25-22,1-2,-3-2,-2-4,-2-1,-3-4,24-36,-65 76,0 0,-2-2,0 1,-2-2,0 0,-2 0,-1-1,-1 0,-1-1,-2 0,0 0,-2 0,-1 0,-1-22,-1 42,0 1,0 0,0 0,-1 0,0 0,0-1,-1 1,0 1,0-1,0 0,-1 0,1 1,-1-1,-1 1,1 0,-1 0,0 0,0 1,0-1,-1 1,1 0,-1 0,0 0,0 1,-1 0,1 0,-1 0,0 1,1 0,-1 0,0 0,0 0,0 1,0 0,-1 1,1-1,0 1,0 1,-6 0,-7 5,-1 1,1 1,1 1,0 0,0 2,1 0,0 1,1 0,0 2,1 0,1 0,0 1,1 1,1 0,-4 7,-4 5,1 0,1 1,2 1,1 1,1 0,2 1,1 1,2-1,0 4,6-20,0 0,1 0,1 0,1 1,0-1,1 0,1 0,0 0,2 0,-1 0,2 0,0-1,1 0,0 0,2 0,-1-1,2 0,0 0,0-1,2 0,5 4,1 0,1-1,1-1,0-1,1-1,0 0,1-2,0 0,1-2,0 0,1-1,0-2,23 5,-1-3,1-2,0-1,0-3,0-2,0-2,37-6,-56 5,0-2,-1 0,0-2,0 0,-1-2,0-1,-1-1,0-1,0-1,-1-1,-1-1,0-1,-2-1,0-1,0-1,15-20,-28 30,-1-1,0 0,-1 1,0-2,0 1,-1-1,-1 1,0-1,0 0,-1 0,-1 0,1 0,-2-1,0 1,0 0,-1 8,1-1,-1 1,0 0,0 0,0 1,-1-1,1 0,-1 0,1 1,-1-1,0 0,0 1,0 0,0-1,-1 1,1 0,-1 0,1 1,-1-1,0 0,1 1,-1 0,0-1,0 1,0 0,0 0,0 1,0-1,0 1,-1 0,1-1,0 1,0 1,0-1,-110 19,95-11,0 0,1 2,0 0,1 1,1 1,-1 1,2 0,0 0,0 2,2 0,-1 0,2 1,0 0,1 1,1 1,0-1,2 1,0 1,1-1,0 1,2 0,0 0,0 12,4-15,0 0,1 0,0-1,2 1,0-1,0 1,1-1,1 0,1 0,0-1,1 0,0 0,2 0,-1-1,1 0,1-1,0 0,1-1,0 0,1 0,0-1,1-1,0 0,0-1,1 0,0-1,1 0,-1-1,1-1,0-1,1 0,-1-1,0 0,3-1,-5 1,1 0,-1-1,1 0,0-1,-1-1,1 0,0-1,-1-1,1 0,0-1,-1 0,0-1,0 0,0-1,0 0,-1-2,0 1,0-1,-1-1,6-5,-3-7</inkml:trace>
  <inkml:trace contextRef="#ctx0" brushRef="#br0" timeOffset="2532.785">3504 313,'-10'10,"-7"7,-2 6,3-1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8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11,'-13'-3,"0"0,0 1,0 1,0 0,-1 1,1 0,0 1,0 1,-1 0,1 0,0 2,1-1,-1 2,1 0,0 0,0 1,0 0,1 1,0 1,0 0,1 0,0 1,0 0,1 1,0 0,-1 3,1 7,1 0,0 0,2 1,0 0,2 0,0 0,1 1,2-1,0 1,1-1,3 21,-3-37,1-1,-1 1,1-1,1 0,-1 1,1-1,-1 0,1 0,0 0,1 0,-1 0,1-1,-1 1,1-1,0 1,0-1,1 0,-1 0,1-1,-1 1,1-1,0 1,0-1,0 0,0-1,1 1,-1-1,0 0,1 0,-1 0,1 0,-1-1,1 0,-1 0,1 0,-1 0,1-1,-1 0,0 0,1 0,-1 0,0-1,0 0,0 0,1 0,28-15,0-2,-1-1,-1-1,-1-1,-1-2,-1-2,-1 0,-2-1,0-2,9-15,93-141,-127 185,0-1,0 1,0-1,0 1,0 0,0-1,0 1,0-1,0 1,0-1,0 1,0 0,0-1,0 1,1 0,-1-1,0 1,0-1,0 1,1 0,-1-1,0 1,0 0,1 0,-1-1,0 1,1 0,-1 0,0-1,1 1,-1 0,1 0,-1 0,0-1,1 1,-1 0,1 0,-1 0,0 0,1 0,-1 0,1 0,-1 0,0 0,1 0,-1 0,1 0,-1 0,0 1,1-1,-1 0,1 0,-1 0,0 0,1 1,-1-1,0 0,1 0,-1 1,0-1,0 0,1 1,-1-1,0 0,0 1,1-1,-1 0,0 1,0-1,0 1,3 33,-3-23,1 1,-1-1,2 0,0 0,0 0,1 0,0 0,1 0,0-1,1 1,0-1,1-1,0 1,0-1,1 0,0 0,0-1,3 2,1 0,1-1,0-1,0 0,1-1,-1 0,2-1,-1-1,1 0,-1 0,1-2,0 0,1 0,-1-1,1-1,-1 0,0-1,5-1,13 0,-4 1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421 844,'-25'-3,"-1"2,1 1,-1 1,1 1,-1 1,1 2,0 0,1 2,-1 0,0 2,16-6,1 0,0 1,0-1,0 2,1-1,-1 1,1 0,0 0,1 1,-1 0,1 0,0 1,1 0,-1 0,1 0,1 1,-1-1,1 1,1 0,-1 0,2 1,-1-1,1 1,0-1,1 1,-1 0,2-1,0 1,0 0,0 0,1 0,0-1,1 1,0 0,0-1,1 0,1 4,-1-8,0 1,0-1,1 0,-1 0,1 0,0-1,0 1,0-1,1 0,-1 0,1 0,-1-1,1 0,0 1,0-2,0 1,0-1,0 1,0-1,1-1,-1 1,0-1,1 0,-1 0,0-1,0 1,1-1,-1 0,0-1,0 1,0-1,4-2,9-3,-1-1,0-1,0-1,0 0,-1-2,-1 1,0-2,7-8,14-12,-1-1,-2-3,-1 0,-3-2,0-1,-3-2,-1 0,-3-2,-1 0,-2-2,-2 0,-2-1,-2 0,-3-1,-1 0,-1-17,-7 51,0 0,0 0,0 0,-1 1,-1-1,0 0,-1 1,0-1,-1 1,-1-1,0 1,-1 0,-1-2,5 13,0 1,0 0,0-1,0 1,0 0,0-1,-1 1,1 0,0 0,-1 0,1 0,0 0,-1 1,1-1,-1 0,0 1,1-1,-1 1,1-1,-1 1,0 0,1-1,-1 1,0 0,0 0,1 0,-1 1,0-1,1 0,-1 1,0-1,1 1,-1-1,1 1,-1 0,1 0,-1 0,1-1,0 1,-1 1,-53 52,49-48,-13 17,0 1,2 1,0 0,2 1,1 1,1 0,1 1,2 0,1 1,1 0,1 1,2-1,1 1,1 0,1 0,2 1,1-1,5 24,-5-45,0 0,1 0,0 0,0-1,1 1,1-1,-1 1,1-1,1 0,-1 0,1-1,1 1,-1-1,1 0,1-1,-1 0,1 0,0 0,0 0,1-1,0-1,0 1,0-1,0-1,1 1,-1-1,1-1,0 0,0 0,0 0,7-1,-6 0,1-1,0-1,0 1,0-2,-1 1,1-2,0 1,-1-2,0 1,0-1,0-1,0 0,-1 0,0-1,0 0,0 0,-1-1,0 0,0-1,0 0,-1 0,110-124,-117 131,0 0,1 0,-1 0,0 1,1-1,-1 0,1 0,-1 1,1-1,0 1,-1-1,1 0,0 1,-1-1,1 1,0-1,0 1,0 0,-1-1,1 1,0 0,0-1,0 1,0 0,-1 0,1 0,0 0,0 0,0 0,0 0,0 0,0 0,-1 0,1 0,0 1,0-1,0 0,0 1,-1-1,1 0,0 1,0-1,-1 1,1 0,0-1,-1 1,1-1,0 1,-1 0,1-1,-1 1,1 0,-1 0,0 0,1-1,-1 1,0 0,1 0,-1 0,0 0,0 0,5 59,-5-55,-1 2,1 0,0-1,0 1,0 0,1 0,0 0,0-1,1 1,0-1,0 1,1-1,-1 0,1 1,1-1,-1-1,1 1,0 0,0-1,1 0,0 0,-1 0,2-1,-1 0,0 0,1 0,0 0,0-1,0 0,0 0,4 0,-3-1,0 0,1 0,-1-1,0 0,0-1,1 0,-1 0,0 0,1-1,-1 0,0 0,0-1,1 0,-1 0,-1-1,1 0,0 0,-1-1,1 0,-1 0,0 0,-1 0,1-1,3-4,177-164,-67 69,-118 102,0 1,1-1,-1 1,1-1,-1 1,1 0,0 0,-1-1,1 1,0 0,0 1,0-1,0 0,0 0,0 1,0-1,0 1,0 0,0-1,0 1,0 0,0 0,0 1,0-1,0 0,0 1,0-1,0 1,0-1,0 1,0 0,0 0,0 0,0 0,-1 0,1 1,0-1,-1 0,1 1,-1-1,0 1,1-1,-1 1,0 0,0 0,0-1,0 1,0 0,-1 0,1 0,0 1,2 18,0 0,-1 1,-1-1,-1 0,-1 1,-1-1,-1 1,-1-1,-1 0,-5 14,7-25,0 3,-1 0,-1 0,0-1,0 0,-1 0,-1-1,0 1,-1-1,0-1,-1 1,6-7,0 0,-1-1,1 1,-1-1,1 0,-1 0,0 0,-1-1,1 1,0-1,-1 0,1 0,-1-1,1 1,-1-1,0 0,0 0,1-1,-1 0,0 1,0-1,0-1,0 1,0-1,1 0,-1 0,0 0,-3-2,6 1,1 1,-1-1,0 0,1 0,0 0,-1 0,1 0,0-1,0 1,0 0,0 0,0-1,1 1,-1-1,1 1,-1 0,1-1,0 1,0-1,0 1,1-1,-1 1,0-1,1 1,0 0,-1-1,1 1,0 0,0-1,0 1,1 0,-1 0,0 0,1 0,-1 0,1 0,0 1,0-1,0 0,0 1,0-1,0 1,0 0,0 0,0 0,1 0,-1 0,0 0,1 1,8-6,0 0,0 1,1 1,-1 0,1 0,0 1,0 1,1 0,-1 1,0 0,1 1,-1 0,0 1,1 0,3 2,2 2,1-1,0 0,-1-2,1 0,0-1,0-1,0-1,0 0,0-1,0-2,-1 0,17-5,-1-8,-1-1,0-2,-2-1,-1-1,0-2,-2 0,0-3,-2 0,-1-1,-2-2,0 0,-2-1,-2-2,-1 0,-1 0,-2-2,-1 0,-2-1,-1 0,-2-1,-2 0,-1 0,0-26,-1-117,-5 179,1-1,-1 1,1-1,-1 0,0 1,0-1,0 1,0-1,0 1,0-1,0 1,-1-1,1 1,0-1,-1 1,1-1,-1 1,0-1,1 1,-1 0,0-1,0 1,0 0,0 0,0-1,0 1,0 0,0 0,-1 0,1 0,0 1,-1-1,1 0,0 0,-1 1,1-1,-1 1,1-1,-1 1,1 0,-1 0,1 0,-1-1,0 1,1 1,-1-1,1 0,-1 0,1 1,-1-1,0 1,-7 10,0 1,0 0,2 0,-1 1,2 0,0 0,0 0,1 1,1 0,0 0,1 1,-1 9,3-21,-16 87,4 1,3 0,5 1,3 12,4-59,1 0,2 0,3 0,1 0,13 36,-21-77,0 0,0 0,0 0,1 0,-1 0,1 0,0 0,0 0,0-1,1 1,0-1,-1 1,1-1,0 0,0 0,1 0,-1-1,2 2,-3-6,-1 1,1-1,-1 1,1-1,-1 0,0 0,1 1,-1-1,0 0,-1 0,1 0,0 0,0 0,-1-1,1 1,-1 0,0 0,0 0,0 0,0-1,0 1,0 0,0 0,-1 0,1 0,-1 0,1 0,-1 0,0-1,0 2,0-2,-9-25,-1 3</inkml:trace>
  <inkml:trace contextRef="#ctx0" brushRef="#br0" timeOffset="252.907">1889 477,'43'9,"38"4,16-1,-5-2,-9-3,-7-3,-9-1,-10-2,-5-1,-6-1,-7 1,-10-1</inkml:trace>
  <inkml:trace contextRef="#ctx0" brushRef="#br0" timeOffset="614.923">3158 590,'-24'0,"0"1,0 1,0 1,0 1,0 1,1 1,0 2,0 0,1 1,0 1,1 1,0 1,0 1,2 1,-1 1,2 0,12-8,0-1,1 1,0 0,0 0,1 1,0 0,0-1,1 1,0 0,0 1,1-1,0 0,0 1,1-1,0 1,1 0,0-1,0 1,1 0,1 7,-1-13,-1 0,1 0,0 0,0 0,0 0,0 0,1-1,-1 1,1 0,0-1,-1 1,1-1,0 0,1 0,-1 0,0 0,0 0,1 0,-1 0,1-1,0 1,0-1,-1 0,1 0,0 0,0 0,0 0,0-1,0 1,0-1,0 0,0 0,0 0,1 0,105-24,-77 8,-1-1,0-2,-1-1,-2-1,0-1,2-5,148-101,-176 127,-1-1,1 1,0 0,0 0,-1-1,1 1,0 0,0 0,0 1,0-1,0 0,0 1,1-1,-1 1,0 0,0 0,0-1,0 2,1-1,-1 0,0 0,0 1,0-1,0 1,0-1,0 1,0 0,0 0,0 0,0 0,0 0,0 0,-1 1,1-1,-1 1,1-1,-1 1,1 0,-1-1,0 1,0 0,1 0,-2 0,1 0,0 0,0 0,0 0,-1 0,1 0,-1 0,0 1,22 136,-12-119</inkml:trace>
  <inkml:trace contextRef="#ctx0" brushRef="#br0" timeOffset="1001.965">3525 984,'31'-65,"4"1,2 2,42-54,-51 86,-27 30,-1 0,1 0,-1-1,1 1,-1 0,1 0,0 0,-1-1,1 1,0 0,-1 0,1 0,-1 0,1 0,0 0,-1 1,1-1,-1 0,1 0,0 0,-1 0,1 1,-1-1,1 0,-1 1,1-1,-1 0,1 1,-1-1,1 1,-1-1,1 1,-1-1,0 1,1-1,-1 1,0-1,1 1,-1-1,0 1,0 0,0-1,1 1,-1-1,0 1,0 0,0-1,0 1,0-1,0 1,0 0,0-1,-1 1,1 0,0-1,0 1,0-1,-1 79,-1-68,1 1,1-1,0 1,1 0,0-1,0 1,1-1,1 1,0 1,-1-10,0 0,0 0,0 0,0 0,0 0,1 0,0-1,-1 1,1-1,0 0,0 0,0 0,0 0,0 0,1-1,-1 1,0-1,1 0,-1 0,1 0,-1-1,1 1,0-1,-1 0,1 0,0 0,1 0,99-20,-73 6,0-1,0-1,-2-1,0-2,-1-1,-1-1,-1-2,-1 0,-2-2,12-14,-20 24,-1 2</inkml:trace>
  <inkml:trace contextRef="#ctx0" brushRef="#br0" timeOffset="1671.965">4655 449,'-21'10,"1"0,0 1,1 2,0 0,1 1,0 0,1 2,1 0,-14 17,26-28,1-1,-1 1,1 0,0 0,0 0,0 0,0 0,1 1,0-1,0 1,1-1,0 1,0 0,0 0,0-1,1 1,0 0,0 0,1 0,0 0,0-1,0 1,0 0,1-1,0 1,0-1,1 1,0-1,0 0,0 0,0 0,1-1,-1 1,4 2,7-1,1 0,0-1,0 0,0-1,0-1,0 0,1-1,0-1,-1-1,1 0,0-1,-1 0,10-3,92-23,-69 18,-41 6,0 1,0 0,1 0,-1 1,1 0,-1 1,1-1,-1 1,1 1,-1 0,1 0,-1 0,1 1,-1 0,6 2,16 13,78 28,-89-43,0 0,0-1,1 0,-1-2,0 0,0-1,0-1,0-1,-1 0,1-2,-1 1,0-2,0-1,-1 0,0-1,-1 0,0-1,0-1,-1-1,6-6,-17 14,0 1,0 0,-1-1,1 0,-1 1,0-1,0 0,-1 0,1 0,-1 0,0-1,0 1,0 0,0 0,-1-1,0 1,0 0,0-1,0 1,-1 0,0-1,0 1,0 0,0 0,0 0,-1 0,0 0,0 0,0 0,0 1,-1-1,0 1,1-1,-1 1,0 0,0 0,-1 0,1 1,-1-1,1 1,-1-1,0 1,0 1,0-1,0 0,-2 1,-6-1,-1 1,0 0,1 1,-1 1,1 0,-1 1,1 0,-1 1,1 0,0 1,0 0,0 1,1 0,0 1,0 0,0 1,1 0,-8 7,10-9,1 0,-1 0,1 1,0 0,1 0,-1 1,1 0,1 0,-1 0,1 0,0 1,1 0,0 0,0 0,1 1,0-1,0 1,1 0,0 0,1 0,0 0,0 0,1 0,0 0,0 0,1 0,0 0,1 0,0 0,1 0,0-1,0 1,0-1,1 0,1 0,-1 0,1 0,1-1,-1 0,1 0,0 0,1-1,3 2,9 3,2 0,-1-2,1-1,0-1,1 0,0-2,0 0,0-2,1 0,-1-1,1-2,-1 0,1-2,-1 0,1-1,6-3,77-32,-80 24</inkml:trace>
  <inkml:trace contextRef="#ctx0" brushRef="#br0" timeOffset="2473.434">1268 336,'-5'10,"-1"2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33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399 742,'-4'-7,"0"0,-1 1,0-1,0 1,0 0,-1 0,0 0,0 1,0 0,-1 0,0 1,0 0,0 0,0 0,-1 1,0 0,1 1,-1-1,0 1,0 1,0 0,0 0,0 1,0-1,-1 2,1-1,0 1,0 1,0-1,0 1,-2 2,-2 1,1 1,0 0,0 1,1 1,0-1,0 2,1-1,0 1,0 1,1-1,0 1,1 1,0 0,1 0,0 0,1 1,0-1,1 1,0 0,1 1,0-1,1 1,0-1,1 11,1-19,0 0,1 0,0 0,0-1,0 1,0 0,0-1,1 1,0 0,0-1,0 0,0 1,0-1,0 0,1 0,0 0,0-1,0 1,0-1,0 1,0-1,0 0,1 0,-1-1,1 1,-1-1,1 1,0-1,0 0,-1-1,1 1,0-1,0 1,1-1,137-13,-88-4,0-2,-1-3,-2-2,0-2,-2-3,0-1,-3-3,0-1,-3-3,0-1,6-12,-24 24,-2 0,0-1,-2-1,-1-2,-1 0,-2 0,6-18,-18 37,0 0,-1 0,-1-1,0 1,0-1,-2 0,1 0,-1 0,-1 0,0 0,-1 0,0 0,0 0,-2 0,1 1,-2-1,1 1,-2 0,1-1,-2 2,1-1,-1 1,-4-5,3 6,-1 1,0-1,-1 1,0 1,0 0,0 0,-1 1,0 0,-1 0,1 1,-1 1,0 0,0 0,0 1,0 0,-1 1,1 1,-1-1,1 2,-1 0,0 0,1 1,-1 1,1-1,-1 2,1 0,0 0,0 1,0 1,1-1,-1 2,1-1,0 2,1-1,-1 1,1 1,-4 4,-1 5,1 0,1 1,1 0,0 1,2 1,0-1,1 2,1-1,1 1,0 0,2 0,1 0,0 1,2-1,0 1,1-1,2 1,0 0,1-1,1 0,1 0,1 0,1-1,1 1,0-2,2 1,0-1,1-1,1 1,1-2,8 9,-5-6,1-2,0 0,1-1,1-1,1 0,0-1,1-2,1 0,0-1,0-1,1-2,1 0,0-1,0-1,0-1,1-2,-1 0,8-1,-28-3,4 1,0 1,1-1,-1-1,1 0,-1 0,0-1,1 0,-1 0,0-1,1 0,-1 0,0-1,0 0,-1 0,1-1,-1 0,0-1,0 1,6-6,1-6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1:43.2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1833 1324,'189'-53,"-79"33,-1-4,42-19,-9 4,248-46,-43-9,-228 57,17 10,249-58,-232 57,110-29,-128 29,2 1,146-30,-1 1,-26 2,-145 26,30-4,85-25,56-17,-95 23,-8-3,132-17,-195 40,21 2,5 2,56-3,-80 7,-97 20</inkml:trace>
  <inkml:trace contextRef="#ctx0" brushRef="#br0" timeOffset="3308.396">1860 1409,'0'-12,"0"12,9 18,2 2,0 1,-1 0,0 0,-2 1,-1 0,-1 1,-1 0,0-1,0 20,49-52,144-49,28-1,3 3,-117 29,28-1,77-13,-180 32,216-70,115-14,-125 26,-64 39,160-43,-222 45,20-2,5 1,-1 1,27-16,-55 9,57-3,-54 9,25 1,110-28,-55-1,-78 24,107-24,-88 28,53-39,43 0,-62 11,27-5,-25 5,-172 56,1 0,-1 0,0 0,0-1,0 1,0 0,0-1,1 1,-1-1,0 1,0-1,0 1,0-1,0 0,0 0,-1 1,1-1,0 0,0 0,0 0,-1 0,1 0,0 0,-1 0,1 0,-1 0,1 0,-1 0,0-1,0 1,1 0,-1 0,0 0,0 0,0-1,0 1,0 0,0 0,0 0,-1-1,1 1,0 0,-1 0,1 0,-1 0,1 0,-1 0,-37-57,24 40,0-5</inkml:trace>
  <inkml:trace contextRef="#ctx0" brushRef="#br1" timeOffset="31773.025">1833 929,'81'-13,"29"3,94 34,23-14,-2 9,-27 8,-12-16,-18 18,3-14,-76-13,47 24,55-24,-55 25,309-26,452-1,-677 28,508-28,-509-1,-83-26,83 27,-83 27,-118-25,0-1,0 0,0-2,0-1,0-1,18-5,-2 0,1 1,-1 3,1 1,0 2,1 2,-1 2,51-1,1658-2,-1610 21,-116-17</inkml:trace>
  <inkml:trace contextRef="#ctx0" brushRef="#br1" timeOffset="33455.896">1973 957,'-1'-2,"0"0,-1 0,1 0,-1 1,0-1,0 0,0 1,1 0,-1-1,0 1,-1 0,1 0,0 0,0 0,0 0,-1 1,1-1,0 1,-1-1,1 1,0 0,-1 0,1 0,-3 0,2 0,-281-14,217 4,0 3,-1 3,1 3,-25 4,-27-1,-1009-2,1104 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2:40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210 875,'1'1,"-1"-1,1 0,-1 1,1-1,-1 0,1 1,-1-1,1 0,0 0,-1 0,1 1,-1-1,1 0,0 0,-1 0,1 0,-1 0,1 0,0 0,-1 0,1 0,-1 0,1-1,-1 1,1 0,0 0,-1-1,1 1,-1 0,1-1,-1 1,1 0,-1-1,1 1,-1 0,0-1,1 1,-1-1,0 1,1-1,-1 1,0-1,1 0,-1 1,0-1,0 1,0-1,0 1,0-1,1 0,-1 1,0-1,0 1,0-1,-1 0,1 1,0-1,0 1,0-1,0 0,0 1,-1-1,1 1,33 130,-3 41,-1-2,-21-123,1-1,3 1,2-2,8 18,-16-44,-1 0,-2 1,1 0,-2 0,-1 0,0 0,-1 0,-1 2,0-14,1 17</inkml:trace>
  <inkml:trace contextRef="#ctx0" brushRef="#br0" timeOffset="6286.295">1649 678,'0'0,"0"1,0-1,0 0,0 1,0-1,0 0,0 1,0-1,0 0,0 1,0-1,0 0,-1 0,1 1,0-1,0 0,0 1,-1-1,1 0,0 0,0 1,-1-1,1 0,0 0,0 0,-1 0,1 1,0-1,-1 0,1 0,0 0,-1 0,1 0,0 0,-1 0,1 0,0 0,-1 0,1 0,0 0,-1 0,1 0,0 0,-1 0,1 0,0 0,-1 0,1-1,0 1,0 0,-1 0,1 0,0 0,-1-1,1 1,0 0,0 0,0-1,-1 1,1 0,0-1,0 1,4 31,-4-30,58 171,-4-68,-25-45,38 108,-1 21,-7-21,-49-137,-1 0,-1 1,-1 0,-2 0,-1 0,-1 22,8 10,-5-57</inkml:trace>
  <inkml:trace contextRef="#ctx0" brushRef="#br0" timeOffset="8082.891">13 1496,'-5'15,"4"-15,1 0,-1 1,1-1,-1 1,1-1,-1 1,1-1,-1 1,1 0,-1-1,1 1,0-1,-1 1,1 0,0-1,0 1,0 0,-1-1,1 1,0 0,0 0,0-1,0 1,0 0,0-1,0 1,0 0,1 0,-1-1,0 1,0 0,1-1,-1 1,0 0,1-1,-1 1,0-1,1 1,-1-1,1 1,-1-1,1 1,-1-1,1 1,-1-1,1 1,0-1,-1 0,1 1,0-1,-1 0,1 0,0 0,-1 1,1-1,0 0,-1 0,1 0,10-2,0 1,-1-2,0 0,1 0,-1-1,0 0,-1-1,1 0,-1 0,4-4,21-9,242-90,-91 42,37 10,-128 37,281-81,-277 71,-1-5,-2-3,-1-5,-1-4,75-33,-149 71,-7 1,1 1,-1 1,1 1,0-1,1 2,-1 0,1 1,5-1,58 8,-59 2</inkml:trace>
  <inkml:trace contextRef="#ctx0" brushRef="#br0" timeOffset="8432.535">1932 649,'-34'44,"-34"42,-12 17,4 0,10-13,11-11,11-15,7-14,6-10,7-7,4-5,5-2,5-5</inkml:trace>
  <inkml:trace contextRef="#ctx0" brushRef="#br0" timeOffset="9103.06">634 932,'-49'55,"2"2,3 2,-35 63,42-66,-77 128,12-10,91-151,1-5</inkml:trace>
  <inkml:trace contextRef="#ctx0" brushRef="#br0" timeOffset="10134.363">549 114,'0'312,"-1"-310,0 1,1 0,-1-1,1 1,0 0,0-1,0 1,0 0,0-1,1 1,-1 0,1-1,0 1,0-1,0 1,0-1,0 1,0-1,1 0,-1 1,1-1,-1 0,1 0,0 0,0 0,0 0,0-1,0 1,1-1,-1 1,0-1,1 0,-1 0,1 0,-1 0,1 0,0-1,-1 1,1-1,2 1,96-39,-31 5,-43 27,-3 1</inkml:trace>
  <inkml:trace contextRef="#ctx0" brushRef="#br0" timeOffset="10467.801">1085 1,'-46'104,"5"2,4 1,-19 98,20-65,25-66,10-52</inkml:trace>
  <inkml:trace contextRef="#ctx0" brushRef="#br0" timeOffset="10838.123">1169 311,'-4'29,"2"14,7 5,8-6,5-10,6-11,3-8,1-12,-3-6</inkml:trace>
  <inkml:trace contextRef="#ctx0" brushRef="#br0" timeOffset="11103.994">1424 170,'-9'43,"-4"24,1 6,2-6,3-8,3-11,1-8,2-6,1-3,1-4,-1 0,1-1,-1 1,1 0,-1 0,0 1,0-5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0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1072,'0'0,"-1"-1,1 0,-1 0,0 0,1 1,-1-1,0 0,0 0,1 1,-1-1,0 1,0-1,0 1,0-1,0 1,0 0,0-1,0 1,0 0,0 0,0-1,0 1,0 0,0 0,0 0,0 0,0 0,0 1,0-1,0 0,0 0,1 1,-1-1,0 0,0 1,0-1,0 1,0 0,0-1,1 1,-1-1,0 1,0 0,1 0,-1-1,1 1,-1 0,0 0,1 0,0 0,-15 50,31 114,-4-98,-7-47,0 0,1 0,1-1,1 0,0 0,2 0,2 3,41 128,-44-140,-1-6</inkml:trace>
  <inkml:trace contextRef="#ctx0" brushRef="#br0" timeOffset="1015.744">4487 114,'45'139,"23"117,-29-99,-32-144,-2-6</inkml:trace>
  <inkml:trace contextRef="#ctx0" brushRef="#br0" timeOffset="2662.572">0 1750,'348'-138,"-268"111,109-38,245-106,-66 35,-176 90,-7 5,137-51,-11 8,-29-3,1 15,-142 44,208-53,-55 1,50-14,-50 14,-249 66,162-23,-188 33</inkml:trace>
  <inkml:trace contextRef="#ctx0" brushRef="#br0" timeOffset="3115.298">4882 0,'-104'89,"4"5,3 3,6 5,-58 84,39-35,96-131</inkml:trace>
  <inkml:trace contextRef="#ctx0" brushRef="#br0" timeOffset="3896.095">734 1158,'-34'38,"-25"32,-12 14,1-3,2-6,9-10,9-7,4-8,4-9,6 0,3-4,2-2,3-3,0-2,1-2,4-4</inkml:trace>
  <inkml:trace contextRef="#ctx0" brushRef="#br0" timeOffset="4832.857">1636 1524,'173'-94,"-149"79,0 1,0 2,1 0,1 2,0 0,20-3,-44 12,-1 1,1-1,-1 1,1 0,-1-1,1 1,-1 0,1 0,-1 0,1 0,0 0,-1 1,1-1,-1 0,1 1,-1-1,1 1,-1-1,0 1,1 0,-1 0,0-1,1 1,-1 0,0 0,0 0,0 1,0-1,0 0,0 0,0 0,0 1,0-1,-1 1,1-1,0 0,-1 1,1-1,-1 1,0-1,1 1,-1 0,0-1,0 1,0-1,0 1,0-1,-1 1,1-1,0 1,-1-1,1 1,-1-1,1 1,-1-1,0 1,0-1,0 0,1 0,-1 1,0-1,-1 0,1 0,0 0,0 0,-1 1,-106 121,107-123,0 0,0 1,0-1,0 1,0-1,0 1,0-1,0 1,0 0,0-1,1 1,-1 0,0 0,0 0,1 0,-1-1,0 1,1 0,-1 0,1 0,-1 0,1 1,0-1,-1 0,1 0,0 0,0 0,0 0,0 0,0 0,0 1,0-1,0 0,0 0,0 0,0 0,1 0,-1 0,1 0,-1 0,1 0,-1 0,1 0,-1 0,1 0,0 0,0 0,-1 0,1-1,0 1,0 0,0-1,1 2,63 3,-61-6,1 0,-1 0,0 0,1 1,-1-1,1 1,-1 0,1 1,-1-1,1 1,-1 0,1 0,-1 0,0 1,0-1,1 1,-1 0,0 0,-1 1,1-1,0 1,-1 0,1-1,-1 2,0-1,0 0,0 1,-1-1,1 1,-1 0,0 0,1 1,-4 3,0 0,-1 0,0-1,0 1,-1-1,1 1,-2-1,1 0,-1 0,0 0,-1-1,1 0,-1 0,-1 0,1 0,-1-1,0 1,0-2,0 1,-2 0,-118 88,107-81</inkml:trace>
  <inkml:trace contextRef="#ctx0" brushRef="#br0" timeOffset="7452.387">2540 1101,'1'196,"-2"-193,1 0,0-1,0 1,0 0,0-1,1 1,-1 0,1-1,-1 1,1-1,0 1,0-1,0 1,1-1,-1 0,0 1,1-1,0 0,-1 0,1 0,0 0,0 0,0-1,0 1,0 0,1-1,-1 0,0 0,1 1,-1-1,1 0,-1-1,1 1,-1 0,1-1,0 0,-1 1,1-1,1 0,99-37,-78 25</inkml:trace>
  <inkml:trace contextRef="#ctx0" brushRef="#br0" timeOffset="7785.766">2963 1045,'-19'43,"-7"19,-3-1,3-6,6-8,2-11,3-8,5-3,-1-1,2-1,2 2,-3-4,1-1,1 1,3 2,2-3</inkml:trace>
  <inkml:trace contextRef="#ctx0" brushRef="#br0" timeOffset="8165.721">3047 1242,'-14'38,"-5"18,6-1,9-9,6-18,8-14,6-8,1-11,2-5,2 0,-1-3,0 0,-4 3</inkml:trace>
  <inkml:trace contextRef="#ctx0" brushRef="#br0" timeOffset="8438.313">3217 1186,'-10'33,"-7"26,-1 8,2-4,4-6,4-9,4-8,6-6,4-8</inkml:trace>
  <inkml:trace contextRef="#ctx0" brushRef="#br0" timeOffset="8798.753">3387 762,'18'21,"0"0,-2 2,0 0,-1 1,-2 0,0 1,-2 0,-1 1,-1 0,-1 1,-1 0,-1 0,-2 1,-1 0,-1-1,-1 20,-32 140,24-164,-1 0,-2-1,0 0,-1 0,-1-1,-6 6,4-6</inkml:trace>
  <inkml:trace contextRef="#ctx0" brushRef="#br0" timeOffset="9465.536">2286 1158,'-10'28,"1"1,1 1,2-1,0 1,3 1,0-1,2 11,4-16,1-1,1 1,2-2,0 1,1-1,1 0,2 0,0-1,1-1,1 0,1 0,1-2,1 0,15 14,9 18,-35-43,0 0,0 0,1-1,0 1,1-1,0-1,0 1,0-1,0-1,1 1,0-1,1-1,-1 1,1-1,-1-1,1 0,0 0,1 0,-1-1,0-1,1 0,1 0,12-5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2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0 283,'1046'0,"-1022"0</inkml:trace>
  <inkml:trace contextRef="#ctx0" brushRef="#br0" timeOffset="620.269">594 0,'18'166,"-7"0,-11 166,-2-152,1 130,-26-54,-1-38,32-212,2-11</inkml:trace>
  <inkml:trace contextRef="#ctx0" brushRef="#br0" timeOffset="930.808">904 734,'-24'38,"-22"28,-4 7,2-5,5-8,4-5,5-7,3-7,1-5,2-5,1-2,5-2,1 0,-1 0,4 0,0-5,3 0,4-5</inkml:trace>
  <inkml:trace contextRef="#ctx0" brushRef="#br0" timeOffset="1482.943">763 29,'-24'38,"-18"33,-6 8,0-5,4-9,9-11,5-16,4-8,6-5,1-7,5-1,-1-4,2 0,4-1</inkml:trace>
  <inkml:trace contextRef="#ctx0" brushRef="#br0" timeOffset="2281.231">1581 593,'-16'2,"0"0,-1 1,1 0,0 1,1 1,-1 1,1 0,0 1,0 1,1 0,0 1,-12 10,18-13,0 0,1 1,0-1,0 2,0-1,1 1,0 0,1 0,0 0,0 1,1-1,0 1,0 1,1-1,0 0,1 1,0-1,1 1,-1 0,2 0,0 0,0 6,4-10,0 0,0 0,0-1,1 0,0 0,0 0,0 0,1-1,-1 1,1-2,0 1,1 0,-1-1,0-1,1 1,0-1,-1 0,1 0,0-1,0 0,0 0,0 0,0-1,0 0,0-1,0 0,0 0,0 0,0-1,0 0,3-1,26-8,-1-1,0-2,0-1,-2-2,0-1,-1-2,-1-1,0-1,-2-2,-1-1,-1-1,-1-1,13-19,-30 37,-1-2,0 1,0-1,-1 0,0 0,-1-1,0 0,-1 0,-1-1,0 1,0-1,-1 0,-1 0,0 0,-1-2,2 1,-2 1,0 0,0-1,-1 1,-1-1,0 1,-1-1,0 1,-1 0,0 0,-2 0,1 1,-1-1,-1 1,0 0,-1 1,0-1,-1 1,0 1,-1-1,0 1,-1 1,1 0,-5-2,8 7,0 0,0 1,0 0,-1 0,1 1,-1 0,1 0,-1 0,0 1,0 0,0 0,0 1,0 0,0 0,0 1,0-1,0 2,0-1,1 1,-1 0,0 0,1 1,0 0,-1 0,1 0,0 1,1 0,-1 0,1 0,-2 2,-4 8,1 1,0 0,1 1,0 0,2 0,0 0,0 1,2 1,0-1,1 0,1 1,0 0,1 0,2 0,-1 0,2 0,0 0,2 0,0 0,0-1,2 1,0-1,4 6,7 14,3-1,0-1,3-1,0-1,3-1,0 0,2-2,2-2,0 0,2-2,13 9,-26-20,-2-2,-1-2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3:4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1827 1016,'-39'-17,"-50"22,46 3,-267-4,235-15,65 8,0 1,1 0,-1 0,0 1,0 1,0 0,0 0,0 0,0 2,-2 0,-72 14,84-14,10-2</inkml:trace>
  <inkml:trace contextRef="#ctx0" brushRef="#br0" timeOffset="632.624">1292 1,'51'344,"-43"124,-11-295,3 275,-26-281,34-173,-2-6</inkml:trace>
  <inkml:trace contextRef="#ctx0" brushRef="#br0" timeOffset="964.155">1517 762,'-24'29,"-18"29,-5 8,4 4,4-6,10-9,5-8,1-9,5-5,0-8,4-4,-1-5,2-1,4-3</inkml:trace>
  <inkml:trace contextRef="#ctx0" brushRef="#br0" timeOffset="1465.132">1489 56,'-14'10,"-15"12,-7 8,-2 3,5 1,4 0,2-2,5-1,2-6,4-2,0 0,-2 0,2 1,4 2,3-4</inkml:trace>
  <inkml:trace contextRef="#ctx0" brushRef="#br0" timeOffset="2563.69">304 846,'-11'-2,"0"-1,0 1,-1 1,1 0,0 0,-1 1,1 1,0 0,-1 1,1 0,0 0,0 1,0 1,1 0,-1 0,1 1,0 0,0 1,1 0,-1 1,1 0,1 0,-1 1,1 0,-2 4,7-9,0 0,0 0,0 0,1 0,-1 1,1-1,0 1,0 0,0 0,1 0,-1 0,1 0,0 0,0 0,0 0,1 0,0 1,-1-1,1 0,1 0,-1 1,1-1,-1 0,1 0,1 0,-1 0,0 0,1 0,0 0,0 0,0-1,0 1,1-1,-1 1,1-1,0 0,0 0,0 0,0-1,1 1,-1-1,3 2,3-1,0 0,-1-1,1 0,1-1,-1 0,0 0,0-1,0 0,0 0,1-1,-1-1,0 1,0-1,-1-1,1 0,0 0,-1-1,1 0,-1 0,0-1,-1 0,1 0,-1-1,0 0,0 0,-1-1,0 1,0-2,-1 1,1-1,-2 1,3-6,5-5,0-1,-1 0,-2 0,0-2,-1 1,-1-1,2-8,-8 22,5-13,-1 0,-1-1,-1 1,-1-1,-1 0,0 1,-2-1,0 0,-2 0,0 1,-1-2,3 19,0-2,0-1,0 1,0 0,0 0,-1 0,0 0,0 0,0 0,-1 0,0 1,1-1,-2 1,1 0,0 0,-1 0,0 0,0 1,0 0,0-1,-1 1,1 1,-2-1,3 4,0 1,0-1,0 1,0 0,0 0,1 0,-1 1,0-1,1 1,0-1,0 1,0 0,0 0,0 0,0 0,1 0,-1 0,1 1,0-1,0 0,0 1,0-1,1 3,-6 21,2 0,2 1,0-1,1 1,4 22,-2-8,35 152,-18-127,-8-27,-6-30,0 1,-1 0,-1 1,0-1,0 0,-1 1,-1-1,0 1,-1 10,-4-4</inkml:trace>
  <inkml:trace contextRef="#ctx0" brushRef="#br0" timeOffset="2912.647">671 706,'-19'38,"-12"27,0 8,5-4,7-9,2-10,4-9,4-6,-1-9,1-5,2 0,-3 0,1 2,-3-3,0 0,-2 1,1-3</inkml:trace>
  <inkml:trace contextRef="#ctx0" brushRef="#br0" timeOffset="7269.547">614 1270,'70'-37,"-64"34,-1 1,1-1,-1 1,1 0,0 0,0 0,0 1,0 0,0 0,1 0,-1 1,0 0,0 0,0 1,0 0,0 0,0 0,0 1,0 0,0 0,0 0,1 2,-7-1,1 1,0 0,-1-1,1 1,-1 0,0-1,-1 1,1 0,0 0,-1-1,0 1,0 0,0-1,0 1,-1-1,0 0,1 1,-1-1,0 0,0 0,-1 0,1 0,-1 0,1-1,-1 1,0-1,0 0,0 0,-1 1,-9 11,12-13,0 0,0 0,0 0,0 0,0 1,0-1,0 0,0 1,1-1,-1 1,0-1,1 1,-1-1,1 1,0-1,-1 1,1 0,0-1,0 1,0-1,0 1,0 0,1-1,-1 1,0-1,1 1,-1 0,1-1,-1 0,1 1,0-1,0 1,0-1,0 0,0 1,0-1,0 0,0 0,0 0,0 0,1 0,-1 0,0 0,1 0,-1 0,1-1,-1 1,1-1,-1 1,1-1,0 1,8 2,-1 0,1 1,-1 1,0 0,-1 0,1 0,-1 1,0 1,0-1,-1 1,0 0,0 1,-1 0,0 0,0 0,-1 1,0 0,0 0,-1 0,0 1,-1-1,0 1,-1 0,0 0,1 8,-4-14,1 1,-1-1,-1 0,1 0,-1 0,1 0,-1 0,-1-1,1 1,0 0,-1-1,1 0,-1 1,0-1,0 0,-1-1,1 1,-1 0,1-1,-1 0,0 0,1 0,-1 0,0-1,-1 1,1-1,0 0,-4 0,-125 8,128-9,-47-6,33-1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520 283,'-10'-7,"-1"0,-1 1,1 0,-1 1,0 0,0 1,0 1,-1-1,1 2,-1 0,0 0,0 1,0 1,1 0,-1 1,0 0,0 1,1 1,-1 0,1 0,0 1,0 1,0 0,-11 6,17-7,-4 1,-1 1,1 0,0 0,1 1,0 0,0 1,0 0,1 0,0 1,1 0,0 1,-5 7,12-9,1 0,0-1,0 1,0 0,1-1,0 1,1-1,0 0,0 0,0 0,1 0,0 0,0-1,1 0,0 0,0 0,0 0,1-1,0 0,0 0,5 3,26 26,-22-23,0 1,0 1,-1 0,-1 1,0 0,-1 1,0 1,-2 0,0 0,0 1,-2 0,0 0,-1 1,-1 0,0 1,-1-1,-1 6,-3-18,1 0,-2 0,1 0,-1 0,0 0,0 0,-1 0,0 0,0 0,0 0,-1 0,0 0,0-1,0 1,-1-1,0 1,0-1,0 0,0 0,-1 0,0 0,-3 2,-10 3,1-2,-1 0,0-1,0-1,-1 0,0-1,0-1,0-1,-15 1,19-2,-1 0,0 0,0-1,0-1,0-1,1 0,-1-1,-3-1,17 3,1 0,-1 0,0-1,0 1,0 0,1-1,-1 1,0-1,0 1,1-1,-1 1,0-1,1 1,-1-1,1 0,-1 1,1-1,-1 0,1 1,-1-1,1 0,-1 0,1 1,0-1,0 0,-1 0,1 0,0 0,0 1,0-1,0 0,0 0,0 0,0 0,0 0,0 1,1-1,-1 0,0 0,1 0,-1 0,0 1,1-1,-1 0,1 1,-1-1,1 0,-1 1,1-1,-1 0,1 1,0-1,-1 1,1-1,0 1,0-1,-1 1,1 0,0-1,0 1,0 0,0 0,14-8</inkml:trace>
  <inkml:trace contextRef="#ctx0" brushRef="#br0" timeOffset="235.787">831 762,'-15'34,"-9"20,0 7,3-4,1-10,3-9,6-6,3-9</inkml:trace>
  <inkml:trace contextRef="#ctx0" brushRef="#br0" timeOffset="468.024">831 1,'9'43,"4"19,-1 0</inkml:trace>
  <inkml:trace contextRef="#ctx0" brushRef="#br0" timeOffset="852.319">944 1073,'66'-81,"-3"-4,-4-1,7-23,-28 51,-37 58,0 0,0 0,0 0,0 0,0 0,0 0,1 0,-1 0,-1 0,1 0,0 1,0-1,0 0,0 1,0-1,0 1,0-1,0 1,0-1,-1 1,1 0,0-1,0 1,-1 0,1-1,0 1,-1 0,1 0,-1 0,1 0,-1 0,1 0,-1-1,0 1,0 0,1 0,-1 0,0 0,0 0,0 0,0 0,0 0,0 0,0 0,0 0,-1 0,1 0,0 0,-1 0,1 0,0 0,-1 0,1 0,-1 0,1 0,-1-1,0 2,1 0,-2 66,-1-54,1 1,1 0,0-1,1 1,1 0,0 0,1-1,1 1,0-1,1 1,0-1,1 0,1-1,0 1,1-1,0 0,1-1,5 7,-5-14,0 0,1 0,-1-1,1 0,0-1,0 0,0 0,0-1,1 0,-1-1,0 0,1 0,-1-1,1 0,-1-1,1 0,-1-1,1 0,-1 0,0-1,0 0,0 0,-1-1,1 0,-1-1,0 0,0 0,0-1,-1 0,0 0,0-1,0 1,4-8,16-23,-1 0,-3-2,-1 0,-2-2,-1 0,-2-2,-3 1,0-5,-3 14,-1 10,-1 5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12,'-10'-3,"0"0,-1 1,1 1,-1-1,0 2,0-1,1 2,-1-1,0 1,1 1,-1 0,1 1,-1 0,1 0,0 1,1 0,-1 1,0 0,-7 6,1 1,1 1,1 1,0 0,1 0,0 1,1 1,1 0,0 1,2 0,0 1,0 0,-3 12,-5 6,11-22,-1 0,2 0,0 1,0 0,2-1,0 1,0 1,2-1,0 0,0 0,1 1,1-1,1 0,0 1,1-1,1 0,0-1,1 1,0-1,2 0,-1 0,2-1,0 1,3 2,3-1,0 0,1-2,1 0,1 0,-1-1,2-1,0-1,0-1,0 0,13 3,25 10,-83-39,-201-84,68 37,228 44,206-65,-107 15,-220 128,32-32,1 0,1 1,2 1,1 1,1 1,2 0,-1 4,4 16,12-32</inkml:trace>
  <inkml:trace contextRef="#ctx0" brushRef="#br0" timeOffset="1107.337">1008 209,'-188'427,"116"-248,85-214,2 0,1 1,2 1,1 1,8-9,22-40,71-106,-119 185,15-25,0 1,1 1,2 0,1 1,0 1,15-12,-34 35,-1-1,1 0,-1 1,1-1,0 1,-1-1,1 0,0 1,0 0,-1-1,1 1,0 0,0-1,0 1,0 0,-1 0,1-1,0 1,0 0,0 0,0 0,0 0,-1 0,1 0,0 1,0-1,0 0,0 0,0 1,-1-1,1 0,0 1,0-1,-1 1,1-1,0 1,-1-1,1 1,0 0,-1-1,1 1,-1 0,1-1,-1 1,1 0,-1 0,1-1,-1 1,0 0,0 0,1 0,-1 0,0-1,0 1,0 0,0 0,0 0,0 0,4 60,-4-56,-3 371,14-305,-11-70,0 0,0 1,1-1,-1 0,0 0,1 1,-1-1,1 0,-1 0,1 0,-1 0,1 1,0-1,0 0,-1 0,1 0,0-1,0 1,0 0,0 0,0 0,0-1,1 1,-1 0,0-1,0 1,0-1,1 0,-1 1,0-1,0 0,1 0,-1 0,0 0,1 0,-1 0,0 0,0 0,1 0,-1 0,0-1,0 1,1-1,-1 1,0-1,0 1,0-1,0 0,0 1,0-1,1-1,10-10,-1 0,0-1,-1 0,0-1,-1 0,0-1,-1 0,0-2,133-285,-85 194,-56 108,0 0,0 1,0-1,-1 0,1 1,1-1,-1 0,0 1,0-1,0 1,0-1,0 0,0 1,0-1,0 0,1 1,-1-1,0 0,0 1,0-1,1 0,-1 0,0 1,0-1,1 0,-1 0,0 1,1-1,-1 0,0 0,1 0,-1 1,0-1,1 0,-1 0,0 0,1 0,-1 0,0 0,1 0,-1 0,1 0,-1 0,0 0,1 0,-1 0,0 0,1 0,-1 0,0-1,1 1,-1 0,0 0,1 0,-1-1,0 1,1 0,-1 0,0-1,0 1,1 0,-1 0,0-1,-3 34,-15 50,-14 127,31-180,0-22,0 1,1-1,-1 0,1 0,1 0,0 0,0 0,1 1,-1-2,2 1,-1 0,1 0,0-1,2 3,8 2</inkml:trace>
  <inkml:trace contextRef="#ctx0" brushRef="#br0" timeOffset="1959.876">1855 633,'-1'-2,"0"1,-1 0,1 0,-1 0,1 0,-1 0,1 0,-1 1,0-1,1 0,-1 1,0-1,0 1,1 0,-1 0,0-1,0 1,0 0,1 0,-1 1,0-1,0 0,1 1,-1-1,0 1,0-1,1 1,-1 0,1 0,-1 0,1 0,-1 0,0 0,-6 3,1 0,0 1,0 0,0 0,1 0,0 1,0 0,0 0,0 0,1 1,0 0,1 0,-1 2,3-7,0 1,1 0,0-1,0 1,-1 0,2 0,-1 0,0 0,1 0,-1 0,1 1,0-1,0 0,0 0,0 0,1 0,-1 0,1 0,0 0,0 0,0 0,0 0,0 0,1-1,-1 1,1 0,0-1,-1 1,1-1,1 0,-1 1,0-1,0 0,1 0,-1-1,2 2,6 1,0 0,0 0,0-1,0 0,1-1,-1 0,1-1,-1 0,1 0,0-1,-1-1,1 0,-1 0,1-1,6-2,8-3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0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1 309,'14'0,"19"0,9 0,2 0,-1 0,-4-5,-3-1,-4 0,-1 1,-2 2,-1 0,-1 2,1 1,0 0,-5 0</inkml:trace>
  <inkml:trace contextRef="#ctx0" brushRef="#br0" timeOffset="283.099">114 535,'47'5,"17"-4,2-1,-6-1,-8-1,-8 1,-7 0,-9 0</inkml:trace>
  <inkml:trace contextRef="#ctx0" brushRef="#br0" timeOffset="678.444">1186 27,'0'24,"0"22,0 9,0-2,0-3,0-7,0-5,0-4,0-4,0-1,-5-2,-1 1,0-1,1 0,1 0,2 1,1-10,1-7</inkml:trace>
  <inkml:trace contextRef="#ctx0" brushRef="#br0" timeOffset="1004.487">819 55,'43'-5,"43"-1,17 0,-5 1,-9 2,-10 0,-14 2,-13-4,-11-2,-7 1,-5 2,-2 0,-7 7,-10 3,-8 0</inkml:trace>
  <inkml:trace contextRef="#ctx0" brushRef="#br0" timeOffset="1248.823">791 732,'48'-9,"39"-9,11 0,-3 2,-12-1,-11 3,-12 3,-12 4,-10 3,-6-2,-3-1,-8 1</inkml:trace>
  <inkml:trace contextRef="#ctx0" brushRef="#br0" timeOffset="1518.635">1806 507,'-28'14,"-20"15,-2 7,9 2,15-1,17-6,10-4,10-6,8-7,5-6,3-4,3-3,-5-6,-1-3,0 0,-4 2</inkml:trace>
  <inkml:trace contextRef="#ctx0" brushRef="#br0" timeOffset="2133.007">2823 55,'-301'400,"288"-383,-1-1,0-1,-1 0,-1-2,0 1,0-2,-2 0,-13 7,-105 33,131-51,1 0,-1 0,0-1,0 1,0-1,1 0,-1-1,0 1,0-1,0 0,1-1,-1 1,1-1,-1 1,1-1,-1-1,1 1,0-1,0 1,0-1,1 0,-1-1,1 1,-1 0,1-1,0 0,0 0,-2-4,2 1,0 1,0-2,0 1,1 0,0-1,0 1,1-1,0 1,0-1,1 1,0-1,0 0,1 1,0-1,0 0,1 1,0 0,0-1,1 1,0 0,0 0,1 0,0 1,1-3,4-4,0 0,0 1,1 0,0 1,1 0,1 1,-1 0,2 1,-1 0,1 1,12-6,-18 10,0 1,1 1,-1-1,0 1,1 0,-1 1,1 0,0 0,-1 1,1 0,0 0,-1 0,1 1,0 0,-1 1,1 0,-1 0,0 1,0 0,0 0,0 0,0 1,0 0,17 13,-1 1,0 2,-2 0,0 1,9 13,48 45,-57-62,1-1,0-1,1-1,0-1,1-1,1-1,0-1,0-1,12 2,-14-4,-5 1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0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93 699,'-1'0,"-6"2,0 0,0 1,0 0,1 1,-1-1,1 1,-1 0,1 1,0-1,1 1,-1 1,1-1,-4 6,9-10,0-1,0 1,0 0,0-1,0 1,1 0,-1-1,0 1,0 0,1-1,-1 1,0 0,1-1,-1 1,1-1,-1 1,0-1,1 1,0-1,-1 1,1-1,-1 1,1-1,-1 0,1 1,0-1,-1 0,1 0,0 1,-1-1,1 0,0 0,-1 0,1 0,0 0,-1 0,1 0,0 0,0 0,-1 0,1 0,0-1,-1 1,1 0,0 0,-1-1,1 1,-1 0,1-1,0 1,-1 0,1-1,-1 1,1-1,-1 1,1-1,-1 1,0-1,1 0,-1 0,34-18,-1-1,-2-2,0-2,-1-1,-2-1,0-1,-2-1,-1-2,15-23,223-320,-256 363,-1-1,0 0,1 0,1 1,0 0,0 0,1 1,0 0,1 0,0 1,1 0,-9 8,-1-1,1 0,0 1,-1-1,1 1,0 0,-1 0,1 0,0 0,0 0,-1 0,1 0,0 0,0 1,-1-1,1 0,0 1,-1 0,1-1,0 1,-1 0,1 0,-1 0,0 0,1 0,-1 0,0 0,1 1,-1-1,0 0,0 1,0-1,0 1,0-1,-1 1,1 0,0-1,-1 1,1 0,-1-1,1 2,15 73,-17 323,1-374,-1 0,-1-1,-1 1,-2-1,0 0,-1 0,-2-1,0 1,-1-2,-2 1,0-1,-11 14,16-29,-1-1,1 1,-1-2,0 1,-1-1,1 0,-1-1,0 0,-1 0,1 0,0-1,-1-1,0 1,0-1,1-1,-1 0,0 0,0-1,0 0,0 0,0-1,0 0,0-1,0 0,0 0,1-1,-1 0,1 0,0-1,0 0,0-1,0 0,1 0,0-1,0 1,-1-3,-10-13</inkml:trace>
  <inkml:trace contextRef="#ctx0" brushRef="#br0" timeOffset="346.002">1025 530,'-11'38,"1"0,2 0,2 1,1 0,2 21,2-56,1-1,-1 0,1 1,0-1,0 0,0 1,0-1,1 1,0-1,-1 0,1 0,0 1,0-1,1 0,-1 0,1 0,0 0,-1 0,1 0,1-1,-1 1,0-1,1 1,-1-1,1 0,-1 0,1 0,0 0,0 0,0-1,0 1,0-1,1 0,-1 0,0 0,0-1,1 1,-1-1,1 1,-1-1,0 0,1 0,-1-1,0 1,1-1,5-4,0-1,0 0,-1-1,1 0,-1 0,-1 0,0-1,0-1,0 1,-1-1,-1 0,1 0,-1-1,-1 1,0-1,0 0,-1-1,0 1,-1 0,0-1,-1 0,0 1,0-1,-1 0,-1 1,0-1,-2-9,3 18,0-1,-1 0,1 1,-1-1,1 1,-1-1,0 1,0-1,0 1,-1 0,1-1,0 1,-1 0,0 0,1 0,-1 0,0 0,0 1,0-1,0 0,0 1,0-1,-1 1,1 0,-16-6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28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1 367,'314'0,"-153"-31,-70 7,-7 4,-60 15</inkml:trace>
  <inkml:trace contextRef="#ctx0" brushRef="#br0" timeOffset="373.412">170 509,'-1'0,"0"1,0 0,0 0,0 0,0 0,1 0,-1 0,0 0,0 0,1 0,-1 0,0 0,1 1,0-1,-1 0,1 0,0 1,-1-1,1 0,0 0,0 1,0-1,0 0,0 1,0-1,0 0,1 0,-1 1,0-1,1 0,-1 0,1 1,0-1,-1 0,1 0,0 0,-1 0,1 0,0 0,0 0,0 0,0 0,0-1,0 1,0 0,0 0,1-1,-1 1,0-1,0 1,0-1,1 0,-1 1,0-1,1 0,-1 0,0 0,0 0,1 0,-1 0,0 0,1 0,-1-1,0 1,1 0,108-9,-61 0,306 1,-294 20,-56-6</inkml:trace>
  <inkml:trace contextRef="#ctx0" brushRef="#br0" timeOffset="984.108">396 1,'87'95,"84"23,-88-67,80 60,-161-110,-1 0,1 0,-1 1,0-1,1 1,-1-1,0 1,0 0,0-1,0 1,-1 0,1 0,0 0,-1 0,1-1,-1 1,0 0,0 0,1 0,-1 0,-1 0,1 0,0 0,0 0,-1 0,1 0,-1-1,1 1,-1 0,0 0,0 0,0-1,0 1,0-1,0 1,0 0,-1-1,-60 57,41-42,-126 114,143-127,-37 25,1 1,1 2,2 2,2 2,-1 3,25-24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5,'0'0,"-1"-1,1 1,-1-1,1 1,-1 0,1-1,-1 1,1 0,-1 0,1 0,-1-1,1 1,-1 0,1 0,-1 0,0 0,1 0,-1 0,1 0,-1 0,0 0,1 0,-1 0,1 1,-1-1,1 0,-1 0,1 0,-1 1,1-1,-1 0,1 1,-1-1,1 0,-1 1,1-1,0 1,-1-1,1 1,-1-1,1 1,0-1,0 1,-1-1,1 1,0-1,0 1,0-1,0 1,-1-1,1 1,0 0,0-1,0 1,0-1,0 1,1-1,-1 2,-6 38,6-39,-12 392,-28-186,12-74,25-130,1-6</inkml:trace>
  <inkml:trace contextRef="#ctx0" brushRef="#br0" timeOffset="948.091">367 202,'-1'4,"0"-1,-1 0,1 0,-1 0,0 0,0 0,0 0,0-1,-1 1,1 0,-1-1,1 0,-1 0,0 0,0 0,0 0,0 0,-3 0,-3 4,-42 29,2 2,2 2,-28 29,74-67,0 0,0-1,0 1,0 0,0-1,0 1,0 0,1 0,-1 0,0 0,1 0,-1 0,1 0,-1 0,1 0,-1 0,1 0,-1 0,1 0,0 0,0 1,0-1,0 0,0 0,0 0,0 0,0 1,0-1,0 0,1 0,-1 0,0 0,1 0,-1 0,1 0,-1 0,1 0,0 0,-1 0,1 0,0 0,0 0,-1 0,1-1,0 1,0 0,0-1,0 1,0-1,0 1,0-1,0 1,0-1,1 0,-1 1,0-1,0 0,0 0,0 0,0 0,1 0,-1 0,0 0,0 0,0 0,0-1,0 1,105 2,-93-4,0 1,0 0,0 1,1 1,-1 0,0 0,0 2,-1-1,1 2,0 0,-1 0,0 1,0 0,0 1,-1 1,3 1,0 4,-7-8,0 1,-1 1,1-1,-1 1,0 0,0 1,-1-1,0 1,0 0,-1 1,0-1,2 4,-32 91,23-85,-1-5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1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0,'-7'2,"0"0,0 0,1 0,-1 1,1 0,0 0,-1 0,2 1,-1 0,0 0,1 1,-1-1,1 1,1 1,-1-1,1 0,0 1,0 0,0 0,1 0,0 1,0-1,1 1,-1 0,-14 37,2 0,2 1,1 1,3 0,2 0,0 25,19 92,-9-156,-1 0,2 0,-1 0,1-1,0 0,1 1,-1-2,1 1,0 0,1-1,-1 0,1-1,0 1,1-1,-1 0,1 0,-1-1,1 0,0 0,0-1,0 1,1-2,-1 1,2-1,12 3</inkml:trace>
  <inkml:trace contextRef="#ctx0" brushRef="#br0" timeOffset="714.443">714 57,'-22'6,"1"0,0 2,0 0,1 2,0 0,1 1,-6 4,19-10,-1 0,1-1,0 2,0-1,0 1,1 0,0 0,0 0,0 1,1 0,0 0,0 0,1 0,0 1,0-1,1 1,0 0,0 0,1 0,0 0,0 4,3-3,0-1,1 0,0 1,1-1,-1-1,1 1,1-1,0 1,0-1,0-1,1 1,0-1,0 0,1 0,-1 0,1-1,0 0,1-1,-1 0,1 0,0 0,0-1,0 0,1-1,-1 1,0-2,3 1,70 34,-75-34,-1 0,0 1,0 0,-1 0,1 0,0 0,-1 1,0 0,0 0,0 0,0 0,-1 1,0-1,0 1,0 0,0 0,-1 0,0 0,0 1,0-1,0 0,-1 1,0 0,0-1,-1 1,0-1,0 1,0 0,0-1,-1 1,0-1,0 1,-1-1,1 1,-1-1,0 0,-1 1,1-1,-1-1,0 1,0 0,-1-1,-3 4,-6 1,0-2,-1 0,0 0,0-1,-1-1,0-1,0 0,0 0,0-2,0 0,0 0,-1-2,1 0,-1-1,1 0,0-1,-3-1,15 2,1 1,0 0,-1-1,1 1,0-1,-1 1,1-1,0 0,0 0,-1 0,1-1,0 1,0 0,0-1,1 1,-1-1,0 0,0 1,1-1,-1 0,1 0,0 0,0 0,-1-1,1 1,1 0,-1 0,0-1,0 1,1 0,-1-1,1 1,0 0,0-1,0 1,0-1,0 1,1-1,-1 1,0 0,1-1,0 1,0 0,0 0,0-1,0 1,0 0,0 0,1 0,-1 0,1 0,7-13,0 0,1 0,1 1,0 0,1 1,1 0,0 1,0 0,1 1,1 1,0 0,0 1,4-1,6-1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46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29,'9'-4,"14"-3,6 1,5 2,0 0,-1 2,-1 1,-1 0,-1 1,-1 1,0-1,-1 0,0 0,-5 1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4:5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250 537,'0'-2,"0"1,-1-1,1 0,-1 0,1 0,-1 1,1-1,-1 0,0 0,0 1,0-1,0 1,0-1,0 1,-1-1,1 1,0 0,-1 0,1 0,-1-1,1 1,-1 1,0-1,1 0,-1 0,0 1,0-1,1 0,-1 1,0 0,0 0,0-1,0 1,1 0,-1 0,0 1,0-1,0 0,0 0,1 1,-1 0,0-1,0 1,1 0,-1 0,0-1,1 1,-1 1,1-1,-1 0,1 0,0 0,-2 2,-15 10,1 1,1 0,0 2,1 0,0 0,1 1,1 1,1 0,-3 7,13-23,0 0,0 0,0 0,1 0,-1 1,0-1,1 0,0 1,-1-1,1 1,0 0,0-1,0 1,1 0,-1 0,1-1,-1 1,1 0,0 0,0 0,0-1,1 1,-1 0,1 0,-1 0,1-1,0 1,0 0,0-1,1 1,-1-1,0 1,1-1,0 0,-1 0,1 1,0-1,0 0,0-1,1 1,-1 0,0-1,1 1,-1-1,1 1,-1-1,1 0,0 0,0 0,13-2,0 0,0-1,0-1,0 0,0-1,-1-1,0 0,0-1,0-1,-1 0,0-1,0-1,-1 0,0-1,0 0,9-10,-4 3,0 0,-1-1,-1-1,0-1,-2 0,0 0,-2-2,0 0,-1 0,-1-1,-2 0,0-1,-1 1,-2-2,0 1,-1 0,-2-1,0-19,-3 30,1 1,-2-1,0 1,0-1,-1 1,-1 0,-1 0,1 1,-3-3,6 11,-1 1,1 0,-1 0,0 0,0 0,0 0,0 0,0 1,-1-1,1 1,-1-1,0 1,1 0,-1 0,0 0,0 1,-1-1,1 1,0-1,0 1,-1 0,1 0,-1 1,1-1,-1 1,1 0,-1-1,1 2,-1-1,1 0,-1 1,1-1,-1 1,1 0,0 0,-1 1,0 0,-5 3,0 1,1 0,-1 0,1 1,1 1,0-1,0 1,0 0,1 0,0 1,0 0,1 0,1 1,-1-1,2 1,-1 0,1 0,1 0,-1 0,2 1,0-1,0 0,1 1,0-1,0 1,1-1,1 1,0-1,0 0,1 0,1 0,-1 0,1 0,14 30,2-1,1 0,1-1,3-2,2 2,57 52,-73-76</inkml:trace>
  <inkml:trace contextRef="#ctx0" brushRef="#br0" timeOffset="416.095">787 368,'-34'103,"5"-44,-2-1,-2-2,-3-2,-7 6,-28 42,58-80,2-1</inkml:trace>
  <inkml:trace contextRef="#ctx0" brushRef="#br0" timeOffset="1081.233">674 848,'13'-15,"1"1,1 0,1 1,0 1,0 0,1 2,1-1,0 2,0 1,16-5,-33 12,0 0,0 1,0-1,1 0,-1 1,0 0,1-1,-1 1,0 0,1-1,-1 1,0 0,1 0,-1 0,0 1,1-1,-1 0,1 0,-1 1,0-1,0 0,1 1,-1 0,0-1,0 1,1 0,-1-1,0 1,0 0,0 0,0 0,0 0,0 0,-1 0,1 0,0 1,0-1,-1 0,1 0,-1 0,1 1,-1-1,1 0,-1 1,0-1,0 0,0 1,0-1,0 1,0-1,0 0,0 1,0-1,0 0,-1 1,1-1,-1 0,1 1,-1-1,0 0,-66 102,66-101,0 0,0 0,0 0,0 0,0 0,1 0,-1 0,1 0,-1 0,1 0,0 0,0 0,-1 1,2-1,-1 0,0 0,0 0,1 0,-1 0,1 0,0 0,-1 0,1 0,0 0,0 0,0 0,0 0,1-1,-1 1,1 0,-1-1,2 2,64 39,-40-28,49 52,-74-64,-1 0,1 0,-1 0,0 0,0 0,0 1,0-1,0 0,-1 1,1-1,0 0,-1 1,0-1,0 0,0 1,0-1,0 1,0-1,0 1,-1-1,1 0,-1 1,0-1,0 0,0 0,0 1,0-1,0 0,0 0,-1 0,1 0,-1-1,0 1,1 0,-1 0,0-1,0 1,0-1,-1 1,-9 3,1 0,-2 0,1-1,0 0,-1-1,0-1,1 0,-1-1,0 0,0-1,0 0,0-1,-11-2,-13 1,18 2,-54-13,67 6</inkml:trace>
  <inkml:trace contextRef="#ctx0" brushRef="#br0" timeOffset="1690.022">1125 170,'76'103,"-58"-77,-1 1,-2 0,-1 1,-1 0,-1 1,-2 1,-1 0,3 16,-5-19,-1-1,-2 1,0 1,-2-1,-1 0,-1 1,-1-1,-1 1,-2-1,-1 0,-2 7,-3-14,-1-1,-1 0,0 0,-2-1,0-1,0 0,-2-1,0-1,-1 0,0-1,-1-1,-1 0,0-2,-1 0,0-1,0-1,-2-1,0 4,-3 1</inkml:trace>
  <inkml:trace contextRef="#ctx0" brushRef="#br0" timeOffset="3350.655">1718 1,'-14'26,"1"2,1-1,2 2,1-1,1 1,1 1,2-1,1 1,-1 26,5-54,1 1,-1 0,0-1,1 1,-1-1,1 1,0-1,0 0,0 1,0-1,0 0,0 1,1-1,-1 0,1 0,-1 0,1 0,0 0,0-1,0 1,0-1,0 1,0-1,0 1,1-1,-1 0,0 0,1 0,-1-1,1 1,-1 0,2-1,89 1,-68-2,119-21,-139 21,0 0,0 0,-1 0,1 0,0 1,0 0,0 0,-1 0,1 1,0 0,0 0,-1 0,1 0,0 1,-1-1,0 1,1 0,-1 1,0-1,0 1,0 0,0 0,-1 0,1 0,-1 1,0-1,0 1,0 0,0 0,1 4,3 9</inkml:trace>
  <inkml:trace contextRef="#ctx0" brushRef="#br0" timeOffset="3650.036">1577 594,'43'-5,"34"-2,8 1,-5 1,-12 2,-13 0,-10 2,-8-4,-6-1,-4 0,-1 1,0 2,-5 1</inkml:trace>
  <inkml:trace contextRef="#ctx0" brushRef="#br0" timeOffset="4038.114">1831 735,'-10'24,"-3"17,1 7,7 0,4-4,8-9,2-5,4-9,6-7,3-6,3-5,3-2,-4-7,-2-2,-3-4,-2-1,-2 3</inkml:trace>
  <inkml:trace contextRef="#ctx0" brushRef="#br0" timeOffset="4288.181">2114 762,'-15'34,"-4"30,-4 9,2-3,4-9,6-10,-1-8,2-7,2-5,4-3,1-2,2-4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0,'-48'208,"34"-169,11-32,0-1,1 1,0-1,0 1,0 0,1 0,-1 0,2 0,-1-1,1 1,0 0,1 6,2-10,0 0,0-1,0 1,0-1,0 0,0 1,1-2,-1 1,1 0,-1-1,1 1,0-1,-1 0,1 0,0-1,0 1,0-1,0 0,0 0,0 0,0 0,-1-1,1 1,0-1,0 0,0 0,-1-1,1 1,-1-1,1 0,0 0,12-2,158-13,-149 17</inkml:trace>
  <inkml:trace contextRef="#ctx0" brushRef="#br0" timeOffset="273.267">1 508,'38'0,"32"-5,9-1,-4 0,-10 1,-11 2,-11 1,-7 0,-10 7,-9 1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2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0 267,'5'0,"7"0,5 0,5 0,4 0,2-4,1-3,0 1,1 1,-1 2,0 1,-1 1,-4 0</inkml:trace>
  <inkml:trace contextRef="#ctx0" brushRef="#br0" timeOffset="906.31">367 380,'22'-44,"1"0,3 2,1 0,2 2,1 2,20-18,44-15,-93 71,0-1,0 1,0 0,0-1,0 1,1 0,-1 0,0 0,0 0,0 0,0 0,0 0,1 0,-1 0,0 1,0-1,0 0,0 1,0-1,0 1,0-1,0 1,0-1,0 1,0 0,0 0,-1-1,1 1,0 0,0 0,-1 0,1 0,0 0,-1 0,1 0,-1 0,1 0,-1 0,0 0,0 0,1 0,-1 1,0-1,0 1,5 57,-5-52,-1-5,0 0,1 1,-1-1,1 1,-1-1,1 1,0-1,0 1,0-1,0 1,0 0,1-1,-1 1,1-1,0 0,0 1,-1-1,2 0,-1 1,0-1,0 0,1 0,-1 0,1 0,0 0,-1 0,1 0,0-1,0 1,0-1,0 1,0-1,1 0,-1 0,0 0,1 0,-1 0,1 0,-1-1,0 1,1-1,0 0,0 1,107-54,-97 45,37-15,-49 23,0 0,0 0,0 0,0 0,0 0,0 1,0-1,1 0,-1 1,0-1,0 0,0 1,0-1,0 1,0 0,0-1,0 1,-1 0,1 0,0-1,0 1,-1 0,1 0,0 0,-1 0,1 0,-1 0,1 0,-1 0,1 0,-1 0,0 0,1 0,-1 0,0 1,0-1,0 0,0 0,0 0,0 0,0 0,-1 0,1 0,0 1,-1-1,-50 177,51-158,3-3</inkml:trace>
  <inkml:trace contextRef="#ctx0" brushRef="#br0" timeOffset="1435.198">1299 42,'-11'11,"-2"1,0 0,2 0,-1 1,2 1,0 0,0 0,2 1,-1 0,2 2,6-16,0 0,1 0,-1 0,1 0,-1 0,1 0,0 1,0-1,-1 0,1 0,0 0,0 0,0 1,0-1,0 0,0 0,1 0,-1 1,0-1,1 0,-1 0,1 0,-1 0,1 0,-1 0,1 0,0 0,-1 0,1 0,0 0,0 0,0 0,0-1,0 1,0 0,0-1,0 1,0-1,0 1,0-1,0 1,0-1,0 0,0 1,1-1,-1 0,0 0,0 0,0 0,1 0,-1 0,0 0,0 0,0-1,0 1,1 0,-1-1,0 1,0-1,0 1,0-1,0 0,0 1,0-1,0 0,0 0,184-112,-182 112,0 1,1-1,-1 1,0 0,0 0,0 0,0 0,0 1,0-1,0 1,0-1,0 1,0 0,0 1,0-1,0 0,-1 1,1-1,-1 1,1 0,-1 0,1 0,-1 0,0 1,0-1,0 0,0 1,-1 0,1-1,-1 1,1 0,-1 0,0 0,0-1,0 1,-1 0,1 1,-1-1,1 0,-1 0,0 0,0 0,0 0,-1 0,1 0,-1 0,0 0,0 2,-29 226,30 54,-1-273,-1 1,0-1,-1 0,0 0,-1 0,-1 0,0-1,0 0,-1 1,4-9,0 1,0-1,0 0,0 0,-1 0,1 0,-1 0,0 0,0-1,0 1,0-1,0 0,0 0,-1 0,1-1,-1 1,1-1,-1 1,0-1,1 0,-1-1,0 1,0-1,0 1,0-1,1 0,-1-1,0 1,0-1,-2 0,3 0,-1 0,1-1,0 1,0-1,0 0,-1 1,1-2,1 1,-1 0,0 0,1-1,-1 0,1 1,0-1,-1 0,1 0,1 0,-1-1,0 1,1 0,0-1,0 1,0-1,0 1,0-1,1 1,-1-1,1 1,0-4,16-106,31-23,-36 108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453 513,'-14'-2,"-1"1,1 1,0 1,0 0,0 1,0 0,1 1,-1 0,0 1,1 1,0 0,0 1,1 0,-1 1,-10 9,7-3,1 0,1 2,0 0,1 0,1 1,0 1,1 0,1 0,1 1,0 1,1 0,2 0,-1 0,2 1,1-1,0 1,2 0,0 1,1 5,0-21,0 1,1 0,0 0,0-1,1 1,-1 0,1 0,1-1,-1 1,1-1,0 1,0-1,0 0,1 1,0-1,0 0,0-1,0 1,1-1,0 1,0-1,0 0,1-1,-1 1,1-1,0 1,0-2,0 1,0 0,0-1,1 0,-1 0,1-1,-1 1,6-1,1 0,0 0,-1-1,1-1,0 0,0 0,0-2,-1 1,1-1,-1-1,0 0,0-1,0 0,-1 0,1-1,-1 0,-1-1,1-1,-1 1,1-3,14-13,0-2,-2-1,-1-1,-1-1,-2-1,1-3,-8 12,-1 0,-1-1,-1 0,-1 0,-1-1,-1 0,-1 0,-1 0,0-1,-2 1,-1-1,0 0,-2 1,-1-1,3 19,0 0,-1 0,1 0,-1 0,0 0,0 0,0 0,-1 0,1 1,-1-1,0 0,0 1,-1 0,1-1,-1 1,1 0,-1 0,0 0,0 1,0-1,0 1,-1-1,1 1,-1 0,0 0,1 1,-1-1,0 1,0 0,0 0,0 0,0 0,0 1,0 0,0 0,0 0,0 0,0 0,-3 1,1 0,0 0,0 1,0-1,0 1,0 0,0 0,1 1,-1 0,1 0,0 0,0 0,0 1,0 0,1 0,-3 3,5-5,0 0,1 0,-1 0,1 0,-1 0,1 0,0 0,0 1,0-1,0 1,0-1,1 0,-1 1,1-1,-1 1,1 0,0-1,0 1,0-1,1 1,-1-1,0 1,1-1,0 1,-1-1,1 1,0-1,0 0,1 1,-1-1,0 0,1 0,-1 0,1 0,0 0,0 0,0 0,10 5,0-1,0 0,0 0,1-1,-1-1,1 0,0-1,1-1,-1 0,0 0,1-1,-1-1,1-1,-1 1,1-2,-1 0,0-1,0 0,0-1,0 0,6-4,7 0,1-2,-2-1,1 0,-2-2,0-1,0-1,-1-1,-1-1,-1-1,0-1,-2-1,0-1,-1 0,-1-1,-1-1,-1 0,7-17,-18 31,1 0,-2-1,1 0,-1 0,-1 0,1 0,-2-1,0 1,0 0,0-1,-2 1,1-1,-1 1,-1 0,0-1,0 1,-2-3,3 10,-1 1,0-1,1 0,-1 1,-1-1,1 1,0-1,-1 1,1 0,-1 0,1 0,-1 0,0 1,0-1,0 1,0 0,0 0,0 0,0 0,0 0,-1 1,1-1,0 1,0 0,-1 0,1 0,0 0,0 1,-1-1,1 1,-1 0,-95 42,93-39,0 0,0 0,0 0,1 1,0 0,0 0,0 0,0 1,1-1,0 1,0 0,0 0,1 1,0-1,0 1,1 0,0-1,0 1,0 0,1 0,0 0,1 1,-1-1,1 0,1 0,-1 0,1 0,1 0,-1 0,1 0,0 0,1 0,0-1,0 1,0-1,0 0,2 1,3 0,0 0,1-1,-1 0,1 0,0-1,1 0,0-1,-1 0,1 0,1-1,-1 0,0-1,1 0,-1-1,1 0,-1-1,10-1,-8 2,-6-1,0 0,0 0,-1 1,1-1,0 1,-1 1,1-1,0 1,-1 0,0 0,1 0,-1 1,0 0,0 0,-1 0,1 1,-1-1,1 1,-1 0,0 1,-1-1,1 0,-1 1,0 0,0 0,0 0,-1 0,1 1,-1-1,-1 1,2 4,1 40,-5-45,1-1,-1 1,1-1,-1 1,1 0,1-1,-1 1,1-1,0 1,0-1,0 1,0-1,1 1,0-1,0 0,0 0,0 0,1 0,-1 0,1-1,0 1,0-1,1 1,-1-1,1 0,0-1,-1 1,1-1,0 1,2-1,17 3,-1-4</inkml:trace>
  <inkml:trace contextRef="#ctx0" brushRef="#br0" timeOffset="432.622">0 1416,'345'-144,"-189"73,578-253,-665 293,185-68,-225 93,-5 2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04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1,'-15'38,"-4"18,1 4,3-4,9-11,11-13,9-12,6-10,6-6,3-4,-4-6,-1-3,-5-5,-1 1,-3 2</inkml:trace>
  <inkml:trace contextRef="#ctx0" brushRef="#br0" timeOffset="4378.501">299 57,'-2'1,"0"1,0-1,0 1,1-1,-1 1,0-1,1 1,-1 0,1 0,0 0,0 0,-1 0,1 0,1 0,-1 1,0-1,0 0,1 0,0 1,-1-1,1 0,0 1,0-1,0 0,0 2,0-1,-15 138,-2 87,13-177,-2-33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5:1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29,'-1'0,"1"0,-1 1,1-1,-1 0,1 1,-1-1,1 0,-1 0,1 1,-1-1,0 0,1 0,-1 0,1 0,-1 0,0 0,1 0,-1 0,1 0,-1 0,0 0,1 0,-1 0,1-1,-1 1,1 0,-1 0,0-1,1 1,-1 0,1-1,-1 1,1 0,0-1,-1 1,1-1,-1 1,1-1,0 1,-1-1,1 1,0-1,0 1,-1-1,1 1,0-1,0 1,0-1,0 0,-1 1,1-1,0 1,0-1,0 0,1 1,-1-1,0 1,0-1,0 0,0 1,0-1,1 1,-1-1,-7 156,6-151,0 0,1 0,-1 1,1-1,0 0,0 0,1 0,-1 0,1 0,0 0,0 0,0 0,1 0,-1 0,1 0,0 0,0-1,0 1,1-1,-1 0,1 1,0-1,0 0,0-1,0 1,0 0,1-1,-1 0,1 0,-1 0,1 0,0 0,0-1,0 0,0 0,0 0,0 0,2 0,115-42,-109 40</inkml:trace>
  <inkml:trace contextRef="#ctx0" brushRef="#br0" timeOffset="506.527">287 1,'-31'129,"21"-62,1-10,3 1,3 0,2 0,3 17,-1-17,-1-58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6:54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57,'5'0,"11"-5,8-2,4 1,3 1,0 2,1 0,-7-3,-1 0,-1 0,1 1,1 2,-4 1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47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51 339,'-1'-1,"1"0,0-1,0 1,0 0,0-1,0 1,0 0,0-1,0 1,0 0,1 0,-1-1,1 1,-1 0,1 0,-1 0,1-1,0 1,-1 0,1 0,0 0,0 0,0 0,0 0,0 0,0 1,0-1,0 0,0 0,0 1,0-1,0 1,1-1,-1 1,0-1,0 1,1 0,-1 0,0-1,1 1,-1 0,0 0,1 0,-1 1,0-1,1 0,-1 0,0 1,0-1,1 1,-1-1,0 1,0-1,0 1,0 0,0 0,0-1,0 1,0 0,0 0,0 0,0 0,0 0,0 0,58 168,-45-125,-2 0,-2 1,-2 0,-2 1,-2 0,-1 0,-4 32,0-66,0-1,-1 1,-1-1,0 0,0 0,-1 0,0 0,-1 0,0-1,-1 0,0 0,0 0,-1-1,-1 0,0-1,0 1,0-1,-1-1,0 0,0 0,-1-1,0 0,0 0,-1-1,1-1,-1 1,-9 1,-3-1</inkml:trace>
  <inkml:trace contextRef="#ctx0" brushRef="#br0" timeOffset="634.273">277 170,'34'-23,"1"2,1 1,1 2,1 2,0 1,26-5,-63 19,1 0,0 0,0 0,-1 0,1 0,0 0,0 0,0 0,0 1,0-1,0 1,0 0,0-1,0 1,0 0,0 0,0 1,0-1,0 0,0 1,0-1,0 1,0-1,0 1,0 0,0 0,0 0,0 0,-1 0,1 0,-1 1,1-1,-1 0,1 1,-1-1,1 1,-1 0,0-1,0 1,0 0,0 0,0 0,-1 0,1 0,0 0,-1 0,0 0,1 0,-1 0,-5 7,1 0,-2-1,1 0,-1 0,-1-1,1 0,-1 0,-1 0,1-1,-1 0,0-1,-1 1,-6 5,-79 64,93-74,1-1,-1 1,0 1,1-1,-1 0,0 0,1 0,0 0,-1 0,1 0,0 1,-1-1,1 0,0 0,0 0,0 1,0-1,0 0,0 0,0 1,1-1,-1 0,0 0,1 0,-1 0,1 1,-1-1,1 0,0 0,-1 0,1 0,0 0,0 0,-1-1,1 1,0 0,0 0,0 0,0-1,0 1,0-1,2 1,52 26,-50-25,-1 0,0-2,-1 0,1 1,-1-1,1 1,-1 0,1 0,-1 0,1 0,-1 0,0 1,1 0,-1 0,0-1,0 2,-1-1,1 0,0 1,-1-1,1 1,-1 0,0 0,0 0,0 0,0 0,0 0,-1 0,0 1,1-1,-1 1,0-1,-1 1,1-1,-1 1,1-1,-1 1,0 0,-1-1,1 1,0-1,-1 1,0 0,-8 8,-1 0,0 0,0-1,-2 0,1-1,-1 0,-1-1,1 0,-2-1,1-1,-1 0,-2 0,-47 29,45-24</inkml:trace>
  <inkml:trace contextRef="#ctx0" brushRef="#br0" timeOffset="1043.971">954 0,'-50'82,"27"-46,2 1,1 0,1 2,-3 14,21-51,0 0,-1 0,1 0,0 0,0 0,0 0,1 1,-1-1,1 0,-1 1,1-1,-1 0,1 1,0-1,0 0,0 1,1-1,-1 1,1-1,-1 0,1 0,0 1,-1-1,1 0,0 0,1 0,-1 0,0 0,1 0,-1 0,1 0,-1 0,1-1,0 1,0-1,0 1,0-1,0 0,0 0,0 0,0 0,0 0,1 0,-1 0,0-1,0 1,2-1,13 1,0-1,0 0,0-2,-1 0,1 0,0-2,6-2,67-10,-66 14</inkml:trace>
  <inkml:trace contextRef="#ctx0" brushRef="#br0" timeOffset="1429.143">361 763,'43'-10,"48"-8,18-5,0 1,-13-1,-14 4,-16 0,-14 3,-12 5,-7 4,-5 3,-7-2,-7-1</inkml:trace>
  <inkml:trace contextRef="#ctx0" brushRef="#br0" timeOffset="1818.411">869 790,'-29'34,"-14"20,0 6,8-2,14-11,16-14,13-12,10-10,7-7,4-8,2-4,0-6,0 0,0-2,-6 1</inkml:trace>
  <inkml:trace contextRef="#ctx0" brushRef="#br0" timeOffset="2065.197">1179 763,'-24'38,"-17"27,-2 13,1-3,9-9,4-11,8-10,2-8,4-6,6-3,3-1,3-1,2 0,2 1,0-5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0,'24'0,"13"0,5 0,-1 0,-1 0,-4 0,-7 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0,'15'5,"13"1,4-4,-1-4,1 0,-6-1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8:0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0 840,'23'-77,"4"1,2 1,4 2,3 1,12-13,-3 7,-22 36,1 2,2 0,2 2,3-1,-31 38,0 0,1 0,-1 0,0 0,1 0,-1 0,1 0,-1 0,1 0,0 0,-1 0,1 0,0 1,0-1,-1 0,1 0,0 1,0-1,0 0,0 1,0-1,0 1,0 0,0-1,0 1,0 0,0-1,0 1,1 0,-1 0,0 0,0 0,0 0,0 0,0 0,0 0,0 1,0-1,1 0,-1 1,0-1,0 1,0-1,0 1,0-1,-1 1,1 0,0-1,0 1,0 0,0 0,-1 0,1-1,0 1,-1 0,1 0,-1 0,1 0,-1 0,0 0,1 0,-1 1,-19 113,11-80,-22 188,29-210,0-9,1-1,-1 1,1 0,0 0,0-1,0 1,0 0,1-1,-1 1,1-1,0 1,0 0,0-1,1 0,-1 1,1-1,0 0,0 0,0 0,2 2,-1-5,0-1,0 1,-1-1,1 0,0 0,0 0,-1-1,1 1,-1 0,1-1,-1 0,1 0,-1 0,0 0,0 0,0 0,0 0,0-1,-1 1,1-1,-1 1,0-1,2-2,2-2,127-231,7-36,-139 275,0-1,0 1,0-1,0 1,1-1,-1 0,0 1,0-1,1 0,-1 1,0-1,1 0,-1 1,0-1,1 0,-1 1,0-1,1 0,-1 0,1 1,-1-1,0 0,1 0,-1 0,1 0,-1 0,1 0,-1 0,0 1,1-1,-1 0,1-1,-1 1,1 0,-1 0,1 0,-1 0,0 0,1 0,-1 0,1-1,-1 1,1 0,-1 0,0-1,1 1,-1 0,0-1,1 1,-1 0,0-1,0 1,1 0,-1-1,0 1,0-1,1 1,-1 0,0-1,0 1,0-1,0 1,0-1,0 1,0 0,0-1,0 0,3 39,-3-33,-30 201,29 19,2-201</inkml:trace>
  <inkml:trace contextRef="#ctx0" brushRef="#br0" timeOffset="287.597">960 389,'-24'38,"-8"18,7 4,11-8,9-9,10-10,9-12,7-10,4-10,-2-7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25.4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161 0,'0'2,"0"-1,0 0,0 0,1 0,-1 0,0 0,1 0,-1 1,0-1,1 0,-1 0,1 0,0 0,-1 0,1 0,0-1,0 1,0 0,-1 0,1 0,0-1,0 1,0-1,0 1,0 0,0-1,0 0,0 1,1-1,-1 0,0 1,0-1,0 0,0 0,0 0,1 0,-1 0,0 0,0 0,0 0,0-1,0 1,1 0,-1-1,0 1,0-1,0 1,0-1,0 0,0 1,0-1,-1 0,1 0,0 1,0-1,0 0,-1 0,1 0,0 0,-1 0,1 0,-1 0,1 0,-1 0,0 0,0-1,1 1,-1 0,0 0,0-1,33 240,-9-31,47 235,-28-152,-31-183,-7-78,-1-1,-2 1,-1 0,-1 0,-1 0,-3 8,-10 45,-4 0,-24 68,27-110,-25 106,40-145,1 1,0-1,0 0,0 0,-1 0,1 1,0-1,1 0,-1 0,0 0,0 0,0 0,1-1,-1 1,0 0,1-1,-1 1,0-1,1 1,-1-1,1 1,-1-1,1 0,-1 0,1 0,-1 0,1 0,-1 0,1 0,-1-1,1 1,-1 0,1-1,-1 1,1-1,5 0,289-8,-40-14,70 8,140-19,-195 21,73 13,-118 2,1855-2,-1634 30,-169-20,-138 3,0-7,45-7,-67 0,228-26,3 14,-169 0,151 9,-239 4,283-28,-252 28,154-11,106-18,2 1,27 10,-125-8,59 14,-209 0,2 6,21 6,-153 0,301-26,74-5,-106 21,-55-4,106 11,-252 3,365-29,-77 1,-65 0,-296 29,1-1,0 1,0-1,0 0,0 0,0 0,0-1,0 1,0-1,0 1,0-1,0 0,0 0,-1 0,1-1,0 1,-1-1,1 1,-1-1,1 0,-1 0,0 0,0 0,0 0,0-1,0 1,0 0,-1-1,1 0,-1 1,0-1,0 0,0 0,0 1,0-1,0-1,-3-236,2-173,29 102,-1 84,-1 89,1 53,-28 85,1-1,-1 0,1 1,-1-1,0 0,1 1,-1-1,0 0,0 1,1-1,-1 0,0 1,0-1,0 0,0 0,0 1,0-1,0 0,0 0,0 1,-1-1,1 0,0 1,0-1,0 0,-1 1,1-1,-1 0,1 1,0-1,-1 0,1 1,-1-1,1 1,-1-1,1 1,-1-1,0 1,1 0,-1-1,0 1,1 0,-1-1,0 1,1 0,-1 0,0 0,1-1,-1 1,0 0,0 0,1 0,-1 0,0 0,0 0,1 1,-1-1,0 0,1 0,-1 0,0 1,-52 11,48-10,-222 65,142-53,0-4,0-4,-9-3,-443 24,-1149-27,334 1,483 26,327-27,-421 11,-256 7,165 23,980-36,-654 33,471-27,-145 5,-237-25,-468-84,871 81,-138 14,5 50,317-47,66-4,4-1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4.4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1 115,'169'-28,"163"-22,-192 25,29 13,-163 13,-6-1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5.5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1 170,'7'-4,"0"0,1 0,0 1,-1 0,1 0,0 1,1 0,-1 0,0 1,0 0,1 1,-1 0,0 0,4 1,3-1,244-11,125-24,303-4,-143 10,-485 19,-92-4,9 12,-1 1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6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0 140,'39'-9,"31"-4,9-4,1 1,-9 3,-12 4,-10-2,-10 2,-6 1,-4 3,-2-3,-1 1,0 0,1 3,-5 1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46.5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83,'391'-17,"30"-49,-432 69,-2 3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9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1,'0'5,"0"11,0 7,0 5,0 3,0 0,0 1,4-6,3-8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47:24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98,'-1'0,"0"0,-1 0,1 0,-1 1,1-1,0 0,-1 1,1-1,0 1,-1 0,1-1,0 1,0 0,0 0,-1 0,1 0,0-1,0 2,0-1,1 0,-1 0,0 0,0 0,0 1,1-1,-1 0,1 0,-1 1,1-1,0 1,-1-1,1 0,0 1,0-1,0 1,0-1,0 0,0 1,0-1,0 1,1-1,0 2,-4 7,-5 29,1 1,2 0,1-1,3 2,1-1,-10 127,-25 76,25-163,26-102,-11 4</inkml:trace>
  <inkml:trace contextRef="#ctx0" brushRef="#br0" timeOffset="478.92">254 295,'-114'166,"112"-162,1 0,-1 0,1 1,0-1,0 0,1 1,-1-1,1 0,0 1,0-1,1 0,-1 1,1-1,0 0,0 1,0-1,1 0,-1 0,1 0,0 0,0 0,1-1,-1 1,1-1,0 1,0-1,0 0,0 0,0 0,1 0,-1-1,1 1,0-1,0 0,2 1,3 4,0 0,0 0,0 0,-1 0,0 1,0 1,-1-1,0 1,-1 0,0 1,0 0,-1 0,0 0,-1 0,0 1,0 2,7 37,-4-32</inkml:trace>
  <inkml:trace contextRef="#ctx0" brushRef="#br0" timeOffset="4130.879">875 155,'-5'-4,"-1"1,0 1,0-1,0 1,0 0,0 1,-1-1,1 1,0 0,-1 1,1 0,0 0,-1 0,1 0,-1 1,1 0,0 1,0 0,0 0,0 0,0 0,0 1,0 0,1 0,-1 1,1-1,0 1,0 0,0 1,1-1,0 1,-1 0,2 0,-1 0,0 1,1-1,0 1,1 0,-1 0,-1 5,2-4,0 0,1 1,0-1,0 0,0 1,1-1,0 0,1 1,-1-1,1 0,1 1,-1-1,1 0,1 0,-1 0,1 0,0-1,1 1,2 2,96 105,-69-82,-27-26,1 2,-1-1,-1 1,1-1,-1 2,-1-1,0 0,0 1,0 0,-1 0,0 0,-1 0,0 1,-1-1,0 0,0 1,-1-1,0 1,-1-1,0 1,0-1,-1 1,0-1,-1 0,0 0,0 0,-1 0,0-1,-1 0,1 1,-3 0,-1 1,0-1,-1-1,0 1,-1-1,0-1,0 0,-1 0,1-1,-1 0,-1-1,1 0,-1-1,0-1,-4 2,13-5,0 1,1-1,-1 0,0 0,0 0,1 0,-1 0,0 0,1-1,-1 0,0 1,1-1,-1 0,1 0,-1 0,1-1,-1 1,1 0,0-1,0 0,0 1,0-1,0 0,0 0,0 0,1-1,-1 1,1 0,-1 0,1-1,0 1,0-1,0 1,0-1,0 0,0-2,0-2,0 0,0 0,0 0,1 0,0 0,1 0,-1-1,1 1,1 0,-1 0,1 0,0 1,3-5,1-3,1 0,0 0,2 1,-1 0,2 0,-1 1,2 0,0 1,0 0,1 1,0 0,3-1,46-25,-42 29</inkml:trace>
  <inkml:trace contextRef="#ctx0" brushRef="#br0" timeOffset="14116.17">678 14,'-2'-2,"1"1,-1 0,1 0,-1 0,1 0,-1 0,0 0,0 0,1 0,-1 0,0 1,0-1,0 1,0 0,0-1,0 1,0 0,0 0,1 0,-1 1,0-1,0 0,0 1,0-1,0 1,0-1,1 1,-1 0,0 0,0 0,1 0,-1 0,1 0,-1 1,1-1,-1 0,1 1,-50 60,47-57,-17 31,2 2,1-1,2 2,2 0,1 1,2 0,2 1,2 0,2 1,1 0,2-1,2 1,2 0,2 6,-2-28,2 1,0-1,1 0,1-1,0 1,2-1,0-1,1 1,1-1,1-1,1 0,0 0,1-2,0 1,2-2,0 1,0-2,15 10,3 4,-27-21</inkml:trace>
  <inkml:trace contextRef="#ctx0" brushRef="#br0" timeOffset="17470.592">1101 550,'15'-9,"13"-4,8 1,2 2,-1-2,-1 1,-3 3,-1 2,-2 2,-1 2,-6 2</inkml:trace>
  <inkml:trace contextRef="#ctx0" brushRef="#br0" timeOffset="17801.096">1299 352,'-10'38,"-3"23,6 5,3-3,3-8,2-8,0-8,5-10,1-6,1-6</inkml:trace>
  <inkml:trace contextRef="#ctx0" brushRef="#br0" timeOffset="18537.565">1779 494,'-39'31,"21"-19,1 1,0 0,1 1,0 1,1 1,1 0,1 1,0 0,1 1,1 1,1 0,-6 14,15-31,0 1,0-1,0 1,0-1,1 1,-1-1,1 1,-1 0,1-1,0 1,0 0,0-1,1 1,-1 0,1-1,-1 1,1-1,0 1,0-1,0 1,0-1,0 1,1-1,-1 0,1 0,0 0,-1 0,1 0,0 0,0 0,0-1,0 1,1-1,-1 1,0-1,1 0,-1 0,1 0,-1 0,1 0,-1-1,1 1,0-1,2 1,2-1,0 0,0 0,0 0,0-1,0 0,0 0,0-1,0 0,0 0,-1-1,1 0,-1 0,0 0,0-1,0 0,0 0,0-1,-1 1,0-1,0 0,0-1,-1 1,2-4,84-146,-89 153,17-36,-2 1,-2-2,-1 0,-2-1,-1 0,-3-1,3-36,-10 67,0 0,-1 1,0-1,0 0,-1 0,-1 1,1-1,-2 1,1-1,-1 1,0 0,-1 1,-3-5,5 9,0 0,0 1,0-1,0 1,0 0,-1-1,0 2,0-1,1 0,-2 1,1 0,0 0,0 0,-1 0,1 1,-1-1,1 1,-1 0,1 1,-1-1,0 1,0 0,1 0,-1 0,0 1,1 0,-1 0,-4 1,3 0,0 0,-1 1,1 0,0 0,0 0,1 1,-1-1,1 1,0 1,0-1,0 1,0 0,1 0,0 0,0 0,0 1,1 0,0 0,0 0,0 0,1 0,0 1,-1 2,-1 9,1 0,0 1,1 0,1 0,1-1,1 1,2 15,1-16,1-1,1 0,1-1,0 1,1-1,1 0,0-1,1 0,1-1,0 0,7 7,7 10,107 126,-116-140,-1-4</inkml:trace>
  <inkml:trace contextRef="#ctx0" brushRef="#br0" timeOffset="148827.008">988 888,'132'6,"-129"-4,0-1,-1 1,1-1,-1 1,0 0,1 0,-1 0,0 0,0 1,0-1,-1 0,1 1,0-1,-1 1,0 0,1 0,-1-1,0 1,0 0,-1 0,1 0,-1 0,1 0,-1 0,0 0,0 0,0 0,-1 0,1 0,-1 0,0 0,1 0,-1 0,-1-1,1 1,0 0,-1-1,1 1,-1 0,0-1,1 0,-1 1,-1-1,-12 46,16-46,0 0,0 0,0 1,0-1,1 0,-1 0,1-1,0 1,-1 0,1 0,0-1,0 1,0-1,0 0,0 0,0 1,1-1,-1 0,0-1,1 1,-1 0,0-1,1 1,-1-1,1 0,-1 0,1 0,-1 0,1 0,-1-1,0 1,1-1,-1 1,0-1,1 0,-1 0,0 0,0 0,2-2,-3 3,57-17,-33 6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0 227,'678'0,"-648"11,-34-5</inkml:trace>
  <inkml:trace contextRef="#ctx0" brushRef="#br0" timeOffset="314.501">0 453,'15'0,"23"0,11 0,1 0,-3 0,-4 0,-5 0,-4 0,-3 0,-3 0,0 0,0 0,-1 0,0 0,1 0,0 0,0 0,-5 0</inkml:trace>
  <inkml:trace contextRef="#ctx0" brushRef="#br0" timeOffset="892.58">339 1,'0'2,"0"0,0 0,0-1,1 1,-1 0,0 0,1 0,-1-1,1 1,-1 0,1 0,0-1,0 1,0-1,0 1,0-1,0 1,0-1,1 1,-1-1,0 0,1 0,-1 0,1 0,-1 0,1 0,0 0,-1 0,2 0,-3-1,19 12,-1-2,2 0,-1-1,1-1,0 0,1-2,1 0,91 34,-108-38,-1 1,0-1,1 1,-1 0,-1 0,1 0,0 1,-1-1,0 1,0 0,0 0,0 0,0 0,-1 0,0 1,0-1,0 1,0 0,-1-1,0 1,0 0,0 0,-1 0,1 0,-1 0,0 0,-1 0,1-1,-1 1,0 0,0 0,0 0,-1-1,0 1,0 0,0-1,0 0,-1 1,0-1,0 0,0-1,-1 2,-96 109,-57 60,55-46,93-112,5-3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0,'-88'6,"115"11,251 0,-256-11,-3-1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09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0,'-17'73,"9"-11,2 0,4 0,4 55,0-12,-1 64,3-146,3-5</inkml:trace>
  <inkml:trace contextRef="#ctx0" brushRef="#br0" timeOffset="1216.404">344 169,'-257'154,"256"-154,-1 0,1 0,-1 0,1 1,0-1,-1 0,1 1,0-1,-1 0,1 1,0 0,-1-1,1 1,0 0,0 0,0-1,0 1,0 0,0 0,0 0,0 0,0 1,0-1,0 0,1 0,-1 0,1 1,-1-1,1 0,-1 1,1-1,0 0,-1 1,1-1,0 1,0-1,0 0,0 1,0-1,0 1,1-1,-1 0,0 1,1-1,-1 0,1 1,-1-1,1 0,0 1,0-1,-1 0,1 0,1 1,72 31,-63-29,1 0,-2 0,1 1,-1 1,1-1,-1 2,-1-1,1 1,-1 1,6 6,-4 1,-1 0,0 1,-1 0,-1 1,-1 0,0 0,-1 0,1 8,-6-22,4 36,-8-24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1,'-9'38,"-4"23,1 5,2-3,3-8,2-9,3-11</inkml:trace>
  <inkml:trace contextRef="#ctx0" brushRef="#br0" timeOffset="440.075">199 114,'231'-68,"-161"58,-69 10,1 0,-1 0,0 0,1 0,-1 1,1-1,-1 0,0 1,1-1,-1 0,0 1,1 0,-1-1,0 1,0 0,0 0,1 0,-1-1,0 1,0 0,0 0,-1 1,1-1,0 0,0 0,0 0,-1 1,1-1,-1 0,1 1,-1-1,1 0,-1 1,0-1,0 0,0 1,0-1,0 1,0-1,0 1,0-1,0 0,-1 1,1-1,0 0,-1 1,-3 8,-1 0,0 0,-1-1,0 0,-1 0,1 0,-2-1,1 0,-1 0,0 0,-1-1,-6 4,-1 2,-21 18,-65 69,101-99,0 0,1 0,-1 1,0-1,1 0,-1 0,1 1,-1-1,1 0,-1 1,1-1,0 0,0 1,0-1,0 0,0 1,0-1,0 1,0-1,0 0,0 1,1-1,-1 0,1 1,-1-1,1 0,0 0,-1 0,1 1,0-1,0 0,0 0,-1 0,1 0,1 0,-1 0,0-1,0 1,0 0,0 0,0-1,1 1,-1-1,0 1,1-1,-1 1,0-1,1 0,-1 0,0 0,1 0,-1 0,1 0,78 5,39-33,-94 18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2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226 305,'-20'6,"0"1,1 2,0-1,1 2,0 1,0 0,0 2,13-10,1 1,0 0,-1 0,1 0,1 0,-1 1,1-1,0 1,0 0,0 0,0 0,1 0,0 0,0 1,1-1,-1 1,1-1,0 1,1 0,-1-1,1 1,1 0,-1 0,1-1,-1 1,2-1,0 6,-1-7,0-1,0 0,0 0,1 0,-1 1,1-1,-1-1,1 1,0 0,0 0,0-1,1 1,-1-1,1 1,-1-1,1 0,0 0,0-1,0 1,0 0,0-1,0 0,0 1,0-1,0-1,1 1,-1 0,0-1,1 0,-1 1,1-1,-1-1,0 1,2-1,4 0,0-1,0 0,-1-1,0 0,1-1,-1 0,0 0,-1 0,1-1,-1 0,0-1,5-4,5-6,-1-1,-1-1,0-1,-1 0,-1-1,-1 0,-1-1,-1 0,0-1,-2 0,0 0,-2-1,0 0,-2-1,-1 1,0 0,-2-1,0 0,-2-2,0 19,-1 0,0 0,0 1,0-1,0 1,-1-1,0 1,-1 0,1 0,-1 0,-1 0,0-1,3 6,1-1,-1 0,1 0,-1 1,0-1,1 1,-1-1,0 1,0 0,0 0,0 0,0 0,0 0,0 0,-1 0,1 1,0-1,0 1,-1 0,1 0,0 0,-1 0,1 0,0 0,0 0,-1 1,1-1,0 1,0 0,-1-1,1 1,0 0,0 0,0 0,0 1,0-1,-1 2,-3 5,0 0,1 1,0-1,1 1,0 0,0 1,1-1,0 0,1 1,-1 0,2 0,0 0,0-1,1 1,0 0,0 0,1 0,1 0,0 0,0 0,1-1,0 1,0-1,1 0,3 5,5 30,-1 1,20 135,-31-156</inkml:trace>
  <inkml:trace contextRef="#ctx0" brushRef="#br0" timeOffset="535.255">678 51,'-96'274,"95"-273,0 1,0-1,0 1,1 0,-1-1,0 1,1 0,-1 0,1-1,-1 1,1 0,0 0,0 0,0 0,0-1,0 1,0 0,0 0,1 0,-1-1,1 1,-1 0,1 0,0-1,-1 1,1 0,0-1,0 1,0-1,0 1,1-1,-1 0,0 1,1-1,-1 0,1 0,-1 0,1 0,-1 0,1 0,0 0,-1-1,1 1,0-1,0 1,-1-1,1 1,0-1,0 0,0 0,1 0,255-3,-202 3,-32 0</inkml:trace>
  <inkml:trace contextRef="#ctx0" brushRef="#br0" timeOffset="1320.625">1 785,'325'-1,"-134"-24,30-23,-93 24,-110 18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0,4-4,4-3,1 1,2 2,1 0,-1 2,0 1,0 0,0 1,0 1,-1-1,0 0,-4 5,-7 1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0,'-1'397,"-26"-142,34-228,-7-27,0 0,0-1,0 1,0 0,0-1,0 1,0 0,0-1,0 1,0 0,0 0,0-1,1 1,-1 0,0-1,0 1,0 0,0 0,1-1,-1 1,0 0,0 0,1-1,-1 1,0 0,0 0,1 0,-1-1,0 1,1 0,-1 0,0 0,0 0,1 0,-1 0,0 0,1 0,-1 0,0 0,1 0,-1 0,0 0,1 0,-1 0,0 0,1 0,-1 0,0 0,1 0,-1 1,0-1,0 0,1 0,-1 0,0 0,0 1,1-1,-1 0,0 0,0 1,0-1,1 0,-1 1,4-16</inkml:trace>
  <inkml:trace contextRef="#ctx0" brushRef="#br0" timeOffset="1006.278">261 169,'-40'34,"16"-9,-1-1,-1-1,-1-2,-2 0,0-2,-8 3,36-22,0 0,-1 0,1 1,0-1,0 0,0 1,0-1,0 0,0 1,0 0,0-1,1 1,-1-1,0 1,0 0,0 0,1-1,-1 1,0 0,1 0,-1 0,0 0,1 0,-1 0,1 0,0 0,-1 0,1 0,0 0,0 0,-1 0,1 0,0 0,0 0,0 0,0 0,1 1,-1-1,0 0,0 0,1 0,-1 0,0 0,1 0,-1 0,1 0,-1 0,1-1,0 1,-1 0,1 0,0 0,0 0,0-1,-1 1,1-1,0 1,0 0,0-1,0 1,0-1,0 0,0 1,1-1,134 94,-118-78,-12-12,0 0,0 1,0 0,0 0,-1 0,0 0,0 1,0 0,-1 0,0 0,0 0,0 1,-1 0,0 0,-1 0,1 0,-1 0,0 0,-1 0,0 1,0-1,-1 1,0 5,-5 4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82,'39'-5,"36"-6,15-2,-3 2,-6 3,-13-2,-13 0,-10 2,-9 2,-6 8,-7 3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0 108,'74'-14,"-68"12,0-1,0 1,0 0,0 0,0 0,1 1,-1 0,0 0,1 1,-1 0,0 0,1 0,-1 1,1 0,-1 0,0 1,0-1,0 1,0 1,0-1,0 1,-1 0,1 0,-1 1,0 0,1 0,-4-1,0 0,-1 0,1 1,-1-1,0 0,0 0,0 1,0-1,0 0,-1 1,0-1,0 1,0-1,0 1,0-1,-1 1,1-1,-1 1,0-1,0 0,0 0,0 1,-1-1,0 0,1 0,-1 0,0 0,-1 0,-71 73,0-22,75-51,0-1,-1 1,1 0,0 0,0 0,0-1,1 1,-1-1,1 1,-1-1,1 1,0-1,0 0,0 0,0 0,0 0,0 0,1-1,1 2,2 3,-3-4,0 0,0 0,-1 0,1 1,-1-1,1 1,-1-1,0 1,0 0,0 0,0 0,-1 0,1 0,-1 1,0-1,0 0,0 1,0-1,-1 1,1-1,-1 1,0-1,0 1,0-1,0 1,-1-1,0 1,1-1,-1 0,0 1,-1-1,1 0,-1 0,1 0,-1 0,0 0,0 0,0 0,0 0,-1-1,-2 3,-96 27,76-28</inkml:trace>
  <inkml:trace contextRef="#ctx0" brushRef="#br0" timeOffset="2533.999">592 248,'-1'-1,"0"0,0-1,0 1,0 0,0 0,-1 0,1 0,0 0,-1 0,1 0,0 0,-1 1,1-1,-1 0,0 1,1-1,-1 1,1 0,-1 0,0-1,1 1,-1 0,0 0,1 0,-1 1,0-1,1 0,-1 1,1-1,-1 1,1-1,-1 1,1 0,-1 0,1 0,-1-1,1 1,0 0,0 1,-1-1,-4 2,1 1,0 0,-1 0,1 0,1 1,-1-1,1 1,0 0,0 1,0-1,0 1,1-1,0 1,1 0,-1 0,1 1,0-1,0 0,1 1,0-1,0 1,1-1,0 1,0 2,0-7,1 0,0 0,-1 0,1-1,0 1,0 0,0-1,0 1,1-1,-1 1,0-1,1 1,-1-1,1 0,-1 1,1-1,0 0,-1 0,1-1,0 1,0 0,0 0,-1-1,1 1,0-1,0 0,0 1,0-1,0 0,0 0,0 0,0 0,0-1,0 1,0-1,1 0,70-23,-57 16,0 0,-1-1,-1-1,1-1,-2 0,1 0,-2-1,1-1,-2 0,0-1,8-13,-14 20,-1 1,0-1,0 0,-1 0,0-1,-1 1,1-1,-1 1,-1-1,1 0,-1 0,-1 1,0-1,0 0,0 0,-1 0,0 0,0 1,-1-1,0 0,-1 1,1-1,-1 1,-1 0,0 0,0 0,-1-1,2 5,1 0,-1 0,-1 1,1-1,0 1,0 0,-1-1,0 1,1 1,-1-1,0 1,0-1,0 1,0 0,0 0,0 1,0-1,0 1,0 0,0 0,0 1,0-1,0 1,0-1,0 1,0 1,0-1,0 0,1 1,-1 0,0 0,1 0,-1 0,1 1,0-1,0 1,0 0,0 0,1 0,-1 0,1 1,-1-1,1 0,0 1,1 0,-1-1,0 1,1 0,0 0,0 0,0 2,0 6,0 1,1-1,1 1,0-1,0 0,1 0,1 0,0 0,1 0,0 0,1-1,0 0,0 0,2 0,-1 0,1-1,1 0,0-1,0 0,4 3,39 60,-44-58,-5-4</inkml:trace>
  <inkml:trace contextRef="#ctx0" brushRef="#br0" timeOffset="3103.049">988 23,'-3'28,"-2"0,0-1,-2 0,-1 0,-1-1,-2 0,0 0,-7 8,15-28,-41 101,46-105,-1 0,1 0,-1 0,1 0,0 0,-1-1,1 1,0 0,0-1,0 0,1 1,-1-1,0 0,0 0,1 0,-1 0,1-1,-1 1,0-1,1 1,-1-1,1 0,-1 0,1 0,0 0,-1 0,1-1,-1 1,0-1,1 0,-1 1,1-1,-1 0,0 0,0-1,0 1,1-1,2 1,142-37,-60 18,-72 23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0,'24'0,"18"0,6 0,-1 0,-2 0,-5 0,-4 0,-4 0,-2 0,-6 5,-8 2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28,'39'-4,"31"-3,9 1,-4 1,-10 1,-16 2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29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0 115,'436'-40,"-172"5,-63 7,-26 17,-152 11</inkml:trace>
  <inkml:trace contextRef="#ctx0" brushRef="#br0" timeOffset="427.175">593 143,'-9'24,"-9"17,-1 8,3-1,0-4,2-4,8-9,5-5,8-7,7-11,7-7,3-4,-1-7,0 0,0 0,2-2,-3 0</inkml:trace>
  <inkml:trace contextRef="#ctx0" brushRef="#br0" timeOffset="708.891">847 228,'-14'34,"-5"20,1 6,-2-7,3-8,5-7,3-5,0-3,0-2,2-1,3 0,1-1,-3 2,4-6,3-5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0,'5'29,"1"24,0 7,-1-1,-1-6,-2-8,-1-6,0-5,-1-3,0-3,-6-5,0-3,-1 1,-3 1,0 2,-3-3,1-6</inkml:trace>
  <inkml:trace contextRef="#ctx0" brushRef="#br0" timeOffset="336.277">0 84,'693'-57,"-428"33,-228 30,-37-5,1-1,-1 1,1-1,-1 1,1 0,-1-1,1 1,-1-1,0 1,0 0,1-1,-1 1,0 0,0-1,0 1,1 0,-1-1,0 1,0 0,0-1,0 1,0 0,-1-1,1 1,0 0,0-1,0 1,0 0,-1-1,1 1,0 0,-1-1,1 1,-1-1,1 1,0-1,-1 1,1-1,-1 1,1-1,-1 1,0-1,1 0,-1 1,1-1,-1 0,0 1,1-1,-20 16,-2-3</inkml:trace>
  <inkml:trace contextRef="#ctx0" brushRef="#br0" timeOffset="598.719">170 649,'33'5,"36"1,10 0,-3-1,-5-1,-10-7,-10-2,-4-1,-6 1,-5 1,-3-3,-3-1,-2 2,0 1,-6 1</inkml:trace>
  <inkml:trace contextRef="#ctx0" brushRef="#br0" timeOffset="7172.154">1327 678,'-4'-3,"0"1,-1 0,0 0,1 0,-1 1,0-1,0 1,1 0,-1 1,0-1,0 1,0 0,0 0,0 1,0-1,0 1,0 0,0 1,1-1,-1 1,0 0,1 0,-1 0,1 0,0 1,0 0,0 0,0 0,0 1,1-1,0 1,-1 0,1-1,1 2,-1-1,0 0,1 0,0 1,-1 3,2-4,0 1,0-1,1 0,-1 0,1 1,0-1,0 0,1 0,0 1,-1-1,1 0,0 0,1 0,-1 0,1 0,0 0,0 0,0-1,0 1,1-1,0 1,-1-1,1 0,0 0,1 0,-1 0,0-1,1 1,-1-1,1 0,2 1,3 1,-1 0,1-1,0 1,-1-2,1 0,1 0,-1 0,0-1,0 0,0-1,1 0,-1-1,0 0,4-1,12-4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1,'0'5,"-5"6,-1 6,0-5,6-4,-2-4,-1 3,6 0,1-1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4,'-5'0,"-2"5,1-4,6-1,3-6,1 3,0 2</inkml:trace>
  <inkml:trace contextRef="#ctx0" brushRef="#br0" timeOffset="1819.827">68 33,'-4'0,"-3"-5,-4-2,0 6,-3 2,0 7,8 1,5-6,7-2,3-7,5-3,-5 1,-5 6,-6 4,-4 1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0:47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38,'-12'3,"0"1,0 0,1 0,-1 2,1-1,0 1,0 1,1 0,0 1,0 0,1 0,0 1,1 0,0 0,0 1,1 0,0 1,0 0,1 0,1 0,0 0,0 3,-34 138,37-142,0 1,2-1,-1 1,1-1,1 1,0-1,0 1,1-1,0 0,1 0,0 0,1 0,0 0,0-1,1 1,1-1,-1 0,1-1,1 0,0 0,0 0,0 0,1-1,0-1,0 1,1-1,0-1,0 0,0 0,1 0,0-1,-1-1,1 0,8 2,5-4,0-1,0-1,0-1,-1-1,1-1,-1-1,1-1,-2 0,1-2,-1-1,0 0,-1-2,0 0,2-3,6-7,-1-1,-1-2,-1 0,-1-2,-1 0,-2-2,0 0,11-24,-27 45,-2 0,1 0,-1 0,0 0,0-1,-1 1,0-1,-1 1,1-1,-2 0,1 0,-1 0,0 1,0-1,-1 0,0 0,-1 0,0 1,0-1,0 1,-1 0,0-1,-1 1,1 0,-1 1,-1-1,1 1,-1 0,-2-2,-7-3,0 0,-1 1,0 0,-1 2,0 0,0 0,-1 2,0 0,0 1,0 0,0 2,-1 0,0 1,0 0,0 2,0 0,1 1,-1 1,0 1,1 0,-1 1,1 1,0 0,0 2,-3 2,-22 9</inkml:trace>
  <inkml:trace contextRef="#ctx0" brushRef="#br0" timeOffset="500.998">0 432,'28'-20,"1"1,1 1,1 1,0 2,1 1,0 1,28-6,-57 19,1-1,0 1,0 0,-1 0,1 0,0 1,0-1,-1 1,1 0,0 0,-1 0,1 0,-1 1,1-1,-1 1,0 0,0 0,1 1,-1-1,-1 0,1 1,0 0,-1-1,1 1,-1 0,0 1,0-1,0 0,0 0,-1 1,0-1,1 1,-1 0,0-1,0 1,-1 0,1 1,1 3,1 0,0 0,0 0,1-1,0 1,1-1,-1 0,1 0,1-1,-1 1,1-1,0 0,1-1,-1 1,1-1,0-1,0 1,1-1,-1 0,1-1,0 0,0 0,0-1,1 0,-1 0,1-1,-3 1,0-1,0-1,0 1,0-1,0 0,0 0,0-1,0 1,0-1,-1-1,1 1,0-1,-1 0,1-1,-1 1,1-1,-1 0,4-3,-2-6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23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28 227,'21'-8,"0"2,0 0,1 1,0 1,0 2,0 0,0 1,0 1,22 3,1-2,2 0,121-12,-147 5,-2 1</inkml:trace>
  <inkml:trace contextRef="#ctx0" brushRef="#br0" timeOffset="261.623">0 508,'43'-4,"34"-8,8 0,-5 1,-12 2,-12 4,-12 1,-7 3,-6 0,-8 1</inkml:trace>
  <inkml:trace contextRef="#ctx0" brushRef="#br0" timeOffset="815.314">311 1,'1'2,"1"1,-1 0,1 0,0-1,0 1,0-1,0 1,1-1,-1 0,1 0,-1 0,1 0,0-1,0 1,0-1,-1 1,1-1,1 0,1 0,0 2,256 102,-255-98,0 0,0 0,-1 0,0 1,0 0,-1 0,0 0,0 0,-1 1,0-1,0 1,-1 0,-1 0,1 0,-1 0,-1 0,0 0,0 0,0 0,-2 1,1-1,-1-1,0 1,-1 0,0 0,-3 7,-6 9,0-1,-1 0,-2-1,0-1,-2 0,0-1,-1-1,-1 0,-1-2,-1 0,0-1,-21 12,40-28,-130 101,109-74,21-18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2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1 506,'5'4,"10"3,9-1,4-2,3 0,0-2,0-1,0 0,-1-1,-1-1,0 1,-1 0,0 0,1 0,-1-1,0 1,-5 0</inkml:trace>
  <inkml:trace contextRef="#ctx0" brushRef="#br0" timeOffset="2851.144">875 26,'22'47,"-22"-43,8 258,-10-162,2 164,12-234,-6-35</inkml:trace>
  <inkml:trace contextRef="#ctx0" brushRef="#br0" timeOffset="3299.627">1242 139,'-302'247,"258"-194,43-52,1 0,-1 0,1 0,-1 0,1 0,-1 1,1-1,-1 0,1 0,0 0,0 0,0 0,-1 1,1-1,0 0,1 0,-1 0,0 0,0 0,0 1,1-1,-1 0,0 0,1 0,-1 0,1 0,0 0,-1 0,1 0,0 0,-1 0,1 0,0-1,0 1,0 0,0 0,0-1,0 1,0-1,0 1,0-1,0 1,0-1,0 1,0-1,0 0,0 0,1 0,-1 0,0 0,0 0,0 0,0 0,1 0,61 6,-49-6,0 1,1 0,-1 1,0 1,0 0,-1 1,1 0,-1 1,7 4,-13-5,-1 0,0 0,0 0,-1 1,1 0,-1 0,0 0,-1 1,1-1,-1 1,0 0,0 1,-1-1,0 1,0-1,0 1,-1 0,0 0,-1 0,1 3,1 15</inkml:trace>
  <inkml:trace contextRef="#ctx0" brushRef="#br0" timeOffset="4273.559">1609 393,'-3'-2,"0"1,-1 0,1 1,-1-1,1 1,-1-1,1 1,-1 0,1 0,-1 0,0 1,1 0,0-1,-1 1,1 0,-1 1,1-1,0 0,0 1,0 0,0 0,0 0,-1 1,-7 3,1 0,0 1,0 1,0-1,1 1,1 1,-1 0,1 0,1 1,0 0,0 0,1 0,0 1,1 0,0 0,0 1,2-1,-1 1,2 0,-1 0,2 0,-1 0,2 4,0-14,0 1,1 0,-1 0,1 0,0 0,0-1,0 1,0 0,0-1,1 1,-1-1,1 1,0-1,0 0,-1 0,1 0,1 0,-1 0,0 0,0 0,1-1,-1 1,1-1,0 1,-1-1,1 0,0 0,-1-1,1 1,0 0,0-1,0 0,0 0,0 0,0 0,-1 0,1 0,0-1,1 0,6 1,-1-2,1 0,-1 0,1 0,-1-1,0-1,0 1,-1-2,1 1,-1-1,5-4,18-15,-2-1,-1-2,-1-1,-1-1,-2-1,-1-1,-1-1,-2-1,-1-1,0-5,-13 24,-2 0,0-1,0 0,-2 0,0 0,-1 0,0-1,-1 1,-1 0,-1 0,0 0,-1 0,-1 0,-5-14,8 26,-1-1,0 1,0-1,0 1,0 0,0 0,-1 0,0 0,0 1,0-1,0 1,0-1,-1 1,0 0,1 1,-1-1,0 0,-1 1,1 0,0 0,-1 0,1 1,0 0,-1 0,0 0,1 0,-1 0,0 1,1 0,-1 0,0 0,0 1,1 0,-1 0,1 0,-1 0,1 0,-1 1,1 0,0 0,0 0,-1 1,2 0,-1-1,0 1,1 0,-1 1,-1 1,-5 7,1 1,1 0,0 0,1 1,0 0,1 0,1 1,0-1,1 1,0 0,1 0,1 1,1-1,0 0,1 1,0-1,1 1,1-1,1 0,0 0,1 0,4 11,4 2,2-1,1 0,1-2,1 0,1 0,2-2,0 0,20 16,6 30,-38-54</inkml:trace>
  <inkml:trace contextRef="#ctx0" brushRef="#br0" timeOffset="5550.197">2174 53,'-18'74,"-18"42,22-75,1 1,2 0,2 1,2 0,1 10,5-49,1 0,0 1,0-1,0 0,0 0,1 0,0 0,0 1,0-1,0 0,0-1,1 1,0 0,0 0,0-1,0 1,1-1,-1 1,1-1,0 0,0 0,0 0,0-1,0 1,1-1,-1 1,1-1,0 0,-1-1,1 1,0-1,0 1,0-1,0-1,2 1,22 3,1-2,0-1,0-2,0 0,0-2,-1-2,1 0,0-2,22 3,-33 8</inkml:trace>
  <inkml:trace contextRef="#ctx0" brushRef="#br0" timeOffset="7303.402">593 1041,'318'-11,"185"-17,-194 9,-1-8,-109 2,-55-6,-90 30,-30 1</inkml:trace>
  <inkml:trace contextRef="#ctx0" brushRef="#br0" timeOffset="7800.907">1469 1211,'4'9,"3"9,-1 5,-2 4,0 2,-2 1,-1 1,-1-2,-4 1,-3-1,1 0,1-1,1 1,2-1,1 0,0-5</inkml:trace>
  <inkml:trace contextRef="#ctx0" brushRef="#br0" timeOffset="11241.049">1891 1295,'45'-36,"-24"27,1 1,0 0,0 2,1 0,-1 2,1 1,3 0,-19 2,51 1,-57-1,0 1,0 0,0 0,0 1,0-1,1 0,-1 0,0 0,0 1,0-1,0 1,0-1,0 1,0-1,0 1,0-1,0 1,-1 0,1 0,0-1,0 1,0 0,-1 0,1 0,-1 0,1 0,-1 0,1 0,-1 0,1 0,-1 0,0 0,1 0,-1 0,0 0,0 1,0-1,0 0,0 0,0 0,0 0,0 0,-1 0,1 1,-5 10,-1 0,0 0,-1-1,0 0,-1 0,0-1,0 1,-1-2,-1 1,-5 3,-53 65,26 15,41-90,0 0,0 0,1 0,-1 0,1 0,-1 1,1-1,0 0,0 0,1 0,-1 0,1 0,-1 0,1 0,0 0,0 0,0 0,1 0,-1 0,1-1,-1 1,1-1,0 1,0-1,0 1,0-1,1 0,-1 0,0 0,1 0,1 0,1 1,1 0,0 0,0 0,0-1,0 0,0 0,1 0,-1-1,0 0,1-1,-1 1,1-1,-1 0,1-1,-1 1,1-1,-1-1,0 1,1-1,-1 0,0 0,0-1,0 0,12-7</inkml:trace>
  <inkml:trace contextRef="#ctx0" brushRef="#br0" timeOffset="12106.933">3021 53,'-16'9,"1"0,0 1,1 1,0 0,1 1,0 0,1 1,1 0,0 1,0 0,2 1,0 0,0 1,1 0,1 0,-4 16,-7 28,3 2,2 0,3 1,2 4,3-25,-2 2,2 0,2 0,1 0,3 0,2 0,1 0,3 0,1-1,2 0,5 9,-3-19,2 0,0 0,2-2,2 0,1-1,1-1,8 8,69 79,-93-112,-2-6</inkml:trace>
  <inkml:trace contextRef="#ctx0" brushRef="#br0" timeOffset="14197.011">3274 393,'-5'15,"1"0,0 0,1 0,0 1,1 0,1-1,1 1,0 0,1 0,1-1,0 1,1 0,1-1,6 77,-9-68,1 4,-1-1,-1 0,-2 0,-1 0,-1 0,-2 3,0 0,1-1,1 1,1 0,2 0,2 18,-1-36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195 298,'415'-157,"-396"150,0-1,-1 0,0-2,-1 0,0-1,-1 0,0-2,-1 0,6-5,-22 18,0 1,0-1,0 1,0-1,0 1,0-1,0 0,0 1,0-1,0 0,0 0,0 0,0 0,0 0,0 0,0 0,0 0,0 0,0 0,0 0,0-1,0 1,0 0,0-1,0 1,0-1,1 1,-1-1,0 1,0-1,0 0,1 1,-1-1,0 0,1 0,-1 0,0 1,1-1,-1 0,1 0,-1 0,1 0,0 0,-1 0,1 0,0 0,0 0,0 0,0 0,0 0,0 0,0 0,0 0,0 0,0 0,0 0,1 0,-1 0,0 0,1 0,-1 0,1 0,-8 8,-1 1,2 0,-1 1,1 0,1 0,-1 0,1 0,1 1,0 0,0 0,1 0,0 4,-2-1,-6 30,2 0,1 1,3 0,1 0,3 36,-6 50,-4 51,8-90,-5 0,-3-1,-10 30,10-74,-1-1,-3 0,-2-1,-1 0,-2-2,-5 4,16-31,-1 0,0 0,-1-1,-1 0,-1-1,1-1,-2 0,0 0,0-1,-1-1,0-1,-1 0,0-1,0 0,-1-2,0 0,-8 1,19-5,0 0,1 0,-1-1,0 0,0 0,0 0,-1-1,1 0,0 0,0-1,0 0,0 0,0 0,0-1,1 1,-1-2,0 1,1 0,-1-1,1 0,0-1,0 1,0-1,0 0,1 0,0 0,0 0,0-1,0 0,-2-4,0-4,0-1,1 0,0 0,2-1,-1 1,2-1,0 0,1 0,0 0,1 0,1 0,0 0,1 1,0-1,2 0,0 1,0 0,1 0,1 0,0 0,1 1,1 0,0 1,0-1,1 1,1 1,0 0,1 0,0 1,1 0,34-28,2 1,2 3,1 2,1 2,4 2,-11 3,348-164,-332 147,-36 22</inkml:trace>
  <inkml:trace contextRef="#ctx0" brushRef="#br0" timeOffset="633.06">816 1257,'151'-217,"-131"188,-11 15,0 0,1 0,1 1,0 0,1 1,0 0,0 1,2 1,-1 0,5-2,-17 11,0 1,0 0,-1-1,1 1,0-1,0 1,-1 0,1 0,0-1,0 1,0 0,0 0,-1 0,1 0,0 0,0 0,0 0,0 0,0 0,-1 1,1-1,0 0,0 0,0 1,-1-1,1 1,0-1,-1 1,1-1,0 1,-1-1,1 1,0-1,-1 1,1 0,-1-1,1 1,-1 0,1 0,-1-1,0 1,1 0,-1 0,0 0,0-1,0 1,1 0,-1 0,0 0,0 0,0 0,-4 46,-30 64,34-110,0 0,0 0,0 0,1 0,-1 0,0 0,0 0,1 0,-1 0,1-1,-1 1,0 0,1 0,0 0,-1-1,1 1,-1 0,1-1,0 1,-1 0,1-1,0 1,0-1,0 1,-1-1,1 0,0 1,0-1,0 0,0 1,0-1,0 0,0 0,0 0,0 0,0 0,-1 0,1 0,0 0,0 0,0-1,0 1,0 0,0 0,0-1,0 1,-1-1,1 1,0-1,0 1,-1-1,2 0,43-27,113-87,-141 104,-11 6,0 0,0 1,0 0,0 1,1-1,0 1,0 1,-1-1,1 1,1 0,-1 1,5-1,-10 2,-1 0,1 0,-1 0,0 1,1-1,-1 0,0 1,0-1,1 1,-1 0,0-1,0 1,0 0,0 0,1-1,-1 1,0 0,-1 0,1 0,0 0,0 1,0-1,-1 0,1 0,0 0,-1 1,1-1,-1 0,0 1,1-1,-1 0,0 1,0-1,0 0,0 1,0-1,0 0,0 1,0-1,-1 1,-13 54,8-39,1-7,1 1,-1 0,2 0,0 0,0 0,1 0,1 1,-1-1,2 1,0 3,4 4</inkml:trace>
  <inkml:trace contextRef="#ctx0" brushRef="#br0" timeOffset="1079.556">1888 805,'-274'317,"339"-405,90-103,-49 89,-105 102,0-1,0 0,0 1,1-1,-1 1,0 0,0-1,0 1,0 0,1 0,-1-1,0 1,0 0,0 0,1 0,-1 1,0-1,0 0,0 0,1 1,-1-1,0 0,0 1,0-1,0 1,0 0,0-1,0 1,0 0,0 0,0 0,0-1,0 1,-1 0,1 0,0 0,-1 0,1 0,0 0,-1 1,0-1,1 0,-1 0,0 0,1 1,16 58,-16-54,5 29,3-1,0-1,2 0,2 0,14 28,-18-44,-5-5</inkml:trace>
  <inkml:trace contextRef="#ctx0" brushRef="#br0" timeOffset="1299.139">1718 1003,'39'0,"31"-5,9-1,-4 0,-10 1,-11 2,-11 0,-7 2,-10-4,-4-2,-7 1</inkml:trace>
  <inkml:trace contextRef="#ctx0" brushRef="#br0" timeOffset="1527.713">2622 778,'-14'33,"-5"21,-5 2,3-5,0-11,3-11</inkml:trace>
  <inkml:trace contextRef="#ctx0" brushRef="#br0" timeOffset="1766.511">2339 778,'43'19,"29"11,7 5,-5-3,-11-2,-11-7,-9-6,-12-2,-7-4,-3-3,-4-3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41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1 678,'24'0,"17"0,7 0,0 0,-3 0,-10-5,-6-1,-3 0,-1 1,-4-3,-7-1</inkml:trace>
  <inkml:trace contextRef="#ctx0" brushRef="#br0" timeOffset="2960.968">875 283,'-48'-61,"38"54,0 1,0 0,-1 0,0 1,0 0,0 1,-1 1,1 0,-1 0,0 1,0 0,-4 1,10 1,0-1,0 1,0 1,-1-1,1 1,0 0,0 1,1-1,-1 1,0 1,0-1,1 1,-1 0,1 0,0 0,0 1,0-1,1 1,-1 1,1-1,0 0,0 1,0 0,-1 3,2-3,-1-1,2 1,-1-1,0 1,1 0,0 0,0 0,1 1,-1-1,1 0,0 1,1-1,-1 0,1 1,0-1,0 1,1-1,0 0,0 1,0-1,0 0,1 0,0 1,0-1,1-1,-1 1,1 0,0-1,3 4,0-2,0 0,0 0,1-1,0 0,0 0,0-1,0 0,1 0,0-1,0 0,0-1,0 1,0-1,0-1,1 1,-1-2,1 1,-1-1,0 0,1-1,-1 0,1 0,-1-1,0 0,0-1,0 1,0-1,0-1,-1 0,7-4,21-10,-1-2,-2-1,0-1,-1-2,-1-1,2-5,-85 139,19 58,7 60,27-68,0-147</inkml:trace>
  <inkml:trace contextRef="#ctx0" brushRef="#br0" timeOffset="5761.907">227 508,'-17'39,"11"-15,2 0,1 1,1-1,1 0,1 1,3 16,-3 73,-11-51,12-50</inkml:trace>
  <inkml:trace contextRef="#ctx0" brushRef="#br0" timeOffset="6499.705">1016 0,'57'30,"-33"-15,0 2,-1 0,0 2,-2 0,0 2,-1 0,-1 1,-2 1,0 1,-1 0,5 12,-13-17,-1-1,-1 1,0 1,-2-1,0 1,-1 0,-1 0,-1 0,-1 0,0 0,-2 0,0 0,-1 0,-1 0,-1-1,-1 0,0 0,-2 0,0-1,-1 0,-1 0,-5 6,-8 8,0-1,-2-1,-2-2,0 0,-2-2,0-1,-25 15,26-23,3-4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1,'-15'10,"-9"7,5 2,9-3,12-9,10-10,3-5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52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0,'-9'15,"1"4,2-1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49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0 397,'5'0,"6"0,7 0,4 0,4 0,1 0,3 0,-1 0,0-4,1-3,-2 1,1 2,0 0,-1 2,-4 1</inkml:trace>
  <inkml:trace contextRef="#ctx0" brushRef="#br0" timeOffset="264.181">57 624,'38'0,"32"-5,10-2,-6 1,-9 1,-16 1</inkml:trace>
  <inkml:trace contextRef="#ctx0" brushRef="#br0" timeOffset="669.555">931 3,'-29'451,"22"-399,-2 0,-2 0,-3-1,-1-1,-4 0,-6 11,14-38,1-5</inkml:trace>
  <inkml:trace contextRef="#ctx0" brushRef="#br0" timeOffset="1018.406">480 87,'506'-53,"-131"20,-369 33,-3 0,-1 0,1-1,-1 1,1 0,-1 0,1 1,-1-1,1 0,-1 1,1 0,-1-1,1 1,-1 0,0 0,1 0,-1 1,0-1,0 0,0 1,0 0,2 1,1 10</inkml:trace>
  <inkml:trace contextRef="#ctx0" brushRef="#br0" timeOffset="1265.235">452 905,'34'5,"35"-3,15-7,3-3,-4 1,-11-4,-8 0,-6 2,-7 2,-8-2,-6 1,-5 1,-3 2,-2 1,-5 3</inkml:trace>
  <inkml:trace contextRef="#ctx0" brushRef="#br0" timeOffset="1583.815">1524 737,'-17'6,"0"2,1 0,-1 1,2 0,-1 1,1 1,1 1,-1 0,12-10,-1 1,1-1,-1 1,1-1,0 1,0 0,0 0,1 0,-1 1,1-1,-1 1,1-1,0 1,1 0,-1 0,0-1,1 1,0 1,0-1,1 0,-1 0,1 0,-1 0,1 0,1 1,-1-1,0 0,1 0,0 0,0 0,0 0,1 0,-1 0,1 0,0-1,0 1,0-1,1 1,1 1,5-1,0 0,0 0,0-1,1 0,-1-1,1 0,0 0,0-1,-1-1,1 1,0-2,0 1,0-1,0-1,-1 0,1 0,-1-1,1 0,-1-1,0 0,0 0,3-3,22-5,-10 4</inkml:trace>
  <inkml:trace contextRef="#ctx0" brushRef="#br0" timeOffset="2105.046">2258 59,'-24'10,"0"1,0 0,2 2,-1 1,1 1,1 0,1 2,0 0,2 1,0 2,0-1,2 2,1 0,0 2,6-8,0 0,1 1,1 1,1-1,0 1,1 0,1 0,0 0,1 1,2 0,-1-1,2 1,0 0,1-1,1 1,2 3,-2-12,1 0,1 0,0 0,0-1,0 1,1-1,0 0,1 0,0-1,0 0,1 0,0 0,0-1,0 0,1 0,0-1,0 0,0 0,1-1,0 0,0 0,0-1,11 3,-1-2,0 0,1-1,0 0,0-2,0-1,0 0,-1-1,1-1,4-2,3 1,0-1,0-2,0-1,-1 0,0-2,0-1,-1-2,0 0,-1-1,-1-1,0-2,-1 0,0-1,1-4,-12 10,0 0,-1 0,0-1,-1 0,-1 0,1-1,-2 0,0-1,-1 1,0-2,-1 1,-1 0,0-1,-1 0,0 0,-1 0,-1 0,-1 0,0 0,-1 0,0 0,-1-1,-4-12,3 19,-1 1,0 0,0 0,-1 1,0-1,0 1,0 0,-1 0,0 1,-1-1,1 2,-1-1,-1 1,1 0,-1 0,1 1,-1 0,-1 0,1 1,0 0,-1 0,0 1,1 0,-9 0,-16-2,0 2,0 2,0 0,0 2,0 2,-2 1,-13 3</inkml:trace>
  <inkml:trace contextRef="#ctx0" brushRef="#br0" timeOffset="2466.034">1948 567,'52'-27,"-23"11,2 0,0 2,1 1,0 1,1 2,8 0,-34 10,0 0,1 0,-1 0,0 1,0 0,1 1,-1-1,0 2,0-1,0 1,-1 0,1 0,-1 0,1 1,-1 0,0 1,-1-1,1 1,-1 0,2 2,83 49,-73-52,1 0,0-2,0 0,0-1,-1-1,1-1,0 0,0-1,0-1,-1-1,1-1,-1 0,0-1,-1-1,1 0,23-25,-28 14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1:59.1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75,'142'-17,"370"-6,284-6,-37 24,-610 10,224 9,355 60,-685-67,-1 1,-1 2,1 2,16 8,-59-20,0 1,1-1,-1 0,0 1,1-1,-1 0,0 1,1-1,-1 1,1-1,-1 1,1 0,-1-1,1 1,-1-1,1 1,0 0,-1-1,1 1,0 0,0-1,0 1,-1 0,1 0,0-1,0 1,0 0,0 0,0-1,0 1,0 0,0 0,1-1,-1 1,0 0,0 0,0-1,1 1,-1 0,1-1,-1 1,0-1,1 1,-1 0,1-1,-1 1,1-1,-1 1,1-1,0 1,-1-1,1 0,0 1,-1-1,1 0,0 1,-1-1,1 0,0 0,0 0,-1 0,1 0,0 0,0 0,-1 0,1 0,0 0,0 0,0 0,-226 16,174-3,-1 3,2 2,0 2,1 3,-32 12,-76 24,-3-7,-163 31,196-46,126-37,1 0,-1 0,0 1,0-1,1 0,-1 0,0 1,1-1,-1 0,0 1,1-1,-1 0,0 1,1-1,-1 1,1-1,-1 1,1-1,-1 1,1 0,-1-1,1 1,0 0,-1-1,1 1,0 0,-1-1,1 1,0 0,0 0,0-1,0 1,0 0,0 0,0-1,0 1,0 0,0 0,0-1,0 1,1 0,-1-1,0 1,0 0,1 0,-1-1,0 1,1-1,-1 1,1 0,-1-1,1 1,-1-1,1 1,0-1,-1 1,1-1,-1 0,2 1,42 17,25-6,2-3,-1-4,1-2,-1-3,1-4,11-4,-2 3,150-10,953-36,-749 54,-427-4,1 1,-1 1,1-1,-1 1,0 0,0 1,1-1,-1 1,0 1,0 0,-1 0,1 0,-1 1,1-1,4 6,-33-8,-16-13,0-1,2-2,-1-2,2-1,1-2,-26-19,34 19,0-2,2-1,0 0,2-2,1-1,0-1,-8-16,27 39,2 3,-1-1,1 1,0 0,-1-1,1 1,-1 0,1 0,-1 0,1-1,-1 1,0 0,1 0,-1 0,0 0,0 0,0 0,0 0,0 0,0 1,0-1,0 0,-1 0,1 1,0-1,0 1,-1-1,1 1,0 0,0-1,-1 1,1 0,0 0,-1 0,1 0,0 0,-1 0,1 0,0 1,-1-1,1 0,0 1,-1-1,1 1,0-1,0 1,0 0,0-1,-1 1,-41 108,27-54,-75 190,-28-9,99-151,20-83,-1 0,1 0,0 0,1 0,-1 0,0 0,1 0,-1 0,1 0,-1 0,1-1,0 1,0 0,0 0,0-1,0 1,0 0,0-1,0 1,1-1,-1 0,1 1,-1-1,1 0,0 0,-1 0,1 0,0 0,0 0,-1-1,1 1,0 0,0-1,0 0,0 1,0-1,0 0,0 0,0 0,0 0,1-1,13-1,-1-2,0 0,0 0,-1-1,1-1,-1-1,-1 0,1-1,7-5,9-5,397-213,-402 218,5-6,2 2,1 2,0 1,0 1,26-6,-34 15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6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5">10724 710,'0'39,"0"17,0-1</inkml:trace>
  <inkml:trace contextRef="#ctx0" brushRef="#br0" timeOffset="9875.059">10810 316</inkml:trace>
  <inkml:trace contextRef="#ctx0" brushRef="#br0" timeOffset="10335.36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3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0 369,'95'-23,"-2"-4,-1-4,-2-4,24-16,-96 42,7-2,0-2,-1-1,-1-1,0-1,-1 0,7-10,-21 18,-4 5,0 0,0-1,0 1,-1-1,1 0,-1 0,0 0,0-1,-1 1,1-1,-1 0,0 1,0-1,-1 0,1 0,-1-1,-2 6,-1 0,1 0,0 0,0 0,0 0,-1 0,1 0,0 0,0 1,0-1,0 0,0 1,-1-1,1 1,0-1,0 1,0 0,0-1,1 1,-1 0,0 0,0 0,0 0,0-1,1 1,-1 0,0 0,1 0,-1 1,1-1,-1 0,1 0,0 0,-1 0,1 0,0 1,0 0,-18 33,1 1,3 1,0 1,3 0,1 0,-2 21,11-53,-28 158,8 1,3 70,-6 47,12-158,8-51,-5 1,-2-1,-3-1,-19 54,32-120,-1-1,1 1,-1-1,1 0,-2 0,1 0,0 0,-1 0,0 0,0-1,0 1,-1-1,0 0,0 0,0 0,0-1,0 1,-1-1,1 0,-1 0,0-1,0 0,0 1,0-1,0-1,-1 1,1-1,-1 0,-3 0,-1-2,0-1,-1 0,1 0,0-1,0-1,0 1,1-2,-1 1,1-1,0-1,1 0,-1 0,1 0,0-1,1 0,-1-1,1 0,1 0,0-1,0 1,0-1,1 0,0-3,-8-13</inkml:trace>
  <inkml:trace contextRef="#ctx0" brushRef="#br0" timeOffset="332.469">57 1074,'575'-270,"-560"264,-13 4,0 0,1 0,-1 0,1 1,-1-1,1 1,0 0,0 0,-1 0,1 0,0 0,0 0,0 1,0 0,0-1,0 1,0 0,0 1,0-1,0 0,0 1,0 0,0 0,0 0,0 0,-1 0,1 0,0 1,-1-1,1 1,-1 0,0-1,1 1,-1 0,0 1,0-1,0 0,18 101,-13-34,36 29,-33-84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6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5">10724 710,'0'39,"0"17,0-1</inkml:trace>
  <inkml:trace contextRef="#ctx0" brushRef="#br0" timeOffset="9875.059">10810 316</inkml:trace>
  <inkml:trace contextRef="#ctx0" brushRef="#br0" timeOffset="10335.36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3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27 170,'-7'20,"2"-1,0 1,2 0,0 0,1 0,1 1,0-1,2 0,0 0,2 1,0-1,1 0,1-1,6 14,-8-25,0-1,0 0,1 0,0 0,0 0,1-1,0 0,0 0,0 0,1-1,0 1,0-1,0-1,1 1,0-1,-1 0,2 0,-1-1,0 0,1-1,-1 1,1-1,-1-1,1 0,0 0,0 0,0-1,0 0,0 0,4-2,7 3,1-1,-1-1,0-1,0-1,0 0,0-1,0-2,-1 0,0 0,0-2,-1 0,1-1,13-11,-24 15,0 0,0 0,0-1,-1 0,0-1,0 1,-1-1,0 0,0-1,-1 1,0-1,0 0,-1 0,1 0,-2 0,1 0,-1-1,-1 1,0-1,0 0,0 1,-1-1,-1-5,-4-3</inkml:trace>
  <inkml:trace contextRef="#ctx0" brushRef="#br0" timeOffset="244.274">308 142,'-94'543,"57"-296,33-230,1-1,1 1,1 0,0 0,1 0,1 0,0 0,2 0,0 0,1 2,2-1</inkml:trace>
  <inkml:trace contextRef="#ctx0" brushRef="#br0" timeOffset="678.435">788 1,'16'19,"-2"0,0 1,-1 1,-2 0,0 1,-1 0,-1 1,-1 0,-1 0,-1 1,1 10,-1 8,-1 1,-3-1,-1 1,-2 0,-2 0,-1 0,-3-1,-1 0,-3-1,-1 1,-5 9,9-28,-1-1,-1 0,0 0,-2-1,0-1,-2 0,0 0,-1-1,-1-1,0-1,-2 0,0-1,-1-1,0-1,-1-1,-1 0,-4 0,-30 13,30-17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6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5">10724 710,'0'39,"0"17,0-1</inkml:trace>
  <inkml:trace contextRef="#ctx0" brushRef="#br0" timeOffset="9875.059">10810 316</inkml:trace>
  <inkml:trace contextRef="#ctx0" brushRef="#br0" timeOffset="10335.36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59 323,'-1'435,"-25"-185,-5-28,31-198</inkml:trace>
  <inkml:trace contextRef="#ctx0" brushRef="#br0" timeOffset="5520.125">2 380,'1'-4,"-1"0,1 1,0-1,0 0,0 1,0-1,1 1,0 0,-1-1,1 1,0 0,1 0,-1 0,1 0,-1 0,1 1,0-1,0 1,0 0,0-1,0 2,0-1,1 0,2-1,95-32,-79 29,11-2,0 1,0 1,1 2,0 1,0 2,-1 1,1 2,-31-3,0 1,-1-1,1 1,-1 0,1 0,0 0,-1 0,1 0,0 1,-1-1,1 1,-1-1,1 1,-1 0,1 0,-1 0,0 1,1-1,-1 0,0 1,0 0,0-1,0 1,0 0,-1 0,1 0,0 0,-1 0,1 1,-1-1,0 0,0 1,0-1,0 1,0-1,-1 1,1-1,-1 1,1 0,-1-1,0 1,0-1,0 1,-1 0,1-1,0 1,-1-1,0 1,0-1,0 1,0 1,-8 11,-1-1,0 1,-1-1,0-1,-1 0,-1-1,0 0,0-1,-14 8,-14 14,-128 115,167-147,0 0,0 0,0 0,1 0,-1 0,0 1,1-1,-1 1,1-1,0 1,-1-1,1 1,0 0,0 0,0 0,0-1,0 1,1 0,-1 0,1 0,-1 0,1 0,-1 0,1 1,0-1,0 0,0 0,0 0,1 0,-1 0,1 0,-1 0,1 0,-1 0,1 0,0 0,0 0,0-1,0 1,0 0,1 0,-1-1,0 1,1-1,-1 1,1-1,1 1,129 46,-74-33,-38-10,-11-3,1-1,0 1,0 1,-1-1,1 2,-1-1,0 1,0 1,0 0,-1 0,0 1,0 0,0 0,-1 1,1 0,-2 0,1 0,-1 1,0 0,-1 1,4 6,-9-7,-1 0,0 0,0-1,-1 1,0 0,0-1,-1 0,0 1,0-1,-1 0,0-1,0 1,0-1,-1 1,0-1,0-1,-1 1,0-1,0 0,0 0,0-1,-1 1,0-1,0-1,-1 1,-36 21,-2-2,-1-2,-42 13,81-30,1-1,0-1,-1 1,0-1,1 0,-1-1,0 0,0 0,0-1,0 0,0 0,0-1,-2 0,-2-9,6-3</inkml:trace>
  <inkml:trace contextRef="#ctx0" brushRef="#br0" timeOffset="6233.766">764 860,'0'6,"14"124,-14-126,1-1,1 1,-1-1,0 0,1 1,0-1,0 0,0 0,0 0,0 0,0-1,1 1,-1-1,1 1,0-1,0 0,0 0,0 0,0 0,0-1,1 1,-1-1,0 0,1 0,-1 0,1 0,0-1,-1 1,1-1,-1 0,1 0,0 0,-1-1,1 1,7-3,0 0,0-1,-1 0,1-1,-1 0,0-1,-1 0,0 0,0-1,0 0,0-1,3-4,33-26,112-83,-155 120,0 1,0 0,0 0,0 1,0-1,0 0,0 1,0-1,0 1,0 0,0-1,0 1,-1 0,1 0,0 0,-1 0,1 1,0-1,-1 0,1 1,-1-1,0 1,0-1,1 1,-1 0,0 0,0-1,-1 1,1 0,0 0,-1 0,1 0,-1 0,1 0,-1 0,0 0,0 0,0 0,0 0,0 0,0 0,-1 0,1 1,3 13,-2-11,0 0,0 0,0 0,1 0,0 0,0-1,0 1,0 0,1-1,0 0,0 1,0-1,0 0,1 0,-1-1,1 1,0-1,0 0,0 0,1 0,-1-1,1 1,0-1,-1 0,1 0,0-1,0 1,0-1,0 0,0-1,1 1,-1-1,3 0,10-5,1 0,-1-1,1 0,-2-2,1 0,-1-2,0 1,-1-2,0 0,-1-1,0-1,-1 0,-1-1,0 0,0-1,-2 0,1-3,17-16,-1-3,-2 0,-1-1,-2-2,-2 0,-2-2,-1 0,-3 0,-1-2,-2 0,-2 0,-2-1,-2-1,-2 1,-2-5,-8-78,6 128,0-1,0 1,0-1,0 1,0-1,0 1,-1-1,1 1,0-1,0 1,0-1,0 1,-1-1,1 1,0 0,0-1,-1 1,1-1,0 1,-1 0,1-1,0 1,-1 0,1-1,-1 1,1 0,-1 0,1-1,-1 1,1 0,-1 0,1 0,0 0,-1-1,1 1,-1 0,0 0,1 0,-1 0,1 0,-1 0,1 0,-1 1,1-1,-1 0,1 0,0 0,-1 0,1 1,-1-1,1 0,-1 0,1 1,0-1,-1 0,1 1,-1-1,1 1,0-1,-1 0,1 1,0-1,0 1,-1-1,1 1,-16 31,5 6,1 1,3 0,1 1,1 0,3 0,1 0,2 0,2 0,3 13,30 215,-33-251,0-7,-1 0,0 0,-1 1,0-1,0 1,-1-1,-1 1,0-1,0 1,-3 8,-24-7,10-18</inkml:trace>
  <inkml:trace contextRef="#ctx0" brushRef="#br0" timeOffset="6484.852">1414 465,'38'0,"37"-5,15-6,2-1,-5 1,-7 2,-14-1,-7 0,-10 2,-8 3,-6 1,-4 3,-3 0,-1 1,-6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398 645,'-5'-5,"-1"0,0 1,0-1,0 1,0 0,-1 1,0 0,1 0,-1 0,0 1,-1 0,1 0,0 0,0 1,-1 0,1 1,-1 0,1 0,0 1,-1-1,1 2,0-1,-1 1,1 0,0 0,0 1,1 0,-1 0,1 1,-4 2,-7 7,1 0,0 1,1 1,1 1,0 0,1 0,1 1,1 1,0 0,1 1,-5 13,12-24,0-1,0 1,0 0,1 0,1 0,-1 0,1 0,0 0,1 1,0-1,1 0,-1 0,1 0,1 0,0 0,0 0,0 0,1 0,0-1,1 1,0-1,0 0,0 0,1 0,0-1,0 1,1-1,0-1,0 1,0-1,0 0,1 0,0-1,0 0,1 0,2 1,2 0,1-1,0 0,0 0,0-1,1-1,-1 0,1-1,-1 0,1-2,-1 1,1-1,-1-1,1-1,-1 0,0 0,0-1,0-1,4-3,11-10,-2-2,0-1,-1-1,-1-1,-1-2,-1 0,-2-1,0-1,-2-1,-1 0,-1-1,-1-1,-2-1,6-22,-6 16,-1 1,-3-2,0 0,-3 0,-1 0,-2-1,-1 1,-2-1,-2 0,-2 1,-5-25,-39-65,45 123,1 0,-1 1,0-1,0 1,-1 0,1 0,-1 0,0 1,0-1,0 1,-1 0,1 0,-1 0,1 1,-1-1,0 1,0 0,0 1,0-1,-1 1,1 0,0 0,-5 0,3 4,1 0,0 0,0 0,0 0,0 1,1 0,0 0,0 1,0-1,0 1,0 0,1 1,0-1,0 1,1 0,0 0,0 0,0 0,0 0,1 1,0-1,1 1,-1-1,1 1,0 0,1 6,-7 31,1-1,3 1,1 0,2 0,3 0,1 0,8 33,1-18,4 0,1 0,14 24,-9-22,85 156,-52-140,-52-75,-3-5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1,'5'0,"11"0,3 4,2 2,4 0,1-1,2-1,0-2,1-1,0-1,0 0,-1 0,1 0,-1 0,-4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1,'38'5,"27"1,8 0,-4-1,-9-2,-15-5,-10-4,-6 1,-9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0,'-34'74,"-86"310,28-34,87-237,5-110,0 0,1 0,0 0,0 0,0-1,0 1,0 0,1 0,-1-1,1 1,0 0,0-1,0 0,0 1,0-1,0 0,1 0,-1 0,1-1,-1 1,1 0,0-1,-1 0,1 0,0 1,0-2,0 1,0 0,0-1,0 1,0-1,0 0,0 0,3 0,197-23,-91 23,-88 0</inkml:trace>
  <inkml:trace contextRef="#ctx0" brushRef="#br0" timeOffset="618.945">1041 396,'-7'-6,"0"1,-1 0,0 0,0 1,0 0,0 0,0 1,-1 0,0 0,1 1,-1 0,0 1,0 0,0 0,0 1,0 0,0 0,0 1,0 1,0-1,0 2,0-1,1 1,-1 0,1 1,0 0,0 0,0 1,0 0,1 0,0 1,0-1,0 2,-1 2,5-6,0 1,1-1,0 1,-1 0,1 0,0 0,1 0,-1 0,1 0,0 1,0-1,0 0,1 1,-1-1,1 0,0 1,0-1,1 1,0-1,-1 0,1 1,0-1,1 0,-1 0,1 0,0 0,0 0,0 0,1 0,-1-1,1 1,0-1,0 1,9 10,1-1,0 1,1-2,1 0,0-1,0 0,5 1,66 59,-84-68,1-1,-1 1,0 1,0-1,-1 0,1 0,-1 0,0 1,0-1,0 1,0-1,0 1,-1 0,1-1,-1 1,0-1,0 1,-1 0,1-1,-1 1,0-1,1 1,-2-1,1 1,0-1,-1 0,1 1,-1-1,0 0,-9 11,0 0,0-1,-2-1,1 0,-1-1,-1 0,0-1,-1 0,1-1,-2-1,1-1,-1 0,-1-1,1 0,-1-1,0-1,-5 0,-109 26,132-40,10 4</inkml:trace>
  <inkml:trace contextRef="#ctx0" brushRef="#br0" timeOffset="869.179">1351 650,'-9'38,"-9"23,-5 5,1-3,4-8,6-14</inkml:trace>
  <inkml:trace contextRef="#ctx0" brushRef="#br0" timeOffset="1017.415">1408 29,'0'0</inkml:trace>
  <inkml:trace contextRef="#ctx0" brushRef="#br0" timeOffset="1488.667">1577 1017,'67'-122,"74"-118,-93 191,-47 48,0 0,0 0,0 1,0-1,0 0,1 1,-1-1,0 1,0-1,0 1,0 0,1-1,-1 1,0 0,0 0,1 0,-1 0,0 0,0 0,1 0,-1 0,0 1,0-1,1 0,-1 1,0-1,0 1,0 0,0-1,0 1,0 0,0-1,0 1,0 0,0 0,0 0,0 0,0 0,-1 0,1 0,0 0,-1 0,1 0,-1 0,1 1,-1-1,0 0,1 0,-1 0,0 1,20 164,-20-160,1-1,0 1,0-1,1 0,0 1,0-1,0 0,0 0,1 0,0 0,0-1,0 1,0-1,1 1,0-1,0 0,0-1,0 1,0-1,1 0,0 0,0 0,0 0,0-1,0 0,0 0,0-1,1 1,-1-1,1 0,-1 0,1-1,0 0,4-2,0-1,0-1,0 0,0 0,0-1,-1 0,0 0,0-1,0-1,-1 1,0-2,0 1,-1-1,0 0,0 0,-1-1,0 0,0 0,-1 0,2-6,33-40,61-92,-87 124</inkml:trace>
  <inkml:trace contextRef="#ctx0" brushRef="#br0" timeOffset="1890.303">2706 227,'-37'27,"2"3,1 1,1 1,2 2,-21 29,45-52,0 1,0-1,1 1,1 1,0-1,1 1,0 0,1 0,0 0,1 0,1 0,0 1,1-1,0 0,1 1,0-1,1 0,1 0,0 0,1 0,0 0,1-1,0 0,3 3,-4-4,2 0,0-1,0 0,1 0,0-1,0 0,1 0,0-1,1 0,0 0,0-1,1 0,0 0,0-1,0-1,1 0,0 0,0-1,0 0,0-1,1-1,0 1,-1-2,1 0,0 0,0-1,-1 0,1-1,0-1,0 0,6-5,-1 0,0-2,-1 0,0 0,0-2,-1 0,0-1,-1 0,0-1,-1-1,-1 0,0 0,-1-2,-1 1,0-1,-1-1,-1 0,0 0,-1 0,-1-1,-1 0,0-1,0-11,-3 21,-1 0,-1 1,0-1,0 0,0 1,-1-1,0 0,-1 1,0-1,0 1,-1 0,0 0,-1 0,0 0,0 0,0 1,-1-1,0 1,-1 1,1-1,-1 1,-1 0,1 0,-1 0,0 1,0 0,-1 1,1-1,-1 2,0-1,0 1,0 0,-1 0,1 1,-1 1,1-1,-1 1,1 1,-4-1,-26 4,5 1</inkml:trace>
  <inkml:trace contextRef="#ctx0" brushRef="#br0" timeOffset="2188.114">2368 678,'448'-146,"-441"144,-5 0,1 1,-1-1,0 1,1 0,-1-1,1 1,-1 0,1 1,-1-1,1 0,0 1,-1 0,1-1,0 1,-1 0,1 0,0 1,-1-1,1 0,0 1,-1 0,1 0,-1 0,1 0,-1 0,1 0,-1 0,0 1,1-1,-1 1,0 0,0 0,0-1,1 3,13 40,-14-37,0 0,0 0,1 0,-1-1,2 1,-1-1,1 1,0-1,0 0,1 0,0-1,1 2,4-1,0 0,0-1,0 0,1 0,0-1,0-1,0 0,0 0,0-1,1 0,-1-1,1-1,-1 0,1 0,-1-1,5-1,6 1,3 1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3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0 254,'39'0,"36"-4,10-3,-4 1,-11 1,-13-3,-12 0,-7 1,-12-3,-9-5,-8-4,-5 0</inkml:trace>
  <inkml:trace contextRef="#ctx0" brushRef="#br0" timeOffset="178.565">283 0,'-10'58,"-2"23,-1 4,4-4,2-11,2-12,8-16,2-10,1-7,4-2,1-5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6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5">10724 710,'0'39,"0"17,0-1</inkml:trace>
  <inkml:trace contextRef="#ctx0" brushRef="#br0" timeOffset="9875.059">10810 316</inkml:trace>
  <inkml:trace contextRef="#ctx0" brushRef="#br0" timeOffset="10335.36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59 323,'-1'435,"-25"-185,-5-28,31-198</inkml:trace>
  <inkml:trace contextRef="#ctx0" brushRef="#br0" timeOffset="5520.125">2 380,'1'-4,"-1"0,1 1,0-1,0 0,0 1,0-1,1 1,0 0,-1-1,1 1,0 0,1 0,-1 0,1 0,-1 0,1 1,0-1,0 1,0 0,0-1,0 2,0-1,1 0,2-1,95-32,-79 29,11-2,0 1,0 1,1 2,0 1,0 2,-1 1,1 2,-31-3,0 1,-1-1,1 1,-1 0,1 0,0 0,-1 0,1 0,0 1,-1-1,1 1,-1-1,1 1,-1 0,1 0,-1 0,0 1,1-1,-1 0,0 1,0 0,0-1,0 1,0 0,-1 0,1 0,0 0,-1 0,1 1,-1-1,0 0,0 1,0-1,0 1,0-1,-1 1,1-1,-1 1,1 0,-1-1,0 1,0-1,0 1,-1 0,1-1,0 1,-1-1,0 1,0-1,0 1,0 1,-8 11,-1-1,0 1,-1-1,0-1,-1 0,-1-1,0 0,0-1,-14 8,-14 14,-128 115,167-147,0 0,0 0,0 0,1 0,-1 0,0 1,1-1,-1 1,1-1,0 1,-1-1,1 1,0 0,0 0,0 0,0-1,0 1,1 0,-1 0,1 0,-1 0,1 0,-1 0,1 1,0-1,0 0,0 0,0 0,1 0,-1 0,1 0,-1 0,1 0,-1 0,1 0,0 0,0 0,0-1,0 1,0 0,1 0,-1-1,0 1,1-1,-1 1,1-1,1 1,129 46,-74-33,-38-10,-11-3,1-1,0 1,0 1,-1-1,1 2,-1-1,0 1,0 1,0 0,-1 0,0 1,0 0,0 0,-1 1,1 0,-2 0,1 0,-1 1,0 0,-1 1,4 6,-9-7,-1 0,0 0,0-1,-1 1,0 0,0-1,-1 0,0 1,0-1,-1 0,0-1,0 1,0-1,-1 1,0-1,0-1,-1 1,0-1,0 0,0 0,0-1,-1 1,0-1,0-1,-1 1,-36 21,-2-2,-1-2,-42 13,81-30,1-1,0-1,-1 1,0-1,1 0,-1-1,0 0,0 0,0-1,0 0,0 0,0-1,-2 0,-2-9,6-3</inkml:trace>
  <inkml:trace contextRef="#ctx0" brushRef="#br0" timeOffset="6233.766">764 860,'0'6,"14"124,-14-126,1-1,1 1,-1-1,0 0,1 1,0-1,0 0,0 0,0 0,0 0,0-1,1 1,-1-1,1 1,0-1,0 0,0 0,0 0,0 0,0-1,1 1,-1-1,0 0,1 0,-1 0,1 0,0-1,-1 1,1-1,-1 0,1 0,0 0,-1-1,1 1,7-3,0 0,0-1,-1 0,1-1,-1 0,0-1,-1 0,0 0,0-1,0 0,0-1,3-4,33-26,112-83,-155 120,0 1,0 0,0 0,0 1,0-1,0 0,0 1,0-1,0 1,0 0,0-1,0 1,-1 0,1 0,0 0,-1 0,1 1,0-1,-1 0,1 1,-1-1,0 1,0-1,1 1,-1 0,0 0,0-1,-1 1,1 0,0 0,-1 0,1 0,-1 0,1 0,-1 0,0 0,0 0,0 0,0 0,0 0,0 0,-1 0,1 1,3 13,-2-11,0 0,0 0,0 0,1 0,0 0,0-1,0 1,0 0,1-1,0 0,0 1,0-1,0 0,1 0,-1-1,1 1,0-1,0 0,0 0,1 0,-1-1,1 1,0-1,-1 0,1 0,0-1,0 1,0-1,0 0,0-1,1 1,-1-1,3 0,10-5,1 0,-1-1,1 0,-2-2,1 0,-1-2,0 1,-1-2,0 0,-1-1,0-1,-1 0,-1-1,0 0,0-1,-2 0,1-3,17-16,-1-3,-2 0,-1-1,-2-2,-2 0,-2-2,-1 0,-3 0,-1-2,-2 0,-2 0,-2-1,-2-1,-2 1,-2-5,-8-78,6 128,0-1,0 1,0-1,0 1,0-1,0 1,-1-1,1 1,0-1,0 1,0-1,0 1,-1-1,1 1,0 0,0-1,-1 1,1-1,0 1,-1 0,1-1,0 1,-1 0,1-1,-1 1,1 0,-1 0,1-1,-1 1,1 0,-1 0,1 0,0 0,-1-1,1 1,-1 0,0 0,1 0,-1 0,1 0,-1 0,1 0,-1 1,1-1,-1 0,1 0,0 0,-1 0,1 1,-1-1,1 0,-1 0,1 1,0-1,-1 0,1 1,-1-1,1 1,0-1,-1 0,1 1,0-1,0 1,-1-1,1 1,-16 31,5 6,1 1,3 0,1 1,1 0,3 0,1 0,2 0,2 0,3 13,30 215,-33-251,0-7,-1 0,0 0,-1 1,0-1,0 1,-1-1,-1 1,0-1,0 1,-3 8,-24-7,10-18</inkml:trace>
  <inkml:trace contextRef="#ctx0" brushRef="#br0" timeOffset="6484.852">1414 465,'38'0,"37"-5,15-6,2-1,-5 1,-7 2,-14-1,-7 0,-10 2,-8 3,-6 1,-4 3,-3 0,-1 1,-6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398 645,'-5'-5,"-1"0,0 1,0-1,0 1,0 0,-1 1,0 0,1 0,-1 0,0 1,-1 0,1 0,0 0,0 1,-1 0,1 1,-1 0,1 0,0 1,-1-1,1 2,0-1,-1 1,1 0,0 0,0 1,1 0,-1 0,1 1,-4 2,-7 7,1 0,0 1,1 1,1 1,0 0,1 0,1 1,1 1,0 0,1 1,-5 13,12-24,0-1,0 1,0 0,1 0,1 0,-1 0,1 0,0 0,1 1,0-1,1 0,-1 0,1 0,1 0,0 0,0 0,0 0,1 0,0-1,1 1,0-1,0 0,0 0,1 0,0-1,0 1,1-1,0-1,0 1,0-1,0 0,1 0,0-1,0 0,1 0,2 1,2 0,1-1,0 0,0 0,0-1,1-1,-1 0,1-1,-1 0,1-2,-1 1,1-1,-1-1,1-1,-1 0,0 0,0-1,0-1,4-3,11-10,-2-2,0-1,-1-1,-1-1,-1-2,-1 0,-2-1,0-1,-2-1,-1 0,-1-1,-1-1,-2-1,6-22,-6 16,-1 1,-3-2,0 0,-3 0,-1 0,-2-1,-1 1,-2-1,-2 0,-2 1,-5-25,-39-65,45 123,1 0,-1 1,0-1,0 1,-1 0,1 0,-1 0,0 1,0-1,0 1,-1 0,1 0,-1 0,1 1,-1-1,0 1,0 0,0 1,0-1,-1 1,1 0,0 0,-5 0,3 4,1 0,0 0,0 0,0 0,0 1,1 0,0 0,0 1,0-1,0 1,0 0,1 1,0-1,0 1,1 0,0 0,0 0,0 0,0 0,1 1,0-1,1 1,-1-1,1 1,0 0,1 6,-7 31,1-1,3 1,1 0,2 0,3 0,1 0,8 33,1-18,4 0,1 0,14 24,-9-22,85 156,-52-140,-52-75,-3-5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1,'5'0,"11"0,3 4,2 2,4 0,1-1,2-1,0-2,1-1,0-1,0 0,-1 0,1 0,-1 0,-4 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1,'38'5,"27"1,8 0,-4-1,-9-2,-15-5,-10-4,-6 1,-9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0,'-34'74,"-86"310,28-34,87-237,5-110,0 0,1 0,0 0,0 0,0-1,0 1,0 0,1 0,-1-1,1 1,0 0,0-1,0 0,0 1,0-1,0 0,1 0,-1 0,1-1,-1 1,1 0,0-1,-1 0,1 0,0 1,0-2,0 1,0 0,0-1,0 1,0-1,0 0,0 0,3 0,197-23,-91 23,-88 0</inkml:trace>
  <inkml:trace contextRef="#ctx0" brushRef="#br0" timeOffset="618.945">1041 396,'-7'-6,"0"1,-1 0,0 0,0 1,0 0,0 0,0 1,-1 0,0 0,1 1,-1 0,0 1,0 0,0 0,0 1,0 0,0 0,0 1,0 1,0-1,0 2,0-1,1 1,-1 0,1 1,0 0,0 0,0 1,0 0,1 0,0 1,0-1,0 2,-1 2,5-6,0 1,1-1,0 1,-1 0,1 0,0 0,1 0,-1 0,1 0,0 1,0-1,0 0,1 1,-1-1,1 0,0 1,0-1,1 1,0-1,-1 0,1 1,0-1,1 0,-1 0,1 0,0 0,0 0,0 0,1 0,-1-1,1 1,0-1,0 1,9 10,1-1,0 1,1-2,1 0,0-1,0 0,5 1,66 59,-84-68,1-1,-1 1,0 1,0-1,-1 0,1 0,-1 0,0 1,0-1,0 1,0-1,0 1,-1 0,1-1,-1 1,0-1,0 1,-1 0,1-1,-1 1,0-1,1 1,-2-1,1 1,0-1,-1 0,1 1,-1-1,0 0,-9 11,0 0,0-1,-2-1,1 0,-1-1,-1 0,0-1,-1 0,1-1,-2-1,1-1,-1 0,-1-1,1 0,-1-1,0-1,-5 0,-109 26,132-40,10 4</inkml:trace>
  <inkml:trace contextRef="#ctx0" brushRef="#br0" timeOffset="869.179">1351 650,'-9'38,"-9"23,-5 5,1-3,4-8,6-14</inkml:trace>
  <inkml:trace contextRef="#ctx0" brushRef="#br0" timeOffset="1017.415">1408 29,'0'0</inkml:trace>
  <inkml:trace contextRef="#ctx0" brushRef="#br0" timeOffset="1488.667">1577 1017,'67'-122,"74"-118,-93 191,-47 48,0 0,0 0,0 1,0-1,0 0,1 1,-1-1,0 1,0-1,0 1,0 0,1-1,-1 1,0 0,0 0,1 0,-1 0,0 0,0 0,1 0,-1 0,0 1,0-1,1 0,-1 1,0-1,0 1,0 0,0-1,0 1,0 0,0-1,0 1,0 0,0 0,0 0,0 0,0 0,-1 0,1 0,0 0,-1 0,1 0,-1 0,1 1,-1-1,0 0,1 0,-1 0,0 1,20 164,-20-160,1-1,0 1,0-1,1 0,0 1,0-1,0 0,0 0,1 0,0 0,0-1,0 1,0-1,1 1,0-1,0 0,0-1,0 1,0-1,1 0,0 0,0 0,0 0,0-1,0 0,0 0,0-1,1 1,-1-1,1 0,-1 0,1-1,0 0,4-2,0-1,0-1,0 0,0 0,0-1,-1 0,0 0,0-1,0-1,-1 1,0-2,0 1,-1-1,0 0,0 0,-1-1,0 0,0 0,-1 0,2-6,33-40,61-92,-87 124</inkml:trace>
  <inkml:trace contextRef="#ctx0" brushRef="#br0" timeOffset="1890.303">2706 227,'-37'27,"2"3,1 1,1 1,2 2,-21 29,45-52,0 1,0-1,1 1,1 1,0-1,1 1,0 0,1 0,0 0,1 0,1 0,0 1,1-1,0 0,1 1,0-1,1 0,1 0,0 0,1 0,0 0,1-1,0 0,3 3,-4-4,2 0,0-1,0 0,1 0,0-1,0 0,1 0,0-1,1 0,0 0,0-1,1 0,0 0,0-1,0-1,1 0,0 0,0-1,0 0,0-1,1-1,0 1,-1-2,1 0,0 0,0-1,-1 0,1-1,0-1,0 0,6-5,-1 0,0-2,-1 0,0 0,0-2,-1 0,0-1,-1 0,0-1,-1-1,-1 0,0 0,-1-2,-1 1,0-1,-1-1,-1 0,0 0,-1 0,-1-1,-1 0,0-1,0-11,-3 21,-1 0,-1 1,0-1,0 0,0 1,-1-1,0 0,-1 1,0-1,0 1,-1 0,0 0,-1 0,0 0,0 0,0 1,-1-1,0 1,-1 1,1-1,-1 1,-1 0,1 0,-1 0,0 1,0 0,-1 1,1-1,-1 2,0-1,0 1,0 0,-1 0,1 1,-1 1,1-1,-1 1,1 1,-4-1,-26 4,5 1</inkml:trace>
  <inkml:trace contextRef="#ctx0" brushRef="#br0" timeOffset="2188.114">2368 678,'448'-146,"-441"144,-5 0,1 1,-1-1,0 1,1 0,-1-1,1 1,-1 0,1 1,-1-1,1 0,0 1,-1 0,1-1,0 1,-1 0,1 0,0 1,-1-1,1 0,0 1,-1 0,1 0,-1 0,1 0,-1 0,1 0,-1 0,0 1,1-1,-1 1,0 0,0 0,0-1,1 3,13 40,-14-37,0 0,0 0,1 0,-1-1,2 1,-1-1,1 1,0-1,0 0,1 0,0-1,1 2,4-1,0 0,0-1,0 0,1 0,0-1,0-1,0 0,0 0,0-1,1 0,-1-1,1-1,-1 0,1 0,-1-1,5-1,6 1,3 1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137 292,'0'62,"-11"178,-3-154,-4-1,-23 61,-11 27,52-174,1 1,-1-1,1 1,-1-1,1 1,-1-1,1 1,-1 0,1-1,-1 1,1 0,-1 0,1-1,0 1,-1 0,1 0,-1 0,1 0,0-1,-1 1,1 0,0 0,-1 0,1 1,0-1,-1 0,1 0,-1 0,1 0,0 1,-1-1,1 0,-1 0,1 1,-1-1,1 0,0 1,-1-1,0 1,1-1,-1 1,1-1,-1 1,0-1,1 1,-1-1,0 1,1 0,-1-1,0 1,0-1,0 1,1 0,-1-1,0 1,0 0,0-1,0 1,0-1,0 1,0 0,-1-1,1 1,0 0,10-13</inkml:trace>
  <inkml:trace contextRef="#ctx0" brushRef="#br0" timeOffset="624.55">1012 180,'-12'-7,"0"0,0 1,-1 1,1 0,-1 1,0 0,-1 1,1 0,0 1,-1 1,0 0,1 1,-1 0,1 1,-1 1,1 0,0 1,-1 0,1 1,0 0,1 2,-1-1,-1 2,1 0,1 1,0 0,0 1,1 0,0 1,0 0,1 1,0 0,1 0,1 1,-1 0,2 1,0 0,0 0,-2 9,6-18,1 1,-1-1,1 0,0 1,0 0,0-1,1 1,-1 0,1 0,1 0,-1 0,1 0,-1 0,1 0,1 0,-1 0,1 0,0 0,0 0,0-1,1 1,0 0,0 0,0-1,0 1,1-1,-1 0,1 0,0 0,1 0,-1 0,4 2,4-2,0-2,0 1,1-2,-1 1,0-2,1 1,-1-2,0 1,1-2,-1 1,0-2,0 1,0-1,0-1,-1 0,1-1,-1 0,0 0,0-1,-1 0,0-1,6-5,0 3,286-207,-209 158,-91 59,-1 0,1 0,0 0,0 0,0 0,-1 0,1 0,0 0,-1 1,1-1,-1 0,0 0,1 0,-1 1,0-1,0 0,1 1,-1-1,0 0,0 0,-1 1,1-1,0 0,0 0,-1 1,1-1,0 0,-1 0,1 0,-1 1,0-1,1-1,-72 154,-50 150,91-175,26-89,8-26</inkml:trace>
  <inkml:trace contextRef="#ctx0" brushRef="#br0" timeOffset="872.701">1605 631,'-24'33,"-3"12,2-2</inkml:trace>
  <inkml:trace contextRef="#ctx0" brushRef="#br0" timeOffset="1303.117">1858 151,'61'-28,"-14"5,0 2,2 2,0 3,1 1,44-6,-92 20,0 0,0 0,0 0,1 0,-1 1,0-1,0 1,0-1,1 1,-1 0,0 0,0 0,1 0,-1 0,0 0,0 1,1-1,-1 1,0-1,0 1,0 0,0 0,0 0,0 0,0 0,0 1,0-1,-1 1,1-1,0 1,-1-1,1 1,-1 0,0 0,1 0,-1 0,0 0,0 0,0 0,-1 0,1 0,0 0,-1 1,0-1,1 0,-1 0,0 1,0-1,0 0,0 0,-1 1,1-1,-7 16,-1 0,-1 0,0-1,-1-1,-1 1,0-2,-13 13,10-9,-81 91,66-80,1 2,2 1,1 1,1 1,-16 35,38-67,0 1,0-1,0 1,1-1,0 1,0 0,0 0,0 0,0 0,1 0,-1 0,1 0,0 0,1 0,-1 0,1 0,-1-1,1 1,1 0,-1 0,0 0,1-1,0 1,-1-1,1 1,1-1,-1 0,1 0,-1 0,1 0,0 0,0 0,0-1,0 1,0-1,1 0,1 1,22 6,0-1,0-2,1 0,0-2,0-1,0-1,0-2,0-1,1-1,-1-1,-1-1,1-2,-1 0,21-9,-12 3,-6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480 198,'-33'8,"0"3,1 0,0 3,1 0,0 2,2 1,0 1,0 2,2 1,1 1,-21 22,37-34,1-1,0 2,1-1,0 1,0 0,1 1,0 0,1 0,1 0,0 1,1 0,0 0,1 0,0 0,1 1,1-1,0 1,0-1,2 1,0-1,0 1,1-1,1 0,0 1,1-1,0-1,1 1,1-1,0 1,0-2,1 1,1-1,0 0,7 8,-1-8,0-2,0 1,1-2,0 0,0-1,1 0,0-1,0-1,0 0,1-2,-1 0,1 0,0-2,0 0,0-1,0 0,0-2,0 0,0-1,-1 0,1-2,-1 0,0 0,0-2,-1 0,0-1,0 0,-1-1,0-1,0 0,-1-1,5-6,-5 2</inkml:trace>
  <inkml:trace contextRef="#ctx0" brushRef="#br0" timeOffset="335.089">1100 395,'-40'41,"2"1,2 2,2 2,1 1,3 1,2 2,-5 43,33-90,-1-1,0 1,1-1,0 1,0-1,0 1,0 0,0-1,0 1,1-1,-1 1,1-1,-1 1,1-1,0 1,0-1,0 0,1 1,-1-1,1 0,-1 0,1 0,-1 0,1 0,0 0,0-1,0 1,0-1,0 1,1-1,-1 0,0 0,0 0,1 0,0 0,16 2,0 0,0-2,1 0,-1-1,0-1,0-1,1-1,-1 0,2-2,10-4,0-1,-1-1,0-1,-1-2,-1-1,0-2,-1 0,18-16,-29 20,-1 0,-1-1,0-1,-1 0,0-1,-2 0,0-1,0 0,-2-1,4-10,-9 20,0-1,-1 0,-1 0,0 0,0 0,0-1,-1 1,-1-1,0 1,0-1,0 1,-2 0,1-1,-1 1,0 0,-1 0,0 0,0 0,-1 1,0-1,-1 1,0 0,-3-3,0 3,0 0,0 0,-1 1,0 1,-1 0,1 0,-1 1,0 0,-1 0,1 1,-1 1,0 0,0 0,0 1,0 0,0 1,-1 1,1 0,0 0,0 1,-1 0,1 1,0 0,0 1,1 0,-1 1,1 0,-1 1,1 0,0 0,1 1,-1 1,1-1,1 2,-1-1,0 2,-39 38,33-27</inkml:trace>
  <inkml:trace contextRef="#ctx0" brushRef="#br0" timeOffset="672.208">2116 311,'-68'23,"40"-15,1 1,0 1,0 1,1 2,0 1,1 1,-22 17,44-30,0 0,1 0,-1 0,1 0,-1 0,1 0,0 1,0-1,0 1,0-1,1 1,-1 0,1 0,-1 0,1 0,0 0,0 0,1 0,-1 0,0 0,1 0,0 0,0 1,0-1,0 0,0 0,1 0,0 1,-1-1,1 0,0 0,0 0,1 0,-1 0,1-1,-1 1,1 0,0-1,0 1,2 2,38 38,-33-36,-1-1,0 2,0-1,-1 1,0 0,0 0,-1 1,0 0,0 0,-1 0,-1 1,1 0,-2 0,1 0,-1 0,-1 0,0 1,0 0,-1 0,-2-6,0 0,-1-1,0 1,0 0,0-1,0 1,-1-1,0 1,0-1,0 0,0 0,0-1,-1 1,0-1,0 1,0-1,0 0,0-1,-1 1,1-1,-1 0,-2 1,-112 28,5-29,90-3</inkml:trace>
  <inkml:trace contextRef="#ctx0" brushRef="#br0" timeOffset="1200.638">2539 28,'-40'35,"1"1,1 2,2 1,2 2,2 2,-8 15,24-35,1 1,1 0,2 1,0 0,1 1,2 0,1 1,1 0,1 0,1 0,2 1,0 26,5-39,1 0,1 1,0-1,1-1,1 1,0-1,1 0,1 0,0-1,1 0,0 0,1-1,0 0,1-1,1 0,-1-1,2 0,-1-1,1 0,1-1,0-1,0 0,0-1,1 0,-1-1,1-1,1 0,-1-1,1-1,-1 0,10-1</inkml:trace>
  <inkml:trace contextRef="#ctx0" brushRef="#br0" timeOffset="1988.259">2709 705,'34'-2,"0"-2,0-1,0-2,-1-2,0 0,-1-3,0 0,-1-2,18-11,-30 14,-1 0,0-2,-1 1,0-2,-1 0,-1-1,0-1,-1 0,-1-1,-1-1,0 0,-1 0,-1-1,6-17,-8-16,-8 51,0 0,0 0,0 0,-1 0,1 0,0 1,-1-1,1 0,-1 0,1 0,-1 0,1 0,-1 1,0-1,1 0,-1 1,0-1,0 0,1 1,-1-1,0 1,0-1,0 1,0 0,0-1,0 1,0 0,0-1,0 1,0 0,1 0,-1 0,0 0,0 0,0 0,0 0,0 0,0 1,0-1,0 0,0 1,0-1,0 0,0 1,0-1,1 1,-1-1,0 1,0 0,0-1,0 1,-10 7,-1 1,2 0,-1 0,1 1,1 0,-1 1,2 0,0 1,0 0,1 0,0 0,1 1,1 0,0 0,-2 8,4-9,0 0,1 0,0 0,0 0,2 0,-1 0,2 0,-1 0,2 0,0 3,-1-11,0 1,0 0,1 0,-1-1,1 1,0-1,1 0,-1 0,1 1,-1-2,1 1,1 0,-1 0,0-1,1 0,0 0,-1 0,1 0,1 0,-1-1,0 0,0 0,1 0,0 0,-1-1,3 1,10 0,1-1,-1-1,1-1,-1 0,1-1,-1-1,0 0,0-2,0 0,-1 0,0-2,0 0,0-1,-1-1,0 0,-1-1,0 0,0-1,-1-1,-1 0,0-1,0 0,-2-1,1 0,4-10,-6 12,-3 5,0 0,0 0,-1-1,0 0,0 0,-1-1,0 1,0-1,-1 0,0 0,0-1,-4 9,0 0,1 0,-1 0,0 0,0 0,0 0,1 1,-1-1,0 0,0 1,0-1,0 1,0-1,0 1,0-1,0 1,-1 0,1 0,0-1,0 1,0 0,0 0,0 0,0 0,-1 0,1 0,0 1,0-1,0 0,0 1,0-1,0 0,0 1,0-1,0 1,0 0,0-1,0 1,0 0,0 0,0-1,1 1,-1 0,0 0,1 0,-1 0,0 0,1 0,-1 0,1 0,-11 13,0 0,1 0,0 1,2 0,0 1,0 0,1 0,1 1,1 0,-2 12,5-25,1 0,0 1,-1-1,2 1,-1-1,0 1,1-1,0 1,0-1,0 1,1 0,0-1,-1 1,2-1,-1 0,0 1,1-1,0 0,0 0,0 0,0 0,1 0,0 0,0-1,0 1,0-1,0 0,0 0,1 0,0 0,0-1,-1 1,1-1,1 0,-1 0,0-1,0 1,2 0,8 1,0 0,-1-1,1-1,0 0,0-1,0 0,0-1,0 0,-1-1,1-1,-1 0,1-1,-1-1,0 0,0 0,-1-1,0-1,0 0,0-1,-1 0,3-3,12-11,-1-2,0 0,-2-1,-1-2,-1 0,-1-1,-2-1,1-4,-11 20,-1-1,-1 0,0 0,-1 0,-1 0,0-1,-1 0,0 0,-1 0,-1-5,0 19,-1 0,1 0,-1-1,0 1,0 0,0 0,1-1,-1 1,0 0,-1-1,1 1,0 0,0 0,0-1,-1 1,1 0,-1 0,1 0,-1-1,1 1,-1 0,0 0,1 0,-1 0,0 0,0 0,0 0,0 1,0-1,0 0,0 0,0 1,0-1,0 0,0 1,-1-1,1 1,0 0,0-1,-1 1,1 0,0 0,0 0,-1 0,1 0,0 0,-1 0,1 0,0 0,0 1,0-1,-1 0,1 1,0-1,0 1,0-1,0 1,-1 0,1 0,0-1,0 1,1 0,-2 0,-13 16,0 1,1 0,1 1,1 0,0 1,1 1,2-1,0 2,1-1,1 1,1 1,1-1,1 1,1-1,0 18,1-28,0 0,1 0,0 0,1 0,0 0,1 0,1 0,0 0,0-1,1 1,0-1,1 1,1-1,0 0,0 0,1-1,0 0,1 0,0 0,1-1,7 8,-12-15,1-1,-1 0,0 1,0-1,1-1,-1 1,0 0,1-1,-1 0,0 0,1 0,-1 0,1 0,-1-1,0 0,1 1,-1-1,0 0,0-1,0 1,0 0,0-1,0 0,0 0,0 0,0 0,0-1,21-14</inkml:trace>
  <inkml:trace contextRef="#ctx0" brushRef="#br0" timeOffset="2700.109">4769 0,'-38'137,"-6"-2,-5-3,-18 24,-23 23,88-177,1 0,1 1,-1-1,0 0,1 0,-1 0,1 1,-1-1,1 0,0 1,0-1,0 0,0 0,1 1,-1-1,1 0,-1 0,1 1,0-1,0 0,0 0,0 0,0 0,0 0,0 0,1 0,-1-1,1 1,-1 0,1-1,0 1,0-1,0 0,0 1,0-1,0 0,0 0,0 0,0-1,0 1,0 0,1-1,-1 1,0-1,1 0,-1 0,0 0,0 0,1 0,1-1,32-5,0-2,0-2,-1-1,0-2,-1-1,0-2,25-16,-44 24,-6 5,0-1,0-1,0 0,-1 0,1-1,-1 0,-1 0,1-1,-1 0,0 0,-1-1,0 0,0 0,3-6,-14-19,-3 20</inkml:trace>
  <inkml:trace contextRef="#ctx0" brushRef="#br0" timeOffset="2938.063">4346 395,'39'-5,"36"-6,15-1,-3-4,-7 1,-11 3,-9 4,-10 3,-8 3,-6 1,-5 1,-8 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36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57 706,'21'7,"1"0,-1-1,1-2,0 0,0-1,0-1,0-1,0-2,22-2,1 2,113 1,-147 11,-15-5</inkml:trace>
  <inkml:trace contextRef="#ctx0" brushRef="#br0" timeOffset="329.856">57 989,'25'-5,"21"-2,8 1,0 1,-4 1,-7 2,-5 1,-4 1,-4 0,-1 0,-2 0,-5 5,-1 2,-4-1</inkml:trace>
  <inkml:trace contextRef="#ctx0" brushRef="#br0" timeOffset="1765.513">1 424,'26'-22,"0"0,2 2,0 0,1 2,1 2,1 0,16-4,-44 18,1 0,-1 0,1 0,0 0,0 1,0 0,0-1,0 2,1-1,-1 0,0 1,0 0,0 0,1 0,-1 0,0 1,0-1,0 1,0 0,1 1,-2-1,1 1,0-1,0 1,0 0,-1 1,1-1,-1 1,0-1,0 1,0 0,0 0,0 1,0-1,-1 0,0 1,1 0,-1 1,19 47,-20-46,0 0,1 0,0 0,0 0,0 0,1 0,0 0,0-1,0 0,1 1,0-1,0 0,0-1,0 1,1-1,0 0,0 0,0 0,0-1,0 0,1 0,0 0,-1 0,1-1,5 1,9 0,0-2,0 0,1-1,-1-1,1-1,-1-1,0 0,0-2,-3 3,-3 3</inkml:trace>
  <inkml:trace contextRef="#ctx0" brushRef="#br0" timeOffset="2447.099">1384 1,'1'74,"1"-28,-1 1,-3 0,-2-1,-2 1,-1-1,-3 0,-3 3,-26 47,-5-3,-3-1,-22 26,5-5,61-110,0-1,1 1,0 0,0 0,0 0,0 0,0 0,0 1,1-1,0 0,0 1,0-1,0 1,0 0,1-1,-1 1,1-1,0 1,0 0,0-1,1 1,-1 0,1-1,0 1,0-1,0 1,1-1,-1 0,1 1,0-1,0 0,0 0,0 0,0 0,1 0,-1-1,1 1,0-1,7 2,1 0,1-1,-1 0,0-1,1 0,-1-1,1-1,-1 1,1-2,-1 0,1 0,-1-1,1 0,-1-1,10-4,30-3,118-20,-145 27</inkml:trace>
  <inkml:trace contextRef="#ctx0" brushRef="#br0" timeOffset="6435.126">2146 424,'-8'-2,"0"0,0 0,0 1,-1 0,1 1,0 0,0 0,-1 0,1 1,0 0,0 1,0 0,0 0,0 1,0 0,0 0,1 1,0 0,0 0,0 1,0 0,1 0,-1 0,1 1,1 0,-1 0,1 1,0 0,1 0,-1 0,1 0,1 0,-1 1,0 4,-26 119,27-118,1 1,1-1,0 0,1 1,1-1,0 1,1-1,0 0,1 0,0 0,1 0,1 0,0-1,1 1,0-1,1-1,0 1,0-1,2 0,-1-1,1 0,1-1,0 1,0-2,1 0,0 0,0-1,0 0,1 0,1-2,-1 0,1 0,-1-1,1 0,1-1,1-1,3 1,1 0,0-2,0 0,-1-2,1 0,0-1,-1 0,1-2,-1 0,0-1,0-1,0-1,-1 0,4-4,-7 3,-1 0,0-1,0 0,-1-1,-1 0,1-1,-2-1,0 1,0-2,-1 1,0-1,-1-1,-1 0,0 0,-1 0,-1-1,0 1,0-1,-2-1,2-14,-4 17,0 0,-1 0,-1 0,0 1,-1-1,0 0,-1 0,0 1,-1 0,-1 0,0 0,0 0,-1 0,0 1,-1 0,-1 1,0 0,0 0,-8-7,5 6,-1 0,0 1,0 1,-1 0,0 0,-1 1,1 1,-2 0,1 1,-1 1,0 0,0 1,0 1,0 0,-1 1,1 1,-1 0,0 1,1 0,-1 2,1 0,-1 0,1 2,0 0,0 0,-1 2,-25 16,6 0</inkml:trace>
  <inkml:trace contextRef="#ctx0" brushRef="#br0" timeOffset="7351.082">1892 735,'6'-11,"0"1,1 1,0-1,0 1,1 0,0 1,1-1,0 2,0-1,0 1,1 1,0 0,1 0,-1 1,1 0,0 1,0 0,1 1,-1 0,1 1,-1 0,11 0,-14 2,1-1,-1 1,1 1,-1-1,1 1,-1 1,0 0,0 0,1 0,-1 1,-1 1,1-1,0 1,-1 0,0 1,0 0,0 0,0 0,3 6,112 105,3-41,-121-73,0 0,1-1,-1 1,1-1,0 0,-1 0,1-1,0 0,0 1,-1-2,1 1,0 0,0-1,-1 0,1 0,0 0,-1-1,1 0,-1 0,0 0,0 0,1 0,-2-1,1 0,0 0,0 0,-1 0,0-1,1 1,24-43,-17 23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3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6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5">10724 710,'0'39,"0"17,0-1</inkml:trace>
  <inkml:trace contextRef="#ctx0" brushRef="#br0" timeOffset="9875.059">10810 316</inkml:trace>
  <inkml:trace contextRef="#ctx0" brushRef="#br0" timeOffset="10335.36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59 323,'-1'435,"-25"-185,-5-28,31-198</inkml:trace>
  <inkml:trace contextRef="#ctx0" brushRef="#br0" timeOffset="5520.125">2 380,'1'-4,"-1"0,1 1,0-1,0 0,0 1,0-1,1 1,0 0,-1-1,1 1,0 0,1 0,-1 0,1 0,-1 0,1 1,0-1,0 1,0 0,0-1,0 2,0-1,1 0,2-1,95-32,-79 29,11-2,0 1,0 1,1 2,0 1,0 2,-1 1,1 2,-31-3,0 1,-1-1,1 1,-1 0,1 0,0 0,-1 0,1 0,0 1,-1-1,1 1,-1-1,1 1,-1 0,1 0,-1 0,0 1,1-1,-1 0,0 1,0 0,0-1,0 1,0 0,-1 0,1 0,0 0,-1 0,1 1,-1-1,0 0,0 1,0-1,0 1,0-1,-1 1,1-1,-1 1,1 0,-1-1,0 1,0-1,0 1,-1 0,1-1,0 1,-1-1,0 1,0-1,0 1,0 1,-8 11,-1-1,0 1,-1-1,0-1,-1 0,-1-1,0 0,0-1,-14 8,-14 14,-128 115,167-147,0 0,0 0,0 0,1 0,-1 0,0 1,1-1,-1 1,1-1,0 1,-1-1,1 1,0 0,0 0,0 0,0-1,0 1,1 0,-1 0,1 0,-1 0,1 0,-1 0,1 1,0-1,0 0,0 0,0 0,1 0,-1 0,1 0,-1 0,1 0,-1 0,1 0,0 0,0 0,0-1,0 1,0 0,1 0,-1-1,0 1,1-1,-1 1,1-1,1 1,129 46,-74-33,-38-10,-11-3,1-1,0 1,0 1,-1-1,1 2,-1-1,0 1,0 1,0 0,-1 0,0 1,0 0,0 0,-1 1,1 0,-2 0,1 0,-1 1,0 0,-1 1,4 6,-9-7,-1 0,0 0,0-1,-1 1,0 0,0-1,-1 0,0 1,0-1,-1 0,0-1,0 1,0-1,-1 1,0-1,0-1,-1 1,0-1,0 0,0 0,0-1,-1 1,0-1,0-1,-1 1,-36 21,-2-2,-1-2,-42 13,81-30,1-1,0-1,-1 1,0-1,1 0,-1-1,0 0,0 0,0-1,0 0,0 0,0-1,-2 0,-2-9,6-3</inkml:trace>
  <inkml:trace contextRef="#ctx0" brushRef="#br0" timeOffset="6233.766">764 860,'0'6,"14"124,-14-126,1-1,1 1,-1-1,0 0,1 1,0-1,0 0,0 0,0 0,0 0,0-1,1 1,-1-1,1 1,0-1,0 0,0 0,0 0,0 0,0-1,1 1,-1-1,0 0,1 0,-1 0,1 0,0-1,-1 1,1-1,-1 0,1 0,0 0,-1-1,1 1,7-3,0 0,0-1,-1 0,1-1,-1 0,0-1,-1 0,0 0,0-1,0 0,0-1,3-4,33-26,112-83,-155 120,0 1,0 0,0 0,0 1,0-1,0 0,0 1,0-1,0 1,0 0,0-1,0 1,-1 0,1 0,0 0,-1 0,1 1,0-1,-1 0,1 1,-1-1,0 1,0-1,1 1,-1 0,0 0,0-1,-1 1,1 0,0 0,-1 0,1 0,-1 0,1 0,-1 0,0 0,0 0,0 0,0 0,0 0,0 0,-1 0,1 1,3 13,-2-11,0 0,0 0,0 0,1 0,0 0,0-1,0 1,0 0,1-1,0 0,0 1,0-1,0 0,1 0,-1-1,1 1,0-1,0 0,0 0,1 0,-1-1,1 1,0-1,-1 0,1 0,0-1,0 1,0-1,0 0,0-1,1 1,-1-1,3 0,10-5,1 0,-1-1,1 0,-2-2,1 0,-1-2,0 1,-1-2,0 0,-1-1,0-1,-1 0,-1-1,0 0,0-1,-2 0,1-3,17-16,-1-3,-2 0,-1-1,-2-2,-2 0,-2-2,-1 0,-3 0,-1-2,-2 0,-2 0,-2-1,-2-1,-2 1,-2-5,-8-78,6 128,0-1,0 1,0-1,0 1,0-1,0 1,-1-1,1 1,0-1,0 1,0-1,0 1,-1-1,1 1,0 0,0-1,-1 1,1-1,0 1,-1 0,1-1,0 1,-1 0,1-1,-1 1,1 0,-1 0,1-1,-1 1,1 0,-1 0,1 0,0 0,-1-1,1 1,-1 0,0 0,1 0,-1 0,1 0,-1 0,1 0,-1 1,1-1,-1 0,1 0,0 0,-1 0,1 1,-1-1,1 0,-1 0,1 1,0-1,-1 0,1 1,-1-1,1 1,0-1,-1 0,1 1,0-1,0 1,-1-1,1 1,-16 31,5 6,1 1,3 0,1 1,1 0,3 0,1 0,2 0,2 0,3 13,30 215,-33-251,0-7,-1 0,0 0,-1 1,0-1,0 1,-1-1,-1 1,0-1,0 1,-3 8,-24-7,10-18</inkml:trace>
  <inkml:trace contextRef="#ctx0" brushRef="#br0" timeOffset="6484.852">1414 465,'38'0,"37"-5,15-6,2-1,-5 1,-7 2,-14-1,-7 0,-10 2,-8 3,-6 1,-4 3,-3 0,-1 1,-6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09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1318,'67'5,"0"-3,0-3,0-3,0-3,-1-2,20-8,-47 6,-1-2,0-1,-1-1,-1-3,-1-1,0-1,-1-2,-2-1,0-2,-2-1,0-2,-2-1,-1 0,7-14,24-35,-3-3,-4-2,-3-2,-5-2,10-33,-32 75,-2 0,-2-2,-1 0,-3-1,-2 0,-3-1,3-40,-11 354,24-29,-9-102,-5 1,-6 43,-6-160,1 0,-2 0,-1 0,0-1,-1 1,-1-1,0 0,-1 0,-1-1,-1 0,0 0,-1-1,-1 0,-1-1,1 0,-2-1,0 0,-1-1,0-1,-1 0,0-1,0 0,-1-1,0-1,-1-1,0 0,0-1,-1-1,1-1,-17 3,10-3,0-1,0-1,0 0,0-2,0-1,-1-1,1-1,1-1,-1-2,0 0,1-1,0-1,-16-9,13-2,6 0</inkml:trace>
  <inkml:trace contextRef="#ctx0" brushRef="#br0" timeOffset="682.975">1749 979,'-15'17,"1"0,0 1,2 0,0 1,1 1,0 0,2 0,1 1,0 0,1 1,2-1,0 1,1 0,4-17,-1 0,1-1,0 1,0 0,0-1,1 1,0 0,0-1,0 1,0-1,1 1,-1-1,1 0,0 1,1-1,-1 0,1 0,0-1,0 1,0 0,0-1,0 0,1 0,0 0,-1 0,1-1,0 1,0-1,1 0,-1 0,0 0,1-1,-1 0,1 0,0 0,-1 0,1 0,0-1,-1 0,1 0,0-1,-1 1,4-2,8-3,-1-1,0-1,-1 0,1-1,-1-1,-1 0,0-1,0 0,-1-1,0-1,-1 0,0 0,-1-1,-1 0,0-1,0 0,-2 0,0-1,0 0,-1 0,-1-1,-1 0,1-7,-3 17,0 0,-1-1,1 1,-2 0,1 0,-1-1,0 1,0-1,0 1,-1 0,0-1,-1 1,1 0,-1 0,0 0,-1 0,1 0,-1 0,0 1,-1-1,1 1,-1 0,0 0,0 0,-1 1,0-1,0 1,0 0,0 1,0-1,-1 1,1 0,-1 0,0 1,0 0,0 0,0 0,-2 0,-2 1,0 0,0 0,-1 1,1 0,0 1,0 0,-1 1,1 0,0 0,1 1,-1 1,0 0,1 0,0 0,0 1,0 1,-6 5,-4 2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398 645,'-5'-5,"-1"0,0 1,0-1,0 1,0 0,-1 1,0 0,1 0,-1 0,0 1,-1 0,1 0,0 0,0 1,-1 0,1 1,-1 0,1 0,0 1,-1-1,1 2,0-1,-1 1,1 0,0 0,0 1,1 0,-1 0,1 1,-4 2,-7 7,1 0,0 1,1 1,1 1,0 0,1 0,1 1,1 1,0 0,1 1,-5 13,12-24,0-1,0 1,0 0,1 0,1 0,-1 0,1 0,0 0,1 1,0-1,1 0,-1 0,1 0,1 0,0 0,0 0,0 0,1 0,0-1,1 1,0-1,0 0,0 0,1 0,0-1,0 1,1-1,0-1,0 1,0-1,0 0,1 0,0-1,0 0,1 0,2 1,2 0,1-1,0 0,0 0,0-1,1-1,-1 0,1-1,-1 0,1-2,-1 1,1-1,-1-1,1-1,-1 0,0 0,0-1,0-1,4-3,11-10,-2-2,0-1,-1-1,-1-1,-1-2,-1 0,-2-1,0-1,-2-1,-1 0,-1-1,-1-1,-2-1,6-22,-6 16,-1 1,-3-2,0 0,-3 0,-1 0,-2-1,-1 1,-2-1,-2 0,-2 1,-5-25,-39-65,45 123,1 0,-1 1,0-1,0 1,-1 0,1 0,-1 0,0 1,0-1,0 1,-1 0,1 0,-1 0,1 1,-1-1,0 1,0 0,0 1,0-1,-1 1,1 0,0 0,-5 0,3 4,1 0,0 0,0 0,0 0,0 1,1 0,0 0,0 1,0-1,0 1,0 0,1 1,0-1,0 1,1 0,0 0,0 0,0 0,0 0,1 1,0-1,1 1,-1-1,1 1,0 0,1 6,-7 31,1-1,3 1,1 0,2 0,3 0,1 0,8 33,1-18,4 0,1 0,14 24,-9-22,85 156,-52-140,-52-75,-3-5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1,'5'0,"11"0,3 4,2 2,4 0,1-1,2-1,0-2,1-1,0-1,0 0,-1 0,1 0,-1 0,-4 0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1,'38'5,"27"1,8 0,-4-1,-9-2,-15-5,-10-4,-6 1,-9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0,'-34'74,"-86"310,28-34,87-237,5-110,0 0,1 0,0 0,0 0,0-1,0 1,0 0,1 0,-1-1,1 1,0 0,0-1,0 0,0 1,0-1,0 0,1 0,-1 0,1-1,-1 1,1 0,0-1,-1 0,1 0,0 1,0-2,0 1,0 0,0-1,0 1,0-1,0 0,0 0,3 0,197-23,-91 23,-88 0</inkml:trace>
  <inkml:trace contextRef="#ctx0" brushRef="#br0" timeOffset="618.945">1041 396,'-7'-6,"0"1,-1 0,0 0,0 1,0 0,0 0,0 1,-1 0,0 0,1 1,-1 0,0 1,0 0,0 0,0 1,0 0,0 0,0 1,0 1,0-1,0 2,0-1,1 1,-1 0,1 1,0 0,0 0,0 1,0 0,1 0,0 1,0-1,0 2,-1 2,5-6,0 1,1-1,0 1,-1 0,1 0,0 0,1 0,-1 0,1 0,0 1,0-1,0 0,1 1,-1-1,1 0,0 1,0-1,1 1,0-1,-1 0,1 1,0-1,1 0,-1 0,1 0,0 0,0 0,0 0,1 0,-1-1,1 1,0-1,0 1,9 10,1-1,0 1,1-2,1 0,0-1,0 0,5 1,66 59,-84-68,1-1,-1 1,0 1,0-1,-1 0,1 0,-1 0,0 1,0-1,0 1,0-1,0 1,-1 0,1-1,-1 1,0-1,0 1,-1 0,1-1,-1 1,0-1,1 1,-2-1,1 1,0-1,-1 0,1 1,-1-1,0 0,-9 11,0 0,0-1,-2-1,1 0,-1-1,-1 0,0-1,-1 0,1-1,-2-1,1-1,-1 0,-1-1,1 0,-1-1,0-1,-5 0,-109 26,132-40,10 4</inkml:trace>
  <inkml:trace contextRef="#ctx0" brushRef="#br0" timeOffset="869.179">1351 650,'-9'38,"-9"23,-5 5,1-3,4-8,6-14</inkml:trace>
  <inkml:trace contextRef="#ctx0" brushRef="#br0" timeOffset="1017.415">1408 29,'0'0</inkml:trace>
  <inkml:trace contextRef="#ctx0" brushRef="#br0" timeOffset="1488.667">1577 1017,'67'-122,"74"-118,-93 191,-47 48,0 0,0 0,0 1,0-1,0 0,1 1,-1-1,0 1,0-1,0 1,0 0,1-1,-1 1,0 0,0 0,1 0,-1 0,0 0,0 0,1 0,-1 0,0 1,0-1,1 0,-1 1,0-1,0 1,0 0,0-1,0 1,0 0,0-1,0 1,0 0,0 0,0 0,0 0,0 0,-1 0,1 0,0 0,-1 0,1 0,-1 0,1 1,-1-1,0 0,1 0,-1 0,0 1,20 164,-20-160,1-1,0 1,0-1,1 0,0 1,0-1,0 0,0 0,1 0,0 0,0-1,0 1,0-1,1 1,0-1,0 0,0-1,0 1,0-1,1 0,0 0,0 0,0 0,0-1,0 0,0 0,0-1,1 1,-1-1,1 0,-1 0,1-1,0 0,4-2,0-1,0-1,0 0,0 0,0-1,-1 0,0 0,0-1,0-1,-1 1,0-2,0 1,-1-1,0 0,0 0,-1-1,0 0,0 0,-1 0,2-6,33-40,61-92,-87 124</inkml:trace>
  <inkml:trace contextRef="#ctx0" brushRef="#br0" timeOffset="1890.303">2706 227,'-37'27,"2"3,1 1,1 1,2 2,-21 29,45-52,0 1,0-1,1 1,1 1,0-1,1 1,0 0,1 0,0 0,1 0,1 0,0 1,1-1,0 0,1 1,0-1,1 0,1 0,0 0,1 0,0 0,1-1,0 0,3 3,-4-4,2 0,0-1,0 0,1 0,0-1,0 0,1 0,0-1,1 0,0 0,0-1,1 0,0 0,0-1,0-1,1 0,0 0,0-1,0 0,0-1,1-1,0 1,-1-2,1 0,0 0,0-1,-1 0,1-1,0-1,0 0,6-5,-1 0,0-2,-1 0,0 0,0-2,-1 0,0-1,-1 0,0-1,-1-1,-1 0,0 0,-1-2,-1 1,0-1,-1-1,-1 0,0 0,-1 0,-1-1,-1 0,0-1,0-11,-3 21,-1 0,-1 1,0-1,0 0,0 1,-1-1,0 0,-1 1,0-1,0 1,-1 0,0 0,-1 0,0 0,0 0,0 1,-1-1,0 1,-1 1,1-1,-1 1,-1 0,1 0,-1 0,0 1,0 0,-1 1,1-1,-1 2,0-1,0 1,0 0,-1 0,1 1,-1 1,1-1,-1 1,1 1,-4-1,-26 4,5 1</inkml:trace>
  <inkml:trace contextRef="#ctx0" brushRef="#br0" timeOffset="2188.114">2368 678,'448'-146,"-441"144,-5 0,1 1,-1-1,0 1,1 0,-1-1,1 1,-1 0,1 1,-1-1,1 0,0 1,-1 0,1-1,0 1,-1 0,1 0,0 1,-1-1,1 0,0 1,-1 0,1 0,-1 0,1 0,-1 0,1 0,-1 0,0 1,1-1,-1 1,0 0,0 0,0-1,1 3,13 40,-14-37,0 0,0 0,1 0,-1-1,2 1,-1-1,1 1,0-1,0 0,1 0,0-1,1 2,4-1,0 0,0-1,0 0,1 0,0-1,0-1,0 0,0 0,0-1,1 0,-1-1,1-1,-1 0,1 0,-1-1,5-1,6 1,3 1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36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57 706,'21'7,"1"0,-1-1,1-2,0 0,0-1,0-1,0-1,0-2,22-2,1 2,113 1,-147 11,-15-5</inkml:trace>
  <inkml:trace contextRef="#ctx0" brushRef="#br0" timeOffset="329.856">57 989,'25'-5,"21"-2,8 1,0 1,-4 1,-7 2,-5 1,-4 1,-4 0,-1 0,-2 0,-5 5,-1 2,-4-1</inkml:trace>
  <inkml:trace contextRef="#ctx0" brushRef="#br0" timeOffset="1765.513">1 424,'26'-22,"0"0,2 2,0 0,1 2,1 2,1 0,16-4,-44 18,1 0,-1 0,1 0,0 0,0 1,0 0,0-1,0 2,1-1,-1 0,0 1,0 0,0 0,1 0,-1 0,0 1,0-1,0 1,0 0,1 1,-2-1,1 1,0-1,0 1,0 0,-1 1,1-1,-1 1,0-1,0 1,0 0,0 0,0 1,0-1,-1 0,0 1,1 0,-1 1,19 47,-20-46,0 0,1 0,0 0,0 0,0 0,1 0,0 0,0-1,0 0,1 1,0-1,0 0,0-1,0 1,1-1,0 0,0 0,0 0,0-1,0 0,1 0,0 0,-1 0,1-1,5 1,9 0,0-2,0 0,1-1,-1-1,1-1,-1-1,0 0,0-2,-3 3,-3 3</inkml:trace>
  <inkml:trace contextRef="#ctx0" brushRef="#br0" timeOffset="2447.099">1384 1,'1'74,"1"-28,-1 1,-3 0,-2-1,-2 1,-1-1,-3 0,-3 3,-26 47,-5-3,-3-1,-22 26,5-5,61-110,0-1,1 1,0 0,0 0,0 0,0 0,0 0,0 1,1-1,0 0,0 1,0-1,0 1,0 0,1-1,-1 1,1-1,0 1,0 0,0-1,1 1,-1 0,1-1,0 1,0-1,0 1,1-1,-1 0,1 1,0-1,0 0,0 0,0 0,0 0,1 0,-1-1,1 1,0-1,7 2,1 0,1-1,-1 0,0-1,1 0,-1-1,1-1,-1 1,1-2,-1 0,1 0,-1-1,1 0,-1-1,10-4,30-3,118-20,-145 27</inkml:trace>
  <inkml:trace contextRef="#ctx0" brushRef="#br0" timeOffset="6435.126">2146 424,'-8'-2,"0"0,0 0,0 1,-1 0,1 1,0 0,0 0,-1 0,1 1,0 0,0 1,0 0,0 0,0 1,0 0,0 0,1 1,0 0,0 0,0 1,0 0,1 0,-1 0,1 1,1 0,-1 0,1 1,0 0,1 0,-1 0,1 0,1 0,-1 1,0 4,-26 119,27-118,1 1,1-1,0 0,1 1,1-1,0 1,1-1,0 0,1 0,0 0,1 0,1 0,0-1,1 1,0-1,1-1,0 1,0-1,2 0,-1-1,1 0,1-1,0 1,0-2,1 0,0 0,0-1,0 0,1 0,1-2,-1 0,1 0,-1-1,1 0,1-1,1-1,3 1,1 0,0-2,0 0,-1-2,1 0,0-1,-1 0,1-2,-1 0,0-1,0-1,0-1,-1 0,4-4,-7 3,-1 0,0-1,0 0,-1-1,-1 0,1-1,-2-1,0 1,0-2,-1 1,0-1,-1-1,-1 0,0 0,-1 0,-1-1,0 1,0-1,-2-1,2-14,-4 17,0 0,-1 0,-1 0,0 1,-1-1,0 0,-1 0,0 1,-1 0,-1 0,0 0,0 0,-1 0,0 1,-1 0,-1 1,0 0,0 0,-8-7,5 6,-1 0,0 1,0 1,-1 0,0 0,-1 1,1 1,-2 0,1 1,-1 1,0 0,0 1,0 1,0 0,-1 1,1 1,-1 0,0 1,1 0,-1 2,1 0,-1 0,1 2,0 0,0 0,-1 2,-25 16,6 0</inkml:trace>
  <inkml:trace contextRef="#ctx0" brushRef="#br0" timeOffset="7351.082">1892 735,'6'-11,"0"1,1 1,0-1,0 1,1 0,0 1,1-1,0 2,0-1,0 1,1 1,0 0,1 0,-1 1,1 0,0 1,0 0,1 1,-1 0,1 1,-1 0,11 0,-14 2,1-1,-1 1,1 1,-1-1,1 1,-1 1,0 0,0 0,1 0,-1 1,-1 1,1-1,0 1,-1 0,0 1,0 0,0 0,0 0,3 6,112 105,3-41,-121-73,0 0,1-1,-1 1,1-1,0 0,-1 0,1-1,0 0,0 1,-1-2,1 1,0 0,0-1,-1 0,1 0,0 0,-1-1,1 0,-1 0,0 0,0 0,1 0,-2-1,1 0,0 0,0 0,-1 0,0-1,1 1,24-43,-17 23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0 974,'37'0,"0"-1,0-2,-1-2,1-1,-1-1,0-3,-1 0,13-8,11-11,-1-4,-2-1,-1-3,-2-2,-1-3,-3-2,-1-2,-3-2,36-48,-13 5,-3-2,29-62,-50 82,-12 30,-31 42,-1 1,1-1,0 0,-1 1,1-1,0 0,-1 1,1-1,0 1,0-1,-1 1,1-1,0 1,0-1,0 1,0 0,0 0,0-1,0 1,-1 0,1 0,0 0,0 0,0 0,0 0,0 0,0 0,0 0,0 1,0-1,0 0,-1 1,1-1,0 1,0-1,0 0,0 1,-1 0,1-1,0 1,-1-1,1 1,0 0,-1 0,1-1,-1 1,1 0,-1 0,1 0,-1 0,0-1,1 2,7 23,-1 0,-1 0,-1 1,-1 0,-2 0,0 0,-2 0,-1 8,1 1,2-3,-1 0,-2 0,-1 0,-2 0,-1 0,-1-1,-2 0,-1 0,-1-1,-2 0,-1-1,-1 0,-1-1,-2 0,-1-2,-1 0,-1-1,-1-1,-8 7,9-14,-1-1,0-1,-1-1,-1 0,0-2,-1-1,0 0,0-2,-1-1,0-1,-1-1,0-1,0-1,0-2,-22 0,35-2,10 1,-1 0,1-1,-1 1,0-1,1 0,-1 0,1 0,-1-1,0 1,1-1,-1 0,1 0,-1 0,1 0,-1-1,1 1,0-1,0 0,0 0,0 0,0 0,0-1,1 1,-1-1,1 0,-1 1,1-2,2-7</inkml:trace>
  <inkml:trace contextRef="#ctx0" brushRef="#br0" timeOffset="360.504">1722 550,'-31'10,"0"0,0 2,2 1,-1 2,2 1,-13 9,35-22,0 0,0 0,0 1,0 0,1 0,-1 0,1 1,0-1,0 1,1 0,0 1,0-1,0 1,0 0,1 0,0 0,0 0,1 1,0-1,0 1,0-1,1 1,0 0,0 0,0-1,1 1,0 0,1 0,0 0,0-1,0 1,1 0,0-1,0 1,0-1,1 1,3 0,0 0,1 0,-1 0,1 0,1-1,-1-1,1 1,0-1,1 0,-1-1,1 0,0-1,0 1,0-2,0 1,0-1,1-1,-1 1,1-2,-1 1,1-1,-1-1,1 0,-1 0,1-1,-1 0,0 0,0-1,0-1,0 1,0-1,-1-1,0 0,1 0,-5 0,0 1,-1-1,1 0,-1 0,0-1,0 1,-1 0,1-1,-1 0,0 0,-1 1,0-1,0 0,0 0,0 0,-1 0,0-1,0 1,-1 0,0 0,0 0,0 0,-1 1,0-1,0 0,0 0,-3-4,-5-10,-1 0,-1 1,0 0,-1 1,-2 1,-13-14,5 6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2,'7'4,"0"0,1 0,-1-1,1 0,-1-1,1 1,0-1,0-1,0 0,0 0,1 0,-1-1,0 0,5-1,3 1,158-17,58 5,-183 12,-25 1</inkml:trace>
  <inkml:trace contextRef="#ctx0" brushRef="#br0" timeOffset="299.87">197 199,'39'0,"17"0,3 0,-2 0,-7 0,-7 0,-6-5,-4-1,-4-1,-1 2,-1 2,0 1,0 1,-4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1,'-5'0,"-6"5,-1 6,5 1,5 4,3-1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1,'-5'9,"-1"4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86,'-25'3,"0"2,1 1,-1 1,1 0,0 2,1 1,0 1,1 1,0 1,0 1,2 1,0 0,0 2,2 0,0 1,1 1,1 1,-2 3,11-10,-1-1,2 1,-1 1,2-1,0 1,1 0,0 0,1 1,0-1,1 1,1-1,0 1,1 0,1-1,0 1,1-1,1 1,0-1,1 0,2 4,-3-12,0 1,1 0,0-1,0 0,1 0,0 0,0-1,0 0,0 0,1 0,0 0,0-1,1 0,-1 0,1-1,-1 1,1-2,0 1,0-1,1 0,2 0,7 2,0-2,0 0,0 0,1-2,-1 0,0-1,0-1,14-4,-7-1,0-1,-1-1,0-1,0-2,-1 0,-1-1,0-1,-1-1,0-1,-2 0,1-2,-2 0,-1-1,0-1,3-7,-11 16,-1-1,-1 0,0 0,0 0,-1-1,-1 0,0 0,-1 0,0-1,-1 1,-1-1,0 0,-1 1,0-1,-1 0,-1 1,0-1,-1 1,0 0,-1 0,0 0,-1 0,-1 1,0-1,-2-2,-1 3,-1 0,1 0,-2 1,0 0,0 1,-1 1,0-1,0 2,-1 0,0 0,-1 1,0 1,0 0,0 1,-1 1,1 0,-1 1,0 0,0 1,0 1,-1 0,1 1,0 1,0 1,0 0,0 0,0 2,-11 3,-8 6</inkml:trace>
  <inkml:trace contextRef="#ctx0" brushRef="#br0" timeOffset="365.191">1 482,'23'-14,"11"-7,1 1,0 2,1 2,1 1,1 1,23-3,-53 16,0 0,-1 1,1 1,0-1,-1 1,1 1,-1-1,1 1,-1 0,0 1,0 0,0 0,0 1,0-1,-1 1,0 1,1-1,-2 1,5 4,88 43,-84-49,0 0,1-1,-1-1,0-1,0 0,1 0,-1-2,0 0,0 0,2-2,1-7,-4-1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1,'-24'33,"-32"41,-11 11,1 2,7-9,13-14,10-12,11-11,5-7,6-9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5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46,'0'573,"-26"-391,22-183,4-10</inkml:trace>
  <inkml:trace contextRef="#ctx0" brushRef="#br0" timeOffset="301.095">57 46,'531'-17,"-285"4,-144-2,-90 26,-14-1</inkml:trace>
  <inkml:trace contextRef="#ctx0" brushRef="#br0" timeOffset="566.55">0 893,'39'-10,"36"-7,10-2,-4 3,-12 4,-12 4,-11 4,-9 1,-5 3,-4 0,-7 6,-6 1</inkml:trace>
  <inkml:trace contextRef="#ctx0" brushRef="#br0" timeOffset="880.126">988 639,'-24'24,"-8"13,2 4,10-4,9-4,11-7,10-9,4-1,4-5,3-3,4-8,2-5,1 0,1-5,0-1,-5 2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6:0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1510 197,'0'0,"0"1,0-1,-1 0,1 0,0 1,0-1,0 0,-1 1,1-1,0 1,0-1,0 0,0 1,0-1,0 0,0 1,0-1,0 1,0-1,0 0,0 1,0-1,0 1,0-1,0 0,0 1,0-1,0 0,1 1,-1-1,0 0,0 1,0-1,1 0,-1 1,0-1,1 0,-1 0,0 1,0-1,1 0,-1 0,0 1,1-1,-1 0,1 0,-1 0,0 0,1 0,-1 0,0 1,1-1,-1 0,1 0,-1 0,0 0,1 0,-1-1,1 1,-1 0,-10 40,-92 359,98-290,5-105,0-1,0 0,0 0,0 0,0-1,1 1,-1 0,1 0,-1-1,1 1,0-1,0 1,1-1,-1 0,0 0,1 0,-1 0,1 0,0-1,0 1,-1-1,1 1,0-1,0 0,0 0,0-1,0 1,1-1,-1 1,0-1,0 0,2 0,12-2,0-1,-1 0,0-1,0-1,0-1,0 0,-1-1,6-3,-16 8,32-18,-21 11</inkml:trace>
  <inkml:trace contextRef="#ctx0" brushRef="#br0" timeOffset="1">1793 27,'80'-21,"-76"20,0-1,-1 1,1 1,0-1,0 1,-1-1,1 1,0 0,0 0,0 1,0-1,-1 1,1 0,0 0,0 0,-1 0,1 1,-1 0,1-1,-1 1,0 0,0 1,0-1,0 1,0-1,0 1,-1 0,1 0,-1 0,0 0,0 0,0 1,0-1,0 1,-1-1,0 1,0-1,0 1,0 0,0 0,-1 2,-21 65,18-69,1 0,0 1,0-1,0 1,0 0,1-1,-1 1,1 0,0 0,0 0,0 0,0 0,0 0,1 0,-1 0,1 1,0-1,0 0,0 0,0 0,0 1,1-1,0 0,-1 0,1 0,0 0,1 0,-1 0,0 0,1-1,0 1,-1 0,1-1,0 1,1-1,-1 0,0 1,1-1,-1 0,1-1,-1 1,1 0,0-1,14 4,0-1,0 0,1-2,-1 0,1-1,-1-1,1 0,-1-1,5-2,29 0,-26 3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6:09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59,'-16'9,"0"1,0 0,1 2,0-1,1 2,1 0,0 1,1 0,0 1,1 0,1 1,0 0,1 0,1 1,1 0,0 1,1 0,-3 14,-3 25,2 1,2-1,3 1,2 0,4 27,-3-69,1 0,1 0,1 1,0-1,1 0,0 0,1 0,1 0,1-1,0 1,1-1,1 0,0-1,1 0,1 0,0 0,1-1,0-1,1 0,11 11,-9-14,0 0,1-1,0 0,0-1,1 0,-1-1,1-1,2 0,-7-3</inkml:trace>
  <inkml:trace contextRef="#ctx0" brushRef="#br0" timeOffset="1">654 114,'-4'-1,"1"0,0 0,-1 1,1-1,-1 1,1 0,-1-1,1 2,-1-1,1 0,0 1,-1-1,1 1,-1 0,1 0,0 1,0-1,0 0,0 1,0 0,0 0,0 0,0 0,1 0,-1 1,1-1,0 0,0-1,1 0,0 1,-1-1,1 1,0 0,0-1,0 1,0 0,0 0,0-1,0 1,1 0,-1 0,1 0,-1 0,1 0,0 0,0 0,0 0,0 0,0 0,0 0,0 0,1 0,-1 0,1 0,-1 0,1 0,0 0,0-1,0 1,0 0,0 0,0-1,0 1,1-1,-1 1,1-1,-1 1,1-1,-1 0,2 1,81 40,-53-35,-22-6,0 1,0 0,0 0,0 1,0 0,-1 0,0 1,1 0,-1 0,-1 1,1 0,-1 1,0-1,2 3,-8-6,0 0,0 0,0 0,0 0,0 0,-1 0,1 0,-1 0,0 0,1 0,-1 0,0 0,0 0,0 0,0 1,-1-1,1 0,-1 0,1 0,-1 0,0 0,1 0,-1 0,0 0,0 0,-1-1,1 1,0 0,0-1,-1 1,1-1,-1 1,0-1,1 0,-1 1,0-1,-71 43,66-41,-22 11,3 0</inkml:trace>
  <inkml:trace contextRef="#ctx0" brushRef="#br0" timeOffset="2">569 59,'34'-10,"25"-3,7 1,-2 2,-3 3,-2 3,-6 2,-12 6,-9 2,-4 0,-3 0,-5-2</inkml:trace>
  <inkml:trace contextRef="#ctx0" brushRef="#br0" timeOffset="3">513 651,'43'0,"34"-5,8-1,-1 0,-9 1,-9-3,-10-1,-9 2,-9 1,-6 3,-3 1,-3 1,1 1,-6 0</inkml:trace>
  <inkml:trace contextRef="#ctx0" brushRef="#br0" timeOffset="4">880 764,'-17'17,"1"1,0 1,2 1,0 0,1 0,1 1,1 1,1 0,1 1,1 0,0 5,6-24,1 0,-1 1,1-1,0 1,1-1,-1 1,1-1,0 1,0 0,0-1,0 1,1 0,0-1,0 1,0-1,1 0,-1 1,1-1,0 0,0 0,1 0,-1 0,1 0,0 0,0-1,0 0,0 1,1-1,-1 0,1 0,0-1,0 1,0-1,4 2,10 0,0-1,0-1,0 0,0-1,1-1,-1-1,0-1,13-2,50-32,-80 34,1 1,-1 0,0-1,1 1,-1-1,0 1,0-1,0 0,0 1,0-1,0 0,0 0,0 0,-1 0,1 1,-1-1,0 0,1 0,-1 0,0 0,0 0,0 0,-1 0,1 0,0 0,-1 0,1 0,-1 0,1 0,-1 0,0 1,0-1,0 0,0 0,0 1,-1-1,1 1,0-1,-1 1,1 0,-1-1,-8-4,0 0,0 1,-1 1,1-1,-1 2,0-1,0 2,0-1,0 2,-1-1,1 2,-1-1,1 1,0 1,-1 0,-2 2,1-2,0 1,0 1,0 0,0 1,1 0,-1 1,1 0,1 1,-1 0,-6 5,0 3</inkml:trace>
  <inkml:trace contextRef="#ctx0" brushRef="#br0" timeOffset="5">1444 30,'22'23,"-1"0,-1 1,-1 2,-2 0,0 1,-2 0,-1 1,-1 1,-1 0,-2 1,-1 0,-1 0,-1 1,-2 0,-2 1,0-1,-2 1,-2-1,-1 0,-4 21,0-23,-2 0,-2 0,0-1,-2 0,-1-1,-1 0,-1-1,-2-1,0 0,-2-2,0 0,-2-1,0-1,-2-1,-16 12,15-14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6:0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0,'5'0,"-4"0,-6 0,-7 0,-7 0,-4 0,-4 0,-1 0,-2 5,0 2,1-1,0-1,0-1,0-2,1-1,9-1,13 0,8 0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6:09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0,'-5'7,"1"0,1 1,0-1,0 1,0 0,1-1,0 1,0 0,1 0,0 1,0-1,1 0,0 0,2 5,-3 3,0 74,4-1,13 84,-11-140,-1 0,-2 0,-1 0,-1 0,-2 0,-1 0,-4 11,2-20,-25 63,19-112,15 6,2 2</inkml:trace>
  <inkml:trace contextRef="#ctx0" brushRef="#br0" timeOffset="1">367 113,'-75'54,"3"4,-44 45,113-101,0 0,0 0,0 0,0 1,1 0,-1-1,1 1,-1 0,1 0,0 1,0-1,0 0,1 1,-1-1,1 1,0-1,0 1,0 0,0-1,1 1,0 0,-1 0,1-1,1 1,-1 0,0 0,1-1,0 1,0 0,0-1,0 1,2 2,9 12,1-1,0 0,2-1,-1-1,2 0,12 9,5 5,145 109,-163-125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3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3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142 950,'-8'11,"0"0,1 0,1 0,0 0,0 1,1 0,1 1,0-1,-3 13,5-20,1 0,-1-1,1 1,0 0,0 0,0 0,1 0,0 0,0 0,0 0,0 0,1 0,0 0,0-1,0 1,1 0,-1 0,1-1,0 1,1-1,-1 1,1-1,0 0,0 0,0 0,0-1,1 1,-1-1,1 0,0 0,0 0,0 0,1 0,-1-1,1 0,8-1,0 0,1-1,-1 0,0-2,0 1,0-1,0-1,0-1,0 0,-1 0,1-1,-1-1,0 0,-1 0,0-1,0-1,0 0,-1 0,5-7,-7 10,55-40,-2-3,-2-2,-3-3,-2-2,-2-2,-3-3,-3-2,-2-1,-3-3,-3-1,25-63,-52 102,-1 0,-1-1,-2-1,0 0,-2 1,-2-2,0 1,-2-13,-1 39,0 0,1 0,-1 0,-1 1,1-1,-1 0,1 0,-1 0,0 0,0 0,-1 1,1-1,-1 0,0 1,0-1,0 1,0 0,-1 0,1 0,-1 0,0 0,0 0,0 1,0-1,0 1,0 0,-1 0,1 0,-1 1,0-1,1 1,-1 0,0 0,0 0,0 0,0 1,0-1,1 1,-1 0,0 0,0 1,0-1,0 1,-3 0,-4 9,0 0,1 0,1 1,-1 0,2 0,0 1,0 1,1-1,0 1,1 0,1 0,0 1,1 0,0 0,1 0,0 2,-9 53,2 0,4 0,3 1,4 46,-1-80,8 151,9-1,16 46,-27-185,8 50,-5 0,-5 0,-3 0,-5 0,-4 0,-11 43,14-111,-1 0,-1-1,-2 0,-1 0,-1-1,-2 0,0-1,-2 0,-1-1,0-1,-3 1,10-15,-75 72,82-80,-1-1,0 1,0-1,0 1,0-1,0 0,0 0,-1 0,1-1,0 1,0-1,-1 1,1-1,0 0,-1-1,1 1,0 0,0-1,-1 0,1 0,0 0,0 0,0 0,0-1,0 1,0-1,0 0,1 0,-1 0,1 0,-1 0,1-1,0 0,-6-8,1 0,0-1,2 0,-1-1,1 1,1-1,0 0,1 0,0-1,1 1,1 0,0-2,-11-61,5 44</inkml:trace>
  <inkml:trace contextRef="#ctx0" brushRef="#br0" timeOffset="247.162">0 160,'5'-5,"1"-1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6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5">10724 710,'0'39,"0"17,0-1</inkml:trace>
  <inkml:trace contextRef="#ctx0" brushRef="#br0" timeOffset="9875.059">10810 316</inkml:trace>
  <inkml:trace contextRef="#ctx0" brushRef="#br0" timeOffset="10335.36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59 323,'-1'435,"-25"-185,-5-28,31-198</inkml:trace>
  <inkml:trace contextRef="#ctx0" brushRef="#br0" timeOffset="5520.125">2 380,'1'-4,"-1"0,1 1,0-1,0 0,0 1,0-1,1 1,0 0,-1-1,1 1,0 0,1 0,-1 0,1 0,-1 0,1 1,0-1,0 1,0 0,0-1,0 2,0-1,1 0,2-1,95-32,-79 29,11-2,0 1,0 1,1 2,0 1,0 2,-1 1,1 2,-31-3,0 1,-1-1,1 1,-1 0,1 0,0 0,-1 0,1 0,0 1,-1-1,1 1,-1-1,1 1,-1 0,1 0,-1 0,0 1,1-1,-1 0,0 1,0 0,0-1,0 1,0 0,-1 0,1 0,0 0,-1 0,1 1,-1-1,0 0,0 1,0-1,0 1,0-1,-1 1,1-1,-1 1,1 0,-1-1,0 1,0-1,0 1,-1 0,1-1,0 1,-1-1,0 1,0-1,0 1,0 1,-8 11,-1-1,0 1,-1-1,0-1,-1 0,-1-1,0 0,0-1,-14 8,-14 14,-128 115,167-147,0 0,0 0,0 0,1 0,-1 0,0 1,1-1,-1 1,1-1,0 1,-1-1,1 1,0 0,0 0,0 0,0-1,0 1,1 0,-1 0,1 0,-1 0,1 0,-1 0,1 1,0-1,0 0,0 0,0 0,1 0,-1 0,1 0,-1 0,1 0,-1 0,1 0,0 0,0 0,0-1,0 1,0 0,1 0,-1-1,0 1,1-1,-1 1,1-1,1 1,129 46,-74-33,-38-10,-11-3,1-1,0 1,0 1,-1-1,1 2,-1-1,0 1,0 1,0 0,-1 0,0 1,0 0,0 0,-1 1,1 0,-2 0,1 0,-1 1,0 0,-1 1,4 6,-9-7,-1 0,0 0,0-1,-1 1,0 0,0-1,-1 0,0 1,0-1,-1 0,0-1,0 1,0-1,-1 1,0-1,0-1,-1 1,0-1,0 0,0 0,0-1,-1 1,0-1,0-1,-1 1,-36 21,-2-2,-1-2,-42 13,81-30,1-1,0-1,-1 1,0-1,1 0,-1-1,0 0,0 0,0-1,0 0,0 0,0-1,-2 0,-2-9,6-3</inkml:trace>
  <inkml:trace contextRef="#ctx0" brushRef="#br0" timeOffset="6233.766">764 860,'0'6,"14"124,-14-126,1-1,1 1,-1-1,0 0,1 1,0-1,0 0,0 0,0 0,0 0,0-1,1 1,-1-1,1 1,0-1,0 0,0 0,0 0,0 0,0-1,1 1,-1-1,0 0,1 0,-1 0,1 0,0-1,-1 1,1-1,-1 0,1 0,0 0,-1-1,1 1,7-3,0 0,0-1,-1 0,1-1,-1 0,0-1,-1 0,0 0,0-1,0 0,0-1,3-4,33-26,112-83,-155 120,0 1,0 0,0 0,0 1,0-1,0 0,0 1,0-1,0 1,0 0,0-1,0 1,-1 0,1 0,0 0,-1 0,1 1,0-1,-1 0,1 1,-1-1,0 1,0-1,1 1,-1 0,0 0,0-1,-1 1,1 0,0 0,-1 0,1 0,-1 0,1 0,-1 0,0 0,0 0,0 0,0 0,0 0,0 0,-1 0,1 1,3 13,-2-11,0 0,0 0,0 0,1 0,0 0,0-1,0 1,0 0,1-1,0 0,0 1,0-1,0 0,1 0,-1-1,1 1,0-1,0 0,0 0,1 0,-1-1,1 1,0-1,-1 0,1 0,0-1,0 1,0-1,0 0,0-1,1 1,-1-1,3 0,10-5,1 0,-1-1,1 0,-2-2,1 0,-1-2,0 1,-1-2,0 0,-1-1,0-1,-1 0,-1-1,0 0,0-1,-2 0,1-3,17-16,-1-3,-2 0,-1-1,-2-2,-2 0,-2-2,-1 0,-3 0,-1-2,-2 0,-2 0,-2-1,-2-1,-2 1,-2-5,-8-78,6 128,0-1,0 1,0-1,0 1,0-1,0 1,-1-1,1 1,0-1,0 1,0-1,0 1,-1-1,1 1,0 0,0-1,-1 1,1-1,0 1,-1 0,1-1,0 1,-1 0,1-1,-1 1,1 0,-1 0,1-1,-1 1,1 0,-1 0,1 0,0 0,-1-1,1 1,-1 0,0 0,1 0,-1 0,1 0,-1 0,1 0,-1 1,1-1,-1 0,1 0,0 0,-1 0,1 1,-1-1,1 0,-1 0,1 1,0-1,-1 0,1 1,-1-1,1 1,0-1,-1 0,1 1,0-1,0 1,-1-1,1 1,-16 31,5 6,1 1,3 0,1 1,1 0,3 0,1 0,2 0,2 0,3 13,30 215,-33-251,0-7,-1 0,0 0,-1 1,0-1,0 1,-1-1,-1 1,0-1,0 1,-3 8,-24-7,10-18</inkml:trace>
  <inkml:trace contextRef="#ctx0" brushRef="#br0" timeOffset="6484.852">1414 465,'38'0,"37"-5,15-6,2-1,-5 1,-7 2,-14-1,-7 0,-10 2,-8 3,-6 1,-4 3,-3 0,-1 1,-6 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398 645,'-5'-5,"-1"0,0 1,0-1,0 1,0 0,-1 1,0 0,1 0,-1 0,0 1,-1 0,1 0,0 0,0 1,-1 0,1 1,-1 0,1 0,0 1,-1-1,1 2,0-1,-1 1,1 0,0 0,0 1,1 0,-1 0,1 1,-4 2,-7 7,1 0,0 1,1 1,1 1,0 0,1 0,1 1,1 1,0 0,1 1,-5 13,12-24,0-1,0 1,0 0,1 0,1 0,-1 0,1 0,0 0,1 1,0-1,1 0,-1 0,1 0,1 0,0 0,0 0,0 0,1 0,0-1,1 1,0-1,0 0,0 0,1 0,0-1,0 1,1-1,0-1,0 1,0-1,0 0,1 0,0-1,0 0,1 0,2 1,2 0,1-1,0 0,0 0,0-1,1-1,-1 0,1-1,-1 0,1-2,-1 1,1-1,-1-1,1-1,-1 0,0 0,0-1,0-1,4-3,11-10,-2-2,0-1,-1-1,-1-1,-1-2,-1 0,-2-1,0-1,-2-1,-1 0,-1-1,-1-1,-2-1,6-22,-6 16,-1 1,-3-2,0 0,-3 0,-1 0,-2-1,-1 1,-2-1,-2 0,-2 1,-5-25,-39-65,45 123,1 0,-1 1,0-1,0 1,-1 0,1 0,-1 0,0 1,0-1,0 1,-1 0,1 0,-1 0,1 1,-1-1,0 1,0 0,0 1,0-1,-1 1,1 0,0 0,-5 0,3 4,1 0,0 0,0 0,0 0,0 1,1 0,0 0,0 1,0-1,0 1,0 0,1 1,0-1,0 1,1 0,0 0,0 0,0 0,0 0,1 1,0-1,1 1,-1-1,1 1,0 0,1 6,-7 31,1-1,3 1,1 0,2 0,3 0,1 0,8 33,1-18,4 0,1 0,14 24,-9-22,85 156,-52-140,-52-75,-3-5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1,'5'0,"11"0,3 4,2 2,4 0,1-1,2-1,0-2,1-1,0-1,0 0,-1 0,1 0,-1 0,-4 0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1,'38'5,"27"1,8 0,-4-1,-9-2,-15-5,-10-4,-6 1,-9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0,'-34'74,"-86"310,28-34,87-237,5-110,0 0,1 0,0 0,0 0,0-1,0 1,0 0,1 0,-1-1,1 1,0 0,0-1,0 0,0 1,0-1,0 0,1 0,-1 0,1-1,-1 1,1 0,0-1,-1 0,1 0,0 1,0-2,0 1,0 0,0-1,0 1,0-1,0 0,0 0,3 0,197-23,-91 23,-88 0</inkml:trace>
  <inkml:trace contextRef="#ctx0" brushRef="#br0" timeOffset="618.945">1041 396,'-7'-6,"0"1,-1 0,0 0,0 1,0 0,0 0,0 1,-1 0,0 0,1 1,-1 0,0 1,0 0,0 0,0 1,0 0,0 0,0 1,0 1,0-1,0 2,0-1,1 1,-1 0,1 1,0 0,0 0,0 1,0 0,1 0,0 1,0-1,0 2,-1 2,5-6,0 1,1-1,0 1,-1 0,1 0,0 0,1 0,-1 0,1 0,0 1,0-1,0 0,1 1,-1-1,1 0,0 1,0-1,1 1,0-1,-1 0,1 1,0-1,1 0,-1 0,1 0,0 0,0 0,0 0,1 0,-1-1,1 1,0-1,0 1,9 10,1-1,0 1,1-2,1 0,0-1,0 0,5 1,66 59,-84-68,1-1,-1 1,0 1,0-1,-1 0,1 0,-1 0,0 1,0-1,0 1,0-1,0 1,-1 0,1-1,-1 1,0-1,0 1,-1 0,1-1,-1 1,0-1,1 1,-2-1,1 1,0-1,-1 0,1 1,-1-1,0 0,-9 11,0 0,0-1,-2-1,1 0,-1-1,-1 0,0-1,-1 0,1-1,-2-1,1-1,-1 0,-1-1,1 0,-1-1,0-1,-5 0,-109 26,132-40,10 4</inkml:trace>
  <inkml:trace contextRef="#ctx0" brushRef="#br0" timeOffset="869.179">1351 650,'-9'38,"-9"23,-5 5,1-3,4-8,6-14</inkml:trace>
  <inkml:trace contextRef="#ctx0" brushRef="#br0" timeOffset="1017.415">1408 29,'0'0</inkml:trace>
  <inkml:trace contextRef="#ctx0" brushRef="#br0" timeOffset="1488.667">1577 1017,'67'-122,"74"-118,-93 191,-47 48,0 0,0 0,0 1,0-1,0 0,1 1,-1-1,0 1,0-1,0 1,0 0,1-1,-1 1,0 0,0 0,1 0,-1 0,0 0,0 0,1 0,-1 0,0 1,0-1,1 0,-1 1,0-1,0 1,0 0,0-1,0 1,0 0,0-1,0 1,0 0,0 0,0 0,0 0,0 0,-1 0,1 0,0 0,-1 0,1 0,-1 0,1 1,-1-1,0 0,1 0,-1 0,0 1,20 164,-20-160,1-1,0 1,0-1,1 0,0 1,0-1,0 0,0 0,1 0,0 0,0-1,0 1,0-1,1 1,0-1,0 0,0-1,0 1,0-1,1 0,0 0,0 0,0 0,0-1,0 0,0 0,0-1,1 1,-1-1,1 0,-1 0,1-1,0 0,4-2,0-1,0-1,0 0,0 0,0-1,-1 0,0 0,0-1,0-1,-1 1,0-2,0 1,-1-1,0 0,0 0,-1-1,0 0,0 0,-1 0,2-6,33-40,61-92,-87 124</inkml:trace>
  <inkml:trace contextRef="#ctx0" brushRef="#br0" timeOffset="1890.303">2706 227,'-37'27,"2"3,1 1,1 1,2 2,-21 29,45-52,0 1,0-1,1 1,1 1,0-1,1 1,0 0,1 0,0 0,1 0,1 0,0 1,1-1,0 0,1 1,0-1,1 0,1 0,0 0,1 0,0 0,1-1,0 0,3 3,-4-4,2 0,0-1,0 0,1 0,0-1,0 0,1 0,0-1,1 0,0 0,0-1,1 0,0 0,0-1,0-1,1 0,0 0,0-1,0 0,0-1,1-1,0 1,-1-2,1 0,0 0,0-1,-1 0,1-1,0-1,0 0,6-5,-1 0,0-2,-1 0,0 0,0-2,-1 0,0-1,-1 0,0-1,-1-1,-1 0,0 0,-1-2,-1 1,0-1,-1-1,-1 0,0 0,-1 0,-1-1,-1 0,0-1,0-11,-3 21,-1 0,-1 1,0-1,0 0,0 1,-1-1,0 0,-1 1,0-1,0 1,-1 0,0 0,-1 0,0 0,0 0,0 1,-1-1,0 1,-1 1,1-1,-1 1,-1 0,1 0,-1 0,0 1,0 0,-1 1,1-1,-1 2,0-1,0 1,0 0,-1 0,1 1,-1 1,1-1,-1 1,1 1,-4-1,-26 4,5 1</inkml:trace>
  <inkml:trace contextRef="#ctx0" brushRef="#br0" timeOffset="2188.114">2368 678,'448'-146,"-441"144,-5 0,1 1,-1-1,0 1,1 0,-1-1,1 1,-1 0,1 1,-1-1,1 0,0 1,-1 0,1-1,0 1,-1 0,1 0,0 1,-1-1,1 0,0 1,-1 0,1 0,-1 0,1 0,-1 0,1 0,-1 0,0 1,1-1,-1 1,0 0,0 0,0-1,1 3,13 40,-14-37,0 0,0 0,1 0,-1-1,2 1,-1-1,1 1,0-1,0 0,1 0,0-1,1 2,4-1,0 0,0-1,0 0,1 0,0-1,0-1,0 0,0 0,0-1,1 0,-1-1,1-1,-1 0,1 0,-1-1,5-1,6 1,3 1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36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57 706,'21'7,"1"0,-1-1,1-2,0 0,0-1,0-1,0-1,0-2,22-2,1 2,113 1,-147 11,-15-5</inkml:trace>
  <inkml:trace contextRef="#ctx0" brushRef="#br0" timeOffset="329.856">57 989,'25'-5,"21"-2,8 1,0 1,-4 1,-7 2,-5 1,-4 1,-4 0,-1 0,-2 0,-5 5,-1 2,-4-1</inkml:trace>
  <inkml:trace contextRef="#ctx0" brushRef="#br0" timeOffset="1765.513">1 424,'26'-22,"0"0,2 2,0 0,1 2,1 2,1 0,16-4,-44 18,1 0,-1 0,1 0,0 0,0 1,0 0,0-1,0 2,1-1,-1 0,0 1,0 0,0 0,1 0,-1 0,0 1,0-1,0 1,0 0,1 1,-2-1,1 1,0-1,0 1,0 0,-1 1,1-1,-1 1,0-1,0 1,0 0,0 0,0 1,0-1,-1 0,0 1,1 0,-1 1,19 47,-20-46,0 0,1 0,0 0,0 0,0 0,1 0,0 0,0-1,0 0,1 1,0-1,0 0,0-1,0 1,1-1,0 0,0 0,0 0,0-1,0 0,1 0,0 0,-1 0,1-1,5 1,9 0,0-2,0 0,1-1,-1-1,1-1,-1-1,0 0,0-2,-3 3,-3 3</inkml:trace>
  <inkml:trace contextRef="#ctx0" brushRef="#br0" timeOffset="2447.099">1384 1,'1'74,"1"-28,-1 1,-3 0,-2-1,-2 1,-1-1,-3 0,-3 3,-26 47,-5-3,-3-1,-22 26,5-5,61-110,0-1,1 1,0 0,0 0,0 0,0 0,0 0,0 1,1-1,0 0,0 1,0-1,0 1,0 0,1-1,-1 1,1-1,0 1,0 0,0-1,1 1,-1 0,1-1,0 1,0-1,0 1,1-1,-1 0,1 1,0-1,0 0,0 0,0 0,0 0,1 0,-1-1,1 1,0-1,7 2,1 0,1-1,-1 0,0-1,1 0,-1-1,1-1,-1 1,1-2,-1 0,1 0,-1-1,1 0,-1-1,10-4,30-3,118-20,-145 27</inkml:trace>
  <inkml:trace contextRef="#ctx0" brushRef="#br0" timeOffset="6435.126">2146 424,'-8'-2,"0"0,0 0,0 1,-1 0,1 1,0 0,0 0,-1 0,1 1,0 0,0 1,0 0,0 0,0 1,0 0,0 0,1 1,0 0,0 0,0 1,0 0,1 0,-1 0,1 1,1 0,-1 0,1 1,0 0,1 0,-1 0,1 0,1 0,-1 1,0 4,-26 119,27-118,1 1,1-1,0 0,1 1,1-1,0 1,1-1,0 0,1 0,0 0,1 0,1 0,0-1,1 1,0-1,1-1,0 1,0-1,2 0,-1-1,1 0,1-1,0 1,0-2,1 0,0 0,0-1,0 0,1 0,1-2,-1 0,1 0,-1-1,1 0,1-1,1-1,3 1,1 0,0-2,0 0,-1-2,1 0,0-1,-1 0,1-2,-1 0,0-1,0-1,0-1,-1 0,4-4,-7 3,-1 0,0-1,0 0,-1-1,-1 0,1-1,-2-1,0 1,0-2,-1 1,0-1,-1-1,-1 0,0 0,-1 0,-1-1,0 1,0-1,-2-1,2-14,-4 17,0 0,-1 0,-1 0,0 1,-1-1,0 0,-1 0,0 1,-1 0,-1 0,0 0,0 0,-1 0,0 1,-1 0,-1 1,0 0,0 0,-8-7,5 6,-1 0,0 1,0 1,-1 0,0 0,-1 1,1 1,-2 0,1 1,-1 1,0 0,0 1,0 1,0 0,-1 1,1 1,-1 0,0 1,1 0,-1 2,1 0,-1 0,1 2,0 0,0 0,-1 2,-25 16,6 0</inkml:trace>
  <inkml:trace contextRef="#ctx0" brushRef="#br0" timeOffset="7351.082">1892 735,'6'-11,"0"1,1 1,0-1,0 1,1 0,0 1,1-1,0 2,0-1,0 1,1 1,0 0,1 0,-1 1,1 0,0 1,0 0,1 1,-1 0,1 1,-1 0,11 0,-14 2,1-1,-1 1,1 1,-1-1,1 1,-1 1,0 0,0 0,1 0,-1 1,-1 1,1-1,0 1,-1 0,0 1,0 0,0 0,0 0,3 6,112 105,3-41,-121-73,0 0,1-1,-1 1,1-1,0 0,-1 0,1-1,0 0,0 1,-1-2,1 1,0 0,0-1,-1 0,1 0,0 0,-1-1,1 0,-1 0,0 0,0 0,1 0,-2-1,1 0,0 0,0 0,-1 0,0-1,1 1,24-43,-17 23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0 974,'37'0,"0"-1,0-2,-1-2,1-1,-1-1,0-3,-1 0,13-8,11-11,-1-4,-2-1,-1-3,-2-2,-1-3,-3-2,-1-2,-3-2,36-48,-13 5,-3-2,29-62,-50 82,-12 30,-31 42,-1 1,1-1,0 0,-1 1,1-1,0 0,-1 1,1-1,0 1,0-1,-1 1,1-1,0 1,0-1,0 1,0 0,0 0,0-1,0 1,-1 0,1 0,0 0,0 0,0 0,0 0,0 0,0 0,0 0,0 1,0-1,0 0,-1 1,1-1,0 1,0-1,0 0,0 1,-1 0,1-1,0 1,-1-1,1 1,0 0,-1 0,1-1,-1 1,1 0,-1 0,1 0,-1 0,0-1,1 2,7 23,-1 0,-1 0,-1 1,-1 0,-2 0,0 0,-2 0,-1 8,1 1,2-3,-1 0,-2 0,-1 0,-2 0,-1 0,-1-1,-2 0,-1 0,-1-1,-2 0,-1-1,-1 0,-1-1,-2 0,-1-2,-1 0,-1-1,-1-1,-8 7,9-14,-1-1,0-1,-1-1,-1 0,0-2,-1-1,0 0,0-2,-1-1,0-1,-1-1,0-1,0-1,0-2,-22 0,35-2,10 1,-1 0,1-1,-1 1,0-1,1 0,-1 0,1 0,-1-1,0 1,1-1,-1 0,1 0,-1 0,1 0,-1-1,1 1,0-1,0 0,0 0,0 0,0 0,0-1,1 1,-1-1,1 0,-1 1,1-2,2-7</inkml:trace>
  <inkml:trace contextRef="#ctx0" brushRef="#br0" timeOffset="360.504">1722 550,'-31'10,"0"0,0 2,2 1,-1 2,2 1,-13 9,35-22,0 0,0 0,0 1,0 0,1 0,-1 0,1 1,0-1,0 1,1 0,0 1,0-1,0 1,0 0,1 0,0 0,0 0,1 1,0-1,0 1,0-1,1 1,0 0,0 0,0-1,1 1,0 0,1 0,0 0,0-1,0 1,1 0,0-1,0 1,0-1,1 1,3 0,0 0,1 0,-1 0,1 0,1-1,-1-1,1 1,0-1,1 0,-1-1,1 0,0-1,0 1,0-2,0 1,0-1,1-1,-1 1,1-2,-1 1,1-1,-1-1,1 0,-1 0,1-1,-1 0,0 0,0-1,0-1,0 1,0-1,-1-1,0 0,1 0,-5 0,0 1,-1-1,1 0,-1 0,0-1,0 1,-1 0,1-1,-1 0,0 0,-1 1,0-1,0 0,0 0,0 0,-1 0,0-1,0 1,-1 0,0 0,0 0,0 0,-1 1,0-1,0 0,0 0,-3-4,-5-10,-1 0,-1 1,0 0,-1 1,-2 1,-13-14,5 6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4,'-5'9,"-1"-1,5-2,2-7,6-3,3-6,-7 4,2 2,0 3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1510 197,'0'0,"0"1,0-1,-1 0,1 0,0 1,0-1,0 0,-1 1,1-1,0 1,0-1,0 0,0 1,0-1,0 0,0 1,0-1,0 1,0-1,0 0,0 1,0-1,0 1,0-1,0 0,0 1,0-1,0 0,1 1,-1-1,0 0,0 1,0-1,1 0,-1 1,0-1,1 0,-1 0,0 1,0-1,1 0,-1 0,0 1,1-1,-1 0,1 0,-1 0,0 0,1 0,-1 0,0 1,1-1,-1 0,1 0,-1 0,0 0,1 0,-1-1,1 1,-1 0,-10 40,-92 359,98-290,5-105,0-1,0 0,0 0,0 0,0-1,1 1,-1 0,1 0,-1-1,1 1,0-1,0 1,1-1,-1 0,0 0,1 0,-1 0,1 0,0-1,0 1,-1-1,1 1,0-1,0 0,0 0,0-1,0 1,1-1,-1 1,0-1,0 0,2 0,12-2,0-1,-1 0,0-1,0-1,0-1,0 0,-1-1,6-3,-16 8,32-18,-21 11</inkml:trace>
  <inkml:trace contextRef="#ctx0" brushRef="#br0" timeOffset="548.646">1793 27,'80'-21,"-76"20,0-1,-1 1,1 1,0-1,0 1,-1-1,1 1,0 0,0 0,0 1,0-1,-1 1,1 0,0 0,0 0,-1 0,1 1,-1 0,1-1,-1 1,0 0,0 1,0-1,0 1,0-1,0 1,-1 0,1 0,-1 0,0 0,0 0,0 1,0-1,0 1,-1-1,0 1,0-1,0 1,0 0,0 0,-1 2,-21 65,18-69,1 0,0 1,0-1,0 1,0 0,1-1,-1 1,1 0,0 0,0 0,0 0,0 0,0 0,1 0,-1 0,1 1,0-1,0 0,0 0,0 0,0 1,1-1,0 0,-1 0,1 0,0 0,1 0,-1 0,0 0,1-1,0 1,-1 0,1-1,0 1,1-1,-1 0,0 1,1-1,-1 0,1-1,-1 1,1 0,0-1,14 4,0-1,0 0,1-2,-1 0,1-1,-1-1,1 0,-1-1,5-2,29 0,-26 3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59,'-16'9,"0"1,0 0,1 2,0-1,1 2,1 0,0 1,1 0,0 1,1 0,1 1,0 0,1 0,1 1,1 0,0 1,1 0,-3 14,-3 25,2 1,2-1,3 1,2 0,4 27,-3-69,1 0,1 0,1 1,0-1,1 0,0 0,1 0,1 0,1-1,0 1,1-1,1 0,0-1,1 0,1 0,0 0,1-1,0-1,1 0,11 11,-9-14,0 0,1-1,0 0,0-1,1 0,-1-1,1-1,2 0,-7-3</inkml:trace>
  <inkml:trace contextRef="#ctx0" brushRef="#br0" timeOffset="2118.419">654 114,'-4'-1,"1"0,0 0,-1 1,1-1,-1 1,1 0,-1-1,1 2,-1-1,1 0,0 1,-1-1,1 1,-1 0,1 0,0 1,0-1,0 0,0 1,0 0,0 0,0 0,0 0,1 0,-1 1,1-1,0 0,0-1,1 0,0 1,-1-1,1 1,0 0,0-1,0 1,0 0,0 0,0-1,0 1,1 0,-1 0,1 0,-1 0,1 0,0 0,0 0,0 0,0 0,0 0,0 0,0 0,1 0,-1 0,1 0,-1 0,1 0,0 0,0-1,0 1,0 0,0 0,0-1,0 1,1-1,-1 1,1-1,-1 1,1-1,-1 0,2 1,81 40,-53-35,-22-6,0 1,0 0,0 0,0 1,0 0,-1 0,0 1,1 0,-1 0,-1 1,1 0,-1 1,0-1,2 3,-8-6,0 0,0 0,0 0,0 0,0 0,-1 0,1 0,-1 0,0 0,1 0,-1 0,0 0,0 0,0 0,0 1,-1-1,1 0,-1 0,1 0,-1 0,0 0,1 0,-1 0,0 0,0 0,-1-1,1 1,0 0,0-1,-1 1,1-1,-1 1,0-1,1 0,-1 1,0-1,-71 43,66-41,-22 11,3 0</inkml:trace>
  <inkml:trace contextRef="#ctx0" brushRef="#br0" timeOffset="2382.67">569 59,'34'-10,"25"-3,7 1,-2 2,-3 3,-2 3,-6 2,-12 6,-9 2,-4 0,-3 0,-5-2</inkml:trace>
  <inkml:trace contextRef="#ctx0" brushRef="#br0" timeOffset="2762.833">513 651,'43'0,"34"-5,8-1,-1 0,-9 1,-9-3,-10-1,-9 2,-9 1,-6 3,-3 1,-3 1,1 1,-6 0</inkml:trace>
  <inkml:trace contextRef="#ctx0" brushRef="#br0" timeOffset="3187.423">880 764,'-17'17,"1"1,0 1,2 1,0 0,1 0,1 1,1 1,1 0,1 1,1 0,0 5,6-24,1 0,-1 1,1-1,0 1,1-1,-1 1,1-1,0 1,0 0,0-1,0 1,1 0,0-1,0 1,0-1,1 0,-1 1,1-1,0 0,0 0,1 0,-1 0,1 0,0 0,0-1,0 0,0 1,1-1,-1 0,1 0,0-1,0 1,0-1,4 2,10 0,0-1,0-1,0 0,0-1,1-1,-1-1,0-1,13-2,50-32,-80 34,1 1,-1 0,0-1,1 1,-1-1,0 1,0-1,0 0,0 1,0-1,0 0,0 0,0 0,-1 0,1 1,-1-1,0 0,1 0,-1 0,0 0,0 0,0 0,-1 0,1 0,0 0,-1 0,1 0,-1 0,1 0,-1 0,0 1,0-1,0 0,0 0,0 1,-1-1,1 1,0-1,-1 1,1 0,-1-1,-8-4,0 0,0 1,-1 1,1-1,-1 2,0-1,0 2,0-1,0 2,-1-1,1 2,-1-1,1 1,0 1,-1 0,-2 2,1-2,0 1,0 1,0 0,0 1,1 0,-1 1,1 0,1 1,-1 0,-6 5,0 3</inkml:trace>
  <inkml:trace contextRef="#ctx0" brushRef="#br0" timeOffset="3669.904">1444 30,'22'23,"-1"0,-1 1,-1 2,-2 0,0 1,-2 0,-1 1,-1 1,-1 0,-2 1,-1 0,-1 0,-1 1,-2 0,-2 1,0-1,-2 1,-2-1,-1 0,-4 21,0-23,-2 0,-2 0,0-1,-2 0,-1-1,-1 0,-1-1,-2-1,0 0,-2-2,0 0,-2-1,0-1,-2-1,-16 12,15-14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2,'7'4,"0"0,1 0,-1-1,1 0,-1-1,1 1,0-1,0-1,0 0,0 0,1 0,-1-1,0 0,5-1,3 1,158-17,58 5,-183 12,-25 1</inkml:trace>
  <inkml:trace contextRef="#ctx0" brushRef="#br0" timeOffset="299.87">197 199,'39'0,"17"0,3 0,-2 0,-7 0,-7 0,-6-5,-4-1,-4-1,-1 2,-1 2,0 1,0 1,-4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1,'-5'0,"-6"5,-1 6,5 1,5 4,3-1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1,'-5'9,"-1"4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86,'-25'3,"0"2,1 1,-1 1,1 0,0 2,1 1,0 1,1 1,0 1,0 1,2 1,0 0,0 2,2 0,0 1,1 1,1 1,-2 3,11-10,-1-1,2 1,-1 1,2-1,0 1,1 0,0 0,1 1,0-1,1 1,1-1,0 1,1 0,1-1,0 1,1-1,1 1,0-1,1 0,2 4,-3-12,0 1,1 0,0-1,0 0,1 0,0 0,0-1,0 0,0 0,1 0,0 0,0-1,1 0,-1 0,1-1,-1 1,1-2,0 1,0-1,1 0,2 0,7 2,0-2,0 0,0 0,1-2,-1 0,0-1,0-1,14-4,-7-1,0-1,-1-1,0-1,0-2,-1 0,-1-1,0-1,-1-1,0-1,-2 0,1-2,-2 0,-1-1,0-1,3-7,-11 16,-1-1,-1 0,0 0,0 0,-1-1,-1 0,0 0,-1 0,0-1,-1 1,-1-1,0 0,-1 1,0-1,-1 0,-1 1,0-1,-1 1,0 0,-1 0,0 0,-1 0,-1 1,0-1,-2-2,-1 3,-1 0,1 0,-2 1,0 0,0 1,-1 1,0-1,0 2,-1 0,0 0,-1 1,0 1,0 0,0 1,-1 1,1 0,-1 1,0 0,0 1,0 1,-1 0,1 1,0 1,0 1,0 0,0 0,0 2,-11 3,-8 6</inkml:trace>
  <inkml:trace contextRef="#ctx0" brushRef="#br0" timeOffset="365.191">1 482,'23'-14,"11"-7,1 1,0 2,1 2,1 1,1 1,23-3,-53 16,0 0,-1 1,1 1,0-1,-1 1,1 1,-1-1,1 1,-1 0,0 1,0 0,0 0,0 1,0-1,-1 1,0 1,1-1,-2 1,5 4,88 43,-84-49,0 0,1-1,-1-1,0-1,0 0,1 0,-1-2,0 0,0 0,2-2,1-7,-4-1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5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46,'0'573,"-26"-391,22-183,4-10</inkml:trace>
  <inkml:trace contextRef="#ctx0" brushRef="#br0" timeOffset="301.095">57 46,'531'-17,"-285"4,-144-2,-90 26,-14-1</inkml:trace>
  <inkml:trace contextRef="#ctx0" brushRef="#br0" timeOffset="566.55">0 893,'39'-10,"36"-7,10-2,-4 3,-12 4,-12 4,-11 4,-9 1,-5 3,-4 0,-7 6,-6 1</inkml:trace>
  <inkml:trace contextRef="#ctx0" brushRef="#br0" timeOffset="880.126">988 639,'-24'24,"-8"13,2 4,10-4,9-4,11-7,10-9,4-1,4-5,3-3,4-8,2-5,1 0,1-5,0-1,-5 2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335 397,'-14'-14,"13"11,-1 0,0 1,0 0,-1-1,1 1,0 0,-1 0,1 0,-1 0,0 1,0-1,1 1,-1-1,0 1,0 0,0 0,-1 1,1-1,0 1,0-1,0 1,-3 0,-4 3,0 0,1 1,-1 1,1-1,0 1,1 1,-1-1,1 2,0-1,0 1,1 0,0 1,0 0,1 0,0 0,0 1,1-1,0 1,-3 9,-13 27,2 1,1 0,3 1,-9 49,22-90,1 1,0 0,0 0,1 0,0 0,0 0,1 0,0 0,0 0,1 0,-1 0,2-1,-1 1,1-1,0 1,0-1,0 0,1 0,0 0,0-1,1 1,-1-1,1 0,1 0,-1-1,0 0,1 0,0 0,0 0,0-1,1 0,-1-1,1 1,-1-1,1 0,6 0,6-1,0-2,0 0,-1-1,1-1,0-1,-1 0,1-2,-1 0,-1-1,1-1,-1 0,-1-1,1-1,-2-1,1 0,-1-1,-1 0,0-2,-1 1,-1-2,8-11,1 2,-1-1,-1-1,-2-1,0 0,1-9,-14 29,-1 0,0-1,0 1,-1-1,0 0,0 0,-1 0,0 0,-1 0,1 0,-1 0,-1 0,0 0,0 0,0 0,-1 0,-1 0,1 1,-1-1,0 1,-1 0,0 0,-1-3,-1 1,0 0,-1 1,0 0,0 0,-1 0,0 1,0 0,0 1,-1 0,0 0,-1 1,1 0,-1 1,0 0,0 0,0 1,0 0,-1 1,1 0,-1 1,0 0,1 0,-1 2,0-1,1 1,-1 1,1-1,-5 3,12-4,1 1,-1-1,1 1,-1 0,1 0,-1 0,1 0,0 0,-1 0,1 0,0 1,0 0,0-1,0 1,0 0,0 0,0 0,1 0,-1 0,1 0,0 0,-1 1,1-1,0 1,0-1,0 1,1-1,-1 1,1-1,-1 1,1-1,0 1,0 0,0-1,0 1,0-1,1 1,-1 0,1-1,0 1,0-1,0 1,0-1,0 0,0 1,1-1,-1 0,1 0,-1 0,1 0,0 0,0 0,1 0,14 7,0-1,0 0,1-2,1 0,-1-1,1 0,0-2,0 0,0-1,0-1,0-1,0-1,0-1,0 0,0-1,0-1,4-2,15-2,-1-1,0-2,0-2,-1-1,-1-2,0-2,-2-1,21-15,-43 27,-1 0,0-1,0-1,-1 0,0 0,-1 0,0-1,0-1,-1 1,0-1,-1 0,0-1,-1 0,-1 0,1 0,-2 0,0 0,0-1,-1 0,-1 1,0-1,-1 0,0-2,-1 12,0-1,-1 1,1-1,-1 1,0 0,0 0,0-1,0 1,-1 1,1-1,-1 0,1 1,-1-1,0 1,0 0,0 0,-1 0,1 0,0 1,-1-1,1 1,-1 0,1 0,-1 0,0 0,1 1,-1-1,0 1,0 0,1 0,-1 1,0-1,1 1,-1 0,0-1,1 2,-1-1,1 0,-1 1,1 0,0-1,0 1,0 0,0 1,0-1,0 1,0-1,1 1,-1 0,1 0,0 0,0 0,0 0,0 0,1 1,-1-1,0 3,1-2,0-1,1 1,-1 0,1 0,-1 0,1 0,0 0,1 0,-1 0,1-1,0 1,0 0,0 0,0 0,0-1,1 1,0-1,0 1,0-1,0 0,0 1,1-1,-1 0,1-1,0 1,0 0,0-1,1 1,108 53,-66-37,-37-17,0 1,0 1,0-1,0 2,0-1,-1 1,0 0,0 1,0 0,-1 0,0 1,0 0,0 0,-1 1,0-1,-1 1,0 1,0-1,0 1,-1 0,-1 0,0 0,0 0,0 0,-1 1,-1 0,0-1,0 1,0 5,-37 115,35-127,0 0,0-1,0 1,0 0,0 0,1-1,-1 1,1 0,0 0,0 0,0 0,0 0,0 0,1-1,-1 1,1 0,0 0,0 0,0-1,0 1,0-1,1 1,-1-1,1 1,0-1,0 0,-1 1,2-1,-1 0,0 0,0-1,0 1,1 0,-1-1,1 0,-1 1,1-1,0 0,0 0,-1 0,1-1,0 1,0-1,0 0,0 1,1-1,23 2,-2-1</inkml:trace>
  <inkml:trace contextRef="#ctx0" brushRef="#br0" timeOffset="3318.285">166 1244,'192'-76,"150"-37,-121 43,-7 3,88-10,-128 43,-137 33,-32 5</inkml:trace>
  <inkml:trace contextRef="#ctx0" brushRef="#br0" timeOffset="3620.763">335 1414,'86'-25,"39"-11,12-6,-3 0,-10 2,-16 8,-17 5,-10 2,-13 5,-9 2,-6 3,-5 0,-8 2,-4 4,-10 3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9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0,-3 0,-2 0,0 5,-4 1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3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30,'43'0,"39"-5,9-1,-5 0,-8 1,-12 1,-13 2,-11 1,-7 0,-10 1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0,'-10'10,"-3"8,1-5,7-3,0-4,5-3,3-2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1 622,'19'0,"26"-4,10-3,0 1,-4 1,-7 2,-5 1,0 1,-1 0,-3 1,-3-4,-1-2,-2 0,-6 1</inkml:trace>
  <inkml:trace contextRef="#ctx0" brushRef="#br0" timeOffset="880.654">255 1018,'41'5,"0"-1,0-2,0-2,0-2,0-2,0-1,0-2,-1-2,0-2,-1-2,0-1,-1-1,-1-3,6-4,5-9,-1-3,-1-1,-2-2,14-18,-53 51,-1 1,0-1,1 0,-1 0,-1 0,1-1,-1 1,1-1,-2 0,1 0,0 0,-1 0,0-1,0 1,0-1,-1 1,0-1,0 1,0-1,-1 0,0 1,0-1,0 0,-1 0,0 1,0-1,0 1,-1-1,0 1,0-1,0 1,0 0,-1 0,0 0,0 0,-1 1,1-1,-1 1,0 0,0 0,0 0,-3-1,1 2,1 1,0 0,-1 0,0 0,1 1,-1-1,0 2,0-1,0 1,0-1,0 2,1-1,-1 1,0-1,0 2,0-1,1 1,-1-1,1 2,-1-1,1 1,0-1,-2 3,-7 3,1 0,0 1,1 1,0 0,1 1,0 0,0 1,-3 5,9-12,0 0,0 0,0 0,1 1,-1 0,1 0,1 0,-1 0,1 1,0-1,1 1,-1 0,1 0,1 0,-1 0,1 0,1 0,-1 0,1 1,0-1,1 0,0 0,0 0,0 0,1 0,0 0,0 0,1 0,0-1,0 1,1-1,0 0,0 0,0 0,0-1,2 1,12 5,1-2,0 0,0-1,1-1,0-1,0 0,1-2,0 0,-1-2,1 0,0-1,0-1,0-1,0-1,0-1,0-1,16-5,6-2,-1-2,0-2,-1-1,-1-3,13-9,-21 13,-6 3,0-1,-1 0,-1-2,0-1,-1-1,-1-1,0-1,-2 0,0-2,-1-1,-1 0,6-11,-23 32,0 1,0-1,-1 0,1 0,0 1,0-1,-1 0,1 0,-1 0,1 0,-1 0,1 0,-1 0,1 0,-1 0,0 0,0 0,1 0,-1 0,0 0,0 0,0-1,0 1,0 0,0 0,-1 0,1 0,0 0,-1 0,1 0,0 0,-1 0,1 0,-1 0,1 0,-1 0,0 0,1 1,-1-1,0 0,0 0,0 1,0-1,1 0,-1 1,0-1,0 1,0-1,0 1,0-1,0 1,0 0,0 0,-1-1,1 1,0 0,0 0,0 0,0 0,0 0,0 1,0-1,0 0,0 0,0 1,0-1,0 0,0 1,-1 0,-12 3,1 1,0 1,0 0,0 0,1 2,-1-1,2 2,-1-1,1 2,1-1,0 2,0-1,1 1,0 1,1-1,0 2,1-1,0 1,1 0,1 0,0 1,1-1,0 1,1 0,1 1,1-11,2 1,-1-1,0 0,1 0,0 1,0-1,0 0,1 0,-1 0,1 0,0 0,0-1,0 1,1 0,-1-1,1 0,0 1,0-1,0 0,0-1,0 1,1 0,-1-1,1 0,0 0,0 0,0 0,0-1,0 1,0-1,0 0,1 0,8 2,1-1,0 0,0 0,0-2,0 1,0-2,0 0,0-1,4-1,25-9,0-2,-2-2,0-2,0-2,-2-1,-1-2,0-2,-2-1,14-15,-36 32,-1-1,0 0,-1-1,-1 0,1-1,-2 0,0-1,0 0,-1 0,-1-1,0-1,-1 1,0-1,3-12,-10 25,0 0,0 0,0 0,0 0,0 0,-1 0,1 0,-1 0,1 1,-1-1,0 0,1 0,-1 0,0 0,0 1,0-1,-1 0,1 1,0-1,-1 1,1-1,-1 1,1 0,-1 0,1-1,-1 1,0 0,0 1,0-1,1 0,-1 0,0 1,0-1,0 1,0 0,0-1,0 1,0 0,0 0,0 0,0 1,0-1,0 0,0 1,0-1,0 1,0 0,0 0,0 0,1-1,-1 2,0-1,1 0,-1 0,1 0,-1 1,1-1,-1 1,1-1,0 1,0 0,0-1,0 2,-10 5,2 1,-1 1,2 0,-1 0,1 0,1 1,0 1,0-1,1 1,1 0,0 0,0 1,1 0,1-1,0 1,1 1,0-1,1 0,1 0,1 10,1-16,1 0,0 0,1-1,0 1,0-1,0 0,1 0,0 0,0-1,1 0,-1 0,1 0,0-1,0 1,1-1,-1-1,1 1,0-1,0-1,0 1,0-1,0 0,1-1,-1 1,0-2,1 1,-1-1,1 0,-1 0,1-1,-1 0,3-1,0 1,-1-1,1 0,-1 0,0-1,1-1,-1 1,-1-1,1-1,0 0,2-2,8-8</inkml:trace>
  <inkml:trace contextRef="#ctx0" brushRef="#br0" timeOffset="1229.429">2343 87,'64'-21,"2"2,-1 4,66-7,-124 21,-1-1,0 0,0 1,0-1,1 1,-1 1,0-1,1 1,-1 0,0 1,1-1,-1 1,0 1,0-1,1 1,-1 0,0 0,-1 1,1 0,0 0,-1 0,0 1,3 1,-8 1,1 0,-1 0,0 0,0 0,0 0,-1 0,0 0,0 0,0 0,-1 0,0-1,0 1,-1-1,1 1,-1-1,-1 0,1 0,-1 0,1 0,-1-1,-1 1,1-1,-3 2,-23 20,25-23,0 0,0 1,1 0,-1 0,1 0,0 1,0-1,0 1,0 0,1 0,0 0,0 1,0-1,1 1,0 0,-2 4,5-7,0 0,1-1,-1 1,0-1,1 0,-1 0,1 1,0-1,0 0,0 0,0 0,0-1,0 1,0 0,1-1,-1 0,1 1,-1-1,1 0,-1 0,1 0,0-1,-1 1,1-1,0 1,0-1,-1 0,1 0,0 0,0 0,-1-1,4 0,7 2,75 15,-62-12</inkml:trace>
  <inkml:trace contextRef="#ctx0" brushRef="#br0" timeOffset="1768.845">3783 228,'-19'2,"0"1,1 1,-1 1,1 0,0 2,0 0,1 1,0 1,1 0,-1 1,2 1,-1 0,2 2,0-1,0 2,-5 7,11-15,1 1,0 1,0 0,1 0,0 0,1 1,-1-1,1 1,1 1,0-1,0 1,1-1,0 1,1 0,0 0,1 0,0 0,0 1,1-1,0 0,1 0,0 0,1 1,0-1,0-1,1 1,1 0,-1-1,2 1,-1-1,3 3,2-2,0 1,0-2,1 1,1-2,-1 1,1-1,1-1,-1 0,1-1,1 0,-1 0,1-2,0 1,0-2,0 0,0 0,1-1,5-1,5 1,1-1,-1-1,1-2,-1 0,0-1,0-2,0-1,0 0,20-10,-25 10,-1-2,0 0,0-1,-1-1,0 0,-1-1,0-1,-1-1,0 0,-1-1,0-1,-1 0,-1 0,-1-1,0-1,-1 0,-1 0,0-1,-1-1,-1 1,3-15,-10 21,-1 1,0-1,-1 1,0 0,-1 0,0 0,-1 0,0 0,0 0,-2 1,1 0,-1 0,0 1,-1-1,0 1,-1 1,0 0,0 0,0 0,-1 1,-1 0,1 1,-1 0,0 0,0 1,-1 0,1 1,-1 0,0 1,0 0,-1 1,-4 0,-100-15,68 15</inkml:trace>
  <inkml:trace contextRef="#ctx0" brushRef="#br0" timeOffset="2048.11">3190 622,'495'-172,"-485"168,-1 0,0 0,0 0,1 1,-1 1,1-1,0 1,-1 1,1 0,0 0,0 1,0 1,0-1,-1 1,5 2,50 76,-57-71,1 0,-1 0,1 0,1-1,-1-1,1 1,0-1,1-1,-1 0,1 0,0-1,0 0,1-1,-1 0,1 0,0-1,-1-1,1 0,0 0,0-1,4-1,155-3,-146 3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0,'-24'5,"-8"6,6 2,12-2,9-3</inkml:trace>
  <inkml:trace contextRef="#ctx0" brushRef="#br0" timeOffset="263.825">495 112,'-4'-4,"-2"2,0 7,1 8,1 5,2 1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1,'-16'0,"0"1,0 0,0 1,1 1,-1 0,1 2,0-1,0 2,0 0,1 1,0 0,0 1,1 1,0 0,0 0,1 2,1-1,-1 2,1 1,-3 3,2 2,0 0,1 0,0 1,2 0,0 1,1 0,1 1,1-1,1 1,1 0,1 1,1-1,0 1,2-1,0 1,2-1,0 0,2 1,0-1,3 7,-3-16,0 1,0-1,2 0,-1 0,2-1,-1 1,2-2,-1 1,2-1,-1 0,1 0,1-1,-1-1,2 1,-1-2,1 1,0-1,1-1,-1 0,1-1,1 0,-1-1,0 0,1-1,5 1,0-1,0-1,0 0,0-2,0 0,0-1,0 0,0-2,0 0,0-1,-1-1,1 0,-1-2,-1 0,5-3,13-7,0-2,-2-1,0-2,-2-1,0-1,20-22,-36 31,0 0,-1-1,-1 0,0-1,-1 0,-1-1,-1 0,0-1,-2 0,0 0,2-10,-7 20,0-1,0 0,-1-1,0 1,-1 0,0 0,0 0,-1 0,0 0,-1-1,-1 2,1-1,-1 0,-1 0,0 1,0 0,-1 0,0 0,-1 1,0-1,0 1,-1 0,-5-4,-6-1,0 2,-1 0,0 1,0 1,-1 1,-1 1,1 1,-1 0,0 2,0 0,-1 2,1 0,-1 1,1 1,-1 1,1 1,0 1,0 1,-7 3,-13 0</inkml:trace>
  <inkml:trace contextRef="#ctx0" brushRef="#br0" timeOffset="335.889">0 480,'346'-97,"-320"90,-8 0,0 1,0 0,1 1,0 1,0 1,0 0,0 2,0 0,0 1,0 1,1 1,-1 1,-1 0,1 2,0 0,-1 1,0 0,38 36,-51-36,1-1,-1 1,1-1,1-1,-1 1,1-1,-1 0,1-1,0 0,1 0,-1 0,0-1,1 0,5 1,4-5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5:49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0,'5'0,"-4"0,-6 0,-7 0,-7 0,-4 0,-4 0,-1 0,-2 5,0 2,1-1,0-1,0-1,0-2,1-1,9-1,13 0,8 0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5:48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0,'-5'7,"1"0,1 1,0-1,0 1,0 0,1-1,0 1,0 0,1 0,0 1,0-1,1 0,0 0,2 5,-3 3,0 74,4-1,13 84,-11-140,-1 0,-2 0,-1 0,-1 0,-2 0,-1 0,-4 11,2-20,-25 63,19-112,15 6,2 2</inkml:trace>
  <inkml:trace contextRef="#ctx0" brushRef="#br0" timeOffset="462.284">367 113,'-75'54,"3"4,-44 45,113-101,0 0,0 0,0 0,0 1,1 0,-1-1,1 1,-1 0,1 0,0 1,0-1,0 0,1 1,-1-1,1 1,0-1,0 1,0 0,0-1,1 1,0 0,-1 0,1-1,1 1,-1 0,0 0,1-1,0 1,0 0,0-1,0 1,2 2,9 12,1-1,0 0,2-1,-1-1,2 0,12 9,5 5,145 109,-163-125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40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0 652,'103'33,"-70"-25,1-1,-1-2,1-2,0 0,0-2,31-4,-10 2,57-21,-88 11</inkml:trace>
  <inkml:trace contextRef="#ctx0" brushRef="#br0" timeOffset="385.933">988 59,'0'34,"0"29,0 10,0-3,0-4,0-8,0-9,0-9,0-5,0-5,0-2,0-1,0-1,-5-5,-1-5</inkml:trace>
  <inkml:trace contextRef="#ctx0" brushRef="#br0" timeOffset="719.11">1270 172,'-68'41,"32"-21,1 1,1 2,2 2,0 0,-16 19,46-43,1 0,-1 0,0 0,1 1,0-1,-1 0,1 1,0-1,0 1,0-1,0 1,0 0,0-1,0 1,0 0,1 0,-1-1,1 1,-1 0,1 0,0 0,0 0,0 0,0 0,0 0,0-1,0 1,1 0,-1 0,1 0,-1 0,1-1,0 1,-1 0,1 0,0-1,0 1,0-1,1 1,-1-1,0 1,1-1,-1 0,0 0,1 1,0-1,-1 0,1 0,-1-1,1 1,0 0,0 0,0-1,1 1,44 17,-35-15,-1 0,0 1,-1 0,1 1,-1 0,1 1,-1 0,-1 1,1-1,-1 2,-1-1,1 2,-1-1,-1 1,6 7,-5 3</inkml:trace>
  <inkml:trace contextRef="#ctx0" brushRef="#br0" timeOffset="1289.168">1665 342,'-28'13,"-1"2,2 1,0 1,1 1,-8 9,30-25,0 1,0-1,0 1,0 0,1 1,0-1,-1 0,1 1,1 0,-1-1,0 1,1 1,0-1,0 0,0 0,0 1,1-1,0 1,0-1,0 1,0 0,1-1,0 1,0 0,0-1,0 1,1 0,0-1,0 1,0 0,1-1,-1 0,1 1,0-1,0 0,3 4,-2-4,1 0,-1 0,1-1,0 1,0-1,0 0,0 0,1 0,-1-1,1 0,0 0,0 0,0 0,0-1,0 1,0-1,0-1,0 1,0-1,0 0,0 0,1 0,-1-1,0 1,0-2,0 1,0 0,0-1,0 0,0 0,-1 0,1-1,-1 1,0-1,1 0,-1-1,0 1,16-15,0 0,-2-2,0 0,-1 0,-1-2,-1 0,-1-1,7-18,6-4,-16 28,-1-1,-1-1,0 1,-2-1,0-1,-1 1,-1-1,-1 0,0-1,-2 1,0 0,-1-1,-2-4,1 21,0 0,0 0,-1 0,0 0,1 1,-1-1,-1 0,1 0,0 1,-1-1,0 1,0 0,0-1,0 1,-1 0,1 0,-1 0,0 1,1-1,-1 0,0 1,-1 0,1 0,0 0,-1 0,1 1,-1-1,0 1,1 0,-1 0,0 0,0 0,1 1,-1-1,0 1,0 0,0 0,0 1,0-1,1 1,-1 0,0 0,0 0,1 0,-1 1,1 0,-4 1,-4 5,1 1,1-1,-1 2,1-1,1 1,0 1,0 0,1 0,0 0,1 1,0 0,1 0,1 0,0 1,0-1,1 1,1 0,0 0,1 0,0 0,1 1,1-1,0 0,0 0,2 0,-1-2,0-1,1 1,1-1,0 0,0 0,1 0,0 0,1-1,0 0,0 0,1-1,0 0,1 0,0 0,0-1,0 0,8 4,104 45,-98-52</inkml:trace>
  <inkml:trace contextRef="#ctx0" brushRef="#br0" timeOffset="1700.987">2173 30,'-81'343,"72"-311,6-29,1 0,0 0,0 0,1 0,-1 0,1 1,0-1,0 1,0-1,0 1,0-1,1 1,-1 0,1-1,0 1,0 0,1-1,-1 1,1-1,0 1,0 0,0-1,0 0,0 1,1-1,0 0,0 1,0-1,0 0,0-1,0 1,1 0,-1-1,1 1,0-1,0 1,0-1,0 0,0-1,0 1,1 0,13 2,1-1,0-1,0 0,-1-1,1-1,0 0,14-3,11 1,-18 1</inkml:trace>
  <inkml:trace contextRef="#ctx0" brushRef="#br0" timeOffset="2481.857">734 877,'732'-1,"-133"-53,-499 40,84-1,-162 19,-5 2</inkml:trace>
  <inkml:trace contextRef="#ctx0" brushRef="#br0" timeOffset="2907.09">1496 1019,'0'24,"0"22,0 9,0-2,0-3,-5-7,-2-5,1-4,1-4,2-6</inkml:trace>
  <inkml:trace contextRef="#ctx0" brushRef="#br0" timeOffset="3321.961">1806 1047,'8'-2,"24"-9,0 2,1 2,0 1,1 1,-1 2,12 1,-43 1,1 1,-1 0,0 0,0 0,0 0,0 0,0 0,0 0,1 1,-1-1,0 1,0 0,0-1,0 1,0 0,-1 0,1 0,0 0,0 1,-1-1,1 0,0 1,-1-1,0 1,1 0,-1-1,0 1,0 0,0 0,0 0,0 0,0 0,0 0,-1 0,1 0,-1 0,1 0,-1 0,0 0,0 0,0 1,0-1,0 0,-1 0,1 0,-1 0,1 0,-1 0,0 0,0 0,1 0,-1 0,-1 0,1-1,-1 2,-17 23,-1-1,-1-1,-1-2,-1 0,-1-1,-11 7,-4 4,38-32,0 0,0 1,0-1,0 0,0 1,0-1,0 1,0-1,0 1,0-1,0 1,0 0,0-1,1 1,-1 0,0 0,0 0,1 0,-1-1,1 1,-1 0,1 0,-1 0,1 0,-1 0,1 0,0 1,0-1,-1 0,1 0,0 0,0 0,0 0,0 0,0 0,1 0,-1 0,0 1,0-1,1 0,-1 0,0 0,1 0,-1 0,1 0,0 0,-1-1,1 1,0 0,-1 0,1 0,0-1,0 1,0 0,0-1,1 1,139 5,-88-9,5 3,-34-1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0,'-9'4,"1"-1,-1 1,1 0,0 1,0 0,1 0,-1 1,1 0,1 0,-1 1,1 0,0 0,0 0,1 1,0 0,1 0,-3 6,-39 193,27-122,4 1,4 0,3 1,4 31,3-77,14 142,-12-175,1 0,0 0,1 0,0 0,0-1,1 1,0-1,0 0,1 0,-1 0,2-1,-1 1,1-1,0 0,0-1,0 0,1 0,0 0,0-1,2 1,-6-3,0 0,1-1,0 1,-1-1,1 0,0 0,0-1,0 1,-1-1,1 1,0-1,0 0,0-1,0 1,0-1,-1 0,1 0,0 0,0 0,-1 0,1-1,-1 0,1 0,-1 0,0 0,0 0,0-1,0 1,0-1,0 0,-1 0,1 0,-1 0,0 0,0 0,0-1,-1 1,1-1,-1 0,1 1,-1-1,0 0,-3-12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1,'-5'43,"-1"38,-1 11,2-6,2-13,1-14,-4-12,-1-9,1-7,-4-3,1-2,1-5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0,'62'5,"26"2,8-1,-9-1,-13-1,-15-2,-13-6,-9-2,-6 0,-9 1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1,'-19'38,"-7"32,2 9,4-4,6-10,6-12,3-9,8-8,4-5,4-8,6-3,5-5,-1-5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0,-1 4,0 3,2-1,2-2,1 0,1-2,1-1,0 0,0-1,1-1,-1 1,1 0,-6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1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145 283,'-13'9,"0"1,1 1,0 0,1 1,0 0,0 0,2 1,-1 1,2 0,0 0,0 0,2 1,-3 6,8-17,1-1,-1 0,0 0,1 0,0 1,0-1,0 0,0 1,0-1,1 0,-1 0,1 1,0-1,0 0,0 0,1 0,-1 0,1 0,-1 0,1-1,0 1,0-1,0 1,1-1,-1 1,0-1,1 0,0 0,-1 0,1-1,0 1,0-1,0 1,0-1,0 0,0 0,0 0,1-1,-1 1,8 1,0 0,0-1,1 0,-1 0,0-2,0 1,0-1,0-1,0 0,0-1,2 0,10-5,0-1,0-1,-1-2,0 0,-1-1,0 0,-1-2,0-1,-12 9,0-1,-1 1,1-1,-2 0,1-1,-1 1,0-1,-1-1,0 1,-1-1,0 0,0 0,-1 0,0 0,-1-1,0 1,-1-1,0 1,0-11,-2 16,1 0,-1 1,1-1,-2 0,1 1,0-1,-1 1,0 0,0 0,0-1,0 1,-1 0,1 1,-1-1,0 0,-1 1,1 0,0-1,-1 1,0 1,0-1,0 0,0 1,0 0,0 0,0 0,-1 1,1-1,-1 1,-1 0,-9-2,-1 0,1 2,-1 0,1 0,-1 1,1 1,0 1,-12 3,-114 44,105-28</inkml:trace>
  <inkml:trace contextRef="#ctx0" brushRef="#br0" timeOffset="3913.074">483 283,'-15'3,"3"9,12 268,-1-9,-4-248,-1-5</inkml:trace>
  <inkml:trace contextRef="#ctx0" brushRef="#br0" timeOffset="4563.96">766 0,'-1'2,"0"0,0 0,0-1,1 1,-1 0,1 0,-1 0,1 0,0 0,0 0,0 0,0 0,0 0,0 0,0 0,1 0,-1 0,1 0,-1 0,1-1,0 1,-1 0,2 1,38 106,-19-56,-1 1,-3 1,-3 0,-2 1,-2 1,-3 1,-4-37,-1-1,-1 0,0 1,-2 0,-1-1,0 0,-1 1,-2-1,0 0,-1-1,0 1,-2-1,-1-1,0 1,-1-1,-1-1,0 0,-2-1,0 0,-14 14,6-12,-1 0,-1-1,-1-1,0-1,-1-1,-1-2,0 0,-6 0,2-4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56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1 368,'453'0,"-323"-23,-118 19</inkml:trace>
  <inkml:trace contextRef="#ctx0" brushRef="#br0" timeOffset="253.314">29 649,'44'5,"37"-3,10-3,-5 0,-13-5,-9-2,-11 1,-9 2,-8 1,-9 2</inkml:trace>
  <inkml:trace contextRef="#ctx0" brushRef="#br0" timeOffset="1817.932">1327 1,'0'339,"-29"-85,29-123,0-131,0 0,0 0,0-1,0 1,0 0,0-1,0 1,0 0,0 0,0-1,0 1,0 0,0 0,0-1,0 1,1 0,-1 0,0-1,0 1,0 0,0 0,1-1,-1 1,0 0,0 0,0 0,1-1,-1 1,0 0,0 0,1 0,-1 0,0 0,0 0,1-1,-1 1,0 0,0 0,1 0,-1 0,0 0,1 0,-1 0,0 0,0 0,1 0,-1 0,0 1,0-1,1 0,-1 0,0 0,0 0,1 0,-1 0,0 1,0-1,1 0,-1 0,0 0,0 0,0 1,1-1,-1 0,0 0,0 1,6-13</inkml:trace>
  <inkml:trace contextRef="#ctx0" brushRef="#br0" timeOffset="2273.071">988 1,'179'11,"-93"-1,0-4,0-3,12-5,-39 2,39-17,-72 19,-23 2</inkml:trace>
  <inkml:trace contextRef="#ctx0" brushRef="#br0" timeOffset="2571.407">875 819,'58'-10,"23"-7,8-2,-6 3,-13 0,-13 1,-12 5,-8 3,-6 3,-4 2,-1 1,-1 2,-4-1</inkml:trace>
  <inkml:trace contextRef="#ctx0" brushRef="#br0" timeOffset="3066.13">1976 508,'-11'1,"1"0,-1 0,1 1,0 1,0 0,-1 0,2 0,-1 2,0-1,1 1,0 0,0 1,0 0,1 1,0 0,0 0,1 0,0 1,0 0,1 1,0 0,0 0,1 0,0 0,1 1,0 0,0 0,1 0,0 0,1 0,0 1,0 7,3-14,-1 0,1-1,0 1,0 0,0 0,0-1,0 1,1-1,0 1,0-1,0 0,0 1,0-1,1 0,-1 0,1-1,0 1,0-1,0 1,0-1,0 0,0 0,1 0,-1 0,1-1,-1 0,1 1,0-1,0-1,-1 1,1 0,0-1,0 0,0 0,0 0,-1 0,1-1,0 1,0-1,0 0,2-1,62-19,-36 10</inkml:trace>
  <inkml:trace contextRef="#ctx0" brushRef="#br0" timeOffset="3502.863">2710 85,'-70'76,"22"-27,3 2,2 2,3 1,-21 39,55-85,1-1,1 1,-1 0,1 0,1 0,-1 1,1-1,1 1,0 0,0 0,0 0,1 0,1 0,0 0,0 0,0 0,1 0,1 0,0 0,0 0,0-1,1 1,1 0,-1-1,1 0,1 0,-1 0,1-1,1 1,-1-1,1 0,1-1,2 3,5-1,0-2,1 0,0 0,0-1,0-1,0-1,1 0,0-1,-1 0,1-2,0 1,0-2,-1 0,15-4,4-1,-1-1,0-2,-1-2,0 0,-1-3,15-8,-20 8,-1 0,0-2,-1-1,-1-1,-1-1,-1-1,0 0,-2-2,0-1,-1 0,-2-1,0-1,-2 0,9-22,-20 40,0 0,-1 0,0-1,0 1,-1-1,0 1,0-1,-1 1,1-1,-2 0,1 1,-1-1,-1 1,1-1,-1 1,0 0,-1-1,0 1,0 0,-1 1,1-1,-1 0,-1 1,1 0,-1 0,0 1,-1-1,1 1,-1 0,0 0,0 1,-2-1,-7-5,0 2,0 0,0 0,-1 1,0 1,0 1,-1 0,0 2,0-1,0 2,0 0,0 1,-16 2,-9 3</inkml:trace>
  <inkml:trace contextRef="#ctx0" brushRef="#br0" timeOffset="3821.769">2456 424,'67'-26,"143"-41,-205 65,0 2,1-1,-1 0,1 1,-1 0,1 1,-1-1,1 1,-1 0,0 0,1 0,-1 1,0 0,0 0,0 1,0-1,-1 1,1 0,-1 0,1 0,-1 1,0 0,0-1,-1 2,1-1,-1 0,1 1,4 6,1 0,1 0,0-1,0-1,1 1,0-2,1 0,0 0,0-1,1 0,-1-1,10 2,-6-1,-10-3,1-1,-1 1,1-1,0-1,-1 1,1-1,0 0,1-1,-1 0,0 0,0 0,1-1,-1 0,0 0,0-1,1 0,-1-1,0 1,0-1,0 0,0-1,0 0,1-8,-6 1</inkml:trace>
  <inkml:trace contextRef="#ctx0" brushRef="#br0" timeOffset="5117.705">2823 85,'0'-5,"-5"-1,-6 0,-6 1,0 6,-3 4,-1 4,1 7,1 0,2 2,0-2,3 2,4-4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2:04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424 456,'120'-79,"-80"57,9-3,0 2,2 2,0 2,1 3,1 2,0 2,1 3,0 2,32 0,-79 6,0 0,0 0,1 0,-1 1,0 0,0 0,1 1,-1 0,0 0,0 1,0 0,0 0,0 1,0 0,0 0,-1 0,0 1,1 0,-2 0,1 1,0 0,-1 0,0 0,0 0,0 1,-1 0,0 0,3 6,1 12,-2 1,-1 0,-1 1,-1-1,-1 1,-2 0,0-1,-2 1,-1-1,0 1,-2-1,-1 0,-4 9,1 9,-33 179,35-94,8-148,-3 15,0 0,-1-1,0 1,0 0,0 1,0-1,-1 0,0 1,0 0,0 0,0 0,-1 1,1-1,-1 1,0 0,0 0,0 1,0-1,-1 1,1 0,-1 1,1 0,-1-1,0 2,-2-1,-8-1,0 1,0 1,0 0,-1 2,1-1,0 2,1 0,-12 5,-65 26,3 4,1 4,2 4,-47 35,-8 2,-113 78,228-132,27-21</inkml:trace>
  <inkml:trace contextRef="#ctx0" brushRef="#br0" timeOffset="263.193">706 739,'44'-10,"66"-22,29-5,1-2,-10 1,-16 7,-19 4,-20 7,-19 2,-13 3,-10 1,-5 2,-13 3,-8 7,-6 5</inkml:trace>
  <inkml:trace contextRef="#ctx0" brushRef="#br0" timeOffset="612">1778 964,'-43'154,"71"-227,-20 43,1 0,1 1,2 1,0 0,3 0,0 1,1 1,2 1,0 0,2 1,1 1,0 1,20-14,-2 22,-25 19</inkml:trace>
  <inkml:trace contextRef="#ctx0" brushRef="#br0" timeOffset="945.77">2315 683,'-19'9,"1"1,1 1,-1 1,2 1,0 0,0 1,2 1,-1 0,2 1,0 1,1 0,1 0,0 1,1 1,9-16,0-1,0 1,0 0,0 0,1 0,-1 0,1 0,0 0,-1 0,1 0,1 0,-1 0,0 0,1 0,-1 0,1 0,0 0,0 0,0-1,1 1,-1 0,1-1,-1 1,1-1,0 1,0-1,0 0,0 0,0 0,1 0,-1 0,0 0,1-1,0 1,-1-1,1 1,0-1,0 0,0 0,-1-1,1 1,0-1,0 1,0-1,0 0,0 0,0 0,2 0,8 1,-1 0,1 0,0-1,-1-1,1 0,-1-1,1 0,-1-1,0 0,0-1,0 0,0-1,-1-1,0 1,0-2,0 0,-1 0,0-1,0 0,-1 0,0-1,-1-1,0 1,0-1,-1-1,4-6,-9 13,0 1,-1-1,1 0,-1 0,0 0,0-1,0 1,0 0,-1 0,0 0,0-1,0 1,0 0,-1 0,1-1,-1 1,0 0,-1 0,1 0,0 0,-1 0,0 0,0 1,0-1,-1 1,1-1,-1 1,0 0,0 0,0 0,0 0,-1 0,1 1,-1 0,1-1,-1 1,0 1,0-1,0 0,0 1,0 0,0 0,0 0,0 1,-1-1,-2 1,-53 7,34 0</inkml:trace>
  <inkml:trace contextRef="#ctx0" brushRef="#br0" timeOffset="3993.761">2682 1049,'47'-83,"52"-51,-99 133,1 0,-1 0,1 0,-1 0,1 0,-1 0,1 0,-1 0,1 0,0 0,0 0,-1 1,1-1,0 0,0 1,0-1,0 0,0 1,0-1,0 1,0-1,0 1,0 0,0 0,0-1,0 1,0 0,0 0,0 0,0 0,1 0,-1 0,0 0,0 0,0 1,0-1,0 0,0 1,0-1,0 1,0-1,0 1,0-1,0 1,0 0,-1-1,1 1,0 0,0 0,-1 0,1 0,0-1,-1 1,1 0,0 1,10 125,-10-125,-1-1,1 1,0-1,0 1,0-1,0 1,0-1,0 1,0-1,0 0,1 0,-1 0,0 0,1 0,-1 0,1 0,-1 0,1 0,0 0,-1-1,1 1,0-1,-1 1,1-1,0 0,-1 0,1 0,0 0,0 0,-1 0,1 0,0 0,0-1,-1 1,1-1,0 1,-1-1,1 0,-1 0,1 1,0-2,67-40,37-42,-105 82,0 1,0 0,0 0,1 0,-1 0,0 0,1 0,-1 0,0 0,1 0,-1 1,1-1,-1 0,1 1,0 0,-1-1,1 1,0 0,-1 0,1 0,0 0,-1 0,1 0,0 0,-1 0,1 1,-1-1,1 1,0-1,-1 1,1 0,-1 0,0-1,1 1,-1 0,1 0,-1 0,0 1,0-1,0 0,0 0,0 1,0-1,0 0,0 1,0-1,-1 1,1-1,-1 1,1 0,-1-1,1 1,-1-1,0 1,0 0,0-1,0 1,0 0,18 107,-7-85,-1-5</inkml:trace>
  <inkml:trace contextRef="#ctx0" brushRef="#br0" timeOffset="5800.765">4262 823,'8'36,"0"0,-2 0,-2 0,-2 1,-1-1,-1 2,0-8,1 17,2-10,-2 0,-1-1,-2 1,-2 0,-1-1,-2 0,-2 0,-7 21,15-55,1 0,0 0,-1 0,0 0,1 0,-1 0,0 0,0 0,0 0,0 0,0 0,0-1,-1 1,1 0,-1-1,1 1,-1-1,1 0,-1 0,0 1,0-1,0 0,0 0,0-1,0 1,0 0,0-1,0 1,0-1,0 1,0-1,0 0,0 0,0 0,0 0,-1 0,1-1,0 1,0-1,0 1,0-1,0 0,0 0,0 0,1 0,-1 0,0 0,0 0,1-1,-1 1,0 0,1-1,0 0,-1 1,1-1,-1-1,-1-9,1 0,0 1,1-1,0 0,1 0,1 0,-1 0,2 0,0 1,0-1,1 1,3-8,11-35,3 0,1 1,4 1,1 1,3 2,1 0,3 2,2 2,2 1,2 2,20-17,-50 50,-4 3,0 0,1 0,-1 1,1-1,0 1,1 1,-1-1,1 1,-1 0,1 1,1 0,-1 0,0 0,1 1,3-1,-10 3,1 1,-1-1,1 0,-1 1,1-1,-1 1,1 0,-1 0,1-1,-1 1,0 0,1 0,-1 0,0 0,0 0,0 0,1 1,-1-1,-1 0,1 1,0-1,0 0,0 1,-1-1,1 1,-1-1,1 1,-1 0,0-1,1 1,-1-1,0 1,0 0,0-1,0 1,-1 0,1-1,0 2,-14 61,1-37,-1-1,-1-1,-1 0,-1-1,-1-1,-2 0,-1 0,4-7,0 0,-1-2,-1 0,0 0,-1-2,-1-1,1 0,-15 4,20-12,3-4</inkml:trace>
  <inkml:trace contextRef="#ctx0" brushRef="#br0" timeOffset="6294.574">4714 1049,'42'-6,"-1"-2,0-2,0-1,-1-2,-1-3,0 0,24-16,-51 25,-1 0,1-1,-1 0,-1-1,0-1,0 1,-1-1,0-1,0 0,-1 0,1-4,31-91,-39 103,-1 1,1-1,-1 0,0 0,0 0,0 0,0 0,0 0,-1 0,1 0,-1 0,0 0,0 1,0-1,0 0,-1 1,1-1,-1 1,1-1,-1 1,0-1,0 1,0 0,0 0,-1 0,1 0,0 1,-1-1,1 1,-1-1,0 1,1 0,-1 0,0 0,0 0,-1 0,-3 1,0 1,0-1,-1 1,1 1,0-1,0 1,0 1,0-1,1 1,-1 0,1 1,0-1,0 1,0 0,0 1,0 0,1 0,0 0,0 0,1 1,-1 0,1 0,0 0,1 0,-3 6,5-10,0-1,0 1,0 0,0 0,0 1,1-1,-1 0,1 0,-1 0,1 0,0 0,0 1,0-1,0 0,0 0,0 0,0 1,1-1,0 0,-1 0,1 0,0 0,0 0,0 0,0 0,0 0,0 0,1-1,-1 1,0 0,1-1,0 1,-1-1,1 0,0 1,0-1,0 0,0 0,-1 0,2 0,-1 0,90 8,141-76,-231 67,1-1,-1 0,0 1,1 0,-1-1,0 1,1 0,-1 0,0 1,1-1,-1 0,0 1,0-1,1 1,-1 0,0 0,0 0,0 0,0 0,0 0,0 1,0-1,0 0,-1 1,1 0,0-1,-1 1,1 0,-1 0,0 0,0 0,1 0,-1 0,-1 0,1 0,0 1,0-1,-1 0,1 0,-1 1,0-1,0 0,0 1,0-1,0 0,0 1,-1-1,1 0,-1 1,0-1,-1 9,-2 0,0 0,0 0,-1 0,0-1,-1 0,0 0,0-1,-1 1,-3 1,-43 78,54-49,9-28</inkml:trace>
  <inkml:trace contextRef="#ctx0" brushRef="#br0" timeOffset="6661.226">5645 880,'19'0,"0"0,0-2,-1 0,1-1,0 0,-1-2,0 0,0-1,0-1,-1-1,0 0,-1-2,0 1,0-2,-1 0,0-1,-1-1,9-9,-21 19,1 1,-1-1,0 0,0 0,0 0,0 0,-1-1,1 1,-1 0,0-1,0 1,0-1,0 0,0 1,-1-1,0 1,0-1,0 0,0 1,0-1,-1 0,0 1,1-1,-2 1,1-1,0 1,0 0,-1-1,0 1,0 0,0 0,0 0,0 0,-1 0,1 1,-1-1,1 1,-1-1,0 1,0 0,0 0,-1 0,-1 0,0 1,-1 0,1 0,-1 0,1 1,-1 0,0 0,1 1,-1-1,1 1,-1 0,1 1,0-1,-1 1,1 0,0 1,0-1,0 1,1 0,-1 0,1 0,-1 1,1 0,-84 93,82-87,0 0,1 0,0 0,0 1,1 0,0 0,1 0,0 0,1 1,1-1,0 1,0-1,1 1,1 7,-1-14,0 0,1 0,0 0,0 0,1 0,0 0,-1 0,1 0,1-1,-1 1,1-1,0 0,0 0,0 0,0 0,1 0,-1 0,1-1,0 0,0 0,1 0,-1 0,1-1,-1 1,1-1,0 0,-1-1,1 1,0-1,0 0,0 0,1-1,1 1,9-1,0 0,0 0,-1-2,1 0,0-1,-1 0,1-2,7-2,4-4</inkml:trace>
  <inkml:trace contextRef="#ctx0" brushRef="#br0" timeOffset="6984.656">6322 626,'-10'30,"1"1,1 0,2 0,1 1,1 0,2-1,1 2,0-30,1-1,-1 1,1 0,0-1,-1 1,1-1,0 1,1 0,-1-1,0 1,1-1,-1 1,1-1,0 1,0-1,0 1,0-1,0 0,1 1,-1-1,1 0,-1 0,1 0,0 0,0 0,0-1,0 1,0-1,0 1,0-1,0 1,1-1,-1 0,1 0,-1 0,1-1,-1 1,1-1,-1 1,1-1,-1 0,1 0,0 0,-1 0,1 0,-1 0,1-1,1 0,7-8,0 0,0 0,-1-1,-1-1,1 1,-2-2,1 1,-2-1,4-7,11-14,96-156,-101 169</inkml:trace>
  <inkml:trace contextRef="#ctx0" brushRef="#br0" timeOffset="7164.958">6830 710,'0'34,"0"15,5 0,2-8</inkml:trace>
  <inkml:trace contextRef="#ctx0" brushRef="#br0" timeOffset="7365.045">6830 429,'0'0</inkml:trace>
  <inkml:trace contextRef="#ctx0" brushRef="#br0" timeOffset="7617.097">7197 541,'-17'21,"2"0,0 2,2 0,0 0,1 1,2 1,0 0,2 0,-5 25,12-46,1-1,0 1,0-1,0 1,0-1,1 0,-1 1,1-1,0 1,0-1,0 0,1 0,-1 0,1 0,-1 0,1 0,0 0,0 0,0 0,1-1,-1 1,1-1,-1 0,1 0,0 0,0 0,0 0,0 0,0-1,0 0,1 1,-1-1,0-1,1 1,-1 0,0-1,1 1,-1-1,1 0,-1 0,1-1,-1 1,0-1,1 1,-1-1,0 0,1 0,-1-1,1 0,6-2,0-1,-1 0,1 0,-1-1,0 0,-1-1,0 0,0 0,0-1,-1 0,0 0,-1-1,1 1,-2-2,1 1,-1-1,-1 1,0-1,0 0,-1-1,0 1,-1-1,0 1,-1-1,0 0,0-4,0 9,0 0,0 0,0 0,0 0,-1-1,0 1,0 0,-1 0,0 0,0 0,0 0,-1 0,0 0,0 0,0 1,-1-1,0 1,0-1,0 1,-1 0,0 0,0 0,0 1,0 0,-1 0,1 0,-1 0,0 0,-1 1,1 0,0 0,-1 1,-1-1,-15 0</inkml:trace>
  <inkml:trace contextRef="#ctx0" brushRef="#br0" timeOffset="7900.45">7451 654,'3'10,"0"0,1 1,1-2,0 1,0 0,1-1,0 0,0 0,1-1,0 0,1 0,0 0,0-1,0-1,1 1,0-1,0-1,1 1,0-2,4 2,-10-4,0-1,0 0,0-1,0 1,0-1,0 0,0 0,0 0,0 0,1-1,-1 0,0 0,0 0,-1 0,1 0,0-1,0 0,0 0,-1 0,1 0,-1 0,0-1,0 1,0-1,0 0,0 0,0 0,-1-1,58-104,-55 97,37-83,-30 77</inkml:trace>
  <inkml:trace contextRef="#ctx0" brushRef="#br0" timeOffset="8234.386">8269 429,'-21'8,"1"1,0 1,1 1,0 0,1 2,0 0,1 1,-13 12,28-24,0-1,0 1,0 0,0 0,1-1,-1 1,0 0,1 1,-1-1,1 0,0 0,0 1,-1-1,2 0,-1 1,0-1,0 1,1-1,-1 1,1 0,0-1,0 1,0-1,0 1,1-1,-1 1,0 0,1-1,0 1,0-1,0 0,0 1,0-1,0 0,0 1,1-1,-1 0,1 0,0 0,0 0,-1 0,1-1,0 1,1-1,-1 1,37 18,-35-20,0 1,0-1,-1 1,1 0,0 1,0-1,-1 0,1 1,0 0,-1 0,0 0,1 1,-1-1,0 1,0-1,-1 1,1 0,0 0,-1 0,0 1,0-1,0 1,0-1,0 1,-1-1,0 1,1 0,-1 0,-1 0,1 0,0 0,-1 0,0 0,0 0,0 0,-1 0,1 0,-1-1,-1 5,-3 0,-1-1,0 1,0-1,0-1,-1 1,0-1,-1 0,1-1,-1 1,0-2,0 1,-1-1,1 0,-1-1,0 0,0 0,-4 0,-12 0,2 0</inkml:trace>
  <inkml:trace contextRef="#ctx0" brushRef="#br0" timeOffset="9348.739">9088 823,'25'-2,"-1"-1,0-1,0-2,0 0,-1-2,0 0,0-2,-1 0,0-1,-1-2,0 0,17-15,129-110,-165 136,1-1,0 0,-1 0,1 0,0 0,0 1,1-1,-1 1,0 0,1 0,-1 0,1 0,0 1,0-1,0 1,0 0,0 0,0 0,0 1,0-1,0 1,0 0,0 1,0-1,0 0,0 1,0 0,0 0,0 0,-1 1,1-1,0 1,0 0,-1 0,0 0,1 0,-1 1,2 1,0 6,0 0,-1 0,-1 0,1 0,-2 0,1 1,-1 0,-1-1,0 1,0 0,-1 0,-1 0,0-1,0 1,-1 0,0-1,-1 1,0-1,-1 0,0 0,-1 0,0-1,-1 2,1 1,0 0,-1 0,0 0,-1-1,-1 0,0 0,0 0,-1-1,0-1,-1 0,0 0,0 0,-1-2,0 1,-1-1,1-1,-1 0,-1-1,1 0,-1-1,-12 3,23-6,-1-1,1 0,-1 1,1-1,-1 0,1 0,-1 0,1 0,-1-1,1 1,-1-1,1 0,-1 1,1-1,0 0,-1-1,1 1,0 0,0 0,0-1,0 0,0 1,0-1,0 0,1 0,-1 0,1 0,-1 0,1 0,0 0,0 0,-1-1,2 1,-1-1,0 1,0 0,1-1,-1 1,1-1,0 1,0-1,0 0,0 1,0-1,1 1,-1-1,1 1,0-1,-1 1,1 0,0-1,0 1,4-3,-1 0,0 1,1 0,0-1,0 2,0-1,1 0,-1 1,1 0,0 1,0-1,0 1,0 0,0 0,0 1,1 0,-1 0,1 1,-1-1,0 1,1 1,-1-1,0 1,1 0,-1 1,0-1,0 1,0 0,0 1,0 0,0 0,4 4,1 0,0-1,1 0,-1 0,1-1,0-1,0 0,1-1,-1 0,1-1,0 0,-1-1,1-1,0 0,0 0,0-1,-1-1,1 0,-1-1,1 0,-1-1,0 0,0-1,2-2,16-8,-1-1,0-2,-1-1,-1-1,-1-1,1-3,5-5,-1-1,-1-1,-2-2,-1 0,-2-2,-1-1,-1-1,-3-1,-1-1,-2 0,-1-2,-2 0,-2 0,-2-1,4-37,-14 69,2 7,-1-1,0 0,1 0,-2 0,1-1,0 1,-1 0,0 0,0 0,0 0,0 0,-1 0,0-1,0 1,0 0,0 0,0 0,-1 1,0-1,0 0,0 1,0-1,0 1,-1-1,1 1,-1 0,0 0,0 0,0 1,-1-1,1 1,-1 0,1 0,-1 0,0 0,0 0,-1 0,-7 5,1 1,0 0,0 0,0 1,1 0,-1 1,1 1,1-1,-1 1,1 1,0 0,1 0,0 1,0 0,1 0,0 1,1 0,0 0,-2 5,-14 19,2 1,2 0,1 2,1 0,2 1,2 1,2 0,1 0,2 1,0 10,6-35,1 0,0 0,1 0,0 0,1-1,1 1,0-1,1 1,1-1,0 0,1 0,0-1,1 0,1 0,0 0,1-1,0 0,1-1,0 0,0-1,1 0,1 0,0-1,0-1,1 0,0-1,0 0,1-1,-1 0,1-1,1-1,-1 0,1-1,-9-2,0-1,0 0,1-1,-1 1,0-1,0-1,0 1,0-1,-1 0,1 0,0 0,-1-1,1 0,-1 0,0 0,0-1,0 0,0 0,-1 0,0-1,1 0,6-10</inkml:trace>
  <inkml:trace contextRef="#ctx0" brushRef="#br0" timeOffset="9605.565">10724 710,'0'39,"0"17,0-1</inkml:trace>
  <inkml:trace contextRef="#ctx0" brushRef="#br0" timeOffset="9875.059">10810 316</inkml:trace>
  <inkml:trace contextRef="#ctx0" brushRef="#br0" timeOffset="10335.36">11064 626,'-14'10,"1"0,1 0,-1 2,2-1,0 2,0-1,1 1,1 1,0 0,1 0,0 1,1 0,1 0,0 1,-1 11,6-24,0 0,1-1,-1 1,1 0,0 0,0 0,0 0,1 0,-1 0,1 0,-1 0,1-1,0 1,0 0,0 0,1-1,-1 1,1-1,-1 1,1-1,0 0,0 1,0-1,0 0,0 0,0-1,1 1,-1 0,0-1,1 1,0-1,-1 0,1 0,2 1,4 0,-1 0,1 0,0-1,-1 0,1-1,0 0,0 0,-1-1,1 0,8-3,13-4,0-1,-1-2,0-1,-1-1,0-2,-1-1,-1 0,-1-2,0-1,-1-2,5-6,19-22,-2-2,-3-2,-2-2,20-37,-49 76,-2 0,0 0,-1-1,0 0,-2-1,0 0,-1 0,-1-1,0 0,-2 0,0 0,0-15,-3 29,0 1,-1-1,1 0,-1 1,0-1,-1 1,1-1,-1 1,1 0,-1 0,-1 0,1 0,0 0,-1 0,0 0,0 1,0-1,-1 1,1 0,-1 0,1 0,-1 1,0-1,0 1,0 0,0 0,-1 0,1 1,0 0,-1-1,0 1,1 1,-1-1,1 1,-1 0,0 0,1 0,-1 0,1 1,-1 0,1 0,-1 0,1 1,-3 0,-19 9,0 1,1 1,1 2,0 0,1 1,1 2,0 0,2 1,0 1,1 1,1 1,1 0,0 2,2 0,1 0,-10 27,20-44,1 1,0 0,1 0,-1 1,2-1,-1 0,1 1,0-1,1 1,0-1,1 1,-1-1,1 1,1-1,0 0,0 0,1 1,0-1,0-1,1 1,0 0,0-1,0 0,1 0,1 0,-1-1,1 0,0 0,0 0,1-1,-1 1,6 2,15 4,0 0,0-1,1-2,0-1,1-1,-1-2,1 0,1-2,-1-2,0 0,0-2,1-1,-1-1,0-2,0-1,-1-1,0-1,24-12,-31 13,-1-1,-1-1,1-1,-1 0,-1-2,0 0,-1-1,0-1,-1 0,-1-1,0-1,-1-1,0 0,-2 0,0-2,-1 1,7-17,-17 33,1-1,0 1,-1-1,0 0,1 0,-1 0,0 0,-1 0,1 0,0 0,-1 0,0 0,0 0,0 0,0 0,0 0,0 0,-1 0,0 0,1 0,-1 0,0 0,0 0,-1 1,1-1,-1 0,1 1,-1-1,0 1,0-1,0 1,0 0,0 0,-1 0,1 0,-1 0,1 1,-1-1,0 1,1-1,-1 1,0 0,-2 0,-4-1,0 1,-1 0,1 0,-1 1,1 0,-1 1,1 0,0 1,-1 0,1 0,0 1,0 0,0 1,1-1,-1 2,1-1,0 1,-1 2,-11 6,1 2,0 1,1 0,1 1,0 1,-7 11,18-22,-1 0,2 0,-1 1,1 0,0 0,1 0,0 0,0 1,1 0,0-1,1 1,0 0,0 1,1-1,0 0,0 0,1 1,1-1,-1 0,1 1,1-1,0 0,0 0,1 0,0 0,1-1,-1 1,5 6,7 2,0-1,1 0,1-1,0 0,1-2,0 0,1-1,1-1,0 0,0-2,1-1,0 0,0-1,11 1,8 0,1-1,-1-2,1-1,0-3,29-2,-41 0</inkml:trace>
  <inkml:trace contextRef="#ctx0" brushRef="#br0" timeOffset="12350.918">0 1444,'622'-1,"-226"-23,280-8,305 33,-537-27,20-5,887 31,-890 0,-226-27,-49 14,117-5,-65-8,69-4,8 2,384 29,-332-28,285-3,-300 20,-138-3,103 11,18-1,73-24,-76 14,-185 2,1 6,0 6,19 9,167 8,139-17,-212-3,336 2,-569 5,-23 2</inkml:trace>
  <inkml:trace contextRef="#ctx0" brushRef="#br0" timeOffset="56567.136">5391 1670,'-14'10,"-1"3,3-6,8-4,5-2</inkml:trace>
  <inkml:trace contextRef="#ctx0" brushRef="#br0" timeOffset="56861.338">5842 1641,'-9'5,"-9"2,0 4,2 5,9 0,5-3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59 323,'-1'435,"-25"-185,-5-28,31-198</inkml:trace>
  <inkml:trace contextRef="#ctx0" brushRef="#br0" timeOffset="5520.125">2 380,'1'-4,"-1"0,1 1,0-1,0 0,0 1,0-1,1 1,0 0,-1-1,1 1,0 0,1 0,-1 0,1 0,-1 0,1 1,0-1,0 1,0 0,0-1,0 2,0-1,1 0,2-1,95-32,-79 29,11-2,0 1,0 1,1 2,0 1,0 2,-1 1,1 2,-31-3,0 1,-1-1,1 1,-1 0,1 0,0 0,-1 0,1 0,0 1,-1-1,1 1,-1-1,1 1,-1 0,1 0,-1 0,0 1,1-1,-1 0,0 1,0 0,0-1,0 1,0 0,-1 0,1 0,0 0,-1 0,1 1,-1-1,0 0,0 1,0-1,0 1,0-1,-1 1,1-1,-1 1,1 0,-1-1,0 1,0-1,0 1,-1 0,1-1,0 1,-1-1,0 1,0-1,0 1,0 1,-8 11,-1-1,0 1,-1-1,0-1,-1 0,-1-1,0 0,0-1,-14 8,-14 14,-128 115,167-147,0 0,0 0,0 0,1 0,-1 0,0 1,1-1,-1 1,1-1,0 1,-1-1,1 1,0 0,0 0,0 0,0-1,0 1,1 0,-1 0,1 0,-1 0,1 0,-1 0,1 1,0-1,0 0,0 0,0 0,1 0,-1 0,1 0,-1 0,1 0,-1 0,1 0,0 0,0 0,0-1,0 1,0 0,1 0,-1-1,0 1,1-1,-1 1,1-1,1 1,129 46,-74-33,-38-10,-11-3,1-1,0 1,0 1,-1-1,1 2,-1-1,0 1,0 1,0 0,-1 0,0 1,0 0,0 0,-1 1,1 0,-2 0,1 0,-1 1,0 0,-1 1,4 6,-9-7,-1 0,0 0,0-1,-1 1,0 0,0-1,-1 0,0 1,0-1,-1 0,0-1,0 1,0-1,-1 1,0-1,0-1,-1 1,0-1,0 0,0 0,0-1,-1 1,0-1,0-1,-1 1,-36 21,-2-2,-1-2,-42 13,81-30,1-1,0-1,-1 1,0-1,1 0,-1-1,0 0,0 0,0-1,0 0,0 0,0-1,-2 0,-2-9,6-3</inkml:trace>
  <inkml:trace contextRef="#ctx0" brushRef="#br0" timeOffset="6233.766">764 860,'0'6,"14"124,-14-126,1-1,1 1,-1-1,0 0,1 1,0-1,0 0,0 0,0 0,0 0,0-1,1 1,-1-1,1 1,0-1,0 0,0 0,0 0,0 0,0-1,1 1,-1-1,0 0,1 0,-1 0,1 0,0-1,-1 1,1-1,-1 0,1 0,0 0,-1-1,1 1,7-3,0 0,0-1,-1 0,1-1,-1 0,0-1,-1 0,0 0,0-1,0 0,0-1,3-4,33-26,112-83,-155 120,0 1,0 0,0 0,0 1,0-1,0 0,0 1,0-1,0 1,0 0,0-1,0 1,-1 0,1 0,0 0,-1 0,1 1,0-1,-1 0,1 1,-1-1,0 1,0-1,1 1,-1 0,0 0,0-1,-1 1,1 0,0 0,-1 0,1 0,-1 0,1 0,-1 0,0 0,0 0,0 0,0 0,0 0,0 0,-1 0,1 1,3 13,-2-11,0 0,0 0,0 0,1 0,0 0,0-1,0 1,0 0,1-1,0 0,0 1,0-1,0 0,1 0,-1-1,1 1,0-1,0 0,0 0,1 0,-1-1,1 1,0-1,-1 0,1 0,0-1,0 1,0-1,0 0,0-1,1 1,-1-1,3 0,10-5,1 0,-1-1,1 0,-2-2,1 0,-1-2,0 1,-1-2,0 0,-1-1,0-1,-1 0,-1-1,0 0,0-1,-2 0,1-3,17-16,-1-3,-2 0,-1-1,-2-2,-2 0,-2-2,-1 0,-3 0,-1-2,-2 0,-2 0,-2-1,-2-1,-2 1,-2-5,-8-78,6 128,0-1,0 1,0-1,0 1,0-1,0 1,-1-1,1 1,0-1,0 1,0-1,0 1,-1-1,1 1,0 0,0-1,-1 1,1-1,0 1,-1 0,1-1,0 1,-1 0,1-1,-1 1,1 0,-1 0,1-1,-1 1,1 0,-1 0,1 0,0 0,-1-1,1 1,-1 0,0 0,1 0,-1 0,1 0,-1 0,1 0,-1 1,1-1,-1 0,1 0,0 0,-1 0,1 1,-1-1,1 0,-1 0,1 1,0-1,-1 0,1 1,-1-1,1 1,0-1,-1 0,1 1,0-1,0 1,-1-1,1 1,-16 31,5 6,1 1,3 0,1 1,1 0,3 0,1 0,2 0,2 0,3 13,30 215,-33-251,0-7,-1 0,0 0,-1 1,0-1,0 1,-1-1,-1 1,0-1,0 1,-3 8,-24-7,10-18</inkml:trace>
  <inkml:trace contextRef="#ctx0" brushRef="#br0" timeOffset="6484.852">1414 465,'38'0,"37"-5,15-6,2-1,-5 1,-7 2,-14-1,-7 0,-10 2,-8 3,-6 1,-4 3,-3 0,-1 1,-6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398 645,'-5'-5,"-1"0,0 1,0-1,0 1,0 0,-1 1,0 0,1 0,-1 0,0 1,-1 0,1 0,0 0,0 1,-1 0,1 1,-1 0,1 0,0 1,-1-1,1 2,0-1,-1 1,1 0,0 0,0 1,1 0,-1 0,1 1,-4 2,-7 7,1 0,0 1,1 1,1 1,0 0,1 0,1 1,1 1,0 0,1 1,-5 13,12-24,0-1,0 1,0 0,1 0,1 0,-1 0,1 0,0 0,1 1,0-1,1 0,-1 0,1 0,1 0,0 0,0 0,0 0,1 0,0-1,1 1,0-1,0 0,0 0,1 0,0-1,0 1,1-1,0-1,0 1,0-1,0 0,1 0,0-1,0 0,1 0,2 1,2 0,1-1,0 0,0 0,0-1,1-1,-1 0,1-1,-1 0,1-2,-1 1,1-1,-1-1,1-1,-1 0,0 0,0-1,0-1,4-3,11-10,-2-2,0-1,-1-1,-1-1,-1-2,-1 0,-2-1,0-1,-2-1,-1 0,-1-1,-1-1,-2-1,6-22,-6 16,-1 1,-3-2,0 0,-3 0,-1 0,-2-1,-1 1,-2-1,-2 0,-2 1,-5-25,-39-65,45 123,1 0,-1 1,0-1,0 1,-1 0,1 0,-1 0,0 1,0-1,0 1,-1 0,1 0,-1 0,1 1,-1-1,0 1,0 0,0 1,0-1,-1 1,1 0,0 0,-5 0,3 4,1 0,0 0,0 0,0 0,0 1,1 0,0 0,0 1,0-1,0 1,0 0,1 1,0-1,0 1,1 0,0 0,0 0,0 0,0 0,1 1,0-1,1 1,-1-1,1 1,0 0,1 6,-7 31,1-1,3 1,1 0,2 0,3 0,1 0,8 33,1-18,4 0,1 0,14 24,-9-22,85 156,-52-140,-52-75,-3-5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1,'5'0,"11"0,3 4,2 2,4 0,1-1,2-1,0-2,1-1,0-1,0 0,-1 0,1 0,-1 0,-4 0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2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1,'38'5,"27"1,8 0,-4-1,-9-2,-15-5,-10-4,-6 1,-9 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0,'-34'74,"-86"310,28-34,87-237,5-110,0 0,1 0,0 0,0 0,0-1,0 1,0 0,1 0,-1-1,1 1,0 0,0-1,0 0,0 1,0-1,0 0,1 0,-1 0,1-1,-1 1,1 0,0-1,-1 0,1 0,0 1,0-2,0 1,0 0,0-1,0 1,0-1,0 0,0 0,3 0,197-23,-91 23,-88 0</inkml:trace>
  <inkml:trace contextRef="#ctx0" brushRef="#br0" timeOffset="618.945">1041 396,'-7'-6,"0"1,-1 0,0 0,0 1,0 0,0 0,0 1,-1 0,0 0,1 1,-1 0,0 1,0 0,0 0,0 1,0 0,0 0,0 1,0 1,0-1,0 2,0-1,1 1,-1 0,1 1,0 0,0 0,0 1,0 0,1 0,0 1,0-1,0 2,-1 2,5-6,0 1,1-1,0 1,-1 0,1 0,0 0,1 0,-1 0,1 0,0 1,0-1,0 0,1 1,-1-1,1 0,0 1,0-1,1 1,0-1,-1 0,1 1,0-1,1 0,-1 0,1 0,0 0,0 0,0 0,1 0,-1-1,1 1,0-1,0 1,9 10,1-1,0 1,1-2,1 0,0-1,0 0,5 1,66 59,-84-68,1-1,-1 1,0 1,0-1,-1 0,1 0,-1 0,0 1,0-1,0 1,0-1,0 1,-1 0,1-1,-1 1,0-1,0 1,-1 0,1-1,-1 1,0-1,1 1,-2-1,1 1,0-1,-1 0,1 1,-1-1,0 0,-9 11,0 0,0-1,-2-1,1 0,-1-1,-1 0,0-1,-1 0,1-1,-2-1,1-1,-1 0,-1-1,1 0,-1-1,0-1,-5 0,-109 26,132-40,10 4</inkml:trace>
  <inkml:trace contextRef="#ctx0" brushRef="#br0" timeOffset="869.179">1351 650,'-9'38,"-9"23,-5 5,1-3,4-8,6-14</inkml:trace>
  <inkml:trace contextRef="#ctx0" brushRef="#br0" timeOffset="1017.415">1408 29,'0'0</inkml:trace>
  <inkml:trace contextRef="#ctx0" brushRef="#br0" timeOffset="1488.667">1577 1017,'67'-122,"74"-118,-93 191,-47 48,0 0,0 0,0 1,0-1,0 0,1 1,-1-1,0 1,0-1,0 1,0 0,1-1,-1 1,0 0,0 0,1 0,-1 0,0 0,0 0,1 0,-1 0,0 1,0-1,1 0,-1 1,0-1,0 1,0 0,0-1,0 1,0 0,0-1,0 1,0 0,0 0,0 0,0 0,0 0,-1 0,1 0,0 0,-1 0,1 0,-1 0,1 1,-1-1,0 0,1 0,-1 0,0 1,20 164,-20-160,1-1,0 1,0-1,1 0,0 1,0-1,0 0,0 0,1 0,0 0,0-1,0 1,0-1,1 1,0-1,0 0,0-1,0 1,0-1,1 0,0 0,0 0,0 0,0-1,0 0,0 0,0-1,1 1,-1-1,1 0,-1 0,1-1,0 0,4-2,0-1,0-1,0 0,0 0,0-1,-1 0,0 0,0-1,0-1,-1 1,0-2,0 1,-1-1,0 0,0 0,-1-1,0 0,0 0,-1 0,2-6,33-40,61-92,-87 124</inkml:trace>
  <inkml:trace contextRef="#ctx0" brushRef="#br0" timeOffset="1890.303">2706 227,'-37'27,"2"3,1 1,1 1,2 2,-21 29,45-52,0 1,0-1,1 1,1 1,0-1,1 1,0 0,1 0,0 0,1 0,1 0,0 1,1-1,0 0,1 1,0-1,1 0,1 0,0 0,1 0,0 0,1-1,0 0,3 3,-4-4,2 0,0-1,0 0,1 0,0-1,0 0,1 0,0-1,1 0,0 0,0-1,1 0,0 0,0-1,0-1,1 0,0 0,0-1,0 0,0-1,1-1,0 1,-1-2,1 0,0 0,0-1,-1 0,1-1,0-1,0 0,6-5,-1 0,0-2,-1 0,0 0,0-2,-1 0,0-1,-1 0,0-1,-1-1,-1 0,0 0,-1-2,-1 1,0-1,-1-1,-1 0,0 0,-1 0,-1-1,-1 0,0-1,0-11,-3 21,-1 0,-1 1,0-1,0 0,0 1,-1-1,0 0,-1 1,0-1,0 1,-1 0,0 0,-1 0,0 0,0 0,0 1,-1-1,0 1,-1 1,1-1,-1 1,-1 0,1 0,-1 0,0 1,0 0,-1 1,1-1,-1 2,0-1,0 1,0 0,-1 0,1 1,-1 1,1-1,-1 1,1 1,-4-1,-26 4,5 1</inkml:trace>
  <inkml:trace contextRef="#ctx0" brushRef="#br0" timeOffset="2188.114">2368 678,'448'-146,"-441"144,-5 0,1 1,-1-1,0 1,1 0,-1-1,1 1,-1 0,1 1,-1-1,1 0,0 1,-1 0,1-1,0 1,-1 0,1 0,0 1,-1-1,1 0,0 1,-1 0,1 0,-1 0,1 0,-1 0,1 0,-1 0,0 1,1-1,-1 1,0 0,0 0,0-1,1 3,13 40,-14-37,0 0,0 0,1 0,-1-1,2 1,-1-1,1 1,0-1,0 0,1 0,0-1,1 2,4-1,0 0,0-1,0 0,1 0,0-1,0-1,0 0,0 0,0-1,1 0,-1-1,1-1,-1 0,1 0,-1-1,5-1,6 1,3 1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36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57 706,'21'7,"1"0,-1-1,1-2,0 0,0-1,0-1,0-1,0-2,22-2,1 2,113 1,-147 11,-15-5</inkml:trace>
  <inkml:trace contextRef="#ctx0" brushRef="#br0" timeOffset="329.856">57 989,'25'-5,"21"-2,8 1,0 1,-4 1,-7 2,-5 1,-4 1,-4 0,-1 0,-2 0,-5 5,-1 2,-4-1</inkml:trace>
  <inkml:trace contextRef="#ctx0" brushRef="#br0" timeOffset="1765.513">1 424,'26'-22,"0"0,2 2,0 0,1 2,1 2,1 0,16-4,-44 18,1 0,-1 0,1 0,0 0,0 1,0 0,0-1,0 2,1-1,-1 0,0 1,0 0,0 0,1 0,-1 0,0 1,0-1,0 1,0 0,1 1,-2-1,1 1,0-1,0 1,0 0,-1 1,1-1,-1 1,0-1,0 1,0 0,0 0,0 1,0-1,-1 0,0 1,1 0,-1 1,19 47,-20-46,0 0,1 0,0 0,0 0,0 0,1 0,0 0,0-1,0 0,1 1,0-1,0 0,0-1,0 1,1-1,0 0,0 0,0 0,0-1,0 0,1 0,0 0,-1 0,1-1,5 1,9 0,0-2,0 0,1-1,-1-1,1-1,-1-1,0 0,0-2,-3 3,-3 3</inkml:trace>
  <inkml:trace contextRef="#ctx0" brushRef="#br0" timeOffset="2447.099">1384 1,'1'74,"1"-28,-1 1,-3 0,-2-1,-2 1,-1-1,-3 0,-3 3,-26 47,-5-3,-3-1,-22 26,5-5,61-110,0-1,1 1,0 0,0 0,0 0,0 0,0 0,0 1,1-1,0 0,0 1,0-1,0 1,0 0,1-1,-1 1,1-1,0 1,0 0,0-1,1 1,-1 0,1-1,0 1,0-1,0 1,1-1,-1 0,1 1,0-1,0 0,0 0,0 0,0 0,1 0,-1-1,1 1,0-1,7 2,1 0,1-1,-1 0,0-1,1 0,-1-1,1-1,-1 1,1-2,-1 0,1 0,-1-1,1 0,-1-1,10-4,30-3,118-20,-145 27</inkml:trace>
  <inkml:trace contextRef="#ctx0" brushRef="#br0" timeOffset="6435.126">2146 424,'-8'-2,"0"0,0 0,0 1,-1 0,1 1,0 0,0 0,-1 0,1 1,0 0,0 1,0 0,0 0,0 1,0 0,0 0,1 1,0 0,0 0,0 1,0 0,1 0,-1 0,1 1,1 0,-1 0,1 1,0 0,1 0,-1 0,1 0,1 0,-1 1,0 4,-26 119,27-118,1 1,1-1,0 0,1 1,1-1,0 1,1-1,0 0,1 0,0 0,1 0,1 0,0-1,1 1,0-1,1-1,0 1,0-1,2 0,-1-1,1 0,1-1,0 1,0-2,1 0,0 0,0-1,0 0,1 0,1-2,-1 0,1 0,-1-1,1 0,1-1,1-1,3 1,1 0,0-2,0 0,-1-2,1 0,0-1,-1 0,1-2,-1 0,0-1,0-1,0-1,-1 0,4-4,-7 3,-1 0,0-1,0 0,-1-1,-1 0,1-1,-2-1,0 1,0-2,-1 1,0-1,-1-1,-1 0,0 0,-1 0,-1-1,0 1,0-1,-2-1,2-14,-4 17,0 0,-1 0,-1 0,0 1,-1-1,0 0,-1 0,0 1,-1 0,-1 0,0 0,0 0,-1 0,0 1,-1 0,-1 1,0 0,0 0,-8-7,5 6,-1 0,0 1,0 1,-1 0,0 0,-1 1,1 1,-2 0,1 1,-1 1,0 0,0 1,0 1,0 0,-1 1,1 1,-1 0,0 1,1 0,-1 2,1 0,-1 0,1 2,0 0,0 0,-1 2,-25 16,6 0</inkml:trace>
  <inkml:trace contextRef="#ctx0" brushRef="#br0" timeOffset="7351.082">1892 735,'6'-11,"0"1,1 1,0-1,0 1,1 0,0 1,1-1,0 2,0-1,0 1,1 1,0 0,1 0,-1 1,1 0,0 1,0 0,1 1,-1 0,1 1,-1 0,11 0,-14 2,1-1,-1 1,1 1,-1-1,1 1,-1 1,0 0,0 0,1 0,-1 1,-1 1,1-1,0 1,-1 0,0 1,0 0,0 0,0 0,3 6,112 105,3-41,-121-73,0 0,1-1,-1 1,1-1,0 0,-1 0,1-1,0 0,0 1,-1-2,1 1,0 0,0-1,-1 0,1 0,0 0,-1-1,1 0,-1 0,0 0,0 0,1 0,-2-1,1 0,0 0,0 0,-1 0,0-1,1 1,24-43,-17 23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0 974,'37'0,"0"-1,0-2,-1-2,1-1,-1-1,0-3,-1 0,13-8,11-11,-1-4,-2-1,-1-3,-2-2,-1-3,-3-2,-1-2,-3-2,36-48,-13 5,-3-2,29-62,-50 82,-12 30,-31 42,-1 1,1-1,0 0,-1 1,1-1,0 0,-1 1,1-1,0 1,0-1,-1 1,1-1,0 1,0-1,0 1,0 0,0 0,0-1,0 1,-1 0,1 0,0 0,0 0,0 0,0 0,0 0,0 0,0 0,0 1,0-1,0 0,-1 1,1-1,0 1,0-1,0 0,0 1,-1 0,1-1,0 1,-1-1,1 1,0 0,-1 0,1-1,-1 1,1 0,-1 0,1 0,-1 0,0-1,1 2,7 23,-1 0,-1 0,-1 1,-1 0,-2 0,0 0,-2 0,-1 8,1 1,2-3,-1 0,-2 0,-1 0,-2 0,-1 0,-1-1,-2 0,-1 0,-1-1,-2 0,-1-1,-1 0,-1-1,-2 0,-1-2,-1 0,-1-1,-1-1,-8 7,9-14,-1-1,0-1,-1-1,-1 0,0-2,-1-1,0 0,0-2,-1-1,0-1,-1-1,0-1,0-1,0-2,-22 0,35-2,10 1,-1 0,1-1,-1 1,0-1,1 0,-1 0,1 0,-1-1,0 1,1-1,-1 0,1 0,-1 0,1 0,-1-1,1 1,0-1,0 0,0 0,0 0,0 0,0-1,1 1,-1-1,1 0,-1 1,1-2,2-7</inkml:trace>
  <inkml:trace contextRef="#ctx0" brushRef="#br0" timeOffset="360.504">1722 550,'-31'10,"0"0,0 2,2 1,-1 2,2 1,-13 9,35-22,0 0,0 0,0 1,0 0,1 0,-1 0,1 1,0-1,0 1,1 0,0 1,0-1,0 1,0 0,1 0,0 0,0 0,1 1,0-1,0 1,0-1,1 1,0 0,0 0,0-1,1 1,0 0,1 0,0 0,0-1,0 1,1 0,0-1,0 1,0-1,1 1,3 0,0 0,1 0,-1 0,1 0,1-1,-1-1,1 1,0-1,1 0,-1-1,1 0,0-1,0 1,0-2,0 1,0-1,1-1,-1 1,1-2,-1 1,1-1,-1-1,1 0,-1 0,1-1,-1 0,0 0,0-1,0-1,0 1,0-1,-1-1,0 0,1 0,-5 0,0 1,-1-1,1 0,-1 0,0-1,0 1,-1 0,1-1,-1 0,0 0,-1 1,0-1,0 0,0 0,0 0,-1 0,0-1,0 1,-1 0,0 0,0 0,0 0,-1 1,0-1,0 0,0 0,-3-4,-5-10,-1 0,-1 1,0 0,-1 1,-2 1,-13-14,5 6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1,'34'5,"25"1,8 0,-3-1,-8-7,-8-2,-8-1,-5 1,-5 1,-7 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5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1510 197,'0'0,"0"1,0-1,-1 0,1 0,0 1,0-1,0 0,-1 1,1-1,0 1,0-1,0 0,0 1,0-1,0 0,0 1,0-1,0 1,0-1,0 0,0 1,0-1,0 1,0-1,0 0,0 1,0-1,0 0,1 1,-1-1,0 0,0 1,0-1,1 0,-1 1,0-1,1 0,-1 0,0 1,0-1,1 0,-1 0,0 1,1-1,-1 0,1 0,-1 0,0 0,1 0,-1 0,0 1,1-1,-1 0,1 0,-1 0,0 0,1 0,-1-1,1 1,-1 0,-10 40,-92 359,98-290,5-105,0-1,0 0,0 0,0 0,0-1,1 1,-1 0,1 0,-1-1,1 1,0-1,0 1,1-1,-1 0,0 0,1 0,-1 0,1 0,0-1,0 1,-1-1,1 1,0-1,0 0,0 0,0-1,0 1,1-1,-1 1,0-1,0 0,2 0,12-2,0-1,-1 0,0-1,0-1,0-1,0 0,-1-1,6-3,-16 8,32-18,-21 11</inkml:trace>
  <inkml:trace contextRef="#ctx0" brushRef="#br0" timeOffset="548.646">1793 27,'80'-21,"-76"20,0-1,-1 1,1 1,0-1,0 1,-1-1,1 1,0 0,0 0,0 1,0-1,-1 1,1 0,0 0,0 0,-1 0,1 1,-1 0,1-1,-1 1,0 0,0 1,0-1,0 1,0-1,0 1,-1 0,1 0,-1 0,0 0,0 0,0 1,0-1,0 1,-1-1,0 1,0-1,0 1,0 0,0 0,-1 2,-21 65,18-69,1 0,0 1,0-1,0 1,0 0,1-1,-1 1,1 0,0 0,0 0,0 0,0 0,0 0,1 0,-1 0,1 1,0-1,0 0,0 0,0 0,0 1,1-1,0 0,-1 0,1 0,0 0,1 0,-1 0,0 0,1-1,0 1,-1 0,1-1,0 1,1-1,-1 0,0 1,1-1,-1 0,1-1,-1 1,1 0,0-1,14 4,0-1,0 0,1-2,-1 0,1-1,-1-1,1 0,-1-1,5-2,29 0,-26 3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3:5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59,'-16'9,"0"1,0 0,1 2,0-1,1 2,1 0,0 1,1 0,0 1,1 0,1 1,0 0,1 0,1 1,1 0,0 1,1 0,-3 14,-3 25,2 1,2-1,3 1,2 0,4 27,-3-69,1 0,1 0,1 1,0-1,1 0,0 0,1 0,1 0,1-1,0 1,1-1,1 0,0-1,1 0,1 0,0 0,1-1,0-1,1 0,11 11,-9-14,0 0,1-1,0 0,0-1,1 0,-1-1,1-1,2 0,-7-3</inkml:trace>
  <inkml:trace contextRef="#ctx0" brushRef="#br0" timeOffset="2118.419">654 114,'-4'-1,"1"0,0 0,-1 1,1-1,-1 1,1 0,-1-1,1 2,-1-1,1 0,0 1,-1-1,1 1,-1 0,1 0,0 1,0-1,0 0,0 1,0 0,0 0,0 0,0 0,1 0,-1 1,1-1,0 0,0-1,1 0,0 1,-1-1,1 1,0 0,0-1,0 1,0 0,0 0,0-1,0 1,1 0,-1 0,1 0,-1 0,1 0,0 0,0 0,0 0,0 0,0 0,0 0,0 0,1 0,-1 0,1 0,-1 0,1 0,0 0,0-1,0 1,0 0,0 0,0-1,0 1,1-1,-1 1,1-1,-1 1,1-1,-1 0,2 1,81 40,-53-35,-22-6,0 1,0 0,0 0,0 1,0 0,-1 0,0 1,1 0,-1 0,-1 1,1 0,-1 1,0-1,2 3,-8-6,0 0,0 0,0 0,0 0,0 0,-1 0,1 0,-1 0,0 0,1 0,-1 0,0 0,0 0,0 0,0 1,-1-1,1 0,-1 0,1 0,-1 0,0 0,1 0,-1 0,0 0,0 0,-1-1,1 1,0 0,0-1,-1 1,1-1,-1 1,0-1,1 0,-1 1,0-1,-71 43,66-41,-22 11,3 0</inkml:trace>
  <inkml:trace contextRef="#ctx0" brushRef="#br0" timeOffset="2382.67">569 59,'34'-10,"25"-3,7 1,-2 2,-3 3,-2 3,-6 2,-12 6,-9 2,-4 0,-3 0,-5-2</inkml:trace>
  <inkml:trace contextRef="#ctx0" brushRef="#br0" timeOffset="2762.833">513 651,'43'0,"34"-5,8-1,-1 0,-9 1,-9-3,-10-1,-9 2,-9 1,-6 3,-3 1,-3 1,1 1,-6 0</inkml:trace>
  <inkml:trace contextRef="#ctx0" brushRef="#br0" timeOffset="3187.423">880 764,'-17'17,"1"1,0 1,2 1,0 0,1 0,1 1,1 1,1 0,1 1,1 0,0 5,6-24,1 0,-1 1,1-1,0 1,1-1,-1 1,1-1,0 1,0 0,0-1,0 1,1 0,0-1,0 1,0-1,1 0,-1 1,1-1,0 0,0 0,1 0,-1 0,1 0,0 0,0-1,0 0,0 1,1-1,-1 0,1 0,0-1,0 1,0-1,4 2,10 0,0-1,0-1,0 0,0-1,1-1,-1-1,0-1,13-2,50-32,-80 34,1 1,-1 0,0-1,1 1,-1-1,0 1,0-1,0 0,0 1,0-1,0 0,0 0,0 0,-1 0,1 1,-1-1,0 0,1 0,-1 0,0 0,0 0,0 0,-1 0,1 0,0 0,-1 0,1 0,-1 0,1 0,-1 0,0 1,0-1,0 0,0 0,0 1,-1-1,1 1,0-1,-1 1,1 0,-1-1,-8-4,0 0,0 1,-1 1,1-1,-1 2,0-1,0 2,0-1,0 2,-1-1,1 2,-1-1,1 1,0 1,-1 0,-2 2,1-2,0 1,0 1,0 0,0 1,1 0,-1 1,1 0,1 1,-1 0,-6 5,0 3</inkml:trace>
  <inkml:trace contextRef="#ctx0" brushRef="#br0" timeOffset="3669.904">1444 30,'22'23,"-1"0,-1 1,-1 2,-2 0,0 1,-2 0,-1 1,-1 1,-1 0,-2 1,-1 0,-1 0,-1 1,-2 0,-2 1,0-1,-2 1,-2-1,-1 0,-4 21,0-23,-2 0,-2 0,0-1,-2 0,-1-1,-1 0,-1-1,-2-1,0 0,-2-2,0 0,-2-1,0-1,-2-1,-16 12,15-14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2,'7'4,"0"0,1 0,-1-1,1 0,-1-1,1 1,0-1,0-1,0 0,0 0,1 0,-1-1,0 0,5-1,3 1,158-17,58 5,-183 12,-25 1</inkml:trace>
  <inkml:trace contextRef="#ctx0" brushRef="#br0" timeOffset="299.87">197 199,'39'0,"17"0,3 0,-2 0,-7 0,-7 0,-6-5,-4-1,-4-1,-1 2,-1 2,0 1,0 1,-4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1,'-5'0,"-6"5,-1 6,5 1,5 4,3-1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1,'-5'9,"-1"4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86,'-25'3,"0"2,1 1,-1 1,1 0,0 2,1 1,0 1,1 1,0 1,0 1,2 1,0 0,0 2,2 0,0 1,1 1,1 1,-2 3,11-10,-1-1,2 1,-1 1,2-1,0 1,1 0,0 0,1 1,0-1,1 1,1-1,0 1,1 0,1-1,0 1,1-1,1 1,0-1,1 0,2 4,-3-12,0 1,1 0,0-1,0 0,1 0,0 0,0-1,0 0,0 0,1 0,0 0,0-1,1 0,-1 0,1-1,-1 1,1-2,0 1,0-1,1 0,2 0,7 2,0-2,0 0,0 0,1-2,-1 0,0-1,0-1,14-4,-7-1,0-1,-1-1,0-1,0-2,-1 0,-1-1,0-1,-1-1,0-1,-2 0,1-2,-2 0,-1-1,0-1,3-7,-11 16,-1-1,-1 0,0 0,0 0,-1-1,-1 0,0 0,-1 0,0-1,-1 1,-1-1,0 0,-1 1,0-1,-1 0,-1 1,0-1,-1 1,0 0,-1 0,0 0,-1 0,-1 1,0-1,-2-2,-1 3,-1 0,1 0,-2 1,0 0,0 1,-1 1,0-1,0 2,-1 0,0 0,-1 1,0 1,0 0,0 1,-1 1,1 0,-1 1,0 0,0 1,0 1,-1 0,1 1,0 1,0 1,0 0,0 0,0 2,-11 3,-8 6</inkml:trace>
  <inkml:trace contextRef="#ctx0" brushRef="#br0" timeOffset="365.191">1 482,'23'-14,"11"-7,1 1,0 2,1 2,1 1,1 1,23-3,-53 16,0 0,-1 1,1 1,0-1,-1 1,1 1,-1-1,1 1,-1 0,0 1,0 0,0 0,0 1,0-1,-1 1,0 1,1-1,-2 1,5 4,88 43,-84-49,0 0,1-1,-1-1,0-1,0 0,1 0,-1-2,0 0,0 0,2-2,1-7,-4-1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05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46,'0'573,"-26"-391,22-183,4-10</inkml:trace>
  <inkml:trace contextRef="#ctx0" brushRef="#br0" timeOffset="301.095">57 46,'531'-17,"-285"4,-144-2,-90 26,-14-1</inkml:trace>
  <inkml:trace contextRef="#ctx0" brushRef="#br0" timeOffset="566.55">0 893,'39'-10,"36"-7,10-2,-4 3,-12 4,-12 4,-11 4,-9 1,-5 3,-4 0,-7 6,-6 1</inkml:trace>
  <inkml:trace contextRef="#ctx0" brushRef="#br0" timeOffset="880.126">988 639,'-24'24,"-8"13,2 4,10-4,9-4,11-7,10-9,4-1,4-5,3-3,4-8,2-5,1 0,1-5,0-1,-5 2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335 397,'-14'-14,"13"11,-1 0,0 1,0 0,-1-1,1 1,0 0,-1 0,1 0,-1 0,0 1,0-1,1 1,-1-1,0 1,0 0,0 0,-1 1,1-1,0 1,0-1,0 1,-3 0,-4 3,0 0,1 1,-1 1,1-1,0 1,1 1,-1-1,1 2,0-1,0 1,1 0,0 1,0 0,1 0,0 0,0 1,1-1,0 1,-3 9,-13 27,2 1,1 0,3 1,-9 49,22-90,1 1,0 0,0 0,1 0,0 0,0 0,1 0,0 0,0 0,1 0,-1 0,2-1,-1 1,1-1,0 1,0-1,0 0,1 0,0 0,0-1,1 1,-1-1,1 0,1 0,-1-1,0 0,1 0,0 0,0 0,0-1,1 0,-1-1,1 1,-1-1,1 0,6 0,6-1,0-2,0 0,-1-1,1-1,0-1,-1 0,1-2,-1 0,-1-1,1-1,-1 0,-1-1,1-1,-2-1,1 0,-1-1,-1 0,0-2,-1 1,-1-2,8-11,1 2,-1-1,-1-1,-2-1,0 0,1-9,-14 29,-1 0,0-1,0 1,-1-1,0 0,0 0,-1 0,0 0,-1 0,1 0,-1 0,-1 0,0 0,0 0,0 0,-1 0,-1 0,1 1,-1-1,0 1,-1 0,0 0,-1-3,-1 1,0 0,-1 1,0 0,0 0,-1 0,0 1,0 0,0 1,-1 0,0 0,-1 1,1 0,-1 1,0 0,0 0,0 1,0 0,-1 1,1 0,-1 1,0 0,1 0,-1 2,0-1,1 1,-1 1,1-1,-5 3,12-4,1 1,-1-1,1 1,-1 0,1 0,-1 0,1 0,0 0,-1 0,1 0,0 1,0 0,0-1,0 1,0 0,0 0,0 0,1 0,-1 0,1 0,0 0,-1 1,1-1,0 1,0-1,0 1,1-1,-1 1,1-1,-1 1,1-1,0 1,0 0,0-1,0 1,0-1,1 1,-1 0,1-1,0 1,0-1,0 1,0-1,0 0,0 1,1-1,-1 0,1 0,-1 0,1 0,0 0,0 0,1 0,14 7,0-1,0 0,1-2,1 0,-1-1,1 0,0-2,0 0,0-1,0-1,0-1,0-1,0-1,0 0,0-1,0-1,4-2,15-2,-1-1,0-2,0-2,-1-1,-1-2,0-2,-2-1,21-15,-43 27,-1 0,0-1,0-1,-1 0,0 0,-1 0,0-1,0-1,-1 1,0-1,-1 0,0-1,-1 0,-1 0,1 0,-2 0,0 0,0-1,-1 0,-1 1,0-1,-1 0,0-2,-1 12,0-1,-1 1,1-1,-1 1,0 0,0 0,0-1,0 1,-1 1,1-1,-1 0,1 1,-1-1,0 1,0 0,0 0,-1 0,1 0,0 1,-1-1,1 1,-1 0,1 0,-1 0,0 0,1 1,-1-1,0 1,0 0,1 0,-1 1,0-1,1 1,-1 0,0-1,1 2,-1-1,1 0,-1 1,1 0,0-1,0 1,0 0,0 1,0-1,0 1,0-1,1 1,-1 0,1 0,0 0,0 0,0 0,0 0,1 1,-1-1,0 3,1-2,0-1,1 1,-1 0,1 0,-1 0,1 0,0 0,1 0,-1 0,1-1,0 1,0 0,0 0,0 0,0-1,1 1,0-1,0 1,0-1,0 0,0 1,1-1,-1 0,1-1,0 1,0 0,0-1,1 1,108 53,-66-37,-37-17,0 1,0 1,0-1,0 2,0-1,-1 1,0 0,0 1,0 0,-1 0,0 1,0 0,0 0,-1 1,0-1,-1 1,0 1,0-1,0 1,-1 0,-1 0,0 0,0 0,0 0,-1 1,-1 0,0-1,0 1,0 5,-37 115,35-127,0 0,0-1,0 1,0 0,0 0,1-1,-1 1,1 0,0 0,0 0,0 0,0 0,0 0,1-1,-1 1,1 0,0 0,0 0,0-1,0 1,0-1,1 1,-1-1,1 1,0-1,0 0,-1 1,2-1,-1 0,0 0,0-1,0 1,1 0,-1-1,1 0,-1 1,1-1,0 0,0 0,-1 0,1-1,0 1,0-1,0 0,0 1,1-1,23 2,-2-1</inkml:trace>
  <inkml:trace contextRef="#ctx0" brushRef="#br0" timeOffset="3318.285">166 1244,'192'-76,"150"-37,-121 43,-7 3,88-10,-128 43,-137 33,-32 5</inkml:trace>
  <inkml:trace contextRef="#ctx0" brushRef="#br0" timeOffset="3620.763">335 1414,'86'-25,"39"-11,12-6,-3 0,-10 2,-16 8,-17 5,-10 2,-13 5,-9 2,-6 3,-5 0,-8 2,-4 4,-10 3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9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0,-5 0,-3 0,-2 0,0 5,-4 1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3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30,'43'0,"39"-5,9-1,-5 0,-8 1,-12 1,-13 2,-11 1,-7 0,-10 1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0,'-32'29,"2"2,1 0,1 2,2 1,2 1,1 1,-12 27,4-6,8-11,-2-2,-2 0,-1-2,-3-1,-22 22,42-52,1-1,-2 0,0 0,0-2,0 0,-1 0,0-1,-1 0,1-1,-1-1,-1 0,-8 1,-2-2</inkml:trace>
  <inkml:trace contextRef="#ctx0" brushRef="#br0" timeOffset="370.795">107 57,'23'28,"186"257,-79-60,-77-102,-53-124,0 0,0 1,0-1,1 0,-1 0,0 1,0-1,0 0,1 0,-1 1,0-1,1 0,-1 1,0-1,1 0,-1 1,1-1,-1 0,1 1,-1-1,1 1,0-1,-1 1,1 0,0-1,-1 1,1 0,0-1,0 1,-1 0,1 0,0-1,0 1,-1 0,1 0,0 0,0 0,-1 0,1 0,0 0,0 1,-1-1,1 0,0 0,0 0,-1 1,1-1,0 0,-1 1,1-1,0 1,-1-1,1 1,-1-1,1 1,-1-1,1 1,-1 0,1 0,3-21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33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1102,'-29'38,"-24"32,-7 9,1-9,11-12,8-15,12-16</inkml:trace>
  <inkml:trace contextRef="#ctx0" brushRef="#br0" timeOffset="502.375">852 989,'-3'16,"1"0,0 0,2 1,-1-1,2 0,0 1,1-1,1 0,0 0,1 0,1 0,1-1,0 0,2 3,-6-15,0 0,1 0,-1 0,0 0,1-1,0 1,0-1,-1 0,1 0,1 0,-1 0,0 0,0-1,1 1,-1-1,1 0,-1 0,1 0,-1 0,1-1,0 0,-1 0,1 0,0 0,-1 0,1-1,0 1,-1-1,1 0,2-1,103-54,-95 47,144-74,-155 83,0 0,1 0,-1 0,0 1,1-1,-1 1,0-1,0 1,0 0,0 0,0 1,0-1,0 1,0-1,0 1,0 0,-1 0,1 0,-1 1,0-1,1 0,-1 1,0 0,0-1,-1 1,1 0,26 25,-19-25,1 0,-1-1,1 0,0-1,-1 1,1-2,0 1,0-2,-1 1,1-1,0-1,-1 1,1-2,-1 1,1-1,-1-1,0 0,0 0,-1-1,1 0,-1 0,0-1,2-2,-3 4,15-10,-1-1,0-1,-2-2,1 1,12-18,-16 19,-12 12,-1-1,1 1,-1-1,0 0,0 0,0 0,0-1,-1 1,0 0,0-1,-1 0,0 1,0-1,1-4,-1-11</inkml:trace>
  <inkml:trace contextRef="#ctx0" brushRef="#br0" timeOffset="1583.091">2207 1,'-54'131,"5"2,7 2,-16 97,9 75,50-236,0-69,-1 0,1-1,-1 1,1 0,0 0,0-1,0 1,0 0,0-1,0 1,0-1,1 0,-1 1,0-1,1 0,-1 0,1 0,-1 0,1 0,0 0,0 0,-1 0,1-1,0 1,0-1,0 1,-1-1,1 0,0 0,0 0,0 0,0 0,0 0,-1 0,3-1,10-2,0-1,0 0,0-1,0 0,-1-2,0 1,0-2,0 1,-1-2,0 0,0-1,48-30,-58 38,0 1,1-1,-1 1,1 0,-1 0,1 0,0 1,-1-1,1 0,0 1,0 0,0 0,-1-1,1 2,0-1,0 0,-1 1,1-1,0 1,-1 0,1-1,0 1,-1 1,1-1,-1 0,0 1,1-1,-1 1,0 0,0-1,0 1,0 0,0 1,0-1,-1 0,1 0,-1 1,0-1,1 1,-1 1,4 4,-1 0,1 0,0-1,1 0,0 1,0-2,0 1,1-1,0 0,0 0,1-1,-1 0,1 0,0-1,1 0,-1 0,1-1,-1 0,1-1,0 0,0 0,0-1,1 0,-1-1,2 1,6-4,0-1,-1 0,1-2,-1 1,0-2,0 0,-1-1,0-1,0 0,-1-1,0 0,-1-1,0-1,1-1,-8 8,-1 0,1 0,-1-1,0 1,0-1,-1 0,0-1,0 1,0-1,-1 1,0-1,0 0,-1-1,0 1,0 0,-1-1,1 1,-2 0,1-1,-1 0,0 1,-1-1,0 0,0 6,0 0,0-1,-1 1,1 0,-1 0,0 0,0 0,0 0,0 1,0-1,0 1,0-1,0 1,0 0,-1 0,1 0,0 0,-1 0,1 0,-1 0,0 1,1 0,-1-1,1 1,-1 0,1 0,-1 0,0 1,1-1,-1 1,1-1,-1 1,1 0,-1 0,1 0,-80 49,72-40,1-1,0 1,0 1,0-1,2 1,-1 1,2 0,-1 0,2 0,-1 0,2 1,-1 0,2 0,0 0,-1 13,4-23,0 1,1-1,-1 1,1-1,0 1,0-1,0 1,1-1,-1 0,1 1,-1-1,1 0,0 0,0-1,1 1,-1 0,1-1,-1 1,1-1,0 0,0 0,0 0,0 0,0 0,0-1,0 1,1-1,-1 0,1 0,-1 0,1 0,1-1,117 7,-84-13,-1-2,0-2,-1-1,0-2,-1-1,0-2,-2-1,1-2,-2-1,21-18,-31 23,0 0,0-2,-2-1,0-1,-2 0,0-2,11-15,-28 35,1 0,-1 0,1 0,-1-1,0 1,0-1,1 1,-1-1,0 1,0-1,0 0,-1 1,1-1,0 0,-1 0,1 1,-1-1,1 0,-1 0,0 0,0 0,0 0,0 0,0 0,0 0,-1 1,1-1,0 0,-1 0,0 0,1 1,-1-1,0 0,0 0,0 1,0-1,0 1,-1-1,1 1,0-1,-1 1,1 0,0 0,-1 0,0 0,1 0,-1 0,0 0,1 0,-1 1,-66 36,49-21,7-8,8-5,0 0,0 1,0-1,0 1,0 0,1 0,-1 0,1 1,0-1,0 1,0-1,0 1,1 0,-1 0,1 1,0-1,1 0,-1 2,4-4,0 1,0 0,0-1,0 0,1 1,-1-1,1 0,-1 0,1-1,0 1,0 0,0-1,0 0,0 0,0 0,1 0,-1 0,0 0,0-1,1 0,-1 1,0-1,0-1,1 1,-1 0,0-1,1 1,-1-1,0 0,0 0,0-1,25-5,-25 5,1 0,0 1,0-1,0 1,0-1,0 1,0 0,0 1,0-1,0 1,0-1,0 1,0 0,1 1,-1-1,0 1,0 0,0 0,0 0,0 1,0-1,-1 1,1 0,0 0,-1 0,1 0,-1 1,0 0,2 1,9 30,-12-28,0 0,0 0,0 0,1-1,0 1,1-1,-1 1,1-1,0 0,0-1,0 1,1-1,3 3,5-1,1 0,0-1,0-1,0 0,0-1,1 0,0-1,-1-1,1 0,0-2,0 1,-1-2,1 0,0 0,6-1,-1 0,1-1,-1-1,-1-1,1 0,-1-2,0 0,-1-2,1 0,-2 0,0-2,0 0,-1-1,-1-1,0 0,0-1,-2-1,0 0,0-1,-12 15,1 1,-1 0,0-1,1 0,-1 1,0-1,0 0,0 0,0 1,0-1,0 0,-1 0,1 0,-1 0,1 0,-1 0,0 0,0 0,0 0,0 0,0-1,0 1,0 0,-1 0,1 0,-1 0,1 0,-1 1,0-1,0 0,0 0,0 0,0 0,0 1,-1-1,1 1,0-1,-1 1,1-1,-1 1,0 0,1 0,-1 0,0 0,0 0,0 0,0 0,0 0,0 1,0-1,0 1,-1 0,-6 1,-1 1,1 0,0 0,0 1,0 1,1-1,-1 1,1 1,0 0,0 0,0 0,1 1,0 0,0 1,0 0,1 0,0 0,0 1,1-1,-2 5,1-6,1 0,-1 1,1 0,1 0,-1 0,1 0,0 1,1-1,0 1,0 0,1 0,-1 1,2-1,-1 0,1 1,1-1,0 1,0-1,0 0,1 1,0-1,1 1,0-1,0 0,1 0,0 0,0 0,4 5,4-2,0-1,0-1,1 0,0 0,1-1,0-1,0 0,1-1,0 0,0-1,0 0,0-2,1 1,0-2,-1 0,1-1,7 0,97-4,-84-3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1 622,'19'0,"26"-4,10-3,0 1,-4 1,-7 2,-5 1,0 1,-1 0,-3 1,-3-4,-1-2,-2 0,-6 1</inkml:trace>
  <inkml:trace contextRef="#ctx0" brushRef="#br0" timeOffset="880.654">255 1018,'41'5,"0"-1,0-2,0-2,0-2,0-2,0-1,0-2,-1-2,0-2,-1-2,0-1,-1-1,-1-3,6-4,5-9,-1-3,-1-1,-2-2,14-18,-53 51,-1 1,0-1,1 0,-1 0,-1 0,1-1,-1 1,1-1,-2 0,1 0,0 0,-1 0,0-1,0 1,0-1,-1 1,0-1,0 1,0-1,-1 0,0 1,0-1,0 0,-1 0,0 1,0-1,0 1,-1-1,0 1,0-1,0 1,0 0,-1 0,0 0,0 0,-1 1,1-1,-1 1,0 0,0 0,0 0,-3-1,1 2,1 1,0 0,-1 0,0 0,1 1,-1-1,0 2,0-1,0 1,0-1,0 2,1-1,-1 1,0-1,0 2,0-1,1 1,-1-1,1 2,-1-1,1 1,0-1,-2 3,-7 3,1 0,0 1,1 1,0 0,1 1,0 0,0 1,-3 5,9-12,0 0,0 0,0 0,1 1,-1 0,1 0,1 0,-1 0,1 1,0-1,1 1,-1 0,1 0,1 0,-1 0,1 0,1 0,-1 0,1 1,0-1,1 0,0 0,0 0,0 0,1 0,0 0,0 0,1 0,0-1,0 1,1-1,0 0,0 0,0 0,0-1,2 1,12 5,1-2,0 0,0-1,1-1,0-1,0 0,1-2,0 0,-1-2,1 0,0-1,0-1,0-1,0-1,0-1,0-1,16-5,6-2,-1-2,0-2,-1-1,-1-3,13-9,-21 13,-6 3,0-1,-1 0,-1-2,0-1,-1-1,-1-1,0-1,-2 0,0-2,-1-1,-1 0,6-11,-23 32,0 1,0-1,-1 0,1 0,0 1,0-1,-1 0,1 0,-1 0,1 0,-1 0,1 0,-1 0,1 0,-1 0,0 0,0 0,1 0,-1 0,0 0,0 0,0-1,0 1,0 0,0 0,-1 0,1 0,0 0,-1 0,1 0,0 0,-1 0,1 0,-1 0,1 0,-1 0,0 0,1 1,-1-1,0 0,0 0,0 1,0-1,1 0,-1 1,0-1,0 1,0-1,0 1,0-1,0 1,0 0,0 0,-1-1,1 1,0 0,0 0,0 0,0 0,0 0,0 1,0-1,0 0,0 0,0 1,0-1,0 0,0 1,-1 0,-12 3,1 1,0 1,0 0,0 0,1 2,-1-1,2 2,-1-1,1 2,1-1,0 2,0-1,1 1,0 1,1-1,0 2,1-1,0 1,1 0,1 0,0 1,1-1,0 1,1 0,1 1,1-11,2 1,-1-1,0 0,1 0,0 1,0-1,0 0,1 0,-1 0,1 0,0 0,0-1,0 1,1 0,-1-1,1 0,0 1,0-1,0 0,0-1,0 1,1 0,-1-1,1 0,0 0,0 0,0 0,0-1,0 1,0-1,0 0,1 0,8 2,1-1,0 0,0 0,0-2,0 1,0-2,0 0,0-1,4-1,25-9,0-2,-2-2,0-2,0-2,-2-1,-1-2,0-2,-2-1,14-15,-36 32,-1-1,0 0,-1-1,-1 0,1-1,-2 0,0-1,0 0,-1 0,-1-1,0-1,-1 1,0-1,3-12,-10 25,0 0,0 0,0 0,0 0,0 0,-1 0,1 0,-1 0,1 1,-1-1,0 0,1 0,-1 0,0 0,0 1,0-1,-1 0,1 1,0-1,-1 1,1-1,-1 1,1 0,-1 0,1-1,-1 1,0 0,0 1,0-1,1 0,-1 0,0 1,0-1,0 1,0 0,0-1,0 1,0 0,0 0,0 0,0 1,0-1,0 0,0 1,0-1,0 1,0 0,0 0,0 0,1-1,-1 2,0-1,1 0,-1 0,1 0,-1 1,1-1,-1 1,1-1,0 1,0 0,0-1,0 2,-10 5,2 1,-1 1,2 0,-1 0,1 0,1 1,0 1,0-1,1 1,1 0,0 0,0 1,1 0,1-1,0 1,1 1,0-1,1 0,1 0,1 10,1-16,1 0,0 0,1-1,0 1,0-1,0 0,1 0,0 0,0-1,1 0,-1 0,1 0,0-1,0 1,1-1,-1-1,1 1,0-1,0-1,0 1,0-1,0 0,1-1,-1 1,0-2,1 1,-1-1,1 0,-1 0,1-1,-1 0,3-1,0 1,-1-1,1 0,-1 0,0-1,1-1,-1 1,-1-1,1-1,0 0,2-2,8-8</inkml:trace>
  <inkml:trace contextRef="#ctx0" brushRef="#br0" timeOffset="1229.429">2343 87,'64'-21,"2"2,-1 4,66-7,-124 21,-1-1,0 0,0 1,0-1,1 1,-1 1,0-1,1 1,-1 0,0 1,1-1,-1 1,0 1,0-1,1 1,-1 0,0 0,-1 1,1 0,0 0,-1 0,0 1,3 1,-8 1,1 0,-1 0,0 0,0 0,0 0,-1 0,0 0,0 0,0 0,-1 0,0-1,0 1,-1-1,1 1,-1-1,-1 0,1 0,-1 0,1 0,-1-1,-1 1,1-1,-3 2,-23 20,25-23,0 0,0 1,1 0,-1 0,1 0,0 1,0-1,0 1,0 0,1 0,0 0,0 1,0-1,1 1,0 0,-2 4,5-7,0 0,1-1,-1 1,0-1,1 0,-1 0,1 1,0-1,0 0,0 0,0 0,0-1,0 1,0 0,1-1,-1 0,1 1,-1-1,1 0,-1 0,1 0,0-1,-1 1,1-1,0 1,0-1,-1 0,1 0,0 0,0 0,-1-1,4 0,7 2,75 15,-62-12</inkml:trace>
  <inkml:trace contextRef="#ctx0" brushRef="#br0" timeOffset="1768.845">3783 228,'-19'2,"0"1,1 1,-1 1,1 0,0 2,0 0,1 1,0 1,1 0,-1 1,2 1,-1 0,2 2,0-1,0 2,-5 7,11-15,1 1,0 1,0 0,1 0,0 0,1 1,-1-1,1 1,1 1,0-1,0 1,1-1,0 1,1 0,0 0,1 0,0 0,0 1,1-1,0 0,1 0,0 0,1 1,0-1,0-1,1 1,1 0,-1-1,2 1,-1-1,3 3,2-2,0 1,0-2,1 1,1-2,-1 1,1-1,1-1,-1 0,1-1,1 0,-1 0,1-2,0 1,0-2,0 0,0 0,1-1,5-1,5 1,1-1,-1-1,1-2,-1 0,0-1,0-2,0-1,0 0,20-10,-25 10,-1-2,0 0,0-1,-1-1,0 0,-1-1,0-1,-1-1,0 0,-1-1,0-1,-1 0,-1 0,-1-1,0-1,-1 0,-1 0,0-1,-1-1,-1 1,3-15,-10 21,-1 1,0-1,-1 1,0 0,-1 0,0 0,-1 0,0 0,0 0,-2 1,1 0,-1 0,0 1,-1-1,0 1,-1 1,0 0,0 0,0 0,-1 1,-1 0,1 1,-1 0,0 0,0 1,-1 0,1 1,-1 0,0 1,0 0,-1 1,-4 0,-100-15,68 15</inkml:trace>
  <inkml:trace contextRef="#ctx0" brushRef="#br0" timeOffset="2048.11">3190 622,'495'-172,"-485"168,-1 0,0 0,0 0,1 1,-1 1,1-1,0 1,-1 1,1 0,0 0,0 1,0 1,0-1,-1 1,5 2,50 76,-57-71,1 0,-1 0,1 0,1-1,-1-1,1 1,0-1,1-1,-1 0,1 0,0-1,0 0,1-1,-1 0,1 0,0-1,-1-1,1 0,0 0,0-1,4-1,155-3,-146 3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0,'-24'5,"-8"6,6 2,12-2,9-3</inkml:trace>
  <inkml:trace contextRef="#ctx0" brushRef="#br0" timeOffset="263.825">495 112,'-4'-4,"-2"2,0 7,1 8,1 5,2 1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1,'-16'0,"0"1,0 0,0 1,1 1,-1 0,1 2,0-1,0 2,0 0,1 1,0 0,0 1,1 1,0 0,0 0,1 2,1-1,-1 2,1 1,-3 3,2 2,0 0,1 0,0 1,2 0,0 1,1 0,1 1,1-1,1 1,1 0,1 1,1-1,0 1,2-1,0 1,2-1,0 0,2 1,0-1,3 7,-3-16,0 1,0-1,2 0,-1 0,2-1,-1 1,2-2,-1 1,2-1,-1 0,1 0,1-1,-1-1,2 1,-1-2,1 1,0-1,1-1,-1 0,1-1,1 0,-1-1,0 0,1-1,5 1,0-1,0-1,0 0,0-2,0 0,0-1,0 0,0-2,0 0,0-1,-1-1,1 0,-1-2,-1 0,5-3,13-7,0-2,-2-1,0-2,-2-1,0-1,20-22,-36 31,0 0,-1-1,-1 0,0-1,-1 0,-1-1,-1 0,0-1,-2 0,0 0,2-10,-7 20,0-1,0 0,-1-1,0 1,-1 0,0 0,0 0,-1 0,0 0,-1-1,-1 2,1-1,-1 0,-1 0,0 1,0 0,-1 0,0 0,-1 1,0-1,0 1,-1 0,-5-4,-6-1,0 2,-1 0,0 1,0 1,-1 1,-1 1,1 1,-1 0,0 2,0 0,-1 2,1 0,-1 1,1 1,-1 1,1 1,0 1,0 1,-7 3,-13 0</inkml:trace>
  <inkml:trace contextRef="#ctx0" brushRef="#br0" timeOffset="335.889">0 480,'346'-97,"-320"90,-8 0,0 1,0 0,1 1,0 1,0 1,0 0,0 2,0 0,0 1,0 1,1 1,-1 1,-1 0,1 2,0 0,-1 1,0 0,38 36,-51-36,1-1,-1 1,1-1,1-1,-1 1,1-1,-1 0,1-1,0 0,1 0,-1 0,0-1,1 0,5 1,4-5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41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1 419,'16'11,"0"-1,0 0,1-1,1-1,-1 0,1-1,1-2,-1 0,1 0,0-2,11 1,-19-5,-1-1,0 0,0 0,0-1,0-1,0 0,0 0,-1-1,0 0,0 0,0-1,-1 0,6-6,22-13,-22 16,-1-1,0 0,0 0,-1-2,0 1,-1-2,0 1,-1-2,-1 1,0-1,-1-1,0 1,-1-1,3-11,-6 13,18-74,-22 85,0-1,0 1,0-1,0 1,0-1,-1 1,1-1,-1 1,0 0,0-1,1 1,-1 0,-1-1,1 1,0 0,0 0,-1 0,1 0,-1 0,0 1,0-1,0 0,1 1,-1-1,-1 1,1 0,0-1,0 1,0 0,-1 0,1 1,0-1,-2 0,-4 1,0 1,-1 0,1 0,0 1,-1 0,1 0,0 1,0 0,1 1,-1-1,1 1,0 1,0-1,0 1,0 1,1-1,0 1,0 0,0 1,1-1,0 1,0 0,1 0,0 1,0-1,0 3,-1 2,0 1,1 0,0 0,1 0,1 0,0 0,0 0,1 1,1-1,1 1,0-1,0 0,1 1,0-4,0 0,1 0,0 0,0-1,1 1,0-1,1 0,0 0,1 0,-1-1,1 0,1 0,0-1,0 1,0-2,1 1,0-1,1 0,-1 0,1-1,0 0,0-1,0 0,1-1,0 0,0 0,-1-1,1 0,6 0,5 0,0-1,0-2,0 0,-1-1,1 0,-1-2,1-1,-1 0,-1-2,1 0,-1-1,0-1,-1-1,0 0,0-1,-1-2,-1 1,0-2,10-11,-10 11,-1-2,0 1,-2-2,1 0,-2 0,0-1,-2-1,0 0,-1-1,0 1,3-16,-11 31,1 1,-1 0,0-1,0 1,0-1,0 0,-1 1,1-1,-1 0,0 1,0-1,-1 1,1-1,-1 0,0 1,0-1,0 1,0-1,0 1,-1-1,1 1,-1 0,0 0,0 0,-1 0,1 0,0 0,-1 1,0-1,1 1,-1 0,0 0,0 0,-1 0,1 0,0 0,0 1,-1 0,1 0,-1 0,0 0,1 0,-1 1,1-1,-1 1,0 0,1 0,-1 1,-3 0,0 2,1 0,0 1,0 0,0 0,1 1,0-1,-1 1,2 0,-1 1,0-1,1 1,0 0,1 0,-1 0,1 1,0-1,1 1,-1-1,1 1,1 0,-1 0,1 0,1 0,-1 0,1 0,0 0,1 2,-1 0,0 0,1 0,1 0,-1 0,1 0,1-1,0 1,0-1,0 0,1 1,1-2,-1 1,1 0,0-1,1 0,0 0,0-1,0 1,1-2,0 1,4 2,5 0,1 0,-1-2,1 0,1-1,-1-1,0 0,1-2,0 0,0-1,0 0,0-2,0 0,-1-1,1 0,0-2,12-4,-13 0,0-1,0-1,-1-1,-1 0,0-1,0 0,-1-2,-1 1,0-2,-1 0,0 0,-1-1,-1 0,-1-1,1-3,-5 13,0 0,-1-1,0 1,0-1,-1 1,0-1,-1 0,0 0,0 0,0-1,-1 1,0 0,-1-1,0 1,0 0,-1-1,0 1,0 0,-1-1,0 1,-1 0,0 0,0 1,-3-7,4 12,1 1,-1 0,1-1,-1 1,0 0,1 0,-1 0,0 0,0 0,1 0,-1 0,0 1,0-1,0 1,0-1,0 1,0 0,0 0,0 0,0 0,0 0,0 0,0 1,0-1,0 1,0-1,0 1,0 0,0 0,1-1,-1 1,0 1,0-1,1 0,-1 0,1 1,-1-1,1 0,0 1,-1 0,1-1,0 2,-46 75,42-67,1 1,0-1,1 1,0 0,1-1,1 1,0 0,0 0,1 0,1 1,0-1,0-1,1 1,1 0,0 0,0-1,1 1,1-1,0 0,1-1,0 1,0-1,1 0,0 0,1-1,0 0,1-1,-1 0,2 1,80 33,-66-38</inkml:trace>
  <inkml:trace contextRef="#ctx0" brushRef="#br0" timeOffset="384.558">2089 52,'24'0,"18"0,6 0,0 0,-4 0,-4 0,-4 0,-4 0,-2 0,-1 0,-2 0,1 0,-1 0,1-5,0-1,-5 0</inkml:trace>
  <inkml:trace contextRef="#ctx0" brushRef="#br0" timeOffset="652.716">2202 278,'48'0,"21"0,3 0,-6 0,-9 0,-14 5,-15 1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4:47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163 569,'-13'32,"2"1,1 0,2 1,1-1,2 2,1-1,2 0,1 1,4 34,-5-37,-1 0,-2 0,-1-1,-1 1,-2-1,-2 3,-20 79,21-77,8-32,-1 0,1 0,0 1,0-1,0 0,0 1,1 0,0-1,0 1,0 0,0-1,1 1,0 0,0 0,0-1,1 1,-1 0,1 0,0-1,1 1,-1-1,1 1,0-1,0 1,0-1,0 0,1 0,0 0,0 0,0-1,0 1,1-1,-1 0,1 0,1 1,9 0,1-2,-1 0,0 0,1-1,-1-1,0-1,1 0,-1-1,0 0,1-1,-1 0,2-3,82-11,-42 15,-32 2</inkml:trace>
  <inkml:trace contextRef="#ctx0" brushRef="#br0" timeOffset="8408.651">1970 485,'-1'-2,"0"0,-1 1,1-1,0 0,0 1,-1-1,1 1,-1 0,1-1,-1 1,0 0,0 0,1 0,-1 0,0 0,0 0,0 1,0-1,0 1,0-1,0 1,0 0,0 0,0 0,0 0,-1 0,-7-2,-19-5,-127-14,151 21,0 1,-1-1,1 1,0 0,0 0,0 0,0 1,0 0,0 0,0 0,1 1,-1-1,1 1,-1 0,1 1,0-1,0 1,1-1,-1 1,1 0,0 0,0 1,0-1,0 1,1 0,0-1,-2 6,0 1,1 1,0 0,1 0,0 0,1 0,1 0,-1 0,2 0,0 0,0 0,1 0,1 0,0 0,3 7,-1-14,0 0,0-1,0 1,0-1,1-1,0 1,0-1,0 0,0 0,0-1,1 1,-1-2,1 1,0-1,-1 0,1 0,0 0,0-1,-1-1,1 1,0-1,-1 0,1 0,4-2,16 1,98 19,-120-15,-1 0,0 0,0 0,0 0,0 1,0 0,-1 0,1 0,-1 0,0 0,0 1,0-1,0 1,0 0,-1 0,0 0,1 0,-2 0,1 0,0 1,-1-1,0 1,0-1,0 1,-1 0,1 1,-3 1,1 0,-1 0,-1 0,1 0,-1 0,0-1,-1 0,1 1,-1-1,0 0,-1-1,0 1,0-1,0 0,0 0,-1 0,0-1,0 0,0 0,0-1,-1 0,1 0,-1 0,0 0,0-1,0-1,0 1,0-1,0 0,-1-1,-5 1,-183-3,161-8,29 4</inkml:trace>
  <inkml:trace contextRef="#ctx0" brushRef="#br0" timeOffset="9002.273">2421 372,'-1'-1,"1"1,0 0,-1 0,1-1,-1 1,1 0,-1 0,1 0,-1 0,1 0,0-1,-1 1,1 0,-1 0,1 0,-1 0,1 0,-1 0,1 1,-1-1,1 0,-1 0,1 0,-1 0,1 0,-1 1,1-1,0 0,-1 1,1-1,-1 0,1 0,0 1,-1-1,1 1,0-1,-1 0,1 1,0-1,0 1,-1-1,1 1,0-1,0 0,0 1,0-1,0 1,0-1,0 1,0-1,0 1,0-1,0 1,0-1,0 1,0-1,0 1,0-1,0 1,-4 19,0 0,1 0,0 0,2 1,1-1,0 1,2 5,-1 19,1 12,0-26,-2-1,-1 1,-1 0,-2 0,-3 12,0-24,9-24,3-7</inkml:trace>
  <inkml:trace contextRef="#ctx0" brushRef="#br0" timeOffset="9375.83">2731 428,'-243'133,"177"-79,64-52,1-1,0 0,0 1,0 0,0-1,0 1,0 0,0-1,0 1,1 0,-1 0,0 0,1-1,0 1,-1 0,1 0,0 0,0 0,0 0,0 0,1 0,-1 0,1-1,-1 1,1 0,-1 0,1 0,0-1,0 1,0 0,0-1,0 1,0 0,0-1,0 0,1 1,-1-1,1 0,-1 0,1 1,0-1,134 61,-31 21,-92-72</inkml:trace>
  <inkml:trace contextRef="#ctx0" brushRef="#br0" timeOffset="19941.56">1659 1219,'514'-1,"-180"-27,145-1,-281 29,-152-10,-28 4</inkml:trace>
  <inkml:trace contextRef="#ctx0" brushRef="#br0" timeOffset="20523.705">2251 1332,'-29'8,"1"2,0 1,0 2,1 0,1 2,0 1,1 0,1 2,0 1,-16 19,31-29,0 1,1 0,0 0,1 1,0 0,1 1,0-1,0 1,2 0,-1 1,1-1,1 1,1-1,0 1,0 0,1 0,1 0,0 0,1 0,0 0,1 0,0 0,1 0,1-1,0 1,1-1,5 11,-6-19,0 0,0 0,0 0,0-1,0 1,1-1,-1 0,1 0,0-1,0 0,0 0,0 0,1 0,-1-1,0 0,1 0,-1 0,1 0,-1-1,1 0,-1-1,3 1,121-28,-120 26,0-1,0 0,0-1,0 0,-1 0,1-1,-1 0,0 0,-1-1,1 0,-1-1,0 0,-1 0,0 0,0-1,0 1,1-5,-6 9,0 0,-1 1,1-1,-1 0,1 0,-1 0,0 1,0-1,-1 0,1 0,0 0,-1 1,0-1,0 0,0 1,0-1,0 0,0 1,-1-1,1 1,-1 0,1 0,-1-1,0 1,0 0,0 0,0 1,-1-1,1 0,0 1,-1-1,1 1,-3-1,-91-24,77 26,0 1,-1 1,1 1,0 0,0 2,0 0,1 1,0 0,0 2,0 0,1 1,0 1,1 1,0 0,-12 12,9-7</inkml:trace>
  <inkml:trace contextRef="#ctx0" brushRef="#br0" timeOffset="20944.454">2844 1360,'-16'21,"1"2,2 0,0 1,1 1,1 0,1 0,2 1,0 0,0 11,7-32,-4 24,-1 0,-1 0,-1-1,-2 1,-1-2,-6 11,16-37,1 0,-1 1,1-1,-1 0,1 0,-1 0,1 0,-1 0,0 0,0 0,1 0,-1 0,0 0,0-1,0 1,0 0,0-1,0 1,0 0,0-1,0 1,0-1,-1 0,1 1,0-1,0 0,0 0,-1 1,1-1,0 0,0 0,0-1,-1 1,1 0,0 0,-7-8</inkml:trace>
  <inkml:trace contextRef="#ctx0" brushRef="#br0" timeOffset="21258.171">2392 1387,'34'-4,"20"-3,11 1,0 1,-8-3,-3 0,-6 1,-6 2,-6 1,-4 2,-3 1,-1 1,-6 5,-1 2,-5 4,-9 0,-7 4,-3-2</inkml:trace>
  <inkml:trace contextRef="#ctx0" brushRef="#br0" timeOffset="21524.832">2280 1867,'43'0,"34"-4,13-3,-4 1,-12-3,-14-1,-11 1,-11 3,-6 2,-4-3,-6 0</inkml:trace>
  <inkml:trace contextRef="#ctx0" brushRef="#br0" timeOffset="24330.697">3352 1670,'-1'-2,"-1"1,1-1,-1 1,1 0,-1-1,1 1,-1 0,0 0,0 0,0 0,0 0,1 1,-1-1,0 1,0-1,0 1,-1-1,1 1,0 0,0 0,0 0,0 0,0 1,0-1,0 0,0 1,0 0,0-1,0 1,0 0,1 0,-1 0,0 0,-10 3,0 0,0 1,1 1,0-1,0 2,0 0,1 0,0 0,0 2,1-1,0 1,1 0,-2 3,9-9,-1-1,1 1,0 0,0 0,0 0,0 0,0 0,0 0,1 0,0 0,0 0,0 0,0 1,0-1,0 0,1 0,-1 0,1 0,0 0,0 0,0 0,1 0,-1-1,0 1,1 0,0-1,0 1,0-1,0 1,0-1,0 0,1 0,-1 0,1 0,-1-1,1 1,0-1,0 1,-1-1,1 0,0 0,0 0,0 0,0-1,0 1,1-1,-1 0,0 0,1 0,20 3,0-2,0 0,0-2,-1 0,1-2,0 0,-1-2,0-1,19-7,-15 3</inkml:trace>
  <inkml:trace contextRef="#ctx0" brushRef="#br0" timeOffset="48675.545">727 174,'4'-6,"1"0,0 0,0 0,0 1,1 0,0-1,0 2,0-1,0 1,1 0,0 0,0 1,0 0,0 0,0 1,1 0,-1 0,1 1,-1 0,1 0,0 0,-1 1,1 1,0-1,-1 1,6 1,-6 4,1 0,-1 0,0 1,-1 0,0 0,0 0,-1 1,1 0,-2 0,1 1,-1-1,0 1,-1 0,0 0,-1 0,1 0,-2 0,1 1,-1-1,-1 1,0 2,37 401,-29-285,0 204,-13-261,-1 49,-6 0,-21 86,-8-35,42-147,9-30,15-142,2-6,10-61,-15 63,8 1,6 2,35-88,-55 192,1 0,3 1,2 1,1 1,2 1,2 1,16-16,-23 34,1 0,2 2,0 1,0 1,2 1,0 1,27-13,127-27,-137 47,1 3,0 2,0 1,0 3,32 3,16-1,-2-1,322-13,-47-23,-287 27,0 3,1 4,31 5,-108-4,1 0,-1 0,1 0,-1 0,1 0,-1 1,1-1,-1 0,1 1,-1-1,1 1,-1 0,1-1,-1 1,0 0,1 0,-1 0,0 0,0 0,0 0,0 0,0 1,0-1,0 0,0 1,0-1,-1 0,1 1,-1-1,1 1,-1-1,1 1,-1-1,0 1,0-1,1 1,-1-1,0 1,-1 0,1-1,0 1,0-1,-1 1,1-1,-1 1,1-1,-1 1,1-1,-1 0,0 1,0-1,0 0,0 1,-17 39,12-29,0 0,1 1,0 0,1 0,0 0,1 1,0-1,1 1,1-1,0 6,5 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5:49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0,'5'0,"-4"0,-6 0,-7 0,-7 0,-4 0,-4 0,-1 0,-2 5,0 2,1-1,0-1,0-1,0-2,1-1,9-1,13 0,8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5:48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0,'-5'7,"1"0,1 1,0-1,0 1,0 0,1-1,0 1,0 0,1 0,0 1,0-1,1 0,0 0,2 5,-3 3,0 74,4-1,13 84,-11-140,-1 0,-2 0,-1 0,-1 0,-2 0,-1 0,-4 11,2-20,-25 63,19-112,15 6,2 2</inkml:trace>
  <inkml:trace contextRef="#ctx0" brushRef="#br0" timeOffset="462.284">367 113,'-75'54,"3"4,-44 45,113-101,0 0,0 0,0 0,0 1,1 0,-1-1,1 1,-1 0,1 0,0 1,0-1,0 0,1 1,-1-1,1 1,0-1,0 1,0 0,0-1,1 1,0 0,-1 0,1-1,1 1,-1 0,0 0,1-1,0 1,0 0,0-1,0 1,2 2,9 12,1-1,0 0,2-1,-1-1,2 0,12 9,5 5,145 109,-163-125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23:56:57.0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108 795,'780'-126,"-728"116,987-176,315-39,-800 173,2 24,233 31,-322 0,412-20,-510-8,200-46,-451 50,178-17,-293 38,-1-1,1 1,0 0,0-1,0 1,0 1,0-1,0 0,0 1,0-1,0 1,0 0,0 0,0 0,-1 1,1-1,0 0,-1 1,1 0,-1 0,0 0,0 0,1 0,-1 0,0 0,-1 1,1-1,0 1,-1-1,1 1,-1 0,0-1,0 1,0 0,0 0,-1 0,1 1,-3 184,-46 315,37-362,-3-6,6 0,5 0,7 0,10 46,85 322,-10-200,-75-239,-1 0,-4 0,-3 1,-2 0,-3 22,-1-84,1 0,-1 0,0 0,1 0,-1 0,-1 1,1-1,0 0,-1 0,1 0,-1 0,0 0,0 0,0-1,-1 1,1 0,-1 0,1-1,-1 1,0-1,0 0,0 1,0-1,-1 0,1 0,0 0,-1 0,0-1,1 1,-1-1,0 0,0 1,1-1,-1 0,0-1,-2 1,-141 5,-288 51,-797 26,823-62,-681 8,899-27,-683 10,805-14,-1441 0,1090 18,-750 15,916-33,223-2,0-2,1-1,0-1,0-1,1-2,1 0,-10-7,33 16,1 0,0 0,0 0,0-1,0 1,0-1,1 1,-1-1,1 0,-1 0,1 0,0 0,0-1,0 1,1 0,-1-1,1 1,0-1,0 0,0 1,0-1,1 0,0 0,0 1,0-1,0 0,0 0,23-108,-17 93,18-88,-3 0,-2-41,0 13,64-524,-65 519,-6 0,-6-1,-10-107,3 221,0 0,-2 0,-1 1,-1-1,-1 1,-2 0,0 0,-2 1,-1 0,-1 1,-1 0,-1 1,-1 0,0 1,-8-6,17 23,0 0,0 0,0 1,-1 0,1 1,-1-1,0 1,0 0,0 1,0-1,-1 2,1-1,-8 0,-9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0 873,'5'-4,"21"-8,10 0,5 1,-1-2,-1 0,-4 4,-2 2,-2 3,-2 2,-1 2,-5 0</inkml:trace>
  <inkml:trace contextRef="#ctx0" brushRef="#br0" timeOffset="898.05">367 1042,'92'-42,"-3"-3,-2-4,73-56,-151 100,0 0,0-1,-1-1,0 1,0-1,-1-1,1 1,-2-1,1-1,-1 1,0-1,-1 0,0 0,-1-1,0 1,0-1,-1 0,0 0,-1 0,1-11,-3 20,0-1,0 0,0 1,0-1,-1 1,1-1,-1 0,1 1,-1-1,1 1,-1-1,0 1,0 0,0-1,0 1,0 0,0-1,0 1,0 0,-1 0,1 0,0 0,-1 0,1 0,-1 1,1-1,-1 0,1 1,-1-1,0 1,1-1,-1 1,1 0,-1 0,0 0,1 0,-1 0,0 0,1 0,-1 0,0 1,1-1,-2 1,-64 34,51-18,1 0,0 0,2 2,0-1,1 2,1 0,1 0,0 1,2 0,0 0,-3 19,9-33,1-1,0 1,1 0,-1-1,1 1,0 0,1 0,-1-1,1 1,1 0,-1-1,1 1,1-1,-1 0,1 0,0 0,0 0,1 0,-1 0,1-1,1 0,-1 0,1 0,0 0,0-1,0 0,0 0,1 0,0 0,0-1,0 0,0-1,0 1,4 0,7 1,-1-1,0 0,1-2,-1 0,1 0,-1-2,1 0,0-1,-1 0,0-1,0-1,0-1,10-5,195-99,-178 82,-1-1,-1-3,-2-1,-1-1,-1-3,4-8,-37 41,0-1,0 0,0 0,-1-1,1 1,-1-1,0 0,-1 1,1-1,-1-1,0 1,0 0,0 0,-1-1,0 1,0-1,0 1,-1-1,0 0,0 1,0-1,-1 1,0-1,0 1,0-1,0 1,-1-1,-2-4,1 9,1-1,0 1,0-1,-1 1,1 0,-1 0,1 0,-1 0,0 1,1-1,-1 1,0-1,1 1,-1 0,0 0,0 0,1 1,-1-1,0 0,1 1,-1 0,0 0,1 0,-1 0,1 0,0 0,-1 1,1-1,0 1,-2 1,-61 57,59-54,1-1,-1 1,1 0,0 1,0-1,0 1,1 0,0 0,1 0,0 1,0-1,0 1,1 0,0 0,0 0,1 0,0 0,1 0,0 0,0 0,0 0,1 0,1 0,-1 0,1 0,0 0,1-1,1 3,3-1,1 0,0-1,1 0,0 0,0-1,0 0,1-1,0 0,1-1,-1 0,1 0,0-1,0 0,0-1,1 0,-1-1,1-1,-1 0,1 0,0-1,-1 0,1-1,0-1,-1 1,0-2,1 0,-1 0,0-1,0 0,-1-1,1-1,0 0,141-102,-134 93,-2-1,0-1,-1 0,0-1,-2-1,0 0,-1-1,-1 0,-1-1,0 0,-2 0,-1-1,0 0,1-12,-11-42,2 74,1 0,-1 0,0 1,1-1,-1 0,0 0,0 1,0-1,0 1,-1-1,1 1,0-1,-1 1,1 0,0-1,-1 1,0 0,1 0,-1 0,0 0,1 1,-1-1,0 0,0 1,0-1,0 1,0-1,1 1,-1 0,0 0,0 0,0 0,0 0,0 1,0-1,0 0,-1 2,-3 1,0 1,0 1,0-1,1 1,0 0,0 0,0 1,0 0,1-1,0 1,0 1,1-1,0 1,0-1,0 1,1 0,0 0,-1 5,2-9,-5 14,1 0,1 0,1 0,0 1,1-1,1 1,0-1,2 1,0 0,1-1,0 1,2-1,0 0,1 0,1 1,-1-2,1-1,0 0,1-1,0 1,1-1,1-1,0 0,1 0,0 0,1-2,0 1,1-1,1-1,-1 0,9 4,-1-6</inkml:trace>
  <inkml:trace contextRef="#ctx0" brushRef="#br0" timeOffset="2695.667">2286 54,'21'-9,"0"0,1 2,0 0,0 1,1 2,-1 0,4 1,-23 2,-1 0,0 1,0-1,0 1,0-1,0 1,1 0,-1 0,0 0,0 0,0 0,1 0,-1 1,0-1,0 1,0-1,0 1,0 0,0 0,0 0,0 0,0 0,0 0,0 1,-1-1,1 1,0-1,-1 1,1-1,-1 1,0 0,0 0,1 0,-1 0,0 0,-1 0,1 0,0 0,-1 0,1 0,-1 1,1-1,-1 0,0 0,0 0,0 1,0-1,-1 0,1 0,0 0,-1 0,0 1,1-1,-2 1,-94 131,95-132,0 0,-1 0,1 1,0-1,0 0,0 0,0 0,0 1,1-1,-1 0,1 1,0-1,-1 1,1-1,0 1,0-1,1 0,-1 1,0-1,1 1,0-1,-1 0,1 1,0-1,0 0,0 0,0 0,1 0,-1 0,1 0,-1 0,1 0,0 0,-1-1,2 2,81 38,-54-29,-10-3</inkml:trace>
  <inkml:trace contextRef="#ctx0" brushRef="#br0" timeOffset="2985.947">3076 450,'-19'38,"-11"28,-5 6,3-3,2-14,7-11,6-9,2-10,4-4,-2-1,-3-5,1-3</inkml:trace>
  <inkml:trace contextRef="#ctx0" brushRef="#br0" timeOffset="3248.678">2710 534,'33'34,"22"25,5 7,-3-7,-10-8,-9-10,-6-5,-3-10,-8-4,-1-6,-5-1,0-3,2-3,4-3,-3-4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6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1,'0'812,"21"-662,-17-126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13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400 341,'5'15,"0"2,-1-1,0 0,-2 1,1 0,-2-1,-1 1,0 8,-4 38,-2 0,-3 0,-3-1,-10 29,4-15,-39 144,56-218,-1 1,1 0,-1 0,1-1,0 1,0 0,0 0,1 0,-1 1,1-1,-1 0,1 0,0 0,0 0,0 0,1 0,-1 0,1 0,0 0,0 0,0 0,0 0,0 0,1 0,-1 0,1-1,0 1,0-1,0 1,0-1,0 0,0 0,1 0,-1 0,1 0,-1 0,1-1,0 1,0-1,0 0,-1 1,1-2,3 2,7-3,-1 0,1 0,-1-2,1 1,-1-2,0 0,0 0,0-1,3-2,38-13,81-14,8 8,1-3,-111 15,-27 8</inkml:trace>
  <inkml:trace contextRef="#ctx0" brushRef="#br0" timeOffset="642.175">1161 510,'8'-9,"0"1,0 0,1 0,0 1,0 0,1 1,0 0,0 0,0 1,1 0,-1 1,1 0,0 1,1 0,-1 1,9-1,-8 0,167-33,-85 37,-92 0,0-1,0 1,0-1,0 1,0 0,-1 0,1 0,0 0,0 0,-1 0,1 0,-1 1,1-1,-1 1,1-1,-1 1,0-1,0 1,0 0,0 0,0-1,0 1,0 0,0 0,-1 0,1 0,-1 0,0 0,1 0,-1 0,0 0,0 0,0 0,-1 0,1 0,0 0,-1 0,1 0,-1 0,0 0,0 0,1 0,-2 1,-9 18,0 0,-2-1,0 0,-1-1,-1 0,-1-1,-1-1,0-1,-1 0,-3 0,-12 14,29-27,1 1,-1-1,1 1,0-1,0 1,0 0,1 0,-1 1,1-1,0 0,0 1,1 0,-1-1,1 1,0 0,0-1,1 1,0 0,-1 0,1 0,1-1,-1 1,1 0,0 0,0 0,0-1,1 1,-1-1,1 1,1-1,-1 0,0 1,1-1,0-1,0 1,0 0,0-1,1 1,2 2,155 146,-158-147,1 0,-1 1,-1 0,1-1,-1 1,0 0,-1 0,1 0,-1 0,0 0,-1 1,1-1,-1 0,-1 0,1 0,-1 1,0-1,0 0,-1 0,1 0,-2 0,1 0,-1-1,1 1,-1-1,-1 0,1 1,-1-1,0-1,0 1,0-1,-1 1,0-1,0-1,0 1,0-1,0 1,-1-1,0-1,-5 6,-1-2,0 1,-1-2,1 1,-1-2,0 0,0 0,0-1,0-1,-1 0,1-1,-1-1,1 0,-3 0,-2-6</inkml:trace>
  <inkml:trace contextRef="#ctx0" brushRef="#br0" timeOffset="1217.277">1979 510,'27'-10,"1"-4,2 2,-1 1,2 1,-1 1,1 2,0 1,1 2,-1 1,1 1,9 2,-38 0,-1 0,1 0,0 1,-1-1,1 0,-1 1,1 0,-1-1,1 1,-1 0,1 0,-1 1,0-1,0 0,0 1,1 0,-1-1,-1 1,1 0,0 0,0 0,-1 0,1 0,-1 0,1 0,-1 1,0-1,0 1,0-1,0 1,-1-1,1 1,-1-1,1 1,-1-1,0 1,0 0,0-1,0 1,-1-1,1 1,-1 0,1-1,-1 1,-1 1,-6 14,-1-1,-1 0,-1-1,0 0,-1-1,-13 14,-5 6,-11 15,7-10,1 1,2 2,2 0,2 2,-19 44,44-86,0 0,0 1,1-1,-1 0,1 1,-1-1,1 1,0 0,0-1,1 1,-1 0,1 0,0-1,0 1,0 0,0 0,1-1,-1 1,1 0,0-1,0 1,1 0,-1-1,1 1,0-1,-1 0,1 0,1 0,-1 0,0 0,1 0,0 0,-1-1,1 1,0-1,0 0,1 0,-1 0,3 1,6-1,-1-1,1-1,-1 0,1-1,0 0,-1 0,0-1,1-1,-1 0,0 0,0-1,-1-1,1 0,-1 0,0-1,0 0,-1-1,0 0,0 0,6-8,10-6</inkml:trace>
  <inkml:trace contextRef="#ctx0" brushRef="#br0" timeOffset="2444.625">2826 1,'0'678,"30"-268,-31-140,2-267,-1 0,0 0,1 0,-1 0,0 0,0 0,-1 0,1 0,-1 0,1 0,-1 0,0 0,0 0,-1 0,1-1,0 1,-1 0,0-1,1 1,-1-1,0 0,0 1,-1-1,1 0,0 0,-1-1,1 1,-1 0,0-1,1 1,-1-1,0 0,0 0,0 0,0 0,0-1,-13 2,1-2,0 0,-1 0,1-2,0 0,-1 0,1-2,-1 0,-67-11,-442 11,-753 62,587-30,688-27,0-1,0 1,0-1,0 0,0 0,0-1,0 1,0 0,1-1,-1 0,0 0,0 0,0 0,1 0,-1 0,0-1,1 1,-1-1,1 0,0 0,0 0,0 0,0 0,0 0,0 0,0-1,0 1,1-1,0 0,-1 1,1-1,0 0,0 0,0 1,1-1,-1-1,0-14,0 0,2 0,0 0,1 1,1-1,0 1,2-1,3-10,3-13,39-261,-24 157,-7 0,-7-1,-5-6,19-79,-24 226,0 1,1 0,0 0,0 0,0 0,0 0,1 1,-1-1,1 1,0 0,0 0,0 0,0 1,1-1,-1 1,1 0,0 1,-1-1,1 1,0 0,0 0,0 0,0 0,0 1,0 0,-1 0,1 1,0-1,0 1,0 0,0 0,0 1,2 0,15-1,330-8,140-28,263 23,-580 13,321 28,-252-1,-217-27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2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1,'-24'38,"-18"23,-1 6,6-9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24,'-1'-2,"-1"0,1 0,-1 1,0-1,1 0,-1 1,0-1,0 1,0 0,0 0,0 0,-1 0,1 0,0 0,0 0,-1 1,1-1,0 1,-1 0,1 0,0 0,-1 0,1 0,-1 0,1 0,0 1,-1 0,1-1,0 1,0 0,-1 0,1 0,-7 0,0 1,-1 0,1 1,1 0,-1 0,0 1,1 0,-1 1,1 0,0 0,1 0,-1 1,1 0,1 1,-1 0,1 0,-1 1,7-3,0 1,1-1,-1 1,1-1,0 0,1 0,-1 1,1-1,0 0,0 0,1 0,0-1,-1 1,2 0,-1-1,0 0,1 0,0 0,0 0,0-1,0 1,0-1,1 0,0 0,0-1,-1 1,1-1,2 0,8 8,-2-1,-1 0,0 0,0 2,-1-1,-1 1,1 1,-2 0,0 0,0 1,-1 0,-1 0,0 1,4 11,-8-19,0 0,-1 0,0 0,0 0,0 0,0 1,-1-1,0 1,-1-1,1 1,-1-1,-1 1,1-1,-1 1,0-1,0 1,-1-1,0 0,0 1,-1-1,1 0,-1 0,-4 4,5-5,-1-1,0 1,0-1,0 0,-1 0,1-1,-1 1,0-1,0 1,0-1,-1 0,1-1,-1 1,1-1,-1 0,0 0,0 0,0-1,0 0,0 0,0 0,0-1,0 1,-1-1,1 0,0-1,0 1,0-1,0 0,0 0,0-1,0 0,0 1,0-2,0 1,1 0,-1-1,1 0,0 0,-1-1,0-2,0 1,0-1,0 0,1 0,0 0,0-1,1 1,0-1,0 0,0 0,1 0,0 0,0-1,1-2,1-10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1,'-4'4,"2"8,2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113 537,'-10'9,"0"1,0-1,1 2,1-1,0 1,0 0,1 1,0 0,1 0,1 0,0 1,0 0,1 0,1 0,-1 4,3-9,0 1,0-1,1 0,0 0,0 1,1-1,0 0,1 0,-1 0,1 1,1-2,0 1,0 0,2 2,-3-6,-1-1,1 0,0 0,0 0,1 0,-1 0,1 0,-1 0,1-1,0 0,0 1,0-1,1 0,-1 0,0-1,1 1,-1-1,1 1,-1-1,1 0,0-1,-1 1,1 0,0-1,0 0,-1 0,1 0,0-1,0 1,-1-1,1 0,1 0,12-7,0 0,-1 0,0-2,0 0,-1-1,-1-1,0 0,0-1,-1 0,-1-1,6-9,-3 6,0 0,-2-1,0-1,-1 0,-1 0,0-1,-2-1,0 0,-2 0,0 0,-1-1,-2 0,3-21,-6 38,-1-1,0 1,0-1,0 1,0-1,-1 0,0 1,0 0,-1-1,1 1,-1 0,0-1,-1 1,1 0,-1 1,0-1,0 0,0 1,-1 0,0-1,0 2,0-1,0 0,0 1,-1 0,0 0,1 0,-1 0,0 1,0 0,-1 0,1 0,0 1,-1-1,1 1,-1 1,1-1,-1 1,1 0,-1 0,0 0,1 1,-1 0,-1 1,1 0,1 0,1 0,-1 0,0 1,0 0,1 0,0 0,0 0,-1 1,2 0,-1-1,0 2,1-1,0 0,0 1,0-1,1 1,-1 0,1 0,0 0,1 0,-1 0,1 0,0 1,0 0,-9 140,10-139,2 586,4-542,0-33</inkml:trace>
  <inkml:trace contextRef="#ctx0" brushRef="#br0" timeOffset="416.04">423 1,'12'5,"0"1,-1 1,0-1,0 2,-1 0,0 0,0 1,-1 0,0 0,-1 1,0 0,-1 1,0 0,5 10,4 11,-2 0,-1 1,-1 1,-2 0,-2 1,-1 0,-1 0,-2 0,-2 1,-1-1,-2 1,-1 0,-6 24,4-12,-2 1,-2-1,-2 0,-3-1,-1 0,-2-1,-3-1,-18 33,31-68,0 1,-1-1,0 0,-1 0,0-1,0 0,-1-1,-1 1,1-2,-1 1,-5 2,-7 3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0,'-24'43,"-8"34,2 8,5-1,8-9,6-13,5-13,9-9,3-6,1-5,-1-3,-1 0,-2-1,-1 2,4-5,5-6,2-6</inkml:trace>
  <inkml:trace contextRef="#ctx0" brushRef="#br0" timeOffset="882.334">202 649,'24'-9,"0"-1,-1-1,0-2,-1 0,0-1,-1-1,0 0,-1-2,-1-1,-1 0,-1-1,0-1,6-11,-19 22,0 1,0-1,-1 0,-1 0,1 0,-1 0,-1-1,1 1,-2-1,1 1,-1-1,-1 1,0-1,0 1,-1 0,0 0,-1-3,3 11,-1 1,1-1,0 0,-1 1,1-1,-1 0,1 1,-1-1,1 1,-1-1,1 0,-1 1,1-1,-1 1,0 0,1-1,-1 1,0 0,1-1,-1 1,0 0,0 0,1-1,-1 1,0 0,0 0,1 0,-1 0,0 0,0 0,0 0,1 0,-1 0,0 1,0-1,1 0,-1 0,0 1,1-1,-1 1,0-1,1 0,-1 1,0-1,1 1,-1-1,1 1,-1 0,1-1,-1 1,1-1,-1 1,-27 35,22-22,1 0,1 0,0 0,1 1,0 0,1-1,1 1,0 0,1 0,0 0,3 11,-2 6,-2-29,1 1,-1-1,1 1,0-1,0 0,0 1,0-1,1 1,-1-1,1 0,0 1,0-1,0 0,0 0,1 0,-1 1,1-2,0 1,0 0,0 0,0 0,0-1,1 1,-1-1,1 0,-1 0,1 0,0 0,0 0,0-1,0 1,0-1,1 0,-1 0,0 0,1 0,-1 0,0-1,1 0,-1 1,1-1,-1-1,0 1,1 0,-1-1,1 0,-1 1,0-1,1-1,13-10,0-1,-1 0,-1-1,0-1,-1 0,-1-1,0 0,-1-1,-1-1,0 0,-2 0,0-1,-1 0,2-10,-8 27,-1-1,1 1,-1-1,0 1,0-1,0 1,0-1,0 0,-1 0,1 1,-1-1,0 0,1 0,-1 0,-1 0,1 1,0-1,-1 0,1 0,-1 0,0 1,0-1,0 0,0 1,0-1,-2-1,0 5,0 0,0 0,0 0,1 0,-1 1,0-1,0 1,1 0,-1-1,1 1,-1 0,1 1,0-1,0 0,0 1,0-1,0 1,1-1,-1 1,1 0,0 0,0 0,0 0,0 0,0 1,-4 7,1 1,1-1,0 1,1 0,0 0,1-1,0 1,1 0,0 1,1-1,0-1,1 1,1 0,-1 0,4 6,-3-14,0-1,0 1,0-1,0 0,1 0,0 0,-1-1,1 1,0-1,0 0,0 0,1 0,-1 0,0-1,1 0,-1 0,1 0,-1 0,1-1,-1 0,1 0,-1 0,1 0,0-1,-1 0,1 0,-1 0,0 0,1-1,-1 1,0-1,0 0,0-1,0 1,0-1,0 0,-1 1,0-2,1 1,-1-1,11-13,-2 0,0-1,-2-1,0 0,0 0,-2-1,-1 0,0 0,-2-1,0 0,-1 0,-1 0,-1 0,-1-1,-2-18,2 39,-1-1,0 1,0 0,1 0,-1 0,0 0,0 0,0 0,-1 0,1-1,0 1,0 0,-1 0,1 0,0 0,-1 0,1 0,-1 0,1 0,-1 0,0 0,1 0,-1 1,0-1,0 0,1 0,-1 1,0-1,0 0,0 1,0-1,0 1,0-1,0 1,0-1,0 1,0 0,0 0,-1-1,1 1,0 0,0 0,0 0,0 0,0 0,0 1,0-1,-1 0,1 0,0 1,0-1,0 1,0-1,0 1,0-1,0 1,0-1,1 1,-1 0,0 0,0-1,0 2,-6 9,1-1,0 1,1 0,0 1,1-1,0 1,1 0,0 0,1 0,0 0,1 1,0-1,1 0,1 1,0-1,1 5,-1 1,-1-3,1 0,1-1,0 1,1 0,1-1,0 1,1-1,3 5,2-1</inkml:trace>
  <inkml:trace contextRef="#ctx0" brushRef="#br0" timeOffset="1301.572">1330 0,'-46'322,"17"-205,28-115,-1 1,1-1,0 1,0 0,0-1,1 1,-1 0,1 0,-1 0,1 0,0-1,0 1,0 0,0 0,1 0,-1 0,1-1,0 1,0 0,0 0,0-1,0 1,0-1,1 1,-1-1,1 1,0-1,0 0,0 0,0 0,0 0,0 0,0 0,1-1,-1 1,1-1,-1 1,1-1,-1 0,1 0,0 0,0-1,0 1,1 0,-1 0,0-1,1 0,-1 1,1-1,-1 0,0-1,1 1,-1-1,0 1,1-1,-1 0,0 0,0 0,0-1,0 1,0-1,0 0,1 0,9-12</inkml:trace>
  <inkml:trace contextRef="#ctx0" brushRef="#br0" timeOffset="1529.783">1048 311,'39'-5,"31"-1,9 0,-4 1,-11 1,-10 2,-15 1</inkml:trace>
  <inkml:trace contextRef="#ctx0" brushRef="#br0" timeOffset="1829.091">1640 338,'34'0,"25"0,8 0,-8-4,-9-3,-13 1</inkml:trace>
  <inkml:trace contextRef="#ctx0" brushRef="#br0" timeOffset="2084.67">1754 197,'0'39,"4"22,3 5,4-3,0-8,-1-14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51 138,'0'9,"-5"14,-1 7,-1 3,2 1,2 0,1-2,0-1,2-1,0-1,-5-1,-1 0,1-9,0-9</inkml:trace>
  <inkml:trace contextRef="#ctx0" brushRef="#br0" timeOffset="772.196">192 505,'28'-46,"93"-248,-84 238,-37 56,1 0,0 0,0 0,-1 1,1-1,0 0,0 1,-1-1,1 1,-1-1,1 1,0-1,-1 1,1-1,-1 1,1 0,-1-1,1 1,-1 0,1-1,-1 1,0 0,0 0,1-1,-1 1,0 0,0 0,0 0,0-1,0 1,0 0,0 0,0 0,0-1,0 1,0 0,0 0,0-1,-1 2,1-1,3 224,-2-221,0 0,0 0,0 0,0 0,1 0,-1 0,1 0,0-1,0 1,1 0,-1-1,1 0,-1 0,1 0,0 0,0 0,0 0,1-1,-1 0,1 1,-1-1,1-1,0 1,0 0,0-1,0 0,0 0,0 0,0 0,0-1,0 1,0-1,1 0,-1-1,0 1,0-1,0 1,0-1,0-1,0 1,0 0,0-1,0 0,2-1,8-9,0 1,-1-2,0 0,-1-1,0 0,-1 0,-1-1,3-6,-2 5,-1-2,-1 0,0 0,-1 0,-1-1,-1 0,0-1,-2 1,0-1,-1 0,-1 0,-1-6,-1-1,-1 2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2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0,'-38'116,"27"-92,-109 233,6-59,106-181,9-17</inkml:trace>
  <inkml:trace contextRef="#ctx0" brushRef="#br0" timeOffset="286.43">37 57,'5'24,"6"17,6 2,1-1,1-4,3-3,-3-3,1-2,-4-1,1-5,-3-3,-4 0,2 2,-2 2,-2 0,2 2,0-4</inkml:trace>
  <inkml:trace contextRef="#ctx0" brushRef="#br0" timeOffset="1017.772">320 790,'30'-45,"2"0,2 2,2 2,10-8,-45 48,-1 0,1 1,0-1,0 0,-1 0,1 0,0 0,0 1,0-1,0 0,0 1,0-1,0 1,0-1,0 1,0 0,0-1,0 1,0 0,0 0,1-1,-1 1,0 0,0 0,0 0,0 1,0-1,1 0,-1 0,0 1,0-1,0 0,0 1,0-1,0 1,0-1,0 1,0 0,0-1,0 1,-1 0,1 0,0 0,0 0,-1 0,1-1,0 1,-1 0,1 1,-1-1,0 0,1 0,-1 0,0 0,1 0,-1 0,0 0,0 0,0 1,0-1,0 0,0 0,0 0,-1 0,1 0,0 0,-1 1,1 0,-1 0,0 0,1 1,0-1,-1 0,1 0,0 1,0-1,0 0,1 0,-1 1,0-1,1 0,0 0,-1 0,1 1,0-1,0 0,0 0,0 0,1-1,-1 1,0 0,1 0,-1-1,1 1,0-1,0 1,-1-1,1 0,0 1,0-1,0 0,0 0,0-1,1 1,-1 0,0-1,0 1,0-1,1 0,-1 1,0-1,0 0,1-1,-1 1,0 0,0-1,3 0,116-96,-120 97,-1-1,1 0,0 1,0-1,0 1,0-1,0 1,0-1,0 1,-1 0,1 0,0-1,0 1,1 0,-1 0,0 0,0 0,0 0,0 0,0 0,0 0,0 1,0-1,0 0,0 1,-1-1,1 0,0 1,0-1,0 1,0 0,0-1,-1 1,1 0,0-1,0 1,-1 0,1 0,-1-1,1 1,0 0,-1 0,0 0,1 0,-1 0,0 0,1 0,-1 0,0 0,0 0,0 0,5 59,-5-54,4 48,1-34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51,'24'-4,"13"-3,4 1,1 1,-3 1,-2 2,-3 1,-3 0,-2 1,0 1,-6-6,-2-1,1 0,-4 2</inkml:trace>
  <inkml:trace contextRef="#ctx0" brushRef="#br0" timeOffset="245.417">28 221,'38'-10,"28"-2,6-1,-3-1,-9 0,-10 4,-9 2,-6 4,-9 2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0,'-35'40,"2"1,1 2,3 1,-19 37,-33 48,49-82,-2-1,-2-2,-2-1,-22 16,60-59,0 0,0-1,0 1,0 0,0 0,0-1,-1 1,1 0,0-1,0 1,0 0,0 0,-1-1,1 1,0 0,0 0,-1-1,1 1,0 0,0 0,-1 0,1-1,0 1,0 0,-1 0,1 0,0 0,-1 0,1 0,0 0,-1 0,1 0,0 0,-1 0,1 0,0 0,-1 0,1 0,0 0,-1 0,1 0,0 0,17-37,-16 34,13-23,1 0</inkml:trace>
  <inkml:trace contextRef="#ctx0" brushRef="#br0" timeOffset="378.974">130 29,'0'10,"0"1,0-1,1 0,0 0,1 0,0 0,1 0,0 0,1-1,0 1,0-1,1 0,0 0,0-1,1 1,1-1,0 1,122 143,-52-4,-48-80,-5-36,-14-26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5 284,'24'-9,"0"0,-1-2,0-1,-1-1,0 0,-1-2,0 0,-1-2,-1 0,13-17,-30 32,0-1,-1 0,1 0,-1 0,0 0,0 0,0 0,0-1,0 1,-1 0,1 0,-1-1,0 1,0 0,0 0,-1-1,1 1,-1 0,0 0,0 0,0-1,0 1,0 0,-1 0,1 1,-1-1,0 0,0 0,0 1,0-1,0 1,-1 0,1-1,-1 1,1 0,-1 1,0-1,0 0,0 1,0 0,0-1,0 1,0 0,0 1,0-1,-1 1,1-1,0 1,-1 0,1 0,0 0,0 1,-1-1,1 1,0 0,0-1,0 2,0-1,0 0,0 0,0 1,0 0,-8 3,0 1,1 1,0 0,0 0,0 1,1 0,1 1,-1 0,1 0,1 1,-1 0,2 0,-5 9,7-13,1 0,0 0,0 1,0-1,1 1,0 0,0-1,1 1,0 0,0 0,0 0,1 0,0 0,1 0,0 0,0 0,0 0,0-1,1 1,1 0,-1-1,1 1,0-1,3 5,3-3,1-1,0 0,0 0,0-1,0-1,1 0,0 0,0-1,1 0,-1-1,1 0,0-1,0-1,-1 1,1-2,0 0,0 0,0-1,0-1,4-1,12 3,110-14,-112 8</inkml:trace>
  <inkml:trace contextRef="#ctx0" brushRef="#br0" timeOffset="434.897">457 368,'17'-8,"-1"0,0-1,0-1,-1-1,0 0,-1-1,0-1,-1 0,0 0,-2-2,1 1,-2-1,0-1,0 0,-1-2,7-7,-2 7,-11 26,-5-5,0 1,0 0,1 0,-1 0,1 0,0 1,0-1,0 0,0 0,1 1,0-1,0 1,0-1,0 0,1 1,-1-1,1 0,0 0,1 1,-1-1,1 0,-1 0,1 0,1-1,-1 1,0 0,1-1,0 1,0-1,0 0,0 0,0 0,1-1,-1 1,1-1,0 1,0-1,-1-1,1 1,1 0,-1-1,0 0,1 0,0-1,0 0,0 0,0 0,0-1,0 0,0 0,-1 0,1 0,0-1,0 0,-1 0,1 0,-1 0,0-1,0 0,0 1,0-2,0 1,-1 0,1-1,-1 0,2-2,60-101,-61 100,14-36,-13 23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1,'0'2,"16"80,-3 0,-4 1,-3 0,-4 0,-4 0,-11 76,-85 256,86-345,12-69,0 0,0 0,0 0,-1 0,1 0,0 0,1 0,-1 1,0-1,0 0,0 0,1 0,-1 0,0 0,1 0,-1 0,1 0,-1 0,1 0,0 0,-1 0,1-1,0 1,0 0,0 0,0-1,-1 1,1 0,0-1,0 1,0-1,0 1,0-1,0 1,0-1,1 0,-1 0,0 0,0 1,0-1,0 0,0 0,0 0,0-1,1 1,-1 0,0 0,0-1,0 1,0 0,0-1,0 1,0-1,0 1,0-1,0 0,0 0,14-8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8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1,'-22'109,"4"127,-17 82,-6-47,26-193,15-79,0 1,0-1,0 1,0-1,0 1,1-1,-1 1,0-1,0 1,1 0,-1-1,0 1,1 0,-1-1,0 1,1 0,-1-1,0 1,1 0,-1 0,1-1,-1 1,0 0,1 0,-1 0,1-1,-1 1,1 0,-1 0,1 0,-1 0,1 0,-1 0,1 0,-1 0,0 0,1 0,-1 1,1-1,-1 0,1 0,-1 0,1 0,-1 1,0-1,1 0,-1 0,1 1,-1-1,0 0,1 1,-1-1,0 0,0 1,1-1,-1 1,0-1,0 0,1 1,-1-1,0 1,0-1,0 1,0-1,0 1,0-1,0 1,10-16</inkml:trace>
  <inkml:trace contextRef="#ctx0" brushRef="#br0" timeOffset="255.292">0 622,'39'0,"31"-5,14-7,-3 0,-10 1,-13-2,-10 0,-10 4,-6-2,-4 0,-2-2,0 1,-5-2,-5 1</inkml:trace>
  <inkml:trace contextRef="#ctx0" brushRef="#br0" timeOffset="721.115">819 1,'-16'120,"-4"21,7 0,4 76,12-16,-3-200,-1 0,1 1,0-1,0 0,1 0,-1 1,0-1,0 0,1 1,-1-1,0 0,1 0,-1 1,1-1,0 0,-1 0,1 0,0 0,0 0,0 0,0 0,0 0,0 0,0 0,0-1,0 1,0 0,0-1,0 1,1-1,-1 1,0-1,0 1,1-1,-1 0,0 0,1 0,-1 0,0 0,1 0,-1 0,0 0,1 0,-1 0,0-1,0 1,2-1,59-32,-58 30,159-113,-103 98,-59 19,1-1,-1 0,0 1,1-1,-1 1,0 0,1-1,-1 1,0 0,0 0,0 0,0 0,0 0,0 0,0 0,0 0,0 0,0 0,0 0,-1 1,1-1,0 0,-1 0,1 1,-1-1,0 1,1-1,-1 0,0 1,0-1,0 1,0-1,0 0,0 1,0-1,-1 1,1-1,0 0,-1 1,1-1,-1 2,-15 44,13-42,0-1,1 1,0 1,0-1,0 0,0 0,1 1,0-1,0 1,1-1,-1 1,1 0,0-1,1 1,0-1,-1 1,2-1,-1 1,1 1,8 5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7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169 802,'3'23,"1"-1,2 0,0 0,1 0,1-1,1 0,1-1,1 0,1 0,4 4,-13-21,0 1,0 0,0-1,0 0,1 0,-1 0,1 0,0 0,0-1,0 0,0 0,0 0,1 0,-1-1,1 1,-1-1,1 0,-1 0,1-1,0 0,-1 1,1-2,-1 1,1 0,0-1,-1 0,1 0,-1 0,1-1,-1 1,0-1,0 0,0 0,0-1,0 1,0-1,0 0,-1 0,1 0,21-20,0 0,-2-2,-1-1,-1 0,-1-2,-1 0,-1-1,-2-1,-1 0,-2-1,-1-1,-1 0,-1-1,3-26,-5 16,-2 0,-2 1,-2-2,-2 1,-1 0,-2 0,-3 0,-7-28,-13 7,25 63,0 0,0 0,0 0,0 0,0 0,0 1,0-1,-1 0,1 0,0 1,0-1,-1 1,1-1,-1 1,1 0,0-1,-1 1,1 0,-1 0,1 0,0 0,-1 0,1 0,-1 1,1-1,0 0,-1 1,1-1,0 1,-1-1,1 1,0 0,0-1,0 1,-1 0,1 0,0 0,0 0,0 0,0 0,0 0,1 0,-1 0,0 1,0-1,-12 20,0 0,1 0,2 1,0 0,1 1,1 0,2 0,0 1,1 0,1 0,2 0,0 1,2-1,2 19,1 30,4-1,2 0,4 0,3-2,8 18,-1-6,-5 2,-3 0,1 43,-15-112,2 13,-1 0,-1 1,-2 0,-1-1,-1 0,-1 1,-1-1,-2 0,-6 15,11-37,-1 1,-1 0,1-1,-1 0,0 0,0 0,-1 0,0-1,0 0,0 0,-1 0,1-1,-1 1,0-1,0-1,-1 1,1-1,-1 0,0-1,0 1,0-1,0-1,0 1,0-1,0 0,0-1,-1 0,1 0,0-1,0 1,0-2,-1 1,1-1,0 0,1 0,-1-1,0 0,-4-3,-12-10,3 0</inkml:trace>
  <inkml:trace contextRef="#ctx0" brushRef="#br0" timeOffset="236.237">0 12,'0'-5,"0"-1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587 339,'-1'-1,"0"-1,0 0,-1 1,1-1,0 1,-1-1,1 1,-1 0,0 0,1-1,-1 1,0 0,0 0,0 1,1-1,-1 0,0 1,0-1,0 1,0-1,0 1,0 0,0 0,-1 0,1 0,0 0,0 1,0-1,0 1,-1 0,-43 8,0 2,1 2,0 3,1 1,1 2,-32 20,-35 13,104-49,-52 39,58-40,1 0,0 0,0-1,0 1,0 0,0-1,0 1,1-1,-1 1,0-1,1 0,-1 0,1 1,0-1,-1 0,1 0,0-1,-1 1,1 0,0 0,0-1,0 1,0-1,0 0,0 0,0 1,0-1,0 0,-1-1,1 1,0 0,0 0,2-1,-2 1,148-13,-97 9,-52 4,0 0,0 0,0 0,0 0,0 0,0 0,0 1,0-1,-1 0,1 0,0 1,0-1,0 1,0-1,-1 1,1-1,0 1,0-1,-1 1,1-1,0 1,-1 0,1-1,-1 1,1 0,-1 0,1 0,-1-1,0 1,1 0,-1 0,0 0,0 0,1 0,-1 0,0-1,0 1,0 0,0 0,0 0,0 0,0 0,-1 0,1 0,0 0,0-1,-1 1,1 0,-1 0,1 0,-1-1,1 1,-1 0,1 0,-1-1,0 1,-84 87,49-58,19-16,1 0,0 1,1 1,1 0,0 1,1 1,1 0,1 0,0 1,2 1,0 0,0 3,8-20,1 1,-1-1,1 0,0 1,-1-1,2 1,-1-1,0 1,1-1,-1 0,1 1,0-1,0 0,1 0,-1 0,1 0,-1 0,1 0,0 0,0 0,0 0,0-1,1 1,-1-1,1 0,0 0,-1 0,1 0,0 0,0 0,0-1,0 0,1 1,-1-1,0 0,1 0,124 16,-118-16,-1 0,0-1,0 0,0 0,0-1,0 0,0 0,0-1,0-1,-1 1,1-1,-1-1,1 0,-1 0,0 0,-1-1,1-1,-1 1,0-1,0 0,6-7,-5-4</inkml:trace>
  <inkml:trace contextRef="#ctx0" brushRef="#br0" timeOffset="247.027">277 0,'-22'328,"15"58,37 58,-31-355,1-65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0,'-5'0,"-1"5,-1-3,7-3,3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0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0,'0'5,"0"6,-4 2,-3 2,6 0,2-3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1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58,'19'-5,"21"-1,8 0,1 1,-3 2,-5-4,-4-1,-4 2,-3 1,-1 1,-1 2,-1 1,1 1,-10 0,-8 1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52,'33'5,"26"-4,12-1,0-6,-9-2,-9 1,-9 1,-13-3,-5 0,-4 1,-5 3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312 145,'-11'2,"1"1,0 0,0 1,0 0,0 0,0 1,1 0,0 1,0 0,0 1,1 0,-6 5,14-11,-16 11,2 0,-1 1,1 1,1 1,1 0,0 0,1 1,0 1,1 0,1 0,1 1,1 0,0 0,1 1,1 0,1 0,1 0,0 1,1-1,2 1,0-1,1 1,0-1,2 0,1 3,-2-15,0 0,0 0,1 0,0-1,0 1,1-1,0 0,0 0,0 0,1 0,0-1,0 0,0 0,1 0,-1 0,1-1,0 0,1-1,-1 1,1-1,-1 0,1-1,0 1,0-1,0-1,0 1,0-1,5 0,9 0,0-1,0-1,0-1,-1-1,1 0,-1-2,0 0,0-1,9-5,10-5,-2-2,0-2,-1-1,-1-1,-1-2,-1-2,-1-1,-2-1,0-2,-2 0,-2-2,19-30,-39 55,-1-1,0 1,0-1,-1 0,0 0,0-1,-1 1,0-1,-1 0,1 1,-2-1,1 0,-1-1,-1 1,0 0,0 0,-1 0,0 0,0 0,-1 0,0 0,-1 0,0 1,0-1,-1 1,0 0,0 0,-1 0,0 0,-1 1,-5-6,-1 0,0 2,-1-1,0 2,-1 0,0 0,-1 1,0 1,0 0,-1 2,0-1,0 2,0 0,-1 1,0 1,1 0,-1 1,0 1,-1 1,1 0,-7 1,-1 0,1 2,0 1,0 0,0 2,1 1,-1 1,2 1,-1 1,1 0,1 2,0 1,-12 9,2 4</inkml:trace>
  <inkml:trace contextRef="#ctx0" brushRef="#br0" timeOffset="415.426">1 541,'20'-19,"0"2,0 0,2 1,0 1,1 1,0 1,1 1,0 1,1 1,0 1,12-2,-23 10,1 0,-1 1,0 0,1 2,-1-1,0 2,0-1,0 2,0 0,-1 1,1 0,-1 1,1 1,100 30,-100-34,0-1,0-1,1 0,-1-1,0 0,0-1,1-1,-1 0,0-1,1-1,3-3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0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1,'-29'38,"-9"13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3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0 728,'43'-10,"34"-8,8 0,-5 1,-12 1,-13 2,-10 3,-13 9,-13 4</inkml:trace>
  <inkml:trace contextRef="#ctx0" brushRef="#br0" timeOffset="911.883">338 981,'61'-19,"-1"-3,0-2,-2-3,-2-3,0-2,-2-2,-2-3,39-35,-79 62,-1 0,0-2,0 1,-1-1,-1-1,0 0,0 0,-2 0,1-1,-2-1,0 1,-1-1,0 0,-1 0,-1 0,-2 13,-1 0,0 1,0-1,0 1,0-1,0 0,0 1,0-1,0 0,-1 1,1-1,-1 1,1-1,-1 1,0-1,1 1,-1-1,0 1,0 0,0-1,0 1,0 0,-1 0,1 0,0-1,0 2,-1-1,1 0,-1 0,1 0,-1 0,1 1,-1-1,1 1,-1-1,1 1,-1 0,0 0,1 0,-1-1,0 2,1-1,-1 0,0 0,1 0,-1 1,1-1,-1 1,1-1,-1 1,1 0,-1-1,1 1,-1 0,1 0,0 0,-1 0,1 0,0 0,0 1,0-1,0 0,0 1,0-1,0 0,1 1,-1 0,-19 19,2 1,0 1,1 1,2 0,0 2,2-1,1 2,1-1,1 2,1-1,2 1,0 0,2 1,1 3,3-27,1 0,0 0,0 0,0 1,0-1,1 0,-1 0,2 0,-1 0,0 0,1 0,0-1,0 1,0-1,1 1,-1-1,1 1,0-1,0 0,1-1,-1 1,1 0,0-1,0 0,0 0,0 0,1 0,-1-1,1 0,0 0,-1 0,3 0,7 2,-1-2,1 0,0 0,0-1,0-1,0 0,0-1,0-1,0 0,0-1,-1 0,1-1,-1-1,0 0,7-4,184-113,-183 108,-2 2,1-1,-1-1,-1 0,-1-2,0 0,-1-1,-1 0,0-1,-1-1,-1 0,-1-1,6-15,-16 32,0 0,0 0,-1 0,1 0,-1 0,0-1,1 1,-2-1,1 1,0-1,-1 1,1-1,-1 1,0-1,0 1,-1-1,1 1,-1-1,0 1,0-1,0 1,0 0,0-1,-1 1,1 0,-1 0,0 0,0 0,0 0,-1 0,1 1,-1-1,1 1,-1 0,0 0,0-1,0 2,0-1,0 0,0 1,-1-1,1 1,0 0,-1 0,1 0,-1 1,1-1,-1 1,0 0,-6 4,0 1,0 0,0 0,1 1,0 0,0 1,1 0,-1 1,2-1,-1 2,1-1,0 1,1 0,0 0,0 1,1-1,0 1,1 1,-2 7,2-12,1 1,0 1,1-1,0 0,0 0,0 1,1 0,0-1,1 1,-1-1,2 1,-1 0,1-1,0 1,0-1,1 1,0-1,1 0,-1 0,1 1,1-2,-1 1,1 0,0-1,1 0,0 0,0 0,0 0,0-1,1 0,0 0,0-1,0 1,1-1,0-1,-1 1,3 0,2-2,0 1,1-2,-1 1,0-1,1-1,-1 0,0-1,1 0,-1-1,0 0,0-1,0 0,0 0,0-1,-1-1,5-2,10-6,-1-1,-1-1,0 0,-1-2,-1-1,5-6,-8 9,0-2,-2 0,1-2,-2 1,-1-2,0 0,-1 0,-1-2,-1 1,-2-1,0-1,-1 0,0-1,-7 21,0-1,-1 0,1 1,-1-1,1 0,-1 0,0 1,-1-1,1 0,0 1,-1-1,0 0,0 1,0-1,-1 1,1-1,-1 1,0-1,1 1,-2 0,1 0,0 0,0 0,-1 1,0-1,0 0,1 1,-1 0,-1 0,1 0,0 0,0 0,-1 1,1-1,-1 1,1 0,-1 0,0 0,1 1,-1-1,0 1,0 0,1 0,-1 0,0 1,0-1,1 1,-1 0,-1 0,0 1,0-1,0 1,0 0,1 1,-1-1,1 1,-1 0,1 0,0 0,0 1,0-1,1 1,-1 0,1 0,0 0,0 1,1-1,-1 1,1-1,0 1,0 0,0 0,1 0,-1 0,1 0,1 1,-1 145,3-137,0 0,1 0,1 0,0-1,1 0,0 1,1-2,0 1,1-1,1 0,0 0,0-1,1 0,1-1,0 0,0 0,1-1,10 7,-9-8,-8-4,1-1,-1 1,1-1,0 0,0 0,0-1,0 0,1 0,-1 0,1 0,-1-1,1 0,4 0,5-3</inkml:trace>
  <inkml:trace contextRef="#ctx0" brushRef="#br0" timeOffset="1317.521">1947 50,'23'-9,"-6"2,0 0,1 1,-1 1,1 0,1 2,-1 0,0 1,9 0,-26 2,1 0,-1 0,1 0,0 0,-1 0,1 1,-1-1,1 1,-1-1,1 1,-1-1,1 1,-1 0,1 0,-1 0,0 0,1 0,-1 0,0 0,0 0,0 0,0 0,0 1,0-1,0 1,0-1,-1 0,1 1,0-1,-1 1,1 0,-1-1,0 1,1-1,-1 1,0 0,0-1,0 1,0-1,0 1,-1 0,1-1,0 1,-1-1,1 1,-1-1,0 1,1-1,-1 1,0-1,0 1,0-1,0 0,0 0,0 0,-1 1,-52 85,53-85,0 0,0 1,1-1,-1 0,0 0,1 0,0 0,-1 0,1 1,0-1,0 0,1 0,-1 1,0-1,1 0,-1 0,1 0,-1 0,1 0,0 0,0 0,0 0,0 0,1 0,-1 0,0 0,1-1,-1 1,1-1,0 1,-1-1,1 0,0 1,0-1,0 0,0 0,1 0,82 24,4-23,-64-3</inkml:trace>
  <inkml:trace contextRef="#ctx0" brushRef="#br0" timeOffset="5648.116">2934 361,'-1'-3,"0"0,-1 0,1 0,-1 1,0-1,0 0,0 1,0 0,0-1,-1 1,1 0,-1 0,1 1,-1-1,0 0,0 1,0 0,0-1,0 1,0 0,0 1,0-1,0 0,0 1,0 0,0 0,-1 0,1 0,0 0,0 1,0-1,0 1,0 0,-1 0,0 0,-96 62,78-43,1 0,1 2,1 0,0 2,2 0,1 0,1 2,1 0,-9 25,19-43,1 1,0 0,1 0,-1 0,2 0,-1 0,1 0,1 1,0-1,0 0,0 1,1-1,1 0,0 0,0 0,1 0,0 0,0 0,1-1,0 0,1 1,-1-1,2-1,-1 1,1-1,6 5,-1-3,0-1,1 0,1-1,-1 0,1-1,1 0,-1-1,1-1,-1 0,1-1,0-1,0 0,1 0,-1-2,0 0,0 0,11-3,4-1,0-1,0-2,-1-1,0-1,-1-1,0-2,0 0,3-5,-13 7,-1 0,0-2,-1 0,0 0,-1-2,0 1,-2-2,1 0,-2 0,0-1,-1-1,8-15,-14 22,1 0,-1 0,0 0,-1-1,-1 0,1 0,-2 0,0 0,0 0,0 0,-2 0,1 0,-2 0,1 0,-1 0,-1 0,0 1,-1-1,0 1,0 0,-1 0,0 0,-2-1,-5-4,-2 1,0 0,-1 1,0 0,0 2,-2-1,1 2,-1 0,-1 1,0 1,0 1,-1 0,1 1,-2 1,1 1,0 1,-6 0,9 3,0 0,-1 1,1 1,-1 0,1 1,0 1,1 1,-1 0,1 1,-1 0,2 2,-1 0,1 0,0 1,1 1,0 0,1 1,0 0,-6 8,-4 7</inkml:trace>
  <inkml:trace contextRef="#ctx0" brushRef="#br0" timeOffset="6179.658">2568 728,'28'-21,"1"1,1 2,0 1,2 1,0 2,1 1,5 0,-30 9,1 1,-1 0,1 1,-1 0,1 0,0 1,0 0,0 1,0 0,0 0,0 1,0 0,-1 0,1 1,0 0,-1 1,1 0,-1 0,0 1,0 0,0 0,0 1,3 3,27 49,27 30,-62-84,1-1,-1 1,0-1,1 0,0 0,-1-1,1 1,0-1,0 0,0 0,0 0,0-1,0 1,0-1,0 0,0 0,0 0,0 0,0-1,0 0,0 0,0 0,0 0,-1-1,4-1,38-19,-23 11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0 120,'47'-22,"1"2,1 2,0 2,1 3,1 2,9 0,-58 10,1-1,0 1,0 0,0 0,0 0,0 1,0-1,1 1,-1-1,0 1,0 0,0 0,0 1,0-1,0 1,1-1,-1 1,0 0,0 0,-1 0,1 1,0-1,0 1,0 0,-1-1,1 1,-1 0,0 0,1 1,-1-1,0 0,0 1,-1 0,1-1,0 1,-1 0,0 0,1 0,-1 0,0 0,-1 0,1 1,-4 13,-1 0,0 0,-2-1,0 1,-1-1,0-1,-1 1,-1-1,0-1,-2 0,1 0,-2-1,-9 10,-13 14,-56 79,87-110,0 0,0 0,1 0,0 0,0 0,0 0,1 1,0-1,0 1,0-1,1 1,0-1,0 1,1-1,0 1,0-1,1 1,-1-1,1 0,2 4,4 5,1-2,0 1,0-1,1-1,1 0,0 0,1-1,0 0,10 6,-10-9,-1 1,0 0,-1 1,0 0,0 1,-1 0,0 0,-1 1,-1 0,0 0,0 1,3 10,-7-12,0 0,-1 0,0 1,-1-1,0 0,-1 1,0-1,-1 1,0-1,-1 0,0 0,0 0,-1 0,-1 0,0 0,-1-1,0 1,0-1,-1-1,0 1,-1-1,0 0,-1 0,1-1,-2 0,1-1,-1 1,0-2,-1 1,1-1,-1-1,-1 0,1 0,-1-1,1 0,-1-1,0 0,-1-1,1 0,0-1,-9 0,13-2,1 0,-1-1,0 0,1 0,-1-1,1 0,0 0,0 0,0-1,0 0,0 0,1 0,0-1,0 0,0 0,0 0,1 0,0-1,0 0,1 0,-2-3,-11-13,3 6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311 141,'-9'39,"1"0,2 1,2 0,1 0,2 0,2 1,-1-24,-27 278,14-231,9-53,1 0,1 1,0-1,0 1,1 0,0-1,1 1,1 0,0 0,1 4,-2-15,0-1,0 1,0 0,1 0,-1-1,0 1,0 0,1-1,-1 1,0 0,1-1,-1 1,1 0,-1-1,1 1,-1-1,1 1,-1-1,1 1,-1-1,1 0,0 1,-1-1,1 1,0-1,0 0,-1 0,1 1,0-1,-1 0,1 0,0 0,0 0,-1 0,1 0,0 0,0 0,-1 0,1 0,0-1,0 1,-1 0,1 0,0-1,-1 1,1 0,0-1,-1 1,1-1,9-7</inkml:trace>
  <inkml:trace contextRef="#ctx0" brushRef="#br0" timeOffset="246.296">1 565,'38'0,"32"-5,9-1,0 0,-7-4,-13 0,-10 2,-10-3,-6 1,-4-3,-2 1,-5-3,-8 2</inkml:trace>
  <inkml:trace contextRef="#ctx0" brushRef="#br0" timeOffset="662.848">762 1,'-100'408,"92"-353,2 1,2 0,3 0,2 0,4 12,-5-64,-1 1,1-1,0 0,0 1,0-1,1 1,-1-1,1 0,0 1,0-1,1 0,-1 0,1 0,0 0,0 0,0 0,1-1,-1 1,1-1,0 1,0-1,0 0,1 0,-1 0,1-1,-1 1,1-1,0 0,0 0,0 0,0 0,0-1,0 0,1 0,1 1,6-5,0 1,-1-2,1 1,-1-2,0 1,0-2,-1 1,1-1,-1-1,0 0,16-9,140-105,-165 119,0 0,0 1,0-1,1 0,-1 1,1 0,-1-1,1 1,-1 0,1 0,0 0,0 0,0 0,-1 0,1 0,0 1,0-1,0 1,0-1,0 1,0 0,0 0,0 0,0 0,0 0,0 0,0 1,0-1,0 1,0-1,0 1,0 0,0-1,-1 1,1 0,0 0,0 1,-1-1,1 0,-1 0,1 1,-1-1,0 1,1-1,-1 1,0 0,0 0,0-1,0 1,0 0,-1 0,1 0,0 0,-1 1,-25 117,24-117,0 0,0-1,1 1,-1 0,1 0,0-1,0 1,0 0,0 0,0-1,1 1,-1 0,1 0,-1-1,1 1,0 0,0-1,1 1,-1-1,0 0,1 1,0-1,-1 0,1 0,0 0,0 0,0 0,0 0,1 0,-1-1,0 1,1-1,-1 0,1 0,-1 0,1 0,0 0,-1 0,2-1,17 4</inkml:trace>
  <inkml:trace contextRef="#ctx0" brushRef="#br0" timeOffset="1033.589">1411 847,'26'-15,"-1"-1,-1-2,0 0,-2-2,0 0,-1-2,-1 0,-1-1,3-7,-20 29,-1-1,1 1,-1 0,1-1,-1 0,0 1,0-1,0 0,1 0,-2 1,1-1,0 0,0 0,-1 0,1 0,-1 0,1 0,-1 0,0 0,0 0,0-1,0 1,0 0,-1 0,1 0,0 0,-1 0,0 0,1 0,-1 0,0 1,0-1,0 0,0 0,-1 1,1-1,0 0,-1 1,1-1,-1 1,1 0,-1-1,0 1,1 0,-1 0,0 0,0 0,0 1,0-1,0 0,-9 2,1 0,-1 0,1 1,0 0,-1 1,1 0,0 0,0 1,1 1,-1 0,1 0,0 1,0 0,1 0,0 1,0 0,0 1,1-1,0 1,1 1,0 0,0-1,1 2,0-1,0 1,1-1,-3 11,4-15,1 1,-1 0,1 0,0 0,1 0,-1 0,1 0,0 0,1 1,-1-1,1 0,1 1,-1-1,1 0,0 0,0 0,1 0,0 1,0-2,0 1,1 0,0 0,0-1,0 0,1 1,0-1,0-1,0 1,0-1,1 1,0-1,0 0,1 0,8 0,0-1,1 0,-1-1,1-1,-1 0,1-1,-1 0,3-1,-8 0,16 0</inkml:trace>
  <inkml:trace contextRef="#ctx0" brushRef="#br0" timeOffset="1411.865">1834 904,'46'-47,"-2"-2,-3-2,-1-2,22-41,-66 104,0 1,1 0,0-1,1 2,0-1,0 0,1 0,1 1,0-1,1 0,0 0,1 5,1-11,-1-1,1 1,0-1,0 0,0 0,1 0,-1-1,1 1,0-1,0 0,0 0,1 0,-1 0,1-1,-1 0,1 0,0 0,0 0,0-1,0 0,0 0,0 0,0 0,2-1,7 1,0-1,1 0,-1-1,0 0,0-2,0 1,0-2,5-1,-8 1,-1-1,1 0,-1-1,0 1,0-2,-1 0,0 0,0 0,-1-1,0 0,0-1,-1 0,0 0,-1-1,0 0,0 0,-1 0,0-1,-1 0,4-14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227 737,'-20'15,"0"0,2 2,0 0,0 1,2 1,1 1,0 0,1 1,0 2,8-12,1-1,1 1,0 0,0 0,1 1,0-1,1 1,0-1,1 1,1 0,-1 0,2-1,0 1,0 0,1-1,1 1,0-1,0 1,1-1,1 2,-2-6,0 0,0-1,1 1,0-1,0 0,0 0,1 0,-1 0,2-1,-1 0,0 0,1 0,0-1,0 0,1 0,-1 0,1-1,-1 0,1 0,0-1,0 0,0 0,1-1,-1 0,0 0,4 0,13-1,0-1,0-1,0 0,0-2,0-1,-1-2,1 0,-2-1,1-1,-1-1,-1-1,0-1,0 0,-1-2,-1-1,0 0,-1-1,2-5,-8 11,-1-1,-1-1,0 0,-1 0,0-1,-1 0,0-1,-1 0,-1 0,0 0,-1-1,-1 1,0-1,-1-1,0 1,-1 0,-1-1,0 1,-2-1,1 1,-2-1,0 1,-1 0,-2-6,2 14,0 0,-1 0,1 0,-1 0,-1 1,0 0,1 0,-2 0,1 0,-1 1,0 0,0 0,0 1,0 0,-1 0,0 0,0 1,0-1,0 2,-1-1,-3 0,-5-1,0 0,-1 1,0 1,1 0,-1 1,0 1,0 1,0 0,-7 3,-101 37,98-26</inkml:trace>
  <inkml:trace contextRef="#ctx0" brushRef="#br0" timeOffset="350.385">1 1075,'48'-38,"-33"23,1 2,0 0,1 1,0 0,1 2,0 0,0 1,1 0,1 2,-1 0,1 2,0 0,1 1,-12 4,-1 0,0 1,1 1,-1-1,0 1,0 1,0-1,0 1,-1 1,1-1,-1 1,0 1,0-1,2 3,37 21,-33-24,1 0,-1 0,1-1,-1-1,1 0,0-1,0 0,0-1,0-1,5-1,6 2,0-1</inkml:trace>
  <inkml:trace contextRef="#ctx0" brushRef="#br0" timeOffset="715.236">904 905,'24'0,"13"0,4 0,1 0,-3 0,-2 0,-3 0,-3 0,-2 0,0 0,-1 0,-1-4,1-3,0 1,-1 1,1 2,-4 1</inkml:trace>
  <inkml:trace contextRef="#ctx0" brushRef="#br0" timeOffset="950.688">932 1160,'43'-9,"29"-4,7-4,-1 0,-8 4,-17 4</inkml:trace>
  <inkml:trace contextRef="#ctx0" brushRef="#br0" timeOffset="1299.452">1863 737,'-26'16,"1"2,1 1,0 1,2 0,0 2,1 1,1 0,2 2,0 0,-1 5,12-18,0 1,1 1,0-1,1 1,0 0,1 0,1 0,0 1,1-1,0 2,2-10,-1 0,2 1,-1-1,1 0,-1 0,2 0,-1 0,1 0,0 0,0 0,0 0,1 0,0-1,0 0,1 1,-1-1,1 0,0-1,1 1,-1-1,1 0,0 0,0 0,3 1,4 2,0-1,1-1,-1 0,1-1,0 0,1-1,-1 0,1-1,-1-1,1 0,-1-1,1 0,-1-1,1-1,-1 0,1 0,5-4,11-2,0-2,-1-2,-1-1,1 0,-2-3,0 0,1-3,-8 8,0-2,-2 0,1-1,-2 0,0-2,0 0,-2-1,0 0,-1-1,0-1,-2-1,0 1,-2-2,0 1,-1-2,4-14,-13 24,-1 0,0 0,-1 0,0 0,-1 0,0 1,-1-1,0 1,-1 0,0 0,-1 0,0 1,-1 0,0 0,0 0,-1 1,-1 0,1 1,-1 0,-1 0,1 1,-1 0,-1 1,1 0,-1 1,0 0,0 0,-1 1,1 1,-1 0,0 0,-12 0,-1 2,0 2,0 0,0 2,0 1,0 1,1 1,-1 1,1 1,1 1,0 1,0 1,1 1,0 1,1 1,1 1,0 1,1 0,-6 9,-8 6</inkml:trace>
  <inkml:trace contextRef="#ctx0" brushRef="#br0" timeOffset="1649.068">1722 1075,'2'-4,"-1"1,1-1,0 1,0 0,1-1,-1 1,0 0,1 1,0-1,0 0,0 1,0-1,0 1,0 0,1 0,-1 0,1 1,-1-1,1 1,0 0,0 0,-1 0,5 0,2-2,12-5,1 2,0 1,0 1,0 1,1 1,-1 1,1 1,18 3,78 47,-101-45</inkml:trace>
  <inkml:trace contextRef="#ctx0" brushRef="#br0" timeOffset="2298.155">2286 1385,'-22'46,"44"-64,0-9,2 0,1 2,1 0,0 2,2 1,1 1,11-5,-39 25,-1 1,1-1,0 0,-1 1,1-1,0 1,-1-1,1 1,0-1,-1 1,1 0,0-1,0 1,0 0,-1-1,1 1,0 0,0 0,0 0,0 0,0 0,0 0,-1 0,1 0,0 0,0 0,0 0,0 1,-1-1,1 0,0 1,0-1,0 0,-1 1,1-1,0 1,-1-1,1 1,0 0,-1-1,1 1,-1 0,1-1,-1 1,1 0,-1-1,1 1,-1 0,0 0,1 0,-1 0,0-1,0 1,0 0,0 0,0 0,0 0,0 0,-8 52,7-52,0 0,0 1,0-1,0 0,0 1,1-1,-1 1,0-1,1 1,-1-1,1 1,-1-1,1 1,0-1,0 1,0 0,0-1,0 1,0 0,0-1,0 1,1-1,-1 1,1 0,-1-1,1 1,-1-1,1 0,0 1,0-1,0 1,0-1,0 0,0 0,0 0,0 1,0-1,1 0,-1 0,0-1,1 1,-1 0,1 0,-1-1,1 1,-1-1,1 1,-1-1,1 0,0 1,9-6,0 1,0-2,0 1,-1-2,1 1,-2-1,1-1,-1 0,1-1,42-32,-45 37,-1-1,0 1,0 0,0 0,1 0,-1 1,1 0,0 1,0-1,0 1,0 1,0-1,0 1,5 0,-9 3,-1 0,0 0,1 1,-1-1,0 1,-1-1,1 1,0 0,-1-1,1 1,-1 0,0 0,0 0,0 0,0 0,-1 0,1 1,-1-1,0 0,0 0,0 0,0 0,-1 1,1-1,-1 0,0 0,0 0,0 0,0 0,0 0,-1 0,0 0,2-1,-9 21,1 35,16-49</inkml:trace>
  <inkml:trace contextRef="#ctx0" brushRef="#br0" timeOffset="6689.242">3246 567,'-1'-6,"-1"-1,0 1,-1 0,0-1,0 1,0 1,0-1,-1 0,0 1,-1 0,1 0,-1 0,0 0,0 1,0 0,-1 0,1 0,-1 1,0-1,0 1,0 1,0-1,-1 1,1 0,-1 1,1 0,-1 0,0 0,0 1,1 0,-1 0,0 0,1 1,-1 0,0 1,-5 1,-7 1,0 2,0 0,0 1,0 1,1 1,1 0,-1 2,2 0,-1 0,2 2,-4 4,17-17,1 1,-1 0,1 0,0 0,-1 1,1-1,0 0,0 0,0 1,0-1,0 0,0 1,0-1,0 1,0 0,1-1,-1 1,1-1,-1 1,1 0,0 0,0-1,0 1,-1 0,2-1,-1 1,0 0,0 0,0-1,1 1,-1 0,1-1,0 1,-1-1,1 1,0-1,0 1,0-1,0 1,0-1,0 0,0 1,1-1,11 10,0-1,1 0,0-1,0 0,1-1,0-1,0-1,13 4,-10-4,-2 1,1 0,-1 1,0 1,-1 1,0 0,5 5,-16-11,0 0,-1 0,0 0,0 1,0-1,0 1,-1 0,0 0,0 0,0 0,-1 0,1 0,-1 0,0 1,-1-1,1 0,-1 1,0-1,-1 0,1 1,-1-1,0 0,0 1,-1-1,1 0,-1 0,0 0,-1-1,1 1,-1 0,0-1,0 1,-1-1,1 0,-1 0,0-1,0 1,0-1,0 1,-1-1,1-1,-1 1,0-1,1 1,-1-1,-5 1,-5 0,1-1,0 0,-1-1,0 0,1-1,-1-1,1 0,-1-1,1-1,-3-1,4-3,7 0</inkml:trace>
  <inkml:trace contextRef="#ctx0" brushRef="#br0" timeOffset="6967.272">3500 737,'-5'38,"-1"18,0 4,1-9</inkml:trace>
  <inkml:trace contextRef="#ctx0" brushRef="#br0" timeOffset="7190.036">3528 228,'0'0</inkml:trace>
  <inkml:trace contextRef="#ctx0" brushRef="#br0" timeOffset="7550.848">3613 1047,'187'-297,"-135"250,-51 47,1 0,-1 1,0 0,1-1,-1 1,0 0,0 0,1 0,-1-1,0 1,0 0,0 1,0-1,0 0,0 0,-1 0,1 1,0-1,-1 0,1 1,0-1,-1 0,0 1,1-1,-1 1,0-1,0 1,0-1,0 0,0 1,0-1,0 1,0-1,0 1,-1-1,1 1,0 0,0 26,-1-23,0 1,0-1,0 1,1-1,-1 1,1 0,1-1,-1 1,1-1,0 1,0-1,1 1,-1-1,1 0,1 0,-1 1,1-2,-1 1,1 0,1 0,-1-1,1 0,0 0,0 0,0 0,0 0,0-1,1 0,0 0,0 0,0 0,3 0,-3-3,0 0,0-1,0 1,0-1,0 0,0-1,0 1,0-1,-1 0,1 0,0-1,-1 1,0-1,1 0,-1 0,0 0,-1-1,1 1,-1-1,1 0,-1 0,0 0,-1-1,1 1,-1-1,0 1,0-1,0 0,0 0,-1 0,0 0,0 0,0 0,-1 0,0 0,0 0,0-1,-1-3,1-19,-1 3</inkml:trace>
  <inkml:trace contextRef="#ctx0" brushRef="#br0" timeOffset="7918.003">4488 144,'-25'34,"2"1,1 1,2 2,1 0,2 0,2 2,2 0,1 1,2 0,2 0,2 1,2 0,1 0,2 1,2-1,2 0,2 3,0-20,-5-15,0 0,1 1,1-1,-1 0,2 0,-1-1,1 1,1 0,0-1,0 0,1 0,0 0,1 0,-1-1,2 0,-1 0,1-1,0 1,1-2,0 1,3 1,11-3</inkml:trace>
  <inkml:trace contextRef="#ctx0" brushRef="#br0" timeOffset="8808.49">4459 991,'234'-334,"-225"322,-16 24,-16 24,17-28,1 0,0 0,0 0,1 1,0 0,1 0,0 0,0 0,1 0,0 1,1-1,0 1,0 0,1-1,0 1,1-1,0 1,2 6,-2-14,0 0,0 1,1-1,-1 0,0 0,1 0,0-1,-1 1,1 0,0-1,0 1,0-1,0 1,0-1,0 0,1 0,-1 0,0 0,1 0,-1-1,0 1,1-1,-1 1,1-1,-1 0,0 0,1 0,-1 0,1-1,-1 1,1-1,-1 1,0-1,1 0,-1 0,0 0,0 0,2-1,81-52,-51 19,-2-1,-1-2,-2-1,8-16,-18 2,-48 68,-8 66,36-78,1-1,-1 1,0-1,1 1,0 0,-1-1,1 1,0-1,0 1,1 0,-1-1,0 1,1 0,0-1,-1 1,1-1,0 0,1 1,-1-1,0 0,0 1,1-1,0 0,-1 0,1 0,0 0,0-1,0 1,0 0,0-1,2 2,2-3,-1 1,1-1,-1 0,1 0,-1 0,1-1,-1 0,1 0,-1 0,0-1,1 0,-1 0,0 0,0-1,0 1,0-1,-1 0,1-1,-1 1,0-1,0 0,0 0,38-43,-2-2,-3-1,-1-2,20-43,-34 50,-51 67,16-6,1 0,2 2,-1-1,2 1,0 1,2-1,0 1,1 1,0-1,2 1,0 3,0-2,1-14,1 1,0-1,1 1,-1 0,1-1,1 1,-1 0,1-1,1 1,0 0,0 0,0-1,1 1,0-1,0 1,1-1,0 0,0 0,1 0,3 4,7 1</inkml:trace>
  <inkml:trace contextRef="#ctx0" brushRef="#br0" timeOffset="9168.918">5673 398,'-43'76,"4"3,3 1,-1 15,19 10,18-101,0-1,1 0,-1 0,1 0,-1 0,1 0,0 0,0 0,1 0,-1 0,1 0,-1-1,1 1,0-1,0 1,0-1,0 1,0-1,1 0,-1 0,1 0,-1-1,1 1,0 0,-1-1,1 0,0 0,0 1,0-2,0 1,3 0,3 0,0 0,0 0,0-1,0-1,0 1,0-1,-1-1,1 0,0 0,0-1,-1 0,0 0,0-1,0 0,0 0,0-1,-1 0,5-5,4-4</inkml:trace>
  <inkml:trace contextRef="#ctx0" brushRef="#br0" timeOffset="9373.969">5335 680,'43'-9,"39"-4,9-4,-1 0,-10 4,-10 4,-12 3,-11 3,-8 2,-7 1,-3 0,-7 1</inkml:trace>
  <inkml:trace contextRef="#ctx0" brushRef="#br0" timeOffset="14506.753">6153 737,'5'0,"6"0,6 0,5 0,4-5,2-2,1 1,0 1,1 2,-10 0,-14 2,-7 1</inkml:trace>
  <inkml:trace contextRef="#ctx0" brushRef="#br0" timeOffset="14892.269">6266 483,'5'9,"1"9,0 5,-1 4,-2 2,0 1,-2 0,-1 0,0 0,0-1,0-1,-1 1,1-1,5-4,1-7</inkml:trace>
  <inkml:trace contextRef="#ctx0" brushRef="#br0" timeOffset="15771.549">6746 370,'-14'12,"1"1,0 1,1 0,1 0,0 2,1-1,1 1,0 0,1 1,1 0,0 1,1-1,1 1,1 0,1 0,-1 12,5-25,0 0,0-1,1 1,0 0,0 0,0-1,0 0,1 1,0-1,0 0,0 0,0 0,0-1,1 1,0-1,0 0,0 0,0 0,0 0,0-1,1 0,-1 1,1-2,0 1,0-1,-1 1,1-1,0 0,0-1,0 0,0 1,0-1,0-1,0 1,0-1,0 0,0 0,0 0,0-1,-1 0,1 0,1-1,5-2,-1-1,0 0,0-1,0 0,-1-1,0 0,0 0,-1-1,0 0,-1-1,0 1,0-1,-1-1,-1 1,1-1,-1-1,8-11,-3 3,-1 0,-1-1,0 0,-2-1,-1 0,0 0,-1 0,-2 0,0-1,-2 1,0-1,-1 1,-2-6,3 26,0-1,0 1,0 0,-1 0,1 0,-1-1,1 1,-1 0,0 0,1 0,-1 0,0 0,0 0,-1 0,1 1,0-1,-1 0,1 0,-1 1,1-1,-1 1,0 0,1-1,-1 1,0 0,0 0,0 0,0 0,0 0,0 1,-1-1,1 1,0-1,0 1,0 0,0 0,-1 0,1 0,0 0,0 0,0 1,-1-1,1 1,0-1,-2 2,-89 51,89-48,0-1,0 1,0 0,1 1,0-1,0 1,0-1,1 1,-1 0,1 0,1 0,-1 0,1 0,0 1,1-1,-1 0,1 0,0 1,1-1,0 0,0 3,41 130,-37-127,4 10,-2 0,0 0,-1 0,-1 1,-1 0,-1 0,-1 18,-32 213,30-142,0-87</inkml:trace>
  <inkml:trace contextRef="#ctx0" brushRef="#br0" timeOffset="16340.472">7084 3,'3'-1,"-1"1,1-1,0 1,-1 0,1 0,-1 0,1 0,0 1,-1-1,1 1,-1-1,1 1,-1 0,1 0,-1 0,0 0,1 0,-1 1,0-1,0 1,0-1,0 1,0 0,0 0,-1 0,1 0,0 0,-1 0,0 0,1 1,-1-1,0 1,12 24,-1 0,-1 0,-2 1,-1 1,-1 0,-1 0,1 19,2 6,-2-16,-2 0,-2 0,-2 0,-1 0,-2 0,-2 1,-1-1,-2-1,-1 1,-2-2,-2 1,-1-1,-2-1,-2 0,0-1,-23 30,29-47,-2 0,1-1,-2-1,0 0,-1-1,0 0,-1-2,-1 1,-4 1,4-4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2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1268,'101'-95,"-4"-5,25-40,362-489,-272 348,-210 278,-2 2,0 1,0-1,0 0,0 1,0-1,0 0,0 1,0-1,0 0,0 0,1 1,-1-1,0 0,0 1,1-1,-1 1,0-1,1 0,-1 1,1-1,-1 1,1-1,-1 1,1-1,-1 1,1-1,-1 1,1 0,0-1,-1 1,1 0,0 0,-1-1,1 1,0 0,-1 0,1 0,0 0,-1 0,1 0,0 0,-1 0,1 0,0 0,-1 0,1 0,0 0,0 1,-1-1,1 0,-1 1,1-1,0 0,-1 1,1-1,-1 0,1 1,-1-1,1 1,-1-1,1 1,-1 0,1-1,-1 1,-10 123,-4-20,0-16,3-1,4 1,4 1,3-1,5 0,9 48,0-65,3-1,2-1,4 0,26 52,-45-107,-12-20,-20-27,23 26,-40-39,-2 2,-1 2,-2 2,-2 3,-11-4,-28-22,79 53,-1 0,-1 1,0 0,0 2,0-1,-1 2,0 0,-1 1,1 0,-1 1,0 1,0 0,0 1,0 1,-10 1,-14 17,28-3</inkml:trace>
  <inkml:trace contextRef="#ctx0" brushRef="#br0" timeOffset="8104.184">1412 1381,'12'-1,"-1"-1,1-1,-1 0,0 0,0-1,0-1,0 0,-1 0,1-1,-1-1,-1 1,4-5,46-33,-2-4,-2-2,-2-2,-2-2,-3-3,-3-2,-2-1,28-54,-42 62,-14 30,-1 0,-1-1,-1-1,-2 0,0 0,-1-1,-1 0,-2 0,0-1,-2 0,-1 0,0-23,-3 46,0 0,-1 0,1 0,-1 0,0 0,0 0,0 0,0 1,0-1,0 0,-1 1,0-1,1 1,-1-1,0 1,0 0,0 0,0 0,-1 0,1 0,-1 0,1 1,-1-1,1 1,-1 0,0 0,0 0,1 0,-1 0,0 0,0 1,0-1,0 1,0 0,0 0,0 0,0 0,0 1,0-1,0 1,0 0,0 0,1 0,-1 0,0 0,1 1,-1-1,0 1,1-1,0 1,-1 0,-23 20,0 2,1 0,1 1,2 1,1 2,0 0,3 1,0 1,2 1,1 0,-1 5,5-13,-3 4,1 0,1 1,2 0,1 0,1 1,1 0,1 1,2 0,2-1,0 24,3-44,0 1,1-1,0 0,1 1,0-1,0-1,1 1,0 0,1-1,-1 0,2 0,-1 0,1-1,0 0,1 0,0 0,0-1,0 0,1 0,0-1,0 0,7 3,3 2,1-2,0 0,0-1,1-1,0-1,0-1,0 0,0-2,1 0,3-1,13-3,1-2,-1-1,0-2,-1-1,0-3,0 0,-1-2,3-4,4-1,-1-1,0-2,-2-3,-1 0,-1-3,19-18,-42 32,-4 3,-1 0,1 1,1 0,0 1,0 0,0 1,1 0,0 0,1 2,-1-1,1 2,6-2,-16 6,0-1,0 1,-1 0,1 0,0 1,0-1,0 1,0-1,0 1,-1 0,1 0,0 0,-1 0,1 1,-1-1,1 1,-1-1,1 1,-1 0,0 0,0 0,0 0,0 0,0 1,-1-1,1 1,-1-1,1 1,-1-1,0 1,0 0,0 0,-1-1,1 1,0 2,1 4,-1 0,1 0,-2 0,1 0,-1 0,-1 0,1 1,-1-1,-1 0,-2 7,-3 4,-1-1,-1 0,-1 0,-1-1,0 0,-1-1,-1 0,0-1,-2-1,0 0,0-1,-1 0,-1-2,-10 7,-41 9,67-27,-1-1,0 1,0-1,0 1,0-1,0 0,0 0,0 0,0 0,1 0,-1-1,0 1,0 0,0-1,0 1,0-1,1 0,-1 0,0 0,1 0,-1 0,0 0,1 0,-1 0,1-1,0 1,-1 0,1-1,0 1,0-1,0 0,0 1,0-1,0 0,0-1,1-3,1 0,-1 0,1 0,0 0,1 0,0 0,0 1,0-1,0 1,1-1,0 1,0 0,0 0,1 0,0 0,0 1,0-1,0 1,1 0,-1 0,1 1,0-1,0 1,1 0,3-1,1 1,0 0,0 1,1 1,-1 0,0 0,1 1,-1 0,0 1,1 0,-1 0,0 2,0-1,0 1,0 0,0 1,-1 0,1 1,87 22,-61-27,0-2,0-1,0-2,-1-2,0-1,0-1,-1-2,0-1,0-2,-2-2,0-1,-1-1,0-1,-2-2,0-2,130-107,-157 130,0-1,-1 0,1 1,-1-1,1 0,-1 0,1 0,-1 0,0 0,1 0,-1-1,0 1,0 0,0-1,0 1,0-1,0 1,0-1,-1 1,1-1,0 0,-1 1,0-1,1 0,-1 1,0-1,0 0,0 1,0-1,0 0,0 0,0 1,0-1,-1 0,1 1,-1-1,1 0,-1 1,0-1,0 1,0-1,0 1,0-1,0 1,0 0,0-1,0 1,-1 0,1 0,0 0,-1 0,0 0,-8 1,0 1,1 1,-1-1,0 2,1-1,-1 2,1-1,0 1,0 0,0 1,1 0,0 1,0-1,0 1,0 1,1 0,0 0,1 0,-1 1,1 0,1 0,0 0,0 1,-1 3,-2 0,0 1,1 1,1 0,0 0,0 0,2 0,0 1,0 0,1 1,2-11,1 0,-1 0,1 0,0 0,0 0,0 0,1 0,0 0,0 0,0-1,1 1,-1 0,1 0,0-1,1 1,-1-1,1 0,-1 0,1 0,1 0,-1 0,1 0,-1-1,1 0,0 0,0 0,0 0,5 2,7 0,0 0,1 0,0-2,0 0,0-1,0 0,0-2,1 0,-1-1,14-3,-19 4,0 0,0-2,0 1,0-1,-1-1,1 0,0-1,-1 0,0-1,0 0,-1-1,1 0,-1-1,0 0,-1 0,0-1,0 0,0-1,-1 0,-1 0,1-1,-2 0,1 0,-1 0,-1-1,0 0,0 0,2-11,-7 15,0 0,0 0,-1 0,0 0,0 1,-1-1,0 0,0 0,0 1,-1-1,0 1,0 0,-1 0,0 0,0 0,0 1,-1-1,1 1,-1 0,-1 1,1-1,-1 1,1 0,-1 0,0 1,-1 0,1 0,-1 0,1 1,-1 0,0 0,1 0,-1 1,0 0,0 1,0 0,0 0,0 0,-3 1,9 0,0-1,0 1,1-1,-1 1,0 0,0-1,0 1,0 0,1 0,-1 0,0 0,1 0,-1 0,0 0,1 0,-1 0,1 0,0 0,-1 0,1 0,0 0,0 0,0 0,0 0,-1 0,2 1,-1-1,0 0,0 0,0 0,0 0,1 0,-1 0,0 0,1 0,-1 0,1 0,0 0,-1 0,1 0,0 0,-1 0,1 0,0 0,0-1,0 1,0 0,-1-1,1 1,0-1,0 1,0-1,0 1,1-1,-1 0,0 1,0-1,0 0,0 0,0 0,0 0,0 0,1 0,-1 0,0 0,0 0,0-1,0 1,21 3,0 0,0-2,1 0,-1-2,0-1,0 0,0-1,3-3,28-2,99-16,-114 18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38,'22'35,"58"201,-40-111,-5 1,3 48,2 150,-29-263,15-92,54-170,59-203,8-42,-137 423,-3 10</inkml:trace>
  <inkml:trace contextRef="#ctx0" brushRef="#br0" timeOffset="886.344">678 885,'-151'292,"393"-659,-242 366,0 1,0-1,0 1,0-1,0 1,0-1,0 1,0-1,0 1,1-1,-1 1,0 0,0-1,0 1,1-1,-1 1,0-1,1 1,-1 0,0-1,1 1,-1 0,0 0,1-1,-1 1,1 0,-1 0,1-1,-1 1,1 0,-1 0,0 0,1 0,-1 0,1 0,-1 0,1 0,-1 0,1 0,-1 0,1 0,-1 0,1 0,-1 0,1 0,-1 0,1 1,-1-1,1 0,-1 0,0 1,1-1,-1 0,0 1,1-1,-1 0,1 1,-1-1,0 0,0 1,1-1,-1 1,0-1,0 1,0-1,1 0,-1 1,0-1,2 38,-2-33,-3 230,3-235,-1 1,1 0,0 0,-1 0,1-1,0 1,0 0,-1 0,1 0,0 0,0 0,0 0,0-1,0 1,0 0,0 0,0 0,1 0,-1 0,0 0,0-1,1 1,-1 0,0 0,1 0,-1-1,1 1,-1 0,1-1,0 1,-1 0,1-1,0 1,-1-1,1 1,0-1,0 1,-1-1,1 1,0-1,0 0,0 1,0-1,-1 0,1 0,0 0,0 0,0 0,0 0,0 0,0 0,0 0,-1 0,1 0,0 0,0-1,0 1,0 0,-1-1,1 1,0-1,0 1,-1-1,1 1,0-1,0 1,-1-1,1 0,0 0,82-120,37-40,-115 156,-5 4,0 0,1 0,-1 0,0 0,1 0,-1 0,0 0,1 0,0 1,-1-1,1 0,-1 0,1 0,0 1,-1-1,1 0,0 1,0-1,0 1,0-1,-1 1,1-1,0 1,0-1,0 1,0 0,0 0,0-1,0 1,0 0,0 0,0 0,0 0,0 0,0 0,0 1,0-1,0 0,0 0,0 1,0-1,0 0,0 1,0-1,0 1,-1-1,1 1,0 0,0-1,-1 1,2 0,0 15,-1 0,-1 0,0 0,-1 0,-1 0,0 0,-1-1,-1 1,0-1,-1 0,1 1,-49 138,53-137,2-2</inkml:trace>
  <inkml:trace contextRef="#ctx0" brushRef="#br0" timeOffset="2468.133">1467 942,'-222'292,"182"-257,42-59,9 6,0 0,1 1,2 1,-1 0,2 1,0 0,7-4,35-37,63-55,-119 110,0 0,0 0,0 0,0 0,1 1,-1-1,0 0,0 1,1-1,-1 1,0-1,1 1,-1-1,0 1,1 0,-1 0,1 0,-1 0,1 0,-1 0,0 0,1 0,-1 0,1 1,-1-1,0 1,1-1,-1 1,0-1,0 1,1 0,-1 0,0-1,0 1,0 0,0 0,0 0,0 0,0 0,0 1,0-1,-1 0,1 0,0 1,-1-1,1 0,-1 1,0-1,1 0,-1 1,0-1,0 0,1 2,11 140,20-16,-26-108</inkml:trace>
  <inkml:trace contextRef="#ctx0" brushRef="#br0" timeOffset="2717.06">1270 1110,'43'-4,"38"-3,11 1,-6 2,-13 0,-14 2,-12 1,-9 1,-12-1</inkml:trace>
  <inkml:trace contextRef="#ctx0" brushRef="#br0" timeOffset="2969.979">2089 970,'-10'38,"-2"23,-1 5,3-3,-1-13,0-15</inkml:trace>
  <inkml:trace contextRef="#ctx0" brushRef="#br0" timeOffset="3200.436">1834 913,'34'39,"25"16,7 5,-2-8,-7-8,-9-12,-8-6,-6-8,-8-7</inkml:trace>
  <inkml:trace contextRef="#ctx0" brushRef="#br0" timeOffset="3765.72">2484 518,'43'-4,"38"-3,11-4,-7 0,-12 1,-13 3,-13 3,-14 1</inkml:trace>
  <inkml:trace contextRef="#ctx0" brushRef="#br0" timeOffset="4034.974">2540 744,'34'9,"25"4,7-1,-2-2,-3-3,-7-7,-7-4,-8-1,-10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3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1 787,'138'-115,"-64"56,-3-3,35-41,-98 96,0 1,-1-2,0 1,-1-1,1 0,-2 0,1-1,-1 0,0 0,-1 0,0 0,0-1,-1 1,0-1,-1 0,0 0,-1 0,0 0,-1-1,0-6,0 16,0 1,0-1,-1 0,1 0,-1 0,1 1,-1-1,1 0,-1 0,1 1,-1-1,1 0,-1 1,0-1,1 0,-1 1,0-1,0 1,0 0,1-1,-1 1,0-1,0 1,0 0,0 0,0 0,1-1,-1 1,0 0,0 0,0 0,0 0,0 0,0 1,0-1,0 0,1 0,-1 1,0-1,0 0,0 1,0-1,1 1,-1-1,0 1,1-1,-1 1,0 0,-34 31,18-13,-119 154,128-160,0 0,1 1,0 0,1 0,1 0,0 1,1 0,0 0,2 0,0 0,0 1,1-1,1 1,1-10,-1-1,1 0,0 0,0 0,0 0,1 0,0 0,0 0,0-1,0 1,1-1,0 1,0-1,0 0,0 0,1 0,0-1,0 1,0-1,0 0,0 0,0 0,1 0,-1-1,1 0,0 0,0 0,0-1,0 1,0-1,0 0,0-1,0 1,1-1,-1 0,0 0,0-1,0 0,4 0,28-8,0-1,0-1,-1-2,-1-2,0-1,32-20,-15 8,27-13,-2-4,-2-3,-2-4,5-8,-55 39,0 0,-2-1,0-1,-1-1,-2-1,0-1,3-10,-19 34,-1 0,0 0,1 0,-1 0,0-1,0 1,-1-1,1 1,0 0,-1-1,1 1,-1-1,0 1,0-1,0 1,0-1,-1 1,1-1,-1 1,1-1,-1 1,0-1,0 1,0 0,0-1,0 1,0 0,-1 0,1 0,-1 0,0 0,1 0,-1 1,0-1,0 0,0 1,0 0,0-1,-1 1,1 0,0 0,-1 0,1 0,0 1,-1-1,1 1,-1-1,1 1,-1 0,1 0,-1 0,1 0,-1 0,1 1,-2 0,-9 3,0 2,1 0,0 0,0 1,1 0,0 1,0 1,1 0,0 0,0 1,1 0,0 0,1 1,0 0,1 1,-3 7,-2-1,1 0,0 0,2 1,1 1,0 0,1 0,1 0,1 1,-1 9,6-25,-1 1,1-1,0 0,1 0,-1 0,1 1,0-1,1 0,-1 0,1 0,0-1,0 1,1 0,-1-1,1 1,0-1,0 0,0 0,1 0,0 0,-1-1,1 1,0-1,1 0,-1 0,1-1,-1 1,1-1,0 0,0 0,-1-1,3 1,12 4,0-2,1 0,0-1,-1-1,1-1,0-1,18-1,-5-4,-1-1,0-1,0-2,0-1,-1-1,0-2,-1-1,-1-1,16-12,-13 8,-1-2,-1-1,-1-1,-1-1,-1-2,-1-1,-1 0,17-29,-36 47,0 0,-1 0,0-1,-1 0,0 0,-1 0,0-1,0 1,-1-1,-1 1,1-1,-2 0,0 0,0 1,-1-1,0 0,-1 0,0 1,0-1,-4-5,6 14,-1-1,0 1,0 0,0 0,-1 0,1 0,0 1,-1-1,1 0,-1 1,0-1,1 0,-1 1,0 0,0-1,0 1,0 0,0 0,0 0,0 1,-1-1,1 0,0 1,0-1,-1 1,1 0,0 0,0 0,-1 0,1 0,0 0,-1 1,1-1,0 1,0-1,-1 1,-70 47,57-32,1 0,1 1,0 0,1 2,1-1,1 1,0 1,2 0,0 1,1-1,2 2,0-1,1 1,1-1,1 2,1-1,1 0,1 15,2-26,1-1,0 1,1-1,0 0,1 0,0 0,1 0,0-1,0 0,1 0,0-1,0 1,1-2,0 1,0-1,1 0,0-1,1 0,-1-1,1 1,0-2,0 0,0 0,1 0,0-2,-1 1,1-1,0-1,0 0,10 0,4-1</inkml:trace>
  <inkml:trace contextRef="#ctx0" brushRef="#br0" timeOffset="451.357">2597 53,'-20'34,"-45"79,5 3,0 14,37-74,-3-2,-1 0,-3-2,-27 34,-18-10,59-65</inkml:trace>
  <inkml:trace contextRef="#ctx0" brushRef="#br0" timeOffset="751.18">1976 138,'34'34,"34"34,11 11,-3-3,-10-10,-11-11,-10-10,-9-14,-4-6,-4-2,-6-2,-3 2,1 1,-3 1,1-3,-4-1,1 1,-1-3</inkml:trace>
  <inkml:trace contextRef="#ctx0" brushRef="#br0" timeOffset="1384.29">2681 984,'131'-227,"-130"225,-1 0,1 0,0 0,0 0,0 1,0-1,0 0,0 0,0 1,0-1,1 1,-1-1,1 1,-1-1,1 1,-1 0,1 0,0 0,0 0,-1 0,1 0,0 0,0 1,0-1,0 1,0-1,0 1,0 0,0 0,0 0,0 0,0 0,0 0,0 0,0 1,0-1,0 1,0-1,0 1,0 0,0 0,0 0,-1 0,1 0,0 0,-1 1,1-1,-1 0,1 1,-1-1,0 1,0 0,1-1,-1 1,0 0,0 0,0 1,6 30,-8-30,1 0,-1-1,1 1,0 0,-1-1,1 1,1 0,-1 0,0-1,1 1,-1 0,1-1,0 1,0-1,0 1,0-1,0 1,1-1,-1 1,1-1,0 0,-1 0,1 0,0 0,0 0,0-1,0 1,1 0,-1-1,0 0,1 1,-1-1,1 0,-1 0,1 0,0-1,-1 1,1-1,0 1,0-1,-1 0,1 0,0 0,1-1,71-66,-63 55,-8 6,1 0,0 0,0 0,1 1,-1 0,1 1,0-1,1 1,-1 0,1 0,-1 1,1 0,0 0,1 1,-1-1,0 2,1-1,-1 1,-5 2,0 1,0-1,0 1,0 0,0 0,-1 0,1 0,-1 0,1 0,-1 0,0 0,0 1,0-1,0 0,0 1,0-1,-1 1,1-1,-1 1,0-1,1 1,-1 0,-1-1,1 1,0-1,0 1,-1-1,0 1,1-1,-1 0,0 1,0-1,0 0,-1 1,0 0,-2 17,-1 36,3-31</inkml:trace>
  <inkml:trace contextRef="#ctx0" brushRef="#br0" timeOffset="1953.83">3528 674,'-196'263,"231"-288,68-100,-86 100,1 2,0 0,2 1,1 1,0 0,7-2,-27 21,0 0,0 1,1-1,-1 0,1 1,-1 0,1-1,-1 1,1 0,0 0,-1 0,1 0,0 0,0 0,0 0,0 1,0-1,0 1,0-1,0 1,0 0,0 0,0 0,0 0,0 0,0 0,0 0,0 1,0-1,0 1,0 0,0-1,0 1,-1 0,1 0,0 0,0 0,-1 1,1-1,-1 0,1 1,-1-1,1 1,-1-1,0 1,0 0,0 0,0-1,0 1,0 0,0 0,-1 0,1 0,0 107,-3-96,0 0,2 0,-1 0,2 0,0 0,0 0,1-1,1 1,3 11,4-7,1-4</inkml:trace>
  <inkml:trace contextRef="#ctx0" brushRef="#br0" timeOffset="2205.322">3499 815,'24'5,"13"1,5 0,0-1,-3-1,-2-2,-4-6,-1-2,-3 0,-5 1</inkml:trace>
  <inkml:trace contextRef="#ctx0" brushRef="#br0" timeOffset="2550.16">4233 589,'-5'20,"-6"10,-1 5,-4 2,1-1,-1-6,1-4,-1-1,-3-6,3 0,-2-4,-2-4,2-9,4-5</inkml:trace>
  <inkml:trace contextRef="#ctx0" brushRef="#br0" timeOffset="2805.881">3979 646,'35'24,"-2"2,0 1,-2 1,-2 2,15 19,113 118,-144-151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8:01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26,'24'0,"22"0,8 0,5 0,-3 0,-6 0,-8 0,-5 0,-4 0,-4 0,-1-5,-1-1,0 0,0 1,-4 1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8:0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31,'43'0,"39"0,14 0,-4-5,-8-2,-13 1,-10 1,-10 2,-9 0,-6 2,-10 1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5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20,'-29'-6,"-1"1,1 1,-1 1,0 2,0 1,0 1,0 2,1 1,-1 1,1 1,-24 10,40-11,0 1,0 0,1 1,-1 1,2 0,-1 1,1 0,1 0,-1 2,2-1,-1 1,2 0,-1 1,2 0,-1 0,-2 9,-6 14,2 0,1 0,2 1,2 1,-3 26,9-48,1 0,1 0,0 0,1 0,1 0,0 0,1-1,1 1,0 0,2 2,-3-11,0 0,1 1,-1-1,1 0,1 0,-1 0,1-1,0 1,1-1,-1 0,1 0,0-1,0 1,0-1,1 0,-1-1,1 1,0-1,0 0,1 0,-1-1,0 0,5 1,1-3,0 0,-1 0,1-2,0 1,0-1,0-1,-1 0,0-1,1 0,-1-1,-1 0,1-1,-1 0,0 0,0-1,-1 0,0-1,8-8,-8 9,53-48,-1-4,-4-1,-2-3,26-41,-11 16,62-82,-115 157,-15 25,-15 30,1-12,0 1,3 0,0 0,2 1,1 0,1 0,2 0,2 1,0-1,3 1,0-1,2 0,6 24,-8-52,2 17,1-1,1-1,1 1,0-1,2 0,0-1,1 0,1 0,1-1,0-1,1 0,2 1,7 0</inkml:trace>
  <inkml:trace contextRef="#ctx0" brushRef="#br0" timeOffset="585.814">1037 924,'11'-35,"2"1,1 1,2 0,1 1,2 1,8-9,-24 34,-1 1,2 0,-1 1,1-1,-1 1,1-1,1 1,-1 0,1 1,-1-1,1 1,0 0,0 0,0 0,1 1,3-2,-6 5,0 0,-1 1,1 0,-1-1,0 1,1 0,-1 0,0 0,0 0,0 0,0 1,-1-1,1 1,-1-1,1 1,-1 0,0-1,0 1,0 0,0 0,-1 0,1 0,-1-1,1 1,-1 0,0 0,0 0,-1 0,1 0,-1 0,1 0,-2 2,3 9,11 45,-12-58,1 0,-1 0,1 0,-1 0,1 0,-1 0,1 1,-1-1,1 0,0 0,0-1,0 1,-1 0,1 0,0 0,0 0,0-1,0 1,0-1,0 1,1 0,-1-1,0 0,0 1,0-1,0 0,1 1,-1-1,0 0,0 0,1 0,-1 0,0 0,0-1,0 1,1 0,-1 0,0-1,0 1,0-1,0 1,0-1,0 1,1-1,85-85,-48 40,-34 40,0 1,0 0,0 0,1 0,-1 0,1 1,1 0,-1 0,0 1,1 0,0 0,0 0,4 0,-8 4,0 0,-1 1,1-1,-1 1,1 0,-1-1,0 1,0 1,0-1,0 0,0 0,0 1,0-1,-1 1,1-1,-1 1,0 0,0 0,0-1,0 1,0 0,-1 0,1 0,-1 0,0 0,0 0,0 0,0 0,0 0,-1 0,1 0,-1 0,0 0,1 2,-3 114,2-94</inkml:trace>
  <inkml:trace contextRef="#ctx0" brushRef="#br0" timeOffset="1035.222">2024 613,'-249'260,"228"-234,50-45,100-121,-17 45,-109 94,-1 0,0 0,0 1,0-1,1 0,-1 1,0-1,1 1,-1 0,0 0,1 0,-1 0,0 0,1 0,-1 1,0-1,0 1,1 0,-1 0,0 0,0 0,0 0,0 0,0 0,0 0,0 1,0-1,0 1,-1 0,1-1,-1 1,1 0,-1 0,0 0,0 0,0 0,0 0,0 1,0-1,0 0,-1 0,1 1,-1-1,1 0,-1 1,0-1,0 0,0 1,-1 1,3 8,1 0,0 1,1-1,0-1,1 1,0 0,1-1,0 0,1-1,0 1,0-1,2-1,-1 1,10 7,1-1,-3-1</inkml:trace>
  <inkml:trace contextRef="#ctx0" brushRef="#br0" timeOffset="1290.725">1798 839,'34'0,"30"0,8 0,-2 0,-8 0,-11 0,-9 0,-11 5,-6 1,-3 0,-5-1</inkml:trace>
  <inkml:trace contextRef="#ctx0" brushRef="#br0" timeOffset="1506.178">2786 641,'-19'34,"-7"20,2 6,-1-7,0-8,-1-11,4-12</inkml:trace>
  <inkml:trace contextRef="#ctx0" brushRef="#br0" timeOffset="1736.496">2476 670,'33'24,"26"17,8 2,-3-1,-8-9,-8-9,-8-4,-6-6,-3-4,-8 0,-2-2,-6-2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573 439,'-142'44,"51"-11,2 3,-81 48,153-75,-33 24,49-32,0-1,0 1,0 0,0 0,0 0,0-1,0 1,1 0,-1 0,0 0,1 1,-1-1,1 0,-1 0,1 0,-1 0,1 0,0 1,0-1,-1 0,1 0,0 1,0-1,0 0,0 0,1 1,-1-1,0 0,0 0,1 0,-1 1,1-1,-1 0,1 0,-1 0,1 0,0 0,-1 0,1 0,0 0,0 0,0 0,0 0,0-1,1 2,7 2,1 1,0-1,0-1,0 0,0 0,1-1,-1 0,1-1,-1-1,1 1,0-1,9-2,27 3,99 22,-144-23,-1 0,1 0,0 0,0 0,-1 0,1 1,0-1,-1 0,1 1,0 0,-1-1,1 1,-1 0,1 0,-1 0,0 0,1 0,-1 0,0 0,1 1,-1-1,0 0,0 1,0-1,0 1,-1-1,1 1,0-1,-1 1,1 0,0-1,-1 1,0 0,0-1,1 1,-1 0,0 0,0-1,0 1,-1 0,1-1,0 1,-1 0,1 0,-1-1,1 1,-1-1,0 1,0-1,0 1,0-1,0 1,0-1,0 0,0 1,0-1,-1 0,1 0,-1 0,-165 153,17-21,149-131,-1 0,1 0,-1 0,1 0,0 0,0 0,0 0,0 1,0-1,1 0,-1 1,0-1,1 0,0 1,0-1,0 1,0-1,0 0,0 1,0-1,1 1,-1-1,1 0,0 1,0-1,0 0,0 0,0 0,0 0,0 0,1 0,-1 0,1 0,0 0,-1-1,1 1,0 0,0-1,0 0,0 1,2 0,94 38,-85-36,-1 0,0-1,1 0,0-1,0 0,0-1,-1-1,1 0,0-1,0 0,0-1,0 0,-13 1,15-2,0 0,0-1,0-1,0-1,-1 0,0-1,0-1,-1 0,0 0,0-1,-1-1,4-4,-3-2</inkml:trace>
  <inkml:trace contextRef="#ctx0" brushRef="#br0" timeOffset="465.184">263 16,'-3'-16,"-2"26,-4 27,2 25,2 0,4 0,1 0,4 1,5 16,1 54,5 66,-3-80,-5 0,-5 0,-6 0,-4-1,-7 9,-43 153,50-251,2-24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8:04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0 838,'110'-59,"-3"-4,72-58,-131 85,-2-2,-2-3,-2-1,8-13,-41 45,0-1,-1 0,-1-1,0 1,-1-1,0-1,0 1,-2-1,1 0,0-7,-5 17,0 0,0-1,-1 1,1 0,-1 0,1 0,-1 0,0 0,0 1,0-1,-1 0,1 0,-1 1,0-1,1 1,-1-1,0 1,0 0,-1 0,1-1,0 2,-1-1,1 0,-1 0,0 1,1-1,-1 1,0 0,0 0,0 0,0 0,0 1,0-1,0 1,0 0,0 0,0 0,0 0,0 0,0 1,0-1,0 1,0 0,0 0,0 0,0 0,0 0,1 1,-1 0,0-1,1 1,0 0,-1 0,1 0,-2 2,-8 8,0 0,1 1,1 0,0 1,1 0,0 0,1 1,1 0,0 0,1 1,1 0,0 0,1 0,1 1,0-1,1 16,0-21,0-1,1 0,1 1,0-1,0 0,1 0,0 1,1-1,0 0,1 0,0 0,1 0,0-1,0 1,1-1,0 0,0-1,1 1,1-1,1 3,0-3,1 0,0-1,0 0,0 0,1-1,0 0,0-1,0 0,1-1,0 0,-1 0,2-1,-1 0,0-1,0-1,1 0,-1 0,1-1,-1-1,1 1,-1-2,1 0,-1 0,0-1,5-2,25-12,1-1,-2-2,-1-2,0-1,-2-3,0 0,-2-3,5-7,-25 24,-1-1,-1 0,0-1,0 0,-2-1,0 0,-1-1,0 0,-1-1,-1 0,-1 0,0-1,-1 0,-1 0,-1 0,0-1,0-14,-4 31,1 0,-1 0,0-1,0 1,0 0,0 0,0 0,-1-1,1 1,-1 0,1 0,-1 0,0 0,0 0,1 0,-2 0,1 0,0 0,0 1,-1-1,1 0,-1 1,1-1,-1 1,1-1,-1 1,0 0,0 0,0 0,0 0,0 0,0 0,0 0,0 1,0-1,0 1,0-1,-1 1,1 0,0 0,0 0,0 0,-1 0,1 1,0-1,0 1,0-1,0 1,0 0,0 0,0-1,0 2,0-1,0 0,0 0,0 1,-9 7,1 0,0 1,1 0,0 1,0 0,1 0,0 1,1 0,1 0,0 1,0 0,2 0,-1 0,2 1,-1-1,2 1,-1 8,3-13,0 0,0 1,1-1,0 0,1 0,0 0,0 0,1 0,0 0,0-1,1 1,1-1,-1 0,1 0,0 0,1-1,0 0,0 0,1-1,0 1,0-1,0-1,1 1,-1-1,1-1,1 1,-1-1,1-1,-1 0,1 0,0 0,0-1,0-1,0 1,2-1,0 0,0 0,0 0,0-1,0-1,-1 0,1 0,0-1,0 0,-1-1,0 0,1-1,-1 0,0 0,-1-1,1-1,1 0,12-10,-1 0,0-1,-1-2,-1 0,-1-1,0-1,-2 0,0-1,11-22,-15 24,-1 0,0-2,-2 1,0-1,-2-1,0 1,-2-1,0-1,-2 1,0-1,-2 0,0-23,-2 45,0 1,0-1,0 0,0 0,0 1,-1-1,1 0,-1 0,1 1,-1-1,0 0,1 1,-1-1,0 1,0-1,0 1,0-1,0 1,-1 0,1-1,0 1,-1 0,1 0,0 0,-1 0,0 0,1 0,-1 1,1-1,-1 1,0-1,1 1,-1-1,0 1,0 0,1 0,-1 0,0 0,0 0,0 0,1 0,-1 0,0 1,0-1,1 1,-1-1,0 1,1 0,-1 0,1 0,-1 0,1 0,-1 0,1 0,0 0,0 0,-1 1,1-1,0 1,0-1,0 1,0-1,0 2,-10 14,1 1,0 0,2 1,0 0,1 0,0 1,2 0,1 0,0 0,1 1,1 0,0 4,1 0,1 1,1-1,2 0,0 0,1 0,2 0,1-1,0 0,2 0,1-1,0 0,2 0,1-2,2 3,-12-19,-1-1,0 0,0 1,1-1,-1-1,1 1,-1 0,1-1,0 1,1-1,-1 0,1 0,-1 0,1 0,0-1,0 1,0-1,0 0,0 0,1-1,-1 1,0-1,1 0,-1 0,1-1,0 1,-1-1,1 0,11-4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16,'-28'-5,"1"0,0 2,-1 1,0 2,0 0,1 2,-1 0,1 3,0 0,0 1,0 2,-22 9,38-11,1 0,-1 0,1 1,0 0,1 1,0 0,0 1,1 0,0 0,0 0,1 1,0 1,1-1,0 1,1 0,0 0,1 1,0-1,0 1,2 0,-1 0,2 0,-1 0,1 11,3-17,-1 0,1 0,0-1,0 1,1 0,0-1,0 1,0-1,0 0,1 0,0 0,0 0,0-1,1 0,-1 0,1 0,0 0,0-1,1 1,-1-2,1 1,-1 0,1-1,0 0,0 0,0-1,0 0,0 0,0 0,0-1,1 0,-1 0,0 0,0-1,0 0,0 0,0-1,0 0,0 0,4-2,41-15,-1-3,0-2,-2-2,-2-2,0-2,-2-2,34-33,-32 26,-34 27,1 1,0 0,1 0,0 1,0 1,1 1,1 0,10-4,-25 12,0-1,1 1,-1-1,0 1,1-1,-1 1,0 0,1 0,-1-1,0 1,1 0,-1 0,0 1,1-1,-1 0,0 0,1 1,-1-1,0 1,0-1,1 1,-1-1,0 1,0 0,0-1,0 1,0 0,0 0,0 0,0 0,0 0,0 0,0 0,-1 0,1 0,0 1,-1-1,1 0,-1 0,1 1,-1-1,0 0,1 1,-1-1,0 0,0 1,0-1,0 0,0 1,0-1,-1 1,-13 73,-126 305,138-374,-20 57,3 1,3 1,3 1,2 0,1 40,15-56,2-32</inkml:trace>
  <inkml:trace contextRef="#ctx0" brushRef="#br0" timeOffset="249.03">1074 723,'-14'33,"-5"16,5 0,11-8,5-12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8:0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0 171,'155'431,"-126"-280,-29-150,0 0,0 0,0 0,0-1,0 1,0 0,1 0,-1 0,0-1,0 1,1 0,-1 0,1-1,-1 1,1 0,-1 0,1-1,-1 1,1-1,-1 1,1-1,0 1,-1-1,1 1,0-1,0 1,-1-1,1 0,0 1,0-1,0 0,-1 0,1 0,0 1,0-1,0 0,0 0,-1 0,1 0,0-1,0 1,0 0,0 0,-1 0,1-1,0 1,0 0,0-1,-1 1,1-1,0 1,-1-1,1 1,0-1,-1 1,1-1,0 0,26-46,-24 42,98-236,93-174,-183 383,-3 6</inkml:trace>
  <inkml:trace contextRef="#ctx0" brushRef="#br0" timeOffset="805.428">480 678,'-18'24,"2"1,0 1,1 0,2 1,1 1,0 0,3 0,-1 5,11-34,-1 1,1-1,-1 1,1 0,0 0,-1-1,1 1,-1 0,1 0,0 0,-1-1,1 1,0 0,-1 0,1 0,0 0,-1 0,1 0,-1 0,1 1,0-1,-1 0,1 0,0 0,-1 1,1-1,-1 0,1 1,-1-1,1 0,-1 1,1-1,-1 1,1-1,-1 1,1-1,-1 1,0-1,1 1,-1-1,0 1,1 0,-1-1,0 1,0-1,0 1,0 0,1-1,-1 1,0 0,0-1,0 1,0 0,0-1,-1 1,1-1,0 1,0 0,0-1,-1 1,1 0,0-1,0 1,-1-1,1 1,40-36,116-167,-156 202,1-2,1-1,0 0,0 1,0 0,0-1,0 1,1 0,-1 0,1 0,-1 0,1 1,0-1,-1 1,1-1,0 1,0 0,0 0,0 1,0-1,0 1,1-1,-1 40,-18 156,15-193,0-1,0 1,-1 0,1-1,0 1,1 0,-1-1,0 1,0 0,1-1,-1 1,1-1,0 1,-1 0,1-1,0 0,0 1,0-1,0 1,0-1,0 0,0 0,0 1,1-1,-1 0,0 0,1 0,-1-1,1 1,-1 0,1 0,0-1,-1 1,1-1,-1 0,1 1,0-1,-1 0,1 0,0 0,-1 0,1 0,0 0,-1 0,1-1,0 1,-1-1,1 1,0-1,-1 0,1 1,-1-1,1 0,90-89,-84 78,1 1,1 0,0 0,0 1,1 1,1 0,-1 0,12-6,-22 14,1 1,-1-1,0 0,0 0,1 1,-1-1,1 1,-1 0,0-1,1 1,-1 0,1 0,-1-1,1 1,-1 1,1-1,-1 0,1 0,-1 0,0 1,1-1,-1 1,1-1,-1 1,0-1,0 1,1 0,-1 0,0 0,0 0,0 0,0 0,0 0,0 0,0 0,0 0,0 0,0 1,-1-1,1 0,0 1,-1-1,1 0,-1 1,0-1,1 1,-1-1,0 1,5 78,-5-72,-1 8,0-13,0 1,0-1,1 1,-1-1,1 1,0-1,0 1,0-1,0 1,0-1,1 1,-1-1,1 1,0-1,0 0,1 1,-1-1,1 0,-1 0,1 0,0 0,0 0,1 0,-1 0,0-1,1 1,0-1,-1 0,1 0,0 0,0 0,0 0,1-1,-1 1,3 0,15 1</inkml:trace>
  <inkml:trace contextRef="#ctx0" brushRef="#br0" timeOffset="1253.842">1355 678,'-238'339,"314"-462,-61 105,0 0,1 1,1 1,0 0,1 1,1 1,0 1,6-3,-23 15,0 0,0 0,0 0,0 1,0-1,0 0,1 1,-1-1,0 1,0 0,0 0,0 0,0 0,1 0,-1 0,0 1,0-1,0 1,0-1,0 1,0 0,0 0,0 0,0 0,0 0,0 0,-1 0,1 1,0-1,-1 1,1-1,-1 1,1 0,-1-1,0 1,0 0,0 0,0 0,0 0,0 0,-1 0,1 2,15 97,-15-85,-1-8,0 0,1 1,0-1,1 0,-1 0,2 0,-1 0,1 0,0 0,1-1,0 0,0 1,1-2,-1 1,2 0,-1-1,1 0,0 0,0 0,0-1,1 0,3 2,7 0</inkml:trace>
  <inkml:trace contextRef="#ctx0" brushRef="#br0" timeOffset="1501.268">1242 932,'43'0,"29"0,7 0,-5 0,-11 0,-11 0,-9 0,-8 0,-9-5,-5-1,0 0,-5 1</inkml:trace>
  <inkml:trace contextRef="#ctx0" brushRef="#br0" timeOffset="1701.375">1976 819,'-10'24,"-3"18,1 6,2-5</inkml:trace>
  <inkml:trace contextRef="#ctx0" brushRef="#br0" timeOffset="1953.78">1778 735,'20'33,"15"17,2 4,0-8,-2-5,-3-11,0-6,-3-6,0-7,-5 0,-3-2,-4-3</inkml:trace>
  <inkml:trace contextRef="#ctx0" brushRef="#br0" timeOffset="3305.665">1919 1045,'-4'5,"-8"6,-5 6,-5 1,2 1,-2-2,4 1,0-3,3-4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36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1270,'114'-66,"-3"-4,-3-6,-4-4,-3-4,-4-5,60-74,-129 131,-2-3,-1 0,-1-1,-2-1,-2-2,-2 0,-1 0,-2-2,-2 0,2-15,-11-29,-4 83,0 0,0 0,0 0,-1 0,1 0,-1 1,0-1,1 0,-1 0,0 0,0 1,0-1,0 0,0 1,-1-1,1 1,0 0,-1-1,1 1,-1 0,1 0,-1 0,0 0,1 0,-1 0,0 0,0 1,1-1,-1 0,0 1,0 0,0-1,0 1,0 0,0 0,0 0,0 0,0 1,0-1,1 0,-2 1,-12 5,0 0,0 0,0 2,1 0,0 0,1 2,0 0,0 0,1 1,0 0,1 1,1 1,-1 1,3-6,-27 31,2 3,1 1,3 1,1 1,2 1,2 2,3 1,1 0,-11 49,27-86,0 0,0 0,1 0,1 0,0 0,1 1,0-1,1 1,0-1,1 1,0-1,1 1,1-1,0 0,0 0,1 0,1 0,0-1,0 0,5 6,-2-12,1 0,0-1,0 0,0 0,1-1,-1 0,1-1,0 0,0 0,0-1,0 0,0-1,0 0,0-1,0 0,-1 0,1-1,0-1,1 0,24-6,0-3,-1 0,-1-2,0-2,0-1,26-20,-3 8,55-42,-110 71,-1 0,1 0,-1-1,1 1,-1 0,1-1,-1 1,1 0,-1-1,0 1,1-1,-1 1,1 0,-1-1,0 1,1-1,-1 1,0-1,0 0,0 1,1-1,-1 1,0-1,0 1,0-1,0 0,0 1,0-1,0 1,0-1,0 0,0 1,0-1,0 1,-1-1,1 1,0-1,0 1,-1-1,1 1,0-1,-1 1,1-1,0 1,-1-1,1 1,-1-1,1 1,0 0,-1-1,1 1,-1 0,1-1,-1 1,0 0,1 0,-1 0,1-1,-1 1,1 0,-1 0,0 0,-38 1,23 6,-1 0,2 1,-1 1,1 0,1 1,0 1,0 0,1 1,0 0,1 1,1 0,0 1,1 1,0-1,1 2,-4 9,10-22,1 0,0 1,0-1,0 0,0 1,0-1,1 1,-1 0,1 0,0-1,1 1,-1 0,0 0,1 0,0 0,0 0,0 0,1 0,-1 0,1 0,0-1,0 1,0 0,0 0,1-1,0 1,0-1,0 1,0-1,0 0,0 0,1 0,0 0,-1 0,1 0,0-1,1 1,-1-1,0 0,1 0,2 1,0-1,1 0,-1 0,1-1,0 0,0 0,-1-1,1 0,0 0,0 0,0-1,-1 0,1 0,0-1,-1 0,1 0,-1 0,0-1,0 0,0 0,0-1,5-3,104-103,8-87,-130 245,7-45,-2 2,0 1,0 0,0-1,1 1,0 0,0 0,1 0,-1 0,1 0,1-1,-1 1,1 0,0 0,0 0,1 0,-1-1,1 1,1-1,-1 1,1-1,0 0,0 0,0 0,1 0,0-1,0 1,0-1,0 0,1 0,2 1,2-2,1 0,-1 0,1-1,0-1,0 0,0 0,0-1,0 0,0 0,0-1,-1-1,1 0,0 0,-1-1,1 0,-1 0,0-1,0-1,0 1,0-1,5-5,14-10,0-1,-2-1,0-1,-2-2,14-17,26-28,-63 69,-1 1,1-1,-1 1,1-1,0 1,-1 0,1-1,0 1,-1 0,1 0,0-1,-1 1,1 0,0 0,0 0,-1 0,1 0,0 0,0 0,-1 0,1 0,0 0,-1 0,1 1,0-1,-1 0,1 0,0 1,-1-1,1 0,0 1,-1-1,1 1,-1-1,1 1,-1-1,1 1,-1-1,1 1,-1-1,1 1,-1 0,0-1,1 1,-1 0,0-1,0 1,1 0,-1 0,0-1,0 1,0 0,0 0,6 43,-6-42,1 8,0 0,0 0,-1 0,0 0,0 0,-1 0,-1-1,1 1,-2 0,1 0,-2-1,1 0,-1 1,0-1,-1-1,0 1,-1-1,1 1,-2-2,1 1,-2 0,-76 37,83-45,1 0,-1-1,1 1,-1 0,1-1,-1 1,1-1,-1 1,1-1,0 1,-1-1,1 1,0-1,-1 1,1-1,0 1,0-1,-1 0,1 1,0-1,0 1,0-1,0 0,0 1,0-1,0 0,0 1,0-1,0 0,0 1,0-1,0 1,1-1,-1 0,0 1,0-1,1 1,-1-1,0 1,1-1,-1 1,0-1,1 1,-1-1,1 1,-1-1,1 1,-1 0,1-1,-1 1,1 0,0 0,-1-1,1 1,-1 0,1 0,0 0,-1 0,1 0,0 0,-1-1,1 2,-1-1,1 0,0 0,0 0,138-40,-29 34,-90 7,0-1,-1-1,1-1,0 0,-1-2,0 0,13-5,16-12,-1-2,-1-2,-1-2,4-6,-26 14,0-1,-2-1,-1-1,0-1,-2 0,0-2,-2 0,13-27,-11 19,-1-1,-2-1,-1-1,-2 0,-1 0,-2-1,-2-1,3-31,-24 2,14 66,-1 0,0-1,0 1,0 0,0 0,0 0,0 0,0 0,0 0,-1 0,1 0,0 0,0 1,-1-1,1 0,-1 1,1-1,-1 1,1 0,0-1,-1 1,1 0,-1 0,0 0,1 0,-1 0,1 0,-1 0,1 1,0-1,-1 1,1-1,-1 1,1-1,0 1,-1 0,1-1,0 1,-1 0,1 0,0 0,0 0,-1 1,-5 6,0 1,0 0,1 0,0 0,0 0,1 1,1 0,0 1,0-1,1 0,0 1,0 0,1 0,1 1,-1-5,-6 24,2-1,1 1,1 0,2 0,1 0,1 1,2-1,2 8,37 160,10-88,-46-114,-9-4</inkml:trace>
  <inkml:trace contextRef="#ctx0" brushRef="#br0" timeOffset="243.248">6407 593,'43'9,"43"4,17-1,0-7,-7-4,-12-2,-9-7,-8-1,-6 1,-9 1,-13 3</inkml:trace>
  <inkml:trace contextRef="#ctx0" brushRef="#br0" timeOffset="1895.558">8128 1,'-37'89,"3"2,4 2,4 0,-7 62,13-69,15-62,0-1,1 0,2 1,0-1,1 1,2 6,0-23,-1 0,1 0,1-1,-1 1,1-1,0 1,1-1,0 0,0 0,0 0,0 0,1-1,0 1,0-1,1 0,0 0,-1-1,2 1,-1-1,0 0,1 0,0-1,5 3,-3-2,0-2,0 1,0-1,0-1,0 1,0-1,1-1,-1 1,0-1,1-1,-1 0,0 0,0 0,0-1,0 0,0-1,0 0,0 0,-1-1,0 0,1 0,-1 0,5-5,7-6,-1 0,0-1,-1-1,-1 0,0-1,-2-1,11-16,48-77,-72 109,0 1,1 0,-1 0,0 0,1 0,-1 0,1 0,-1 1,1-1,0 0,0 1,-1 0,1-1,0 1,0 0,1 0,-1 0,0 0,0 0,1 0,-1 1,0-1,1 1,-1 0,0 0,1-1,-1 1,0 1,1-1,-1 0,0 1,1-1,-1 1,0 0,1-1,-1 1,0 0,0 1,0-1,0 0,0 0,0 1,0 0,-1-1,1 1,0 0,-1-1,0 1,1 0,0 2,3 8,-1 0,0 1,0-1,-1 1,-1 0,0 0,-1 0,-1 0,0 0,0 0,-1 0,-1 0,0 0,-1 0,0 0,-4 7,-4 33,82-179,-56 103,1 0,0 1,2 1,1 1,0 1,2 0,8-5,-27 22,-1 0,1 1,-1-1,1 1,0-1,-1 1,1 0,0-1,0 1,0 0,0 0,0 0,0 1,0-1,1 0,-1 1,0-1,0 1,1 0,-1 0,0 0,0 0,1 0,-1 1,0-1,0 0,0 1,1 0,-1-1,0 1,0 0,0 0,0 0,0 1,0-1,-1 0,1 1,0-1,-1 1,1 0,0 4,0 0,-1 0,0 1,0-1,-1 0,1 1,-1-1,-1 0,1 1,-1-1,0 0,-1 1,1-1,-3 6,2-7,0 0,0 0,1 0,0 1,0-1,0 0,1 1,0-1,0 1,0-1,0 1,1-1,0 0,0 1,1-1,0 0,0 0,1 2,-1-6,0 0,1 0,-1 0,1 0,0-1,-1 1,1-1,0 0,-1 1,1-1,0 0,-1-1,1 1,-1 0,1-1,0 0,-1 1,1-1,-1 0,1 0,-1-1,0 1,1 0,-1-1,0 1,0-1,0 0,0 0,0 0,0 0,-1 0,1 0,8-5,160-111,-169 117,0 0,0 0,0 0,0 0,0 0,0 1,1-1,-1 0,0 1,0-1,0 1,1-1,-1 1,0 0,1-1,-1 1,0 0,1 0,-1 0,0 0,1 0,-1 0,0 1,0-1,1 0,-1 0,0 1,1-1,-1 1,0 0,0-1,0 1,0 0,0-1,0 1,0 0,0 0,0 0,0 0,0 0,0 0,0 0,-1 0,1 1,-1-1,1 0,0 0,-1 1,0-1,1 0,-1 1,0-1,0 0,0 1,0-1,0 0,0 1,0 4,-1-4,0 0,0 0,0-1,0 1,0 0,1 0,-1 0,1 0,-1 0,1 0,0 0,0 1,0-1,0 0,0 0,1 0,-1 0,0 0,1 0,0 0,-1 0,1 0,0-1,0 1,0 0,0 0,0-1,1 1,-1 0,0-1,1 1,-1-1,1 0,0 0,-1 1,1-1,0 0,0 0,0 0,0-1,0 1,-1 0,1-1,0 1,1-1,-1 0,0 0,0 0,0 0,0 0,0 0,125-91,14 15,-138 75,-1 1,0 0,1-1,-1 1,1 0,-1 0,0 1,1-1,-1 0,0 1,1-1,-1 1,0 0,1 0,-1 0,0 0,0 0,0 0,0 0,0 1,0-1,0 1,-1 0,1-1,0 1,-1 0,0 0,1 0,-1 0,0 0,0 0,0 1,0-1,0 0,-1 1,1-1,-1 0,1 1,-1-1,0 0,0 1,0-1,0 1,0-1,-1 0,0 3,12 36,-9-36,1 0,0 0,0 0,0-1,1 1,0-1,0 0,0 0,0 0,0-1,1 0,-1 1,1-2,0 1,0 0,0-1,1 0,-1 0,0-1,1 1,-1-1,1 0,-1-1,1 1,0-1,-1-1,1 1,0-1,-1 1,2-2,25-4,-1-1,0-1,0-2,-1-2,0 0,-1-2,-1-1,16-11,-34 20,1 1,-1-2,-1 1,1-2,-1 1,0-1,-1 0,0-1,0 0,-1 0,0-1,-1 0,0 0,0-1,-1 1,0-3,-4 12,-1-1,1 1,-1-1,1 1,-1-1,0 0,0 1,1-1,-1 1,0-1,0 1,-1-1,1 0,0 1,0-1,-1 1,1-1,-1 1,0-1,1 1,-1-1,0 1,0 0,0-1,0 1,0 0,0 0,0 0,0 0,0 0,-1 0,1 0,0 0,-1 0,1 0,0 1,-1-1,1 1,-1-1,1 1,-1-1,0 1,0 0,-70 10,61-4,0-1,0 1,0 1,0 0,1 1,0 0,1 0,0 1,0 0,1 1,0 0,1 0,0 1,0-1,1 2,1-1,-5 11,9-17,-1 0,1 0,0 0,0 0,0 0,1 0,0 0,0 1,0-1,0 0,1 0,0 0,0 0,0 0,1 0,0 0,0-1,0 1,0-1,1 1,0-1,0 0,0 0,0 0,1 0,-1 0,1-1,0 0,0 1,1-1,1 1,-1 1,1-1,0-1,1 1,-1-1,1 0,-1-1,1 0,0 0,0 0,0-1,0 1,0-2,0 1,0-1,0 0,1-1,-1 0,0 0,0 0,4-2,7-7,-4-2</inkml:trace>
  <inkml:trace contextRef="#ctx0" brushRef="#br0" timeOffset="2227.761">8552 226,'0'-5,"5"-1,1 0</inkml:trace>
  <inkml:trace contextRef="#ctx0" brushRef="#br0" timeOffset="2769.4">7677 536,'43'-9,"29"-4,12 1,-4 2,-6 3,-6 2,-5 3,-3 1,-8 1,-7 1,-12-1</inkml:trace>
  <inkml:trace contextRef="#ctx0" brushRef="#br0" timeOffset="-3739.234">508 536,'82'-32,"-1"-3,72-44,-106 54,15-12,-2-2,-2-3,3-6,-6 5,-54 42,0 0,0-1,0 0,0 1,0-1,1 1,-1 0,1-1,-1 1,1 0,-1 0,1 0,0 0,-1 0,1 0,0 0,0 1,0-1,0 1,0-1,-1 1,1 0,0-1,0 1,0 0,0 0,0 1,0-1,0 0,0 1,0-1,0 1,0 0,-1-1,1 1,0 0,0 0,-1 0,1 0,-1 1,1-1,0 1,7 121,-11-87,-2 700,-24-318,5-455,-61-132,79 162,0 0,0 0,-1 1,0 0,0 0,0 0,-1 1,1 0,-1 0,-1 1,1-1,-1 2,1-1,-1 1,0 0,0 1,-1 0,1 0,0 1,-1 0,-3 0,-12 5,-1 1,1 2,0 0,1 1,0 2,0 0,1 1,0 1,1 2,1 0,0 1,1 1,-14 14,24-23,-16 12,0 1,2 1,0 2,1 0,2 1,0 1,2 0,-9 19,25-43,1 1,-1 0,1 0,0 0,0 0,0 0,0 0,0 0,0 0,1 1,-1-1,1 0,0 0,-1 1,1-1,0 0,0 0,0 1,1-1,-1 0,1 0,-1 1,1-1,0 0,-1 0,1 0,0 0,1 0,-1 0,0 0,0 0,1 0,-1-1,1 1,0 0,-1-1,1 0,1 2,15 3</inkml:trace>
  <inkml:trace contextRef="#ctx0" brushRef="#br0" timeOffset="-3335.561">621 847,'419'-124,"-245"66,-2-6,-1-9,-170 72,28-9,-32 31,-16 12,10-21,1 0,0 0,1 1,1-1,0 2,1-1,0 0,1 1,1 0,0 0,0 0,2 1,0-1,0 0,1 1,1-1,1 1,16 24,-6-26</inkml:trace>
  <inkml:trace contextRef="#ctx0" brushRef="#br0" timeOffset="-2855.753">1919 1016,'-21'292,"19"-276,-1 1,6-24,60-228,-40 180,3 1,2 1,2 2,27-35,-56 85,0-1,0 0,0 1,0-1,0 1,0-1,0 1,0 0,1 0,-1-1,0 1,1 0,-1 0,1 0,0 0,-1 0,1 1,0-1,-1 1,1-1,0 1,0-1,-1 1,1 0,0 0,0 0,0 0,-1 0,1 0,0 0,0 1,0-1,-1 0,1 1,0 0,-1-1,2 2,7 8</inkml:trace>
  <inkml:trace contextRef="#ctx0" brushRef="#br0" timeOffset="-2551.504">2512 819,'-28'33,"1"1,1 2,2 0,1 2,3 0,0 2,-7 25,25-62,1-1,-1 1,0 0,1 0,-1 0,1 1,0-1,0 0,0 0,1 1,-1-1,1 0,0 1,0-1,0 0,0 1,1-1,-1 0,1 1,0-1,0 0,0 0,0 1,0-1,1 0,-1 0,1 0,0-1,0 1,0 0,1-1,-1 1,0-1,1 0,0 0,1 1,3-1,0-1,1 0,-1 0,1-1,-1 0,0-1,1 1,-1-1,1-1,-1 1,0-1,0-1,0 1,0-1,0 0,-1-1,1 1,-1-1,0-1,0 1,109-107,-103 98,0 0,-1-1,-1-1,0 1,-1-2,-1 1,0-1,-1-1,-1 1,0-1,-2 0,0-1,2-15,-6 28,-1 0,0 0,0 0,0 0,0 0,-1 0,0 0,0 0,0 0,-1 1,1-1,-1 1,0 0,0-1,-1 1,-3-2,6 4,-1 0,0 1,1-1,-1 1,0 0,0-1,0 1,0 0,0 0,0 0,-1 1,1-1,0 0,0 1,0 0,-1-1,1 1,0 0,-1 0,1 0,0 1,-1-1,1 0,0 1,0-1,0 1,-1 0,1 0,0 0,0 0,0 0,0 0,0 1,1-1,-1 1,0-1,-1 2,-11 14</inkml:trace>
  <inkml:trace contextRef="#ctx0" brushRef="#br0" timeOffset="-2102.609">2739 1270,'244'-307,"-228"286,-10 12,0 0,1 1,-1 0,2 0,-1 1,1 0,0 0,0 1,8-5,-14 11,0 0,0 1,0-1,-1 0,1 1,0 0,0-1,-1 1,1 0,0 0,-1 0,1 0,-1 0,0 0,1 0,-1 1,0-1,1 0,-1 1,0-1,0 1,0-1,0 1,-1 0,1-1,0 1,-1 0,1-1,-1 1,1 0,-1 0,0 0,0-1,0 1,0 0,0 0,0 0,-1 0,1-1,0 1,-1 0,0 0,0 0,4 20,-2-20,-1 0,1 0,0 0,0 0,0 1,0-1,0-1,1 1,-1 0,1 0,-1 0,1-1,-1 1,1-1,0 1,0-1,0 0,0 0,0 0,0 0,0 0,0 0,0 0,1-1,-1 1,0-1,0 1,1-1,-1 0,0 0,0 0,1 0,-1-1,0 1,1-1,-1 1,1-1,83-35,83-48,-168 83,1 1,0-1,-1 0,1 1,0 0,0-1,0 1,-1 0,1 0,0 0,0 0,0 0,-1 0,1 1,0-1,0 0,-1 1,1 0,0-1,-1 1,1 0,0 0,-1 0,1 0,-1 0,0 0,1 0,-1 1,0-1,0 0,1 1,-1-1,0 1,-1-1,1 1,0 0,0-1,0 2,6 75,-5-34,3-24</inkml:trace>
  <inkml:trace contextRef="#ctx0" brushRef="#br0" timeOffset="5778.699">0 1976,'486'-92,"24"52,168 19,193-36,181-12,130 10,578-76,-613 48,602-30,-1158 69,-254 20,-172 17,-186 17,2 0</inkml:trace>
  <inkml:trace contextRef="#ctx0" brushRef="#br0" timeOffset="6331.994">10781 509</inkml:trace>
  <inkml:trace contextRef="#ctx0" brushRef="#br0" timeOffset="6614.352">10697 819,'0'0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45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565 410,'-22'146,"-59"192,81-275,5-58</inkml:trace>
  <inkml:trace contextRef="#ctx0" brushRef="#br0" timeOffset="333.174">1 523,'183'-56,"87"-25,155-23,-224 72,-196 31,-2 0,0 0,0 0,0-1,0 2,1-1,-1 0,0 1,0-1,0 1,1 0,-1 0,0 1,0-1,1 1,-1-1,0 1,0 0,0 0,0 0,0 1,0-1,0 1,0-1,-1 1,1 0,-1 0,1 0,-1 1,0-1,1 1,-3 8</inkml:trace>
  <inkml:trace contextRef="#ctx0" brushRef="#br0" timeOffset="580.889">85 1088,'48'-20,"45"-14,16-8,-1-1,-14 7,-14 4,-15 8,-14 8,-11 2,-7 4,-10 3</inkml:trace>
  <inkml:trace contextRef="#ctx0" brushRef="#br0" timeOffset="1031.416">1383 467,'151'-78,"-4"-6,21-22,-162 102,12-8,-1 0,1-1,-2-1,0 0,-1-1,0-1,0-1,-14 16,1-1,-1 1,0-1,1 1,-1-1,0 0,0 1,0-1,0 0,-1 0,1 0,0 0,-1 0,1 0,-1 0,0 0,1 0,-1 0,0 0,0 0,0 0,-1 0,1 0,0 0,-1 0,1 0,-1 0,0 1,0-1,0 0,0 0,0 0,0 1,0-1,0 1,-1-1,1 1,-1-1,1 1,-1 0,1-1,-1 1,0 0,0 0,1 1,-1-1,0 0,0 0,0 1,0-1,0 1,0 0,0 0,0-1,0 1,0 0,0 1,0-1,0 0,0 1,0-1,-2 1,-12 10,1 0,0 1,1 1,1 0,-1 1,2 0,0 1,1 1,1-1,0 2,-7 17,-7 9,2 1,2 1,2 0,2 2,2 0,-5 36,-21 236,17-144,-13-97,18-61</inkml:trace>
  <inkml:trace contextRef="#ctx0" brushRef="#br0" timeOffset="1347.071">1355 749,'52'-32,"2"2,1 2,1 3,1 2,1 3,1 2,34-5,59-21,-150 43,-1 0,1 0,0 1,0-1,0 0,0 1,-1 0,1-1,0 1,0 0,0 0,0 0,0 0,0 1,0-1,0 0,0 1,0-1,-1 1,1 0,0-1,0 1,-1 0,1 0,0 0,-1 1,1-1,-1 0,1 1,-1-1,0 0,0 1,1 0,-1-1,0 1,0 0,-1-1,1 1,0 0,-1 0,1 0,-1 0,1 0,-1-1,0 1,0 0,0 0,0 0,0 0,0 0,0 0,-1 0,1 0,-1 0,0 0,0 1,-14 119,20-103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7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58 267,'-1'0,"1"0,-1 0,1 0,-1 0,0 0,1 0,-1 0,1 0,-1 0,1 0,-1-1,1 1,-1 0,1 0,-1-1,1 1,-1 0,1-1,-1 1,1 0,0-1,-1 1,1 0,0-1,-1 1,1-1,0 1,-1-1,1 1,0-1,0 1,0-1,-1 1,1-1,0 1,0-1,0 1,0-1,0 0,0 1,0-1,0 1,0-1,0 1,0-1,1 1,-1-1,0 1,0-1,0 1,1-1,-1 1,0-1,1 1,-1-1,0 1,1 0,-1-1,0 1,1-1,-1 1,1 0,-1 0,1-1,-1 1,1 0,-1 0,1-1,0 1,46-13,-37 11,6-2,25-3,-1-2,0-1,-1-3,0 0,-1-3,-1-1,0-2,-1-1,-1-2,16-14,-28-5,-54 61,20-1,0-1,2 1,0 0,1 1,1 0,1 1,0-1,2 1,-1 13,3-28,-43 289,29-168,-5-1,-25 73,32-150,12-34,-1-1,0 1,-2-1,1 0,-2 0,0-1,0 1,-1-1,-1-1,0 1,-1-1,0-1,-1 0,0 0,-7 5,13-12,0-1,-1 1,1-1,-1 0,0 0,0 0,0 0,0-1,0 0,0 0,-1-1,1 1,-1-1,1 0,-1-1,1 1,-1-1,0 0,1-1,-1 1,1-1,-1 0,1 0,-1-1,1 0,0 0,0 0,0 0,0-1,0 0,0 0,1 0,-1-1,1 0,0 1,0-1,0-1,1 1,-1-1,1 1,0-1,0 0,1 0,-1-3,0-8,1 0,1 0,0-1,1 1,1 0,1 0,0-1,1 1,0 0,2 1,0-1,1 1,0 0,1 0,1 1,0-1,1 2,0-1,1 2,1-1,0 1,1 1,0 0,0 0,1 1,1 1,-4 1,0 0,1 0,-1 1,1 1,1-1,-1 2,1 0,0 0,0 1,1 1,-1 0,1 1,11-1,-2 2,-1 2,1 0,-1 2,0 0,0 1,0 2,0 0,-1 1,4 2,16 1,-26-12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1:5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57,'0'5,"0"-4,4-1,3-6,4-2,0-4,-1 5,-8 3,1 3,5 1,1 0</inkml:trace>
  <inkml:trace contextRef="#ctx0" brushRef="#br0" timeOffset="606.55">367 0,'-4'0,"-2"5,-5 2,4-1,-1-1,1-1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55,'196'0,"31"-54,-225 54,-1 0,1-1,0 1,-1 0,1 0,-1 0,1 0,0 1,-1-1,1 0,-1 1,1-1,-1 1,1-1,-1 1,1 0,-1-1,0 1,1 0,-1 0,0 0,0 0,0 0,1 0,-1 1,0-1,-1 0,1 1,0-1,0 11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30,'10'0,"17"0,9 0,3 0,0 0,-2 0,-3-5,-2-1,-1 0,-2 1,-1 1,0 2,0 1,0 1,-5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22:04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0 601,'5'0,"6"-5,7-1,4-1,4 2,1-3,2 0,1 0,-1 3,-5-3,-1-1,-5 7,-1 4,-3 0</inkml:trace>
  <inkml:trace contextRef="#ctx0" brushRef="#br0" timeOffset="886.105">283 855,'324'-163,"-148"51,-157 100,-1-1,0-1,-1-1,-1-1,0 0,10-14,-27 30,0 1,0-1,0 1,0-1,0 1,0-1,0 0,0 1,0-1,0 0,-1 0,1 0,0 0,0 0,0 0,0 0,0 0,0 0,0-1,0 1,0 0,-1-1,1 1,0-1,0 1,1-1,-1 0,0 1,0-1,0 0,0 1,0-1,1 0,-1 0,0 0,1 0,-1 0,1 0,-1 0,1 0,-1 0,1 0,0 0,-1 0,1 0,0 0,0 0,0 0,0 0,0 0,0-1,0 1,0 0,0 0,1 0,-1 0,0 0,1 0,-1 0,1 0,-1 0,1 0,-1 0,1 0,0 0,-16 9,-1 0,2 2,-1 0,1 0,1 1,0 1,0 0,1 1,1 0,0 1,1 0,1 1,-4 8,9-18,1 0,-1 1,1-1,1 1,-1 0,1-1,0 1,0 0,1 0,0 1,0-1,0 0,1 0,0 0,0 1,1-1,-1 0,1 0,1 0,-1 0,1 0,0 0,0 0,1 0,0-1,0 1,0-1,1 0,-1 0,1 0,0 0,1-1,-1 0,1 0,0 0,0 0,0-1,1 0,-1 0,1 0,0 0,14 0,1-2,-1 0,1-1,-1 0,1-2,-1-1,1 0,-1-2,0 0,-1-1,0-1,0-1,0 0,-1-2,0 0,0-1,-1-1,7-2,-1-2,-1-1,0 0,-1-1,-1-2,-1 0,-1-1,-1-1,9-14,-22 31,-1 0,0-1,0 1,0-1,-1 0,0 0,0 0,0 0,-1 0,0 0,0 0,-1 0,1-1,-1 1,-1-1,1 6,0 0,0 0,0 0,0 1,-1-1,1 0,0 0,-1 0,1 1,0-1,-1 0,1 1,-1-1,1 0,-1 1,0-1,1 1,-1-1,0 1,1-1,-1 1,0-1,1 1,-1-1,0 1,0 0,1 0,-1-1,0 1,0 0,0 0,0 0,1 0,-1 0,0 0,0 0,0 0,0 0,1 1,-1-1,0 0,0 0,0 1,1-1,-1 0,0 1,1-1,-1 1,0-1,1 1,-1-1,0 1,1 0,-1-1,1 1,-1 0,1-1,-37 37,30-29,1 0,0 0,0 1,1 0,0 0,0 1,1-1,0 1,1 0,0 0,1 0,0 0,0 0,1 1,1-1,0 1,0-1,1 0,0 1,2 5,-2-12,1-1,0 0,0-1,1 1,-1 0,1 0,-1-1,1 0,0 1,0-1,0 0,0 0,0-1,0 1,0-1,1 1,-1-1,0 0,1 0,-1-1,1 1,0-1,-1 1,1-1,2-1,92-12,-77 7,0 0,-1-1,0-1,0-1,-1-1,0-1,0 0,15-14,-16 11,-1 1,-1-2,0 0,-1-1,0-1,-2 0,0-1,-1-1,0-1,-11 19,1 0,-1 0,-1-1,1 1,0 0,0-1,0 1,-1 0,1-1,-1 1,1-1,-1 1,1-1,-1 1,0-1,0 0,0 1,0-1,0 1,0-1,0 1,-1-1,1 0,0 1,-1-1,1 1,-1 0,0-1,1 1,-1-1,0 1,0 0,0 0,0-1,0 1,0 0,0 0,-1 0,1 0,0 0,0 0,-1 1,1-1,-1 0,1 1,-1-1,1 1,-1-1,1 1,-1 0,1 0,-1 0,1-1,-1 1,0 1,1-1,-1 0,1 0,-1 1,1-1,-1 1,1-1,-1 1,1-1,0 1,-1 0,1 0,0 0,-10 9,0 2,2-1,-1 1,2 1,0-1,0 2,1-1,0 1,2 0,-3 9,2-11,2 1,0-1,1 1,0 0,0 1,2-1,0 0,0 1,1-1,1 1,0-1,1 0,0 0,1 1,3 7,-3-18,-1 0,1 0,-1 0,1 0,0 0,1 0,-1-1,0 0,1 1,-1-1,1-1,0 1,-1 0,1-1,0 0,0 0,0 0,0 0,0-1,0 1,0-1,0 0,0 0,0-1,0 1,1-1,-2 0,1 0,0 0,0-1,0 1,0-1,-1 0,2-1,19-10</inkml:trace>
  <inkml:trace contextRef="#ctx0" brushRef="#br0" timeOffset="1281.906">1919 121,'23'-9,"158"-42,-179 50,0 0,0 0,-1 0,1 1,0-1,0 1,0 0,0-1,0 1,0 0,0 0,0 0,0 1,0-1,0 0,0 1,0-1,-1 1,1-1,0 1,0 0,0 0,-1 0,1 0,0 0,-1 0,1 1,-1-1,1 1,-1-1,0 1,0-1,0 1,0-1,0 1,0 0,0 0,0 0,0-1,-1 1,1 0,-1 0,0 0,1 0,-1 0,0 0,0 0,0 0,-1 0,1 1,-55 70,49-68,1 1,-1-1,1 1,0 0,0 0,1 0,0 1,0 0,0 0,1 0,-1 3,3-8,1 0,-1-1,1 1,0 0,0 0,-1 0,1-1,1 1,-1 0,0 0,0 0,1-1,-1 1,1 0,-1 0,1-1,0 1,0 0,0-1,0 1,0-1,0 1,0-1,0 0,0 1,1-1,-1 0,1 0,-1 0,1 0,-1 0,1 0,0 0,-1-1,1 1,0 0,-1-1,1 1,1-1,77 7,-76-7,102 9,-87-4</inkml:trace>
  <inkml:trace contextRef="#ctx0" brushRef="#br0" timeOffset="2551.677">2682 178,'47'-12,"0"-2,-1-1,0-3,-2-1,0-3,29-19,-32 5,-41 36,0 1,-1-1,1 0,0 1,0-1,0 0,0 1,-1-1,1 0,0 1,0-1,0 0,-1 0,1 1,0-1,-1 0,1 0,0 0,0 1,-1-1,1 0,0 0,-1 0,1 0,-1 0,1 1,0-1,-1 0,1 0,0 0,-1 0,1 0,0 0,-1 0,1 0,-1-1,1 1,0 0,-1 0,1 0,0 0,-1 0,1-1,0 1,-1 0,1 0,0 0,0-1,-1 1,1 0,0-1,0 1,-1 0,1 0,0-1,0 1,0 0,0-1,0 1,-1 0,1-1,0 1,0-1,0 1,-24 23,1 1,2 1,0 1,1 1,2 1,1 1,1 0,2 1,-10 28,-3 17,4 2,3 0,3 1,4 1,-1 53,10-90,-2-1,-1 0,-2 0,-2-1,-2 0,-1-1,-16 29,26-61,0-1,0 0,0-1,-1 1,0-1,0 0,0 0,-1-1,1 1,-1-1,0 0,-1-1,1 0,0 0,-1 0,0-1,0 1,0-2,0 1,0-1,0 0,0 0,0-1,0 0,-6-1,8-1,0 1,1-1,-1-1,0 1,1-1,0 1,0-1,0-1,0 1,0 0,0-1,1 0,0 0,0 0,0 0,0 0,0-1,1 1,0-1,0 0,0 0,1 0,0 1,0-1,0-1,0 1,1 0,0 0,0 0,0 0,0 0,1 0,0 0,0 0,1 0,-1 0,1 0,0 1,0-1,1-1,12-27,2 1,1 0,1 1,2 1,1 1,1 1,1 0,2 2,25-19,-34 29,2 1,0 2,1-1,0 2,0 1,2 1,-1 0,1 2,1 0,-1 2,1 0,0 2,1 0,-1 2,1 0,-1 2,7 1,-27-1,0 0,-1 1,1-1,0 1,-1 0,1 0,-1 0,1 0,-1 0,1 1,-1-1,0 1,0 0,0-1,0 1,0 0,0 0,0 0,0 0,-1 1,1-1,-1 0,0 1,0-1,0 1,0-1,0 1,0 0,-1-1,1 4,2 15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1,'0'4,"0"8,-4 5,-3 5,-4 4,0 2,-3 1,-4 0,-4 1,2-1,-1-5,-1-1,3-6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2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508 142,'1'113,"-13"284,-5 29,28-399,-5-32</inkml:trace>
  <inkml:trace contextRef="#ctx0" brushRef="#br0" timeOffset="251.138">0 678,'48'0,"45"-4,15-3,0-4,-9 0,-12-3,-16 0,-10 4,-6-3,-8 2,-7-2,-5 1,-4-3,-3 2,0-2,-6-3,-7 1</inkml:trace>
  <inkml:trace contextRef="#ctx0" brushRef="#br0" timeOffset="978.775">1016 1,'-22'559,"20"-529,-2 2,2-1,0 1,3 0,0-1,2 1,1-1,2 0,1 0,1-1,3 4,-10-31,0 0,1 0,-1 0,1 0,0-1,0 1,0 0,0-1,0 1,0-1,1 0,-1 1,1-1,0-1,-1 1,1 0,0-1,0 1,0-1,0 0,0 0,1 0,-1 0,0-1,0 1,1-1,-1 0,0 0,1 0,-1 0,0 0,0-1,1 0,-1 0,0 0,0 0,0 0,3-2,106-74,-89 54,75-53,-97 75,0 1,0-1,0 1,1-1,-1 1,0 0,0 0,1-1,-1 1,0 0,0 0,0 0,1 0,-1 0,0 1,0-1,1 0,-1 0,0 1,0-1,0 1,0-1,0 1,1 0,-1-1,0 1,0 0,-1 0,1 0,0-1,0 1,0 0,0 0,-1 0,1 0,-1 1,1-1,0 0,-1 0,0 0,1 0,-1 1,8 58,-7-44,-1-13,0 1,0 0,0 0,1 0,0 0,0-1,0 1,0 0,1-1,-1 1,1-1,0 1,0-1,0 0,0 1,1-1,-1-1,1 1,0 0,0-1,0 1,0-1,0 0,1 0,-1 0,1 0,-1-1,1 1,0-1,-1 0,1 0,0 0,0-1,0 1,-1-1,1 0,0 0,0-1,3 1,6-3,1 0,-1-1,0 0,0-1,0 0,-1-1,1-1,-1 0,-1-1,3-1,-5 4,0 1,0 0,1 1,0 0,0 0,0 1,0 0,0 1,0 0,0 1,0 0,1 0,102-19,-101 13,-2 0,1-1,-1 0,0-1,0 0,-1-1,0 0,-1 0,0-1,0 0,-1 0,-1-1,1 0,-2 0,1-1,-2 1,0-1,0 0,1-10,-4 19,0 0,-1 0,0 0,1 0,-1 0,0 0,-1 0,1 0,-1 0,1 0,-1 0,0 0,0 1,0-1,0 0,0 0,-1 1,1-1,-1 1,0-1,0 1,0 0,0 0,0 0,0 0,0 0,-1 0,1 0,-1 1,0-1,1 1,-1 0,0 0,0 0,1 0,-1 0,0 1,0-1,0 1,0 0,0 0,-5 0,0 0,0 0,0 1,0 0,0 0,1 1,-1 0,1 0,-1 1,1 0,0 0,0 1,0 0,0 0,-1 2,-3 3,1 0,0 1,1 0,0 0,0 1,1 1,0-1,1 1,1 0,0 1,0 0,1 0,1 0,0 0,1 1,1-1,-1 7,3-15,0-1,0 1,0-1,1 0,0 1,0-1,0 0,0 1,1-1,-1 0,1 0,0 0,1-1,-1 1,0 0,1-1,0 1,0-1,0 0,0 0,1 0,-1-1,1 1,0-1,-1 1,1-1,0-1,0 1,1 0,-1-1,0 0,138 12,-113-14</inkml:trace>
  <inkml:trace contextRef="#ctx0" brushRef="#br0" timeOffset="1400.519">2257 989,'20'-13,"-2"-1,0-1,-1-1,0 0,-1-1,-1 0,-1-2,0 0,-2 0,8-16,-1 6,49-70,-68 100,0-1,0 0,0 0,0 1,0-1,0 0,1 0,-1 0,0 1,0-1,0 0,0 0,0 0,0 0,1 1,-1-1,0 0,0 0,0 0,0 0,1 0,-1 1,0-1,0 0,0 0,1 0,-1 0,0 0,0 0,1 0,-1 0,0 0,0 0,0 0,1 0,-1 0,0 0,0 0,1 0,-1 0,0 0,0 0,0 0,1-1,-1 1,0 0,0 0,0 0,1 0,-1 0,0 0,0-1,0 1,0 0,-5 27,3-20,0-1,0-1,0 1,1 0,0-1,0 1,0 0,1 0,0-1,0 1,0 0,1 0,0 0,0-1,0 1,1 0,0-1,0 0,0 1,1-1,-1 0,1 0,1 0,-1 0,1-1,-1 1,1-1,1 0,-1 0,3 1,0 0,1 0,0 0,0-1,1 0,-1-1,1 0,0 0,0-1,0 0,0 0,1-1,-1-1,0 1,0-1,1-1,-1 0,0 0,0-1,0 0,0 0,2-2,2-3,0-2,0 1,0-1,-1-1,-1-1,0 1,0-2,-1 1,0-1,-1-1,0 0,-2 0,1-1,-1 0,-1 0,-1-1,0 1,2-10,1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48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875 187,'-63'132,"6"2,6 2,6 3,-5 48,-57 88,166-394,97-205,-79 175,109-177,-134 264,-51 62,0 0,0 0,0 1,-1-1,1 0,0 1,0-1,0 0,-1 1,1-1,0 1,-1-1,1 1,0-1,-1 1,1 0,-1-1,1 1,-1 0,1-1,-1 1,1 0,-1 0,0-1,1 1,-1 0,0 0,0 0,1 0,-1-1,0 1,0 0,0 0,0 0,0 0,0 0,-1-1,1 1,0 0,0 0,0 0,-1 0,1 0,-24 199,4 75,9-138,6 135,4-270,0 0,0 0,1 0,-1 0,1 0,-1 0,1 0,0 0,0 0,0 0,0 0,0 0,0 0,1 0,-1 0,1 0,-1 0,1 0,0 0,0 0,0-1,0 1,0 0,0 0,0-1,1 1,-1-1,0 1,1-1,-1 0,1 1,0-1,-1 0,1 0,0 0,0 0,0-1,0 1,0 0,0-1,0 1,0-1,0 0,0 0,0 1,0-1,0-1,0 1,0 0,0 0,11-10,-1-1,0 0,-1 0,0-1,-1 0,-1-1,0 0,0 0,2-8,0 3,330-586,-221 389,-120 214,0 0,0 0,0 0,0 0,0 0,0 0,0 0,1 0,-1 0,0 0,1 0,-1 0,1 0,-1 1,1-1,-1 0,1 0,0 0,-1 1,1-1,0 0,0 1,-1-1,1 0,0 1,0-1,0 1,0 0,0-1,0 1,0 0,0-1,0 1,0 0,0 0,0 0,0 0,0 0,0 0,0 0,0 0,0 0,0 1,0-1,0 0,0 1,0-1,-1 0,1 1,0-1,0 1,0 0,0-1,-1 1,1 0,0-1,-1 1,1 0,0 0,-1-1,1 1,-1 0,1 0,0 1,-17 133,7-58,-22 331,34-179,33-126,-28-87</inkml:trace>
  <inkml:trace contextRef="#ctx0" brushRef="#br0" timeOffset="365.628">2089 753,'-14'34,"2"2,2 0,1 0,2 1,1 0,0 38,5-71,0 0,1 0,-1 0,1 0,1 0,-1 0,0 0,1 0,0 0,0 0,0 0,0 0,1 0,-1-1,1 1,0 0,0-1,1 0,-1 1,1-1,-1 0,1 0,0 0,0-1,0 1,1-1,-1 1,0-1,1 0,0-1,-1 1,1 0,2-1,4 0,0 0,0-1,0 0,1-1,-1 0,0-1,0 0,0-1,-1 0,1 0,-1-1,1 0,-1-1,0 0,-1 0,1-1,-1 0,0 0,-1-1,1 0,-1-1,-1 1,1-1,-1-1,-1 1,0-1,0 0,0 0,-1-1,-1 6,1-1,-1 0,0 0,-1 0,1 0,-1 0,0-1,0 1,-1-1,1 1,-1-1,0 0,-1 1,0-1,1 0,-2 0,1 1,-1-1,0 0,0 0,0 1,-1-1,0 1,0 0,-1-1,1 1,-1 0,0 0,0 1,-1-1,1 0,-1 1,0 0,-1 0,-1-2,-5 3,-1-1,1 1,0 1,-1 0,1 0,-1 1,0 1,1 0,-3 1,11-1,-29 0</inkml:trace>
  <inkml:trace contextRef="#ctx0" brushRef="#br0" timeOffset="897.951">2456 1175,'21'-13,"0"-1,-1 0,-1-2,0 0,-1-1,0-2,8-6,163-180,-189 204,1 0,-1 0,0 0,0 0,0 0,1 0,-1 0,0 0,1 1,-1-1,1 0,-1 0,1 0,-1 0,1 1,0-1,-1 0,1 1,0-1,0 0,0 1,-1-1,1 1,0-1,0 1,0 0,0-1,0 1,0 0,0 0,0-1,0 1,0 0,0 0,0 0,0 0,-1 0,1 1,0-1,0 0,0 0,0 1,0-1,0 0,0 1,0-1,0 1,-1-1,1 1,0-1,0 1,-1 0,1-1,0 1,-1 0,1 0,0-1,-1 1,1 0,-1 0,0 0,1 0,-1 0,0 0,1 0,-1 0,0 0,2 59,7 32,-8-89,0 0,1 0,-1 0,1 0,0-1,-1 1,1-1,0 1,0-1,1 0,-1 0,0 1,1-2,-1 1,1 0,0 0,0-1,-1 0,1 1,0-1,0 0,0-1,0 1,0 0,1-1,-1 0,2 1,5-3,0 0,-1-1,1 0,-1-1,0 0,0 0,0-1,0 0,-1 0,0-1,0 0,0-1,-1 0,0 0,0 0,-1-1,0 0,0 0,-1-1,0 0,-1 0,1-1,14-18,53-58,-62 73</inkml:trace>
  <inkml:trace contextRef="#ctx0" brushRef="#br0" timeOffset="1361.79">3359 753,'-18'19,"2"1,0 1,1 0,1 2,1-1,1 2,1-1,1 2,-6 20,15-43,0 1,1-1,-1 0,1 1,-1-1,1 0,0 1,0-1,0 0,0 1,0-1,1 0,-1 1,1-1,-1 0,1 1,0-1,0 0,0 0,0 0,0 0,0 0,1 0,-1 0,1 0,0-1,-1 1,1 0,0-1,0 0,0 1,0-1,0 0,0 0,0 0,0 0,0 0,1-1,-1 1,0 0,1-1,-1 0,1 0,12 1,0 0,0-2,0 0,1-1,-1 0,-1-1,1-1,0 0,-1-1,0 0,0-1,0-1,-1-1,0 0,-1 0,1-1,-2-1,1 0,-1 0,6-9,23-20,-2-1,-2-3,-2 0,10-21,-31 44,-2 0,0 0,-1-1,-1-1,-1 1,-1-1,-1-1,-1 1,-1-1,-1 0,0-21,-3 36,-1 1,1 0,-1 0,0 0,0 0,-1 0,0 0,-1 0,1 0,-1 1,0-1,-1 1,0 0,0 0,0 0,-1 0,1 1,-1 0,-1 0,1 0,-1 0,0 1,0 0,0 0,0 1,-1 0,1 0,-1 0,0 1,0 0,0 0,0 1,0 0,0 0,0 1,-1 0,1 0,0 0,0 1,-4 1,-5 3,1 2,0-1,1 2,-1 0,1 1,1 0,0 1,0 0,1 1,0 1,1 0,0 0,1 1,1 1,0-1,0 1,2 1,0 0,0 0,2 0,-1 1,2 0,0 0,1 0,1 0,1 0,0 1,1 11,1-15,0 1,1-1,0 0,1-1,1 1,0 0,1-1,0 0,1 0,0 0,0-1,2 0,-1 0,2-1,-1 0,1 0,1-1,-1 0,12 6,-4-2,2-1,0-1,0-1,1-1,0-1,1 0,0-2,0 0,0-2,0 0,16 0,48 0,-51-3</inkml:trace>
  <inkml:trace contextRef="#ctx0" brushRef="#br0" timeOffset="2416.321">4234 667,'-30'11,"1"1,0 2,1 0,1 2,0 2,1 0,1 1,1 2,-15 15,36-33,1-1,-1 1,1 0,0 1,-1-1,1 0,1 1,-1-1,0 1,1-1,0 1,0 0,0-1,0 1,0 0,1 0,0 0,0 0,0 0,0 0,0-1,1 1,0 0,0 0,0 0,0-1,1 1,-1-1,1 1,0-1,0 1,0-1,0 0,1 0,-1 0,1 0,0-1,0 1,0-1,0 1,0-1,1 0,-1 0,0-1,1 1,0-1,2 1,3 1,0 0,1-1,-1 0,0-1,1 0,-1-1,1 0,-1 0,1-1,-1 0,1-1,-1 0,0 0,0-1,0 0,0-1,-1 0,1 0,2-3,149-116,-111 79,67-58,-116 101,0 0,0 0,1 1,-1-1,0 0,1 0,-1 1,1-1,-1 0,0 1,1-1,0 0,-1 1,1-1,-1 1,1-1,0 1,-1-1,1 1,0-1,0 1,-1 0,1-1,0 1,0 0,0 0,-1 0,1 0,0-1,0 1,0 0,0 0,-1 0,1 1,0-1,0 0,0 0,-1 0,1 1,0-1,0 0,-1 1,1-1,0 1,0-1,-1 0,1 1,0 0,-1-1,1 1,-1-1,1 1,-1 0,1-1,-1 1,0 0,1 0,-1-1,0 1,1 0,-1 0,0 0,0-1,0 1,0 1,-5 24,1-15,2-1,0 0,0 1,1-1,0 1,0-1,1 1,1 0,0-1,1 6,-1-14,0 1,0-1,0 0,0 0,1 0,-1 0,0 0,1 0,0 0,-1 0,1-1,0 1,0 0,0-1,0 0,0 1,0-1,0 0,0 0,1 0,-1-1,0 1,1 0,-1-1,0 0,1 1,-1-1,1 0,-1 0,0 0,1-1,-1 1,1 0,-1-1,2 0,79-38,-31-1,-3-3,-1-2,-2-1,30-41,-51 41,-67 149,39-95,1 0,0 0,1 1,-1-1,2 0,-1 1,1-1,1 1,-1-1,1 0,1 0,0 1,1 2,-2-8,0 1,0-1,0 0,1 1,-1-1,1 0,0 0,0 0,0 0,1 0,-1 0,1 0,-1-1,1 0,0 1,0-1,0 0,0 0,1-1,-1 1,0-1,1 1,-1-1,1 0,-1 0,1-1,0 1,-1-1,1 0,0 0,0 0,5-3,-1 0,0 0,0-1,0 0,-1-1,1 0,-1 0,0 0,-1-1,1 0,-1-1,0 1,-1-1,0 0,0-1,0 1,-1-1,2-4,9-11,171-196,-185 217,-1 1,1 0,0 0,0-1,-1 1,1 0,0 0,0 0,0 0,1 0,-1 0,0 0,0 0,0 0,1 0,-1 1,0-1,1 1,-1-1,1 1,-1-1,1 1,-1 0,1 0,-1 0,1 0,-1 0,1 0,-1 0,0 0,1 0,-1 1,1-1,-1 1,1-1,-1 1,0-1,1 1,-1 0,0 0,0-1,1 1,-1 0,0 0,0 0,0 1,0-1,0 0,86 164,14 28,-74-136,-2 2,-3 1,-2 1,7 45,-24-95,0 0,-1 1,0-1,-1 0,0 1,-1-1,0 1,-1-1,0 1,-1-1,0 0,-1 0,0 0,-1 0,0 0,-1-1,0 1,0-1,-1-1,-2 4,-4-1,1 0,-2 0,0-1,0 0,-1-1,0-1,-1 0,1-1,-2-1,1 0,-1-1,0-1,-1 0,1-1,-1-1,0-1,0 0,1-1,-8-1,18 0,0 0,-1-1,1 0,1 0,-1 0,0-1,0 0,0 0,1 0,-1-1,1 1,0-1,0-1,0 1,0-1,0 0,1 0,-1 0,1-1,1 1,-1-1,0 0,1 0,0 0,0-1,1 1,0-1,0 0,0 1,0-1,1 0,0 0,0 0,1 0,-1 0,1 0,1 0,-1 0,1 0,0 0,0 0,1 0,1-3,13-19,2 1,1 1,0 0,2 2,1 0,1 1,1 2,1 0,1 2,1 0,0 2,1 1,1 1,0 2,1 1,16-4,21-7,-40 16</inkml:trace>
  <inkml:trace contextRef="#ctx0" brushRef="#br0" timeOffset="3205.602">0 1514,'341'-21,"99"15,-105 3,295-21,481-6,-295 40,51 26,106-26,-513-37,-87-3,-362 30</inkml:trace>
  <inkml:trace contextRef="#ctx0" brushRef="#br0" timeOffset="3963.053">6887 159,'20'71,"-19"-57,3 79,-4-1,-4 1,-5-1,-3-1,-15 49,8-27,7 53,12-164,-1-1,1 1,0-1,0 1,0-1,1 1,-1-1,0 1,0-1,1 1,-1-1,1 0,0 1,-1-1,1 1,0-1,0 0,-1 0,1 0,0 1,0-1,0 0,1 0,-1 0,0 0,0-1,1 1,-1 0,0 0,1-1,-1 1,0-1,1 1,-1-1,1 0,-1 1,1-1,-1 0,1 0,-1 0,1 0,-1 0,1-1,0 1,61-30,-59 27,21-13</inkml:trace>
  <inkml:trace contextRef="#ctx0" brushRef="#br0" timeOffset="4533.496">7761 273,'-34'1,"0"3,-1 1,2 1,-1 2,1 1,-30 13,55-20,1 1,-1 0,1 0,0 0,0 1,1 0,-1 0,1 1,-1 0,2 0,-1 1,0-1,1 1,0 0,1 1,-1-1,1 1,0 0,1 0,0 0,0 0,0 1,1-1,0 1,1-1,-1 1,1 0,1 4,-1 3,1 1,1-1,0 1,1-1,1 1,0-1,1 0,6 14,-8-24,0-1,0 0,0 1,1-1,-1 0,1 0,0-1,0 1,1 0,-1-1,1 0,0 0,0 0,0 0,0-1,0 0,0 1,1-1,-1-1,1 1,0-1,-1 0,1 0,0 0,0-1,0 1,-1-1,1 0,0-1,2 1,7-4,0 0,0 0,-1-2,0 1,0-2,0 1,-1-2,0 0,0 0,-1-1,0-1,2-3,7-3,18-19,-1-2,-2-2,-1-2,23-37,70-81,-127 158,0 1,0-1,0 0,0 1,0-1,0 1,1-1,-1 1,0-1,0 1,1-1,-1 1,0-1,1 1,-1-1,1 1,-1-1,0 1,1 0,-1-1,1 1,-1 0,1-1,-1 1,1 0,0-1,-1 1,1 0,-1 0,1 0,-1 0,1 0,0 0,-1 0,1 0,-1 0,1 0,0 0,-1 0,1 0,-1 0,1 0,-1 1,1-1,0 0,-1 0,1 1,-1-1,1 0,-1 1,1-1,-1 0,0 1,1-1,-1 1,0-1,1 1,-1-1,0 1,1-1,-1 1,0-1,0 1,1 0,-1-1,0 1,0-1,0 1,0 0,-2 44,-72 258,12 49,57-127,5-221,0-1,1 1,-1-1,1 1,-1-1,1 1,0-1,1 1,-1-1,0 0,1 0,0 0,0 0,0 0,0 0,0 0,1-1,-1 1,1-1,0 1,-1-1,8 0</inkml:trace>
  <inkml:trace contextRef="#ctx0" brushRef="#br0" timeOffset="5200.998">8524 1006,'0'10,"0"3</inkml:trace>
  <inkml:trace contextRef="#ctx0" brushRef="#br0" timeOffset="5730.374">8778 329,'33'-39,"1"2,2 1,1 2,2 2,2 1,0 2,35-16,-67 38,1 2,0-1,0 2,0-1,1 1,-1 1,1 0,0 0,0 1,0 1,1-1,-1 2,0 0,0 0,0 1,1 0,-1 1,0 1,0-1,-1 2,1-1,0 2,-8-2,1-1,-2 1,1 0,0 0,0 0,-1 1,0-1,0 0,0 1,0 0,0-1,-1 1,0 0,1 0,-2 0,1 0,0 0,-1 0,1 0,-1 0,0 0,-1 0,1 0,-1 0,0 2,-32 100,33-105,-34 72,-4-2,-2-2,-17 19,-62 108,94-152,16-31,0 0,0 0,2 1,-1 0,2 1,0 0,1 0,0 0,1 0,1 1,1-1,0 1,1 0,0 0,1 0,3 15,-2-28,1 1,-1 0,1-1,0 1,0-1,1 0,-1 0,1 0,-1 0,1 0,0 0,0-1,0 1,1-1,-1 0,0 0,1 0,0 0,-1-1,1 0,0 1,0-1,0-1,-1 1,1 0,3-1,107-7,-31-14,-1-3,65-30,-123 43,-6 0</inkml:trace>
  <inkml:trace contextRef="#ctx0" brushRef="#br0" timeOffset="6214.788">10189 893,'-29'29,"-19"19,-1 6,2-6,10-6,11-11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79,'29'-4,"24"-3,8 1,-3 2,-5-5,-7 1,-7 0,-5 3,-3 1,-3 2,-1 1,-5-4,-1-1,0 1,-4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0,-3-1,-8-2,-8-1,-13-5,-7-3,-8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0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114 341,'52'-11,"1"-2,-2-2,0-3,-1-2,-1-2,-1-2,-1-2,-1-2,23-20,30-68,-117 168,-12 48,3 0,6 2,2 12,4-31,-7 48,-7 0,-5-2,-45 110,67-211,-1-1,-1 0,-1-1,-2 0,-1-2,0 1,13-20,0 0,0-1,0 1,-1-1,1 0,-1 0,0-1,0 0,0 0,0 0,-1-1,1 1,-1-2,0 1,1-1,-1 0,-17 1</inkml:trace>
  <inkml:trace contextRef="#ctx0" brushRef="#br0" timeOffset="385.989">1 1075,'597'-261,"-518"229,31-17,-107 51,1-1,-1 1,0 0,0 0,0 0,0 1,0-1,0 1,0 0,-1-1,0 1,1 0,-1 1,0-1,0 0,-1 0,1 1,-1-1,0 1,1 0,-2-1,1 1,0 0,-1-1,0 1,1 2,33 170,-28-153,1-5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0,'-111'153,"7"4,-47 102,-17 77,101-232,67-105,0 1,-1 0,1-1,0 1,0 0,-1 0,1-1,0 1,-1 0,1 0,0 0,-1 0,1-1,-1 1,1 0,0 0,-1 0,1 0,-1 0,1 0,0 0,-1 0,1 0,-1 0,1 0,0 0,-1 0,1 1,0-1,-1 0,1 0,-1 0,1 0,0 1,-1-1,1 0,0 1,13-42,19-15,-17 30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1,'31'55,"-2"2,-3 0,-2 2,-3 1,-2 1,-3 0,-3 1,-3 1,1 35,-3 63,19-61,-19-88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38,'63'4,"29"-2,10-2,-4-1,-8-1,-15-4,-11-1,-6 0,-9-4,-12 1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4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19,'-9'-3,"0"-1,1 2,-1-1,0 1,0 1,0-1,-1 1,1 1,0 0,0 0,0 1,-1 0,1 1,0 0,0 0,1 1,-1 0,0 0,1 1,0 0,0 1,0 0,0 0,1 1,0 0,0 0,1 0,-1 1,1 0,1 0,-3 5,0 0,2 0,0 1,0 0,1 0,0 0,2 0,-1 1,2-1,-1 1,2 0,0 1,1-10,-1 0,1 0,1 0,-1 0,1 0,0 0,0 1,0-1,1-1,0 1,0 0,0 0,0-1,1 1,0-1,0 0,0 0,0 0,1 0,-1 0,1-1,0 0,0 1,1-1,-1-1,0 1,1-1,0 0,0 0,3 1,83 2,-60-12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5,'-20'27,"1"0,1 0,1 2,1 0,2 1,-8 23,21-50,-1 1,0-1,1 1,-1 0,1-1,0 1,1 0,-1-1,0 1,1 0,0 0,0 0,0 0,1-1,-1 1,1 0,0 0,0-1,0 1,0 0,1-1,-1 1,1-1,0 0,0 0,0 1,1-1,-1 0,1-1,-1 1,1 0,0-1,0 0,0 1,2-1,7 1,1-1,-1 0,1 0,0-2,0 1,0-2,0 0,11-2,11 0,-20 2,-1 0,1 0,0-2,0 0,-1 0,1-2,-1 0,0 0,0-1,-1-1,0 0,0-1,-1 0,0-1,0-1,-1 0,5-6,-12 11,0 0,-1-1,0 1,0-1,0 0,-1 0,1 0,-2 0,1 0,-1-1,1 1,-2 0,1-1,-1 1,0-1,0 1,-1-1,0 1,0 0,0-1,-1 1,0 0,0 0,-1 0,1 0,-1 0,-1 1,1-1,-1 1,0 0,0 0,0 0,-1 1,0 0,0-1,0 2,0-1,-1 0,1 1,-6-2,1 2,1 0,-2 0,1 1,0 1,0-1,0 2,-1-1,1 2,0-1,-1 1,1 1,0 0,0 0,0 1,0 0,0 1,1 0,0 1,0 0,0 0,-8 7,-1 3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3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0,'-9'9,"0"0,0 1,1 0,0 1,1-1,0 1,0 1,2-1,-1 1,1 0,-2 9,7-19,-1 1,0-1,1 1,-1-1,1 1,0-1,0 1,0 0,0-1,1 1,-1-1,0 1,1-1,0 1,0-1,0 0,0 1,0-1,0 0,0 1,1-1,-1 0,1 0,0 0,-1-1,1 1,0 0,0-1,0 1,0-1,2 1,80 22,-38-14,-43-10,-1 0,1 1,-1-1,1 1,-1-1,0 1,1 0,-1 0,0 0,1 0,-1 1,0-1,0 1,0-1,0 1,0 0,0-1,-1 1,1 0,-1 0,1 0,-1 1,0-1,1 0,-1 0,0 1,-1-1,1 1,0-1,-1 0,1 1,-1-1,0 1,0 0,0-1,0 1,0-1,-1 1,1-1,-1 1,1-1,-1 1,0-1,0 0,0 1,0-1,-1 0,1 0,0 0,-1 0,-1 1,-10 6,-1-1,0-1,-1 0,1-1,-1-1,-1 0,1-1,-1 0,-7-1,-18 6,41-9,-3 2,-1-1,1 0,-1 0,0 0,1-1,-1 0,0 1,0-1,1 0,-1-1,0 1,1-1,-1 1,0-1,1 0,-1-1,1 1,-1-1,-8-8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1,'-37'33,"0"-4,2 2,1 1,1 1,2 2,1 1,3 2,0 0,3 2,1 1,2 1,17-33,1 0,0 0,0 1,1-1,1 1,-1 0,2-1,-1 1,1 0,1 0,0-1,0 1,1 0,0-1,0 1,1-1,1 0,0 0,0 0,0 0,1-1,1 0,-1 0,1 0,0-1,1 1,0-2,0 1,1-1,0 0,1 1,2 0,0 0,1-1,-1 0,1 0,0-2,1 1,-1-2,1 0,-1 0,1-1,0 0,0-2,0 1,0-1,0-1,0 0,0-1,-1-1,1 0,0 0,-1-2,0 1,0-1,0-1,7-5,-1-3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1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1524 900,'-29'489,"30"-239,-27-113,1-56,21-73</inkml:trace>
  <inkml:trace contextRef="#ctx0" brushRef="#br0" timeOffset="364.828">423 1098,'71'-21,"329"-97,181-20,-32 41,-255 56,-290 41,66-4,-69 4,1 0,-1 1,1-1,-1 1,1-1,-1 1,0-1,1 1,-1 0,0-1,1 1,-1 0,0 0,0 0,0 0,0 0,0 0,0 1,0-1,0 0,0 0,-1 1,1-1,0 1,-1-1,1 0,-1 1,0-1,1 1,-1-1,0 1,0-1,0 1,0-1,0 1,0-1,-1 1,1-1,0 1,-1-1,1 1,-1 0,-40 64,26-45</inkml:trace>
  <inkml:trace contextRef="#ctx0" brushRef="#br0" timeOffset="611.856">565 2001,'38'5,"71"-13,31-10,5-7,-6-3,-13-3,-14 5,-11 2,-13-1,-13 0,-8 4,-12 6,-5 0,-6 3,-2-1,-2 2,-9 2</inkml:trace>
  <inkml:trace contextRef="#ctx0" brushRef="#br0" timeOffset="1453.071">2371 1888,'29'-59,"3"2,3 1,2 2,2 1,2 2,48-45,-81 87,-8 7,1 1,-1-1,1 1,-1 0,1-1,-1 1,1 0,0-1,-1 1,1 0,0 0,0 0,0 0,0 0,0 0,0 0,1 0,-1 0,0 0,0 0,1 1,-1-1,0 1,1-1,-1 1,0-1,1 1,-1 0,1 0,-1-1,1 1,-1 0,1 0,-1 1,0-1,1 0,-1 0,1 1,-1-1,0 1,1-1,-1 1,0 0,1-1,-1 1,0 0,0 0,0 0,0 0,0 0,0 0,0 0,1 1,40 128,-41-127,0 1,1-1,-1 0,1 1,0-1,0 0,0 0,1-1,-1 1,1 0,-1-1,1 1,0-1,0 0,0 0,0 0,1 0,-1-1,0 1,1-1,-1 0,1 0,-1 0,1-1,0 1,-1-1,1 1,-1-1,1-1,0 1,-1 0,1-1,0 0,-1 0,1 0,-1 0,1 0,-1-1,0 1,0-1,3-2,188-132,-103 85,-90 52,1 0,0 0,0 0,0 1,-1-1,1 0,0 1,-1 0,0-1,1 1,-1 0,0 0,0 0,0 0,0 0,0 0,0 0,-1 0,1 0,-1 0,1 0,-1 1,0-1,0 0,0 0,0 0,0 1,-1-1,1 0,-1 1,1 1,0 33,-1-31,0 1,0 0,1 0,0 0,0 0,1 0,-1 0,2 0,-1 0,1-1,0 1,0 0,1-1,0 1,0-1,0 0,1 0,0-1,0 1,1-1,-1 1,1-1,1 0,15 8</inkml:trace>
  <inkml:trace contextRef="#ctx0" brushRef="#br0" timeOffset="1908.063">3641 1436,'-21'114,"4"1,5 0,6 1,6 67,4-226,2 1,1 0,3 1,1 0,3 0,0 1,3 1,1 1,2 0,2 2,1 0,25-29,-29 41,0 0,2 1,0 1,2 1,0 0,1 2,1 1,1 2,1 0,11-4,-35 17,0 1,0 0,1 1,-1-1,0 0,1 1,-1 0,1 0,-1 0,1 0,-1 0,1 1,0-1,-1 1,1 0,0 1,0-1,-1 0,1 1,-1 0,1 0,0 0,-1 0,0 1,1-1,-1 1,0 0,0 0,0 0,0 0,0 1,0-1,-1 1,1-1,-1 1,0 0,1 0,-1 0,-1 1,1-1,1 3,-3 5,0 0,0 1,-1-1,-1 0,0 0,0 0,-1 0,0 0,-1-1,0 1,-1-1,0 0,-1 0,0-1,-1 0,1 0,-2 0,-6 6,0 2,-1-1,0-1,-1 0,0-1,-2-1,1-1,-2 0,1-2,-1 0,-1-1,0 0,-9 1,10-5</inkml:trace>
  <inkml:trace contextRef="#ctx0" brushRef="#br0" timeOffset="2265.078">4600 1324,'-36'17,"1"2,1 1,0 1,2 2,0 2,2 1,-1 2,27-25,0 0,1 0,-1 0,0 0,1 0,0 1,0 0,0 0,0 0,1 0,0 0,-1 0,1 1,1-1,-1 1,1-1,0 1,0 0,0-1,0 1,1 0,0 0,0-1,0 1,1 0,-1 0,1-1,0 1,1 0,-1-1,1 1,0-1,0 0,0 1,1-1,-1 0,1 0,0-1,2 3,7-2,-1 0,1-1,0 0,0-1,0 0,0-1,1 0,-1-1,0 0,1-1,-1-1,0 0,0 0,0-1,0-1,-1 0,1 0,-1-1,0-1,-1 0,1-1,-1 1,0-2,-1 0,1 0,3-5,-4 3,0 1,-1-2,0 1,0-1,-1 0,-1-1,0 0,0 0,-1 0,-1 0,0-1,-1 0,0 0,-1 0,0 0,-1 0,-1 0,0-1,-2-10,-14-17,3 29</inkml:trace>
  <inkml:trace contextRef="#ctx0" brushRef="#br0" timeOffset="2533.144">4798 1606,'0'0,"1"0,0 0,-1 1,1-1,-1 0,1 0,0 0,-1 0,1 0,0 0,-1 0,1 0,0 0,-1 0,1 0,0 0,-1 0,1 0,-1 0,1-1,0 1,-1 0,1-1,-1 1,1 0,-1-1,1 1,-1 0,1-1,-1 1,1-1,-1 1,1-1,-1 1,0-1,1 0,-1 1,0-1,0 1,1-1,-1 0,0 1,0-1,0 0,0 1,81-156,-70 139,0 0,0 1,2 0,0 1,1 0,0 1,1 1,0 0,2 1,-1 1,1 1,1 0,4-1,3 2</inkml:trace>
  <inkml:trace contextRef="#ctx0" brushRef="#br0" timeOffset="3194.339">5504 561,'-10'63,"3"0,3 1,3-1,2 1,7 39,5 261,-13-299,0-41</inkml:trace>
  <inkml:trace contextRef="#ctx0" brushRef="#br0" timeOffset="3443.897">5109 1154,'43'-5,"39"-6,14-1,-4 1,-8 2,-14 4,-8 1,-11 3,-9 0,-2 2,-3-1,-8-4,-9-2</inkml:trace>
  <inkml:trace contextRef="#ctx0" brushRef="#br0" timeOffset="3778.505">6209 985,'-45'22,"2"3,1 1,0 2,2 2,2 1,-22 24,55-50,0-1,0 1,0 0,1 0,0 0,0 0,0 1,1 0,0 0,0 0,0 0,1 0,-1 0,2 1,-1-1,1 1,0 0,0-1,1 5,2-8,0 0,0-1,0 1,1-1,-1 0,1 0,0 0,0 0,0 0,0 0,0-1,0 1,0-1,0 0,0 0,1 0,-1-1,0 1,1-1,-1 1,1-1,-1 0,0-1,1 1,-1 0,1-1,-1 0,0 0,0 0,1 0,-1 0,0-1,0 0,0 1,0-2,27-11,0-1,-1-2,-1-1,-1-2,-1 0,0-2,-2-1,13-15,-35 37,-2-1,1-1,0 1,0 0,0 0,1 0,-1 0,1 0,-1 0,1 0,-1 0,1 1,0-1,0 1,0-1,0 1,0 0,0 0,0 0,0 0,1 0,-1 0,0 0,1 1,-1-1,0 1,1 0,-1 0,1 0,-1 0,0 0,1 0,-1 0,0 1,1 0,-1-1,0 1,1 0,-1 0,0 0,0 0,0 0,0 1,2 0,7 19,-3 0</inkml:trace>
  <inkml:trace contextRef="#ctx0" brushRef="#br0" timeOffset="4143.497">6435 1352,'22'-53,"2"1,2 1,2 2,19-24,-2 32,-44 41,0-1,0 1,0-1,0 1,0 0,0 0,0-1,0 1,0 0,0 0,0 0,0 0,0 0,0 0,0 1,1-1,-1 0,0 1,0-1,0 0,0 1,0-1,0 1,-1-1,1 1,0 0,0-1,0 1,0 0,-1 0,1 0,0-1,-1 1,1 0,-1 0,1 0,-1 0,1 0,-1 0,1 0,-1 0,0 0,0 0,0 0,0 1,1-1,-1 0,-1 0,1 0,0 0,0 0,2 9,-2-4,0 1,0-1,1 0,0 1,0-1,1 0,0 0,0 0,0 0,1 0,0-1,0 1,0-1,1 1,0-1,0 0,0-1,1 1,-1-1,1 0,0 0,0 0,1-1,3 3,-4-6,0 0,0 0,0-1,0 1,-1-1,1 0,0-1,-1 1,1-1,0 0,-1 0,0 0,1 0,-1-1,0 0,0 0,-1 0,1 0,-1-1,1 0,-1 1,0-1,0 0,-1-1,13-10,14-15,67-52,-79 75</inkml:trace>
  <inkml:trace contextRef="#ctx0" brushRef="#br0" timeOffset="4595.293">7366 110,'30'143,"-6"1,-6 1,-2 142,-19-72,3-212,-1-1,1 1,0-1,-1 0,0 1,1-1,-1 0,0 1,0-1,0 0,-1 0,1 0,0 0,-1 0,0 0,1 0,-1 0,0-1,0 1,0-1,0 1,0-1,0 0,-1 1,-14 4</inkml:trace>
  <inkml:trace contextRef="#ctx0" brushRef="#br0" timeOffset="4845.53">7112 787,'44'-9,"37"-4,10-4,0 1,-7 3,-7-1,-13 2,-7 2,-8 4,-13 3</inkml:trace>
  <inkml:trace contextRef="#ctx0" brushRef="#br0" timeOffset="5627.16">9117 844,'-25'4,"0"1,1 1,0 1,0 2,1 0,0 1,0 1,1 2,1 0,0 1,1 1,0 1,2 1,-11 11,22-19,1-1,0 1,0 0,1 0,0 0,1 1,0 0,1 0,-1 0,2 0,0 0,0 1,1-1,0 1,1-1,0 1,1 7,0-11,0 0,0-1,1 1,-1 0,1-1,1 1,0-1,0 0,0 0,0 0,1 0,0 0,0-1,1 0,0 0,-1 0,2 0,-1-1,0 0,1 0,0 0,0-1,0 0,0 0,1-1,-1 1,3-1,7 2,-1-2,1 0,-1-1,1 0,0-2,-1 0,1 0,-1-1,1-1,-1-1,0 0,0-1,-1-1,1 0,-1-1,-1 0,10-7,15-11,-2-1,-1-2,-2-1,0-2,16-21,-22 24,-1-1,-1-1,-2-1,-1-1,-2-1,-1-1,-1 0,-2-2,-1 0,-2-1,-2 0,-2 0,3-23,-8 27,-2 0,-1 0,-2-1,-1 1,-5-22,5 43,-1-1,0 1,0 0,-2 0,1 0,-1 0,-1 1,0 0,-1 0,0 0,-1 1,0 0,0 1,-1-1,0 2,-3-3,5 7,0 0,0 0,-1 1,1 0,-1 0,1 1,-1-1,0 2,0-1,0 1,0 1,0-1,0 1,0 1,0-1,0 2,0-1,0 1,0 0,0 0,1 1,-1 0,1 1,0-1,0 1,0 1,0-1,1 1,0 1,0-1,0 1,1 0,0 0,0 0,-4 7,-4 5,1 0,0 1,1 1,1-1,2 2,-1-1,2 1,1 0,1 1,0 0,2 0,0 0,2 0,0 0,2 0,0 0,2 0,0 0,1 0,1-1,1 0,2 0,-1 0,2-1,1 0,1 0,0-1,1-1,1 0,1-1,1 0,0-1,1-1,5 4,3-2,0 0,1-2,1-1,1 0,-1-2,2-2,0 0,0-2,0 0,1-3,0 0,1-2,-1-1,24-1,-10-3,0-2,-1-1,0-3,0-1,-1-2,28-12,-33 10</inkml:trace>
  <inkml:trace contextRef="#ctx0" brushRef="#br0" timeOffset="6246.851">10471 759,'-47'20,"0"2,1 2,1 3,2 1,1 2,-37 34,76-61,-59 63,60-65,1 1,0-1,0 1,0 0,0-1,0 1,1 0,-1 0,0 0,1-1,-1 1,1 0,0 0,0 0,-1 0,1 0,1 0,-1 0,0 0,0 0,1 0,-1-1,1 1,-1 0,1 0,0 0,0-1,0 1,0 0,0-1,0 1,0-1,1 1,-1-1,0 0,1 1,-1-1,1 0,0 0,-1 0,1 0,1 0,7 1,0 0,1 0,-1-2,1 1,0-1,-1-1,1 0,-1 0,0-1,1 0,-1-1,0 0,0-1,0 0,-1 0,0-1,7-4,-16 8,67-32,-1-3,-1-3,34-29,-93 64,0-2,0 1,0 0,0 1,1-1,0 1,0 0,0 1,0 0,1 0,-1 1,1-1,-1 2,1-1,0 1,0 0,8 1,-13 2,0 1,0 0,1 0,-1 0,-1 0,1 0,-1 1,1-1,-1 1,0 0,0-1,0 1,-1 0,1 0,-1 0,0 1,0-1,-1 0,1 0,-1 0,0 1,0-1,0 0,-1 0,1 1,-1-1,-1 3,2 18,-1-17,1-1,-1 1,2 0,-1 0,1 0,0-1,1 1,0 0,0-1,1 1,0-1,0 0,1 0,-1 0,2-1,-1 1,1-1,0 0,0 0,0 0,1-1,0 0,0 0,1-1,-1 1,1-1,0-1,0 1,0-1,0 0,1-1,-1 0,1 0,0-1,-1 1,1-2,0 1,0-1,2-1,6-4,0-1,0-1,0-1,-1 0,-1-1,1 0,-2-1,1-1,-1 0,-1-1,0 0,0-1,4-8,17-14,-11 12,-1 0,-1-1,-1-2,-1 0,-1 0,-2-2,7-14,4-27,-3 0,-2-1,-4-1,-3-1,-3 0,-3 0,-3-1,-5-63,-7 78,7 57,0 0,0 0,0 0,-1 0,1 0,0 0,0 0,-1 1,1-1,-1 0,1 0,0 0,-1 0,0 0,1 0,-1 1,1-1,-1 0,0 1,0-1,1 0,-1 1,0-1,0 1,0-1,0 1,0-1,0 1,0 0,1-1,-1 1,0 0,0 0,0 0,0 0,0 0,0 0,0 0,0 0,0 0,0 0,0 1,0-1,0 0,0 1,0-1,0 1,0-1,0 1,1-1,-1 1,0-1,0 1,0 0,-6 7,0 1,1 0,0 0,0 0,1 1,0 0,1 0,0 0,0 1,1-1,0 1,-1 4,-8 33,2 1,3 1,2-1,2 1,2 0,2 0,3 0,1 0,3-1,6 17,-8-32,1 0,2 0,1 0,2-2,2 1,0-2,2 0,2 0,13 16,28 8,-44-47</inkml:trace>
  <inkml:trace contextRef="#ctx0" brushRef="#br0" timeOffset="6710.349">11036 787,'269'22,"264"-15,-345-8,-180 2,-1-1,1 1,-1-2,1 1,0-1,-1 0,0-1,1 1,-1-2,0 1,0-1,0 0,0 0,0-1,-1 0,0 0,0 0,0-1,0 0,-1 0,1-1,-1 0,-1 0,1 0,-1 0,0 0,-1-1,1 0,-1 0,0 0,-1 0,0 0,1-4,-4 6,1-1,-1 1,0 0,0-1,-1 1,1 0,-1 0,0 0,-1 0,1 0,-1 1,0-1,0 1,0 0,-1 0,0 0,1 0,-1 0,-1 1,1-1,0 1,-1 1,0-1,1 0,-1 1,0 0,0 0,-1 1,1-1,0 1,0 0,-1 1,1-1,-1 1,1 0,0 1,-1-1,1 1,0 0,-1 0,1 0,0 1,0 0,0 0,0 0,0 1,1 0,-2 0,-5 5,0-1,0 2,1-1,0 2,1-1,0 1,0 0,1 1,1 0,0 0,0 1,1 0,0 0,1 1,1-1,0 1,1 0,0 0,1 0,0 1,1-1,0 0,1 1,2 9,-1-17,0 1,0-1,1 1,0-1,0 0,1 1,0-1,0 0,0-1,0 1,1-1,0 1,1-1,-1 0,1 0,0-1,0 0,0 0,0 0,1 0,0-1,0 0,0 0,0 0,0-1,0 0,1 0,-1-1,4 1,13 2,0-1,1-1,0 0,-1-2,1-1,0-1,16-4,22-8,-1-2,0-3,33-17,-17 7,-42 16</inkml:trace>
  <inkml:trace contextRef="#ctx0" brushRef="#br0" timeOffset="6993.892">13095 505,'-31'11,"1"1,0 2,1 1,0 2,2 0,0 2,1 1,-9 9,31-26,1 0,-1 0,1 0,0 0,0 0,0 0,0 1,0 0,1-1,0 1,-1 0,1 0,1 0,-1 1,1-1,-1 0,1 1,1-1,-1 0,0 1,1-1,0 1,0-1,1 1,-1-1,1 1,0-1,0 1,0-1,1 0,-1 0,1 1,0-1,0-1,1 1,-1 0,1 0,0-1,0 0,0 1,3 1,53 40,64 60,-119-100,0 1,1 0,-2 0,1 0,-1 0,0 0,0 1,-1-1,1 1,-2 0,1 0,-1 0,0 0,0 0,-1 0,0 0,0 0,-1 0,0 0,0 0,-1 1,-2 0,0 0,-1 0,1-1,-2 1,1-1,-1-1,0 1,-1-1,1 0,-1 0,-1-1,1 0,-1 0,1-1,-1 0,-1 0,1-1,0 0,-6 1,-15 9,-137 39,138-43</inkml:trace>
  <inkml:trace contextRef="#ctx0" brushRef="#br0" timeOffset="7747.379">1 2509,'1488'-177,"79"40,-260 20,2531-296,-586 93,-1338 166,-1277 113,-396 27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0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0 522,'32'-3,"-1"-1,0-1,0-2,-1-1,0-2,0-1,-1-1,-1-1,0-1,-1-2,0-1,-1-1,-1-1,-1-2,-1 0,-1-1,10-13,-31 34,1 0,-1 0,0-1,1 1,-1 0,0-1,0 0,1 1,-1-1,-1 1,1-1,0 0,0 0,-1 0,1 1,-1-1,1 0,-1 0,0 0,1 0,-1 0,0 0,-1 0,1 1,0-1,0 0,-1 0,1 0,-1 0,0 0,1 1,-1-1,0 0,0 1,0-1,0 0,-1 1,1-1,0 1,-1 0,1-1,0 1,-1 0,-7 3,1 0,0 1,0 0,0 0,0 1,1 0,0 1,-1-1,1 1,1 1,-1-1,1 1,0 0,0 1,1-1,0 1,0 0,0 1,1-1,0 1,1 0,0 0,0 0,0 0,0 8,1-11,1 0,0 1,0-1,0 1,1-1,0 1,0-1,0 1,1-1,0 1,0-1,0 0,1 1,-1-1,1 0,0 0,1 0,0 0,-1 0,1-1,1 1,-1-1,1 0,0 0,-1 0,2 0,-1-1,0 0,1 0,0 0,-1 0,1-1,0 1,1-1,-1-1,0 1,5 0,3 1,0-1,0 0,1-1,-1-1,1 0,-1 0,1-2,-1 1,0-2,0 0,0 0,0-2,-1 1,1-1,-1-1,0 0,-1-1,1-1,-1 1,-1-2,0 1,0-1,0-1,-1 0,-1 0,0-1,0 0,125-179,-132 189,0 1,0-1,0 0,0 0,0-1,-1 1,1 0,0 0,0 0,-1-1,1 1,-1 0,1-1,-1 1,0 0,1-1,-1 1,0 0,0-1,0 1,0-1,0 1,0 0,0-1,-1 1,1-1,0 1,-1 0,1-1,-1 1,0 0,1 0,-1-1,0 1,0 0,1 0,-1 0,0 0,0 0,0 0,0 0,-1 0,1 1,0-1,0 0,0 1,-1-1,1 1,0-1,-1 1,-4 1,0 1,0 1,0-1,1 1,-1 0,1 0,-1 0,1 1,0 0,0 0,1 0,-1 1,1 0,0-1,0 1,1 1,0-1,-1 0,2 1,-1 0,1 0,0 0,0 0,0 0,1 0,0 0,0 0,1 1,-1-1,1 0,1 6,0-8,0 0,1 1,-1-1,1 0,0 1,0-1,0 0,1-1,-1 1,1 0,0-1,0 1,1-1,-1 0,0 0,1 0,0-1,0 1,0-1,0 0,0 0,0 0,0 0,1-1,-1 0,1 0,-1 0,1 0,7 0,-1 0,0 0,1-1,-1-1,0 0,1 0,-1-1,0 0,0-1,9-4,4-3,-1 0,-1-2,1-1,-2 0,0-2,-1 0,0-1,-1-1,4-7,-11 13,-3 4,-1 0,1 0,-1-1,-1 0,1-1,-1 0,-1 0,0 0,0-1,-1 0,0 0,0 0,-1-1,-1 1,0-1,0 0,-1 0,0-9,-2 20,0-1,0 0,0 0,0 0,0 0,-1 1,1-1,0 0,-1 0,1 0,-1 1,1-1,-1 0,1 1,-1-1,1 0,-1 1,0-1,1 1,-1-1,0 1,1-1,-1 1,0-1,0 1,0 0,1-1,-1 1,0 0,0 0,0 0,0 0,0 0,1-1,-1 2,0-1,0 0,0 0,0 0,0 0,1 0,-1 1,0-1,0 0,0 1,1-1,-1 1,0-1,0 1,1-1,-1 1,1-1,-1 1,-38 31,31-20,-1 0,2 1,0 0,0 0,1 0,1 1,0 0,1 0,0 0,1 3,1-11,1 0,0 0,1 1,-1-1,1 0,0 0,1 0,-1 0,1 0,1 0,-1 0,1 0,0 0,0 0,1-1,-1 1,1-1,1 0,-1 0,1 0,0 0,0 0,0-1,0 0,3 2,-5-5,0 0,0 1,0-1,0 0,1 0,-1 0,0-1,1 1,-1-1,0 1,1-1,-1 0,1 1,-1-1,0-1,1 1,-1 0,1-1,-1 1,0-1,1 1,-1-1,0 0,0 0,1-1,13-8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396 143,'-18'72,"-66"126,64-160,1 1,3 1,1 1,-2 11,16-48,0-1,0 0,0 0,0 0,1 1,0-1,-1 0,1 0,0 1,1-1,-1 0,0 1,1-1,0 0,0 0,0 0,0 0,0 0,1 0,-1 0,1 0,0 0,0 0,0-1,0 1,1-1,-1 0,0 1,1-1,0 0,-1-1,1 1,0 0,0-1,0 0,0 1,0-1,0 0,1-1,-1 1,0 0,1-1,-1 0,1 0,170-38,-149 32</inkml:trace>
  <inkml:trace contextRef="#ctx0" brushRef="#br0" timeOffset="283.667">1 453,'38'0,"32"0,9 0,-4-5,-10-1,-12-1,-9 2,-8 2,-5 1,-3 0,-2 2,0 0,-4 0</inkml:trace>
  <inkml:trace contextRef="#ctx0" brushRef="#br0" timeOffset="616.109">819 1,'22'37,"-1"0,-2 2,-1 1,-2 0,-2 1,-2 0,-2 1,-1 1,-3-1,2 39,-7-63,0 1,-1-1,-2 0,1 0,-2 1,-1-1,0-1,-1 1,-1-1,0 0,-1 0,-1 0,-1-1,0-1,-1 1,-1-1,-1-1,0 0,0-1,-1 0,-8 5,14-12,0 0,-1 0,1-1,-1 0,0 0,0-1,-1 0,0 0,1-1,-1 0,0 0,0-1,-3 0,-10-1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47,'0'-1,"1"0,0 0,-1 0,1 0,-1-1,1 1,-1 0,1 0,-1 0,0 0,1 0,-1-1,0 1,0 0,0 0,0 0,0-1,0 1,0 0,-1 0,1 0,0-1,-1 1,1 0,0 0,-1 0,0 0,1 0,-1 0,0 0,1 0,-1 0,0 0,0 0,0 1,0-1,0 0,0 0,0 1,0-1,0 1,0-1,0 1,0-1,0 1,0 0,-1-1,1 1,-61-1,42 5,1 1,0 0,0 1,1 2,-1 0,2 0,-1 2,1 0,1 1,0 1,-13 11,28-21,-1-1,1 0,-1 1,1-1,0 1,0-1,-1 1,1 0,0-1,1 1,-1 0,0 0,0-1,1 1,-1 0,1 0,0 0,-1 0,1 0,0 0,0 0,0 0,1 0,-1 0,0 0,1 0,-1 0,1 0,-1-1,1 1,0 0,0 0,0-1,0 1,0 0,0-1,1 1,-1-1,1 0,-1 1,1-1,0 1,75 42,-9-30,30 14,-97-27,1 0,-1 1,0-1,0 0,0 1,0-1,0 1,0-1,0 1,-1 0,1-1,-1 1,1 0,-1 0,1-1,-1 1,0 0,0 0,0-1,0 1,0 0,0 0,0-1,-1 1,1 0,-1 0,1-1,-1 1,0 0,0-1,1 1,-1-1,0 1,-1-1,1 1,0-1,-44 52,33-41,0 0,-1-1,-1-1,0 0,0-1,0-1,-1 0,-1-1,1 0,-1-2,0 1,-1-2,1 0,-16 1,29-6,0 0,0 0,-1 0,1 0,0 0,1-1,-1 1,0-1,0 0,1 0,-1 0,1 0,-1 0,1 0,0-1,0 1,0-1,0 0,0 1,1-1,-1 0,1 0,0 0,0 0,0 0,0-1,0 1,1 0,0 0,-1 0,1-1,0 1,0 0,1 0,-1-1,1 1,0 0,0 0,0 0,0 0,0 0,1 0,-1 0,1 0,0 1,-1-1,2 0,11-11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9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145 308,'-19'38,"-7"23,-3 0,3-5,1-12,5-13</inkml:trace>
  <inkml:trace contextRef="#ctx0" brushRef="#br0" timeOffset="797.814">315 476,'137'-180,"-3"-44,-121 215,-12 42,-1-26,-2 49,0-34,1 0,0 0,2 0,1 0,1 0,1 0,1 2,-4-20,0 0,1 0,0 0,0 0,0 0,0 0,0-1,1 1,0-1,-1 0,1 1,1-1,-1 0,0-1,1 1,-1-1,1 1,0-1,0 0,0-1,0 1,0-1,0 1,0-1,0 0,1-1,-1 1,0-1,1 0,-1 0,0 0,1-1,-1 1,0-1,1 0,3-2,14-10,0-1,-1-1,0-1,-2-1,0-1,0-1,-2 0,-1-1,0-1,-1-1,-1 0,-2-1,2-5,20-85,-32 88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47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1,'0'43,"-5"38,-2 16,1-5,1-13,1-15,2-13,1-12,1-6,0-5,0-2,0-1,0 1,0 0,1 0,4-3,1-7</inkml:trace>
  <inkml:trace contextRef="#ctx0" brushRef="#br0" timeOffset="-611.559">0 509,'511'0,"-437"-11,-57 5</inkml:trace>
  <inkml:trace contextRef="#ctx0" brushRef="#br0" timeOffset="-332.521">339 226,'0'38,"0"33,0 8,0-4,0-11,0-10,0-10,0-8,0-5,0-3,0-2,-5-5,-1-1,0 1,5-4,4-4</inkml:trace>
  <inkml:trace contextRef="#ctx0" brushRef="#br0" timeOffset="508.45">763 29,'64'-6,"-9"-1,0 3,0 1,0 4,-1 1,1 3,52 12,-103-17,1 1,-1 0,1 0,-1 0,0 1,1-1,-1 1,0 0,0 0,0 0,0 1,-1-1,1 1,-1 0,1 0,-1 0,0 1,0-1,-1 1,1 0,-1-1,1 1,-1 0,0 1,-1-1,1 0,-1 0,0 1,0-1,0 1,0-1,-1 1,0 3,-5 9,0 0,-1-1,-1 0,0 0,-1-1,-1 0,-1 0,0-1,0 0,-2 0,0-2,0 1,-12 8,-28 33,49-51,1-1,-1 0,1 1,-1-1,1 1,0 0,0-1,0 1,1 0,-1 0,0 1,1-1,0 0,0 0,0 1,0-1,1 1,-1-1,1 0,0 1,0-1,0 1,0-1,1 1,-1-1,1 1,0-1,0 0,0 0,1 1,-1-1,1 0,-1 0,1 0,0 0,0-1,1 1,-1 0,2 0,91 48,-83-47,0 1,0 0,-1 1,0 0,0 0,-1 1,1 1,-2 0,1 0,-1 2,-7-8,0-1,-1 2,1-1,-1 0,0 0,0 0,0 1,0-1,0 0,0 1,-1-1,1 1,-1-1,0 1,1-1,-1 1,0-1,-1 1,1-1,0 1,-1-1,1 1,-1-1,0 1,0-1,0 0,0 1,0-1,-1 0,1 0,-1 0,1 0,-1 0,0 0,1 0,-1-1,0 1,-1 0,-87 49,68-44,0-1,0-1,-1-1,1 0,-1-2,0-1,0-1,0 0,0-2,-15-3,-34-25,55 20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255 227,'-2'42,"-2"0,-2-1,-1 1,-2-1,-2-1,-2 1,-1-2,-4 4,-11 89,29-129,0 0,0 1,0-1,0 0,1 0,-1 0,1 1,0-1,0 0,0 0,0 0,1 0,-1 0,1 0,0-1,-1 1,1 0,1-1,-1 0,0 1,0-1,1 0,0 0,-1 0,1 0,0-1,0 1,0-1,0 0,0 0,0 0,0 0,0 0,0 0,0-1,1 0,-1 0,0 0,2 0,12-2,0 0,-1-2,1 0,-1-1,1 0,-2-2,1 0,-1 0,0-1,0-1,-1-1,0 0,10-10,11-19,-22 19</inkml:trace>
  <inkml:trace contextRef="#ctx0" brushRef="#br0" timeOffset="245.349">1 508,'38'0,"33"-5,13-6,-3-1,-6 1,-10 2,-12-1,-5 0,-6 3,-5-4,-5 2,-2 1,-2-2,-1 0,0 2,-4 2</inkml:trace>
  <inkml:trace contextRef="#ctx0" brushRef="#br0" timeOffset="494.877">735 0,'27'46,"-1"1,-3 1,-2 1,-1 0,5 29,-15-44,-1 0,-2 1,-1 0,-2 1,-1-1,-2 1,-1 0,-1-18,0-1,-2 1,0-1,-1 1,0-1,-2 0,0-1,-1 1,0-1,-2-1,1 1,-2-1,0-1,-11 12,5-10,-1 0,0-1,-1-1,-1-1,0-1,0 0,-2-1,1-2,-1 0,-1-1,1-1,-18 3,8-3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3:5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0,'-28'34,"1"0,2 2,2 0,1 2,1 1,3 0,1 1,2 1,-8 35,18-60,1 0,0 0,2 0,-1 0,2 0,0 0,1 1,1-1,1 0,0 0,1 0,0 0,1 0,1 0,1-1,0 0,1 0,1-1,0 0,1 0,4 4,-9-14,0-1,0 0,0 0,1 0,-1 0,1-1,0 0,0 0,0 0,0-1,0 1,0-1,0 0,0-1,3 1,14 1</inkml:trace>
  <inkml:trace contextRef="#ctx0" brushRef="#br0" timeOffset="829.789">211 706,'40'-2,"0"-2,-1-1,0-2,-1-2,1-2,-2-1,0-2,33-18,-54 24,-1 0,-1-2,0 0,0-1,0 0,-2-1,1 0,-2-1,0 0,0-1,-1 0,-1-1,0 0,-1-1,-1 1,-1-1,5-15,-10 29,0 0,0 0,0 0,0 0,-1 0,1 0,0 0,-1 0,1 0,-1 0,0 0,0 0,0-1,0 1,0 0,0 0,-1 0,1 0,-1 0,1 0,-1 0,0 0,0 0,0 0,0 0,0 0,0 0,-1 1,1-1,-1 0,1 1,-1-1,1 1,-1 0,0-1,0 1,1 0,-1 0,-1 0,-6 3,0 0,1 1,-1 0,1 0,0 1,0 0,0 1,1 0,-1 0,1 0,1 1,-1 0,1 0,0 1,0 0,0 0,1 0,0 1,1-1,0 1,0 1,-2 5,0-4,0 1,1 0,0 1,1-1,0 1,1 0,0 0,1 0,1 1,0-1,0 0,1 1,0-1,1 0,1 0,0 1,1-1,0 0,1-1,0 1,0 0,5 5,-2-11,0 1,1-1,0-1,0 1,0-2,1 1,0-1,0 0,0-1,0 0,0 0,1-1,-1 0,1-1,0 0,-1-1,1 0,0 0,-1-1,1 0,0-1,-1 0,0 0,1-1,-1-1,0 1,0-1,-1-1,1 1,-1-2,0 1,0-1,-1 0,1-2,18-8,-1-2,0 0,-2-2,0-1,-2 0,0-2,-1 0,-1-2,-2 0,0 0,8-22,-14-2,-11 48,0 0,0 0,0 0,0 0,0 0,-1 0,1 0,0 0,0 0,-1 0,1 0,-1 0,1 0,0 0,-1 0,0 1,1-1,-1 0,0 0,1 1,-1-1,0 0,0 1,1-1,-1 0,0 1,0-1,0 1,0-1,0 1,0 0,0 0,0-1,0 1,0 0,0 0,0 0,0 0,0 0,0 0,0 0,0 0,0 0,0 1,0-1,0 0,-1 1,-8 4,0 1,1 0,-1 0,1 1,0 1,1-1,0 1,0 1,0-1,1 1,1 1,0-1,0 1,0 0,1 1,1-1,-2 8,3-12,0 0,1 0,0 0,0 1,0-1,1 1,0-1,0 1,1-1,0 1,0 0,0-1,1 1,0 0,0-1,1 1,0-1,0 0,0 1,1-1,0 0,0-1,0 1,1 0,0-1,0 0,1 0,-1 0,1 0,0-1,1 1,4 1,1 0,-1-1,1-1,-1 0,1 0,0-1,1 0,-1-1,0 0,1-1,-1 0,1-1,0-1,-1 1,0-2,1 0,-1 0,0-1,0 0,0-1,0 0,7-4,0 0,-1 0,0-2,0 0,-1-1,-1-1,0 0,-1-1,0-1,-1 0,0-1,2-5,-1 1,0-1,-2-1,0 0,-1-1,-2 0,0-1,-1 1,-1-2,0-4,-7 27,1 0,-1 0,1-1,-1 1,1 0,-1 0,0-1,1 1,-1 0,0-1,0 1,0-1,0 1,0 0,0-1,0 1,-1 0,1-1,-1 1,1 0,-1-1,1 1,-1 0,1 0,-1 0,0 0,0-1,0 1,0 0,0 0,0 1,0-1,0 0,0 0,0 0,0 1,0-1,-1 0,1 1,0-1,0 1,-1 0,1-1,0 1,-1 0,1 0,-1 0,1 0,0 0,-1 0,1 0,0 0,-1 1,1-1,0 0,-1 1,1-1,-12 10,-1 1,2-1,0 2,0 0,1 0,1 1,0 1,0-1,-2 7,4-9,1 1,0 0,0 0,2 1,-1 0,1 0,1 0,1 0,0 1,0 0,1-1,1 1,0 0,1 0,1 0,0 0,1 0,0-1,1 1,1-1,0 1,1-1,0-1,1 1,0-1,1 1,5 5,-6-10,-1 0,2-1,-1 0,1 0,0 0,1-1,-1 0,1 0,1-1,-1 0,1 0,-1-1,1-1,0 1,1-1,-1-1,1 1,-1-2,1 1,-1-1,7-1,2-4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189 567,'-5'0,"-1"0,1 1,0 0,0 0,0 0,0 1,0-1,1 1,-1 0,0 1,1-1,-1 1,1 0,0 0,0 0,0 1,0-1,1 1,0 0,-1 0,1 0,1 0,-2 3,-5 7,1 1,0 0,1 1,1 0,0 0,1 0,1 0,0 1,2 0,-1 6,-14 63,15-81,1 0,0 0,0 0,0 0,1 0,0 0,0 0,0 0,1 0,-1 0,1 0,0 0,1 0,-1 0,1-1,0 1,0 0,1-1,-1 1,1-1,0 0,0 0,0 0,1 0,-1-1,1 0,0 1,0-1,0 0,1-1,-1 1,0-1,1 0,4 1,0-1,1 0,-1-1,1-1,0 0,-1 0,1-1,0 0,-1 0,1-1,-1-1,0 1,0-2,0 1,0-1,0 0,-1-1,0 0,0-1,0 1,0-2,-1 1,0-1,0 0,-1 0,0-1,0 0,7-10,0 0,-1-1,-2-1,0 0,0 0,-2-1,-1 0,0-1,-2 1,3-21,0-8,-5 41,0-1,-1 0,-1 1,1-1,-2 0,1 0,-1 0,-1 0,0 0,0 0,-1 0,0 1,-1-1,0 0,0 1,-1 0,-3-5,3 7,0 1,-1 0,0 0,0 1,0-1,0 1,-1 0,0 0,0 1,0 0,-1 0,0 0,1 1,-1 0,0 1,-1-1,1 1,0 0,-1 1,1 0,-1 0,1 1,-1 0,1 0,-1 0,1 1,-1 1,1-1,0 1,-1 0,-6 3,-63 49,76-52,-1 0,0-1,1 1,-1 0,1 0,-1 1,1-1,0 0,0 0,0 0,0 1,0-1,1 1,-1-1,1 1,-1-1,1 0,0 1,0-1,0 1,0-1,1 1,-1-1,1 1,-1-1,1 1,0-1,0 0,0 0,0 1,0-1,1 0,-1 0,1 0,-1 0,8 5,0 0,0-1,0 0,1-1,0 0,0-1,0 0,1 0,-1-1,1 0,0-1,0 0,0-1,0 0,0-1,0 0,0 0,0-2,-1 1,3-1,26 0,-21 1,0 0,0-1,0-1,0-1,0-1,-1 0,0-1,0-1,-1-1,0 0,0-1,-1-1,9-6,-5 5,0-1,0 0,-2-2,1 0,-2-1,0 0,-1-2,0 0,-1 0,-1-1,-1-1,-1 0,0-1,-2 0,0 0,-1-1,-1 0,3-19,-16-69,5 106,0-1,0 1,0 0,-1 0,1 0,-1 0,0 0,0 1,0-1,0 0,0 1,0-1,-1 1,1 0,-1 0,1 0,-1 0,0 0,0 1,0-1,0 1,0 0,0 0,-1 0,1 0,0 0,0 1,-1 0,1-1,-4 2,0 0,0 1,0 0,0 1,0-1,0 1,0 1,1 0,-1-1,1 2,0-1,0 1,1 0,-1 0,1 1,0-1,1 1,-1 0,1 1,0-1,1 1,0-1,0 1,0 0,1 0,0 1,0-1,0 6,2-10,0-1,0 1,0 0,0 0,0 0,1 0,-1 0,1 0,0 0,0-1,0 1,1 0,-1-1,0 1,1-1,0 1,-1-1,1 0,0 0,0 0,1 0,-1 0,0 0,1 0,-1-1,1 1,-1-1,1 0,0 0,-1 0,1 0,0 0,0 0,0-1,102 12,-65-15,-32 2,1-1,-1 1,1 1,-1 0,1 0,-1 0,1 1,-1 1,0-1,1 1,-1 1,0-1,0 1,0 1,7 4,-12-3,1 0,-1 0,0 0,0 1,-1 0,0-1,0 1,0 0,-1 0,1 0,-1 0,-1 0,1 0,-1 1,0-1,-1 0,1 0,-2 1,5 50,-3-54,1 1,0-1,-1 0,1 0,1 0,-1 0,0 0,1 0,0 0,0-1,-1 1,1-1,1 1,-1-1,0 1,1-1,-1 0,1 0,0-1,-1 1,1 0,0-1,0 1,0-1,0 0,0 0,1-1,-1 1,0 0,0-1,1 0,-1 0,19 2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0 860,'856'-474,"-229"122,-548 319,-79 33,0 1,1 0,-1-1,0 1,1 0,-1-1,0 1,0 0,0 0,0-1,0 1,0 0,0 0,0 0,0-1,0 1,0 0,0 0,-1-1,1 1,0 0,-1-1,1 1,0 0,-1-1,1 1,-1 0,1-1,-1 1,1-1,-1 1,1-1,-1 1,0-1,1 1,-1-1,0 0,1 1,-1-1,0 0,0 1,-1 1,-80 70,60-59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35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1048 58,'-35'113,"-12"-13,-4-2,-4-3,-5-2,-3-2,-5-4,-30 29,73-88,0-1,-1-2,-2 0,-1-2,0-1,-2-1,-24 12,26-17,8-2</inkml:trace>
  <inkml:trace contextRef="#ctx0" brushRef="#br0" timeOffset="280.853">31 452,'78'39,"1"-4,1-3,2-4,73 14,191 20,-140-31,72 36,-217-50,-49-18</inkml:trace>
  <inkml:trace contextRef="#ctx0" brushRef="#br0" timeOffset="511.938">1415 452,'-202'49,"-85"37,-30 8,-128 9,306-71,115-29</inkml:trace>
  <inkml:trace contextRef="#ctx0" brushRef="#br0" timeOffset="896.113">511 1,'1'0,"0"0,0-1,0 1,0 0,0 0,0 0,0 0,0 0,0 0,0 0,0 1,0-1,0 0,0 0,0 1,0-1,0 1,0-1,0 1,0-1,0 1,-1 0,1-1,0 1,0 0,-1-1,1 1,-1 0,1 0,0 0,-1 0,1 0,-1-1,0 1,1 0,-1 0,0 0,0 0,0 0,1 0,-1 0,0 0,0 0,0 0,-1 0,1 0,0 0,0 0,0 0,1 6,76 385,5 151,-22-268,-57-252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0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172 487,'94'-102,"-63"74,286-243,-228 186,-100 102,2 1,0 0,1 1,1 0,0 0,2 1,0 0,1 4,-21 109,6 0,1 72,8-2,7-91,-6-1,-15 73,21-158,-1 0,-1 0,-1 0,-1-1,-1 0,-2 0,0-1,-1-1,-2 1,0-2,-2 0,0 0,-2-2,0 0,-19 17,26-28,1-1,-1-1,0 1,0-2,-1 1,0-2,0 1,-1-2,1 1,-1-2,0 1,0-2,0 1,0-2,-1 0,1 0,-1-1,1 0,0-1,-1-1,1 0,-7-2,14 0,0 1,0-1,0 0,1 0,-1 0,1-1,0 0,0 1,1-1,-1-1,1 1,0 0,1-1,-1 0,1 0,0 1,1-1,-1 0,1 0,0-1,0-3,6-131,1 118,0 1,2 0,0 0,1 1,2 0,0 0,1 1,1 1,0 0,2 1,0 0,1 1,13-9,34-28,3 3,1 3,17-6,-36 23,185-100,-129 94,-102 38,-1 0,0 0,1 0,-1 0,0 0,0 0,0 0,0 0,0 1,0-1,0 0,0 1,0-1,-1 0,1 1,-1-1,1 1,-1-1,1 1,-1-1,0 1,0 0,0-1,0 1,0-1,0 1,0-1,0 1,0-1,-1 1,1 0,-1-1,1 0,-1 1,0 5,-6 279,7-284,0 0,0-1,0 1,0 0,0-1,0 1,0 0,1-1,-1 1,1 0,0-1,-1 1,1-1,0 1,0-1,0 1,0-1,0 0,0 1,0-1,0 0,1 0,-1 0,0 0,1 0,-1 0,2 0,8 0</inkml:trace>
  <inkml:trace contextRef="#ctx0" brushRef="#br0" timeOffset="435.275">1414 853,'9'0,"18"0,10 0,2 0,0 0,-2 0,-3 0,-1 0,-3 0,-1 0,-1 0,0 0,0 0,0 0,0 0,0 0,-10 5,-7 2</inkml:trace>
  <inkml:trace contextRef="#ctx0" brushRef="#br0" timeOffset="680.415">1386 1136,'33'10,"31"-2,9-2,2-3,-8 0,-9-7,-11-3,-8 1,-6 0,-8 2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218 379,'257'-81,"-233"73,-2 0,1-2,-1-1,-1 0,0-2,0 0,-1-1,-1-1,-1-1,0-1,10-12,-23 23,0-1,-1 0,1 0,-2 0,1 0,-1-1,0 1,0-1,-1 0,0 0,0 0,-1 0,0 0,-1-2,1 9,-1 1,0-1,0 1,0-1,0 1,0-1,0 0,0 1,0-1,0 1,0-1,0 1,0-1,0 1,0-1,0 1,0-1,0 1,-1-1,1 1,0-1,0 1,-1-1,1 1,0-1,-1 1,1 0,-1-1,1 1,0 0,-1-1,1 1,-1 0,1-1,-1 1,1 0,-1 0,1 0,-1-1,1 1,-1 0,1 0,-1 0,1 0,-1 0,1 0,-1 0,1 0,-1 0,0 0,1 0,-1 0,1 1,-1-1,1 0,-1 0,1 1,-1-1,1 0,0 0,-1 1,1-1,-1 1,1-1,0 0,-1 1,1-1,-1 1,-23 31,-3 37,4 2,2 0,3 1,4 1,2 0,1 48,-3-3,-12 118,10-76,-7-1,-9 11,27-146,-1 0,-2-1,0 0,-1 0,-2-1,0 0,-1-1,-1 0,-1-1,-3 2,7-13,0 0,0-1,0 0,-1-1,0 0,-1-1,0 0,0 0,0-2,0 1,-1-2,1 1,-1-2,0 0,0 0,0-1,0-1,0 0,-8-2,14 1,0-1,0-1,0 0,0 1,1-2,-1 1,1-1,0 0,0 0,0-1,1 0,-1 0,1 0,1-1,-1 1,1-1,0 0,0-1,0 1,1-1,0 1,0-1,1 0,0 0,0 0,1-1,0 1,0 0,0 0,1-1,1 1,-1 0,1-1,0 1,0 0,1 0,0 0,2-5,10-23,1 0,2 1,1 0,2 2,0 0,3 2,0 0,2 1,2 2,0 0,1 2,2 1,3 0,-31 22,68-56,3 3,2 4,2 2,23-7,-26 7,-56 36</inkml:trace>
  <inkml:trace contextRef="#ctx0" brushRef="#br0" timeOffset="786.386">726 1366,'-13'15,"13"-24,20-25,3 0,1 2,1 0,1 2,2 1,1 1,8-4,4 6,-40 26,0 0,0-1,-1 1,1-1,0 1,0 0,0 0,0 0,0-1,0 1,0 0,0 0,-1 0,1 0,0 1,0-1,0 0,0 0,0 0,0 1,0-1,-1 0,1 1,0-1,0 1,-1-1,1 1,0 0,0-1,-1 1,1-1,-1 1,1 0,0 0,-1-1,0 1,1 0,-1 0,1 0,-1 0,0-1,0 1,1 0,-1 0,0 0,0 0,0 0,0 0,0 1,-45 183,45-184,0-1,0 1,0-1,0 1,0-1,1 1,-1-1,0 1,0-1,1 1,-1-1,0 0,1 1,-1-1,0 1,1-1,-1 0,0 1,1-1,-1 0,1 0,-1 1,1-1,-1 0,1 0,-1 0,1 1,-1-1,1 0,-1 0,1 0,-1 0,1 0,-1 0,1 0,-1 0,1 0,-1 0,1-1,0 1,-1 0,0 0,1 0,-1-1,1 1,-1 0,1 0,-1-1,1 1,-1 0,0-1,1 1,-1-1,0 1,1 0,-1-1,0 1,0-1,1 1,-1-1,0 0,29-24,-29 25,184-185,-143 155,-40 29,-1 1,1 0,-1-1,1 1,0-1,-1 1,1 0,0-1,0 1,-1 0,1 0,0 0,-1-1,1 1,0 0,0 0,-1 0,1 0,0 0,0 0,-1 1,1-1,0 0,0 0,-1 0,1 1,0-1,-1 0,1 1,0-1,-1 1,1-1,-1 1,1-1,0 1,-1-1,1 1,-1-1,0 1,1 0,-1-1,1 1,-1 0,0-1,0 1,1 0,-1 0,0-1,0 1,0 0,0 0,0-1,0 1,0 0,0 0,0-1,0 1,0 0,0 0,-1-1,1 1,0 0,-1-1,-36 118,15-66,-4 29,23-62</inkml:trace>
  <inkml:trace contextRef="#ctx0" brushRef="#br0" timeOffset="1289.725">1657 1085,'-239'228,"231"-220,20-20,24-22,182-163,-147 162,-69 35,-1-1,1 1,0 0,0 0,-1 0,1 0,0 0,0 0,-1 0,1 0,0 1,-1-1,1 1,0-1,-1 1,1 0,0-1,-1 1,1 0,-1 0,0 0,1 0,-1 0,0 1,1-1,-1 0,0 1,0-1,0 1,0-1,-1 1,1-1,0 1,0 0,-1-1,1 1,-1 0,0-1,1 1,-1 0,0 1,0 226,4-206,2-4</inkml:trace>
  <inkml:trace contextRef="#ctx0" brushRef="#br0" timeOffset="1523.528">1544 1225,'38'-4,"33"-7,8-2,-4 2,-11 3,-10 2,-15 7,-9 4,-10 1</inkml:trace>
  <inkml:trace contextRef="#ctx0" brushRef="#br0" timeOffset="1756.587">2278 1141,'-19'34,"-12"15,1 0</inkml:trace>
  <inkml:trace contextRef="#ctx0" brushRef="#br0" timeOffset="2005.138">2053 999,'43'39,"19"17,4 4,-5-8,-12-9,-10-10,-12-7,-5-8,-7-2,-1-4,2-4,-2-3</inkml:trace>
  <inkml:trace contextRef="#ctx0" brushRef="#br0" timeOffset="3333.378">2391 1028,'-5'0,"-6"5,-2 6,-2 1,0 4,3 4,-1-2,2 1,7-3,4-3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1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248 310,'-25'17,"0"0,1 1,2 1,0 2,0 0,2 1,1 1,-13 21,27-38,1 0,0 0,0 0,1 1,0-1,0 1,1 0,0-1,0 1,0 0,1 0,0 1,0-1,1 0,0 0,0 0,1 0,0 1,0-1,1 0,-1 0,2 0,-1-1,1 1,0 0,0-1,1 0,0 0,0 0,0 0,1-1,0 1,0-1,0 0,0-1,1 1,2 0,2 0,1 0,0-1,0-1,0 0,1 0,-1-1,1 0,-1-1,1-1,-1 0,1 0,-1-1,1-1,-1 1,1-2,-1 0,0 0,0-1,0-1,-1 1,1-2,-1 1,0-2,-1 1,0-1,0-1,7-7,4-2,0-1,-2 0,0-2,-1 0,-1-1,-1-1,-1 0,-1-1,-1 0,7-19,-12 17,-1 0,-1-1,-1 0,-1 0,-2 0,0-1,-2 1,-2-14,3 36,0 1,1-1,-1 1,0-1,-1 0,1 1,-1-1,1 1,-1-1,0 1,-1 0,1-1,0 1,-1 0,0 0,0 0,0 0,0 0,0 0,-1 0,1 1,-1-1,1 1,-1 0,0 0,0 0,0 0,0 0,-1 1,1-1,0 1,-1 0,1 0,-1 0,1 0,-1 1,1 0,-1-1,0 1,0 0,-3 2,0 0,0 0,0 1,0 0,1 0,-1 1,1-1,-1 1,1 1,1-1,-1 1,1 0,-1 0,1 1,1 0,-1 0,1 0,0 0,1 0,-2 3,-3 8,0 1,0 0,2 0,0 1,1-1,1 1,1 6,-3 246,9-158,-3-85,2 9,-2 1,-2 0,-2-1,-1 0,-1 1,-6 11,5-30,1 0,1 1,1-1,1 1,0 0,1 0,2 13,-1-31,1 0,0-1,1 1,-1 0,0 0,1 0,-1 0,1 0,-1 0,1 0,0 0,0-1,0 1,0 0,0-1,0 1,0 0,1-1,-1 0,0 1,1-1,-1 0,1 0,0 1,-1-1,1 0,1 0,9 0</inkml:trace>
  <inkml:trace contextRef="#ctx0" brushRef="#br0" timeOffset="469.489">868 0,'73'124,"-60"-93,-1-1,-2 2,-1-1,-1 1,-2 0,-1 1,-2 0,-1-1,-1 1,-2 0,-1 0,-2-1,-1 1,-2-1,-1 0,-1-1,-2 0,-6 11,5-12,-1 0,-2-1,-1-1,-1 0,-2-1,-1-1,0 0,-2-2,-1-1,-2 0,-23 10,26-19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2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0 311,'44'-4,"23"-3,5 1,-4 2,-10 0,-14-3,-10 0,-6 0,-3 3,-6 0</inkml:trace>
  <inkml:trace contextRef="#ctx0" brushRef="#br0" timeOffset="234.108">254 1,'-9'43,"-9"34,-5 13,0-4,5-12,6-13,4-13,3-9,4-7,6-4,2-1,5-7,5-5,0-6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0,'-28'17,"0"1,1 2,1 0,1 2,1 1,1 0,1 2,1 1,1 0,2 1,0 2,2-1,1 2,1 0,2 1,1 0,2 1,-5 27,13-47,0 0,1 0,0 0,1 0,1 0,-1 0,2-1,0 1,0-1,1 1,1-1,0 0,0-1,1 1,0-1,1 0,0-1,1 1,0-2,0 1,1-1,0 0,0-1,1 0,0 0,0-1,1 0,-1-1,1-1,1 1,-1-2,0 1,1-2,3 1,13-1,-3-2</inkml:trace>
  <inkml:trace contextRef="#ctx0" brushRef="#br0" timeOffset="826.294">458 734,'24'5,"0"-2,-1-1,1-1,0-1,0-1,0 0,-1-2,1-1,-1-1,0-1,0-2,0 0,-1-1,15-9,-21 9,-1-1,-1-1,0 0,-1-1,0-1,0 0,-2-1,1 0,-2-1,0 0,-1 0,0-1,-2 0,1-1,-2 0,0 0,-2 0,0-1,0 1,0-14,-3 28,0 0,-1 0,1 0,0 0,-1-1,0 1,0 0,0 0,0 0,0 0,-1 0,1 0,-1-1,0 1,0 0,0 1,0-1,-1 0,1 0,-1 0,0 1,1-1,-1 1,0-1,-1 1,1 0,0 0,-1 0,1 0,-1 0,0 1,1-1,-1 1,0-1,0 1,0 0,0 0,0 0,0 1,0-1,0 1,0 0,-1 0,1 0,0 0,0 0,-2 1,-10 6,0 1,1 0,0 1,0 0,1 1,1 1,0 0,0 1,1 0,0 1,1 0,1 0,0 1,1 0,0 1,1 0,-4 12,7-19,0 0,0 0,0 1,1-1,1 1,-1 0,1-1,1 1,-1 0,2 0,-1 0,1 1,0-1,1 0,0 0,1 0,0 0,0-1,1 1,0-1,1 1,-1-1,2 0,-1 0,1 0,0-1,1 0,-1 0,2 0,-1 0,1-1,0 0,0-1,0 0,1 0,6 3,1-4,1 0,-1-1,0-1,1-1,-1 0,1-1,-1 0,1-2,-1 0,1 0,-1-2,0 1,0-2,-1 0,1-1,-1-1,22-10,-1-2,-1-1,-1-2,-1-2,20-18,-27 22,-1-1,-1-1,-1-1,-1-1,-2-1,0-1,-1 0,-2-2,2-4,-19 32,0 1,0-1,0 0,0 1,0-1,1 0,-1 0,0 0,0 0,0 0,0 0,0 0,0 0,0 0,0-1,0 1,0 0,1-1,-1 1,0 0,0-1,0 1,1-1,-1 1,0-1,0 0,1 1,-1-1,0 0,1 1,-1-1,1 0,-1 0,1 1,-1-1,1 0,0 0,-1 0,1 0,0 0,0 0,0 1,0-1,-1 0,1 0,0 0,1 0,-1 0,0 0,0 0,0 0,0 0,1 0,-1 1,0-1,1 0,-1 0,-13 11,-1 0,1 2,1-1,0 2,1-1,0 1,1 1,0 0,-4 11,10-18,0 0,0 0,1 0,0 1,0 0,1-1,0 1,1 0,0 0,0 0,0 0,1 0,0 0,1 0,0 0,0 0,1 0,0 0,0 0,0 0,3 2,-2-5,0 0,1-1,0 1,0 0,0-1,1 0,-1 0,1 0,0-1,0 0,0 0,1 0,-1 0,1-1,-1 0,1 0,0 0,0-1,0 0,0 0,0-1,0 1,0-1,5-1,10 0,0 0,0-2,-1-1,1 0,-1-1,13-6,-7-1,0-2,0 0,-1-2,-1-1,-1 0,0-2,-2-1,0-1,-1 0,-1-1,-1-2,-1 0,-1 0,11-25,-21 40,-1-1,0 0,0 0,-1 0,0-1,-1 1,0-1,0 0,-1 0,-1 0,0 0,0 0,-1 0,-2-10,2 20,0 0,0-1,0 1,-1 0,1-1,-1 1,1 0,-1 0,1 0,-1 0,0-1,1 1,-1 0,0 0,0 0,0 0,0 1,0-1,0 0,0 0,0 1,0-1,0 0,-1 1,1-1,0 1,0-1,-1 1,1 0,0 0,0-1,-1 1,1 0,0 0,-1 0,1 1,0-1,-1 0,1 0,0 1,0-1,-1 0,1 1,0 0,0-1,0 1,-1 0,-49 41,38-26,0 0,0 0,2 2,0-1,1 1,1 1,0 0,2 0,0 1,1-1,1 1,1 1,1-1,1 1,0-1,2 1,0 0,2 11,-1-26,0 0,0 0,0 0,1 0,0 0,0 0,1-1,-1 1,1-1,0 1,1-1,-1 0,1 0,0-1,0 1,1-1,-1 0,1 0,0 0,0-1,0 1,1-1,-1 0,1-1,-1 0,1 1,0-2,0 1,0-1,0 0,0 0,0-1,1 1,-1-1,4-1,48-25,-41 16</inkml:trace>
  <inkml:trace contextRef="#ctx0" brushRef="#br0" timeOffset="1178.903">2660 28,'-247'451,"207"-336,39-110,1-1,-1 0,1 1,0-1,0 1,1-1,-1 1,1-1,0 0,0 1,0-1,1 0,0 0,-1 0,2 0,-1 0,0 0,1-1,-1 1,1-1,0 1,0-1,1 0,-1 0,2 1,2 0,1 1,-1-1,1 0,0 0,0-1,1 0,-1-1,0 1,1-2,-1 1,1-1,0-1,0 1,-1-1,1-1,0 0,-1 0,1-1,-1 0,4-1,6-2,-13 5,0 0,-1-1,1 0,-1 0,1 0,-1 0,1-1,-1 1,0-1,0 0,0-1,0 1,0-1,0 0,-1 1,1-2,-1 1,0 0,0-1,0 1,0-1,-1 0,1 0,-1 0,0 0,1-3,-5-7</inkml:trace>
  <inkml:trace contextRef="#ctx0" brushRef="#br0" timeOffset="1381.112">2209 367,'38'0,"32"0,9 0,1 0,-9-5,-12-1,-10 0,-10 1,-6 1,-8 2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520 283,'-10'-7,"-1"0,-1 1,1 0,-1 1,0 0,0 1,0 1,-1-1,1 2,-1 0,0 0,0 1,0 1,1 0,-1 1,0 0,0 1,1 1,-1 0,1 0,0 1,0 1,0 0,-11 6,17-7,-4 1,-1 1,1 0,0 0,1 1,0 0,0 1,0 0,1 0,0 1,1 0,0 1,-5 7,12-9,1 0,0-1,0 1,0 0,1-1,0 1,1-1,0 0,0 0,0 0,1 0,0 0,0-1,1 0,0 0,0 0,0 0,1-1,0 0,0 0,5 3,26 26,-22-23,0 1,0 1,-1 0,-1 1,0 0,-1 1,0 1,-2 0,0 0,0 1,-2 0,0 0,-1 1,-1 0,0 1,-1-1,-1 6,-3-18,1 0,-2 0,1 0,-1 0,0 0,0 0,-1 0,0 0,0 0,0 0,-1 0,0 0,0-1,0 1,-1-1,0 1,0-1,0 0,0 0,-1 0,0 0,-3 2,-10 3,1-2,-1 0,0-1,0-1,-1 0,0-1,0-1,0-1,-15 1,19-2,-1 0,0 0,0-1,0-1,0-1,1 0,-1-1,-3-1,17 3,1 0,-1 0,0-1,0 1,0 0,1-1,-1 1,0-1,0 1,1-1,-1 1,0-1,1 1,-1-1,1 0,-1 1,1-1,-1 0,1 1,-1-1,1 0,-1 0,1 1,0-1,0 0,-1 0,1 0,0 0,0 1,0-1,0 0,0 0,0 0,0 0,0 0,0 1,1-1,-1 0,0 0,1 0,-1 0,0 1,1-1,-1 0,1 1,-1-1,1 0,-1 1,1-1,-1 0,1 1,0-1,-1 1,1-1,0 1,0-1,-1 1,1 0,0-1,0 1,0 0,0 0,14-8</inkml:trace>
  <inkml:trace contextRef="#ctx0" brushRef="#br0" timeOffset="235.787">831 762,'-15'34,"-9"20,0 7,3-4,1-10,3-9,6-6,3-9</inkml:trace>
  <inkml:trace contextRef="#ctx0" brushRef="#br0" timeOffset="468.024">831 1,'9'43,"4"19,-1 0</inkml:trace>
  <inkml:trace contextRef="#ctx0" brushRef="#br0" timeOffset="852.319">944 1073,'66'-81,"-3"-4,-4-1,7-23,-28 51,-37 58,0 0,0 0,0 0,0 0,0 0,0 0,1 0,-1 0,-1 0,1 0,0 1,0-1,0 0,0 1,0-1,0 1,0-1,0 1,0-1,-1 1,1 0,0-1,0 1,-1 0,1-1,0 1,-1 0,1 0,-1 0,1 0,-1 0,1 0,-1-1,0 1,0 0,1 0,-1 0,0 0,0 0,0 0,0 0,0 0,0 0,0 0,0 0,-1 0,1 0,0 0,-1 0,1 0,0 0,-1 0,1 0,-1 0,1 0,-1-1,0 2,1 0,-2 66,-1-54,1 1,1 0,0-1,1 1,1 0,0 0,1-1,1 1,0-1,1 1,0-1,1 0,1-1,0 1,1-1,0 0,1-1,5 7,-5-14,0 0,1 0,-1-1,1 0,0-1,0 0,0 0,0-1,1 0,-1-1,0 0,1 0,-1-1,1 0,-1-1,1 0,-1-1,1 0,-1 0,0-1,0 0,0 0,-1-1,1 0,-1-1,0 0,0 0,0-1,-1 0,0 0,0-1,0 1,4-8,16-23,-1 0,-3-2,-1 0,-2-2,-1 0,-2-2,-3 1,0-5,-3 14,-1 10,-1 5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453 513,'-14'-2,"-1"1,1 1,0 1,0 0,0 1,0 0,1 1,-1 0,0 1,1 1,0 0,0 1,1 0,-1 1,-10 9,7-3,1 0,1 2,0 0,1 0,1 1,0 1,1 0,1 0,1 1,0 1,1 0,2 0,-1 0,2 1,1-1,0 1,2 0,0 1,1 5,0-21,0 1,1 0,0 0,0-1,1 1,-1 0,1 0,1-1,-1 1,1-1,0 1,0-1,0 0,1 1,0-1,0 0,0-1,0 1,1-1,0 1,0-1,0 0,1-1,-1 1,1-1,0 1,0-2,0 1,0 0,0-1,1 0,-1 0,1-1,-1 1,6-1,1 0,0 0,-1-1,1-1,0 0,0 0,0-2,-1 1,1-1,-1-1,0 0,0-1,0 0,-1 0,1-1,-1 0,-1-1,1-1,-1 1,1-3,14-13,0-2,-2-1,-1-1,-1-1,-2-1,1-3,-8 12,-1 0,-1-1,-1 0,-1 0,-1-1,-1 0,-1 0,-1 0,0-1,-2 1,-1-1,0 0,-2 1,-1-1,3 19,0 0,-1 0,1 0,-1 0,0 0,0 0,0 0,-1 0,1 1,-1-1,0 0,0 1,-1 0,1-1,-1 1,1 0,-1 0,0 0,0 1,0-1,0 1,-1-1,1 1,-1 0,0 0,1 1,-1-1,0 1,0 0,0 0,0 0,0 0,0 1,0 0,0 0,0 0,0 0,0 0,-3 1,1 0,0 0,0 1,0-1,0 1,0 0,0 0,1 1,-1 0,1 0,0 0,0 0,0 1,0 0,1 0,-3 3,5-5,0 0,1 0,-1 0,1 0,-1 0,1 0,0 0,0 1,0-1,0 1,0-1,1 0,-1 1,1-1,-1 1,1 0,0-1,0 1,0-1,1 1,-1-1,0 1,1-1,0 1,-1-1,1 1,0-1,0 0,1 1,-1-1,0 0,1 0,-1 0,1 0,0 0,0 0,0 0,10 5,0-1,0 0,0 0,1-1,-1-1,1 0,0-1,1-1,-1 0,0 0,1-1,-1-1,1-1,-1 1,1-2,-1 0,0-1,0 0,0-1,0 0,6-4,7 0,1-2,-2-1,1 0,-2-2,0-1,0-1,-1-1,-1-1,-1-1,0-1,-2-1,0-1,-1 0,-1-1,-1-1,-1 0,7-17,-18 31,1 0,-2-1,1 0,-1 0,-1 0,1 0,-2-1,0 1,0 0,0-1,-2 1,1-1,-1 1,-1 0,0-1,0 1,-2-3,3 10,-1 1,0-1,1 0,-1 1,-1-1,1 1,0-1,-1 1,1 0,-1 0,1 0,-1 0,0 1,0-1,0 1,0 0,0 0,0 0,0 0,0 0,-1 1,1-1,0 1,0 0,-1 0,1 0,0 0,0 1,-1-1,1 1,-1 0,-95 42,93-39,0 0,0 0,0 0,1 1,0 0,0 0,0 0,0 1,1-1,0 1,0 0,0 0,1 1,0-1,0 1,1 0,0-1,0 1,0 0,1 0,0 0,1 1,-1-1,1 0,1 0,-1 0,1 0,1 0,-1 0,1 0,0 0,1 0,0-1,0 1,0-1,0 0,2 1,3 0,0 0,1-1,-1 0,1 0,0-1,1 0,0-1,-1 0,1 0,1-1,-1 0,0-1,1 0,-1-1,1 0,-1-1,10-1,-8 2,-6-1,0 0,0 0,-1 1,1-1,0 1,-1 1,1-1,0 1,-1 0,0 0,1 0,-1 1,0 0,0 0,-1 0,1 1,-1-1,1 1,-1 0,0 1,-1-1,1 0,-1 1,0 0,0 0,0 0,-1 0,1 1,-1-1,-1 1,2 4,1 40,-5-45,1-1,-1 1,1-1,-1 1,1 0,1-1,-1 1,1-1,0 1,0-1,0 1,0-1,1 1,0-1,0 0,0 0,0 0,1 0,-1 0,1-1,0 1,0-1,1 1,-1-1,1 0,0-1,-1 1,1-1,0 1,2-1,17 3,-1-4</inkml:trace>
  <inkml:trace contextRef="#ctx0" brushRef="#br0" timeOffset="432.622">0 1416,'345'-144,"-189"73,578-253,-665 293,185-68,-225 93,-5 2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6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0 140,'39'-9,"31"-4,9-4,1 1,-9 3,-12 4,-10-2,-10 2,-6 1,-4 3,-2-3,-1 1,0 0,1 3,-5 1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82,'39'-5,"36"-6,15-2,-3 2,-6 3,-13-2,-13 0,-10 2,-9 2,-6 8,-7 3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7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195 298,'415'-157,"-396"150,0-1,-1 0,0-2,-1 0,0-1,-1 0,0-2,-1 0,6-5,-22 18,0 1,0-1,0 1,0-1,0 1,0-1,0 0,0 1,0-1,0 0,0 0,0 0,0 0,0 0,0 0,0 0,0 0,0 0,0 0,0 0,0-1,0 1,0 0,0-1,0 1,0-1,1 1,-1-1,0 1,0-1,0 0,1 1,-1-1,0 0,1 0,-1 0,0 1,1-1,-1 0,1 0,-1 0,1 0,0 0,-1 0,1 0,0 0,0 0,0 0,0 0,0 0,0 0,0 0,0 0,0 0,0 0,0 0,1 0,-1 0,0 0,1 0,-1 0,1 0,-8 8,-1 1,2 0,-1 1,1 0,1 0,-1 0,1 0,1 1,0 0,0 0,1 0,0 4,-2-1,-6 30,2 0,1 1,3 0,1 0,3 36,-6 50,-4 51,8-90,-5 0,-3-1,-10 30,10-74,-1-1,-3 0,-2-1,-1 0,-2-2,-5 4,16-31,-1 0,0 0,-1-1,-1 0,-1-1,1-1,-2 0,0 0,0-1,-1-1,0-1,-1 0,0-1,0 0,-1-2,0 0,-8 1,19-5,0 0,1 0,-1-1,0 0,0 0,0 0,-1-1,1 0,0 0,0-1,0 0,0 0,0 0,0-1,1 1,-1-2,0 1,1 0,-1-1,1 0,0-1,0 1,0-1,0 0,1 0,0 0,0 0,0-1,0 0,-2-4,0-4,0-1,1 0,0 0,2-1,-1 1,2-1,0 0,1 0,0 0,1 0,1 0,0 0,1 1,0-1,2 0,0 1,0 0,1 0,1 0,0 0,1 1,1 0,0 1,0-1,1 1,1 1,0 0,1 0,0 1,1 0,34-28,2 1,2 3,1 2,1 2,4 2,-11 3,348-164,-332 147,-36 22</inkml:trace>
  <inkml:trace contextRef="#ctx0" brushRef="#br0" timeOffset="633.06">816 1257,'151'-217,"-131"188,-11 15,0 0,1 0,1 1,0 0,1 1,0 0,0 1,2 1,-1 0,5-2,-17 11,0 1,0 0,-1-1,1 1,0-1,0 1,-1 0,1 0,0-1,0 1,0 0,0 0,-1 0,1 0,0 0,0 0,0 0,0 0,0 0,-1 1,1-1,0 0,0 0,0 1,-1-1,1 1,0-1,-1 1,1-1,0 1,-1-1,1 1,0-1,-1 1,1 0,-1-1,1 1,-1 0,1 0,-1-1,0 1,1 0,-1 0,0 0,0-1,0 1,1 0,-1 0,0 0,0 0,0 0,-4 46,-30 64,34-110,0 0,0 0,0 0,1 0,-1 0,0 0,0 0,1 0,-1 0,1-1,-1 1,0 0,1 0,0 0,-1-1,1 1,-1 0,1-1,0 1,-1 0,1-1,0 1,0-1,0 1,-1-1,1 0,0 1,0-1,0 0,0 1,0-1,0 0,0 0,0 0,0 0,0 0,-1 0,1 0,0 0,0 0,0-1,0 1,0 0,0 0,0-1,0 1,-1-1,1 1,0-1,0 1,-1-1,2 0,43-27,113-87,-141 104,-11 6,0 0,0 1,0 0,0 1,1-1,0 1,0 1,-1-1,1 1,1 0,-1 1,5-1,-10 2,-1 0,1 0,-1 0,0 1,1-1,-1 0,0 1,0-1,1 1,-1 0,0-1,0 1,0 0,0 0,1-1,-1 1,0 0,-1 0,1 0,0 0,0 1,0-1,-1 0,1 0,0 0,-1 1,1-1,-1 0,0 1,1-1,-1 0,0 1,0-1,0 0,0 1,0-1,0 0,0 1,0-1,-1 1,-13 54,8-39,1-7,1 1,-1 0,2 0,0 0,0 0,1 0,1 1,-1-1,2 1,0 3,4 4</inkml:trace>
  <inkml:trace contextRef="#ctx0" brushRef="#br0" timeOffset="1079.556">1888 805,'-274'317,"339"-405,90-103,-49 89,-105 102,0-1,0 0,0 1,1-1,-1 1,0 0,0-1,0 1,0 0,1 0,-1-1,0 1,0 0,0 0,1 0,-1 1,0-1,0 0,0 0,1 1,-1-1,0 0,0 1,0-1,0 1,0 0,0-1,0 1,0 0,0 0,0 0,0-1,0 1,-1 0,1 0,0 0,-1 0,1 0,0 0,-1 1,0-1,1 0,-1 0,0 0,1 1,16 58,-16-54,5 29,3-1,0-1,2 0,2 0,14 28,-18-44,-5-5</inkml:trace>
  <inkml:trace contextRef="#ctx0" brushRef="#br0" timeOffset="1299.139">1718 1003,'39'0,"31"-5,9-1,-4 0,-10 1,-11 2,-11 0,-7 2,-10-4,-4-2,-7 1</inkml:trace>
  <inkml:trace contextRef="#ctx0" brushRef="#br0" timeOffset="1527.713">2622 778,'-14'33,"-5"21,-5 2,3-5,0-11,3-11</inkml:trace>
  <inkml:trace contextRef="#ctx0" brushRef="#br0" timeOffset="1766.511">2339 778,'43'19,"29"11,7 5,-5-3,-11-2,-11-7,-9-6,-12-2,-7-4,-3-3,-4-3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37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12 278,'335'-136,"-272"107,143-70,-205 98,1 0,-1-1,1 1,0 0,-1 0,1 0,0 0,-1 0,1 0,0 1,0-1,0 1,0-1,0 1,0-1,0 1,0 0,0 0,0 0,0 0,-1 1,1-1,0 0,0 1,0-1,0 1,0 0,0 0,-1 0,1 0,0 0,-1 0,1 0,-1 0,1 0,-1 1,1-1,-1 1,0-1,0 1,0 0,0-1,0 1,0 0,0 1,2 17,-1 1,-2 0,0-1,-1 1,-1-1,-1 1,-4 16,-1 10,-14 118,8 1,6 18,5-145,2 0,2 1,1-1,2 0,2 0,1-1,2 1,2-2,1 1,2-2,10 18,50 50,-116-123,13 7,-1 1,0 2,-1 1,0 2,-9-1,40 7,-38-4,-1 1,1 3,0 0,-1 3,1 1,0 2,-32 10,-110 34,147-34,27-11</inkml:trace>
  <inkml:trace contextRef="#ctx0" brushRef="#br0" timeOffset="417.735">238 786,'646'-221,"-518"168,-127 53,1-1,-1 1,0 0,1-1,-1 1,1 0,-1 0,1 0,-1 0,1 0,-1 1,1-1,-1 0,1 1,-1-1,0 1,1-1,-1 1,0-1,1 1,-1 0,0 0,0 0,0 0,0 0,1 0,-2 0,1 0,0 0,0 0,0 1,0-1,-1 0,1 1,0-1,-1 0,0 1,1-1,-1 1,0-1,1 1,-1-1,0 1,0 0,-7 70,7-68,-33 162,43 31,7-129,-5-56</inkml:trace>
  <inkml:trace contextRef="#ctx0" brushRef="#br0" timeOffset="817.709">1282 1322,'-33'69,"38"-130,-3 51,11-44,3 1,2 0,1 1,26-45,62-83,-107 179,0 0,1 0,-1 1,0-1,0 0,1 1,-1-1,0 0,1 1,-1-1,1 1,-1-1,1 1,-1-1,1 1,-1-1,1 1,0-1,-1 1,1-1,0 1,-1 0,1 0,0-1,-1 1,1 0,0 0,-1 0,1 0,0 0,0 0,-1 0,1 0,0 0,0 0,-1 0,1 0,0 0,-1 1,1-1,0 0,-1 0,1 1,0-1,-1 1,1-1,-1 0,1 1,0-1,-1 1,1 0,3 10</inkml:trace>
  <inkml:trace contextRef="#ctx0" brushRef="#br0" timeOffset="1017.598">1706 1096,'0'34,"5"20,6 6,1-7</inkml:trace>
  <inkml:trace contextRef="#ctx0" brushRef="#br0" timeOffset="1195.627">1706 673,'14'0,"5"0</inkml:trace>
  <inkml:trace contextRef="#ctx0" brushRef="#br0" timeOffset="1645.098">2214 899,'-30'46,"3"2,1 1,3 1,2 1,-1 8,20-55,0 1,0-1,1 1,-1-1,1 1,0-1,0 1,1 0,-1-1,1 1,0 0,0 0,1-1,0 1,-1 0,1-1,1 1,-1-1,1 1,0-1,0 0,0 1,0-1,1 0,0-1,-1 1,1 0,1-1,-1 1,1-1,-1 0,1 0,0-1,0 1,0-1,0 0,2 1,7 0,0-1,-1-1,1 0,0-1,0 0,0-1,0 0,0-1,-1 0,1-1,-1-1,0 0,0-1,0 0,0 0,-1-1,0-1,0 0,6-6,11-9,-1-1,-1-1,-1-2,-1 0,-2-2,10-15,-8 13,-1-1,-1-1,-2 0,-1-2,-2 0,-1-2,-2 1,-1-2,-2 1,5-33,-12 36,-2 1,-1-1,-2 0,0 0,-7-29,7 54,-1 0,0 0,0-1,0 1,-1 0,-1 1,1-1,-1 1,0-1,-1 1,0 0,0 1,-1-1,1 1,-1 0,-1 1,1-1,-1 1,0 0,0 1,0 0,-1 0,0 0,1 1,-5-1,-1 3,1 1,0 0,-1 1,1 0,-1 0,1 2,0-1,0 2,0 0,1 0,-1 1,1 0,0 1,0 0,1 1,0 0,0 1,0 0,1 1,0-1,1 2,0-1,1 1,0 0,0 1,1 0,-4 10,-1-5,1 1,1 0,1 1,1 0,0 0,1 1,1 0,1 0,0 0,2 1,0-1,1 0,1 1,1 0,1-1,0 0,2 1,0-1,1 0,1-1,1 0,0 1,9 12,-5-14,1 0,1-1,1-1,0 0,1-1,1 0,0-2,0 1,1-2,1-1,0 0,0-1,1-1,0 0,1-2,0 0,0-1,0-1,0-1,0-1,1-1,-1-1,1 0,-1-2,1 0,-1-1,3-2,6-2</inkml:trace>
  <inkml:trace contextRef="#ctx0" brushRef="#br0" timeOffset="2585.303">3258 870,'-33'14,"2"2,0 1,0 2,2 0,0 2,1 1,2 2,-16 17,39-38,-1-1,1 2,0-1,0 0,1 0,-1 1,1 0,-1-1,1 1,0 0,1 0,-1 0,1 1,-1-1,1 0,1 0,-1 1,0-1,1 0,0 1,0-1,1 1,-1-1,1 0,0 1,0-1,0 0,0 0,1 0,0 0,0 0,0 0,0 0,1-1,-1 1,1-1,0 1,0-1,0 0,0 0,1-1,-1 1,1-1,0 1,0-1,0 0,2 0,5-1,1-1,-1-1,0 0,1-1,-1 0,0-1,0 0,0 0,-1-1,1-1,-1 0,0 0,-1-1,1 0,-1-1,0 0,0-1,-1 1,0-1,-1-1,1 0,-1 0,50-43,73-46,-129 97,-1 1,1-1,0 1,0-1,0 1,0-1,-1 1,1-1,0 1,0 0,0-1,0 1,0 0,0 0,0 0,0 0,0 0,0 0,0 0,0 0,0 0,0 0,0 1,0-1,0 0,0 1,-1-1,1 0,0 1,0 0,0-1,0 1,-1-1,1 1,0 0,-1-1,1 1,0 0,-1 0,1 0,-1-1,1 1,-1 0,0 0,1 0,-1 0,0 0,1 0,4 55,-5-40,0-10,0 0,0-1,0 1,0 0,1 0,0-1,0 1,1-1,-1 1,1-1,1 0,-1 1,1-1,-1 0,1 0,1-1,-1 1,1-1,0 0,0 0,0 0,0 0,1 0,0-1,-1 0,1 0,0-1,1 1,-1-1,0 0,1 0,-1-1,1 1,-1-1,1-1,0 1,0-1,-1 0,10-4,0-1,0-1,-1 0,0-1,0 0,-1-1,0-1,-1 0,1-1,-2 0,1-1,-2 0,1-1,-2 0,1 0,-2-1,0-1,6-12,20-22,-34 48,0-1,0 1,0-1,0 1,0-1,0 1,0-1,0 1,0-1,0 1,0-1,1 1,-1-1,0 1,0 0,0-1,1 1,-1-1,0 1,1 0,-1-1,0 1,1 0,-1-1,1 1,-1 0,0 0,1-1,-1 1,1 0,-1 0,1 0,-1-1,1 1,-1 0,0 0,1 0,-1 0,1 0,-1 0,1 0,-1 0,1 0,-1 0,1 0,-1 1,1-1,-1 0,1 0,-1 0,1 1,-1-1,0 0,1 0,-1 1,1-1,-1 0,0 1,1-1,-1 0,0 1,0-1,1 1,-1-1,0 1,0-1,0 0,1 1,1 37,-2-34,-1 1,0-1,1 1,-1 0,1 0,0-1,0 1,1 0,-1 0,1-1,0 1,0 0,1-1,-1 1,1-1,0 0,0 0,1 1,-1-1,1 0,0-1,0 1,0-1,1 1,-1-1,1 0,-1 0,1 0,0-1,0 1,1-1,-1 0,0 0,1-1,-1 1,1-1,0 0,-1 0,1 0,0-1,2 0,2-3,0 0,-1-1,1 0,-1-1,0 0,0 0,-1-1,1 0,-1 0,0-1,-1 0,0 0,0 0,0-1,-1 0,0 0,-1 0,0-1,0 1,0-5,22-32,61-98,-87 142,1 0,-1 0,1 0,-1 0,0-1,1 1,0 0,-1 0,1 1,0-1,-1 0,1 0,0 0,0 0,0 1,0-1,0 0,0 1,0-1,0 1,0-1,0 1,0-1,0 1,0 0,0-1,1 1,-1 0,0 0,0 0,0 0,0 0,0 0,1 0,-1 1,0-1,0 0,0 1,0-1,0 0,0 1,0 0,0-1,0 1,0-1,0 1,0 0,0 0,0 0,-1-1,1 1,0 0,0 0,-1 0,1 0,-1 0,1 0,-1 0,0 0,1 1,-1-1,0 0,1 0,-1 0,0 0,0 0,0 1,0-1,5 21,-1 0,-1 0,-1 1,-1-1,0 0,-3 18,1 33,25 279,-21-307,-2-1,-2 1,-1 0,-3-1,-2 0,-2 0,-1-1,-3 0,-9 20,18-50,-1 0,-1 0,0-1,-1 1,0-2,-1 1,0-1,0 0,-2-1,1 0,-1 0,-1-1,1 0,-2-1,1 0,-1-1,0 0,-1-1,-5 2,16-8,-1 1,0-1,0 0,1 0,-1 0,0 0,0 0,1-1,-1 1,0-1,1 0,-1 0,0 0,1 0,-1 0,1 0,0-1,-1 1,1-1,0 0,0 1,0-1,0 0,0 0,0 0,1-1,-1 1,1 0,-1-1,1 1,0-1,0 1,0-1,0 1,1-2,-14-97,15 70,1-1,2 1,1 0,2 0,1 0,1 1,2 0,1 1,1 0,1 1,2 1,1 0,1 1,1 1,1 0,4-1,-11 12,-1 0,2 2,0 0,1 0,0 1,0 1,1 1,13-6,-5 6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3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0 369,'95'-23,"-2"-4,-1-4,-2-4,24-16,-96 42,7-2,0-2,-1-1,-1-1,0-1,-1 0,7-10,-21 18,-4 5,0 0,0-1,0 1,-1-1,1 0,-1 0,0 0,0-1,-1 1,1-1,-1 0,0 1,0-1,-1 0,1 0,-1-1,-2 6,-1 0,1 0,0 0,0 0,0 0,-1 0,1 0,0 0,0 1,0-1,0 0,0 1,-1-1,1 1,0-1,0 1,0 0,0-1,1 1,-1 0,0 0,0 0,0 0,0-1,1 1,-1 0,0 0,1 0,-1 1,1-1,-1 0,1 0,0 0,-1 0,1 0,0 1,0 0,-18 33,1 1,3 1,0 1,3 0,1 0,-2 21,11-53,-28 158,8 1,3 70,-6 47,12-158,8-51,-5 1,-2-1,-3-1,-19 54,32-120,-1-1,1 1,-1-1,1 0,-2 0,1 0,0 0,-1 0,0 0,0-1,0 1,-1-1,0 0,0 0,0 0,0-1,0 1,-1-1,1 0,-1 0,0-1,0 0,0 1,0-1,0-1,-1 1,1-1,-1 0,-3 0,-1-2,0-1,-1 0,1 0,0-1,0-1,0 1,1-2,-1 1,1-1,0-1,1 0,-1 0,1 0,0-1,1 0,-1-1,1 0,1 0,0-1,0 1,0-1,1 0,0-3,-8-13</inkml:trace>
  <inkml:trace contextRef="#ctx0" brushRef="#br0" timeOffset="332.469">57 1074,'575'-270,"-560"264,-13 4,0 0,1 0,-1 0,1 1,-1-1,1 1,0 0,0 0,-1 0,1 0,0 0,0 0,0 1,0 0,0-1,0 1,0 0,0 1,0-1,0 0,0 1,0 0,0 0,0 0,0 0,-1 0,1 0,0 1,-1-1,1 1,-1 0,0-1,1 1,-1 0,0 1,0-1,0 0,18 101,-13-34,36 29,-33-84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27 170,'-7'20,"2"-1,0 1,2 0,0 0,1 0,1 1,0-1,2 0,0 0,2 1,0-1,1 0,1-1,6 14,-8-25,0-1,0 0,1 0,0 0,0 0,1-1,0 0,0 0,0 0,1-1,0 1,0-1,0-1,1 1,0-1,-1 0,2 0,-1-1,0 0,1-1,-1 1,1-1,-1-1,1 0,0 0,0 0,0-1,0 0,0 0,4-2,7 3,1-1,-1-1,0-1,0-1,0 0,0-1,0-2,-1 0,0 0,0-2,-1 0,1-1,13-11,-24 15,0 0,0 0,0-1,-1 0,0-1,0 1,-1-1,0 0,0-1,-1 1,0-1,0 0,-1 0,1 0,-2 0,1 0,-1-1,-1 1,0-1,0 0,0 1,-1-1,-1-5,-4-3</inkml:trace>
  <inkml:trace contextRef="#ctx0" brushRef="#br0" timeOffset="244.274">308 142,'-94'543,"57"-296,33-230,1-1,1 1,1 0,0 0,1 0,1 0,0 0,2 0,0 0,1 2,2-1</inkml:trace>
  <inkml:trace contextRef="#ctx0" brushRef="#br0" timeOffset="678.435">788 1,'16'19,"-2"0,0 1,-1 1,-2 0,0 1,-1 0,-1 1,-1 0,-1 0,-1 1,1 10,-1 8,-1 1,-3-1,-1 1,-2 0,-2 0,-1 0,-3-1,-1 0,-3-1,-1 1,-5 9,9-28,-1-1,-1 0,0 0,-2-1,0-1,-2 0,0 0,-1-1,-1-1,0-1,-2 0,0-1,-1-1,0-1,-1-1,-1 0,-4 0,-30 13,30-17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0 254,'39'0,"36"-4,10-3,-4 1,-11 1,-13-3,-12 0,-7 1,-12-3,-9-5,-8-4,-5 0</inkml:trace>
  <inkml:trace contextRef="#ctx0" brushRef="#br0" timeOffset="178.565">283 0,'-10'58,"-2"23,-1 4,4-4,2-11,2-12,8-16,2-10,1-7,4-2,1-5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4:4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480 198,'-33'8,"0"3,1 0,0 3,1 0,0 2,2 1,0 1,0 2,2 1,1 1,-21 22,37-34,1-1,0 2,1-1,0 1,0 0,1 1,0 0,1 0,1 0,0 1,1 0,0 0,1 0,0 0,1 1,1-1,0 1,0-1,2 1,0-1,0 1,1-1,1 0,0 1,1-1,0-1,1 1,1-1,0 1,0-2,1 1,1-1,0 0,7 8,-1-8,0-2,0 1,1-2,0 0,0-1,1 0,0-1,0-1,0 0,1-2,-1 0,1 0,0-2,0 0,0-1,0 0,0-2,0 0,0-1,-1 0,1-2,-1 0,0 0,0-2,-1 0,0-1,0 0,-1-1,0-1,0 0,-1-1,5-6,-5 2</inkml:trace>
  <inkml:trace contextRef="#ctx0" brushRef="#br0" timeOffset="335.089">1100 395,'-40'41,"2"1,2 2,2 2,1 1,3 1,2 2,-5 43,33-90,-1-1,0 1,1-1,0 1,0-1,0 1,0 0,0-1,0 1,1-1,-1 1,1-1,-1 1,1-1,0 1,0-1,0 0,1 1,-1-1,1 0,-1 0,1 0,-1 0,1 0,0 0,0-1,0 1,0-1,0 1,1-1,-1 0,0 0,0 0,1 0,0 0,16 2,0 0,0-2,1 0,-1-1,0-1,0-1,1-1,-1 0,2-2,10-4,0-1,-1-1,0-1,-1-2,-1-1,0-2,-1 0,18-16,-29 20,-1 0,-1-1,0-1,-1 0,0-1,-2 0,0-1,0 0,-2-1,4-10,-9 20,0-1,-1 0,-1 0,0 0,0 0,0-1,-1 1,-1-1,0 1,0-1,0 1,-2 0,1-1,-1 1,0 0,-1 0,0 0,0 0,-1 1,0-1,-1 1,0 0,-3-3,0 3,0 0,0 0,-1 1,0 1,-1 0,1 0,-1 1,0 0,-1 0,1 1,-1 1,0 0,0 0,0 1,0 0,0 1,-1 1,1 0,0 0,0 1,-1 0,1 1,0 0,0 1,1 0,-1 1,1 0,-1 1,1 0,0 0,1 1,-1 1,1-1,1 2,-1-1,0 2,-39 38,33-27</inkml:trace>
  <inkml:trace contextRef="#ctx0" brushRef="#br0" timeOffset="672.208">2116 311,'-68'23,"40"-15,1 1,0 1,0 1,1 2,0 1,1 1,-22 17,44-30,0 0,1 0,-1 0,1 0,-1 0,1 0,0 1,0-1,0 1,0-1,1 1,-1 0,1 0,-1 0,1 0,0 0,0 0,1 0,-1 0,0 0,1 0,0 0,0 1,0-1,0 0,0 0,1 0,0 1,-1-1,1 0,0 0,0 0,1 0,-1 0,1-1,-1 1,1 0,0-1,0 1,2 2,38 38,-33-36,-1-1,0 2,0-1,-1 1,0 0,0 0,-1 1,0 0,0 0,-1 0,-1 1,1 0,-2 0,1 0,-1 0,-1 0,0 1,0 0,-1 0,-2-6,0 0,-1-1,0 1,0 0,0-1,0 1,-1-1,0 1,0-1,0 0,0 0,0-1,-1 1,0-1,0 1,0-1,0 0,0-1,-1 1,1-1,-1 0,-2 1,-112 28,5-29,90-3</inkml:trace>
  <inkml:trace contextRef="#ctx0" brushRef="#br0" timeOffset="1200.638">2539 28,'-40'35,"1"1,1 2,2 1,2 2,2 2,-8 15,24-35,1 1,1 0,2 1,0 0,1 1,2 0,1 1,1 0,1 0,1 0,2 1,0 26,5-39,1 0,1 1,0-1,1-1,1 1,0-1,1 0,1 0,0-1,1 0,0 0,1-1,0 0,1-1,1 0,-1-1,2 0,-1-1,1 0,1-1,0-1,0 0,0-1,1 0,-1-1,1-1,1 0,-1-1,1-1,-1 0,10-1</inkml:trace>
  <inkml:trace contextRef="#ctx0" brushRef="#br0" timeOffset="1988.259">2709 705,'34'-2,"0"-2,0-1,0-2,-1-2,0 0,-1-3,0 0,-1-2,18-11,-30 14,-1 0,0-2,-1 1,0-2,-1 0,-1-1,0-1,-1 0,-1-1,-1-1,0 0,-1 0,-1-1,6-17,-8-16,-8 51,0 0,0 0,0 0,-1 0,1 0,0 1,-1-1,1 0,-1 0,1 0,-1 0,1 0,-1 1,0-1,1 0,-1 1,0-1,0 0,1 1,-1-1,0 1,0-1,0 1,0 0,0-1,0 1,0 0,0-1,0 1,0 0,1 0,-1 0,0 0,0 0,0 0,0 0,0 0,0 1,0-1,0 0,0 1,0-1,0 0,0 1,0-1,1 1,-1-1,0 1,0 0,0-1,0 1,-10 7,-1 1,2 0,-1 0,1 1,1 0,-1 1,2 0,0 1,0 0,1 0,0 0,1 1,1 0,0 0,-2 8,4-9,0 0,1 0,0 0,0 0,2 0,-1 0,2 0,-1 0,2 0,0 3,-1-11,0 1,0 0,1 0,-1-1,1 1,0-1,1 0,-1 0,1 1,-1-2,1 1,1 0,-1 0,0-1,1 0,0 0,-1 0,1 0,1 0,-1-1,0 0,0 0,1 0,0 0,-1-1,3 1,10 0,1-1,-1-1,1-1,-1 0,1-1,-1-1,0 0,0-2,0 0,-1 0,0-2,0 0,0-1,-1-1,0 0,-1-1,0 0,0-1,-1-1,-1 0,0-1,0 0,-2-1,1 0,4-10,-6 12,-3 5,0 0,0 0,-1-1,0 0,0 0,-1-1,0 1,0-1,-1 0,0 0,0-1,-4 9,0 0,1 0,-1 0,0 0,0 0,0 0,1 1,-1-1,0 0,0 1,0-1,0 1,0-1,0 1,0-1,0 1,-1 0,1 0,0-1,0 1,0 0,0 0,0 0,0 0,-1 0,1 0,0 1,0-1,0 0,0 1,0-1,0 0,0 1,0-1,0 1,0 0,0-1,0 1,0 0,0 0,0-1,1 1,-1 0,0 0,1 0,-1 0,0 0,1 0,-1 0,1 0,-11 13,0 0,1 0,0 1,2 0,0 1,0 0,1 0,1 1,1 0,-2 12,5-25,1 0,0 1,-1-1,2 1,-1-1,0 1,1-1,0 1,0-1,0 1,1 0,0-1,-1 1,2-1,-1 0,0 1,1-1,0 0,0 0,0 0,0 0,1 0,0 0,0-1,0 1,0-1,0 0,0 0,1 0,0 0,0-1,-1 1,1-1,1 0,-1 0,0-1,0 1,2 0,8 1,0 0,-1-1,1-1,0 0,0-1,0 0,0-1,0 0,-1-1,1-1,-1 0,1-1,-1-1,0 0,0 0,-1-1,0-1,0 0,0-1,-1 0,3-3,12-11,-1-2,0 0,-2-1,-1-2,-1 0,-1-1,-2-1,1-4,-11 20,-1-1,-1 0,0 0,-1 0,-1 0,0-1,-1 0,0 0,-1 0,-1-5,0 19,-1 0,1 0,-1-1,0 1,0 0,0 0,1-1,-1 1,0 0,-1-1,1 1,0 0,0 0,0-1,-1 1,1 0,-1 0,1 0,-1-1,1 1,-1 0,0 0,1 0,-1 0,0 0,0 0,0 0,0 1,0-1,0 0,0 0,0 1,0-1,0 0,0 1,-1-1,1 1,0 0,0-1,-1 1,1 0,0 0,0 0,-1 0,1 0,0 0,-1 0,1 0,0 0,0 1,0-1,-1 0,1 1,0-1,0 1,0-1,0 1,-1 0,1 0,0-1,0 1,1 0,-2 0,-13 16,0 1,1 0,1 1,1 0,0 1,1 1,2-1,0 2,1-1,1 1,1 1,1-1,1 1,1-1,0 18,1-28,0 0,1 0,0 0,1 0,0 0,1 0,1 0,0 0,0-1,1 1,0-1,1 1,1-1,0 0,0 0,1-1,0 0,1 0,0 0,1-1,7 8,-12-15,1-1,-1 0,0 1,0-1,1-1,-1 1,0 0,1-1,-1 0,0 0,1 0,-1 0,1 0,-1-1,0 0,1 1,-1-1,0 0,0-1,0 1,0 0,0-1,0 0,0 0,0 0,0 0,0-1,21-14</inkml:trace>
  <inkml:trace contextRef="#ctx0" brushRef="#br0" timeOffset="2700.109">4769 0,'-38'137,"-6"-2,-5-3,-18 24,-23 23,88-177,1 0,1 1,-1-1,0 0,1 0,-1 0,1 1,-1-1,1 0,0 1,0-1,0 0,0 0,1 1,-1-1,1 0,-1 0,1 1,0-1,0 0,0 0,0 0,0 0,0 0,0 0,1 0,-1-1,1 1,-1 0,1-1,0 1,0-1,0 0,0 1,0-1,0 0,0 0,0 0,0-1,0 1,0 0,1-1,-1 1,0-1,1 0,-1 0,0 0,0 0,1 0,1-1,32-5,0-2,0-2,-1-1,0-2,-1-1,0-2,25-16,-44 24,-6 5,0-1,0-1,0 0,-1 0,1-1,-1 0,-1 0,1-1,-1 0,0 0,-1-1,0 0,0 0,3-6,-14-19,-3 20</inkml:trace>
  <inkml:trace contextRef="#ctx0" brushRef="#br0" timeOffset="2938.063">4346 395,'39'-5,"36"-6,15-1,-3-4,-7 1,-11 3,-9 4,-10 3,-8 3,-6 1,-5 1,-8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09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1318,'67'5,"0"-3,0-3,0-3,0-3,-1-2,20-8,-47 6,-1-2,0-1,-1-1,-1-3,-1-1,0-1,-1-2,-2-1,0-2,-2-1,0-2,-2-1,-1 0,7-14,24-35,-3-3,-4-2,-3-2,-5-2,10-33,-32 75,-2 0,-2-2,-1 0,-3-1,-2 0,-3-1,3-40,-11 354,24-29,-9-102,-5 1,-6 43,-6-160,1 0,-2 0,-1 0,0-1,-1 1,-1-1,0 0,-1 0,-1-1,-1 0,0 0,-1-1,-1 0,-1-1,1 0,-2-1,0 0,-1-1,0-1,-1 0,0-1,0 0,-1-1,0-1,-1-1,0 0,0-1,-1-1,1-1,-17 3,10-3,0-1,0-1,0 0,0-2,0-1,-1-1,1-1,1-1,-1-2,0 0,1-1,0-1,-16-9,13-2,6 0</inkml:trace>
  <inkml:trace contextRef="#ctx0" brushRef="#br0" timeOffset="682.975">1749 979,'-15'17,"1"0,0 1,2 0,0 1,1 1,0 0,2 0,1 1,0 0,1 1,2-1,0 1,1 0,4-17,-1 0,1-1,0 1,0 0,0-1,1 1,0 0,0-1,0 1,0-1,1 1,-1-1,1 0,0 1,1-1,-1 0,1 0,0-1,0 1,0 0,0-1,0 0,1 0,0 0,-1 0,1-1,0 1,0-1,1 0,-1 0,0 0,1-1,-1 0,1 0,0 0,-1 0,1 0,0-1,-1 0,1 0,0-1,-1 1,4-2,8-3,-1-1,0-1,-1 0,1-1,-1-1,-1 0,0-1,0 0,-1-1,0-1,-1 0,0 0,-1-1,-1 0,0-1,0 0,-2 0,0-1,0 0,-1 0,-1-1,-1 0,1-7,-3 17,0 0,-1-1,1 1,-2 0,1 0,-1-1,0 1,0-1,0 1,-1 0,0-1,-1 1,1 0,-1 0,0 0,-1 0,1 0,-1 0,0 1,-1-1,1 1,-1 0,0 0,0 0,-1 1,0-1,0 1,0 0,0 1,0-1,-1 1,1 0,-1 0,0 1,0 0,0 0,0 0,-2 0,-2 1,0 0,0 0,-1 1,1 0,0 1,0 0,-1 1,1 0,0 0,1 1,-1 1,0 0,1 0,0 0,0 1,0 1,-6 5,-4 2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2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1,'-24'33,"-32"41,-11 11,1 2,7-9,13-14,10-12,11-11,5-7,6-9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3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142 950,'-8'11,"0"0,1 0,1 0,0 0,0 1,1 0,1 1,0-1,-3 13,5-20,1 0,-1-1,1 1,0 0,0 0,0 0,1 0,0 0,0 0,0 0,0 0,1 0,0 0,0-1,0 1,1 0,-1 0,1-1,0 1,1-1,-1 1,1-1,0 0,0 0,0 0,0-1,1 1,-1-1,1 0,0 0,0 0,0 0,1 0,-1-1,1 0,8-1,0 0,1-1,-1 0,0-2,0 1,0-1,0-1,0-1,0 0,-1 0,1-1,-1-1,0 0,-1 0,0-1,0-1,0 0,-1 0,5-7,-7 10,55-40,-2-3,-2-2,-3-3,-2-2,-2-2,-3-3,-3-2,-2-1,-3-3,-3-1,25-63,-52 102,-1 0,-1-1,-2-1,0 0,-2 1,-2-2,0 1,-2-13,-1 39,0 0,1 0,-1 0,-1 1,1-1,-1 0,1 0,-1 0,0 0,0 0,-1 1,1-1,-1 0,0 1,0-1,0 1,0 0,-1 0,1 0,-1 0,0 0,0 0,0 1,0-1,0 1,0 0,-1 0,1 0,-1 1,0-1,1 1,-1 0,0 0,0 0,0 0,0 1,0-1,1 1,-1 0,0 0,0 1,0-1,0 1,-3 0,-4 9,0 0,1 0,1 1,-1 0,2 0,0 1,0 1,1-1,0 1,1 0,1 0,0 1,1 0,0 0,1 0,0 2,-9 53,2 0,4 0,3 1,4 46,-1-80,8 151,9-1,16 46,-27-185,8 50,-5 0,-5 0,-3 0,-5 0,-4 0,-11 43,14-111,-1 0,-1-1,-2 0,-1 0,-1-1,-2 0,0-1,-2 0,-1-1,0-1,-3 1,10-15,-75 72,82-80,-1-1,0 1,0-1,0 1,0-1,0 0,0 0,-1 0,1-1,0 1,0-1,-1 1,1-1,0 0,-1-1,1 1,0 0,0-1,-1 0,1 0,0 0,0 0,0 0,0-1,0 1,0-1,0 0,1 0,-1 0,1 0,-1 0,1-1,0 0,-6-8,1 0,0-1,2 0,-1-1,1 1,1-1,0 0,1 0,0-1,1 1,1 0,0-2,-11-61,5 44</inkml:trace>
  <inkml:trace contextRef="#ctx0" brushRef="#br0" timeOffset="247.162">0 160,'5'-5,"1"-1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7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4,'-5'9,"-1"-1,5-2,2-7,6-3,3-6,-7 4,2 2,0 3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0,'-10'10,"-3"8,1-5,7-3,0-4,5-3,3-2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0,-1 4,0 3,2-1,2-2,1 0,1-2,1-1,0 0,0-1,1-1,-1 1,1 0,-6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47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115 367,'88'-37,"2"3,83-18,-55 42,-115 10,0 0,0 1,0-1,0 1,-1-1,1 1,0 0,-1 0,1 1,0-1,-1 0,1 1,-1-1,0 1,0 0,1 0,-1 0,0 0,-1 0,1 1,0-1,-1 0,1 1,-1-1,0 1,1 0,-1-1,-1 1,1 0,0 0,-1 0,1-1,-1 1,0 0,0 0,0 0,0 0,-1 0,1 0,-5 13,0 0,0-1,-2 1,0-1,0-1,-2 0,0 0,0 0,-1-1,-1-1,0 0,-6 5,1 1,-148 160,77-88,4 4,-44 67,75-62,50-96,1 0,0 0,0 0,1 1,-1-1,1 0,0 0,0 1,0-1,0 0,0 0,0 1,1-1,0 0,0 0,0 0,0 0,0 0,1 0,-1 0,1 0,0 0,-1-1,1 1,1 0,-1-1,0 0,1 0,-1 1,1-2,-1 1,1 0,16 6,1-1,-1 0,1-2,0 0,1-1,-1-1,1-1,-1-1,1-1,0-1,-1 0,3-2,0 1,1-1,-1-1,0-1,0-1,0 0,-1-2,0-1,-1-1,16-9,-16 4</inkml:trace>
  <inkml:trace contextRef="#ctx0" brushRef="#br0" timeOffset="502.862">1018 312,'163'-21,"118"-33,-242 40,-33 11,-1 0,1 1,0-1,-1 1,1 1,0-1,0 1,0 0,0 0,1 1,-1 0,0 0,4 1,-8 1,1 1,-1 0,0 0,-1 0,1 0,0 0,-1 0,1 0,-1 0,0 0,0 1,-1-1,1 1,-1-1,1 0,-1 1,0-1,0 1,-1-1,1 1,-1-1,1 0,-1 1,0-1,-1 0,1 1,0-1,-1 0,0 0,-1 1,1 2,-103 275,-102 227,197-478,6-23,1 1,0-1,0 1,0 0,1 0,1 0,-1 0,1 0,1 1,0-1,0 0,0 0,1 1,0-1,2 4,-2-11,0-1,0 0,0 1,0-1,0 0,0 0,0 1,0-1,0 0,0 0,0 0,0-1,0 1,0 0,0 0,0 0,0-1,0 1,0 0,0-1,0 1,-1-1,1 0,0 1,0-1,0 1,0-1,-1 0,1 0,0 1,-1-1,1 0,-1 0,1 0,-1 0,1 0,-1 0,0 0,1 0,-1 0,0 0,0 0,1 0,-1 0,0 0,6-17</inkml:trace>
  <inkml:trace contextRef="#ctx0" brushRef="#br0" timeOffset="754.834">962 791,'38'0,"33"-5,12-1,-2 0,-5 1,-11 2,-7-5,-9 1,-7 0,-7 2,-3-3,-9 0</inkml:trace>
  <inkml:trace contextRef="#ctx0" brushRef="#br0" timeOffset="1089.815">2118 0,'8'15,"-1"-1,-1 1,0 0,-2 1,1-1,-2 1,0 0,-1 0,0 0,-2 0,0 1,0-1,-2 0,0 0,-1 0,0 0,-1-1,-1 1,-1 1,-33 150,29-55,9-87</inkml:trace>
  <inkml:trace contextRef="#ctx0" brushRef="#br0" timeOffset="1312.585">1780 367,'39'-4,"26"-7,8-7,-5 1,-8 3,-10-2,-8 3,-7-1,-5 1,-7-2,-3-3,1 2,-5 3</inkml:trace>
  <inkml:trace contextRef="#ctx0" brushRef="#br0" timeOffset="1601.159">2485 0,'-50'260,"50"-256,-1 0,0 0,1 0,0 0,0 0,1 1,-1-1,1 0,0 0,0 0,0 0,0 0,1 0,-1 0,1-1,0 1,0-1,1 1,-1-1,1 0,0 1,0-2,0 1,0 0,0 0,0-1,1 0,-1 1,1-2,0 1,0 0,0-1,0 1,0-1,0 0,0 0,0-1,0 1,0-1,0 0,4 0,196-34,-201 34,0 1,0-1,0 1,0 0,0 0,0 0,0 0,-1 0,1 1,0-1,-1 1,1 0,-1 0,1 0,-1 0,0 0,0 1,0-1,0 0,0 1,0 0,-1-1,1 1,-1 0,0 0,0 1,13 19,-1-5</inkml:trace>
  <inkml:trace contextRef="#ctx0" brushRef="#br0" timeOffset="1922.492">2005 763,'29'5,"34"1,10 0,3-1,-2-2,-4-5,-4-4,-4 1,-3-5,-7 0,-2 1,-5 3,-11 2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1,'34'5,"25"1,8 0,-3-1,-8-7,-8-2,-8-1,-5 1,-5 1,-7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644 0,'-32'29,"2"2,1 0,1 2,2 1,2 1,1 1,-12 27,4-6,8-11,-2-2,-2 0,-1-2,-3-1,-22 22,42-52,1-1,-2 0,0 0,0-2,0 0,-1 0,0-1,-1 0,1-1,-1-1,-1 0,-8 1,-2-2</inkml:trace>
  <inkml:trace contextRef="#ctx0" brushRef="#br0" timeOffset="370.795">107 57,'23'28,"186"257,-79-60,-77-102,-53-124,0 0,0 1,0-1,1 0,-1 0,0 1,0-1,0 0,1 0,-1 1,0-1,1 0,-1 1,0-1,1 0,-1 1,1-1,-1 0,1 1,-1-1,1 1,0-1,-1 1,1 0,0-1,-1 1,1 0,0-1,0 1,-1 0,1 0,0-1,0 1,-1 0,1 0,0 0,0 0,-1 0,1 0,0 0,0 1,-1-1,1 0,0 0,0 0,-1 1,1-1,0 0,-1 1,1-1,0 1,-1-1,1 1,-1-1,1 1,-1-1,1 1,-1 0,1 0,3-21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1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0 873,'5'-4,"21"-8,10 0,5 1,-1-2,-1 0,-4 4,-2 2,-2 3,-2 2,-1 2,-5 0</inkml:trace>
  <inkml:trace contextRef="#ctx0" brushRef="#br0" timeOffset="898.05">367 1042,'92'-42,"-3"-3,-2-4,73-56,-151 100,0 0,0-1,-1-1,0 1,0-1,-1-1,1 1,-2-1,1-1,-1 1,0-1,-1 0,0 0,-1-1,0 1,0-1,-1 0,0 0,-1 0,1-11,-3 20,0-1,0 0,0 1,0-1,-1 1,1-1,-1 0,1 1,-1-1,1 1,-1-1,0 1,0 0,0-1,0 1,0 0,0-1,0 1,0 0,-1 0,1 0,0 0,-1 0,1 0,-1 1,1-1,-1 0,1 1,-1-1,0 1,1-1,-1 1,1 0,-1 0,0 0,1 0,-1 0,0 0,1 0,-1 0,0 1,1-1,-2 1,-64 34,51-18,1 0,0 0,2 2,0-1,1 2,1 0,1 0,0 1,2 0,0 0,-3 19,9-33,1-1,0 1,1 0,-1-1,1 1,0 0,1 0,-1-1,1 1,1 0,-1-1,1 1,1-1,-1 0,1 0,0 0,0 0,1 0,-1 0,1-1,1 0,-1 0,1 0,0 0,0-1,0 0,0 0,1 0,0 0,0-1,0 0,0-1,0 1,4 0,7 1,-1-1,0 0,1-2,-1 0,1 0,-1-2,1 0,0-1,-1 0,0-1,0-1,0-1,10-5,195-99,-178 82,-1-1,-1-3,-2-1,-1-1,-1-3,4-8,-37 41,0-1,0 0,0 0,-1-1,1 1,-1-1,0 0,-1 1,1-1,-1-1,0 1,0 0,0 0,-1-1,0 1,0-1,0 1,-1-1,0 0,0 1,0-1,-1 1,0-1,0 1,0-1,0 1,-1-1,-2-4,1 9,1-1,0 1,0-1,-1 1,1 0,-1 0,1 0,-1 0,0 1,1-1,-1 1,0-1,1 1,-1 0,0 0,0 0,1 1,-1-1,0 0,1 1,-1 0,0 0,1 0,-1 0,1 0,0 0,-1 1,1-1,0 1,-2 1,-61 57,59-54,1-1,-1 1,1 0,0 1,0-1,0 1,1 0,0 0,1 0,0 1,0-1,0 1,1 0,0 0,0 0,1 0,0 0,1 0,0 0,0 0,0 0,1 0,1 0,-1 0,1 0,0 0,1-1,1 3,3-1,1 0,0-1,1 0,0 0,0-1,0 0,1-1,0 0,1-1,-1 0,1 0,0-1,0 0,0-1,1 0,-1-1,1-1,-1 0,1 0,0-1,-1 0,1-1,0-1,-1 1,0-2,1 0,-1 0,0-1,0 0,-1-1,1-1,0 0,141-102,-134 93,-2-1,0-1,-1 0,0-1,-2-1,0 0,-1-1,-1 0,-1-1,0 0,-2 0,-1-1,0 0,1-12,-11-42,2 74,1 0,-1 0,0 1,1-1,-1 0,0 0,0 1,0-1,0 1,-1-1,1 1,0-1,-1 1,1 0,0-1,-1 1,0 0,1 0,-1 0,0 0,1 1,-1-1,0 0,0 1,0-1,0 1,0-1,1 1,-1 0,0 0,0 0,0 0,0 0,0 1,0-1,0 0,-1 2,-3 1,0 1,0 1,0-1,1 1,0 0,0 0,0 1,0 0,1-1,0 1,0 1,1-1,0 1,0-1,0 1,1 0,0 0,-1 5,2-9,-5 14,1 0,1 0,1 0,0 1,1-1,1 1,0-1,2 1,0 0,1-1,0 1,2-1,0 0,1 0,1 1,-1-2,1-1,0 0,1-1,0 1,1-1,1-1,0 0,1 0,0 0,1-2,0 1,1-1,1-1,-1 0,9 4,-1-6</inkml:trace>
  <inkml:trace contextRef="#ctx0" brushRef="#br0" timeOffset="2695.667">2286 54,'21'-9,"0"0,1 2,0 0,0 1,1 2,-1 0,4 1,-23 2,-1 0,0 1,0-1,0 1,0-1,0 1,1 0,-1 0,0 0,0 0,0 0,1 0,-1 1,0-1,0 1,0-1,0 1,0 0,0 0,0 0,0 0,0 0,0 0,0 1,-1-1,1 1,0-1,-1 1,1-1,-1 1,0 0,0 0,1 0,-1 0,0 0,-1 0,1 0,0 0,-1 0,1 0,-1 1,1-1,-1 0,0 0,0 0,0 1,0-1,-1 0,1 0,0 0,-1 0,0 1,1-1,-2 1,-94 131,95-132,0 0,-1 0,1 1,0-1,0 0,0 0,0 0,0 1,1-1,-1 0,1 1,0-1,-1 1,1-1,0 1,0-1,1 0,-1 1,0-1,1 1,0-1,-1 0,1 1,0-1,0 0,0 0,0 0,1 0,-1 0,1 0,-1 0,1 0,0 0,-1-1,2 2,81 38,-54-29,-10-3</inkml:trace>
  <inkml:trace contextRef="#ctx0" brushRef="#br0" timeOffset="2985.947">3076 450,'-19'38,"-11"28,-5 6,3-3,2-14,7-11,6-9,2-10,4-4,-2-1,-3-5,1-3</inkml:trace>
  <inkml:trace contextRef="#ctx0" brushRef="#br0" timeOffset="3248.678">2710 534,'33'34,"22"25,5 7,-3-7,-10-8,-9-10,-6-5,-3-10,-8-4,-1-6,-5-1,0-3,2-3,4-3,-3-4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2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1,'-24'38,"-18"23,-1 6,6-9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24,'-1'-2,"-1"0,1 0,-1 1,0-1,1 0,-1 1,0-1,0 1,0 0,0 0,0 0,-1 0,1 0,0 0,0 0,-1 1,1-1,0 1,-1 0,1 0,0 0,-1 0,1 0,-1 0,1 0,0 1,-1 0,1-1,0 1,0 0,-1 0,1 0,-7 0,0 1,-1 0,1 1,1 0,-1 0,0 1,1 0,-1 1,1 0,0 0,1 0,-1 1,1 0,1 1,-1 0,1 0,-1 1,7-3,0 1,1-1,-1 1,1-1,0 0,1 0,-1 1,1-1,0 0,0 0,1 0,0-1,-1 1,2 0,-1-1,0 0,1 0,0 0,0 0,0-1,0 1,0-1,1 0,0 0,0-1,-1 1,1-1,2 0,8 8,-2-1,-1 0,0 0,0 2,-1-1,-1 1,1 1,-2 0,0 0,0 1,-1 0,-1 0,0 1,4 11,-8-19,0 0,-1 0,0 0,0 0,0 0,0 1,-1-1,0 1,-1-1,1 1,-1-1,-1 1,1-1,-1 1,0-1,0 1,-1-1,0 0,0 1,-1-1,1 0,-1 0,-4 4,5-5,-1-1,0 1,0-1,0 0,-1 0,1-1,-1 1,0-1,0 1,0-1,-1 0,1-1,-1 1,1-1,-1 0,0 0,0 0,0-1,0 0,0 0,0 0,0-1,0 1,-1-1,1 0,0-1,0 1,0-1,0 0,0 0,0-1,0 0,0 1,0-2,0 1,1 0,-1-1,1 0,0 0,-1-1,0-2,0 1,0-1,0 0,1 0,0 0,0-1,1 1,0-1,0 0,0 0,1 0,0 0,0-1,1-2,1-10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1,'-4'4,"2"8,2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113 537,'-10'9,"0"1,0-1,1 2,1-1,0 1,0 0,1 1,0 0,1 0,1 0,0 1,0 0,1 0,1 0,-1 4,3-9,0 1,0-1,1 0,0 0,0 1,1-1,0 0,1 0,-1 0,1 1,1-2,0 1,0 0,2 2,-3-6,-1-1,1 0,0 0,0 0,1 0,-1 0,1 0,-1 0,1-1,0 0,0 1,0-1,1 0,-1 0,0-1,1 1,-1-1,1 1,-1-1,1 0,0-1,-1 1,1 0,0-1,0 0,-1 0,1 0,0-1,0 1,-1-1,1 0,1 0,12-7,0 0,-1 0,0-2,0 0,-1-1,-1-1,0 0,0-1,-1 0,-1-1,6-9,-3 6,0 0,-2-1,0-1,-1 0,-1 0,0-1,-2-1,0 0,-2 0,0 0,-1-1,-2 0,3-21,-6 38,-1-1,0 1,0-1,0 1,0-1,-1 0,0 1,0 0,-1-1,1 1,-1 0,0-1,-1 1,1 0,-1 1,0-1,0 0,0 1,-1 0,0-1,0 2,0-1,0 0,0 1,-1 0,0 0,1 0,-1 0,0 1,0 0,-1 0,1 0,0 1,-1-1,1 1,-1 1,1-1,-1 1,1 0,-1 0,0 0,1 1,-1 0,-1 1,1 0,1 0,1 0,-1 0,0 1,0 0,1 0,0 0,0 0,-1 1,2 0,-1-1,0 2,1-1,0 0,0 1,0-1,1 1,-1 0,1 0,0 0,1 0,-1 0,1 0,0 1,0 0,-9 140,10-139,2 586,4-542,0-33</inkml:trace>
  <inkml:trace contextRef="#ctx0" brushRef="#br0" timeOffset="416.04">423 1,'12'5,"0"1,-1 1,0-1,0 2,-1 0,0 0,0 1,-1 0,0 0,-1 1,0 0,-1 1,0 0,5 10,4 11,-2 0,-1 1,-1 1,-2 0,-2 1,-1 0,-1 0,-2 0,-2 1,-1-1,-2 1,-1 0,-6 24,4-12,-2 1,-2-1,-2 0,-3-1,-1 0,-2-1,-3-1,-18 33,31-68,0 1,-1-1,0 0,-1 0,0-1,0 0,-1-1,-1 1,1-2,-1 1,-5 2,-7 3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0,'-24'43,"-8"34,2 8,5-1,8-9,6-13,5-13,9-9,3-6,1-5,-1-3,-1 0,-2-1,-1 2,4-5,5-6,2-6</inkml:trace>
  <inkml:trace contextRef="#ctx0" brushRef="#br0" timeOffset="882.334">202 649,'24'-9,"0"-1,-1-1,0-2,-1 0,0-1,-1-1,0 0,-1-2,-1-1,-1 0,-1-1,0-1,6-11,-19 22,0 1,0-1,-1 0,-1 0,1 0,-1 0,-1-1,1 1,-2-1,1 1,-1-1,-1 1,0-1,0 1,-1 0,0 0,-1-3,3 11,-1 1,1-1,0 0,-1 1,1-1,-1 0,1 1,-1-1,1 1,-1-1,1 0,-1 1,1-1,-1 1,0 0,1-1,-1 1,0 0,1-1,-1 1,0 0,0 0,1-1,-1 1,0 0,0 0,1 0,-1 0,0 0,0 0,0 0,1 0,-1 0,0 1,0-1,1 0,-1 0,0 1,1-1,-1 1,0-1,1 0,-1 1,0-1,1 1,-1-1,1 1,-1 0,1-1,-1 1,1-1,-1 1,-27 35,22-22,1 0,1 0,0 0,1 1,0 0,1-1,1 1,0 0,1 0,0 0,3 11,-2 6,-2-29,1 1,-1-1,1 1,0-1,0 0,0 1,0-1,1 1,-1-1,1 0,0 1,0-1,0 0,0 0,1 0,-1 1,1-2,0 1,0 0,0 0,0 0,0-1,1 1,-1-1,1 0,-1 0,1 0,0 0,0 0,0-1,0 1,0-1,1 0,-1 0,0 0,1 0,-1 0,0-1,1 0,-1 1,1-1,-1-1,0 1,1 0,-1-1,1 0,-1 1,0-1,1-1,13-10,0-1,-1 0,-1-1,0-1,-1 0,-1-1,0 0,-1-1,-1-1,0 0,-2 0,0-1,-1 0,2-10,-8 27,-1-1,1 1,-1-1,0 1,0-1,0 1,0-1,0 0,-1 0,1 1,-1-1,0 0,1 0,-1 0,-1 0,1 1,0-1,-1 0,1 0,-1 0,0 1,0-1,0 0,0 1,0-1,-2-1,0 5,0 0,0 0,0 0,1 0,-1 1,0-1,0 1,1 0,-1-1,1 1,-1 0,1 1,0-1,0 0,0 1,0-1,0 1,1-1,-1 1,1 0,0 0,0 0,0 0,0 0,0 1,-4 7,1 1,1-1,0 1,1 0,0 0,1-1,0 1,1 0,0 1,1-1,0-1,1 1,1 0,-1 0,4 6,-3-14,0-1,0 1,0-1,0 0,1 0,0 0,-1-1,1 1,0-1,0 0,0 0,1 0,-1 0,0-1,1 0,-1 0,1 0,-1 0,1-1,-1 0,1 0,-1 0,1 0,0-1,-1 0,1 0,-1 0,0 0,1-1,-1 1,0-1,0 0,0-1,0 1,0-1,0 0,-1 1,0-2,1 1,-1-1,11-13,-2 0,0-1,-2-1,0 0,0 0,-2-1,-1 0,0 0,-2-1,0 0,-1 0,-1 0,-1 0,-1-1,-2-18,2 39,-1-1,0 1,0 0,1 0,-1 0,0 0,0 0,0 0,-1 0,1-1,0 1,0 0,-1 0,1 0,0 0,-1 0,1 0,-1 0,1 0,-1 0,0 0,1 0,-1 1,0-1,0 0,1 0,-1 1,0-1,0 0,0 1,0-1,0 1,0-1,0 1,0-1,0 1,0 0,0 0,-1-1,1 1,0 0,0 0,0 0,0 0,0 0,0 1,0-1,-1 0,1 0,0 1,0-1,0 1,0-1,0 1,0-1,0 1,0-1,1 1,-1 0,0 0,0-1,0 2,-6 9,1-1,0 1,1 0,0 1,1-1,0 1,1 0,0 0,1 0,0 0,1 1,0-1,1 0,1 1,0-1,1 5,-1 1,-1-3,1 0,1-1,0 1,1 0,1-1,0 1,1-1,3 5,2-1</inkml:trace>
  <inkml:trace contextRef="#ctx0" brushRef="#br0" timeOffset="1301.572">1330 0,'-46'322,"17"-205,28-115,-1 1,1-1,0 1,0 0,0-1,1 1,-1 0,1 0,-1 0,1 0,0-1,0 1,0 0,0 0,1 0,-1 0,1-1,0 1,0 0,0 0,0-1,0 1,0-1,1 1,-1-1,1 1,0-1,0 0,0 0,0 0,0 0,0 0,0 0,1-1,-1 1,1-1,-1 1,1-1,-1 0,1 0,0 0,0-1,0 1,1 0,-1 0,0-1,1 0,-1 1,1-1,-1 0,0-1,1 1,-1-1,0 1,1-1,-1 0,0 0,0 0,0-1,0 1,0-1,0 0,1 0,9-12</inkml:trace>
  <inkml:trace contextRef="#ctx0" brushRef="#br0" timeOffset="1529.783">1048 311,'39'-5,"31"-1,9 0,-4 1,-11 1,-10 2,-15 1</inkml:trace>
  <inkml:trace contextRef="#ctx0" brushRef="#br0" timeOffset="1829.091">1640 338,'34'0,"25"0,8 0,-8-4,-9-3,-13 1</inkml:trace>
  <inkml:trace contextRef="#ctx0" brushRef="#br0" timeOffset="2084.67">1754 197,'0'39,"4"22,3 5,4-3,0-8,-1-14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51 138,'0'9,"-5"14,-1 7,-1 3,2 1,2 0,1-2,0-1,2-1,0-1,-5-1,-1 0,1-9,0-9</inkml:trace>
  <inkml:trace contextRef="#ctx0" brushRef="#br0" timeOffset="772.196">192 505,'28'-46,"93"-248,-84 238,-37 56,1 0,0 0,0 0,-1 1,1-1,0 0,0 1,-1-1,1 1,-1-1,1 1,0-1,-1 1,1-1,-1 1,1 0,-1-1,1 1,-1 0,1-1,-1 1,0 0,0 0,1-1,-1 1,0 0,0 0,0 0,0-1,0 1,0 0,0 0,0 0,0-1,0 1,0 0,0 0,0-1,-1 2,1-1,3 224,-2-221,0 0,0 0,0 0,0 0,1 0,-1 0,1 0,0-1,0 1,1 0,-1-1,1 0,-1 0,1 0,0 0,0 0,0 0,1-1,-1 0,1 1,-1-1,1-1,0 1,0 0,0-1,0 0,0 0,0 0,0 0,0-1,0 1,0-1,1 0,-1-1,0 1,0-1,0 1,0-1,0-1,0 1,0 0,0-1,0 0,2-1,8-9,0 1,-1-2,0 0,-1-1,0 0,-1 0,-1-1,3-6,-2 5,-1-2,-1 0,0 0,-1 0,-1-1,-1 0,0-1,-2 1,0-1,-1 0,-1 0,-1-6,-1-1,-1 2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2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0,'-38'116,"27"-92,-109 233,6-59,106-181,9-17</inkml:trace>
  <inkml:trace contextRef="#ctx0" brushRef="#br0" timeOffset="286.43">37 57,'5'24,"6"17,6 2,1-1,1-4,3-3,-3-3,1-2,-4-1,1-5,-3-3,-4 0,2 2,-2 2,-2 0,2 2,0-4</inkml:trace>
  <inkml:trace contextRef="#ctx0" brushRef="#br0" timeOffset="1017.772">320 790,'30'-45,"2"0,2 2,2 2,10-8,-45 48,-1 0,1 1,0-1,0 0,-1 0,1 0,0 0,0 1,0-1,0 0,0 1,0-1,0 1,0-1,0 1,0 0,0-1,0 1,0 0,0 0,1-1,-1 1,0 0,0 0,0 0,0 1,0-1,1 0,-1 0,0 1,0-1,0 0,0 1,0-1,0 1,0-1,0 1,0 0,0-1,0 1,-1 0,1 0,0 0,0 0,-1 0,1-1,0 1,-1 0,1 1,-1-1,0 0,1 0,-1 0,0 0,1 0,-1 0,0 0,0 0,0 1,0-1,0 0,0 0,0 0,-1 0,1 0,0 0,-1 1,1 0,-1 0,0 0,1 1,0-1,-1 0,1 0,0 1,0-1,0 0,1 0,-1 1,0-1,1 0,0 0,-1 0,1 1,0-1,0 0,0 0,0 0,1-1,-1 1,0 0,1 0,-1-1,1 1,0-1,0 1,-1-1,1 0,0 1,0-1,0 0,0 0,0-1,1 1,-1 0,0-1,0 1,0-1,1 0,-1 1,0-1,0 0,1-1,-1 1,0 0,0-1,3 0,116-96,-120 97,-1-1,1 0,0 1,0-1,0 1,0-1,0 1,0-1,0 1,-1 0,1 0,0-1,0 1,1 0,-1 0,0 0,0 0,0 0,0 0,0 0,0 0,0 1,0-1,0 0,0 1,-1-1,1 0,0 1,0-1,0 1,0 0,0-1,-1 1,1 0,0-1,0 1,-1 0,1 0,-1-1,1 1,0 0,-1 0,0 0,1 0,-1 0,0 0,1 0,-1 0,0 0,0 0,0 0,5 59,-5-54,4 48,1-34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4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53,'-184'354,"-8"32,137-297,71-131,373-583,-278 431,-94 174,-8 29,-5 40,-4-47,-30 410,50-276,-18-131,-1 0,1 0,0 0,0 0,1-1,-1 1,1 0,0-1,0 0,1 0,-1 0,1 0,0 0,0-1,1 1,-1-1,0 0,1-1,0 1,0-1,0 0,0 0,5 1,-2-4,1 0,0 0,-1-1,1 0,-1 0,0-1,0-1,0 1,0-1,0 0,-1-1,0 0,0 0,0-1,0 1,-1-1,0-1,0 1,-1-1,0 0,0-1,4-7,22-37,-1-1,-3-1,-3-1,9-33,-25 62,-1 0,-1-1,-2 0,-1-1,0 1,-3-16,0 14</inkml:trace>
  <inkml:trace contextRef="#ctx0" brushRef="#br0" timeOffset="4250.192">1250 504,'-30'29,"17"-17,0-1,1 2,1-1,0 2,1 0,0 0,1 0,0 1,2 1,0-1,0 1,1 1,1-1,-1 11,5-22,0-1,0 1,1 0,0-1,0 1,0 0,1 0,-1-1,1 1,0 0,0-1,1 1,0-1,-1 1,1-1,1 0,-1 0,1 0,-1 0,1 0,0 0,1-1,-1 0,0 1,1-1,0 0,0-1,0 1,0-1,0 0,1 0,-1 0,0 0,1-1,0 0,-1 0,1 0,0 0,-1-1,2 0,9-1,0-2,0 0,-1-1,1-1,-1 0,0-1,0 0,0-1,-1 0,0-2,-1 1,0-1,0-1,-1 0,0-1,0 0,-1-1,-1 0,6-10,38-82,-52 100,1 1,-1-1,-1 0,1 1,0-1,-1 0,0 0,0 0,0 0,0 0,-1 1,1-1,-1 0,0 0,0 1,0-1,-1 0,1 1,-1-1,0 1,0 0,0 0,-1 0,1 0,-1 0,1 0,-1 0,-2 0,1-1,-1 0,-1 0,1 1,0 0,-1 0,0 0,0 1,0 0,0 0,0 0,0 1,0 0,0 0,0 1,-1-1,1 1,0 1,-1-1,1 1,0 0,0 1,-5 1,-12 6</inkml:trace>
  <inkml:trace contextRef="#ctx0" brushRef="#br0" timeOffset="4664.774">1617 448,'48'183,"-44"-167,2 10,0 0,2 0,1 0,1-1,1 0,7 8,-18-32,0 0,1 0,-1 0,1 0,-1 0,1-1,-1 1,1 0,0 0,0 0,-1-1,1 1,0 0,0-1,0 1,0 0,0-1,-1 0,1 1,0-1,0 1,0-1,0 0,1 0,-1 0,0 1,0-1,0 0,0 0,0 0,0-1,0 1,0 0,0 0,0-1,0 1,0 0,0-1,0 1,0-1,0 1,0-1,-1 1,1-1,0 0,0 0,0 1,-1-1,1 0,-1 0,1 0,0 0,-1 0,1 0,-1 1,1-2,28-61,-26 56,28-92,-24 72,1 0,1 1,2-1,0 2,2-1,2-1,-1 9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51,'24'-4,"13"-3,4 1,1 1,-3 1,-2 2,-3 1,-3 0,-2 1,0 1,-6-6,-2-1,1 0,-4 2</inkml:trace>
  <inkml:trace contextRef="#ctx0" brushRef="#br0" timeOffset="245.417">28 221,'38'-10,"28"-2,6-1,-3-1,-9 0,-10 4,-9 2,-6 4,-9 2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0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0,'-35'40,"2"1,1 2,3 1,-19 37,-33 48,49-82,-2-1,-2-2,-2-1,-22 16,60-59,0 0,0-1,0 1,0 0,0 0,0-1,-1 1,1 0,0-1,0 1,0 0,0 0,-1-1,1 1,0 0,0 0,-1-1,1 1,0 0,0 0,-1 0,1-1,0 1,0 0,-1 0,1 0,0 0,-1 0,1 0,0 0,-1 0,1 0,0 0,-1 0,1 0,0 0,-1 0,1 0,0 0,-1 0,1 0,0 0,17-37,-16 34,13-23,1 0</inkml:trace>
  <inkml:trace contextRef="#ctx0" brushRef="#br0" timeOffset="378.974">130 29,'0'10,"0"1,0-1,1 0,0 0,1 0,0 0,1 0,0 0,1-1,0 1,0-1,1 0,0 0,0-1,1 1,1-1,0 1,122 143,-52-4,-48-80,-5-36,-14-26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9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5 284,'24'-9,"0"0,-1-2,0-1,-1-1,0 0,-1-2,0 0,-1-2,-1 0,13-17,-30 32,0-1,-1 0,1 0,-1 0,0 0,0 0,0 0,0-1,0 1,-1 0,1 0,-1-1,0 1,0 0,0 0,-1-1,1 1,-1 0,0 0,0 0,0-1,0 1,0 0,-1 0,1 1,-1-1,0 0,0 0,0 1,0-1,0 1,-1 0,1-1,-1 1,1 0,-1 1,0-1,0 0,0 1,0 0,0-1,0 1,0 0,0 1,0-1,-1 1,1-1,0 1,-1 0,1 0,0 0,0 1,-1-1,1 1,0 0,0-1,0 2,0-1,0 0,0 0,0 1,0 0,-8 3,0 1,1 1,0 0,0 0,0 1,1 0,1 1,-1 0,1 0,1 1,-1 0,2 0,-5 9,7-13,1 0,0 0,0 1,0-1,1 1,0 0,0-1,1 1,0 0,0 0,0 0,1 0,0 0,1 0,0 0,0 0,0 0,0-1,1 1,1 0,-1-1,1 1,0-1,3 5,3-3,1-1,0 0,0 0,0-1,0-1,1 0,0 0,0-1,1 0,-1-1,1 0,0-1,0-1,-1 1,1-2,0 0,0 0,0-1,0-1,4-1,12 3,110-14,-112 8</inkml:trace>
  <inkml:trace contextRef="#ctx0" brushRef="#br0" timeOffset="434.897">457 368,'17'-8,"-1"0,0-1,0-1,-1-1,0 0,-1-1,0-1,-1 0,0 0,-2-2,1 1,-2-1,0-1,0 0,-1-2,7-7,-2 7,-11 26,-5-5,0 1,0 0,1 0,-1 0,1 0,0 1,0-1,0 0,0 0,1 1,0-1,0 1,0-1,0 0,1 1,-1-1,1 0,0 0,1 1,-1-1,1 0,-1 0,1 0,1-1,-1 1,0 0,1-1,0 1,0-1,0 0,0 0,0 0,1-1,-1 1,1-1,0 1,0-1,-1-1,1 1,1 0,-1-1,0 0,1 0,0-1,0 0,0 0,0 0,0-1,0 0,0 0,-1 0,1 0,0-1,0 0,-1 0,1 0,-1 0,0-1,0 0,0 1,0-2,0 1,-1 0,1-1,-1 0,2-2,60-101,-61 100,14-36,-13 23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5:58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1,'-22'109,"4"127,-17 82,-6-47,26-193,15-79,0 1,0-1,0 1,0-1,0 1,1-1,-1 1,0-1,0 1,1 0,-1-1,0 1,1 0,-1-1,0 1,1 0,-1-1,0 1,1 0,-1 0,1-1,-1 1,0 0,1 0,-1 0,1-1,-1 1,1 0,-1 0,1 0,-1 0,1 0,-1 0,1 0,-1 0,0 0,1 0,-1 1,1-1,-1 0,1 0,-1 0,1 0,-1 1,0-1,1 0,-1 0,1 1,-1-1,0 0,1 1,-1-1,0 0,0 1,1-1,-1 1,0-1,0 0,1 1,-1-1,0 1,0-1,0 1,0-1,0 1,0-1,0 1,10-16</inkml:trace>
  <inkml:trace contextRef="#ctx0" brushRef="#br0" timeOffset="255.292">0 622,'39'0,"31"-5,14-7,-3 0,-10 1,-13-2,-10 0,-10 4,-6-2,-4 0,-2-2,0 1,-5-2,-5 1</inkml:trace>
  <inkml:trace contextRef="#ctx0" brushRef="#br0" timeOffset="721.115">819 1,'-16'120,"-4"21,7 0,4 76,12-16,-3-200,-1 0,1 1,0-1,0 0,1 0,-1 1,0-1,0 0,1 1,-1-1,0 0,1 0,-1 1,1-1,0 0,-1 0,1 0,0 0,0 0,0 0,0 0,0 0,0 0,0 0,0-1,0 1,0 0,0-1,0 1,1-1,-1 1,0-1,0 1,1-1,-1 0,0 0,1 0,-1 0,0 0,1 0,-1 0,0 0,1 0,-1 0,0-1,0 1,2-1,59-32,-58 30,159-113,-103 98,-59 19,1-1,-1 0,0 1,1-1,-1 1,0 0,1-1,-1 1,0 0,0 0,0 0,0 0,0 0,0 0,0 0,0 0,0 0,0 0,0 0,-1 1,1-1,0 0,-1 0,1 1,-1-1,0 1,1-1,-1 0,0 1,0-1,0 1,0-1,0 0,0 1,0-1,-1 1,1-1,0 0,-1 1,1-1,-1 2,-15 44,13-42,0-1,1 1,0 1,0-1,0 0,0 0,1 1,0-1,0 1,1-1,-1 1,1 0,0-1,1 1,0-1,-1 1,2-1,-1 1,1 1,8 5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7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169 802,'3'23,"1"-1,2 0,0 0,1 0,1-1,1 0,1-1,1 0,1 0,4 4,-13-21,0 1,0 0,0-1,0 0,1 0,-1 0,1 0,0 0,0-1,0 0,0 0,0 0,1 0,-1-1,1 1,-1-1,1 0,-1 0,1-1,0 0,-1 1,1-2,-1 1,1 0,0-1,-1 0,1 0,-1 0,1-1,-1 1,0-1,0 0,0 0,0-1,0 1,0-1,0 0,-1 0,1 0,21-20,0 0,-2-2,-1-1,-1 0,-1-2,-1 0,-1-1,-2-1,-1 0,-2-1,-1-1,-1 0,-1-1,3-26,-5 16,-2 0,-2 1,-2-2,-2 1,-1 0,-2 0,-3 0,-7-28,-13 7,25 63,0 0,0 0,0 0,0 0,0 0,0 1,0-1,-1 0,1 0,0 1,0-1,-1 1,1-1,-1 1,1 0,0-1,-1 1,1 0,-1 0,1 0,0 0,-1 0,1 0,-1 1,1-1,0 0,-1 1,1-1,0 1,-1-1,1 1,0 0,0-1,0 1,-1 0,1 0,0 0,0 0,0 0,0 0,0 0,1 0,-1 0,0 1,0-1,-12 20,0 0,1 0,2 1,0 0,1 1,1 0,2 0,0 1,1 0,1 0,2 0,0 1,2-1,2 19,1 30,4-1,2 0,4 0,3-2,8 18,-1-6,-5 2,-3 0,1 43,-15-112,2 13,-1 0,-1 1,-2 0,-1-1,-1 0,-1 1,-1-1,-2 0,-6 15,11-37,-1 1,-1 0,1-1,-1 0,0 0,0 0,-1 0,0-1,0 0,0 0,-1 0,1-1,-1 1,0-1,0-1,-1 1,1-1,-1 0,0-1,0 1,0-1,0-1,0 1,0-1,0 0,0-1,-1 0,1 0,0-1,0 1,0-2,-1 1,1-1,0 0,1 0,-1-1,0 0,-4-3,-12-10,3 0</inkml:trace>
  <inkml:trace contextRef="#ctx0" brushRef="#br0" timeOffset="236.237">0 12,'0'-5,"0"-1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5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587 339,'-1'-1,"0"-1,0 0,-1 1,1-1,0 1,-1-1,1 1,-1 0,0 0,1-1,-1 1,0 0,0 0,0 1,1-1,-1 0,0 1,0-1,0 1,0-1,0 1,0 0,0 0,-1 0,1 0,0 0,0 1,0-1,0 1,-1 0,-43 8,0 2,1 2,0 3,1 1,1 2,-32 20,-35 13,104-49,-52 39,58-40,1 0,0 0,0-1,0 1,0 0,0-1,0 1,1-1,-1 1,0-1,1 0,-1 0,1 1,0-1,-1 0,1 0,0-1,-1 1,1 0,0 0,0-1,0 1,0-1,0 0,0 0,0 1,0-1,0 0,-1-1,1 1,0 0,0 0,2-1,-2 1,148-13,-97 9,-52 4,0 0,0 0,0 0,0 0,0 0,0 0,0 1,0-1,-1 0,1 0,0 1,0-1,0 1,0-1,-1 1,1-1,0 1,0-1,-1 1,1-1,0 1,-1 0,1-1,-1 1,1 0,-1 0,1 0,-1-1,0 1,1 0,-1 0,0 0,0 0,1 0,-1 0,0-1,0 1,0 0,0 0,0 0,0 0,0 0,-1 0,1 0,0 0,0-1,-1 1,1 0,-1 0,1 0,-1-1,1 1,-1 0,1 0,-1-1,0 1,-84 87,49-58,19-16,1 0,0 1,1 1,1 0,0 1,1 1,1 0,1 0,0 1,2 1,0 0,0 3,8-20,1 1,-1-1,1 0,0 1,-1-1,2 1,-1-1,0 1,1-1,-1 0,1 1,0-1,0 0,1 0,-1 0,1 0,-1 0,1 0,0 0,0 0,0 0,0-1,1 1,-1-1,1 0,0 0,-1 0,1 0,0 0,0 0,0-1,0 0,1 1,-1-1,0 0,1 0,124 16,-118-16,-1 0,0-1,0 0,0 0,0-1,0 0,0 0,0-1,0-1,-1 1,1-1,-1-1,1 0,-1 0,0 0,-1-1,1-1,-1 1,0-1,0 0,6-7,-5-4</inkml:trace>
  <inkml:trace contextRef="#ctx0" brushRef="#br0" timeOffset="247.027">277 0,'-22'328,"15"58,37 58,-31-355,1-65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0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0,'-5'0,"-1"5,-1-3,7-3,3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0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0,'0'5,"0"6,-4 2,-3 2,6 0,2-3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1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58,'19'-5,"21"-1,8 0,1 1,-3 2,-5-4,-4-1,-4 2,-3 1,-1 1,-1 2,-1 1,1 1,-10 0,-8 1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52,'33'5,"26"-4,12-1,0-6,-9-2,-9 1,-9 1,-13-3,-5 0,-4 1,-5 3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8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51,'-44'67,"-167"329,98-184,104-190,48-48,26-47,-4-3,-3-2,-2-6,-17 26,-2-2,-3-1,-2-1,-4-2,13-42,-50 160,5-34,1-1,0 1,2 0,0 1,1-1,1 0,1 0,1 0,0 0,2-1,0 1,1-1,1 0,1-1,1 1,0-2,1 1,1-1,1-1,0 0,1-1,1 0,0-1,1 0,15 10,-17-18,0-1,1 0,-1-1,1 0,0-1,0-1,0 0,0-1,0-1,0 0,0-1,0 0,8-2,-9-1,-1-1,1-1,-1 0,1 0,-2-1,1-1,-1 0,0 0,-1-1,0-1,0 1,-1-2,0 1,-1-1,0-1,-1 1,0-1,-1-1,-1 1,0-1,0 0,2-11,5-89,-12 88</inkml:trace>
  <inkml:trace contextRef="#ctx0" brushRef="#br0" timeOffset="309.428">1421 192,'-17'51,"2"1,2 0,3 1,0 11,12 75,-1-134,0 0,0 1,1-1,0 0,0 0,0 0,1 0,0-1,0 1,0-1,0 1,1-1,-1 0,1 0,0-1,0 1,1-1,-1 0,1 0,0 0,-1-1,1 0,0 1,2-1,-1 0,1 0,0-1,0 1,1-2,-1 1,0-1,0 0,0 0,1-1,-1 0,0 0,0 0,0-1,0 0,-1-1,1 0,0 0,-1 0,0-1,0 1,0-2,0 1,-1-1,1 1,-1-2,0 1,-1 0,4-6,1-2,0-1,0-1,-2 0,0 0,0-1,-2 1,0-1,0-1,-2 1,0-1,1-15,-4 21,1 0,-1 0,-1 0,0-1,-1 1,0 0,-1 0,0 1,0-1,-2 0,1 1,-1 0,0 0,-1 1,0-1,-1 1,0 0,0 1,-1 0,0 0,0 1,-1-1,0 2,-1-1,1 2,-1-1,0 1,0 1,-1 0,1 0,-10-1,-5 1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1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312 145,'-11'2,"1"1,0 0,0 1,0 0,0 0,0 1,1 0,0 1,0 0,0 1,1 0,-6 5,14-11,-16 11,2 0,-1 1,1 1,1 1,1 0,0 0,1 1,0 1,1 0,1 0,1 1,1 0,0 0,1 1,1 0,1 0,1 0,0 1,1-1,2 1,0-1,1 1,0-1,2 0,1 3,-2-15,0 0,0 0,1 0,0-1,0 1,1-1,0 0,0 0,0 0,1 0,0-1,0 0,0 0,1 0,-1 0,1-1,0 0,1-1,-1 1,1-1,-1 0,1-1,0 1,0-1,0-1,0 1,0-1,5 0,9 0,0-1,0-1,0-1,-1-1,1 0,-1-2,0 0,0-1,9-5,10-5,-2-2,0-2,-1-1,-1-1,-1-2,-1-2,-1-1,-2-1,0-2,-2 0,-2-2,19-30,-39 55,-1-1,0 1,0-1,-1 0,0 0,0-1,-1 1,0-1,-1 0,1 1,-2-1,1 0,-1-1,-1 1,0 0,0 0,-1 0,0 0,0 0,-1 0,0 0,-1 0,0 1,0-1,-1 1,0 0,0 0,-1 0,0 0,-1 1,-5-6,-1 0,0 2,-1-1,0 2,-1 0,0 0,-1 1,0 1,0 0,-1 2,0-1,0 2,0 0,-1 1,0 1,1 0,-1 1,0 1,-1 1,1 0,-7 1,-1 0,1 2,0 1,0 0,0 2,1 1,-1 1,2 1,-1 1,1 0,1 2,0 1,-12 9,2 4</inkml:trace>
  <inkml:trace contextRef="#ctx0" brushRef="#br0" timeOffset="415.426">1 541,'20'-19,"0"2,0 0,2 1,0 1,1 1,0 1,1 1,0 1,1 1,0 1,12-2,-23 10,1 0,-1 1,0 0,1 2,-1-1,0 2,0-1,0 2,0 0,-1 1,1 0,-1 1,1 1,100 30,-100-34,0-1,0-1,1 0,-1-1,0 0,0-1,1-1,-1 0,0-1,1-1,3-3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0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1,'-29'38,"-9"13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23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0 728,'43'-10,"34"-8,8 0,-5 1,-12 1,-13 2,-10 3,-13 9,-13 4</inkml:trace>
  <inkml:trace contextRef="#ctx0" brushRef="#br0" timeOffset="911.883">338 981,'61'-19,"-1"-3,0-2,-2-3,-2-3,0-2,-2-2,-2-3,39-35,-79 62,-1 0,0-2,0 1,-1-1,-1-1,0 0,0 0,-2 0,1-1,-2-1,0 1,-1-1,0 0,-1 0,-1 0,-2 13,-1 0,0 1,0-1,0 1,0-1,0 0,0 1,0-1,0 0,-1 1,1-1,-1 1,1-1,-1 1,0-1,1 1,-1-1,0 1,0 0,0-1,0 1,0 0,-1 0,1 0,0-1,0 2,-1-1,1 0,-1 0,1 0,-1 0,1 1,-1-1,1 1,-1-1,1 1,-1 0,0 0,1 0,-1-1,0 2,1-1,-1 0,0 0,1 0,-1 1,1-1,-1 1,1-1,-1 1,1 0,-1-1,1 1,-1 0,1 0,0 0,-1 0,1 0,0 0,0 1,0-1,0 0,0 1,0-1,0 0,1 1,-1 0,-19 19,2 1,0 1,1 1,2 0,0 2,2-1,1 2,1-1,1 2,1-1,2 1,0 0,2 1,1 3,3-27,1 0,0 0,0 0,0 1,0-1,1 0,-1 0,2 0,-1 0,0 0,1 0,0-1,0 1,0-1,1 1,-1-1,1 1,0-1,0 0,1-1,-1 1,1 0,0-1,0 0,0 0,0 0,1 0,-1-1,1 0,0 0,-1 0,3 0,7 2,-1-2,1 0,0 0,0-1,0-1,0 0,0-1,0-1,0 0,0-1,-1 0,1-1,-1-1,0 0,7-4,184-113,-183 108,-2 2,1-1,-1-1,-1 0,-1-2,0 0,-1-1,-1 0,0-1,-1-1,-1 0,-1-1,6-15,-16 32,0 0,0 0,-1 0,1 0,-1 0,0-1,1 1,-2-1,1 1,0-1,-1 1,1-1,-1 1,0-1,0 1,-1-1,1 1,-1-1,0 1,0-1,0 1,0 0,0-1,-1 1,1 0,-1 0,0 0,0 0,0 0,-1 0,1 1,-1-1,1 1,-1 0,0 0,0-1,0 2,0-1,0 0,0 1,-1-1,1 1,0 0,-1 0,1 0,-1 1,1-1,-1 1,0 0,-6 4,0 1,0 0,0 0,1 1,0 0,0 1,1 0,-1 1,2-1,-1 2,1-1,0 1,1 0,0 0,0 1,1-1,0 1,1 1,-2 7,2-12,1 1,0 1,1-1,0 0,0 0,0 1,1 0,0-1,1 1,-1-1,2 1,-1 0,1-1,0 1,0-1,1 1,0-1,1 0,-1 0,1 1,1-2,-1 1,1 0,0-1,1 0,0 0,0 0,0 0,0-1,1 0,0 0,0-1,0 1,1-1,0-1,-1 1,3 0,2-2,0 1,1-2,-1 1,0-1,1-1,-1 0,0-1,1 0,-1-1,0 0,0-1,0 0,0 0,0-1,-1-1,5-2,10-6,-1-1,-1-1,0 0,-1-2,-1-1,5-6,-8 9,0-2,-2 0,1-2,-2 1,-1-2,0 0,-1 0,-1-2,-1 1,-2-1,0-1,-1 0,0-1,-7 21,0-1,-1 0,1 1,-1-1,1 0,-1 0,0 1,-1-1,1 0,0 1,-1-1,0 0,0 1,0-1,-1 1,1-1,-1 1,0-1,1 1,-2 0,1 0,0 0,0 0,-1 1,0-1,0 0,1 1,-1 0,-1 0,1 0,0 0,0 0,-1 1,1-1,-1 1,1 0,-1 0,0 0,1 1,-1-1,0 1,0 0,1 0,-1 0,0 1,0-1,1 1,-1 0,-1 0,0 1,0-1,0 1,0 0,1 1,-1-1,1 1,-1 0,1 0,0 0,0 1,0-1,1 1,-1 0,1 0,0 0,0 1,1-1,-1 1,1-1,0 1,0 0,0 0,1 0,-1 0,1 0,1 1,-1 145,3-137,0 0,1 0,1 0,0-1,1 0,0 1,1-2,0 1,1-1,1 0,0 0,0-1,1 0,1-1,0 0,0 0,1-1,10 7,-9-8,-8-4,1-1,-1 1,1-1,0 0,0 0,0-1,0 0,1 0,-1 0,1 0,-1-1,1 0,4 0,5-3</inkml:trace>
  <inkml:trace contextRef="#ctx0" brushRef="#br0" timeOffset="1317.521">1947 50,'23'-9,"-6"2,0 0,1 1,-1 1,1 0,1 2,-1 0,0 1,9 0,-26 2,1 0,-1 0,1 0,0 0,-1 0,1 1,-1-1,1 1,-1-1,1 1,-1-1,1 1,-1 0,1 0,-1 0,0 0,1 0,-1 0,0 0,0 0,0 0,0 0,0 1,0-1,0 1,0-1,-1 0,1 1,0-1,-1 1,1 0,-1-1,0 1,1-1,-1 1,0 0,0-1,0 1,0-1,0 1,-1 0,1-1,0 1,-1-1,1 1,-1-1,0 1,1-1,-1 1,0-1,0 1,0-1,0 0,0 0,0 0,-1 1,-52 85,53-85,0 0,0 1,1-1,-1 0,0 0,1 0,0 0,-1 0,1 1,0-1,0 0,1 0,-1 1,0-1,1 0,-1 0,1 0,-1 0,1 0,0 0,0 0,0 0,0 0,1 0,-1 0,0 0,1-1,-1 1,1-1,0 1,-1-1,1 0,0 1,0-1,0 0,0 0,1 0,82 24,4-23,-64-3</inkml:trace>
  <inkml:trace contextRef="#ctx0" brushRef="#br0" timeOffset="5648.116">2934 361,'-1'-3,"0"0,-1 0,1 0,-1 1,0-1,0 0,0 1,0 0,0-1,-1 1,1 0,-1 0,1 1,-1-1,0 0,0 1,0 0,0-1,0 1,0 0,0 1,0-1,0 0,0 1,0 0,0 0,-1 0,1 0,0 0,0 1,0-1,0 1,0 0,-1 0,0 0,-96 62,78-43,1 0,1 2,1 0,0 2,2 0,1 0,1 2,1 0,-9 25,19-43,1 1,0 0,1 0,-1 0,2 0,-1 0,1 0,1 1,0-1,0 0,0 1,1-1,1 0,0 0,0 0,1 0,0 0,0 0,1-1,0 0,1 1,-1-1,2-1,-1 1,1-1,6 5,-1-3,0-1,1 0,1-1,-1 0,1-1,1 0,-1-1,1-1,-1 0,1-1,0-1,0 0,1 0,-1-2,0 0,0 0,11-3,4-1,0-1,0-2,-1-1,0-1,-1-1,0-2,0 0,3-5,-13 7,-1 0,0-2,-1 0,0 0,-1-2,0 1,-2-2,1 0,-2 0,0-1,-1-1,8-15,-14 22,1 0,-1 0,0 0,-1-1,-1 0,1 0,-2 0,0 0,0 0,0 0,-2 0,1 0,-2 0,1 0,-1 0,-1 0,0 1,-1-1,0 1,0 0,-1 0,0 0,-2-1,-5-4,-2 1,0 0,-1 1,0 0,0 2,-2-1,1 2,-1 0,-1 1,0 1,0 1,-1 0,1 1,-2 1,1 1,0 1,-6 0,9 3,0 0,-1 1,1 1,-1 0,1 1,0 1,1 1,-1 0,1 1,-1 0,2 2,-1 0,1 0,0 1,1 1,0 0,1 1,0 0,-6 8,-4 7</inkml:trace>
  <inkml:trace contextRef="#ctx0" brushRef="#br0" timeOffset="6179.658">2568 728,'28'-21,"1"1,1 2,0 1,2 1,0 2,1 1,5 0,-30 9,1 1,-1 0,1 1,-1 0,1 0,0 1,0 0,0 1,0 0,0 0,0 1,0 0,-1 0,1 1,0 0,-1 1,1 0,-1 0,0 1,0 0,0 0,0 1,3 3,27 49,27 30,-62-84,1-1,-1 1,0-1,1 0,0 0,-1-1,1 1,0-1,0 0,0 0,0 0,0-1,0 1,0-1,0 0,0 0,0 0,0 0,0-1,0 0,0 0,0 0,0 0,-1-1,4-1,38-19,-23 11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311 141,'-9'39,"1"0,2 1,2 0,1 0,2 0,2 1,-1-24,-27 278,14-231,9-53,1 0,1 1,0-1,0 1,1 0,0-1,1 1,1 0,0 0,1 4,-2-15,0-1,0 1,0 0,1 0,-1-1,0 1,0 0,1-1,-1 1,0 0,1-1,-1 1,1 0,-1-1,1 1,-1-1,1 1,-1-1,1 1,-1-1,1 0,0 1,-1-1,1 1,0-1,0 0,-1 0,1 1,0-1,-1 0,1 0,0 0,0 0,-1 0,1 0,0 0,0 0,-1 0,1 0,0-1,0 1,-1 0,1 0,0-1,-1 1,1 0,0-1,-1 1,1-1,9-7</inkml:trace>
  <inkml:trace contextRef="#ctx0" brushRef="#br0" timeOffset="246.296">1 565,'38'0,"32"-5,9-1,0 0,-7-4,-13 0,-10 2,-10-3,-6 1,-4-3,-2 1,-5-3,-8 2</inkml:trace>
  <inkml:trace contextRef="#ctx0" brushRef="#br0" timeOffset="662.848">762 1,'-100'408,"92"-353,2 1,2 0,3 0,2 0,4 12,-5-64,-1 1,1-1,0 0,0 1,0-1,1 1,-1-1,1 0,0 1,0-1,1 0,-1 0,1 0,0 0,0 0,0 0,1-1,-1 1,1-1,0 1,0-1,0 0,1 0,-1 0,1-1,-1 1,1-1,0 0,0 0,0 0,0 0,0-1,0 0,1 0,1 1,6-5,0 1,-1-2,1 1,-1-2,0 1,0-2,-1 1,1-1,-1-1,0 0,16-9,140-105,-165 119,0 0,0 1,0-1,1 0,-1 1,1 0,-1-1,1 1,-1 0,1 0,0 0,0 0,0 0,-1 0,1 0,0 1,0-1,0 1,0-1,0 1,0 0,0 0,0 0,0 0,0 0,0 0,0 1,0-1,0 1,0-1,0 1,0 0,0-1,-1 1,1 0,0 0,0 1,-1-1,1 0,-1 0,1 1,-1-1,0 1,1-1,-1 1,0 0,0 0,0-1,0 1,0 0,-1 0,1 0,0 0,-1 1,-25 117,24-117,0 0,0-1,1 1,-1 0,1 0,0-1,0 1,0 0,0 0,0-1,1 1,-1 0,1 0,-1-1,1 1,0 0,0-1,1 1,-1-1,0 0,1 1,0-1,-1 0,1 0,0 0,0 0,0 0,0 0,1 0,-1-1,0 1,1-1,-1 0,1 0,-1 0,1 0,0 0,-1 0,2-1,17 4</inkml:trace>
  <inkml:trace contextRef="#ctx0" brushRef="#br0" timeOffset="1033.589">1411 847,'26'-15,"-1"-1,-1-2,0 0,-2-2,0 0,-1-2,-1 0,-1-1,3-7,-20 29,-1-1,1 1,-1 0,1-1,-1 0,0 1,0-1,0 0,1 0,-2 1,1-1,0 0,0 0,-1 0,1 0,-1 0,1 0,-1 0,0 0,0 0,0-1,0 1,0 0,-1 0,1 0,0 0,-1 0,0 0,1 0,-1 0,0 1,0-1,0 0,0 0,-1 1,1-1,0 0,-1 1,1-1,-1 1,1 0,-1-1,0 1,1 0,-1 0,0 0,0 0,0 1,0-1,0 0,-9 2,1 0,-1 0,1 1,0 0,-1 1,1 0,0 0,0 1,1 1,-1 0,1 0,0 1,0 0,1 0,0 1,0 0,0 1,1-1,0 1,1 1,0 0,0-1,1 2,0-1,0 1,1-1,-3 11,4-15,1 1,-1 0,1 0,0 0,1 0,-1 0,1 0,0 0,1 1,-1-1,1 0,1 1,-1-1,1 0,0 0,0 0,1 0,0 1,0-2,0 1,1 0,0 0,0-1,0 0,1 1,0-1,0-1,0 1,0-1,1 1,0-1,0 0,1 0,8 0,0-1,1 0,-1-1,1-1,-1 0,1-1,-1 0,3-1,-8 0,16 0</inkml:trace>
  <inkml:trace contextRef="#ctx0" brushRef="#br0" timeOffset="1411.865">1834 904,'46'-47,"-2"-2,-3-2,-1-2,22-41,-66 104,0 1,1 0,0-1,1 2,0-1,0 0,1 0,1 1,0-1,1 0,0 0,1 5,1-11,-1-1,1 1,0-1,0 0,0 0,1 0,-1-1,1 1,0-1,0 0,0 0,1 0,-1 0,1-1,-1 0,1 0,0 0,0 0,0-1,0 0,0 0,0 0,0 0,2-1,7 1,0-1,1 0,-1-1,0 0,0-2,0 1,0-2,5-1,-8 1,-1-1,1 0,-1-1,0 1,0-2,-1 0,0 0,0 0,-1-1,0 0,0-1,-1 0,0 0,-1-1,0 0,0 0,-1 0,0-1,-1 0,4-14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6:3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227 737,'-20'15,"0"0,2 2,0 0,0 1,2 1,1 1,0 0,1 1,0 2,8-12,1-1,1 1,0 0,0 0,1 1,0-1,1 1,0-1,1 1,1 0,-1 0,2-1,0 1,0 0,1-1,1 1,0-1,0 1,1-1,1 2,-2-6,0 0,0-1,1 1,0-1,0 0,0 0,1 0,-1 0,2-1,-1 0,0 0,1 0,0-1,0 0,1 0,-1 0,1-1,-1 0,1 0,0-1,0 0,0 0,1-1,-1 0,0 0,4 0,13-1,0-1,0-1,0 0,0-2,0-1,-1-2,1 0,-2-1,1-1,-1-1,-1-1,0-1,0 0,-1-2,-1-1,0 0,-1-1,2-5,-8 11,-1-1,-1-1,0 0,-1 0,0-1,-1 0,0-1,-1 0,-1 0,0 0,-1-1,-1 1,0-1,-1-1,0 1,-1 0,-1-1,0 1,-2-1,1 1,-2-1,0 1,-1 0,-2-6,2 14,0 0,-1 0,1 0,-1 0,-1 1,0 0,1 0,-2 0,1 0,-1 1,0 0,0 0,0 1,0 0,-1 0,0 0,0 1,0-1,0 2,-1-1,-3 0,-5-1,0 0,-1 1,0 1,1 0,-1 1,0 1,0 1,0 0,-7 3,-101 37,98-26</inkml:trace>
  <inkml:trace contextRef="#ctx0" brushRef="#br0" timeOffset="350.385">1 1075,'48'-38,"-33"23,1 2,0 0,1 1,0 0,1 2,0 0,0 1,1 0,1 2,-1 0,1 2,0 0,1 1,-12 4,-1 0,0 1,1 1,-1-1,0 1,0 1,0-1,0 1,-1 1,1-1,-1 1,0 1,0-1,2 3,37 21,-33-24,1 0,-1 0,1-1,-1-1,1 0,0-1,0 0,0-1,0-1,5-1,6 2,0-1</inkml:trace>
  <inkml:trace contextRef="#ctx0" brushRef="#br0" timeOffset="715.236">904 905,'24'0,"13"0,4 0,1 0,-3 0,-2 0,-3 0,-3 0,-2 0,0 0,-1 0,-1-4,1-3,0 1,-1 1,1 2,-4 1</inkml:trace>
  <inkml:trace contextRef="#ctx0" brushRef="#br0" timeOffset="950.688">932 1160,'43'-9,"29"-4,7-4,-1 0,-8 4,-17 4</inkml:trace>
  <inkml:trace contextRef="#ctx0" brushRef="#br0" timeOffset="1299.452">1863 737,'-26'16,"1"2,1 1,0 1,2 0,0 2,1 1,1 0,2 2,0 0,-1 5,12-18,0 1,1 1,0-1,1 1,0 0,1 0,1 0,0 1,1-1,0 2,2-10,-1 0,2 1,-1-1,1 0,-1 0,2 0,-1 0,1 0,0 0,0 0,0 0,1 0,0-1,0 0,1 1,-1-1,1 0,0-1,1 1,-1-1,1 0,0 0,0 0,3 1,4 2,0-1,1-1,-1 0,1-1,0 0,1-1,-1 0,1-1,-1-1,1 0,-1-1,1 0,-1-1,1-1,-1 0,1 0,5-4,11-2,0-2,-1-2,-1-1,1 0,-2-3,0 0,1-3,-8 8,0-2,-2 0,1-1,-2 0,0-2,0 0,-2-1,0 0,-1-1,0-1,-2-1,0 1,-2-2,0 1,-1-2,4-14,-13 24,-1 0,0 0,-1 0,0 0,-1 0,0 1,-1-1,0 1,-1 0,0 0,-1 0,0 1,-1 0,0 0,0 0,-1 1,-1 0,1 1,-1 0,-1 0,1 1,-1 0,-1 1,1 0,-1 1,0 0,0 0,-1 1,1 1,-1 0,0 0,-12 0,-1 2,0 2,0 0,0 2,0 1,0 1,1 1,-1 1,1 1,1 1,0 1,0 1,1 1,0 1,1 1,1 1,0 1,1 0,-6 9,-8 6</inkml:trace>
  <inkml:trace contextRef="#ctx0" brushRef="#br0" timeOffset="1649.068">1722 1075,'2'-4,"-1"1,1-1,0 1,0 0,1-1,-1 1,0 0,1 1,0-1,0 0,0 1,0-1,0 1,0 0,1 0,-1 0,1 1,-1-1,1 1,0 0,0 0,-1 0,5 0,2-2,12-5,1 2,0 1,0 1,0 1,1 1,-1 1,1 1,18 3,78 47,-101-45</inkml:trace>
  <inkml:trace contextRef="#ctx0" brushRef="#br0" timeOffset="2298.155">2286 1385,'-22'46,"44"-64,0-9,2 0,1 2,1 0,0 2,2 1,1 1,11-5,-39 25,-1 1,1-1,0 0,-1 1,1-1,0 1,-1-1,1 1,0-1,-1 1,1 0,0-1,0 1,0 0,-1-1,1 1,0 0,0 0,0 0,0 0,0 0,0 0,-1 0,1 0,0 0,0 0,0 0,0 1,-1-1,1 0,0 1,0-1,0 0,-1 1,1-1,0 1,-1-1,1 1,0 0,-1-1,1 1,-1 0,1-1,-1 1,1 0,-1-1,1 1,-1 0,0 0,1 0,-1 0,0-1,0 1,0 0,0 0,0 0,0 0,0 0,-8 52,7-52,0 0,0 1,0-1,0 0,0 1,1-1,-1 1,0-1,1 1,-1-1,1 1,-1-1,1 1,0-1,0 1,0 0,0-1,0 1,0 0,0-1,0 1,1-1,-1 1,1 0,-1-1,1 1,-1-1,1 0,0 1,0-1,0 1,0-1,0 0,0 0,0 0,0 1,0-1,1 0,-1 0,0-1,1 1,-1 0,1 0,-1-1,1 1,-1-1,1 1,-1-1,1 0,0 1,9-6,0 1,0-2,0 1,-1-2,1 1,-2-1,1-1,-1 0,1-1,42-32,-45 37,-1-1,0 1,0 0,0 0,1 0,-1 1,1 0,0 1,0-1,0 1,0 1,0-1,0 1,5 0,-9 3,-1 0,0 0,1 1,-1-1,0 1,-1-1,1 1,0 0,-1-1,1 1,-1 0,0 0,0 0,0 0,0 0,-1 0,1 1,-1-1,0 0,0 0,0 0,0 0,-1 1,1-1,-1 0,0 0,0 0,0 0,0 0,0 0,-1 0,0 0,2-1,-9 21,1 35,16-49</inkml:trace>
  <inkml:trace contextRef="#ctx0" brushRef="#br0" timeOffset="6689.242">3246 567,'-1'-6,"-1"-1,0 1,-1 0,0-1,0 1,0 1,0-1,-1 0,0 1,-1 0,1 0,-1 0,0 0,0 1,0 0,-1 0,1 0,-1 1,0-1,0 1,0 1,0-1,-1 1,1 0,-1 1,1 0,-1 0,0 0,0 1,1 0,-1 0,0 0,1 1,-1 0,0 1,-5 1,-7 1,0 2,0 0,0 1,0 1,1 1,1 0,-1 2,2 0,-1 0,2 2,-4 4,17-17,1 1,-1 0,1 0,0 0,-1 1,1-1,0 0,0 0,0 1,0-1,0 0,0 1,0-1,0 1,0 0,1-1,-1 1,1-1,-1 1,1 0,0 0,0-1,0 1,-1 0,2-1,-1 1,0 0,0 0,0-1,1 1,-1 0,1-1,0 1,-1-1,1 1,0-1,0 1,0-1,0 1,0-1,0 0,0 1,1-1,11 10,0-1,1 0,0-1,0 0,1-1,0-1,0-1,13 4,-10-4,-2 1,1 0,-1 1,0 1,-1 1,0 0,5 5,-16-11,0 0,-1 0,0 0,0 1,0-1,0 1,-1 0,0 0,0 0,0 0,-1 0,1 0,-1 0,0 1,-1-1,1 0,-1 1,0-1,-1 0,1 1,-1-1,0 0,0 1,-1-1,1 0,-1 0,0 0,-1-1,1 1,-1 0,0-1,0 1,-1-1,1 0,-1 0,0-1,0 1,0-1,0 1,-1-1,1-1,-1 1,0-1,1 1,-1-1,-5 1,-5 0,1-1,0 0,-1-1,0 0,1-1,-1-1,1 0,-1-1,1-1,-3-1,4-3,7 0</inkml:trace>
  <inkml:trace contextRef="#ctx0" brushRef="#br0" timeOffset="6967.272">3500 737,'-5'38,"-1"18,0 4,1-9</inkml:trace>
  <inkml:trace contextRef="#ctx0" brushRef="#br0" timeOffset="7190.036">3528 228,'0'0</inkml:trace>
  <inkml:trace contextRef="#ctx0" brushRef="#br0" timeOffset="7550.848">3613 1047,'187'-297,"-135"250,-51 47,1 0,-1 1,0 0,1-1,-1 1,0 0,0 0,1 0,-1-1,0 1,0 0,0 1,0-1,0 0,0 0,-1 0,1 1,0-1,-1 0,1 1,0-1,-1 0,0 1,1-1,-1 1,0-1,0 1,0-1,0 0,0 1,0-1,0 1,0-1,0 1,-1-1,1 1,0 0,0 26,-1-23,0 1,0-1,0 1,1-1,-1 1,1 0,1-1,-1 1,1-1,0 1,0-1,1 1,-1-1,1 0,1 0,-1 1,1-2,-1 1,1 0,1 0,-1-1,1 0,0 0,0 0,0 0,0 0,0-1,1 0,0 0,0 0,0 0,3 0,-3-3,0 0,0-1,0 1,0-1,0 0,0-1,0 1,0-1,-1 0,1 0,0-1,-1 1,0-1,1 0,-1 0,0 0,-1-1,1 1,-1-1,1 0,-1 0,0 0,-1-1,1 1,-1-1,0 1,0-1,0 0,0 0,-1 0,0 0,0 0,0 0,-1 0,0 0,0 0,0-1,-1-3,1-19,-1 3</inkml:trace>
  <inkml:trace contextRef="#ctx0" brushRef="#br0" timeOffset="7918.003">4488 144,'-25'34,"2"1,1 1,2 2,1 0,2 0,2 2,2 0,1 1,2 0,2 0,2 1,2 0,1 0,2 1,2-1,2 0,2 3,0-20,-5-15,0 0,1 1,1-1,-1 0,2 0,-1-1,1 1,1 0,0-1,0 0,1 0,0 0,1 0,-1-1,2 0,-1 0,1-1,0 1,1-2,0 1,3 1,11-3</inkml:trace>
  <inkml:trace contextRef="#ctx0" brushRef="#br0" timeOffset="8808.49">4459 991,'234'-334,"-225"322,-16 24,-16 24,17-28,1 0,0 0,0 0,1 1,0 0,1 0,0 0,0 0,1 0,0 1,1-1,0 1,0 0,1-1,0 1,1-1,0 1,2 6,-2-14,0 0,0 1,1-1,-1 0,0 0,1 0,0-1,-1 1,1 0,0-1,0 1,0-1,0 1,0-1,0 0,1 0,-1 0,0 0,1 0,-1-1,0 1,1-1,-1 1,1-1,-1 0,0 0,1 0,-1 0,1-1,-1 1,1-1,-1 1,0-1,1 0,-1 0,0 0,0 0,2-1,81-52,-51 19,-2-1,-1-2,-2-1,8-16,-18 2,-48 68,-8 66,36-78,1-1,-1 1,0-1,1 1,0 0,-1-1,1 1,0-1,0 1,1 0,-1-1,0 1,1 0,0-1,-1 1,1-1,0 0,1 1,-1-1,0 0,0 1,1-1,0 0,-1 0,1 0,0 0,0-1,0 1,0 0,0-1,2 2,2-3,-1 1,1-1,-1 0,1 0,-1 0,1-1,-1 0,1 0,-1 0,0-1,1 0,-1 0,0 0,0-1,0 1,0-1,-1 0,1-1,-1 1,0-1,0 0,0 0,38-43,-2-2,-3-1,-1-2,20-43,-34 50,-51 67,16-6,1 0,2 2,-1-1,2 1,0 1,2-1,0 1,1 1,0-1,2 1,0 3,0-2,1-14,1 1,0-1,1 1,-1 0,1-1,1 1,-1 0,1-1,1 1,0 0,0 0,0-1,1 1,0-1,0 1,1-1,0 0,0 0,1 0,3 4,7 1</inkml:trace>
  <inkml:trace contextRef="#ctx0" brushRef="#br0" timeOffset="9168.918">5673 398,'-43'76,"4"3,3 1,-1 15,19 10,18-101,0-1,1 0,-1 0,1 0,-1 0,1 0,0 0,0 0,1 0,-1 0,1 0,-1-1,1 1,0-1,0 1,0-1,0 1,0-1,1 0,-1 0,1 0,-1-1,1 1,0 0,-1-1,1 0,0 0,0 1,0-2,0 1,3 0,3 0,0 0,0 0,0-1,0-1,0 1,0-1,-1-1,1 0,0 0,0-1,-1 0,0 0,0-1,0 0,0 0,0-1,-1 0,5-5,4-4</inkml:trace>
  <inkml:trace contextRef="#ctx0" brushRef="#br0" timeOffset="9373.969">5335 680,'43'-9,"39"-4,9-4,-1 0,-10 4,-10 4,-12 3,-11 3,-8 2,-7 1,-3 0,-7 1</inkml:trace>
  <inkml:trace contextRef="#ctx0" brushRef="#br0" timeOffset="14506.753">6153 737,'5'0,"6"0,6 0,5 0,4-5,2-2,1 1,0 1,1 2,-10 0,-14 2,-7 1</inkml:trace>
  <inkml:trace contextRef="#ctx0" brushRef="#br0" timeOffset="14892.269">6266 483,'5'9,"1"9,0 5,-1 4,-2 2,0 1,-2 0,-1 0,0 0,0-1,0-1,-1 1,1-1,5-4,1-7</inkml:trace>
  <inkml:trace contextRef="#ctx0" brushRef="#br0" timeOffset="15771.549">6746 370,'-14'12,"1"1,0 1,1 0,1 0,0 2,1-1,1 1,0 0,1 1,1 0,0 1,1-1,1 1,1 0,1 0,-1 12,5-25,0 0,0-1,1 1,0 0,0 0,0-1,0 0,1 1,0-1,0 0,0 0,0 0,0-1,1 1,0-1,0 0,0 0,0 0,0 0,0-1,1 0,-1 1,1-2,0 1,0-1,-1 1,1-1,0 0,0-1,0 0,0 1,0-1,0-1,0 1,0-1,0 0,0 0,0 0,0-1,-1 0,1 0,1-1,5-2,-1-1,0 0,0-1,0 0,-1-1,0 0,0 0,-1-1,0 0,-1-1,0 1,0-1,-1-1,-1 1,1-1,-1-1,8-11,-3 3,-1 0,-1-1,0 0,-2-1,-1 0,0 0,-1 0,-2 0,0-1,-2 1,0-1,-1 1,-2-6,3 26,0-1,0 1,0 0,-1 0,1 0,-1-1,1 1,-1 0,0 0,1 0,-1 0,0 0,0 0,-1 0,1 1,0-1,-1 0,1 0,-1 1,1-1,-1 1,0 0,1-1,-1 1,0 0,0 0,0 0,0 0,0 0,0 1,-1-1,1 1,0-1,0 1,0 0,0 0,-1 0,1 0,0 0,0 0,0 1,-1-1,1 1,0-1,-2 2,-89 51,89-48,0-1,0 1,0 0,1 1,0-1,0 1,0-1,1 1,-1 0,1 0,1 0,-1 0,1 0,0 1,1-1,-1 0,1 0,0 1,1-1,0 0,0 3,41 130,-37-127,4 10,-2 0,0 0,-1 0,-1 1,-1 0,-1 0,-1 18,-32 213,30-142,0-87</inkml:trace>
  <inkml:trace contextRef="#ctx0" brushRef="#br0" timeOffset="16340.472">7084 3,'3'-1,"-1"1,1-1,0 1,-1 0,1 0,-1 0,1 0,0 1,-1-1,1 1,-1-1,1 1,-1 0,1 0,-1 0,0 0,1 0,-1 1,0-1,0 1,0-1,0 1,0 0,0 0,-1 0,1 0,0 0,-1 0,0 0,1 1,-1-1,0 1,12 24,-1 0,-1 0,-2 1,-1 1,-1 0,-1 0,1 19,2 6,-2-16,-2 0,-2 0,-2 0,-1 0,-2 0,-2 1,-1-1,-2-1,-1 1,-2-2,-2 1,-1-1,-2-1,-2 0,0-1,-23 30,29-47,-2 0,1-1,-2-1,0 0,-1-1,0 0,-1-2,-1 1,-4 1,4-4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2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1268,'101'-95,"-4"-5,25-40,362-489,-272 348,-210 278,-2 2,0 1,0-1,0 0,0 1,0-1,0 0,0 1,0-1,0 0,0 0,1 1,-1-1,0 0,0 1,1-1,-1 1,0-1,1 0,-1 1,1-1,-1 1,1-1,-1 1,1-1,-1 1,1-1,-1 1,1 0,0-1,-1 1,1 0,0 0,-1-1,1 1,0 0,-1 0,1 0,0 0,-1 0,1 0,0 0,-1 0,1 0,0 0,-1 0,1 0,0 0,0 1,-1-1,1 0,-1 1,1-1,0 0,-1 1,1-1,-1 0,1 1,-1-1,1 1,-1-1,1 1,-1 0,1-1,-1 1,-10 123,-4-20,0-16,3-1,4 1,4 1,3-1,5 0,9 48,0-65,3-1,2-1,4 0,26 52,-45-107,-12-20,-20-27,23 26,-40-39,-2 2,-1 2,-2 2,-2 3,-11-4,-28-22,79 53,-1 0,-1 1,0 0,0 2,0-1,-1 2,0 0,-1 1,1 0,-1 1,0 1,0 0,0 1,0 1,-10 1,-14 17,28-3</inkml:trace>
  <inkml:trace contextRef="#ctx0" brushRef="#br0" timeOffset="8104.184">1412 1381,'12'-1,"-1"-1,1-1,-1 0,0 0,0-1,0-1,0 0,-1 0,1-1,-1-1,-1 1,4-5,46-33,-2-4,-2-2,-2-2,-2-2,-3-3,-3-2,-2-1,28-54,-42 62,-14 30,-1 0,-1-1,-1-1,-2 0,0 0,-1-1,-1 0,-2 0,0-1,-2 0,-1 0,0-23,-3 46,0 0,-1 0,1 0,-1 0,0 0,0 0,0 0,0 1,0-1,0 0,-1 1,0-1,1 1,-1-1,0 1,0 0,0 0,0 0,-1 0,1 0,-1 0,1 1,-1-1,1 1,-1 0,0 0,0 0,1 0,-1 0,0 0,0 1,0-1,0 1,0 0,0 0,0 0,0 0,0 1,0-1,0 1,0 0,0 0,1 0,-1 0,0 0,1 1,-1-1,0 1,1-1,0 1,-1 0,-23 20,0 2,1 0,1 1,2 1,1 2,0 0,3 1,0 1,2 1,1 0,-1 5,5-13,-3 4,1 0,1 1,2 0,1 0,1 1,1 0,1 1,2 0,2-1,0 24,3-44,0 1,1-1,0 0,1 1,0-1,0-1,1 1,0 0,1-1,-1 0,2 0,-1 0,1-1,0 0,1 0,0 0,0-1,0 0,1 0,0-1,0 0,7 3,3 2,1-2,0 0,0-1,1-1,0-1,0-1,0 0,0-2,1 0,3-1,13-3,1-2,-1-1,0-2,-1-1,0-3,0 0,-1-2,3-4,4-1,-1-1,0-2,-2-3,-1 0,-1-3,19-18,-42 32,-4 3,-1 0,1 1,1 0,0 1,0 0,0 1,1 0,0 0,1 2,-1-1,1 2,6-2,-16 6,0-1,0 1,-1 0,1 0,0 1,0-1,0 1,0-1,0 1,-1 0,1 0,0 0,-1 0,1 1,-1-1,1 1,-1-1,1 1,-1 0,0 0,0 0,0 0,0 0,0 1,-1-1,1 1,-1-1,1 1,-1-1,0 1,0 0,0 0,-1-1,1 1,0 2,1 4,-1 0,1 0,-2 0,1 0,-1 0,-1 0,1 1,-1-1,-1 0,-2 7,-3 4,-1-1,-1 0,-1 0,-1-1,0 0,-1-1,-1 0,0-1,-2-1,0 0,0-1,-1 0,-1-2,-10 7,-41 9,67-27,-1-1,0 1,0-1,0 1,0-1,0 0,0 0,0 0,0 0,1 0,-1-1,0 1,0 0,0-1,0 1,0-1,1 0,-1 0,0 0,1 0,-1 0,0 0,1 0,-1 0,1-1,0 1,-1 0,1-1,0 1,0-1,0 0,0 1,0-1,0 0,0-1,1-3,1 0,-1 0,1 0,0 0,1 0,0 0,0 1,0-1,0 1,1-1,0 1,0 0,0 0,1 0,0 0,0 1,0-1,0 1,1 0,-1 0,1 1,0-1,0 1,1 0,3-1,1 1,0 0,0 1,1 1,-1 0,0 0,1 1,-1 0,0 1,1 0,-1 0,0 2,0-1,0 1,0 0,0 1,-1 0,1 1,87 22,-61-27,0-2,0-1,0-2,-1-2,0-1,0-1,-1-2,0-1,0-2,-2-2,0-1,-1-1,0-1,-2-2,0-2,130-107,-157 130,0-1,-1 0,1 1,-1-1,1 0,-1 0,1 0,-1 0,0 0,1 0,-1-1,0 1,0 0,0-1,0 1,0-1,0 1,0-1,-1 1,1-1,0 0,-1 1,0-1,1 0,-1 1,0-1,0 0,0 1,0-1,0 0,0 0,0 1,0-1,-1 0,1 1,-1-1,1 0,-1 1,0-1,0 1,0-1,0 1,0-1,0 1,0 0,0-1,0 1,-1 0,1 0,0 0,-1 0,0 0,-8 1,0 1,1 1,-1-1,0 2,1-1,-1 2,1-1,0 1,0 0,0 1,1 0,0 1,0-1,0 1,0 1,1 0,0 0,1 0,-1 1,1 0,1 0,0 0,0 1,-1 3,-2 0,0 1,1 1,1 0,0 0,0 0,2 0,0 1,0 0,1 1,2-11,1 0,-1 0,1 0,0 0,0 0,0 0,1 0,0 0,0 0,0-1,1 1,-1 0,1 0,0-1,1 1,-1-1,1 0,-1 0,1 0,1 0,-1 0,1 0,-1-1,1 0,0 0,0 0,0 0,5 2,7 0,0 0,1 0,0-2,0 0,0-1,0 0,0-2,1 0,-1-1,14-3,-19 4,0 0,0-2,0 1,0-1,-1-1,1 0,0-1,-1 0,0-1,0 0,-1-1,1 0,-1-1,0 0,-1 0,0-1,0 0,0-1,-1 0,-1 0,1-1,-2 0,1 0,-1 0,-1-1,0 0,0 0,2-11,-7 15,0 0,0 0,-1 0,0 0,0 1,-1-1,0 0,0 0,0 1,-1-1,0 1,0 0,-1 0,0 0,0 0,0 1,-1-1,1 1,-1 0,-1 1,1-1,-1 1,1 0,-1 0,0 1,-1 0,1 0,-1 0,1 1,-1 0,0 0,1 0,-1 1,0 0,0 1,0 0,0 0,0 0,-3 1,9 0,0-1,0 1,1-1,-1 1,0 0,0-1,0 1,0 0,1 0,-1 0,0 0,1 0,-1 0,0 0,1 0,-1 0,1 0,0 0,-1 0,1 0,0 0,0 0,0 0,0 0,-1 0,2 1,-1-1,0 0,0 0,0 0,0 0,1 0,-1 0,0 0,1 0,-1 0,1 0,0 0,-1 0,1 0,0 0,-1 0,1 0,0 0,0-1,0 1,0 0,-1-1,1 1,0-1,0 1,0-1,0 1,1-1,-1 0,0 1,0-1,0 0,0 0,0 0,0 0,0 0,1 0,-1 0,0 0,0 0,0-1,0 1,21 3,0 0,0-2,1 0,-1-2,0-1,0 0,0-1,3-3,28-2,99-16,-114 18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32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38,'22'35,"58"201,-40-111,-5 1,3 48,2 150,-29-263,15-92,54-170,59-203,8-42,-137 423,-3 10</inkml:trace>
  <inkml:trace contextRef="#ctx0" brushRef="#br0" timeOffset="886.344">678 885,'-151'292,"393"-659,-242 366,0 1,0-1,0 1,0-1,0 1,0-1,0 1,0-1,0 1,1-1,-1 1,0 0,0-1,0 1,1-1,-1 1,0-1,1 1,-1 0,0-1,1 1,-1 0,0 0,1-1,-1 1,1 0,-1 0,1-1,-1 1,1 0,-1 0,0 0,1 0,-1 0,1 0,-1 0,1 0,-1 0,1 0,-1 0,1 0,-1 0,1 0,-1 0,1 0,-1 0,1 1,-1-1,1 0,-1 0,0 1,1-1,-1 0,0 1,1-1,-1 0,1 1,-1-1,0 0,0 1,1-1,-1 1,0-1,0 1,0-1,1 0,-1 1,0-1,2 38,-2-33,-3 230,3-235,-1 1,1 0,0 0,-1 0,1-1,0 1,0 0,-1 0,1 0,0 0,0 0,0 0,0-1,0 1,0 0,0 0,0 0,1 0,-1 0,0 0,0-1,1 1,-1 0,0 0,1 0,-1-1,1 1,-1 0,1-1,0 1,-1 0,1-1,0 1,-1-1,1 1,0-1,0 1,-1-1,1 1,0-1,0 0,0 1,0-1,-1 0,1 0,0 0,0 0,0 0,0 0,0 0,0 0,0 0,-1 0,1 0,0 0,0-1,0 1,0 0,-1-1,1 1,0-1,0 1,-1-1,1 1,0-1,0 1,-1-1,1 0,0 0,82-120,37-40,-115 156,-5 4,0 0,1 0,-1 0,0 0,1 0,-1 0,0 0,1 0,0 1,-1-1,1 0,-1 0,1 0,0 1,-1-1,1 0,0 1,0-1,0 1,0-1,-1 1,1-1,0 1,0-1,0 1,0 0,0 0,0-1,0 1,0 0,0 0,0 0,0 0,0 0,0 0,0 1,0-1,0 0,0 0,0 1,0-1,0 0,0 1,0-1,0 1,-1-1,1 1,0 0,0-1,-1 1,2 0,0 15,-1 0,-1 0,0 0,-1 0,-1 0,0 0,-1-1,-1 1,0-1,-1 0,1 1,-49 138,53-137,2-2</inkml:trace>
  <inkml:trace contextRef="#ctx0" brushRef="#br0" timeOffset="2468.133">1467 942,'-222'292,"182"-257,42-59,9 6,0 0,1 1,2 1,-1 0,2 1,0 0,7-4,35-37,63-55,-119 110,0 0,0 0,0 0,0 0,1 1,-1-1,0 0,0 1,1-1,-1 1,0-1,1 1,-1-1,0 1,1 0,-1 0,1 0,-1 0,1 0,-1 0,0 0,1 0,-1 0,1 1,-1-1,0 1,1-1,-1 1,0-1,0 1,1 0,-1 0,0-1,0 1,0 0,0 0,0 0,0 0,0 0,0 1,0-1,-1 0,1 0,0 1,-1-1,1 0,-1 1,0-1,1 0,-1 1,0-1,0 0,1 2,11 140,20-16,-26-108</inkml:trace>
  <inkml:trace contextRef="#ctx0" brushRef="#br0" timeOffset="2717.06">1270 1110,'43'-4,"38"-3,11 1,-6 2,-13 0,-14 2,-12 1,-9 1,-12-1</inkml:trace>
  <inkml:trace contextRef="#ctx0" brushRef="#br0" timeOffset="2969.979">2089 970,'-10'38,"-2"23,-1 5,3-3,-1-13,0-15</inkml:trace>
  <inkml:trace contextRef="#ctx0" brushRef="#br0" timeOffset="3200.436">1834 913,'34'39,"25"16,7 5,-2-8,-7-8,-9-12,-8-6,-6-8,-8-7</inkml:trace>
  <inkml:trace contextRef="#ctx0" brushRef="#br0" timeOffset="3765.72">2484 518,'43'-4,"38"-3,11-4,-7 0,-12 1,-13 3,-13 3,-14 1</inkml:trace>
  <inkml:trace contextRef="#ctx0" brushRef="#br0" timeOffset="4034.974">2540 744,'34'9,"25"4,7-1,-2-2,-3-3,-7-7,-7-4,-8-1,-10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39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1 787,'138'-115,"-64"56,-3-3,35-41,-98 96,0 1,-1-2,0 1,-1-1,1 0,-2 0,1-1,-1 0,0 0,-1 0,0 0,0-1,-1 1,0-1,-1 0,0 0,-1 0,0 0,-1-1,0-6,0 16,0 1,0-1,-1 0,1 0,-1 0,1 1,-1-1,1 0,-1 0,1 1,-1-1,1 0,-1 1,0-1,1 0,-1 1,0-1,0 1,0 0,1-1,-1 1,0-1,0 1,0 0,0 0,0 0,1-1,-1 1,0 0,0 0,0 0,0 0,0 0,0 1,0-1,0 0,1 0,-1 1,0-1,0 0,0 1,0-1,1 1,-1-1,0 1,1-1,-1 1,0 0,-34 31,18-13,-119 154,128-160,0 0,1 1,0 0,1 0,1 0,0 1,1 0,0 0,2 0,0 0,0 1,1-1,1 1,1-10,-1-1,1 0,0 0,0 0,0 0,1 0,0 0,0 0,0-1,0 1,1-1,0 1,0-1,0 0,0 0,1 0,0-1,0 1,0-1,0 0,0 0,0 0,1 0,-1-1,1 0,0 0,0 0,0-1,0 1,0-1,0 0,0-1,0 1,1-1,-1 0,0 0,0-1,0 0,4 0,28-8,0-1,0-1,-1-2,-1-2,0-1,32-20,-15 8,27-13,-2-4,-2-3,-2-4,5-8,-55 39,0 0,-2-1,0-1,-1-1,-2-1,0-1,3-10,-19 34,-1 0,0 0,1 0,-1 0,0-1,0 1,-1-1,1 1,0 0,-1-1,1 1,-1-1,0 1,0-1,0 1,0-1,-1 1,1-1,-1 1,1-1,-1 1,0-1,0 1,0 0,0-1,0 1,0 0,-1 0,1 0,-1 0,0 0,1 0,-1 1,0-1,0 0,0 1,0 0,0-1,-1 1,1 0,0 0,-1 0,1 0,0 1,-1-1,1 1,-1-1,1 1,-1 0,1 0,-1 0,1 0,-1 0,1 1,-2 0,-9 3,0 2,1 0,0 0,0 1,1 0,0 1,0 1,1 0,0 0,0 1,1 0,0 0,1 1,0 0,1 1,-3 7,-2-1,1 0,0 0,2 1,1 1,0 0,1 0,1 0,1 1,-1 9,6-25,-1 1,1-1,0 0,1 0,-1 0,1 1,0-1,1 0,-1 0,1 0,0-1,0 1,1 0,-1-1,1 1,0-1,0 0,0 0,1 0,0 0,-1-1,1 1,0-1,1 0,-1 0,1-1,-1 1,1-1,0 0,0 0,-1-1,3 1,12 4,0-2,1 0,0-1,-1-1,1-1,0-1,18-1,-5-4,-1-1,0-1,0-2,0-1,-1-1,0-2,-1-1,-1-1,16-12,-13 8,-1-2,-1-1,-1-1,-1-1,-1-2,-1-1,-1 0,17-29,-36 47,0 0,-1 0,0-1,-1 0,0 0,-1 0,0-1,0 1,-1-1,-1 1,1-1,-2 0,0 0,0 1,-1-1,0 0,-1 0,0 1,0-1,-4-5,6 14,-1-1,0 1,0 0,0 0,-1 0,1 0,0 1,-1-1,1 0,-1 1,0-1,1 0,-1 1,0 0,0-1,0 1,0 0,0 0,0 0,0 1,-1-1,1 0,0 1,0-1,-1 1,1 0,0 0,0 0,-1 0,1 0,0 0,-1 1,1-1,0 1,0-1,-1 1,-70 47,57-32,1 0,1 1,0 0,1 2,1-1,1 1,0 1,2 0,0 1,1-1,2 2,0-1,1 1,1-1,1 2,1-1,1 0,1 15,2-26,1-1,0 1,1-1,0 0,1 0,0 0,1 0,0-1,0 0,1 0,0-1,0 1,1-2,0 1,0-1,1 0,0-1,1 0,-1-1,1 1,0-2,0 0,0 0,1 0,0-2,-1 1,1-1,0-1,0 0,10 0,4-1</inkml:trace>
  <inkml:trace contextRef="#ctx0" brushRef="#br0" timeOffset="451.357">2597 53,'-20'34,"-45"79,5 3,0 14,37-74,-3-2,-1 0,-3-2,-27 34,-18-10,59-65</inkml:trace>
  <inkml:trace contextRef="#ctx0" brushRef="#br0" timeOffset="751.18">1976 138,'34'34,"34"34,11 11,-3-3,-10-10,-11-11,-10-10,-9-14,-4-6,-4-2,-6-2,-3 2,1 1,-3 1,1-3,-4-1,1 1,-1-3</inkml:trace>
  <inkml:trace contextRef="#ctx0" brushRef="#br0" timeOffset="1384.29">2681 984,'131'-227,"-130"225,-1 0,1 0,0 0,0 0,0 1,0-1,0 0,0 0,0 1,0-1,1 1,-1-1,1 1,-1-1,1 1,-1 0,1 0,0 0,0 0,-1 0,1 0,0 0,0 1,0-1,0 1,0-1,0 1,0 0,0 0,0 0,0 0,0 0,0 0,0 0,0 1,0-1,0 1,0-1,0 1,0 0,0 0,0 0,-1 0,1 0,0 0,-1 1,1-1,-1 0,1 1,-1-1,0 1,0 0,1-1,-1 1,0 0,0 0,0 1,6 30,-8-30,1 0,-1-1,1 1,0 0,-1-1,1 1,1 0,-1 0,0-1,1 1,-1 0,1-1,0 1,0-1,0 1,0-1,0 1,1-1,-1 1,1-1,0 0,-1 0,1 0,0 0,0 0,0-1,0 1,1 0,-1-1,0 0,1 1,-1-1,1 0,-1 0,1 0,0-1,-1 1,1-1,0 1,0-1,-1 0,1 0,0 0,1-1,71-66,-63 55,-8 6,1 0,0 0,0 0,1 1,-1 0,1 1,0-1,1 1,-1 0,1 0,-1 1,1 0,0 0,1 1,-1-1,0 2,1-1,-1 1,-5 2,0 1,0-1,0 1,0 0,0 0,-1 0,1 0,-1 0,1 0,-1 0,0 0,0 1,0-1,0 0,0 1,0-1,-1 1,1-1,-1 1,0-1,1 1,-1 0,-1-1,1 1,0-1,0 1,-1-1,0 1,1-1,-1 0,0 1,0-1,0 0,-1 1,0 0,-2 17,-1 36,3-31</inkml:trace>
  <inkml:trace contextRef="#ctx0" brushRef="#br0" timeOffset="1953.83">3528 674,'-196'263,"231"-288,68-100,-86 100,1 2,0 0,2 1,1 1,0 0,7-2,-27 21,0 0,0 1,1-1,-1 0,1 1,-1 0,1-1,-1 1,1 0,0 0,-1 0,1 0,0 0,0 0,0 0,0 1,0-1,0 1,0-1,0 1,0 0,0 0,0 0,0 0,0 0,0 0,0 0,0 1,0-1,0 1,0 0,0-1,0 1,-1 0,1 0,0 0,0 0,-1 1,1-1,-1 0,1 1,-1-1,1 1,-1-1,0 1,0 0,0 0,0-1,0 1,0 0,0 0,-1 0,1 0,0 107,-3-96,0 0,2 0,-1 0,2 0,0 0,0 0,1-1,1 1,3 11,4-7,1-4</inkml:trace>
  <inkml:trace contextRef="#ctx0" brushRef="#br0" timeOffset="2205.322">3499 815,'24'5,"13"1,5 0,0-1,-3-1,-2-2,-4-6,-1-2,-3 0,-5 1</inkml:trace>
  <inkml:trace contextRef="#ctx0" brushRef="#br0" timeOffset="2550.16">4233 589,'-5'20,"-6"10,-1 5,-4 2,1-1,-1-6,1-4,-1-1,-3-6,3 0,-2-4,-2-4,2-9,4-5</inkml:trace>
  <inkml:trace contextRef="#ctx0" brushRef="#br0" timeOffset="2805.881">3979 646,'35'24,"-2"2,0 1,-2 1,-2 2,15 19,113 118,-144-151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8:01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26,'24'0,"22"0,8 0,5 0,-3 0,-6 0,-8 0,-5 0,-4 0,-4 0,-1-5,-1-1,0 0,0 1,-4 1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8:0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31,'43'0,"39"0,14 0,-4-5,-8-2,-13 1,-10 1,-10 2,-9 0,-6 2,-10 1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3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0,'-31'5,"0"0,1 2,-1 2,2 0,-1 2,1 2,1 0,0 2,0 1,14-8,1 1,0 1,1 0,0 1,1 0,0 0,0 1,1 1,1 0,0 0,1 1,0 0,1 0,1 1,0 0,1 0,1 0,-2 9,6-13,0 0,0 1,1-1,1 0,0 0,0 0,1 0,1 0,0-1,0 1,1-1,0 0,1 0,0-1,0 0,1 0,1 0,-1-1,1 0,1 0,-1-1,1 0,1-1,-1 0,1 0,0-1,0-1,1 1,-1-2,1 1,0-1,0-1,0 0,0-1,0 0,1 0,8-2,7-1,0-1,-1-1,0-1,0-1,0-2,-1 0,0-2,0-1,-1-1,-1-1,0-1,9-7,-3-1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5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20,'-29'-6,"-1"1,1 1,-1 1,0 2,0 1,0 1,0 2,1 1,-1 1,1 1,-24 10,40-11,0 1,0 0,1 1,-1 1,2 0,-1 1,1 0,1 0,-1 2,2-1,-1 1,2 0,-1 1,2 0,-1 0,-2 9,-6 14,2 0,1 0,2 1,2 1,-3 26,9-48,1 0,1 0,0 0,1 0,1 0,0 0,1-1,1 1,0 0,2 2,-3-11,0 0,1 1,-1-1,1 0,1 0,-1 0,1-1,0 1,1-1,-1 0,1 0,0-1,0 1,0-1,1 0,-1-1,1 1,0-1,0 0,1 0,-1-1,0 0,5 1,1-3,0 0,-1 0,1-2,0 1,0-1,0-1,-1 0,0-1,1 0,-1-1,-1 0,1-1,-1 0,0 0,0-1,-1 0,0-1,8-8,-8 9,53-48,-1-4,-4-1,-2-3,26-41,-11 16,62-82,-115 157,-15 25,-15 30,1-12,0 1,3 0,0 0,2 1,1 0,1 0,2 0,2 1,0-1,3 1,0-1,2 0,6 24,-8-52,2 17,1-1,1-1,1 1,0-1,2 0,0-1,1 0,1 0,1-1,0-1,1 0,2 1,7 0</inkml:trace>
  <inkml:trace contextRef="#ctx0" brushRef="#br0" timeOffset="585.814">1037 924,'11'-35,"2"1,1 1,2 0,1 1,2 1,8-9,-24 34,-1 1,2 0,-1 1,1-1,-1 1,1-1,1 1,-1 0,1 1,-1-1,1 1,0 0,0 0,0 0,1 1,3-2,-6 5,0 0,-1 1,1 0,-1-1,0 1,1 0,-1 0,0 0,0 0,0 0,0 1,-1-1,1 1,-1-1,1 1,-1 0,0-1,0 1,0 0,0 0,-1 0,1 0,-1-1,1 1,-1 0,0 0,0 0,-1 0,1 0,-1 0,1 0,-2 2,3 9,11 45,-12-58,1 0,-1 0,1 0,-1 0,1 0,-1 0,1 1,-1-1,1 0,0 0,0-1,0 1,-1 0,1 0,0 0,0 0,0-1,0 1,0-1,0 1,1 0,-1-1,0 0,0 1,0-1,0 0,1 1,-1-1,0 0,0 0,1 0,-1 0,0 0,0-1,0 1,1 0,-1 0,0-1,0 1,0-1,0 1,0-1,0 1,1-1,85-85,-48 40,-34 40,0 1,0 0,0 0,1 0,-1 0,1 1,1 0,-1 0,0 1,1 0,0 0,0 0,4 0,-8 4,0 0,-1 1,1-1,-1 1,1 0,-1-1,0 1,0 1,0-1,0 0,0 0,0 1,0-1,-1 1,1-1,-1 1,0 0,0 0,0-1,0 1,0 0,-1 0,1 0,-1 0,0 0,0 0,0 0,0 0,0 0,-1 0,1 0,-1 0,0 0,1 2,-3 114,2-94</inkml:trace>
  <inkml:trace contextRef="#ctx0" brushRef="#br0" timeOffset="1035.222">2024 613,'-249'260,"228"-234,50-45,100-121,-17 45,-109 94,-1 0,0 0,0 1,0-1,1 0,-1 1,0-1,1 1,-1 0,0 0,1 0,-1 0,0 0,1 0,-1 1,0-1,0 1,1 0,-1 0,0 0,0 0,0 0,0 0,0 0,0 0,0 1,0-1,0 1,-1 0,1-1,-1 1,1 0,-1 0,0 0,0 0,0 0,0 0,0 1,0-1,0 0,-1 0,1 1,-1-1,1 0,-1 1,0-1,0 0,0 1,-1 1,3 8,1 0,0 1,1-1,0-1,1 1,0 0,1-1,0 0,1-1,0 1,0-1,2-1,-1 1,10 7,1-1,-3-1</inkml:trace>
  <inkml:trace contextRef="#ctx0" brushRef="#br0" timeOffset="1290.725">1798 839,'34'0,"30"0,8 0,-2 0,-8 0,-11 0,-9 0,-11 5,-6 1,-3 0,-5-1</inkml:trace>
  <inkml:trace contextRef="#ctx0" brushRef="#br0" timeOffset="1506.178">2786 641,'-19'34,"-7"20,2 6,-1-7,0-8,-1-11,4-12</inkml:trace>
  <inkml:trace contextRef="#ctx0" brushRef="#br0" timeOffset="1736.496">2476 670,'33'24,"26"17,8 2,-3-1,-8-9,-8-9,-8-4,-6-6,-3-4,-8 0,-2-2,-6-2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7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573 439,'-142'44,"51"-11,2 3,-81 48,153-75,-33 24,49-32,0-1,0 1,0 0,0 0,0 0,0-1,0 1,1 0,-1 0,0 0,1 1,-1-1,1 0,-1 0,1 0,-1 0,1 0,0 1,0-1,-1 0,1 0,0 1,0-1,0 0,0 0,1 1,-1-1,0 0,0 0,1 0,-1 1,1-1,-1 0,1 0,-1 0,1 0,0 0,-1 0,1 0,0 0,0 0,0 0,0 0,0-1,1 2,7 2,1 1,0-1,0-1,0 0,0 0,1-1,-1 0,1-1,-1-1,1 1,0-1,9-2,27 3,99 22,-144-23,-1 0,1 0,0 0,0 0,-1 0,1 1,0-1,-1 0,1 1,0 0,-1-1,1 1,-1 0,1 0,-1 0,0 0,1 0,-1 0,0 0,1 1,-1-1,0 0,0 1,0-1,0 1,-1-1,1 1,0-1,-1 1,1 0,0-1,-1 1,0 0,0-1,1 1,-1 0,0 0,0-1,0 1,-1 0,1-1,0 1,-1 0,1 0,-1-1,1 1,-1-1,0 1,0-1,0 1,0-1,0 1,0-1,0 0,0 1,0-1,-1 0,1 0,-1 0,-165 153,17-21,149-131,-1 0,1 0,-1 0,1 0,0 0,0 0,0 0,0 1,0-1,1 0,-1 1,0-1,1 0,0 1,0-1,0 1,0-1,0 0,0 1,0-1,1 1,-1-1,1 0,0 1,0-1,0 0,0 0,0 0,0 0,0 0,1 0,-1 0,1 0,0 0,-1-1,1 1,0 0,0-1,0 0,0 1,2 0,94 38,-85-36,-1 0,0-1,1 0,0-1,0 0,0-1,-1-1,1 0,0-1,0 0,0-1,0 0,-13 1,15-2,0 0,0-1,0-1,0-1,-1 0,0-1,0-1,-1 0,0 0,0-1,-1-1,4-4,-3-2</inkml:trace>
  <inkml:trace contextRef="#ctx0" brushRef="#br0" timeOffset="465.184">263 16,'-3'-16,"-2"26,-4 27,2 25,2 0,4 0,1 0,4 1,5 16,1 54,5 66,-3-80,-5 0,-5 0,-6 0,-4-1,-7 9,-43 153,50-251,2-24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8:04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0 838,'110'-59,"-3"-4,72-58,-131 85,-2-2,-2-3,-2-1,8-13,-41 45,0-1,-1 0,-1-1,0 1,-1-1,0-1,0 1,-2-1,1 0,0-7,-5 17,0 0,0-1,-1 1,1 0,-1 0,1 0,-1 0,0 0,0 1,0-1,-1 0,1 0,-1 1,0-1,1 1,-1-1,0 1,0 0,-1 0,1-1,0 2,-1-1,1 0,-1 0,0 1,1-1,-1 1,0 0,0 0,0 0,0 0,0 1,0-1,0 1,0 0,0 0,0 0,0 0,0 0,0 1,0-1,0 1,0 0,0 0,0 0,0 0,0 0,1 1,-1 0,0-1,1 1,0 0,-1 0,1 0,-2 2,-8 8,0 0,1 1,1 0,0 1,1 0,0 0,1 1,1 0,0 0,1 1,1 0,0 0,1 0,1 1,0-1,1 16,0-21,0-1,1 0,1 1,0-1,0 0,1 0,0 1,1-1,0 0,1 0,0 0,1 0,0-1,0 1,1-1,0 0,0-1,1 1,1-1,1 3,0-3,1 0,0-1,0 0,0 0,1-1,0 0,0-1,0 0,1-1,0 0,-1 0,2-1,-1 0,0-1,0-1,1 0,-1 0,1-1,-1-1,1 1,-1-2,1 0,-1 0,0-1,5-2,25-12,1-1,-2-2,-1-2,0-1,-2-3,0 0,-2-3,5-7,-25 24,-1-1,-1 0,0-1,0 0,-2-1,0 0,-1-1,0 0,-1-1,-1 0,-1 0,0-1,-1 0,-1 0,-1 0,0-1,0-14,-4 31,1 0,-1 0,0-1,0 1,0 0,0 0,0 0,-1-1,1 1,-1 0,1 0,-1 0,0 0,0 0,1 0,-2 0,1 0,0 0,0 1,-1-1,1 0,-1 1,1-1,-1 1,1-1,-1 1,0 0,0 0,0 0,0 0,0 0,0 0,0 0,0 1,0-1,0 1,0-1,-1 1,1 0,0 0,0 0,0 0,-1 0,1 1,0-1,0 1,0-1,0 1,0 0,0 0,0-1,0 2,0-1,0 0,0 0,0 1,-9 7,1 0,0 1,1 0,0 1,0 0,1 0,0 1,1 0,1 0,0 1,0 0,2 0,-1 0,2 1,-1-1,2 1,-1 8,3-13,0 0,0 1,1-1,0 0,1 0,0 0,0 0,1 0,0 0,0-1,1 1,1-1,-1 0,1 0,0 0,1-1,0 0,0 0,1-1,0 1,0-1,0-1,1 1,-1-1,1-1,1 1,-1-1,1-1,-1 0,1 0,0 0,0-1,0-1,0 1,2-1,0 0,0 0,0 0,0-1,0-1,-1 0,1 0,0-1,0 0,-1-1,0 0,1-1,-1 0,0 0,-1-1,1-1,1 0,12-10,-1 0,0-1,-1-2,-1 0,-1-1,0-1,-2 0,0-1,11-22,-15 24,-1 0,0-2,-2 1,0-1,-2-1,0 1,-2-1,0-1,-2 1,0-1,-2 0,0-23,-2 45,0 1,0-1,0 0,0 0,0 1,-1-1,1 0,-1 0,1 1,-1-1,0 0,1 1,-1-1,0 1,0-1,0 1,0-1,0 1,-1 0,1-1,0 1,-1 0,1 0,0 0,-1 0,0 0,1 0,-1 1,1-1,-1 1,0-1,1 1,-1-1,0 1,0 0,1 0,-1 0,0 0,0 0,0 0,1 0,-1 0,0 1,0-1,1 1,-1-1,0 1,1 0,-1 0,1 0,-1 0,1 0,-1 0,1 0,0 0,0 0,-1 1,1-1,0 1,0-1,0 1,0-1,0 2,-10 14,1 1,0 0,2 1,0 0,1 0,0 1,2 0,1 0,0 0,1 1,1 0,0 4,1 0,1 1,1-1,2 0,0 0,1 0,2 0,1-1,0 0,2 0,1-1,0 0,2 0,1-2,2 3,-12-19,-1-1,0 0,0 1,1-1,-1-1,1 1,-1 0,1-1,0 1,1-1,-1 0,1 0,-1 0,1 0,0-1,0 1,0-1,0 0,0 0,1-1,-1 1,0-1,1 0,-1 0,1-1,0 1,-1-1,1 0,11-4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8:0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0 171,'155'431,"-126"-280,-29-150,0 0,0 0,0 0,0-1,0 1,0 0,1 0,-1 0,0-1,0 1,1 0,-1 0,1-1,-1 1,1 0,-1 0,1-1,-1 1,1-1,-1 1,1-1,0 1,-1-1,1 1,0-1,0 1,-1-1,1 0,0 1,0-1,0 0,-1 0,1 0,0 1,0-1,0 0,0 0,-1 0,1 0,0-1,0 1,0 0,0 0,-1 0,1-1,0 1,0 0,0-1,-1 1,1-1,0 1,-1-1,1 1,0-1,-1 1,1-1,0 0,26-46,-24 42,98-236,93-174,-183 383,-3 6</inkml:trace>
  <inkml:trace contextRef="#ctx0" brushRef="#br0" timeOffset="805.428">480 678,'-18'24,"2"1,0 1,1 0,2 1,1 1,0 0,3 0,-1 5,11-34,-1 1,1-1,-1 1,1 0,0 0,-1-1,1 1,-1 0,1 0,0 0,-1-1,1 1,0 0,-1 0,1 0,0 0,-1 0,1 0,-1 0,1 1,0-1,-1 0,1 0,0 0,-1 1,1-1,-1 0,1 1,-1-1,1 0,-1 1,1-1,-1 1,1-1,-1 1,1-1,-1 1,0-1,1 1,-1-1,0 1,1 0,-1-1,0 1,0-1,0 1,0 0,1-1,-1 1,0 0,0-1,0 1,0 0,0-1,-1 1,1-1,0 1,0 0,0-1,-1 1,1 0,0-1,0 1,-1-1,1 1,40-36,116-167,-156 202,1-2,1-1,0 0,0 1,0 0,0-1,0 1,1 0,-1 0,1 0,-1 0,1 1,0-1,-1 1,1-1,0 1,0 0,0 0,0 1,0-1,0 1,1-1,-1 40,-18 156,15-193,0-1,0 1,-1 0,1-1,0 1,1 0,-1-1,0 1,0 0,1-1,-1 1,1-1,0 1,-1 0,1-1,0 0,0 1,0-1,0 1,0-1,0 0,0 0,0 1,1-1,-1 0,0 0,1 0,-1-1,1 1,-1 0,1 0,0-1,-1 1,1-1,-1 0,1 1,0-1,-1 0,1 0,0 0,-1 0,1 0,0 0,-1 0,1-1,0 1,-1-1,1 1,0-1,-1 0,1 1,-1-1,1 0,90-89,-84 78,1 1,1 0,0 0,0 1,1 1,1 0,-1 0,12-6,-22 14,1 1,-1-1,0 0,0 0,1 1,-1-1,1 1,-1 0,0-1,1 1,-1 0,1 0,-1-1,1 1,-1 1,1-1,-1 0,1 0,-1 0,0 1,1-1,-1 1,1-1,-1 1,0-1,0 1,1 0,-1 0,0 0,0 0,0 0,0 0,0 0,0 0,0 0,0 0,0 0,0 1,-1-1,1 0,0 1,-1-1,1 0,-1 1,0-1,1 1,-1-1,0 1,5 78,-5-72,-1 8,0-13,0 1,0-1,1 1,-1-1,1 1,0-1,0 1,0-1,0 1,0-1,1 1,-1-1,1 1,0-1,0 0,1 1,-1-1,1 0,-1 0,1 0,0 0,0 0,1 0,-1 0,0-1,1 1,0-1,-1 0,1 0,0 0,0 0,0 0,1-1,-1 1,3 0,15 1</inkml:trace>
  <inkml:trace contextRef="#ctx0" brushRef="#br0" timeOffset="1253.842">1355 678,'-238'339,"314"-462,-61 105,0 0,1 1,1 1,0 0,1 1,1 1,0 1,6-3,-23 15,0 0,0 0,0 0,0 1,0-1,0 0,1 1,-1-1,0 1,0 0,0 0,0 0,0 0,1 0,-1 0,0 1,0-1,0 1,0-1,0 1,0 0,0 0,0 0,0 0,0 0,0 0,-1 0,1 1,0-1,-1 1,1-1,-1 1,1 0,-1-1,0 1,0 0,0 0,0 0,0 0,0 0,-1 0,1 2,15 97,-15-85,-1-8,0 0,1 1,0-1,1 0,-1 0,2 0,-1 0,1 0,0 0,1-1,0 0,0 1,1-2,-1 1,2 0,-1-1,1 0,0 0,0 0,0-1,1 0,3 2,7 0</inkml:trace>
  <inkml:trace contextRef="#ctx0" brushRef="#br0" timeOffset="1501.268">1242 932,'43'0,"29"0,7 0,-5 0,-11 0,-11 0,-9 0,-8 0,-9-5,-5-1,0 0,-5 1</inkml:trace>
  <inkml:trace contextRef="#ctx0" brushRef="#br0" timeOffset="1701.375">1976 819,'-10'24,"-3"18,1 6,2-5</inkml:trace>
  <inkml:trace contextRef="#ctx0" brushRef="#br0" timeOffset="1953.78">1778 735,'20'33,"15"17,2 4,0-8,-2-5,-3-11,0-6,-3-6,0-7,-5 0,-3-2,-4-3</inkml:trace>
  <inkml:trace contextRef="#ctx0" brushRef="#br0" timeOffset="3305.665">1919 1045,'-4'5,"-8"6,-5 6,-5 1,2 1,-2-2,4 1,0-3,3-4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8:44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2737 59,'12'-7,"-1"-1,1 2,0 0,0 0,1 1,0 0,0 1,0 1,0 0,0 1,1 0,-1 1,12 0,-24 1,1 0,-1 1,1-1,-1 0,0 1,1-1,-1 0,0 1,1 0,-1-1,0 1,0 0,0-1,1 1,-1 0,0 0,0 0,0 0,0 0,-1 0,1 0,0 1,0-1,-1 0,1 0,0 1,-1-1,0 0,1 1,-1-1,0 0,1 1,-1-1,0 1,0-1,0 0,0 1,0-1,-1 1,1-1,0 0,-1 1,1-1,-1 0,1 1,-1-1,0 1,-41 61,38-58,0-2,1 0,-1 0,1 0,0 0,0 1,0 0,0-1,1 1,-1 0,1 0,0 0,0 1,1-1,-1 0,1 1,0-1,0 1,0-1,1 1,0 0,0-1,0 1,0 0,1-1,-1 1,1-1,0 1,1-1,-1 1,1-1,0 0,0 0,0 0,2 2,7 2,1 0,0-1,0 0,1-1,-1-1,1 0,1 0,-1-2,12 3,41 14,-42-12,-2 0</inkml:trace>
  <inkml:trace contextRef="#ctx0" brushRef="#br0" timeOffset="-4350.096">0 483,'56'17,"-11"-11,-1-1,1-2,0-2,31-4,10 2,83 1,-141 8,-28-8,-1 0,1 0,0 0,-1 0,1 0,0 0,-1 0,1 0,0 0,-1 0,1 1,0-1,0 0,-1 0,1 0,0 0,0 1,-1-1,1 0,0 0,0 1,-1-1,1 0,0 0,0 1,0-1,0 0,0 1,-1-1,1 0,0 1,0-1,0 0,0 1,0-1,0 0,0 0,0 1,0-1,0 0,0 1,0-1,0 0,0 1,1-1,-1 0,0 1,0-1,0 0,0 0,0 1,1-1,-1 0,0 0,0 1,1-1,-1 0,0 0,0 0,1 1,-1-1,-14 4</inkml:trace>
  <inkml:trace contextRef="#ctx0" brushRef="#br0" timeOffset="-4053.647">57 766,'14'0,"20"4,8 3,2-2,-1 0,-4-1,-3-2,-4-1,-2-1,-1 0,-1 0,0 0,-1 0,1 0,0-1,0 1,0 0,-5 0</inkml:trace>
  <inkml:trace contextRef="#ctx0" brushRef="#br0" timeOffset="-466.907">875 1047,'304'-216,"-293"208,17-10,-2-2,0 0,-2-2,0 0,-1-2,-2 0,12-18,-20-13,-13 53,-1 1,1 0,0 0,-1 0,0 0,1 0,-1 0,1 0,-1 0,0 0,0 0,0 0,1 0,-1 1,0-1,0 0,0 1,0-1,0 0,-1 1,1-1,0 1,0 0,0-1,0 1,0 0,-1 0,1 0,0-1,0 1,0 0,-1 1,1-1,0 0,0 0,0 0,-1 1,1-1,0 1,0-1,0 1,0-1,0 1,0 0,0 0,-10 6,0 0,0 1,1 0,0 1,0 1,1-1,1 1,0 1,0-1,1 2,0-1,1 1,-4 9,6-13,-4 3,1 1,1 1,0-1,1 1,1 0,0 0,0 1,1-1,1 1,0-1,1 1,1 0,0 0,1 0,0-1,1 1,1 0,0-1,1 2,0-10,0-1,0 0,1 0,0 0,-1-1,1 1,0-1,1 0,-1-1,0 0,1 1,0-2,-1 1,1 0,0-1,0 0,0-1,0 0,0 1,0-2,-1 1,1-1,0 0,0 0,0 0,12 0,14-3,0-1,-1-2,1-1,-1-1,-1-2,0-1,-1-1,0-2,7-5,19-13,-2-1,-1-4,-3-1,-1-2,38-43,-83 81,3-1,0-2,0 1,-1-1,1 1,-1-1,0-1,-1 1,1-1,-1 0,-1 0,1 0,-1 0,-1-1,1 1,-1-1,0 0,-1 0,1-5,-4 11,0-1,0 1,1 0,-1 0,0 0,0 1,-1-1,1 0,0 1,-1-1,1 1,-1 0,1 0,-1 0,1 0,-1 0,0 1,0-1,1 1,-1 0,0 0,0-1,1 2,-1-1,0 0,0 1,1-1,-1 1,0 0,1 0,-1 0,1 0,-1 0,1 1,0-1,-1 1,1-1,0 1,0 0,0 0,0 0,-1 1,-11 6,1 0,0 1,0 1,1 0,1 0,0 1,0 1,1 0,1 0,0 1,1 0,0 0,1 1,1 0,0 0,1 1,1 0,1 0,0 0,1 0,0 0,1 2,3-11,-1 0,1-1,0 1,0 0,1-1,0 1,0-1,1 0,0 0,0 0,0 0,1-1,-1 0,1 0,1 0,-1 0,1-1,-1 0,1 0,5 2,133 53,-129-56,0 1,0-2,-1 0,1-1,0 0,0-2,0 1,0-2,0 0,0-1,0 0,-1-1,0-1,0 0,0-1,0 0,4-4,12-8,-1-1,0-1,-2-2,0 0,-2-2,23-26,-38 37,-1 0,0-1,0 0,-2-1,1 1,-2-1,0-1,-1 1,-1-1,0 0,-1 0,0 0,-2-1,0 1,-1-14,0 27,1 1,-1 0,0-1,1 1,-1 0,-1 0,1-1,0 1,0 0,-1-1,1 1,-1 0,0 0,0 0,0 0,0-1,0 1,0 1,-1-1,1 0,0 0,-1 0,0 1,1-1,-1 1,0-1,0 1,0 0,0-1,0 1,0 0,0 0,0 1,0-1,0 0,-1 1,1-1,0 1,-1 0,1 0,0 0,0 0,-1 0,-1 1,-6 5,1 0,-1 1,1 0,1 1,-1 0,1 0,1 1,0 0,0 0,1 1,0 0,0 0,1 0,1 1,-4 9,3-3,0 0,1 0,0 1,2-1,0 1,1 0,1-1,0 1,2 0,0 0,0-1,2 1,0-1,2 0,-1 0,2-1,0 0,1 0,1 0,0-1,1 0,1-1,0 0,1-1,0 0,7 4,1-5,-3-6</inkml:trace>
  <inkml:trace contextRef="#ctx0" brushRef="#br0" timeOffset="1531.345">3641 370,'-269'517,"243"-474,-1 0,-3-2,-1-1,-2-2,-1-1,-3-2,-34 27,-30 3,82-58</inkml:trace>
  <inkml:trace contextRef="#ctx0" brushRef="#br0" timeOffset="1881.96">3020 596,'22'18,"-2"1,0 1,-1 1,-1 0,-1 2,-1 0,-1 0,-1 2,1 4,40 77,-33-61,1-1,2-1,2-1,12 11,82 92,-111-130</inkml:trace>
  <inkml:trace contextRef="#ctx0" brushRef="#br0" timeOffset="2653.908">3670 1386,'18'-41,"2"1,2 0,2 2,1 0,2 2,1 1,26-24,-6 24,-47 35,0-1,-1 1,1-1,0 1,0-1,0 1,0-1,0 1,0 0,0 0,0-1,-1 1,1 0,0 0,0 0,0 0,0 0,0 0,0 0,0 0,0 1,0-1,0 0,0 0,0 1,0-1,0 1,-1-1,1 1,0-1,0 1,0 0,-1-1,1 1,0 0,-1-1,1 1,-1 0,1 0,-1 0,1-1,-1 1,1 0,-1 0,0 0,1 0,-1 0,0 0,0 0,0 0,0 0,0 0,0 0,0 0,0 0,-8 59,6-54,1 0,-1 0,1 0,0 0,0 0,1 0,0 0,0 0,0 0,1 0,0 1,0-1,0 0,1-1,0 1,0 0,1 0,1 3,-2-7,-1-1,1 1,-1-1,1 0,-1 0,1 1,-1-1,1 0,0 0,0-1,0 1,0 0,-1-1,1 1,0-1,0 1,0-1,0 0,0 0,0 0,0 0,0 0,0 0,0-1,0 1,0-1,0 1,0-1,0 0,0 0,-1 0,1 0,0 0,-1 0,1 0,0 0,-1-1,62-57,-53 47,-5 7,4-6,0 1,0 0,2 1,-1 0,1 1,0 0,1 0,9-4,-20 12,0-1,0 1,0 0,-1-1,1 1,0 0,0 0,0-1,0 1,0 0,-1 0,1 0,0 0,0 0,0 0,0 0,0 1,0-1,-1 0,1 0,0 1,0-1,0 1,-1-1,1 0,0 1,0-1,-1 1,1 0,0-1,-1 1,1 0,-1-1,1 1,-1 0,1-1,-1 1,1 0,-1 0,0 0,0 0,1-1,-1 1,0 0,0 0,0 0,0 0,0 0,0 0,0-1,0 1,0 0,0 0,0 0,-1 0,-8 59,8-55,-37 171,37-151</inkml:trace>
  <inkml:trace contextRef="#ctx0" brushRef="#br0" timeOffset="3148.245">4714 991,'-222'257,"254"-293,0 2,2 1,2 2,1 2,1 1,1 2,21-10,-58 34,0 0,0 1,0-1,1 1,-1 0,0 0,1 0,-1 0,1 0,-1 0,1 0,-1 1,1-1,-1 1,1 0,0 0,-1 0,1 0,-1 0,1 1,-1-1,1 1,-1 0,1-1,-1 1,1 0,-1 1,0-1,1 0,-1 1,0-1,0 1,0-1,0 1,0 0,-1 0,1 0,0 0,-1 0,0 1,1-1,-1 0,0 1,54 188,-48-170,-2-2</inkml:trace>
  <inkml:trace contextRef="#ctx0" brushRef="#br0" timeOffset="3384.321">4544 1160,'39'0,"31"0,9 0,-5 0,-9 5,-11 1,-11 0,-6-1,-6-2,-4 0,0-2,-6-1</inkml:trace>
  <inkml:trace contextRef="#ctx0" brushRef="#br0" timeOffset="8968.756">5503 1047,'0'0,"0"1,1-1,-1 0,0 0,0 1,0-1,0 0,0 0,1 0,-1 1,0-1,0 0,0 0,0 0,1 1,-1-1,0 0,0 0,1 0,-1 0,0 0,0 0,1 0,-1 1,0-1,0 0,1 0,-1 0,0 0,1 0,-1 0,0 0,0 0,1 0,-1-1,0 1,-14 27,-201 250,213-267,17-25,-3-4,-1-1</inkml:trace>
  <inkml:trace contextRef="#ctx0" brushRef="#br0" timeOffset="9537.983">5249 1047,'33'49,"106"129,-12-60,-108-104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1,'-57'236,"10"-45,-11 120,51-257,3 0,2 1,3-1,3 11,-4-63,0 0,0 0,0 1,0-1,0 0,1 0,-1 1,1-1,-1 0,1 0,0 0,0 0,0 0,0 0,0 0,1 0,-1 0,0 0,1-1,0 1,-1-1,1 1,0-1,0 1,0-1,1 1,9-3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0,'-28'13,"1"2,0 0,0 2,2 1,0 1,1 1,2 1,-19 20,39-38,-1-1,1 1,0 0,0 0,0 0,0 0,0 0,1 0,-1 0,1 1,0-1,0 1,0-1,1 1,-1-1,1 1,0-1,-1 1,2-1,-1 1,0-1,1 1,0-1,-1 1,2-1,-1 1,0-1,0 0,1 0,0 0,0 0,0 0,0 0,0 0,0 0,1-1,0 1,42 34,-40-35,0 0,0 0,0 1,-1 0,1 0,0 0,-1 1,0-1,0 1,0 0,-1 0,1 0,-1 1,0-1,0 1,0 0,-1 0,1 0,-1 0,-1 0,1 0,-1 1,0-1,0 1,0-1,-1 1,0-1,0 1,0-1,-1 1,1-1,-2 1,1-1,0 0,-3 4,-3 0,0-1,-1-1,-1 1,1-1,-1-1,0 1,-1-2,0 1,0-1,0-1,0 0,0 0,-1-1,0 0,0-1,0 0,0-1,0 0,0-1,-7-1,-7 3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57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570 198,'2'-4,"0"1,-1-1,1 0,-1-1,0 1,0 0,-1 0,1 0,-1-1,0 1,0 0,0-1,0 1,-1 0,0 0,0-1,0 1,0 0,-1 0,0 0,0 0,0 1,0-1,0 0,-1 1,1 0,-1-1,0 1,0 0,0 0,-1 1,1-1,-1 1,1 0,-1-1,0 2,0-1,0 0,0 1,0 0,0 0,0 0,-1 0,-2 0,-14 4,0 0,0 1,0 1,0 1,1 1,0 1,0 1,1 0,0 1,-16 13,16-13,0 2,1 0,1 1,0 1,1 1,0 0,1 1,1 0,0 1,1 1,1 0,1 1,1 0,0 1,1 0,2 1,-2 6,7-22,1 0,1 0,-1 0,1 0,-1 0,1 0,1 0,-1 0,1 0,0 0,0 0,0-1,1 1,0 0,0-1,0 1,0-1,1 1,-1-1,1 0,0 0,1 0,-1-1,1 1,-1-1,1 0,0 0,0 0,1 0,-1-1,0 0,1 0,0 0,-1 0,1-1,2 1,14 1,-1-1,1-1,0-1,0-1,0-1,-1 0,1-2,-1 0,1-2,-2 0,1-1,-1-1,0 0,5-5,13-7,-1-2,-1-2,-1-2,-1 0,-1-3,-2 0,-1-2,21-28,18-55,-66 107,-10 29,5-12,1-1,0 1,1 0,0 0,0 0,1-1,0 1,1 0,0 0,1 0,0-1,0 1,1-1,0 1,1-1,0 0,0 0,1-1,0 1,1-1,0 0,0-1,1 1,0-1,0 0,0-1,1 0,0 0,0-1,1 1,0-2,-1 0,3 1,15 1,-3-2</inkml:trace>
  <inkml:trace contextRef="#ctx0" brushRef="#br0" timeOffset="431.381">1501 1,'-49'26,"36"-21,0 1,0 0,1 1,0 0,0 1,0 0,1 1,1 1,-1-1,1 2,1-1,0 1,1 1,-6 10,12-17,1 1,1-1,-1 1,1-1,0 1,0-1,0 1,1-1,0 1,0-1,1 1,-1-1,1 0,0 0,0 0,1 0,0 0,0 0,0 0,0-1,1 0,-1 0,1 0,0 0,1 0,-1-1,1 1,-1-1,1-1,0 1,0-1,0 1,0-1,1-1,-1 1,0-1,2 0,9 4,-11-5,-1 1,1 0,-1 0,1 0,-1 0,0 1,1 0,-1 0,0 0,0 0,0 1,0-1,-1 1,1 0,-1 0,0 1,0-1,0 1,0-1,1 4,-4-4,-1 1,0-1,0 0,-1 1,1-1,-1 0,1 0,-1 0,0 0,0 0,-1-1,1 1,0-1,-1 1,0-1,1 0,-1 0,0 0,0 0,0 0,-2 0,-4 4,0 1,-1-1,0 1,-1-2,1 1,-1-2,0 1,0-1,-1-1,1 0,-1-1,0 0,-5 0,16-2,0-1,0 1,1 0,-1 0,0-1,0 1,0 0,1-1,-1 1,0-1,0 1,1-1,-1 1,0-1,1 1,-1-1,1 0,-1 1,1-1,-1 0,1 1,-1-1,1 0,0 0,-1 0,1 1,0-1,0 0,0 0,0 0,0 0,-1 0,1 1,1-1,-1 0,0 0,0 0,0 0,0 1,1-1,-1 0,0 0,1 0,-1 1,0-1,1 0,-1 0,1 1,-1-1,1 1,0-1,-1 0,1 1,0-1,-1 1,1-1,0 1,0-1,8-13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81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6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1,'0'812,"21"-662,-17-126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81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34,'-16'431,"-33"-68,11-166,27-67,11-131,1-9</inkml:trace>
  <inkml:trace contextRef="#ctx0" brushRef="#br0" timeOffset="327.438">508 147,'79'-31,"0"4,2 4,1 3,0 3,1 5,1 3,35 2,213 12,-309-5</inkml:trace>
  <inkml:trace contextRef="#ctx0" brushRef="#br0" timeOffset="750.055">1779 543,'-22'8,"0"2,0 1,1 0,1 2,0 0,1 1,0 1,1 1,1 1,-8 10,14-14,1-1,1 2,0-1,0 2,2-1,-1 1,2 0,0 0,0 6,4-15,1-1,0 1,0 0,0 0,1-1,0 1,0 0,0 0,1-1,0 1,0 0,0-1,1 1,0-1,0 1,0-1,1 0,0 0,0 0,0 0,1 0,-1-1,1 1,0-1,0 0,1 0,1 0,0 0,1 0,-1 0,1 0,0-1,1-1,-1 1,0-1,1 0,-1-1,1 0,0 0,-1 0,1-1,0 0,-1-1,1 0,0 0,-1 0,1-1,-1 0,0-1,1 0,-1 0,-1 0,1-1,0 0,-1 0,0-1,0 0,0 0,0 0,-1-1,0 0,0 0,-1 0,1 0,-1-1,-1 0,1 0,0-3,3 0,-2 0,1 1,-1-2,-1 1,0-1,0 1,-1-1,-1 0,0 0,0 0,-1-1,0 1,-1 0,0-1,-1 1,0 0,-1 0,-1 0,1 0,-2 0,1 0,-1 1,-1-1,0 1,-1 0,-1-2,-23-18,15 19</inkml:trace>
  <inkml:trace contextRef="#ctx0" brushRef="#br0" timeOffset="1254.474">2230 655,'-7'8,"-10"10,0 0,2 1,0 1,1 1,1 0,1 0,1 1,-4 14,13-33,1 0,-1 0,1 0,0 0,0 0,0 0,1 0,-1 0,1 0,0 1,0-1,0 0,0 0,0 0,1 0,-1 0,1 1,0-1,0 0,0 0,0-1,0 1,1 0,0 0,-1-1,1 1,0-1,0 1,0-1,1 0,-1 1,0-1,1-1,0 1,-1 0,1-1,0 1,0-1,0 0,0 0,0 0,0 0,0 0,0-1,0 1,0-1,0 0,1 0,-1 0,19-6,-1 0,0-1,0 0,-1-2,0-1,0-1,-1 0,0-1,-1-1,-1-1,8-8,-7 8,12-13,-2-1,-1-1,-1-1,-2-1,-1-1,-1-2,-2 0,-1-1,-2-1,-2 0,-1-1,-1-1,-3 0,-1-1,0-14,-6 36,-1 0,0 1,-2-1,0 0,-1 0,-1 0,0 0,-3-9,3 20,1 1,-1-1,0 1,0 0,0 0,-1 0,1 0,-1 0,-1 1,1-1,-1 1,1 0,-1 0,-1 0,1 1,0-1,-1 1,0 0,1 0,-1 1,0-1,-1 1,1 0,0 1,-1-1,1 1,-2 0,-8 1,-1 2,1 0,0 1,0 0,1 1,-1 1,1 0,0 1,0 0,1 2,-1-1,2 2,-1-1,1 2,0 0,1 0,1 1,-1 0,2 1,-1 0,2 1,0-1,-1 4,-5 8,1 0,1 1,1 0,2 0,0 1,2 1,1-1,1 1,1 0,1 1,2-1,0 0,3 9,-1-21,1 0,0-1,1 0,0 0,2 0,-1 0,2 0,0-1,0 0,2 0,-1-1,1 0,1 0,0-1,1 0,0 0,1-1,0-1,0 0,1 0,1-1,-1-1,1 0,0 0,1-2,-1 1,1-2,0 0,0-1,8 1,98 1,-85-6</inkml:trace>
  <inkml:trace contextRef="#ctx0" brushRef="#br0" timeOffset="2237.674">3105 486,'-40'29,"2"1,2 2,0 2,3 1,-26 35,52-61,1 0,1 1,0-1,0 1,1 0,0 0,0 1,2-1,-3 10,5-17,-1 0,1 0,0 0,0 0,0 1,0-1,1 0,-1 0,1 0,0 0,0 0,0 0,0 0,0 0,1-1,-1 1,1 0,0-1,0 1,0-1,0 0,0 1,0-1,1 0,-1 0,1-1,-1 1,1 0,0-1,0 0,-1 1,1-1,0 0,0-1,1 1,7 2,0-2,0 1,1-1,-1-1,0 0,0-1,0 0,0-1,0 0,0 0,0-1,0-1,-1 0,1 0,-1-1,0-1,147-105,11-41,-166 153,-1-1,0 1,0 0,0 0,1 0,-1 0,0 0,0 0,0 0,-1 1,1-1,0 0,0 1,-1-1,1 0,-1 1,1-1,-1 0,1 1,-1-1,0 1,0-1,0 1,0-1,0 1,0-1,0 1,0-1,-1 1,1-1,-1 0,1 1,-1-1,1 1,-1-1,0 0,1 0,-2 2,1 5,-9 42,8-45,0-1,0 1,0 0,1 0,0-1,0 1,0 0,1 0,0 0,0 0,0 0,0 1,1-1,0-1,0 1,0 0,0 0,1 0,0 0,0-1,0 1,1-1,-1 0,2 2,1-4,0-1,0 1,1-1,-1 0,0-1,0 1,0-1,1 0,-1-1,0 1,0-1,0 0,0 0,0 0,0-1,0 0,0 0,0 0,-1-1,1 1,-1-1,1 0,-1 0,0-1,-1 1,3-3,-5 6,144-121,-41 19,-104 103,0-1,-1 1,1-1,0 1,0-1,0 1,0-1,0 1,0 0,0-1,0 1,0-1,0 1,0-1,0 1,0-1,1 1,-1-1,0 1,0-1,1 1,-1-1,0 1,0-1,1 1,-1-1,1 0,-1 1,0-1,1 0,-1 1,1-1,-1 0,1 1,-1-1,1 0,-1 0,1 0,-1 1,1-1,-1 0,1 0,-1 0,1 0,-1 0,1 0,-1 0,1 0,0 0,-1 0,1 0,-1-1,1 1,-1 0,1 0,-1 0,1-1,-1 1,0 0,1-1,-1 1,1 0,-1-1,0 1,1-1,-1 1,1 0,-1-1,-10 44,-15 68,24-107,1-1,-1 0,1 1,0-1,0 0,1 1,-1-1,1 1,-1-1,1 0,0 0,0 1,1-1,-1 0,1 0,-1 0,1 0,0 0,0-1,0 1,0 0,1-1,-1 0,1 0,0 1,-1-1,1-1,0 1,0 0,0-1,2 1,2-2,0 0,1 0,-1-1,0 0,0-1,0 0,0 0,-1 0,1-1,0 1,-1-2,0 1,0-1,0 0,0 0,0-1,-1 1,0-1,0-1,0 1,-1-1,0 1,0-1,0 0,2-5,0 3,213-312,-170 258,-48 63,0-1,0 0,0 0,0 0,0 1,0-1,0 1,0-1,0 1,0-1,0 1,0-1,0 1,0 0,0 0,0-1,-1 1,1 0,0 0,-1 0,1 0,0 0,-1 0,1 0,-1 0,0 0,1 0,-1 0,0 0,0 0,1 1,-1-1,0 0,0 0,0 0,0 0,-1 0,1 0,0 1,0-1,0 1,0 303,0-186,3-39,-4 0,-2 0,-5 0,-3-1,-3 0,-19 56,22-98,-2-2,-2 0,-1 0,-2-1,-1-2,-2 0,-1 0,-3 1,23-30,0-1,0 1,0 0,0-1,-1 1,1-1,-1 0,1 0,-1 0,0 0,0 0,0-1,0 1,0-1,0 0,0 0,0 0,0 0,-1 0,1-1,0 1,-1-1,1 0,0 0,-1 0,1-1,0 1,-1-1,1 0,0 0,0 0,0 0,0 0,0-1,0 0,0 1,0-1,0 0,1 0,-1 0,1-1,-2 0,-2-7,0 0,0 0,1-1,1 1,-1-1,2 0,-1 0,2-1,-1 1,2-1,-1 1,2-1,-1 1,2-1,-1 0,3-9,1-8,2 0,1 0,1 0,2 1,1 1,1-3,2 2,1 1,1 0,1 1,1 1,1 1,2 0,0 2,2 0,0 1,1 2,1 0,1 2,0 1,23-11,-19 16,-4 3</inkml:trace>
  <inkml:trace contextRef="#ctx0" brushRef="#br0" timeOffset="3698.687">3331 683,'37'-45,"-36"41,1-1,-1 1,0-1,0 0,0 1,-1-1,0 0,0 0,0 0,0 1,-1-1,0 0,0 0,0 1,-1-1,1 1,-1-1,0 1,0 0,-1-1,1 1,-1 0,0 1,0-1,0 0,-1 1,1 0,-1 0,0 0,0 0,0 0,0 1,0 0,0 0,-1 0,1 0,-1 1,0 0,1 0,-5-1,-5-1,1 1,0 0,0 1,-1 1,1 0,-1 1,1 0,0 1,-7 2,2 2</inkml:trace>
  <inkml:trace contextRef="#ctx0" brushRef="#br0" timeOffset="7303.895">1 1812,'414'-11,"151"-45,835-130,-790 111,4 27,180 26,-711 23,-17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41,'-40'413,"28"-259,7 146,6-259,-17 59,16-101,0 1,0 0,0 0,1-1,-1 1,0 0,0 0,1-1,-1 1,0 0,1 0,-1 0,0-1,0 1,1 0,-1 0,0 0,1 0,-1 0,0 0,1 0,-1 0,0 0,1 0,-1 0,0 0,1 0,-1 0,0 0,1 0,-1 0,0 0,1 0,-1 1,0-1,1 0,-1 0,0 0,0 0,1 1,-1-1,0 0,0 0,1 1,-1-1,0 0,0 1,0-1,0 0,1 0,-1 1,0-1,0 0,0 1,0-1,0 0,0 1,0-1,0 0,0 1,0-1,23-22,-8 3</inkml:trace>
  <inkml:trace contextRef="#ctx0" brushRef="#br0" timeOffset="538.589">1033 41,'-55'8,"1"2,0 3,1 2,0 2,1 2,-17 12,56-27,1 2,0-1,0 2,0 0,1 0,0 1,0 0,1 1,0 0,1 1,0 0,0 0,1 1,0 0,1 0,1 1,0 0,0 0,1 1,0 0,2-1,-1 1,1 1,1-1,1 0,-1 11,2-20,1 0,0 0,-1 0,1 0,0-1,1 1,-1 0,1-1,0 1,0-1,0 1,0-1,0 0,1 0,0 0,-1 0,1 0,0-1,0 1,1-1,-1 0,0 0,1 0,-1 0,1-1,0 1,0-1,-1 0,1 0,0 0,0-1,0 1,0-1,0 0,0 0,10 0,1-1,-1 0,0-1,0 0,0-1,0-1,0 0,-1-1,6-2,22-16,-2-1,0-2,-1-1,-2-3,-1 0,3-7,197-212,-175 201,-59 48,0 1,-1 0,1-1,0 1,0 0,-1 0,1-1,-1 1,1 0,0 0,-1 0,0 0,1 0,-1 0,1 0,-1 0,0 0,0 0,0 0,0 0,1 0,-1 0,0 0,-1 0,1 0,0 0,0 0,0 0,-1 0,1 0,0 0,-1 0,1 0,-1 0,0 2,-65 320,52-243,4 1,1 76,11 28,-2-182,0 1,0-1,1 1,-1-1,1 1,0-1,0 1,0-1,0 0,0 1,1-1,0 0,-1 0,1 0,1 0,-1-1,0 1,0 0,1-1,0 0,0 1,7-1</inkml:trace>
  <inkml:trace contextRef="#ctx0" brushRef="#br0" timeOffset="781.712">1541 690,'-10'39,"2"12,3-8,1-10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81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1,'-10'29,"-12"23,-8 9,-3-2,3-7,3-6,1-7,0-5,0-3,-1-3,0-1,-1-5,5-1,6-5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5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137 292,'0'62,"-11"178,-3-154,-4-1,-23 61,-11 27,52-174,1 1,-1-1,1 1,-1-1,1 1,-1-1,1 1,-1 0,1-1,-1 1,1 0,-1 0,1-1,0 1,-1 0,1 0,-1 0,1 0,0-1,-1 1,1 0,0 0,-1 0,1 1,0-1,-1 0,1 0,-1 0,1 0,0 1,-1-1,1 0,-1 0,1 1,-1-1,1 0,0 1,-1-1,0 1,1-1,-1 1,1-1,-1 1,0-1,1 1,-1-1,0 1,1 0,-1-1,0 1,0-1,0 1,1 0,-1-1,0 1,0 0,0-1,0 1,0-1,0 1,0 0,-1-1,1 1,0 0,10-13</inkml:trace>
  <inkml:trace contextRef="#ctx0" brushRef="#br0" timeOffset="624.55">1012 180,'-12'-7,"0"0,0 1,-1 1,1 0,-1 1,0 0,-1 1,1 0,0 1,-1 1,0 0,1 1,-1 0,1 1,-1 1,1 0,0 1,-1 0,1 1,0 0,1 2,-1-1,-1 2,1 0,1 1,0 0,0 1,1 0,0 1,0 0,1 1,0 0,1 0,1 1,-1 0,2 1,0 0,0 0,-2 9,6-18,1 1,-1-1,1 0,0 1,0 0,0-1,1 1,-1 0,1 0,1 0,-1 0,1 0,-1 0,1 0,1 0,-1 0,1 0,0 0,0 0,0-1,1 1,0 0,0 0,0-1,0 1,1-1,-1 0,1 0,0 0,1 0,-1 0,4 2,4-2,0-2,0 1,1-2,-1 1,0-2,1 1,-1-2,0 1,1-2,-1 1,0-2,0 1,0-1,0-1,-1 0,1-1,-1 0,0 0,0-1,-1 0,0-1,6-5,0 3,286-207,-209 158,-91 59,-1 0,1 0,0 0,0 0,0 0,-1 0,1 0,0 0,-1 1,1-1,-1 0,0 0,1 0,-1 1,0-1,0 0,1 1,-1-1,0 0,0 0,-1 1,1-1,0 0,0 0,-1 1,1-1,0 0,-1 0,1 0,-1 1,0-1,1-1,-72 154,-50 150,91-175,26-89,8-26</inkml:trace>
  <inkml:trace contextRef="#ctx0" brushRef="#br0" timeOffset="872.701">1605 631,'-24'33,"-3"12,2-2</inkml:trace>
  <inkml:trace contextRef="#ctx0" brushRef="#br0" timeOffset="1303.117">1858 151,'61'-28,"-14"5,0 2,2 2,0 3,1 1,44-6,-92 20,0 0,0 0,0 0,1 0,-1 1,0-1,0 1,0-1,1 1,-1 0,0 0,0 0,1 0,-1 0,0 0,0 1,1-1,-1 1,0-1,0 1,0 0,0 0,0 0,0 0,0 0,0 1,0-1,-1 1,1-1,0 1,-1-1,1 1,-1 0,0 0,1 0,-1 0,0 0,0 0,0 0,-1 0,1 0,0 0,-1 1,0-1,1 0,-1 0,0 1,0-1,0 0,0 0,-1 1,1-1,-7 16,-1 0,-1 0,0-1,-1-1,-1 1,0-2,-13 13,10-9,-81 91,66-80,1 2,2 1,1 1,1 1,-16 35,38-67,0 1,0-1,0 1,1-1,0 1,0 0,0 0,0 0,0 0,1 0,-1 0,1 0,0 0,1 0,-1 0,1 0,-1-1,1 1,1 0,-1 0,0 0,1-1,0 1,-1-1,1 1,1-1,-1 0,1 0,-1 0,1 0,0 0,0 0,0-1,0 1,0-1,1 0,1 1,22 6,0-1,0-2,1 0,0-2,0-1,0-1,0-2,0-1,1-1,-1-1,-1-1,1-2,-1 0,21-9,-12 3,-6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81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6:59:35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41,'-40'413,"28"-259,7 146,6-259,-17 59,16-101,0 1,0 0,0 0,1-1,-1 1,0 0,0 0,1-1,-1 1,0 0,1 0,-1 0,0-1,0 1,1 0,-1 0,0 0,1 0,-1 0,0 0,1 0,-1 0,0 0,1 0,-1 0,0 0,1 0,-1 0,0 0,1 0,-1 0,0 0,1 0,-1 1,0-1,1 0,-1 0,0 0,0 0,1 1,-1-1,0 0,0 0,1 1,-1-1,0 0,0 1,0-1,0 0,1 0,-1 1,0-1,0 0,0 1,0-1,0 0,0 1,0-1,0 0,0 1,0-1,23-22,-8 3</inkml:trace>
  <inkml:trace contextRef="#ctx0" brushRef="#br0" timeOffset="538.589">1033 41,'-55'8,"1"2,0 3,1 2,0 2,1 2,-17 12,56-27,1 2,0-1,0 2,0 0,1 0,0 1,0 0,1 1,0 0,1 1,0 0,0 0,1 1,0 0,1 0,1 1,0 0,0 0,1 1,0 0,2-1,-1 1,1 1,1-1,1 0,-1 11,2-20,1 0,0 0,-1 0,1 0,0-1,1 1,-1 0,1-1,0 1,0-1,0 1,0-1,0 0,1 0,0 0,-1 0,1 0,0-1,0 1,1-1,-1 0,0 0,1 0,-1 0,1-1,0 1,0-1,-1 0,1 0,0 0,0-1,0 1,0-1,0 0,0 0,10 0,1-1,-1 0,0-1,0 0,0-1,0-1,0 0,-1-1,6-2,22-16,-2-1,0-2,-1-1,-2-3,-1 0,3-7,197-212,-175 201,-59 48,0 1,-1 0,1-1,0 1,0 0,-1 0,1-1,-1 1,1 0,0 0,-1 0,0 0,1 0,-1 0,1 0,-1 0,0 0,0 0,0 0,0 0,1 0,-1 0,0 0,-1 0,1 0,0 0,0 0,0 0,-1 0,1 0,0 0,-1 0,1 0,-1 0,0 2,-65 320,52-243,4 1,1 76,11 28,-2-182,0 1,0-1,1 1,-1-1,1 1,0-1,0 1,0-1,0 0,0 1,1-1,0 0,-1 0,1 0,1 0,-1-1,0 1,0 0,1-1,0 0,0 1,7-1</inkml:trace>
  <inkml:trace contextRef="#ctx0" brushRef="#br0" timeOffset="781.712">1541 690,'-10'39,"2"12,3-8,1-10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0:13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400 341,'5'15,"0"2,-1-1,0 0,-2 1,1 0,-2-1,-1 1,0 8,-4 38,-2 0,-3 0,-3-1,-10 29,4-15,-39 144,56-218,-1 1,1 0,-1 0,1-1,0 1,0 0,0 0,1 0,-1 1,1-1,-1 0,1 0,0 0,0 0,0 0,1 0,-1 0,1 0,0 0,0 0,0 0,0 0,0 0,1 0,-1 0,1-1,0 1,0-1,0 1,0-1,0 0,0 0,1 0,-1 0,1 0,-1 0,1-1,0 1,0-1,0 0,-1 1,1-2,3 2,7-3,-1 0,1 0,-1-2,1 1,-1-2,0 0,0 0,0-1,3-2,38-13,81-14,8 8,1-3,-111 15,-27 8</inkml:trace>
  <inkml:trace contextRef="#ctx0" brushRef="#br0" timeOffset="642.175">1161 510,'8'-9,"0"1,0 0,1 0,0 1,0 0,1 1,0 0,0 0,0 1,1 0,-1 1,1 0,0 1,1 0,-1 1,9-1,-8 0,167-33,-85 37,-92 0,0-1,0 1,0-1,0 1,0 0,-1 0,1 0,0 0,0 0,-1 0,1 0,-1 1,1-1,-1 1,1-1,-1 1,0-1,0 1,0 0,0 0,0-1,0 1,0 0,0 0,-1 0,1 0,-1 0,0 0,1 0,-1 0,0 0,0 0,0 0,-1 0,1 0,0 0,-1 0,1 0,-1 0,0 0,0 0,1 0,-2 1,-9 18,0 0,-2-1,0 0,-1-1,-1 0,-1-1,-1-1,0-1,-1 0,-3 0,-12 14,29-27,1 1,-1-1,1 1,0-1,0 1,0 0,1 0,-1 1,1-1,0 0,0 1,1 0,-1-1,1 1,0 0,0-1,1 1,0 0,-1 0,1 0,1-1,-1 1,1 0,0 0,0 0,0-1,1 1,-1-1,1 1,1-1,-1 0,0 1,1-1,0-1,0 1,0 0,0-1,1 1,2 2,155 146,-158-147,1 0,-1 1,-1 0,1-1,-1 1,0 0,-1 0,1 0,-1 0,0 0,-1 1,1-1,-1 0,-1 0,1 0,-1 1,0-1,0 0,-1 0,1 0,-2 0,1 0,-1-1,1 1,-1-1,-1 0,1 1,-1-1,0-1,0 1,0-1,-1 1,0-1,0-1,0 1,0-1,0 1,-1-1,0-1,-5 6,-1-2,0 1,-1-2,1 1,-1-2,0 0,0 0,0-1,0-1,-1 0,1-1,-1-1,1 0,-3 0,-2-6</inkml:trace>
  <inkml:trace contextRef="#ctx0" brushRef="#br0" timeOffset="1217.277">1979 510,'27'-10,"1"-4,2 2,-1 1,2 1,-1 1,1 2,0 1,1 2,-1 1,1 1,9 2,-38 0,-1 0,1 0,0 1,-1-1,1 0,-1 1,1 0,-1-1,1 1,-1 0,1 0,-1 1,0-1,0 0,0 1,1 0,-1-1,-1 1,1 0,0 0,0 0,-1 0,1 0,-1 0,1 0,-1 1,0-1,0 1,0-1,0 1,-1-1,1 1,-1-1,1 1,-1-1,0 1,0 0,0-1,0 1,-1-1,1 1,-1 0,1-1,-1 1,-1 1,-6 14,-1-1,-1 0,-1-1,0 0,-1-1,-13 14,-5 6,-11 15,7-10,1 1,2 2,2 0,2 2,-19 44,44-86,0 0,0 1,1-1,-1 0,1 1,-1-1,1 1,0 0,0-1,1 1,-1 0,1 0,0-1,0 1,0 0,0 0,1-1,-1 1,1 0,0-1,0 1,1 0,-1-1,1 1,0-1,-1 0,1 0,1 0,-1 0,0 0,1 0,0 0,-1-1,1 1,0-1,0 0,1 0,-1 0,3 1,6-1,-1-1,1-1,-1 0,1-1,0 0,-1 0,0-1,1-1,-1 0,0 0,0-1,-1-1,1 0,-1 0,0-1,0 0,-1-1,0 0,0 0,6-8,10-6</inkml:trace>
  <inkml:trace contextRef="#ctx0" brushRef="#br0" timeOffset="2444.625">2826 1,'0'678,"30"-268,-31-140,2-267,-1 0,0 0,1 0,-1 0,0 0,0 0,-1 0,1 0,-1 0,1 0,-1 0,0 0,0 0,-1 0,1-1,0 1,-1 0,0-1,1 1,-1-1,0 0,0 1,-1-1,1 0,0 0,-1-1,1 1,-1 0,0-1,1 1,-1-1,0 0,0 0,0 0,0 0,0-1,-13 2,1-2,0 0,-1 0,1-2,0 0,-1 0,1-2,-1 0,-67-11,-442 11,-753 62,587-30,688-27,0-1,0 1,0-1,0 0,0 0,0-1,0 1,0 0,1-1,-1 0,0 0,0 0,0 0,1 0,-1 0,0-1,1 1,-1-1,1 0,0 0,0 0,0 0,0 0,0 0,0 0,0-1,0 1,1-1,0 0,-1 1,1-1,0 0,0 0,0 1,1-1,-1-1,0-14,0 0,2 0,0 0,1 1,1-1,0 1,2-1,3-10,3-13,39-261,-24 157,-7 0,-7-1,-5-6,19-79,-24 226,0 1,1 0,0 0,0 0,0 0,0 0,1 1,-1-1,1 1,0 0,0 0,0 0,0 1,1-1,-1 1,1 0,0 1,-1-1,1 1,0 0,0 0,0 0,0 0,0 1,0 0,-1 0,1 1,0-1,0 1,0 0,0 0,0 1,2 0,15-1,330-8,140-28,263 23,-580 13,321 28,-252-1,-217-27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6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1,'0'2,"16"80,-3 0,-4 1,-3 0,-4 0,-4 0,-11 76,-85 256,86-345,12-69,0 0,0 0,0 0,-1 0,1 0,0 0,1 0,-1 1,0-1,0 0,0 0,1 0,-1 0,0 0,1 0,-1 0,1 0,-1 0,1 0,0 0,-1 0,1-1,0 1,0 0,0 0,0-1,-1 1,1 0,0-1,0 1,0-1,0 1,0-1,0 1,0-1,1 0,-1 0,0 0,0 1,0-1,0 0,0 0,0 0,0-1,1 1,-1 0,0 0,0-1,0 1,0 0,0-1,0 1,0-1,0 1,0-1,0 0,0 0,14-8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81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0 120,'47'-22,"1"2,1 2,0 2,1 3,1 2,9 0,-58 10,1-1,0 1,0 0,0 0,0 0,0 1,0-1,1 1,-1-1,0 1,0 0,0 0,0 1,0-1,0 1,1-1,-1 1,0 0,0 0,-1 0,1 1,0-1,0 1,0 0,-1-1,1 1,-1 0,0 0,1 1,-1-1,0 0,0 1,-1 0,1-1,0 1,-1 0,0 0,1 0,-1 0,0 0,-1 0,1 1,-4 13,-1 0,0 0,-2-1,0 1,-1-1,0-1,-1 1,-1-1,0-1,-2 0,1 0,-2-1,-9 10,-13 14,-56 79,87-110,0 0,0 0,1 0,0 0,0 0,0 0,1 1,0-1,0 1,0-1,1 1,0-1,0 1,1-1,0 1,0-1,1 1,-1-1,1 0,2 4,4 5,1-2,0 1,0-1,1-1,1 0,0 0,1-1,0 0,10 6,-10-9,-1 1,0 0,-1 1,0 0,0 1,-1 0,0 0,-1 1,-1 0,0 0,0 1,3 10,-7-12,0 0,-1 0,0 1,-1-1,0 0,-1 1,0-1,-1 1,0-1,-1 0,0 0,0 0,-1 0,-1 0,0 0,-1-1,0 1,0-1,-1-1,0 1,-1-1,0 0,-1 0,1-1,-2 0,1-1,-1 1,0-2,-1 1,1-1,-1-1,-1 0,1 0,-1-1,1 0,-1-1,0 0,-1-1,1 0,0-1,-9 0,13-2,1 0,-1-1,0 0,1 0,-1-1,1 0,0 0,0 0,0-1,0 0,0 0,1 0,0-1,0 0,0 0,0 0,1 0,0-1,0 0,1 0,-2-3,-11-13,3 6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56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16,'-28'-5,"1"0,0 2,-1 1,0 2,0 0,1 2,-1 0,1 3,0 0,0 1,0 2,-22 9,38-11,1 0,-1 0,1 1,0 0,1 1,0 0,0 1,1 0,0 0,0 0,1 1,0 1,1-1,0 1,1 0,0 0,1 1,0-1,0 1,2 0,-1 0,2 0,-1 0,1 11,3-17,-1 0,1 0,0-1,0 1,1 0,0-1,0 1,0-1,0 0,1 0,0 0,0 0,0-1,1 0,-1 0,1 0,0 0,0-1,1 1,-1-2,1 1,-1 0,1-1,0 0,0 0,0-1,0 0,0 0,0 0,0-1,1 0,-1 0,0 0,0-1,0 0,0 0,0-1,0 0,0 0,4-2,41-15,-1-3,0-2,-2-2,-2-2,0-2,-2-2,34-33,-32 26,-34 27,1 1,0 0,1 0,0 1,0 1,1 1,1 0,10-4,-25 12,0-1,1 1,-1-1,0 1,1-1,-1 1,0 0,1 0,-1-1,0 1,1 0,-1 0,0 1,1-1,-1 0,0 0,1 1,-1-1,0 1,0-1,1 1,-1-1,0 1,0 0,0-1,0 1,0 0,0 0,0 0,0 0,0 0,0 0,0 0,-1 0,1 0,0 1,-1-1,1 0,-1 0,1 1,-1-1,0 0,1 1,-1-1,0 0,0 1,0-1,0 0,0 1,0-1,-1 1,-13 73,-126 305,138-374,-20 57,3 1,3 1,3 1,2 0,1 40,15-56,2-32</inkml:trace>
  <inkml:trace contextRef="#ctx0" brushRef="#br0" timeOffset="249.03">1074 723,'-14'33,"-5"16,5 0,11-8,5-12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6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2:48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875 187,'-63'132,"6"2,6 2,6 3,-5 48,-57 88,166-394,97-205,-79 175,109-177,-134 264,-51 62,0 0,0 0,0 1,-1-1,1 0,0 1,0-1,0 0,-1 1,1-1,0 1,-1-1,1 1,0-1,-1 1,1 0,-1-1,1 1,-1 0,1-1,-1 1,1 0,-1 0,0-1,1 1,-1 0,0 0,0 0,1 0,-1-1,0 1,0 0,0 0,0 0,0 0,0 0,-1-1,1 1,0 0,0 0,0 0,-1 0,1 0,-24 199,4 75,9-138,6 135,4-270,0 0,0 0,1 0,-1 0,1 0,-1 0,1 0,0 0,0 0,0 0,0 0,0 0,0 0,1 0,-1 0,1 0,-1 0,1 0,0 0,0 0,0-1,0 1,0 0,0 0,0-1,1 1,-1-1,0 1,1-1,-1 0,1 1,0-1,-1 0,1 0,0 0,0 0,0-1,0 1,0 0,0-1,0 1,0-1,0 0,0 0,0 1,0-1,0-1,0 1,0 0,0 0,11-10,-1-1,0 0,-1 0,0-1,-1 0,-1-1,0 0,0 0,2-8,0 3,330-586,-221 389,-120 214,0 0,0 0,0 0,0 0,0 0,0 0,0 0,1 0,-1 0,0 0,1 0,-1 0,1 0,-1 1,1-1,-1 0,1 0,0 0,-1 1,1-1,0 0,0 1,-1-1,1 0,0 1,0-1,0 1,0 0,0-1,0 1,0 0,0-1,0 1,0 0,0 0,0 0,0 0,0 0,0 0,0 0,0 0,0 0,0 1,0-1,0 0,0 1,0-1,-1 0,1 1,0-1,0 1,0 0,0-1,-1 1,1 0,0-1,-1 1,1 0,0 0,-1-1,1 1,-1 0,1 0,0 1,-17 133,7-58,-22 331,34-179,33-126,-28-87</inkml:trace>
  <inkml:trace contextRef="#ctx0" brushRef="#br0" timeOffset="365.628">2089 753,'-14'34,"2"2,2 0,1 0,2 1,1 0,0 38,5-71,0 0,1 0,-1 0,1 0,1 0,-1 0,0 0,1 0,0 0,0 0,0 0,0 0,1 0,-1-1,1 1,0 0,0-1,1 0,-1 1,1-1,-1 0,1 0,0 0,0-1,0 1,1-1,-1 1,0-1,1 0,0-1,-1 1,1 0,2-1,4 0,0 0,0-1,0 0,1-1,-1 0,0-1,0 0,0-1,-1 0,1 0,-1-1,1 0,-1-1,0 0,-1 0,1-1,-1 0,0 0,-1-1,1 0,-1-1,-1 1,1-1,-1-1,-1 1,0-1,0 0,0 0,-1-1,-1 6,1-1,-1 0,0 0,-1 0,1 0,-1 0,0-1,0 1,-1-1,1 1,-1-1,0 0,-1 1,0-1,1 0,-2 0,1 1,-1-1,0 0,0 0,0 1,-1-1,0 1,0 0,-1-1,1 1,-1 0,0 0,0 1,-1-1,1 0,-1 1,0 0,-1 0,-1-2,-5 3,-1-1,1 1,0 1,-1 0,1 0,-1 1,0 1,1 0,-3 1,11-1,-29 0</inkml:trace>
  <inkml:trace contextRef="#ctx0" brushRef="#br0" timeOffset="897.951">2456 1175,'21'-13,"0"-1,-1 0,-1-2,0 0,-1-1,0-2,8-6,163-180,-189 204,1 0,-1 0,0 0,0 0,0 0,1 0,-1 0,0 0,1 1,-1-1,1 0,-1 0,1 0,-1 0,1 1,0-1,-1 0,1 1,0-1,0 0,0 1,-1-1,1 1,0-1,0 1,0 0,0-1,0 1,0 0,0 0,0-1,0 1,0 0,0 0,0 0,0 0,-1 0,1 1,0-1,0 0,0 0,0 1,0-1,0 0,0 1,0-1,0 1,-1-1,1 1,0-1,0 1,-1 0,1-1,0 1,-1 0,1 0,0-1,-1 1,1 0,-1 0,0 0,1 0,-1 0,0 0,1 0,-1 0,0 0,2 59,7 32,-8-89,0 0,1 0,-1 0,1 0,0-1,-1 1,1-1,0 1,0-1,1 0,-1 0,0 1,1-2,-1 1,1 0,0 0,0-1,-1 0,1 1,0-1,0 0,0-1,0 1,0 0,1-1,-1 0,2 1,5-3,0 0,-1-1,1 0,-1-1,0 0,0 0,0-1,0 0,-1 0,0-1,0 0,0-1,-1 0,0 0,0 0,-1-1,0 0,0 0,-1-1,0 0,-1 0,1-1,14-18,53-58,-62 73</inkml:trace>
  <inkml:trace contextRef="#ctx0" brushRef="#br0" timeOffset="1361.79">3359 753,'-18'19,"2"1,0 1,1 0,1 2,1-1,1 2,1-1,1 2,-6 20,15-43,0 1,1-1,-1 0,1 1,-1-1,1 0,0 1,0-1,0 0,0 1,0-1,1 0,-1 1,1-1,-1 0,1 1,0-1,0 0,0 0,0 0,0 0,0 0,1 0,-1 0,1 0,0-1,-1 1,1 0,0-1,0 0,0 1,0-1,0 0,0 0,0 0,0 0,0 0,1-1,-1 1,0 0,1-1,-1 0,1 0,12 1,0 0,0-2,0 0,1-1,-1 0,-1-1,1-1,0 0,-1-1,0 0,0-1,0-1,-1-1,0 0,-1 0,1-1,-2-1,1 0,-1 0,6-9,23-20,-2-1,-2-3,-2 0,10-21,-31 44,-2 0,0 0,-1-1,-1-1,-1 1,-1-1,-1-1,-1 1,-1-1,-1 0,0-21,-3 36,-1 1,1 0,-1 0,0 0,0 0,-1 0,0 0,-1 0,1 0,-1 1,0-1,-1 1,0 0,0 0,0 0,-1 0,1 1,-1 0,-1 0,1 0,-1 0,0 1,0 0,0 0,0 1,-1 0,1 0,-1 0,0 1,0 0,0 0,0 1,0 0,0 0,0 1,-1 0,1 0,0 0,0 1,-4 1,-5 3,1 2,0-1,1 2,-1 0,1 1,1 0,0 1,0 0,1 1,0 1,1 0,0 0,1 1,1 1,0-1,0 1,2 1,0 0,0 0,2 0,-1 1,2 0,0 0,1 0,1 0,1 0,0 1,1 11,1-15,0 1,1-1,0 0,1-1,1 1,0 0,1-1,0 0,1 0,0 0,0-1,2 0,-1 0,2-1,-1 0,1 0,1-1,-1 0,12 6,-4-2,2-1,0-1,0-1,1-1,0-1,1 0,0-2,0 0,0-2,0 0,16 0,48 0,-51-3</inkml:trace>
  <inkml:trace contextRef="#ctx0" brushRef="#br0" timeOffset="2416.321">4234 667,'-30'11,"1"1,0 2,1 0,1 2,0 2,1 0,1 1,1 2,-15 15,36-33,1-1,-1 1,1 0,0 1,-1-1,1 0,1 1,-1-1,0 1,1-1,0 1,0 0,0-1,0 1,0 0,1 0,0 0,0 0,0 0,0 0,0-1,1 1,0 0,0 0,0 0,0-1,1 1,-1-1,1 1,0-1,0 1,0-1,0 0,1 0,-1 0,1 0,0-1,0 1,0-1,0 1,0-1,1 0,-1 0,0-1,1 1,0-1,2 1,3 1,0 0,1-1,-1 0,0-1,1 0,-1-1,1 0,-1 0,1-1,-1 0,1-1,-1 0,0 0,0-1,0 0,0-1,-1 0,1 0,2-3,149-116,-111 79,67-58,-116 101,0 0,0 0,1 1,-1-1,0 0,1 0,-1 1,1-1,-1 0,0 1,1-1,0 0,-1 1,1-1,-1 1,1-1,0 1,-1-1,1 1,0-1,0 1,-1 0,1-1,0 1,0 0,0 0,-1 0,1 0,0-1,0 1,0 0,0 0,-1 0,1 1,0-1,0 0,0 0,-1 0,1 1,0-1,0 0,-1 1,1-1,0 1,0-1,-1 0,1 1,0 0,-1-1,1 1,-1-1,1 1,-1 0,1-1,-1 1,0 0,1 0,-1-1,0 1,1 0,-1 0,0 0,0-1,0 1,0 1,-5 24,1-15,2-1,0 0,0 1,1-1,0 1,0-1,1 1,1 0,0-1,1 6,-1-14,0 1,0-1,0 0,0 0,1 0,-1 0,0 0,1 0,0 0,-1 0,1-1,0 1,0 0,0-1,0 0,0 1,0-1,0 0,0 0,1 0,-1-1,0 1,1 0,-1-1,0 0,1 1,-1-1,1 0,-1 0,0 0,1-1,-1 1,1 0,-1-1,2 0,79-38,-31-1,-3-3,-1-2,-2-1,30-41,-51 41,-67 149,39-95,1 0,0 0,1 1,-1-1,2 0,-1 1,1-1,1 1,-1-1,1 0,1 0,0 1,1 2,-2-8,0 1,0-1,0 0,1 1,-1-1,1 0,0 0,0 0,0 0,1 0,-1 0,1 0,-1-1,1 0,0 1,0-1,0 0,0 0,1-1,-1 1,0-1,1 1,-1-1,1 0,-1 0,1-1,0 1,-1-1,1 0,0 0,0 0,5-3,-1 0,0 0,0-1,0 0,-1-1,1 0,-1 0,0 0,-1-1,1 0,-1-1,0 1,-1-1,0 0,0-1,0 1,-1-1,2-4,9-11,171-196,-185 217,-1 1,1 0,0 0,0-1,-1 1,1 0,0 0,0 0,0 0,1 0,-1 0,0 0,0 0,0 0,1 0,-1 1,0-1,1 1,-1-1,1 1,-1-1,1 1,-1 0,1 0,-1 0,1 0,-1 0,1 0,-1 0,0 0,1 0,-1 1,1-1,-1 1,1-1,-1 1,0-1,1 1,-1 0,0 0,0-1,1 1,-1 0,0 0,0 0,0 1,0-1,0 0,86 164,14 28,-74-136,-2 2,-3 1,-2 1,7 45,-24-95,0 0,-1 1,0-1,-1 0,0 1,-1-1,0 1,-1-1,0 1,-1-1,0 0,-1 0,0 0,-1 0,0 0,-1-1,0 1,0-1,-1-1,-2 4,-4-1,1 0,-2 0,0-1,0 0,-1-1,0-1,-1 0,1-1,-2-1,1 0,-1-1,0-1,-1 0,1-1,-1-1,0-1,0 0,1-1,-8-1,18 0,0 0,-1-1,1 0,1 0,-1 0,0-1,0 0,0 0,1 0,-1-1,1 1,0-1,0-1,0 1,0-1,0 0,1 0,-1 0,1-1,1 1,-1-1,0 0,1 0,0 0,0-1,1 1,0-1,0 0,0 1,0-1,1 0,0 0,0 0,1 0,-1 0,1 0,1 0,-1 0,1 0,0 0,0 0,1 0,1-3,13-19,2 1,1 1,0 0,2 2,1 0,1 1,1 2,1 0,1 2,1 0,0 2,1 1,1 1,0 2,1 1,16-4,21-7,-40 16</inkml:trace>
  <inkml:trace contextRef="#ctx0" brushRef="#br0" timeOffset="3205.602">0 1514,'341'-21,"99"15,-105 3,295-21,481-6,-295 40,51 26,106-26,-513-37,-87-3,-362 30</inkml:trace>
  <inkml:trace contextRef="#ctx0" brushRef="#br0" timeOffset="3963.053">6887 159,'20'71,"-19"-57,3 79,-4-1,-4 1,-5-1,-3-1,-15 49,8-27,7 53,12-164,-1-1,1 1,0-1,0 1,0-1,1 1,-1-1,0 1,0-1,1 1,-1-1,1 0,0 1,-1-1,1 1,0-1,0 0,-1 0,1 0,0 1,0-1,0 0,1 0,-1 0,0 0,0-1,1 1,-1 0,0 0,1-1,-1 1,0-1,1 1,-1-1,1 0,-1 1,1-1,-1 0,1 0,-1 0,1 0,-1 0,1-1,0 1,61-30,-59 27,21-13</inkml:trace>
  <inkml:trace contextRef="#ctx0" brushRef="#br0" timeOffset="4533.496">7761 273,'-34'1,"0"3,-1 1,2 1,-1 2,1 1,-30 13,55-20,1 1,-1 0,1 0,0 0,0 1,1 0,-1 0,1 1,-1 0,2 0,-1 1,0-1,1 1,0 0,1 1,-1-1,1 1,0 0,1 0,0 0,0 0,0 1,1-1,0 1,1-1,-1 1,1 0,1 4,-1 3,1 1,1-1,0 1,1-1,1 1,0-1,1 0,6 14,-8-24,0-1,0 0,0 1,1-1,-1 0,1 0,0-1,0 1,1 0,-1-1,1 0,0 0,0 0,0 0,0-1,0 0,0 1,1-1,-1-1,1 1,0-1,-1 0,1 0,0 0,0-1,0 1,-1-1,1 0,0-1,2 1,7-4,0 0,0 0,-1-2,0 1,0-2,0 1,-1-2,0 0,0 0,-1-1,0-1,2-3,7-3,18-19,-1-2,-2-2,-1-2,23-37,70-81,-127 158,0 1,0-1,0 0,0 1,0-1,0 1,1-1,-1 1,0-1,0 1,1-1,-1 1,0-1,1 1,-1-1,1 1,-1-1,0 1,1 0,-1-1,1 1,-1 0,1-1,-1 1,1 0,0-1,-1 1,1 0,-1 0,1 0,-1 0,1 0,0 0,-1 0,1 0,-1 0,1 0,0 0,-1 0,1 0,-1 0,1 0,-1 1,1-1,0 0,-1 0,1 1,-1-1,1 0,-1 1,1-1,-1 0,0 1,1-1,-1 1,0-1,1 1,-1-1,0 1,1-1,-1 1,0-1,0 1,1 0,-1-1,0 1,0-1,0 1,0 0,-2 44,-72 258,12 49,57-127,5-221,0-1,1 1,-1-1,1 1,-1-1,1 1,0-1,1 1,-1-1,0 0,1 0,0 0,0 0,0 0,0 0,0 0,1-1,-1 1,1-1,0 1,-1-1,8 0</inkml:trace>
  <inkml:trace contextRef="#ctx0" brushRef="#br0" timeOffset="5200.998">8524 1006,'0'10,"0"3</inkml:trace>
  <inkml:trace contextRef="#ctx0" brushRef="#br0" timeOffset="5730.374">8778 329,'33'-39,"1"2,2 1,1 2,2 2,2 1,0 2,35-16,-67 38,1 2,0-1,0 2,0-1,1 1,-1 1,1 0,0 0,0 1,0 1,1-1,-1 2,0 0,0 0,0 1,1 0,-1 1,0 1,0-1,-1 2,1-1,0 2,-8-2,1-1,-2 1,1 0,0 0,0 0,-1 1,0-1,0 0,0 1,0 0,0-1,-1 1,0 0,1 0,-2 0,1 0,0 0,-1 0,1 0,-1 0,0 0,-1 0,1 0,-1 0,0 2,-32 100,33-105,-34 72,-4-2,-2-2,-17 19,-62 108,94-152,16-31,0 0,0 0,2 1,-1 0,2 1,0 0,1 0,0 0,1 0,1 1,1-1,0 1,1 0,0 0,1 0,3 15,-2-28,1 1,-1 0,1-1,0 1,0-1,1 0,-1 0,1 0,-1 0,1 0,0 0,0-1,0 1,1-1,-1 0,0 0,1 0,0 0,-1-1,1 0,0 1,0-1,0-1,-1 1,1 0,3-1,107-7,-31-14,-1-3,65-30,-123 43,-6 0</inkml:trace>
  <inkml:trace contextRef="#ctx0" brushRef="#br0" timeOffset="6214.788">10189 893,'-29'29,"-19"19,-1 6,2-6,10-6,11-11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81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14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1524 900,'-29'489,"30"-239,-27-113,1-56,21-73</inkml:trace>
  <inkml:trace contextRef="#ctx0" brushRef="#br0" timeOffset="364.828">423 1098,'71'-21,"329"-97,181-20,-32 41,-255 56,-290 41,66-4,-69 4,1 0,-1 1,1-1,-1 1,1-1,-1 1,0-1,1 1,-1 0,0-1,1 1,-1 0,0 0,0 0,0 0,0 0,0 0,0 1,0-1,0 0,0 0,-1 1,1-1,0 1,-1-1,1 0,-1 1,0-1,1 1,-1-1,0 1,0-1,0 1,0-1,0 1,0-1,-1 1,1-1,0 1,-1-1,1 1,-1 0,-40 64,26-45</inkml:trace>
  <inkml:trace contextRef="#ctx0" brushRef="#br0" timeOffset="611.856">565 2001,'38'5,"71"-13,31-10,5-7,-6-3,-13-3,-14 5,-11 2,-13-1,-13 0,-8 4,-12 6,-5 0,-6 3,-2-1,-2 2,-9 2</inkml:trace>
  <inkml:trace contextRef="#ctx0" brushRef="#br0" timeOffset="1453.071">2371 1888,'29'-59,"3"2,3 1,2 2,2 1,2 2,48-45,-81 87,-8 7,1 1,-1-1,1 1,-1 0,1-1,-1 1,1 0,0-1,-1 1,1 0,0 0,0 0,0 0,0 0,0 0,0 0,1 0,-1 0,0 0,0 0,1 1,-1-1,0 1,1-1,-1 1,0-1,1 1,-1 0,1 0,-1-1,1 1,-1 0,1 0,-1 1,0-1,1 0,-1 0,1 1,-1-1,0 1,1-1,-1 1,0 0,1-1,-1 1,0 0,0 0,0 0,0 0,0 0,0 0,0 0,1 1,40 128,-41-127,0 1,1-1,-1 0,1 1,0-1,0 0,0 0,1-1,-1 1,1 0,-1-1,1 1,0-1,0 0,0 0,0 0,1 0,-1-1,0 1,1-1,-1 0,1 0,-1 0,1-1,0 1,-1-1,1 1,-1-1,1-1,0 1,-1 0,1-1,0 0,-1 0,1 0,-1 0,1 0,-1-1,0 1,0-1,3-2,188-132,-103 85,-90 52,1 0,0 0,0 0,0 1,-1-1,1 0,0 1,-1 0,0-1,1 1,-1 0,0 0,0 0,0 0,0 0,0 0,0 0,-1 0,1 0,-1 0,1 0,-1 1,0-1,0 0,0 0,0 0,0 1,-1-1,1 0,-1 1,1 1,0 33,-1-31,0 1,0 0,1 0,0 0,0 0,1 0,-1 0,2 0,-1 0,1-1,0 1,0 0,1-1,0 1,0-1,0 0,1 0,0-1,0 1,1-1,-1 1,1-1,1 0,15 8</inkml:trace>
  <inkml:trace contextRef="#ctx0" brushRef="#br0" timeOffset="1908.063">3641 1436,'-21'114,"4"1,5 0,6 1,6 67,4-226,2 1,1 0,3 1,1 0,3 0,0 1,3 1,1 1,2 0,2 2,1 0,25-29,-29 41,0 0,2 1,0 1,2 1,0 0,1 2,1 1,1 2,1 0,11-4,-35 17,0 1,0 0,1 1,-1-1,0 0,1 1,-1 0,1 0,-1 0,1 0,-1 0,1 1,0-1,-1 1,1 0,0 1,0-1,-1 0,1 1,-1 0,1 0,0 0,-1 0,0 1,1-1,-1 1,0 0,0 0,0 0,0 0,0 1,0-1,-1 1,1-1,-1 1,0 0,1 0,-1 0,-1 1,1-1,1 3,-3 5,0 0,0 1,-1-1,-1 0,0 0,0 0,-1 0,0 0,-1-1,0 1,-1-1,0 0,-1 0,0-1,-1 0,1 0,-2 0,-6 6,0 2,-1-1,0-1,-1 0,0-1,-2-1,1-1,-2 0,1-2,-1 0,-1-1,0 0,-9 1,10-5</inkml:trace>
  <inkml:trace contextRef="#ctx0" brushRef="#br0" timeOffset="2265.078">4600 1324,'-36'17,"1"2,1 1,0 1,2 2,0 2,2 1,-1 2,27-25,0 0,1 0,-1 0,0 0,1 0,0 1,0 0,0 0,0 0,1 0,0 0,-1 0,1 1,1-1,-1 1,1-1,0 1,0 0,0-1,0 1,1 0,0 0,0-1,0 1,1 0,-1 0,1-1,0 1,1 0,-1-1,1 1,0-1,0 0,0 1,1-1,-1 0,1 0,0-1,2 3,7-2,-1 0,1-1,0 0,0-1,0 0,0-1,1 0,-1-1,0 0,1-1,-1-1,0 0,0 0,0-1,0-1,-1 0,1 0,-1-1,0-1,-1 0,1-1,-1 1,0-2,-1 0,1 0,3-5,-4 3,0 1,-1-2,0 1,0-1,-1 0,-1-1,0 0,0 0,-1 0,-1 0,0-1,-1 0,0 0,-1 0,0 0,-1 0,-1 0,0-1,-2-10,-14-17,3 29</inkml:trace>
  <inkml:trace contextRef="#ctx0" brushRef="#br0" timeOffset="2533.144">4798 1606,'0'0,"1"0,0 0,-1 1,1-1,-1 0,1 0,0 0,-1 0,1 0,0 0,-1 0,1 0,0 0,-1 0,1 0,0 0,-1 0,1 0,-1 0,1-1,0 1,-1 0,1-1,-1 1,1 0,-1-1,1 1,-1 0,1-1,-1 1,1-1,-1 1,1-1,-1 1,0-1,1 0,-1 1,0-1,0 1,1-1,-1 0,0 1,0-1,0 0,0 1,81-156,-70 139,0 0,0 1,2 0,0 1,1 0,0 1,1 1,0 0,2 1,-1 1,1 1,1 0,4-1,3 2</inkml:trace>
  <inkml:trace contextRef="#ctx0" brushRef="#br0" timeOffset="3194.339">5504 561,'-10'63,"3"0,3 1,3-1,2 1,7 39,5 261,-13-299,0-41</inkml:trace>
  <inkml:trace contextRef="#ctx0" brushRef="#br0" timeOffset="3443.897">5109 1154,'43'-5,"39"-6,14-1,-4 1,-8 2,-14 4,-8 1,-11 3,-9 0,-2 2,-3-1,-8-4,-9-2</inkml:trace>
  <inkml:trace contextRef="#ctx0" brushRef="#br0" timeOffset="3778.505">6209 985,'-45'22,"2"3,1 1,0 2,2 2,2 1,-22 24,55-50,0-1,0 1,0 0,1 0,0 0,0 0,0 1,1 0,0 0,0 0,0 0,1 0,-1 0,2 1,-1-1,1 1,0 0,0-1,1 5,2-8,0 0,0-1,0 1,1-1,-1 0,1 0,0 0,0 0,0 0,0 0,0-1,0 1,0-1,0 0,0 0,1 0,-1-1,0 1,1-1,-1 1,1-1,-1 0,0-1,1 1,-1 0,1-1,-1 0,0 0,0 0,1 0,-1 0,0-1,0 0,0 1,0-2,27-11,0-1,-1-2,-1-1,-1-2,-1 0,0-2,-2-1,13-15,-35 37,-2-1,1-1,0 1,0 0,0 0,1 0,-1 0,1 0,-1 0,1 0,-1 0,1 1,0-1,0 1,0-1,0 1,0 0,0 0,0 0,0 0,1 0,-1 0,0 0,1 1,-1-1,0 1,1 0,-1 0,1 0,-1 0,0 0,1 0,-1 0,0 1,1 0,-1-1,0 1,1 0,-1 0,0 0,0 0,0 0,0 1,2 0,7 19,-3 0</inkml:trace>
  <inkml:trace contextRef="#ctx0" brushRef="#br0" timeOffset="4143.497">6435 1352,'22'-53,"2"1,2 1,2 2,19-24,-2 32,-44 41,0-1,0 1,0-1,0 1,0 0,0 0,0-1,0 1,0 0,0 0,0 0,0 0,0 0,0 0,0 1,1-1,-1 0,0 1,0-1,0 0,0 1,0-1,0 1,-1-1,1 1,0 0,0-1,0 1,0 0,-1 0,1 0,0-1,-1 1,1 0,-1 0,1 0,-1 0,1 0,-1 0,1 0,-1 0,0 0,0 0,0 0,0 1,1-1,-1 0,-1 0,1 0,0 0,0 0,2 9,-2-4,0 1,0-1,1 0,0 1,0-1,1 0,0 0,0 0,0 0,1 0,0-1,0 1,0-1,1 1,0-1,0 0,0-1,1 1,-1-1,1 0,0 0,0 0,1-1,3 3,-4-6,0 0,0 0,0-1,0 1,-1-1,1 0,0-1,-1 1,1-1,0 0,-1 0,0 0,1 0,-1-1,0 0,0 0,-1 0,1 0,-1-1,1 0,-1 1,0-1,0 0,-1-1,13-10,14-15,67-52,-79 75</inkml:trace>
  <inkml:trace contextRef="#ctx0" brushRef="#br0" timeOffset="4595.293">7366 110,'30'143,"-6"1,-6 1,-2 142,-19-72,3-212,-1-1,1 1,0-1,-1 0,0 1,1-1,-1 0,0 1,0-1,0 0,-1 0,1 0,0 0,-1 0,0 0,1 0,-1 0,0-1,0 1,0-1,0 1,0-1,0 0,-1 1,-14 4</inkml:trace>
  <inkml:trace contextRef="#ctx0" brushRef="#br0" timeOffset="4845.53">7112 787,'44'-9,"37"-4,10-4,0 1,-7 3,-7-1,-13 2,-7 2,-8 4,-13 3</inkml:trace>
  <inkml:trace contextRef="#ctx0" brushRef="#br0" timeOffset="5627.16">9117 844,'-25'4,"0"1,1 1,0 1,0 2,1 0,0 1,0 1,1 2,1 0,0 1,1 1,0 1,2 1,-11 11,22-19,1-1,0 1,0 0,1 0,0 0,1 1,0 0,1 0,-1 0,2 0,0 0,0 1,1-1,0 1,1-1,0 1,1 7,0-11,0 0,0-1,1 1,-1 0,1-1,1 1,0-1,0 0,0 0,0 0,1 0,0 0,0-1,1 0,0 0,-1 0,2 0,-1-1,0 0,1 0,0 0,0-1,0 0,0 0,1-1,-1 1,3-1,7 2,-1-2,1 0,-1-1,1 0,0-2,-1 0,1 0,-1-1,1-1,-1-1,0 0,0-1,-1-1,1 0,-1-1,-1 0,10-7,15-11,-2-1,-1-2,-2-1,0-2,16-21,-22 24,-1-1,-1-1,-2-1,-1-1,-2-1,-1-1,-1 0,-2-2,-1 0,-2-1,-2 0,-2 0,3-23,-8 27,-2 0,-1 0,-2-1,-1 1,-5-22,5 43,-1-1,0 1,0 0,-2 0,1 0,-1 0,-1 1,0 0,-1 0,0 0,-1 1,0 0,0 1,-1-1,0 2,-3-3,5 7,0 0,0 0,-1 1,1 0,-1 0,1 1,-1-1,0 2,0-1,0 1,0 1,0-1,0 1,0 1,0-1,0 2,0-1,0 1,0 0,0 0,1 1,-1 0,1 1,0-1,0 1,0 1,0-1,1 1,0 1,0-1,0 1,1 0,0 0,0 0,-4 7,-4 5,1 0,0 1,1 1,1-1,2 2,-1-1,2 1,1 0,1 1,0 0,2 0,0 0,2 0,0 0,2 0,0 0,2 0,0 0,1 0,1-1,1 0,2 0,-1 0,2-1,1 0,1 0,0-1,1-1,1 0,1-1,1 0,0-1,1-1,5 4,3-2,0 0,1-2,1-1,1 0,-1-2,2-2,0 0,0-2,0 0,1-3,0 0,1-2,-1-1,24-1,-10-3,0-2,-1-1,0-3,0-1,-1-2,28-12,-33 10</inkml:trace>
  <inkml:trace contextRef="#ctx0" brushRef="#br0" timeOffset="6246.851">10471 759,'-47'20,"0"2,1 2,1 3,2 1,1 2,-37 34,76-61,-59 63,60-65,1 1,0-1,0 1,0 0,0-1,0 1,1 0,-1 0,0 0,1-1,-1 1,1 0,0 0,0 0,-1 0,1 0,1 0,-1 0,0 0,0 0,1 0,-1-1,1 1,-1 0,1 0,0 0,0-1,0 1,0 0,0-1,0 1,0-1,1 1,-1-1,0 0,1 1,-1-1,1 0,0 0,-1 0,1 0,1 0,7 1,0 0,1 0,-1-2,1 1,0-1,-1-1,1 0,-1 0,0-1,1 0,-1-1,0 0,0-1,0 0,-1 0,0-1,7-4,-16 8,67-32,-1-3,-1-3,34-29,-93 64,0-2,0 1,0 0,0 1,1-1,0 1,0 0,0 1,0 0,1 0,-1 1,1-1,-1 2,1-1,0 1,0 0,8 1,-13 2,0 1,0 0,1 0,-1 0,-1 0,1 0,-1 1,1-1,-1 1,0 0,0-1,0 1,-1 0,1 0,-1 0,0 1,0-1,-1 0,1 0,-1 0,0 1,0-1,0 0,-1 0,1 1,-1-1,-1 3,2 18,-1-17,1-1,-1 1,2 0,-1 0,1 0,0-1,1 1,0 0,0-1,1 1,0-1,0 0,1 0,-1 0,2-1,-1 1,1-1,0 0,0 0,0 0,1-1,0 0,0 0,1-1,-1 1,1-1,0-1,0 1,0-1,0 0,1-1,-1 0,1 0,0-1,-1 1,1-2,0 1,0-1,2-1,6-4,0-1,0-1,0-1,-1 0,-1-1,1 0,-2-1,1-1,-1 0,-1-1,0 0,0-1,4-8,17-14,-11 12,-1 0,-1-1,-1-2,-1 0,-1 0,-2-2,7-14,4-27,-3 0,-2-1,-4-1,-3-1,-3 0,-3 0,-3-1,-5-63,-7 78,7 57,0 0,0 0,0 0,-1 0,1 0,0 0,0 0,-1 1,1-1,-1 0,1 0,0 0,-1 0,0 0,1 0,-1 1,1-1,-1 0,0 1,0-1,1 0,-1 1,0-1,0 1,0-1,0 1,0-1,0 1,0 0,1-1,-1 1,0 0,0 0,0 0,0 0,0 0,0 0,0 0,0 0,0 0,0 0,0 1,0-1,0 0,0 1,0-1,0 1,0-1,0 1,1-1,-1 1,0-1,0 1,0 0,-6 7,0 1,1 0,0 0,0 0,1 1,0 0,1 0,0 0,0 1,1-1,0 1,-1 4,-8 33,2 1,3 1,2-1,2 1,2 0,2 0,3 0,1 0,3-1,6 17,-8-32,1 0,2 0,1 0,2-2,2 1,0-2,2 0,2 0,13 16,28 8,-44-47</inkml:trace>
  <inkml:trace contextRef="#ctx0" brushRef="#br0" timeOffset="6710.349">11036 787,'269'22,"264"-15,-345-8,-180 2,-1-1,1 1,-1-2,1 1,0-1,-1 0,0-1,1 1,-1-2,0 1,0-1,0 0,0 0,0-1,-1 0,0 0,0 0,0-1,0 0,-1 0,1-1,-1 0,-1 0,1 0,-1 0,0 0,-1-1,1 0,-1 0,0 0,-1 0,0 0,1-4,-4 6,1-1,-1 1,0 0,0-1,-1 1,1 0,-1 0,0 0,-1 0,1 0,-1 1,0-1,0 1,0 0,-1 0,0 0,1 0,-1 0,-1 1,1-1,0 1,-1 1,0-1,1 0,-1 1,0 0,0 0,-1 1,1-1,0 1,0 0,-1 1,1-1,-1 1,1 0,0 1,-1-1,1 1,0 0,-1 0,1 0,0 1,0 0,0 0,0 0,0 1,1 0,-2 0,-5 5,0-1,0 2,1-1,0 2,1-1,0 1,0 0,1 1,1 0,0 0,0 1,1 0,0 0,1 1,1-1,0 1,1 0,0 0,1 0,0 1,1-1,0 0,1 1,2 9,-1-17,0 1,0-1,1 1,0-1,0 0,1 1,0-1,0 0,0-1,0 1,1-1,0 1,1-1,-1 0,1 0,0-1,0 0,0 0,0 0,1 0,0-1,0 0,0 0,0 0,0-1,0 0,1 0,-1-1,4 1,13 2,0-1,1-1,0 0,-1-2,1-1,0-1,16-4,22-8,-1-2,0-3,33-17,-17 7,-42 16</inkml:trace>
  <inkml:trace contextRef="#ctx0" brushRef="#br0" timeOffset="6993.892">13095 505,'-31'11,"1"1,0 2,1 1,0 2,2 0,0 2,1 1,-9 9,31-26,1 0,-1 0,1 0,0 0,0 0,0 0,0 1,0 0,1-1,0 1,-1 0,1 0,1 0,-1 1,1-1,-1 0,1 1,1-1,-1 0,0 1,1-1,0 1,0-1,1 1,-1-1,1 1,0-1,0 1,0-1,1 0,-1 0,1 1,0-1,0-1,1 1,-1 0,1 0,0-1,0 0,0 1,3 1,53 40,64 60,-119-100,0 1,1 0,-2 0,1 0,-1 0,0 0,0 1,-1-1,1 1,-2 0,1 0,-1 0,0 0,0 0,-1 0,0 0,0 0,-1 0,0 0,0 0,-1 1,-2 0,0 0,-1 0,1-1,-2 1,1-1,-1-1,0 1,-1-1,1 0,-1 0,-1-1,1 0,-1 0,1-1,-1 0,-1 0,1-1,0 0,-6 1,-15 9,-137 39,138-43</inkml:trace>
  <inkml:trace contextRef="#ctx0" brushRef="#br0" timeOffset="7747.379">1 2509,'1488'-177,"79"40,-260 20,2531-296,-586 93,-1338 166,-1277 113,-396 27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6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35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1048 58,'-35'113,"-12"-13,-4-2,-4-3,-5-2,-3-2,-5-4,-30 29,73-88,0-1,-1-2,-2 0,-1-2,0-1,-2-1,-24 12,26-17,8-2</inkml:trace>
  <inkml:trace contextRef="#ctx0" brushRef="#br0" timeOffset="280.853">31 452,'78'39,"1"-4,1-3,2-4,73 14,191 20,-140-31,72 36,-217-50,-49-18</inkml:trace>
  <inkml:trace contextRef="#ctx0" brushRef="#br0" timeOffset="511.938">1415 452,'-202'49,"-85"37,-30 8,-128 9,306-71,115-29</inkml:trace>
  <inkml:trace contextRef="#ctx0" brushRef="#br0" timeOffset="896.113">511 1,'1'0,"0"0,0-1,0 1,0 0,0 0,0 0,0 0,0 0,0 0,0 0,0 1,0-1,0 0,0 0,0 1,0-1,0 1,0-1,0 1,0-1,0 1,-1 0,1-1,0 1,0 0,-1-1,1 1,-1 0,1 0,0 0,-1 0,1 0,-1-1,0 1,1 0,-1 0,0 0,0 0,0 0,1 0,-1 0,0 0,0 0,0 0,-1 0,1 0,0 0,0 0,0 0,1 6,76 385,5 151,-22-268,-57-252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109 481,'-14'29,"-10"19,-1 6,4-1,6-6,5-9</inkml:trace>
  <inkml:trace contextRef="#ctx0" brushRef="#br0" timeOffset="234.811">53 114,'0'0</inkml:trace>
  <inkml:trace contextRef="#ctx0" brushRef="#br0" timeOffset="627.855">307 678,'35'-75,"61"-99,-96 173,0 0,0 1,0-1,0 0,1 0,-1 0,0 1,0-1,1 0,-1 0,1 1,-1-1,1 0,-1 1,1-1,-1 0,1 1,-1-1,1 1,0-1,-1 1,1-1,0 1,0 0,-1-1,1 1,0 0,0-1,0 1,-1 0,1 0,0 0,0 0,0 0,-1 0,1 0,0 0,0 0,0 0,0 0,-1 1,1-1,0 0,0 1,-1-1,1 0,0 1,0-1,-1 1,1-1,0 1,-1-1,1 1,-1 0,1-1,-1 1,1 0,-1-1,1 1,-1 0,0-1,1 1,-1 0,0 0,0 0,0-1,1 1,-1 0,0 0,0 0,4 64,-4-61,0 2,0 0,0 0,0 0,1 0,0 0,0 0,0 0,1 0,0 0,0-1,0 1,1 0,0-1,0 0,0 0,1 0,0 0,0 0,0-1,0 1,1-1,0-1,-1 1,2 0,-1-1,0 0,1 0,2 0,1-1,0 0,-1-1,1-1,0 0,0 0,0 0,-1-1,1 0,0-1,-1 0,1-1,-1 1,0-1,0-1,0 0,0 0,-1 0,1-1,-1 0,0-1,-1 0,1 0,-1 0,0-1,-1 1,1-2,-2 1,1 0,-1-1,0 0,0 0,-1 0,0 0,0-1,-1 1,0-7,2-5</inkml:trace>
  <inkml:trace contextRef="#ctx0" brushRef="#br0" timeOffset="1230.74">1210 142,'-28'45,"2"1,1 1,3 1,2 1,-12 45,29-83,0 0,0 0,1 1,0-1,1 1,1 0,0-1,0 1,1-1,1 1,0-1,0 1,1-1,0 0,1 0,1 0,0-1,0 1,1-1,0 0,1-1,0 1,0-2,1 1,0-1,1 0,-1 0,10 5,32 15,-26-19</inkml:trace>
  <inkml:trace contextRef="#ctx0" brushRef="#br0" timeOffset="2066.916">1323 678,'14'-1,"14"0,0-1,0-1,0-2,0-1,-1-1,0-1,-1-1,0-1,0-2,-1-1,0 0,2-4,-21 11,0 0,-1-1,0 1,0-1,0-1,-1 1,0 0,0-1,-1 0,0 0,0 0,-1 0,0-1,0 1,-1 0,0-1,-1 1,0-5,1 12,-1 0,0 0,0 0,0-1,0 1,0 0,0 0,0 0,0 0,0 0,0 0,-1-1,1 1,0 0,-1 0,1 0,-1 0,0 0,1 0,-1 0,1 0,-1 1,0-1,0 0,0 0,1 0,-1 1,0-1,0 1,0-1,0 0,0 1,0 0,0-1,-1 1,1 0,0-1,0 1,0 0,0 0,0 0,0 0,0 0,-1 0,1 0,0 0,0 1,0-1,0 0,0 1,0-1,0 1,0-1,0 1,0-1,0 1,-1 0,-53 44,51-42,0 2,0-1,1 0,-1 1,1-1,1 1,-1 0,1 0,-1 0,2 1,-1-1,0 0,1 1,0-1,0 1,1-1,0 1,0-1,0 1,0-1,1 1,0-1,0 1,0-1,1 1,0-1,0 0,0 0,1 0,0 0,0 0,0-1,0 1,1-1,-1 0,1 0,0 0,1-1,-1 1,5 2,1-3,1 1,-1-2,1 1,0-2,0 1,0-2,0 1,0-1,0-1,0 0,0-1,0 0,-1 0,1-1,-1-1,1 1,-1-2,0 0,-1 0,4-2,1-4,1 0,-2-1,1 0,-2-2,0 1,0-1,-1-1,-1 0,0 0,6-16,3-49,-20 79,1 0,-1 0,0 1,0-1,0 0,0 0,0 1,0-1,0 1,0-1,-1 1,1 0,0-1,0 1,0 0,0 0,-1 0,1 0,0 0,0 0,0 0,0 0,-1 0,1 0,0 1,0-1,0 1,0-1,0 1,0-1,0 1,0-1,0 1,0 0,0 0,0-1,0 1,0 0,0 0,1 0,-1 0,0 0,1 0,-1 0,1 0,-1 0,1 0,0 0,-1 1,1-1,0 0,0 0,0 1,-4 3,0 0,0 0,1 0,0 1,0-1,1 1,0 0,0 0,0 0,0 0,1 0,0 0,1 1,-1-1,1 0,0 1,1-1,-1 0,1 0,0 0,1 1,0-1,0-1,0 1,1 0,-1 0,1-1,1 1,-1-1,2 1,3 1,0-2,0 1,1-1,0 0,-1-1,2 0,-1-1,0 1,1-2,0 1,-1-1,1-1,0 0,0 0,0-1,0-1,0 1,0-1,-1-1,1 0,0 0,-1-1,1 0,-1-1,7-4,1 0,0 0,0-2,-1 0,0 0,-1-2,0 0,-1-1,0 0,-1-1,-1 0,0-1,-1-1,1-3,-10 15,4-4,-1 0,-1 0,1-1,-2 0,1 0,-1 0,0 0,-1-1,0 1,0-7,-2 15,1 0,-1 1,0-1,0 0,0 0,0 1,1-1,-1 0,0 1,-1-1,1 0,0 0,0 1,0-1,0 0,0 1,-1-1,1 0,0 1,-1-1,1 1,0-1,-1 0,1 1,-1-1,1 1,-1-1,1 1,-1-1,1 1,-1-1,1 1,-1 0,0-1,1 1,-1 0,0 0,1-1,-1 1,0 0,1 0,-1 0,0 0,0 0,1 0,-1 0,0 0,1 0,-1 0,0 0,1 0,-1 1,0-1,1 0,-1 1,0-1,1 0,-1 1,1-1,-1 0,0 1,1-1,-1 1,1-1,-1 1,1 0,0-1,-1 1,1 0,-35 39,30-31,-1 1,1 0,0 1,1-1,1 1,-1-1,2 1,-1 0,2 0,-1 0,1 1,1-1,0 0,1 0,0 0,1 1,0-1,0 0,2-1,-1 1,1-1,0 1,1-1,6 8,-8-14,1-1,0 0,0 0,0 0,1 0,-1-1,0 0,1 0,0 0,-1 0,1-1,0 0,0 0,0 0,0 0,3-1,14 2</inkml:trace>
  <inkml:trace contextRef="#ctx0" brushRef="#br0" timeOffset="2396.732">3016 114,'-147'342,"144"-337,0-1,0 1,1 0,0 0,-1 0,2 0,-1 0,1 1,-1-1,1 0,1 1,-1-1,1 0,0 1,0-1,1 1,-1-1,1 1,0-1,1 0,-1 0,1 1,0-1,1 0,-1-1,1 1,0 0,0-1,0 1,1-1,-1 0,1 0,0-1,0 1,1-1,-1 0,1 0,3 2,1-2,1 0,-1-1,1 0,0-1,0 1,0-2,0 0,0 0,-1-1,1 0,0 0,0-1,0-1,-1 1,0-2,1 1,-1-1,0-1,-1 1,1-2,-1 1,6-6,-13 9,0 1,0-1,0 0,0 1,0-1,-1 0,1 0,-1 0,1 1,-1-1,0 0,0 0,1 0,-1 0,-1 0,1 0,0 0,0 0,-1 0,1 0,-1 1,0-1,1 0,-1 0,0 1,0-1,0 0,0 1,0-1,-1 1,1-1,-1 0,-8-12</inkml:trace>
  <inkml:trace contextRef="#ctx0" brushRef="#br0" timeOffset="2601.851">2649 340,'38'0,"28"0,7 0,0 0,-6 0,-11 0,-10 0,-7-5,-7-1,-8 0</inkml:trace>
  <inkml:trace contextRef="#ctx0" brushRef="#br0" timeOffset="2847.778">3439 1,'25'38,"7"37,-2 11,-10-1,-9-9,-6-13,-9-12,-4-10,-5-7,-5-10,0-4,-1 0,-3-4,-2-4,3 0,0-2,4-3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5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1,'-5'0,"-6"0,-6 0,-5 0,-4 0,-2 0,-1 0,0 5,-1 1,1 0,0 4,0 0,1-2,0 3,-1-1,6-2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00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1,'0'4,"0"-2,-5-2,-6-1,-6-1,-5 1,-4 0,-2 0,0 1,-2 0,1 4,-1 3,1-1,1-2,-1 0,1-2,4-1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37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12 278,'335'-136,"-272"107,143-70,-205 98,1 0,-1-1,1 1,0 0,-1 0,1 0,0 0,-1 0,1 0,0 1,0-1,0 1,0-1,0 1,0-1,0 1,0 0,0 0,0 0,0 0,-1 1,1-1,0 0,0 1,0-1,0 1,0 0,0 0,-1 0,1 0,0 0,-1 0,1 0,-1 0,1 0,-1 1,1-1,-1 1,0-1,0 1,0 0,0-1,0 1,0 0,0 1,2 17,-1 1,-2 0,0-1,-1 1,-1-1,-1 1,-4 16,-1 10,-14 118,8 1,6 18,5-145,2 0,2 1,1-1,2 0,2 0,1-1,2 1,2-2,1 1,2-2,10 18,50 50,-116-123,13 7,-1 1,0 2,-1 1,0 2,-9-1,40 7,-38-4,-1 1,1 3,0 0,-1 3,1 1,0 2,-32 10,-110 34,147-34,27-11</inkml:trace>
  <inkml:trace contextRef="#ctx0" brushRef="#br0" timeOffset="417.735">238 786,'646'-221,"-518"168,-127 53,1-1,-1 1,0 0,1-1,-1 1,1 0,-1 0,1 0,-1 0,1 0,-1 1,1-1,-1 0,1 1,-1-1,0 1,1-1,-1 1,0-1,1 1,-1 0,0 0,0 0,0 0,0 0,1 0,-2 0,1 0,0 0,0 0,0 1,0-1,-1 0,1 1,0-1,-1 0,0 1,1-1,-1 1,0-1,1 1,-1-1,0 1,0 0,-7 70,7-68,-33 162,43 31,7-129,-5-56</inkml:trace>
  <inkml:trace contextRef="#ctx0" brushRef="#br0" timeOffset="817.709">1282 1322,'-33'69,"38"-130,-3 51,11-44,3 1,2 0,1 1,26-45,62-83,-107 179,0 0,1 0,-1 1,0-1,0 0,1 1,-1-1,0 0,1 1,-1-1,1 1,-1-1,1 1,-1-1,1 1,-1-1,1 1,0-1,-1 1,1-1,0 1,-1 0,1 0,0-1,-1 1,1 0,0 0,-1 0,1 0,0 0,0 0,-1 0,1 0,0 0,0 0,-1 0,1 0,0 0,-1 1,1-1,0 0,-1 0,1 1,0-1,-1 1,1-1,-1 0,1 1,0-1,-1 1,1 0,3 10</inkml:trace>
  <inkml:trace contextRef="#ctx0" brushRef="#br0" timeOffset="1017.598">1706 1096,'0'34,"5"20,6 6,1-7</inkml:trace>
  <inkml:trace contextRef="#ctx0" brushRef="#br0" timeOffset="1195.627">1706 673,'14'0,"5"0</inkml:trace>
  <inkml:trace contextRef="#ctx0" brushRef="#br0" timeOffset="1645.098">2214 899,'-30'46,"3"2,1 1,3 1,2 1,-1 8,20-55,0 1,0-1,1 1,-1-1,1 1,0-1,0 1,1 0,-1-1,1 1,0 0,0 0,1-1,0 1,-1 0,1-1,1 1,-1-1,1 1,0-1,0 0,0 1,0-1,1 0,0-1,-1 1,1 0,1-1,-1 1,1-1,-1 0,1 0,0-1,0 1,0-1,0 0,2 1,7 0,0-1,-1-1,1 0,0-1,0 0,0-1,0 0,0-1,-1 0,1-1,-1-1,0 0,0-1,0 0,0 0,-1-1,0-1,0 0,6-6,11-9,-1-1,-1-1,-1-2,-1 0,-2-2,10-15,-8 13,-1-1,-1-1,-2 0,-1-2,-2 0,-1-2,-2 1,-1-2,-2 1,5-33,-12 36,-2 1,-1-1,-2 0,0 0,-7-29,7 54,-1 0,0 0,0-1,0 1,-1 0,-1 1,1-1,-1 1,0-1,-1 1,0 0,0 1,-1-1,1 1,-1 0,-1 1,1-1,-1 1,0 0,0 1,0 0,-1 0,0 0,1 1,-5-1,-1 3,1 1,0 0,-1 1,1 0,-1 0,1 2,0-1,0 2,0 0,1 0,-1 1,1 0,0 1,0 0,1 1,0 0,0 1,0 0,1 1,0-1,1 2,0-1,1 1,0 0,0 1,1 0,-4 10,-1-5,1 1,1 0,1 1,1 0,0 0,1 1,1 0,1 0,0 0,2 1,0-1,1 0,1 1,1 0,1-1,0 0,2 1,0-1,1 0,1-1,1 0,0 1,9 12,-5-14,1 0,1-1,1-1,0 0,1-1,1 0,0-2,0 1,1-2,1-1,0 0,0-1,1-1,0 0,1-2,0 0,0-1,0-1,0-1,0-1,1-1,-1-1,1 0,-1-2,1 0,-1-1,3-2,6-2</inkml:trace>
  <inkml:trace contextRef="#ctx0" brushRef="#br0" timeOffset="2585.303">3258 870,'-33'14,"2"2,0 1,0 2,2 0,0 2,1 1,2 2,-16 17,39-38,-1-1,1 2,0-1,0 0,1 0,-1 1,1 0,-1-1,1 1,0 0,1 0,-1 0,1 1,-1-1,1 0,1 0,-1 1,0-1,1 0,0 1,0-1,1 1,-1-1,1 0,0 1,0-1,0 0,0 0,1 0,0 0,0 0,0 0,0 0,1-1,-1 1,1-1,0 1,0-1,0 0,0 0,1-1,-1 1,1-1,0 1,0-1,0 0,2 0,5-1,1-1,-1-1,0 0,1-1,-1 0,0-1,0 0,0 0,-1-1,1-1,-1 0,0 0,-1-1,1 0,-1-1,0 0,0-1,-1 1,0-1,-1-1,1 0,-1 0,50-43,73-46,-129 97,-1 1,1-1,0 1,0-1,0 1,0-1,-1 1,1-1,0 1,0 0,0-1,0 1,0 0,0 0,0 0,0 0,0 0,0 0,0 0,0 0,0 0,0 0,0 1,0-1,0 0,0 1,-1-1,1 0,0 1,0 0,0-1,0 1,-1-1,1 1,0 0,-1-1,1 1,0 0,-1 0,1 0,-1-1,1 1,-1 0,0 0,1 0,-1 0,0 0,1 0,4 55,-5-40,0-10,0 0,0-1,0 1,0 0,1 0,0-1,0 1,1-1,-1 1,1-1,1 0,-1 1,1-1,-1 0,1 0,1-1,-1 1,1-1,0 0,0 0,0 0,0 0,1 0,0-1,-1 0,1 0,0-1,1 1,-1-1,0 0,1 0,-1-1,1 1,-1-1,1-1,0 1,0-1,-1 0,10-4,0-1,0-1,-1 0,0-1,0 0,-1-1,0-1,-1 0,1-1,-2 0,1-1,-2 0,1-1,-2 0,1 0,-2-1,0-1,6-12,20-22,-34 48,0-1,0 1,0-1,0 1,0-1,0 1,0-1,0 1,0-1,0 1,0-1,1 1,-1-1,0 1,0 0,0-1,1 1,-1-1,0 1,1 0,-1-1,0 1,1 0,-1-1,1 1,-1 0,0 0,1-1,-1 1,1 0,-1 0,1 0,-1-1,1 1,-1 0,0 0,1 0,-1 0,1 0,-1 0,1 0,-1 0,1 0,-1 0,1 0,-1 1,1-1,-1 0,1 0,-1 0,1 1,-1-1,0 0,1 0,-1 1,1-1,-1 0,0 1,1-1,-1 0,0 1,0-1,1 1,-1-1,0 1,0-1,0 0,1 1,1 37,-2-34,-1 1,0-1,1 1,-1 0,1 0,0-1,0 1,1 0,-1 0,1-1,0 1,0 0,1-1,-1 1,1-1,0 0,0 0,1 1,-1-1,1 0,0-1,0 1,0-1,1 1,-1-1,1 0,-1 0,1 0,0-1,0 1,1-1,-1 0,0 0,1-1,-1 1,1-1,0 0,-1 0,1 0,0-1,2 0,2-3,0 0,-1-1,1 0,-1-1,0 0,0 0,-1-1,1 0,-1 0,0-1,-1 0,0 0,0 0,0-1,-1 0,0 0,-1 0,0-1,0 1,0-5,22-32,61-98,-87 142,1 0,-1 0,1 0,-1 0,0-1,1 1,0 0,-1 0,1 1,0-1,-1 0,1 0,0 0,0 0,0 1,0-1,0 0,0 1,0-1,0 1,0-1,0 1,0-1,0 1,0 0,0-1,1 1,-1 0,0 0,0 0,0 0,0 0,0 0,1 0,-1 1,0-1,0 0,0 1,0-1,0 0,0 1,0 0,0-1,0 1,0-1,0 1,0 0,0 0,0 0,-1-1,1 1,0 0,0 0,-1 0,1 0,-1 0,1 0,-1 0,0 0,1 1,-1-1,0 0,1 0,-1 0,0 0,0 0,0 1,0-1,5 21,-1 0,-1 0,-1 1,-1-1,0 0,-3 18,1 33,25 279,-21-307,-2-1,-2 1,-1 0,-3-1,-2 0,-2 0,-1-1,-3 0,-9 20,18-50,-1 0,-1 0,0-1,-1 1,0-2,-1 1,0-1,0 0,-2-1,1 0,-1 0,-1-1,1 0,-2-1,1 0,-1-1,0 0,-1-1,-5 2,16-8,-1 1,0-1,0 0,1 0,-1 0,0 0,0 0,1-1,-1 1,0-1,1 0,-1 0,0 0,1 0,-1 0,1 0,0-1,-1 1,1-1,0 0,0 1,0-1,0 0,0 0,0 0,1-1,-1 1,1 0,-1-1,1 1,0-1,0 1,0-1,0 1,1-2,-14-97,15 70,1-1,2 1,1 0,2 0,1 0,1 1,2 0,1 1,1 0,1 1,2 1,1 0,1 1,1 1,1 0,4-1,-11 12,-1 0,2 2,0 0,1 0,0 1,0 1,1 1,13-6,-5 6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199 284,'-17'15,"-1"0,2 2,0 0,1 1,1 1,1 0,0 0,2 2,0-1,1 2,1-1,1 1,1 0,1 1,1 0,1 0,1 0,1 15,1-33,1 0,0-1,1 1,-1-1,1 1,0-1,0 1,0-1,1 1,0-1,0 0,0 0,0 0,0 0,1 0,0 0,0-1,0 1,0-1,0 0,1 0,-1 0,1 0,0-1,0 1,0-1,0 0,0 0,1-1,-1 1,1-1,1 0,20 2,-2-2</inkml:trace>
  <inkml:trace contextRef="#ctx0" brushRef="#br0" timeOffset="833.895">256 735,'36'-8,"-1"-1,0-2,-1-1,0-2,0-1,-2-1,0-2,-1-2,6-6,-29 22,0-1,-1 1,0-2,0 1,0-1,0 0,-1-1,0 1,0-1,-1-1,0 1,0-1,-1 1,0-1,0-1,-1 1,0 0,0-1,-1 0,0 1,0-6,-2 14,-1-1,1 0,0 0,0 0,-1 1,1-1,-1 0,1 0,-1 1,1-1,-1 0,1 1,-1-1,1 1,-1-1,0 0,1 1,-1 0,0-1,0 1,1-1,-1 1,0 0,0-1,0 1,1 0,-1 0,0 0,0 0,0 0,0 0,1 0,-1 0,0 0,0 0,0 0,0 0,1 1,-1-1,0 0,0 1,1-1,-1 0,0 1,0-1,1 1,-1-1,0 1,1 0,-1-1,1 1,-1 0,-34 30,-24 62,58-89,-1-1,1 0,0 1,0-1,1 0,-1 1,1-1,-1 1,1-1,0 1,0-1,1 1,-1-1,1 1,0-1,0 0,0 1,0-1,0 0,1 0,0 0,-1 0,1 0,0 0,1 0,-1-1,0 1,1-1,2 3,8 1,0 1,0-2,1 0,-1-1,1 0,0-1,0 0,1-2,-1 1,0-2,1 0,-1 0,0-2,1 1,-1-2,0 0,0-1,0 0,-1-1,0-1,0 0,0 0,0-1,-1-1,8-7,5-2,-2 0,0-2,-1 0,0-1,14-21,-35 41,0 0,0-1,0 0,0 1,0-1,0 1,0-1,0 0,0 0,-1 0,1 1,0-1,-1 0,1 0,0 0,-1 0,1 0,-1 0,0 0,1 0,-1 0,0 0,1-1,-1 1,0 0,0 0,0 0,0 0,0 0,0 0,-1 0,1-1,0 1,0 0,-1 0,1 0,-1 0,1 0,-1 0,1 0,-1 0,0 0,1 0,-1 1,0-1,0 0,0 0,1 1,-1-1,0 0,0 1,0-1,0 1,0-1,0 1,0 0,-1-1,1 1,0 0,0 0,0 0,0 0,-6 2,0 1,0 0,1 1,0 0,-1 0,1 0,1 1,-1 0,1 0,-1 0,2 1,-1 0,0 0,1 0,0 0,1 0,0 1,0 0,0 0,0 0,1 1,1-5,1 1,0-1,0 0,0 1,0-1,0 0,1 1,0-1,-1 0,1 0,0 0,1 0,-1 0,0 0,1 0,0 0,0 0,0-1,0 1,0 0,0-1,0 0,1 0,0 0,-1 0,1 0,0 0,0 0,0-1,0 0,1 1,4 2,0-1,0 0,0-1,1 0,-1 0,1-1,-1 0,1 0,-1-1,1 0,7-1,18-8,-1-2,0-1,-1-1,0-2,-1-1,0-2,12-10,-29 21,0-1,0-1,-1-1,0 0,0 0,-1-1,-1-1,0 0,-1 0,0-1,0-1,-2 0,0 0,0 0,-1-3,-6 16,0 0,-1-1,1 1,-1 0,0-1,1 1,-1-1,0 1,0 0,0-1,0 1,0-1,0 1,0-1,0 1,-1 0,1-1,-1 1,1 0,-1-1,1 1,-1 0,0 0,1-1,-1 1,0 0,0 0,0 0,0 0,0 0,0 0,0 0,0 0,-1 1,1-1,0 0,0 1,-1-1,1 1,0-1,-1 1,1 0,0-1,-1 1,1 0,-1 0,1 0,-1 0,1 0,0 0,-1 1,1-1,-1 0,1 1,0-1,-1 1,1-1,0 1,0 0,-1 0,1-1,0 1,0 0,0 0,-6 4,1 1,-1-1,1 1,0 0,1 0,-1 1,1 0,1 0,-1 0,1 0,0 1,1 0,0-1,0 1,1 0,0 1,0-1,1 0,0 1,0 0,0-4,1 1,0-1,0 1,0-1,0 1,1-1,0 1,0-1,1 1,0-1,0 0,0 0,0 0,1 0,-1 0,1 0,1-1,-1 1,1-1,-1 0,1 0,1 0,-1-1,0 1,1-1,0 0,-1 0,1-1,0 1,1-1,18 5</inkml:trace>
  <inkml:trace contextRef="#ctx0" brushRef="#br0" timeOffset="1170.681">2176 143,'-186'292,"183"-289,0 0,0 0,0 0,1 1,-1 0,1-1,0 1,0 0,0 0,1 0,0 0,-1 0,1 0,1 1,-1-1,1 0,-1 1,1-1,0 0,1 1,-1-1,1 0,0 0,0 1,0-1,1 0,-1 0,1 0,0 0,0-1,0 1,1 0,-1-1,1 0,0 1,0-1,0 0,6 0,-1 1,1-2,0 1,0-1,0 0,1-1,-1 0,0 0,0-1,1-1,-1 1,0-2,0 1,0-1,5-1,-13 2,1 0,-1 1,1-1,-1 0,0 0,1 1,-1-1,0 0,0 0,1-1,-1 1,0 0,0 0,0-1,0 1,-1 0,1-1,0 1,0-1,-1 1,1-1,-1 1,1-1,-1 1,0-1,0 0,0 1,0-1,0 1,0-1,0 0,-3-13</inkml:trace>
  <inkml:trace contextRef="#ctx0" brushRef="#br0" timeOffset="1382.06">1809 368,'38'0,"32"0,9 0,-4 0,-10 0,-12 0,-9 0,-8 0,-5 0,-3 0,-7 0</inkml:trace>
  <inkml:trace contextRef="#ctx0" brushRef="#br0" timeOffset="1586.967">2542 1,'5'43,"1"39,0 14,-1 1,-1-11,-2-16,-1-10,-5-11,-3-8,1-6,-4-10,-5-4,-4-1,0-3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242 141,'-27'21,"1"-4,0 2,2 1,1 1,0 0,2 2,0 1,-12 19,31-40,0 0,0 0,0 0,1 0,-1 0,1 0,0 0,0 0,0 1,0-1,1 0,-1 1,1-1,0 0,0 1,0-1,0 1,1-1,-1 0,1 1,0-1,0 0,0 0,0 0,1 1,-1-1,1-1,0 1,0 0,0 0,0-1,0 1,1-1,-1 1,1-1,0 0,-1 0,1 0,0-1,0 1,0-1,0 1,1-1,-1 0,1 0,11 1,1 0,0-1,0 0,0-1,0-1,-1-1,1 0,0-1,-1-1,0 0,0-1,0-1,0 0,-1-1,0-1,0 0,-1-1,0 0,-1-1,0 0,0-1,-1 0,-1-1,0-1,-6 10,0-1,0 1,-1-1,1 0,-1-1,0 1,0-1,0 1,-1-1,0 0,0 0,0 0,0 0,-1 0,0 0,0 0,0-1,-1 1,0 0,0-1,0 1,-1 0,1-1,-1 1,-1 0,1 0,-1 0,1 0,-2 0,1 0,0 0,-1 1,0-1,0 1,0 0,-1 0,1 0,-1 0,-2-1,-1 0,-1 0,1 1,-1 0,0 0,0 1,0 0,0 1,-1 0,1 0,-1 0,1 1,-1 1,0-1,1 1,-1 1,0 0,1 0,-1 0,1 1,-1 1,1-1,-6 4,-14 6</inkml:trace>
  <inkml:trace contextRef="#ctx0" brushRef="#br0" timeOffset="365.972">1061 0,'-63'33,"40"-23,1 2,1 0,0 0,0 2,1 1,1 1,-17 16,35-30,-1-1,1 1,-1 0,1 0,0-1,0 1,0 0,0 0,0 0,0 0,0 0,1 0,-1 0,1 0,-1 0,1 1,0-1,0 0,0 0,0 0,0 0,1 1,-1-1,1 0,-1 0,1 0,0 0,-1 0,1 0,0 0,1 0,-1-1,0 1,0 0,1 0,-1-1,1 1,-1-1,1 0,0 1,0-1,-1 0,1 0,0 0,0 0,0 0,0-1,0 1,0 0,2-1,13 9,50 31,-65-39,-1 0,1 1,-1-1,1 0,-1 1,0 0,0-1,0 1,0 0,0-1,0 1,0 0,-1 0,1 0,0-1,-1 1,0 0,1 0,-1 0,0 0,0 0,0 0,0 0,0 0,-1 0,1 0,-1 0,1 0,-1 0,0-1,0 1,1 0,-1 0,0-1,-1 2,-5 3,1 1,-2-1,1 0,-1-1,0 0,0 0,0 0,0-1,-1-1,0 1,0-1,0-1,0 0,-9 1,-91 2,84-5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519 86,'-33'31,"-188"245,23-43,140-167,52-60,4-5</inkml:trace>
  <inkml:trace contextRef="#ctx0" brushRef="#br0" timeOffset="321.315">152 1,'-3'28,"2"0,1 0,1 0,1 0,2 0,1 0,1-1,1 0,1 0,5 9,82 161,-63-81,-19-48,-7-50</inkml:trace>
  <inkml:trace contextRef="#ctx0" brushRef="#br0" timeOffset="915.775">378 764,'176'-273,"-176"273,0-1,0 1,0-1,0 1,0-1,0 1,0-1,0 1,0-1,0 1,0-1,1 1,-1-1,0 1,0-1,1 1,-1 0,0-1,1 1,-1-1,0 1,1 0,-1-1,1 1,-1 0,1 0,-1-1,0 1,1 0,-1 0,1 0,-1-1,1 1,-1 0,1 0,-1 0,1 0,-1 0,1 0,-1 0,1 0,-1 0,1 0,-1 0,1 1,-1-1,1 0,-1 0,1 0,-1 1,1-1,-1 0,1 1,-1-1,0 0,1 1,-1-1,0 0,1 1,-1-1,0 1,1-1,-1 0,0 1,0-1,0 1,1 0,1 37,-2-33,-1-3,1 1,-1 0,1 0,-1 0,1 0,0 0,0-1,0 1,0 0,1 0,-1 0,1 0,0 0,0 0,0-1,0 1,0 0,0-1,1 1,-1-1,1 0,0 1,0-1,0 0,0 0,0 0,0 0,1 0,-1-1,0 1,1-1,-1 1,1-1,0 0,0 0,-1 0,1 0,2 0,4-3,-1-1,1 1,-1-2,1 1,-1-1,0 0,0-1,-1 0,1 0,-1 0,0-1,-1 0,3-3,52-38,-60 47,0-1,0 0,1 0,-1 1,0-1,0 0,0 1,1-1,-1 1,0 0,1-1,-1 1,0 0,1 0,-1 0,0 0,1 0,-1 0,0 0,1 0,-1 1,0-1,1 0,-1 1,0-1,0 1,1-1,-1 1,0 0,0 0,0-1,0 1,0 0,0 0,0 0,0 0,0 0,0 0,-1 1,1-1,0 0,-1 0,1 0,-1 1,1-1,-1 0,0 1,1-1,-1 0,0 1,0-1,0 0,0 1,0-1,0 0,-1 1,1-1,0 0,-1 1,1-1,-1 0,1 0,-1 1,0 0,-3 12,2-9,0-1,0 1,1 0,-1 0,1 0,0 0,0 0,1 0,0 0,0 1,0-1,0 0,1 0,0 0,0 0,0 0,0 0,1 0,0 0,0-1,0 1,1-1,0 1,-1-1,2 0,-1 0,1 1,12 3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4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0,'-34'68,"-193"310,148-256,-26 15,90-122</inkml:trace>
  <inkml:trace contextRef="#ctx0" brushRef="#br0" timeOffset="282.89">66 57,'14'33,"15"22,6 5,3-2,-5-7,-4-11,-6-8,-3-5,-4-2,-1-1,-2 1,-4 1,1 0,0 2,-2-1,-3-3</inkml:trace>
  <inkml:trace contextRef="#ctx0" brushRef="#br0" timeOffset="811.98">460 734,'187'-226,"-185"224,33-32,-35 33,1 1,-1-1,1 1,0-1,-1 1,1-1,-1 1,1-1,0 1,-1 0,1-1,0 1,0 0,-1-1,1 1,0 0,0 0,-1 0,1 0,0 0,0 0,-1 0,1 0,0 0,0 0,-1 0,1 0,0 1,0-1,-1 0,1 1,0-1,-1 0,1 1,0-1,-1 1,1-1,0 1,-1-1,1 1,-1-1,1 1,-1 0,0-1,1 1,-1 0,1-1,-1 1,0 0,0-1,1 2,5 23,-7-23,1 1,0 0,0 0,0 0,0 0,1 0,-1 0,1 0,0 0,-1 0,1 0,1-1,-1 1,0 0,1-1,-1 1,1-1,0 1,0-1,0 0,0 0,0 0,0 0,1 0,-1 0,1-1,-1 1,1-1,0 0,-1 0,1 0,0 0,0 0,0 0,0-1,0 1,-1-1,2 0,52-26,-51 22,0 1,1 0,-1 0,1 0,0 1,-1-1,1 2,0-1,1 0,-1 1,0 0,0 1,3-1,-7 2,1 1,0-1,-1 0,1 1,0-1,-1 1,0 0,1 0,-1 0,0 0,0 0,0 0,0 1,0-1,-1 0,1 1,-1 0,0-1,1 1,-1 0,0 0,-1 0,1 0,0 0,-1-1,0 1,1 0,-1 0,-1 0,1 0,0 2,14 49,-3-41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1045 57,'99'-33,"-99"33,0-1,1 1,-1 0,1 0,-1 0,0 0,1-1,-1 1,0 0,1 0,-1-1,0 1,1 0,-1 0,0-1,0 1,1 0,-1-1,0 1,0 0,0-1,1 1,-1-1,0 1,0 0,0-1,0 1,0-1,0 1,0 0,0-1,0 1,0-1,0 1,0-1,0 1,0 0,0-1,-1 1,1 0,0-1,0 1,0-1,0 1,-1 0,1-1,0 1,-1 0,1 0,0-1,0 1,-1 0,1-1,0 1,-1 0,1 0,-1 0,1 0,0-1,-1 1,1 0,-1 0,1 0,0 0,-1 0,1 0,-1 0,1 0,-32-4,16 6,0 1,0 1,1 1,-1 0,1 1,0 0,0 1,1 1,0 1,0 0,1 0,0 2,1-1,0 2,-2 3,4-5,0 1,1 0,1 0,0 1,1 0,0 1,0-1,-2 11,7-19,0 2,0-1,1 0,0 0,0 0,0 1,1-1,0 0,0 1,0-1,0 0,1 0,0 1,0-1,1 0,-1 0,1 0,0 0,0 0,1 0,-1-1,1 1,0-1,1 1,4 2,0 0,0-1,1 0,0-1,0 0,0 0,0-1,1-1,0 1,0-1,0-1,0 0,0 0,0-1,0 0,1-1,-1 0,0-1,0 0,1 0,-1-1,0-1,0 0,5-2,13-1</inkml:trace>
  <inkml:trace contextRef="#ctx0" brushRef="#br0" timeOffset="38977.753">311 0,'-48'109,"-63"145,95-221,-58 87,61-107</inkml:trace>
  <inkml:trace contextRef="#ctx0" brushRef="#br0" timeOffset="39282.941">0 0,'10'24,"12"27,8 5,-2-2,0-6,-5-6,-2-10,-5-6,1-2,1-1,-2 1,1-4,-2-1,1 2,2 2,-1-3</inkml:trace>
  <inkml:trace contextRef="#ctx0" brushRef="#br0" timeOffset="39779.374">395 565,'66'-154,"-65"153,-1 1,1-1,0 0,-1 1,1-1,0 1,-1-1,1 1,0-1,0 1,-1-1,1 1,0 0,0 0,0-1,-1 1,1 0,0 0,0 0,0 0,0 0,0 0,-1 0,1 0,0 0,0 0,0 0,0 1,-1-1,1 0,0 1,0-1,0 0,-1 1,1-1,0 1,-1-1,1 1,0-1,-1 1,1 0,-1-1,1 1,-1 0,1 0,-1-1,1 1,-1 0,0 0,0 0,1-1,-1 1,0 0,0 0,0 0,0 0,0 0,0-1,0 1,0 0,0 0,0 0,10 16,-7-15,1-1,0 1,0 0,0-1,-1 0,1 0,0 0,1-1,-1 1,0-1,0 0,0 0,0-1,0 1,0-1,0 1,0-1,0-1,0 1,0-1,-1 1,1-1,0 0,-1 0,0-1,1 1,-1-1,0 1,0-1,1-2,44-20,-46 26,1-1,-1 1,0 0,0 0,0 0,1 0,-1 0,0 0,0 0,0 1,-1-1,1 1,0 0,-1-1,1 1,-1 0,1 0,-1 0,0 0,1 0,-1 0,-1 0,1 1,0-1,0 0,-1 0,1 1,-1-1,0 1,0-1,0 0,0 1,0-1,0 0,0 1,-1-1,0 0,1 1,-1 0,3 22,3-6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3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1,'-5'0,"-6"0,-6 0,-5 0,-4 0,3 4,0 3,0-1,-1-1,-2-1,-1-2,0-1,8 0,8-1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4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516 1,'-29'19,"-19"31,-6 11,1 0,5-6,11-2,6-5,5-7,0-4,6-5,2-2,-2-7,3-2,-1 0,-2-4,3 0,-1-2,3-4</inkml:trace>
  <inkml:trace contextRef="#ctx0" brushRef="#br0" timeOffset="265.252">93 57,'9'39,"14"26,6 3,0-6,-2-8,-5-9,-1-12,-4-6,0-4,-4-1,2-3,-3-1,-2 1,1-2,-1 0,-2-2</inkml:trace>
  <inkml:trace contextRef="#ctx0" brushRef="#br0" timeOffset="767.684">544 678,'10'-37,"-6"17,2 0,0 1,0 0,2 0,1 0,0 1,12-16,-21 33,0 0,0 1,1-1,-1 1,0-1,0 0,1 1,-1-1,0 0,1 1,-1-1,1 1,-1-1,1 1,-1-1,1 1,-1-1,1 1,-1 0,1-1,0 1,-1 0,1 0,-1-1,1 1,0 0,0 0,-1 0,1 0,0-1,-1 1,1 0,0 0,-1 1,1-1,0 0,-1 0,1 0,0 0,-1 1,1-1,0 0,-1 0,1 1,-1-1,1 1,0-1,-1 0,1 1,11 35,-8-18,-2-15,-1 0,1 0,0 0,0 0,0-1,0 1,1-1,-1 0,0 0,1 1,0-1,-1-1,1 1,0 0,0-1,0 0,0 1,0-1,1 0,-1-1,0 1,0 0,1-1,-1 0,0 0,1 0,-1 0,0 0,0-1,1 0,-1 1,0-1,0 0,3-2,5 2,-8 1,1 0,-1 0,1 0,-1 1,0-1,1 1,-1 0,0 0,1 0,-1 0,0 1,0-1,0 1,0 0,-1 0,1 0,0 0,-1 1,1-1,-1 1,0-1,0 1,0 0,0 0,0 0,-1 0,1 0,-1 0,0 0,0 1,0-1,0 0,-1 1,1-1,-1 0,0 1,0-1,0 1,-1-1,1 1,20 61,-10-51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56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0 283,'5'0,"11"0,8 5,4 1,3 0,0-1,1-2,-2-1,0-1,-1 0,0-1,-1 0,1-1,-1 1,-5-5,-1-1,-5 0</inkml:trace>
  <inkml:trace contextRef="#ctx0" brushRef="#br0" timeOffset="315.955">847 0,'-4'34,"-3"30,-4 9,0-3,1-9,-1-10,0-8,-3-8,-3-4,1-3,-2-6,2-2,5 0,-2-3,2-4</inkml:trace>
  <inkml:trace contextRef="#ctx0" brushRef="#br0" timeOffset="578.93">622 29,'15'29,"13"23,3 9,1-3,-1-9,-5-10,-2-11,-1-5,-4-2,0-5,-4 0,0-2,-1 0,-4 3,1-1,-1-4</inkml:trace>
  <inkml:trace contextRef="#ctx0" brushRef="#br0" timeOffset="4228.69">1017 424,'-11'125,"7"-73,26-73,48-110,-69 130,-1 0,1 0,0 0,-1 1,1-1,0 0,0 0,0 1,0-1,0 0,-1 1,1-1,0 1,0-1,0 1,1-1,-1 1,0 0,0-1,0 1,0 0,0 0,0 0,0 0,0 0,1 0,-1 0,0 1,0-1,0 0,0 0,0 1,0-1,0 1,0-1,0 1,0-1,0 1,0 0,0-1,-1 1,1 0,0 0,0 0,-1 0,1-1,0 2,20 54,-16-37,-5-18,0 0,1 0,-1 0,1 0,-1 0,0 0,1 0,-1 0,1 0,0-1,-1 1,1 0,0 0,0-1,-1 1,1-1,0 1,0 0,0-1,0 1,0-1,-1 0,1 1,0-1,0 0,0 0,0 1,0-1,0 0,0 0,0 0,0 0,0 0,0 0,0-1,0 1,0 0,0 0,0-1,0 1,0-1,0 1,0-1,0 1,0-1,-1 1,1-1,0 0,45-43,-31 29,41-24,-55 39,1-1,-1 0,1 0,0 1,-1-1,1 1,0-1,-1 1,1 0,0 0,-1 0,1 0,0 0,-1 0,1 0,0 0,-1 1,1-1,0 1,-1-1,1 1,-1-1,1 1,-1 0,1 0,-1 0,1 0,-1 0,0 0,0 0,0 0,1 1,-1-1,0 0,0 1,-1-1,1 1,0-1,15 68,-10-49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1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1976 199,'-38'4,"-33"7,-8 1,4-1,11 2,10-1,16-2</inkml:trace>
  <inkml:trace contextRef="#ctx0" brushRef="#br0" timeOffset="43234.06">0 311,'10'9,"12"4,8-1,3-2,1-3,0-3,-2-1,-1-7,-1-2,-6-1</inkml:trace>
  <inkml:trace contextRef="#ctx0" brushRef="#br0" timeOffset="43611.452">791 0,'0'17,"0"-1,-1 1,-1-1,0 0,-1 1,-1-1,-1 0,0-1,-1 1,0-1,-2 0,0-1,0 0,-1 0,-213 250,205-246,2-5</inkml:trace>
  <inkml:trace contextRef="#ctx0" brushRef="#br0" timeOffset="43932.575">480 29,'24'44,"103"87,-6-26,-9 5,-94-93</inkml:trace>
  <inkml:trace contextRef="#ctx0" brushRef="#br0" timeOffset="47503.653">1072 424,'-2'-2,"0"0,0 0,-1 0,0 1,1-1,-1 1,0 0,1 0,-1 0,0 0,0 0,0 1,0-1,0 1,0 0,0-1,0 1,0 1,0-1,0 0,0 1,1 0,-1 0,0-1,0 2,0-1,1 0,-1 1,0-1,1 1,0-1,-1 1,1 0,0 0,0 0,0 1,0-1,0 0,0 1,1-1,-1 1,1 0,0 0,0 0,-5 67,7-70,1 0,0 0,-1 0,1-1,-1 1,1-1,-1 1,1-1,-1 1,1-1,-1 0,0 1,1-1,-1 0,0 0,1 0,-1 0,0-1,0 1,0 0,0 0,0 0,0-1,-1 1,1-1,0 1,-1-1,1 1,-1-1,1 1,-1-1,0 1,1-1,1-3,1-2,0 0,0 0,1 0,0 1,0-1,1 1,-1 0,2 1,-1-1,0 1,1 0,0 0,0 0,1 1,-1 0,1 0,0 1,1-1,-6 5,0-1,0 1,0 0,0 0,1 0,-1 0,-1 0,1 0,0 0,0 1,0-1,-1 1,1-1,-1 1,1 0,-1-1,0 1,1 0,-1 0,0 0,0 0,0 0,-1 0,1 0,0 0,-1 1,1-1,-1 0,0 0,0 0,0 1,0-1,0 0,0 0,-1 1,13 37,-11-40,0 1,0-1,1 1,-1-1,0 0,1 1,-1-1,0 0,1 0,-1 0,1 0,-1 0,0 0,1 0,-1-1,0 1,1 0,-1-1,0 1,0-1,1 0,-1 1,0-1,0 0,0 0,0 1,0-1,0 0,0 0,0 0,0 0,0 0,0-1,-1 1,1 0,0 0,-1 0,1-2,6-4,8-10,-11 12,0 0,0 0,0 0,1 1,-1 0,1 0,0 0,0 0,1 1,-1 0,1 0,-1 0,1 1,0 0,6-2,-10 6,1-1,-1 1,1 0,-1 0,0 0,0 0,0 1,0-1,0 1,0-1,-1 1,1-1,-1 1,1 0,-1 0,0 0,0 0,-1 0,1 0,-1 0,1 0,-1 0,0 0,0 0,0 0,0 0,-1 0,1 0,-1 1,1 11,4 9,2-3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03.13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2089,'0'145,"30"214,-30-183,-1-153</inkml:trace>
  <inkml:trace contextRef="#ctx0" brushRef="#br0" timeOffset="1783.346">9568 0,'-22'109,"-2"20,18-93,2 0,1 0,2 1,4 33,-7 106,3 75,7-124,23 278,-29-364,1-5,-1 1,-2 0,-1-1,-2 0,-2 1,-5 14,-56 259,59-258,1 19,4-1,2 2,5 28,-1 15,-2 361,0-477</inkml:trace>
  <inkml:trace contextRef="#ctx0" brushRef="#br0" timeOffset="7802.376">0 2625,'1'-2,"-1"-1,0 1,1-1,-1 1,1-1,0 1,0 0,0 0,0-1,0 1,0 0,1 0,-1 0,1 0,0 0,-1 0,1 1,0-1,0 0,0 1,0 0,0-1,0 1,1 0,-1 0,0 0,1 0,-1 1,0-1,1 1,-1-1,3 1,90-5,-77 5,37 2,149-13,-39-18,64 0,-176 22,1 1,-1 3,1 2,16 4,126-5,-16-25,-21 14,77-4,-43 7,-42-4,0 7,87 9,-59 0,56-13,-72-4,1 8,81 9,-59 0,901-2,-749 28,-206-27,-1-6,20-7,233-2,-63-11,184 24,-220-24,157-7,-252 33,243-12,-126-6,128 16,-207 2,55-29,-278 28,-1 0,1 0,-1 0,1 0,-1 0,1-1,-1 0,1 0,-1 0,0 0,0-1,1 0,-1 0,0 0,0 0,-1 0,1-1,0 0,-1 0,1 0,-3 0</inkml:trace>
  <inkml:trace contextRef="#ctx0" brushRef="#br0" timeOffset="8532.706">9737 1891,'0'0,"0"-1,1 0,-1 0,0 0,0 1,0-1,0 0,0 0,0 0,0 1,-1-1,1 0,0 0,0 1,-1-1,1 0,0 1,-1-1,1 0,-1 1,1-1,-1 0,1 1,-1-1,1 1,-1-1,1 1,-1-1,0 1,1-1,-1 1,0 0,0-1,1 1,-1 0,0 0,0-1,1 1,-1 0,0 0,0 0,1 0,-1 0,0 0,0 0,0 0,1 0,-1 1,0-1,0 0,1 0,-1 1,0-1,0 0,1 1,-1-1,1 1,-1-1,0 1,1-1,-1 1,1 0,-1-1,1 1,-1-1,1 1,-1 0,-165 126,-2-3,67-47,-130 124,137-128,79-41,17-19</inkml:trace>
  <inkml:trace contextRef="#ctx0" brushRef="#br0" timeOffset="10068.333">707 2343,'-152'105,"-35"66,-67 62,209-185,33-30</inkml:trace>
  <inkml:trace contextRef="#ctx0" brushRef="#br0" timeOffset="11151.132">3867 2737,'-34'60,"-15"25,13-27,3 2,3 0,2 2,1 6,26-64,-1 0,1 0,-1 0,1 1,1-1,-1 0,1 0,-1 1,1-1,0 0,1 1,-1-1,1 0,0 0,0 0,0 1,0-1,1 0,0 0,0-1,0 1,0 0,0 0,1-1,0 0,-1 1,1-1,0 0,1-1,-1 1,1 0,-1-1,1 0,0 0,0 0,0 0,0-1,0 1,0-1,1 0,7 2,0-1,1 0,-1-1,0-1,0 1,1-2,-1 0,0-1,0 0,0 0,0-1,0-1,-1 0,11-6,7-26,-22 16</inkml:trace>
  <inkml:trace contextRef="#ctx0" brushRef="#br0" timeOffset="11754.089">3359 2879,'6'-11,"-1"1,1 0,1 0,0 1,0-1,1 1,0 1,0 0,1 0,0 0,4-1,1 0,2 0,-1 1,1 0,1 1,-1 1,1 1,7-2,21-7,-41 12,0 1,0-1,0 1,1 0,-1 0,0 1,1-1,-1 1,0 0,1 0,-1 0,1 0,-1 1,0 0,1 0,-1 0,0 0,0 1,0 0,0 0,0 0,0 0,-1 0,1 1,-1 0,1 0,-1 0,0 0,0 0,-1 0,1 1,0 0,0 2,28 46,-28-42,1 0,0 0,1 0,0-1,1 0,0 0,0-1,1 1,0-1,0-1,1 1,0-1,0-1,0 1,1-1,0-1,1 0,-1 0,1-1,0 0,0-1,0 0,6 1,-2-6,-1-2,0 1,0-2,-1 1,0-2,1 0,-2 0,1-1,-1-1,0 0,0 0,-1-1,-1 0,1-1,-1 0,-1 0,0-1,0 0,3-9,0 3,-6 5</inkml:trace>
  <inkml:trace contextRef="#ctx0" brushRef="#br0" timeOffset="14899.648">4517 2963,'1'-2,"0"0,1 1,-1-1,1 0,0 1,-1-1,1 0,0 1,0 0,0 0,0-1,0 1,0 0,1 1,-1-1,0 0,0 1,1-1,-1 1,0-1,1 1,-1 0,0 0,1 0,-1 1,1-2,138-14,58-2,-198 17,0-1,0 1,0 0,0-1,0 1,0 0,0 0,0 0,0 0,0 0,0 0,-1 0,1 0,0 0,0 1,0-1,0 0,0 0,0 1,0-1,-1 1,1-1,0 1,0-1,0 1,-1-1,1 1,0 0,-1-1,1 1,-1 0,1 0,-1-1,1 1,-1 0,1 1,-5 4</inkml:trace>
  <inkml:trace contextRef="#ctx0" brushRef="#br0" timeOffset="15201.48">4573 3133,'15'5,"23"1,6-5,-1-2,-1-2,-5 0,-2 1,-4 0,-1-4,-2-1,0 1,-5 6,-7 3</inkml:trace>
  <inkml:trace contextRef="#ctx0" brushRef="#br0" timeOffset="15433.549">4544 3387,'34'-5,"25"-2,8 1,-3 6,-8 3,-8 1,-12 0</inkml:trace>
  <inkml:trace contextRef="#ctx0" brushRef="#br0" timeOffset="16653.166">5476 3104,'10'128,"-3"52,-12-138,4-26,0 1,-1 0,-1 0,-1-1,0 1,-1-1,-1 0,0-1,-9 15,14-28,0 0,0 0,-1 0,1 0,-1 0,1-1,-1 1,1 0,-1-1,0 0,0 1,0-1,0 0,0 0,0 0,0 0,0 0,0-1,-1 1,1-1,0 1,0-1,-1 0,1 0,0 0,-1 0,1 0,0 0,0-1,-1 1,1-1,0 1,0-1,0 0,0 0,0 0,0 0,0-1,0 1,0 0,0-1,1 1,-1-1,0 0,1 1,-1-1,1 0,0 0,0 0,0 0,0 0,0 0,0 0,0-1,1 1,-1-1,-1-14,1 0,0 0,2-1,-1 1,2 0,1 0,0 0,1 0,0 0,2 1,0 0,1 0,0 0,1 1,1 0,0 1,6-6,1-9,2 1,1 1,1 1,1 0,24-22,-18 23,-21 18,0-1,0 1,0 1,1-1,0 1,1 0,0 1,-1 0,2 0,-1 1,0 0,1 0,0 1,0 0,0 0,0 1,0 1,1-1,-1 2,0-1,1 1,-1 0,2 1,-5 0,0 1,-1-1,1 1,-1 0,1 0,-1 1,0 0,0 0,0 0,-1 0,1 1,-1 0,1 0,-1 0,-1 0,1 0,0 1,-1 0,0 0,0 0,-1 0,1 0,-1 1,0-1,0 1,-1-1,0 1,0 0,0-1,-1 1,0 0,0 0,0 0,-1-1,1 1,-1 0,-1-1,1 1,-1 0,0-1,0 0,-3 5,-8 8,0-1,0 0,-2-1,0 0,-1-1,-1-1,0-1,-1 0,0-1,-1-1,0-1,-1 0,0-2,-20 6,31-10,7-2,-1 0,0-1,0 1,0-1,0 0,0 0,-1 0,1 0,0-1,0 1,-1-1,1 0,0 0,-1 0,1 0,0 0,-1-1,1 0,0 1,0-1,0-1,0 1,0 0,-2-1,-5-10</inkml:trace>
  <inkml:trace contextRef="#ctx0" brushRef="#br0" timeOffset="17537.422">5983 3274,'26'-5,"-1"0,-1-2,1-1,-1 0,-1-2,0-1,0-1,-1-1,0 0,-1-2,9-9,-23 18,-1 0,0-1,0 0,0 0,-1 0,0-1,-1 0,1 1,-1-2,-1 1,0 0,0-1,0 0,-1 1,-1-1,1 0,-1-4,-2 11,1 0,0 0,-1 0,0 0,1 1,-1-1,0 0,0 1,0-1,0 1,0-1,0 1,-1-1,1 1,0 0,-1 0,1-1,-1 1,1 0,-1 0,1 0,-1 1,0-1,0 0,1 1,-1-1,0 1,0-1,0 1,0 0,1 0,-1 0,0 0,0 0,0 0,0 1,0-1,1 1,-2-1,-69 30,54-18,0 2,0 0,1 1,1 0,0 1,2 1,0 1,0 0,2 1,0 0,2 1,-4 9,12-26,0 1,0 0,1 0,-1 0,1 0,0 0,0 0,0 0,1 0,0 0,-1 0,2 0,-1 1,0-1,1 0,0 0,-1 0,2 0,-1 0,0 0,1 0,0-1,0 1,0 0,0-1,1 1,-1-1,1 0,0 0,0 0,0 0,0-1,0 1,1-1,-1 0,1 1,0-2,0 1,0 0,11 0,1 0,-1 0,1-2,0 0,-1-1,1 0,-1-1,1-1,-1-1,0 0,0-1,0 0,-1-1,0-1,0 0,12-9,-2 0,-1 0,-1-2,0-1,-2 0,0-1,-1-1,-1-1,-1-1,-1-1,63-117,-79 142,-1-1,0 1,1-1,-1 1,0-1,0 1,0-1,1 0,-1 1,0-1,0 0,0 0,0 1,0-1,0 0,1 0,-1 0,0 0,0 0,0 0,0-1,0 1,0 0,0 0,1-1,-1 1,0 0,0-1,0 1,1-1,-1 1,0-1,0 1,1-1,-1 0,0 1,1-1,-1 0,1 1,-1-1,1 0,-1 0,1 1,0-1,-1 0,1 0,0 0,0 0,0 0,-1 0,1 1,0-1,0 0,0 0,0 0,0 0,1 0,-1 0,0 0,0 1,1-1,-1 0,0 0,1 0,-3 2,-1-1,1 1,0 0,0 0,0 0,0 0,0 0,0 0,0 1,1-1,-1 1,0-1,1 1,-1 0,1-1,-1 1,1 0,0 0,0 0,0 0,0 0,0 0,0 0,1 0,-1 1,1-1,-1 0,1 0,0 1,0-1,0 0,0 0,0 1,1-1,-1 0,1 0,-1 1,1-1,0 0,0 0,0 0,0 0,0 0,0 0,1 0,-1-1,1 1,-1 0,1-1,0 1,-1-1,1 1,0-1,0 0,1 0,70 17,-68-18,0-1,1 1,-1 1,0-1,0 1,0 0,0 0,0 1,0-1,0 1,0 0,-1 0,1 1,-1-1,1 1,-1 0,0 0,0 1,0-1,-1 1,1 0,-1 0,0 0,0 0,0 1,-1-1,1 1,-1 0,0-1,0 4,-14 99,6-82</inkml:trace>
  <inkml:trace contextRef="#ctx0" brushRef="#br0" timeOffset="17787.25">7000 3161,'-14'24,"-1"8,3-2</inkml:trace>
  <inkml:trace contextRef="#ctx0" brushRef="#br0" timeOffset="18038.606">7028 2936,'-10'-25,"2"3,3 4</inkml:trace>
  <inkml:trace contextRef="#ctx0" brushRef="#br0" timeOffset="18284.684">7226 2963,'-5'10,"-1"1,2-1,0 1,0-1,1 1,0 0,0 1,2-1,-1 0,1 1,1-1,0 1,1-1,0 0,1 1,0-1,1 0,0 0,0 0,2 0,-1-1,6 10,-7-17,0-1,0 0,-1 0,1 0,1 0,-1 0,0 0,0-1,1 0,-1 0,1 0,-1 0,1 0,-1-1,1 1,0-1,-1 0,1 0,0 0,-1-1,1 1,-1-1,1 0,-1 0,1 0,-1 0,0-1,1 0,-1 1,0-1,1-1,6-3,0-1,-1 0,0 0,0-1,0 0,-1-1,0 0,-1 0,2-3,-2 2,-1 1,0 0,0-1,-1 0,0-1,-1 1,0-1,0 0,-1 0,-1 0,0 0,0 0,-1-1,-1 1,0-1,-1-5,1 15,-1 0,0 0,1-1,-1 1,0 1,0-1,0 0,0 0,-1 0,1 0,0 1,-1-1,1 0,-1 1,1 0,-1-1,0 1,0 0,0 0,0 0,0 0,0 0,0 0,0 1,0-1,0 0,0 1,0 0,0 0,-1-1,1 1,0 1,0-1,-2 0,-71 25,49-11</inkml:trace>
  <inkml:trace contextRef="#ctx0" brushRef="#br0" timeOffset="18772.774">7677 2963,'-22'44,"11"-26,1 0,1 0,0 1,2 0,0 1,1 0,1 0,1 0,1 0,0 5,3-21,0-1,0 1,1-1,-1 1,1-1,0 1,0-1,0 0,0 0,1 1,-1-1,1 0,0 0,0 0,0-1,0 1,1 0,-1-1,1 0,-1 1,1-1,0 0,0 0,0 0,0-1,0 1,0-1,1 0,-1 0,0 0,1 0,-1 0,1-1,-1 0,3 1,5-1,0 0,0 0,0-1,0-1,0 1,0-2,0 0,-1 0,0-1,1 0,-1 0,13-9,0 0,0-2,-2-1,0 0,0-1,-2-2,0 0,-1 0,-1-2,6-10,5-8,-12 22,-2-1,0 0,-1-1,-1 0,-1-1,0 0,-2-1,0 0,-1-1,-1 1,-2-2,0 1,-1 0,-1-1,0-19,-4 37,0 0,1 0,-2 1,1-1,0 1,-1-1,0 1,0-1,0 1,-1 0,0 0,1 0,-1 0,-1 1,1-1,0 1,-1 0,0 0,0 0,1 0,-2 1,1-1,0 1,0 0,-1 1,1-1,-1 1,0 0,1 0,-1 0,0 0,0 1,0 0,1 0,-1 0,0 1,0-1,1 1,-1 0,0 1,1-1,-1 1,1 0,0 0,-1 0,-2 3,-5 0,1 1,1 0,-1 1,1 0,0 1,1 0,0 0,0 1,0 0,1 1,1-1,0 2,0-1,1 1,0 0,1 0,0 1,1-1,0 1,1 0,1 0,-1 0,2 1,0-1,0 1,1-1,1 0,0 1,0-1,2 0,-1 0,2 0,-1 0,2 0,-1-1,2 0,-1 0,2 0,-1 0,1-1,1 0,0-1,8 8,6-2,0-1,2-1,0-1,0-1,1-1,0-1,1-1,0-2,0 0,0-2,1-1,23 0,20 7,-42-4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47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115 367,'88'-37,"2"3,83-18,-55 42,-115 10,0 0,0 1,0-1,0 1,-1-1,1 1,0 0,-1 0,1 1,0-1,-1 0,1 1,-1-1,0 1,0 0,1 0,-1 0,0 0,-1 0,1 1,0-1,-1 0,1 1,-1-1,0 1,1 0,-1-1,-1 1,1 0,0 0,-1 0,1-1,-1 1,0 0,0 0,0 0,0 0,-1 0,1 0,-5 13,0 0,0-1,-2 1,0-1,0-1,-2 0,0 0,0 0,-1-1,-1-1,0 0,-6 5,1 1,-148 160,77-88,4 4,-44 67,75-62,50-96,1 0,0 0,0 0,1 1,-1-1,1 0,0 0,0 1,0-1,0 0,0 0,0 1,1-1,0 0,0 0,0 0,0 0,0 0,1 0,-1 0,1 0,0 0,-1-1,1 1,1 0,-1-1,0 0,1 0,-1 1,1-2,-1 1,1 0,16 6,1-1,-1 0,1-2,0 0,1-1,-1-1,1-1,-1-1,1-1,0-1,-1 0,3-2,0 1,1-1,-1-1,0-1,0-1,0 0,-1-2,0-1,-1-1,16-9,-16 4</inkml:trace>
  <inkml:trace contextRef="#ctx0" brushRef="#br0" timeOffset="502.862">1018 312,'163'-21,"118"-33,-242 40,-33 11,-1 0,1 1,0-1,-1 1,1 1,0-1,0 1,0 0,0 0,1 1,-1 0,0 0,4 1,-8 1,1 1,-1 0,0 0,-1 0,1 0,0 0,-1 0,1 0,-1 0,0 0,0 1,-1-1,1 1,-1-1,1 0,-1 1,0-1,0 1,-1-1,1 1,-1-1,1 0,-1 1,0-1,-1 0,1 1,0-1,-1 0,0 0,-1 1,1 2,-103 275,-102 227,197-478,6-23,1 1,0-1,0 1,0 0,1 0,1 0,-1 0,1 0,1 1,0-1,0 0,0 0,1 1,0-1,2 4,-2-11,0-1,0 0,0 1,0-1,0 0,0 0,0 1,0-1,0 0,0 0,0 0,0-1,0 1,0 0,0 0,0 0,0-1,0 1,0 0,0-1,0 1,-1-1,1 0,0 1,0-1,0 1,0-1,-1 0,1 0,0 1,-1-1,1 0,-1 0,1 0,-1 0,1 0,-1 0,0 0,1 0,-1 0,0 0,0 0,1 0,-1 0,0 0,6-17</inkml:trace>
  <inkml:trace contextRef="#ctx0" brushRef="#br0" timeOffset="754.834">962 791,'38'0,"33"-5,12-1,-2 0,-5 1,-11 2,-7-5,-9 1,-7 0,-7 2,-3-3,-9 0</inkml:trace>
  <inkml:trace contextRef="#ctx0" brushRef="#br0" timeOffset="1089.815">2118 0,'8'15,"-1"-1,-1 1,0 0,-2 1,1-1,-2 1,0 0,-1 0,0 0,-2 0,0 1,0-1,-2 0,0 0,-1 0,0 0,-1-1,-1 1,-1 1,-33 150,29-55,9-87</inkml:trace>
  <inkml:trace contextRef="#ctx0" brushRef="#br0" timeOffset="1312.585">1780 367,'39'-4,"26"-7,8-7,-5 1,-8 3,-10-2,-8 3,-7-1,-5 1,-7-2,-3-3,1 2,-5 3</inkml:trace>
  <inkml:trace contextRef="#ctx0" brushRef="#br0" timeOffset="1601.159">2485 0,'-50'260,"50"-256,-1 0,0 0,1 0,0 0,0 0,1 1,-1-1,1 0,0 0,0 0,0 0,0 0,1 0,-1 0,1-1,0 1,0-1,1 1,-1-1,1 0,0 1,0-2,0 1,0 0,0 0,0-1,1 0,-1 1,1-2,0 1,0 0,0-1,0 1,0-1,0 0,0 0,0-1,0 1,0-1,0 0,4 0,196-34,-201 34,0 1,0-1,0 1,0 0,0 0,0 0,0 0,-1 0,1 1,0-1,-1 1,1 0,-1 0,1 0,-1 0,0 0,0 1,0-1,0 0,0 1,0 0,-1-1,1 1,-1 0,0 0,0 1,13 19,-1-5</inkml:trace>
  <inkml:trace contextRef="#ctx0" brushRef="#br0" timeOffset="1922.492">2005 763,'29'5,"34"1,10 0,3-1,-2-2,-4-5,-4-4,-4 1,-3-5,-7 0,-2 1,-5 3,-11 2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27.3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593 2456,'0'733,"5"-703,1-24</inkml:trace>
  <inkml:trace contextRef="#ctx0" brushRef="#br0" timeOffset="2235.974">8806 0,'2'0,"1"0,-1 1,0-1,0 1,1-1,-1 1,0 0,0-1,0 1,0 0,0 1,0-1,0 0,0 0,0 1,-1-1,1 1,-1 0,1-1,-1 1,1 0,-1 0,0 0,0 0,0 0,0 0,0 0,-1 0,1 0,0 1,-1 0,7 78,-7-69,9 123,0-92,-3 0,-2 0,-1 0,-2 0,-5 30,2 17,2 163,-28-110,16-4,2-69,3 0,4 0,2 1,4 9,-1 40,-13 49,-18 57,15-32,10-77,-23 80,16 29,7-210,1 0,0 0,1 1,1-1,1 1,0-1,1 1,1-1,1 6,17 202,-10-194,-4-34</inkml:trace>
  <inkml:trace contextRef="#ctx0" brushRef="#br0" timeOffset="3716.235">1 2963,'377'0,"-143"-25,133 11,-176-1,2 8,41 10,-28-1,89 9,-190 1,1-5,-1-4,51-8,184-23,-57 16,151-22,-49 11,-94 8,102 15,73-1,-56-27,187 17,-273-7,137 17,-204 3,777-2,-660 28,-105-17,-203-2,1-2,-1-4,38-4,-65 1,-15 0</inkml:trace>
  <inkml:trace contextRef="#ctx0" brushRef="#br0" timeOffset="4014.111">9060 2399,'-43'24,"-48"41,-18 15,-1 4,10-4,12-5,11-6,9-10,2-6,3-1,2-6,1-1,3-2,5-5,7-4,11-7</inkml:trace>
  <inkml:trace contextRef="#ctx0" brushRef="#br0" timeOffset="4854.399">1157 2512,'-251'122,"5"11,-56 50,91-47,199-108,17-18</inkml:trace>
  <inkml:trace contextRef="#ctx0" brushRef="#br0" timeOffset="6482.882">2343 3471,'-73'109,"11"-32,42-56,1 2,2 0,0 1,1 1,1 1,2 0,-7 17,18-39,0 0,0 0,0 1,0-1,1 1,0 0,0-1,0 1,0 0,1-1,0 1,0 0,0 0,0 0,1-1,0 1,0 0,0-1,1 1,-1-1,1 1,0-1,1 0,-1 0,1 0,-1 0,1 0,0 0,1-1,-1 1,0-1,1 0,0 0,0-1,0 1,2 0,4 1,0-1,1 0,-1-1,1-1,0 1,-1-1,1-1,0 0,0-1,-1 0,1 0,-1-1,1-1,-1 0,1 0,-1-1,-1 0,1-1,0 0,-1-1,0 1,0-2,-1 1,0-1,7-8,-5 1</inkml:trace>
  <inkml:trace contextRef="#ctx0" brushRef="#br0" timeOffset="6981.052">1976 3528,'5'-14,"0"1,1 0,0 1,1-1,0 1,1 1,0-1,1 1,0 1,1 0,0 0,1 1,0 0,11-7,-16 12,-1 1,1 0,0 0,0 1,0-1,0 1,1 0,-1 1,0 0,1 0,-1 0,1 1,-1 0,1 0,0 0,-1 1,0 0,1 1,-1-1,0 1,1 0,-1 1,0-1,-1 1,1 0,0 1,-1 0,2 1,25 19,-19-12,1 0,0-1,1 0,0-1,1-1,0 0,0-2,1 0,0 0,0-2,0 0,1-1,0 0,7-1,-13-4,-1-1,0 0,0 0,0-2,-1 1,1-1,-1-1,0 0,0 0,6-5,64-27,-59 32</inkml:trace>
  <inkml:trace contextRef="#ctx0" brushRef="#br0" timeOffset="7347.175">3048 3557,'24'4,"13"3,5-2,-1 0,-1-1,-3-2,-4-1,-1-1,-8-4,-1-3,-2 1,2 1,1 1,-3-3,-1-1,-3 2</inkml:trace>
  <inkml:trace contextRef="#ctx0" brushRef="#br0" timeOffset="7604.692">3021 3838,'38'-5,"32"-1,9 0,-4 1,-11 2,-10 1,-11 1,-12 0</inkml:trace>
  <inkml:trace contextRef="#ctx0" brushRef="#br0" timeOffset="8336.743">3076 4064,'15'0,"18"-4,10-3,1 1,-2 1,-2 2,-5 1,-2 1,-3 0,-1 1,-1 1,-5-1</inkml:trace>
  <inkml:trace contextRef="#ctx0" brushRef="#br0" timeOffset="9017.916">3980 3782,'-1'368,"-21"-209,22-158,0 1,0-1,-1 1,1 0,-1-1,1 0,-1 1,0-1,1 1,-1-1,0 0,0 1,0-1,0 0,0 0,0 0,0 0,0 0,-1 0,1 0,0 0,-1 0,1-1,0 1,-1 0,1-1,-1 1,1-1,-1 0,1 1,-1-1,0 0,1 0,-1 0,1 0,-1 0,1-1,-1 1,1 0,-1-1,1 1,-1-1,1 1,-1-1,1 0,0 0,-1 1,1-1,0 0,0 0,-1 0,1 0,0-1,0 1,0 0,0 0,1-1,-1 1,0 0,1-1,-1 1,0-1,1 1,0-1,-3-11,2 1,0-1,0 1,1-1,1 0,0 1,1-1,0 1,1-1,0 1,1 0,0 0,7-11,13-33,4 1,1 0,3 3,2 0,2 3,3 0,1 3,3 1,3 1,-36 32,1 1,0 0,1 0,0 1,0 0,1 1,1 1,-1 0,1 1,1 0,-1 1,1 1,0 0,1 1,15-2,-29 6,1 1,0-1,-1 1,1-1,0 1,-1 0,1 0,-1 0,0 1,1-1,-1 1,0-1,0 1,1-1,-1 1,-1 0,1 0,0 0,0 0,-1 1,1-1,-1 0,0 1,0-1,0 1,0-1,0 1,0-1,-1 1,1 0,-1-1,0 1,1 0,-1 0,-5 97,0-82,0 1,-1-1,-1 0,-1-1,0 0,-1 0,-1 0,-1-1,0-1,-1 0,0 0,-1-1,-1-1,0 0,-1-1,-1-1,0 0,0-1,-1-1,-5 2,17-8,-1-1,0 0,0 0,0 0,0-1,-1 0,1 0,0-1,0 1,-1-1,1-1,0 1,0-1,0 0,-1-1,1 1,0-1,1 0,-1-1,0 0,1 1,-1-2,1 1,0-1,0 0,-2-1,-5-12</inkml:trace>
  <inkml:trace contextRef="#ctx0" brushRef="#br0" timeOffset="9823.862">4686 3754,'28'2,"0"-1,0-1,0-1,0-2,0-1,-1-1,1-1,-1-2,0 0,23-12,-42 17,0-1,1 0,-1 0,-1 0,1-1,-1 0,0-1,0 0,0 0,-1 0,0-1,0 0,-1 0,0 0,0-1,0 0,-1 0,0 0,-1 0,0-1,0 1,-1-1,-2 7,0 0,0-1,0 1,0 0,0 0,-1 0,1 0,-1 1,1-1,-1 0,0 0,0 0,0 0,0 0,0 1,0-1,0 1,0-1,-1 1,1-1,-1 1,1-1,-1 1,0 0,1 0,-1 0,0 0,0 0,1 0,-1 1,0-1,0 1,0-1,0 1,0 0,0-1,0 1,0 0,0 1,0-1,0 0,0 0,-1 1,-86 28,65-14,1 0,1 1,0 2,1 0,1 1,1 1,1 1,1 0,0 1,2 1,-5 11,12-20,5-12,1 0,0 1,0-1,0 1,1-1,-1 1,0 0,1 0,0-1,0 1,0 0,0 0,0 0,0 1,1-1,0 0,-1 0,1 0,0 0,1 0,-1 1,1-1,-1 0,1 0,0 0,0 0,0 0,0 0,1-1,-1 1,1 0,0 0,1 1,7 1,0 0,0 0,1-1,0 0,0-1,0-1,0 1,0-2,0 1,1-2,-1 0,0 0,1-1,-1 0,0 0,0-2,0 1,0-2,8-2,7 0,37-9,0-3,-2-2,0-4,-1-1,-1-4,-2-2,-1-2,37-31,-83 59,-1 0,1-1,-1-1,-1 1,1-1,-1-1,0 0,-1 0,1 0,-2-1,1 0,-1-1,-1 1,0-1,0 0,-1 0,0-1,0 1,-2-1,1 0,0-9,-3 17,-1 0,1 1,-1-1,0 0,0 1,0-1,0 1,0-1,0 1,-1 0,1 0,-1-1,0 1,1 0,-1 0,0 0,0 1,-1-1,1 0,0 1,0 0,-1-1,1 1,-1 0,1 0,-1 0,1 1,-1-1,0 0,1 1,-1 0,0 0,0 0,1 0,-1 0,0 0,-1 1,-99 29,96-26,0-1,0 2,0-1,0 1,1 0,0 0,0 0,0 1,1 0,0 1,0-1,1 1,-1 0,1 0,1 0,-1 0,1 1,4-6,0 1,1 0,-1-1,0 1,1-1,-1 0,1 1,0-1,0 0,0 0,0 0,0 0,0-1,1 1,-1-1,0 1,1-1,0 0,-1 0,1 0,0 0,-1 0,1 0,0-1,0 0,-1 1,1-1,0 0,0 0,0 0,-1-1,1 1,0-1,0 0,0 0,1 1,175-22,-175 20,0 1,0-1,0 1,0-1,0 1,0 0,1 1,-1-1,0 1,1 0,-1 0,0 0,1 0,-1 1,0 0,1 0,-1 0,0 0,0 1,0 0,0-1,0 1,-1 1,1-1,0 1,-1-1,0 1,1 0,-1 0,-1 0,1 1,0-1,-1 1,1 0,-1-1,1 3,-2 6,-1 0,0-1,0 1,-1-1,-1 1,0-1,0 1,-1-1,-1 0,0 0,0 0,-1-1,-2 2,-10 32,-7 17,18-43</inkml:trace>
  <inkml:trace contextRef="#ctx0" brushRef="#br0" timeOffset="10037.81">6097 3726,'-10'24,"-3"8</inkml:trace>
  <inkml:trace contextRef="#ctx0" brushRef="#br0" timeOffset="10188.446">6181 3528,'-5'-39,"-6"-16,-6 0,0 14,2 20,5 17,8 10,4 9,3 6,-1-1</inkml:trace>
  <inkml:trace contextRef="#ctx0" brushRef="#br0" timeOffset="10516.225">6548 3500,'-11'14,"1"0,1 1,0 0,1 1,1-1,0 1,1 1,1 0,0-1,1 2,1-1,1 0,0 1,2 1,0-16,0 0,1 0,0 1,0-1,0 0,0 0,0 0,0 0,1 0,-1 0,1 0,0-1,0 1,0-1,1 1,-1-1,0 0,1 1,-1-1,1-1,0 1,0 0,0-1,0 1,0-1,0 0,0 0,0 0,0 0,1-1,-1 1,0-1,0 0,1 0,-1 0,0 0,0-1,1 1,-1-1,0 0,0 0,0 0,0 0,0-1,0 1,0-1,0 0,0 0,-1 0,16-7,-1-2,0 0,0-1,-2 0,1-1,-2-1,9-10,-17 18,-1-1,0 1,0-1,0 0,-1 0,0 0,0 0,-1-1,0 0,-1 1,1-1,-1 0,-1 0,0 0,0-1,0 1,-1 0,0 0,-2-8,0 12,0-1,0 1,0 0,-1 0,0 1,0-1,0 1,0-1,0 1,-1 0,1 0,-1 0,0 1,0-1,0 1,0 0,-1 0,1 0,0 1,-1-1,1 1,-1 0,1 1,-1-1,0 1,1 0,-1 0,0 0,1 1,-1-1,0 1,1 0,-1 1,1-1,0 1,-1 0,1 0,0 0,0 0,0 1,-1 1,-20 8</inkml:trace>
  <inkml:trace contextRef="#ctx0" brushRef="#br0" timeOffset="11019.935">7085 3557,'-23'18,"5"-5,1 1,0 1,0 1,2 0,0 1,1 0,1 2,-8 13,19-29,1-1,0 1,0 0,0-1,0 1,0 0,1 0,-1-1,1 1,0 0,0 0,0 0,0 0,0 0,1-1,-1 1,1 0,0 0,-1-1,1 1,1 0,-1-1,0 1,1-1,-1 1,1-1,0 0,0 0,0 0,0 0,0 0,0 0,0 0,1-1,-1 1,1-1,-1 1,1-1,-1 0,1 0,0 0,0-1,-1 1,2-1,9 4,0-2,1 0,-1 0,1-1,-1-1,1 0,0-1,-1-1,0 0,1-1,-1 0,0-1,0 0,-1-1,12-6,171-115,-185 119,15-13,-1 0,0-1,-2-2,0 0,-2-1,17-26,-29 38,-1 1,0-1,-1-1,0 0,-1 1,-1-2,0 1,0 0,-2-1,1 0,-2 1,0-1,0 0,-2 0,1 0,-2 0,0 0,1 9,0 0,-1-1,0 1,0 0,0 0,-1 0,1 1,-1-1,0 1,-1-1,1 1,-1 0,0 0,0 0,0 1,0-1,0 1,-1 0,0 0,0 1,1 0,-2-1,1 1,0 1,0-1,0 1,-1 0,1 0,-1 1,-4 0,-4-1,0 1,0 1,1 1,-1 0,0 0,1 2,0-1,0 2,0 0,0 0,1 1,-1 1,-5 4,-1 2,2 0,-1 1,2 1,0 0,1 1,0 1,1 0,2 1,-1 1,2 0,0 0,2 1,-7 18,13-29,1 1,0-1,1 1,-1-1,2 1,-1 0,2-1,-1 1,1 0,1-1,-1 1,2-1,-1 1,1-1,1 0,0 0,0-1,1 1,0-1,0 0,1 0,0 0,0-1,1 0,6 5,7 8,2-2,0-1,2-1,-1 0,2-2,0-1,1-1,11 3,21 5,2-2,0-3,1-2,0-3,1-3,4-2,-24-3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47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1 561,'2'6,"0"1,1 0,0-1,0 1,0-1,1 0,0 0,0 0,1 0,0-1,0 0,0 0,0 0,1-1,0 0,-1 0,2 0,-1 0,0-1,1 0,0-1,-1 0,1 0,0 0,0 0,0-1,1-1,-1 1,0-1,0 0,0-1,0 0,0 0,0 0,0-1,0 0,0 0,3-2,29-25,-3-1,0-1,-2-2,-2-2,-1-1,-1-1,9-19,36-41,-20 33,2 2,55-43,-49 60,-61 44,-1 0,1 0,-1 1,1-1,0 0,-1 1,1-1,0 1,0-1,-1 1,1 0,0-1,0 1,-1 0,1 0,0 1,0-1,-1 0,1 0,0 1,0-1,-1 1,1 0,-1-1,1 1,0 0,-1 0,1 0,-1 0,0 0,1 0,-1 1,0-1,0 0,0 1,0-1,0 1,0-1,0 1,0 0,3 11,-1-1,-1 1,0 0,-1 0,0 0,-1-1,-1 1,-1 12,0 7,4 5,-2 0,-2-1,-2 1,-1-1,-1 0,-3 0,0 0,-3-1,0-1,-3 0,0-1,-15 20,19-35,-2 0,0-1,-1-1,-1-1,-1 0,0 0,0-2,-2 0,0-1,0 0,-1-2,0 0,-1-2,-9 4,26-11,-1 0,0 0,1 0,-1-1,1 1,-1-1,0 0,1 0,-1 0,0-1,1 1,-1-1,0 0,1 0,-1 0,1 0,0-1,-1 1,1-1,0 0,0 0,0 0,0 0,0-1,0 1,1-1,-1 0,1 1,0-1,0 0,0-1,0 1,0 0,1 0,0-1,-1 1,1-1,0 1,1-1,-1 0,1 1,-1-1,1-1,1-9,0 0,1 0,0 1,1-1,0 0,1 1,1 0,0 0,1 0,0 1,1 0,1 0,0 0,5-5,4-8</inkml:trace>
  <inkml:trace contextRef="#ctx0" brushRef="#br0" timeOffset="401.954">1412 362,'-10'21,"2"1,0 0,1 0,1 1,2 0,0-1,1 2,1-1,2 0,0 0,1 1,4 17,-4-37,1 1,0-1,0 0,0 0,1-1,-1 1,1 0,0-1,0 0,0 1,0-1,1 0,-1-1,1 1,0-1,0 1,0-1,0 0,0-1,0 1,0-1,1 0,-1 0,1 0,-1 0,1-1,-1 0,1 0,2 0,5 0,1-1,-1-1,1 1,-1-2,0 0,0 0,0-1,-1-1,1 0,2-2,-6 2,0-1,-1 0,1 0,-1-1,0 0,-1 0,0 0,0-1,-1 0,1 0,-2-1,1 1,-1-1,-1 0,0 0,0 0,0-1,-1 1,-1-1,0 1,0-1,-1 0,0 1,0-1,-1 1,-1-1,1 1,-2-1,1 1,-1 0,-1 0,1 0,-5-6,2 7,0-1,-1 1,0 0,-1 1,0 0,0 0,0 0,-1 1,0 0,0 1,-1 0,1 1,-1 0,0 0,0 1,-1 0,1 1,0 0,-1 1,0 0,1 0,-1 1,0 1,1 0,-1 0,1 1,-1 0,1 1,0 0,0 1,0 0,1 1,-1 0,1 0,0 1,0 0,1 0,0 1,0 0,-2 3,-10 14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4:5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62 481,'-3'2,"0"-1,1 1,-1 0,0 0,1 0,-1 0,1 1,0-1,0 1,0-1,0 1,0 0,1 0,-1-1,1 1,0 0,0 1,0-1,0 1,-5 15,1 0,1 1,1-1,0 1,2 0,0-1,1 1,1 0,1 0,4 13,-6-27,1-1,0 1,0-1,0 1,1-1,0 0,0 0,0 0,1 0,0 0,-1 0,2-1,-1 1,1-1,-1 0,1 0,0 0,0-1,1 1,-1-1,1 0,0 0,0-1,0 1,0-1,0 0,0-1,1 1,-1-1,0 0,1 0,-1-1,1 1,0-1,0-1,9-3,-1-1,1-1,-1 0,0-1,0 0,-1-1,0-1,-1 0,0-1,0 0,-1-1,0 0,-1-1,0 0,-1 0,0-1,2-6,74-115,-83 133,-1 0,1 1,-1-1,1 1,0 0,0-1,-1 1,1 0,0 0,0 0,-1 0,1 0,0 1,-1-1,1 0,0 1,-1-1,1 1,0 0,-1 0,1-1,-1 1,1 0,-1 0,0 0,1 1,-1-1,0 0,0 0,0 1,0-1,0 1,0-1,0 1,0-1,0 1,-1-1,1 1,-1 0,1-1,-1 1,0 0,0 0,1-1,-1 1,0 0,-1 1,6 7,-1 0,0 0,1 0,1 0,-1 0,1-1,1 0,0 0,0-1,1 1,0-2,0 1,1-1,0 0,0-1,0 0,1-1,0 0,0 0,1-1,-1 0,1-1,0 0,6 0,-9-2,-1 0,1 0,-1-1,1 0,-1-1,1 1,-1-1,1-1,-1 1,0-1,1-1,-1 1,0-1,-1-1,1 1,0-1,-1 0,0-1,0 1,0-1,-1 0,1-1,-1 1,0-1,-1 0,0 0,0-1,0 1,0-1,-1 0,-1 0,1-2,3-100,-7 85</inkml:trace>
  <inkml:trace contextRef="#ctx0" brushRef="#br0" timeOffset="585.363">1134 1,'0'49,"0"113,17 124,1-129,-18-155,1 1,0-1,0 1,0-1,0 0,0 1,0-1,0 0,1 0,-1 0,1 0,0 0,0 0,-1 0,1-1,0 1,1-1,-1 1,0-1,0 0,0 0,1 0,-1 0,1 0,-1 0,1-1,-1 1,1-1,-1 0,1 0,-1 0,1 0,-1 0,1 0,-1-1,1 1,-1-1,1 0,-1 1,2-2,93-52,1-25,-96 80,1 0,-1 0,0 0,0 0,0 0,0 1,-1-1,1 1,0-1,-1 1,1 0,-1-1,1 1,-1 0,0 0,1 0,-1 0,0 0,-1 0,1 0,0 1,0-1,-1 0,0 0,1 1,-1-1,0 0,0 0,0 1,0-1,-1 0,1 1,-1 0,3 12,0-1,0-1,1 1,1-1,0 0,0 0,1-1,1 1,1-1,-1-1,8 11,-2-8,-5-4</inkml:trace>
  <inkml:trace contextRef="#ctx0" brushRef="#br0" timeOffset="1085.927">1727 707,'17'2,"0"-1,0-1,0-1,0 0,0-1,-1-1,1-1,-1 0,1-1,-1-1,-1 0,1-1,-1-1,0 0,-1-1,0-1,0 0,-1-1,6-6,-17 14,0 1,0 0,0-1,-1 1,1-1,-1 1,0-1,1 0,-1 0,0 0,-1 1,1-1,0 0,-1 0,0 0,0 0,0 0,0 0,0 0,0 0,-1 0,1 0,-1 0,0 0,0 0,0 1,0-1,-1 0,1 1,-1-1,1 1,-1-1,0 1,0 0,0-1,0 1,-1 0,1 1,0-1,-1 0,0 1,1-1,-1 1,0 0,1 0,-1 0,-3-1,-6 2,0 0,-1 1,1 0,0 1,0 0,0 1,0 0,0 1,1 0,-1 1,1 1,0-1,1 2,-1-1,1 2,1-1,-1 1,1 1,1-1,0 2,0-1,0 1,-4 9,3-9,1 0,0 1,1 0,0 0,1 1,0-1,1 2,1-1,-1 0,2 1,0 0,0 4,2-11,0-1,1 1,0-1,0 1,0 0,1-1,0 1,0-1,1 1,-1-1,1 0,0 1,0-1,1 0,0 0,0-1,0 1,0 0,1-1,0 0,0 0,0 0,0 0,0-1,1 0,0 0,-1 0,1 0,4 1,11 2,-1-2,1 0,0-1,0-1,0 0,1-2,-1 0,0-2,0 0,0-1,0-1,0-1,-1-1,0 0,1-2,14-2</inkml:trace>
  <inkml:trace contextRef="#ctx0" brushRef="#br0" timeOffset="1532.062">2264 763,'-1'1,"0"0,0 0,0 0,0 0,0 0,1 1,-1-1,1 0,-1 1,1-1,-1 0,1 1,0-1,-1 0,1 1,0-1,0 1,0-1,0 0,1 1,-1-1,0 1,0-1,1 0,-1 1,1-1,-1 0,1 1,0-1,0 0,-1 0,1 0,0 0,0 1,0-1,0 0,0-1,0 1,0 0,1 0,-1 0,0-1,0 1,1 0,0-1,11-6,-1-1,1 0,-1-1,-1-1,0 1,0-2,0 0,-1 0,-1-1,0 0,0 0,1-5,39-42,19-12,-68 70,1 0,0 1,0-1,0 0,-1 0,1 1,0-1,-1 1,1-1,0 1,-1-1,1 1,0-1,-1 1,1-1,-1 1,1 0,-1-1,1 1,-1 0,0 0,1-1,-1 1,0 0,1 0,-1-1,0 1,0 0,0 0,0 0,0-1,0 1,0 0,0 0,0 0,0 0,0-1,-1 1,1 0,0 0,0 1,-1 6,1 0,1 0,-1 0,1 0,1 0,0 0,0 0,0 0,1-1,0 1,1-1,-1 0,1 1,1-2,-1 1,1-1,1 1,-1-1,1-1,0 1,0-1,1 0,-1 0,1-1,0 0,3 1,-3-2,1-1,-1 0,0 0,0-1,1 0,-1 0,1 0,-1-1,1-1,-1 1,1-1,-1 0,0-1,1 0,-1 0,0 0,0-1,-1 0,1-1,0 1,-1-1,0 0,0-1,0 0,0 0,-1 0,0 0,1-3,6-3,0-2,-1 1,0-1,-1-1,-1 0,0 0,-1-1,0 0,-2-1,1 0,2-14,-5 7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2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0,'-23'67,"-16"25,-4-2,-50 75,-57 64,148-227,1 0,0 0,0 0,0 0,0 0,0 0,0 1,0-1,1 0,-1 1,1-1,0 0,0 1,-1-1,2 1,-1-1,0 1,0-1,1 0,-1 1,1-1,0 0,0 0,0 1,0-1,0 0,0 0,0 0,1 0,-1 0,1 0,0-1,-1 1,1 0,0-1,0 1,0-1,0 0,0 0,0 0,1 0,-1 0,0 0,0 0,1-1,-1 1,2-1,23 4,1-1,0-1,0-2,-1 0,1-2,3-2,15-12,-27 3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80,'38'0,"32"0,14-5,2-1,-9 0,-12 1,-8-3,-9-1,-8 2,-6 2,-3 1,-3-3,-1 0,-1 1,-4 1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0,'38'0,"27"0,8 0,-4 0,-9 0,-10 0,-9 0,-11 5,-11 2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58,'38'-5,"27"-1,8 0,-4-4,-9 0,-10 2,-9 2,-6 2,-9 1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123 486,'-11'228,"2"-156,0 1,-3 0,-3-1,-4 4,18-73,1 0,-1 0,1 0,-1 0,0-1,0 1,0 0,0-1,0 1,-1-1,1 1,-1-1,1 0,-1 0,0 1,0-1,0 0,0-1,-1 1,1 0,0-1,-1 1,1-1,-1 0,-1 1,0-60,12 17,3 0,1 0,2 1,1 0,21-36,155-249,-123 231,-65 91,0-1,0 1,1 0,-1 0,1 0,0 1,-1-1,1 1,1 0,-1 0,0 0,0 1,1 0,-1-1,1 1,-1 1,1-1,-1 1,1 0,0 0,-1 0,1 0,2 1,0 3,-1 1,0-1,0 1,0 0,-1 0,1 1,-1 0,-1 0,1 0,-1 0,0 1,0-1,-1 1,0 0,0 0,-1 1,0-1,0 0,0 1,-1 0,0-1,-1 1,0 1,1 15,-2-1,0 1,-2 0,0 0,-2-1,0 0,-2 0,0 0,-6 9,10-25,-1 1,0-1,0 1,-1-1,0-1,0 1,-1-1,1 0,-1 0,-1 0,1-1,-1 0,0 0,0-1,0 0,-1 0,0-1,1 0,-5 1,-11 4,0-2,0-1,0-1,-1-1,0-1,-7-1,28 0,0 0,0 0,0 0,0-1,0 0,-1 1,1-1,0 0,0-1,0 1,0-1,-1 1,1-1,0 0,0 0,0 0,0 0,1-1,-1 1,0-1,0 0,1 0,-1 0,1 0,0 0,0 0,-1-1,1 1,1-1,-1 1,0-1,1 0,-1 0,1 0,0 1,0-1,0-1,0 1,1 0,-1 0,1 0,0 0,0 0,0-1,0 0,9-14</inkml:trace>
  <inkml:trace contextRef="#ctx0" brushRef="#br0" timeOffset="802.86">687 740,'34'-7,"0"-2,-1-2,0 0,0-3,-2 0,0-2,13-10,-34 22,0 0,-1-1,0-1,0 1,0-1,-1-1,0 0,0 0,-1 0,0-1,0 0,0-1,-1 0,-1 0,1 0,-2 0,1-1,1-6,-7 12,0-1,0 1,-1 1,0-1,0 0,0 0,0 1,0-1,-1 1,0-1,1 1,-1 0,-1 0,1 1,0-1,-1 0,1 1,-1 0,0 0,1 0,-1 1,0-1,0 1,0 0,-1 0,1 0,0 0,0 1,0 0,-1 0,1 0,0 0,0 1,-1-1,1 1,0 0,0 0,-2 2,-8 2,-1 1,1 1,0 1,1 0,0 0,0 1,1 1,0 0,1 1,0 0,0 1,1 0,1 0,0 1,1 1,3-8,1 0,0 0,0 0,0 0,1 1,0 0,1-1,-1 1,1 0,0 1,1-1,0 0,0 0,1 0,-1 1,2-1,-1 0,1 1,0-1,0 0,1 0,0 0,0 0,1 0,0 0,0-1,1 1,0-1,0 0,0 0,0 0,1-1,0 0,4 4,3-2,1-1,0 1,0-2,0 0,0-1,1 0,0-1,-1 0,1-1,0-1,0 0,1-1,-1-1,0 0,0-1,13-3,2-2,0-1,0-1,-1-1,0-2,-1-1,0-1,11-9,-21 12,0 0,-1-2,0 0,-1 0,-1-1,0-1,-1-1,-1 0,0 0,-1-1,-1-1,0 0,-2 0,5-13,-11 25,0 3,0 0,0 0,0-1,0 1,-1-1,1 1,-1-1,0 0,0 1,0-1,-1 0,1 0,-1 1,0-1,0 0,0 0,-1 0,1 0,-1 1,0-1,0 0,0 1,-1-1,1 0,-1 1,0 0,0-1,0 1,0 0,0 0,-1 0,0 0,1 1,-1-1,0 1,0-1,-3 0,1 3,0-1,-1 1,1 1,0-1,-1 1,1 0,0 0,0 0,0 1,0 0,0 0,0 0,0 1,1-1,-1 1,1 0,0 1,-1-1,2 1,-1 0,0 0,1 0,0 0,0 0,0 1,0-1,1 1,-1 0,1 0,1 0,-1 0,1 0,0 1,1-4,0 1,1 0,-1 0,1 0,0-1,-1 1,2-1,-1 1,0 0,0-1,1 0,-1 1,1-1,0 0,0 0,0 0,0 0,0 0,0 0,0-1,1 1,-1-1,0 1,1-1,-1 0,1 0,0 0,-1 0,1 0,0-1,3 1,89 7,-87-8,-4-1,1-1,-1 1,1 0,-1 1,1-1,-1 1,1 0,-1 0,1 0,0 1,-1-1,1 1,-1 0,0 1,1-1,-1 1,0 0,0 0,0 0,0 0,0 1,0 0,-1 0,1 0,-1 0,0 0,0 1,0-1,-1 1,1 0,-1 0,1 0,-1 0,-1 0,1 0,-1 0,1 1,-1 0,-1 6,-1 0,0 0,-1 0,0-1,-1 1,0-1,0 0,-1 1,0-2,-1 1,-12 32,14 21,8-46</inkml:trace>
  <inkml:trace contextRef="#ctx0" brushRef="#br0" timeOffset="1058.596">1929 570,'0'0</inkml:trace>
  <inkml:trace contextRef="#ctx0" brushRef="#br0" timeOffset="1319.981">1929 204,'-15'-5,"-4"-1</inkml:trace>
  <inkml:trace contextRef="#ctx0" brushRef="#br0" timeOffset="1572.129">2155 486,'-1'8,"1"1,0-1,0 0,1 1,0-1,1 0,0 0,0 0,0 0,1 0,0-1,1 1,0-1,0 0,1 0,-1 0,1 0,1-1,-1 0,1 0,0-1,1 1,-1-1,1-1,0 1,4 0,-5-5,1-1,-1-1,1 1,-1-1,1-1,-1 1,0-1,0 0,0 0,0-1,-1 1,1-1,-1-1,0 1,0-1,0 0,-1 0,0 0,0-1,0 1,-1-1,0 0,0 0,0 0,-1-1,1 1,-1-5,1 8,-1-1,0 0,0 0,0 0,0 0,-1 0,1-1,-1 1,0 0,-1-1,1 1,-1-1,0 1,0-1,0 1,-1 0,1-1,-1 1,0-1,0 1,-1 0,1 0,-1 0,0 0,0 0,-1 0,1 0,-1 1,1-1,-1 1,0 0,-1 0,1 0,0 0,-1 0,0 1,0-1,1 1,-3-1,-4 2,1 0,0 0,-1 0,1 1,0 1,0 0,-1 0,1 1,0 0,0 0,0 1,0 0,1 1,-1 0,1 0,0 1,0 0,1 1,-1-1,1 1,-2 3,-5 2</inkml:trace>
  <inkml:trace contextRef="#ctx0" brushRef="#br0" timeOffset="1951.403">2691 486,'-9'12,"0"0,0 1,1-1,1 2,0-1,1 1,0 0,1 0,1 1,0-1,1 1,1 0,0 0,1 0,1 7,0-18,1-1,0 0,-1 0,1 0,1 0,-1 0,0 0,1 0,0-1,-1 1,1 0,0-1,0 1,1-1,-1 0,0 0,1 0,-1 0,1 0,0 0,0-1,-1 1,1-1,0 0,0 0,1 0,-1 0,0 0,0-1,0 1,0-1,1 0,1 0,111-13,-95 5,-1-1,0-1,-1 0,0-2,0 0,-2-1,1-1,-2 0,0-1,0-1,-2-1,0 0,-1-1,-1 0,8-15,-7 11,-1 1,-1-2,-1 0,-1 0,-1-1,-1 0,-1 0,-1-1,-1-8,-2 20,-1 1,-1-1,0 1,-1-1,0 1,-1-1,0 1,-1 0,0 0,-1 0,-1 0,0 0,0 1,-1 0,0 0,-1 0,-1 1,1 0,-4-2,6 7,-1 0,0 0,0 0,0 1,-1 0,0 0,1 1,-1 0,-1 0,1 0,0 1,-1 0,1 0,-1 1,1 0,-1 1,0-1,1 1,-1 1,1 0,-1 0,0 0,1 1,-6 2,0 0,-1 1,1 1,0 0,1 0,0 2,0-1,0 2,1-1,0 2,1-1,0 2,-8 9,10-11,0 0,1 0,0 0,0 1,1 1,1-1,0 1,0-1,1 1,0 1,1-1,0 1,1-1,0 1,1 0,0-1,1 1,1 0,-1 0,2 0,0-1,0 1,1-1,0 1,1-1,3 6,13 9,1 0,0-2,2 0,1-2,1 0,0-2,2-1,0-1,1-1,1-1,1-2,0-1,0-1,1-2,30 6,110 7,-146-23</inkml:trace>
  <inkml:trace contextRef="#ctx0" brushRef="#br0" timeOffset="2770.635">3566 401,'38'-10,"28"-3,7 1,-5 2,-8 3,-10 3,-13-3,-9 0,-3 1,-7 1</inkml:trace>
  <inkml:trace contextRef="#ctx0" brushRef="#br0" timeOffset="3018.982">3509 655,'39'-5,"31"-6,9-2,-4-2,-10 0,-12 3,-14 4</inkml:trace>
  <inkml:trace contextRef="#ctx0" brushRef="#br0" timeOffset="3786.877">4751 231,'-53'56,"3"1,2 3,3 2,3 2,-19 57,59-117,1-1,0 1,0 0,0-1,0 1,0 0,1 0,0-1,0 1,0 0,0 0,0 0,1-1,0 1,0 0,0-1,0 1,0 0,1-1,0 0,-1 1,1-1,1 0,-1 0,0 0,1 0,-1 0,1-1,0 1,0-1,0 1,2 0,4 2,0 0,0 0,1-1,0 0,0-1,0 0,0 0,0-1,0-1,1 0,3 0,2 0,-9 0,0 0,0-1,0 0,0 0,1 0,-1-1,0 0,0 0,0-1,0 0,0 0,0-1,-1 0,1 0,0-1,5-9</inkml:trace>
  <inkml:trace contextRef="#ctx0" brushRef="#br0" timeOffset="4221.688">4243 317,'281'-140,"-277"138,-1 0,1 0,0 1,-1-1,1 1,0 0,0 0,0 1,0-1,0 1,0 0,0 0,0 0,0 0,0 1,0 0,0-1,0 1,0 1,-1-1,1 1,0-1,-1 1,1 0,-1 1,0-1,0 0,0 1,0 0,0 0,0 0,-1 0,1 0,-1 0,0 1,0-1,1 3,2 1,-1 0,2 0,-1-1,1 1,0-1,0 0,1-1,-1 0,1 0,0 0,1-1,-1 0,1 0,0-1,0 0,0 0,0-1,1 0,-1 0,168 6,-140-9,41-12,-59 7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27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339 113,'4'282,"-9"-14,-23-36,28-221</inkml:trace>
  <inkml:trace contextRef="#ctx0" brushRef="#br0" timeOffset="248.434">0 621,'34'-10,"35"-7,15-2,3-2,-9 3,-7-1,-12 4,-10-2,-10 3,-1-1,-2-3,-3 2,-2-2,-1-2,-6-2,-3-3,-4 3</inkml:trace>
  <inkml:trace contextRef="#ctx0" brushRef="#br0" timeOffset="647.908">903 0,'-59'690,"59"-686,9 92,-8-94,-1 0,1 0,-1 0,1 0,0 0,0 0,-1 0,1-1,0 1,1 0,-1-1,0 1,0 0,1-1,-1 0,1 1,0-1,-1 0,1 0,0 0,-1 0,1 0,0 0,0 0,0-1,0 1,0-1,0 1,0-1,0 0,0 1,0-1,0-1,0 1,0 0,0 0,0-1,0 1,0-1,0 1,0-1,0 0,1-1,11-5,-1 0,1-2,-2 1,1-2,-1 0,-1 0,1-1,-2-1,3-3,76-66,-87 79,0 1,1-1,-1 0,0 1,1 0,-1 0,1-1,-1 1,1 1,-1-1,1 0,0 1,-1-1,1 1,0 0,-1 0,1 0,0 0,0 0,-1 1,1-1,0 1,-1 0,1-1,-1 1,1 1,-1-1,1 0,-1 0,0 1,1 0,-1-1,0 1,0 0,0 0,-1 0,1 0,0 0,-1 1,1-1,-1 0,0 1,0-1,0 1,0-1,1 4,5 29,-6-26,1 0,0 1,0-1,1 0,0-1,0 1,1 0,0-1,1 0,0 0,0 0,1 0,-3-6,-1 0,1-1,0 1,0-1,0 0,0 0,0 0,0 0,1 0,-1-1,0 1,0-1,1 0,-1 0,0 0,0 0,1-1,-1 1,0-1,0 0,0 0,0 0,0 0,0-1,0 1,0-1,0 1,0-2,21-8</inkml:trace>
  <inkml:trace contextRef="#ctx0" brushRef="#br0" timeOffset="961.176">1552 678,'13'4,"0"0,0-1,0 0,0-1,0-1,1 0,-1 0,0-2,1 1,-1-2,0 0,0 0,0-1,0-1,0 0,-1-1,0 0,0-1,9-6,-18 11,-1 0,0 0,0-1,0 1,0-1,0 1,0-1,0 0,0 0,-1 0,1 0,-1 0,1 0,-1 0,0-1,0 1,0 0,0-1,0 1,0-1,-1 1,1-1,-1 1,0-1,0 1,0-1,0 1,0-1,-1 1,1-1,-1 1,1-1,-1 1,0-1,0 1,0 0,0-1,0 1,-1 0,1 0,-1 0,1 0,-1 0,0 0,0 1,0-1,0 0,0 1,0 0,0-1,-1 1,1 0,-1 0,-5-1,-1 1,1 0,-1 1,1 0,-1 0,0 1,1 0,-1 0,1 1,0 0,-1 1,1-1,0 2,0-1,1 1,-1 0,1 1,0 0,0 0,0 0,1 1,0 0,0 1,0-1,1 1,0 0,0 0,1 1,0-1,0 1,1 0,0 0,0 0,1 0,-2 9,2-13,1 1,0-1,0 1,0 0,0 0,0-1,1 1,0 0,0 0,1 0,-1 0,1-1,0 1,0 0,1 0,-1-1,1 1,0-1,0 0,1 1,-1-1,1 0,0 0,0-1,0 1,0-1,1 1,0-1,-1 0,1 0,0-1,1 1,-1-1,1 1,75 18,-55-16</inkml:trace>
  <inkml:trace contextRef="#ctx0" brushRef="#br0" timeOffset="1381.875">2032 818,'36'-24,"-1"-2,-1-2,-2-1,9-11,26-23,9-6,-76 68,0 1,0-1,1 1,-1-1,0 1,0-1,1 1,-1-1,0 1,0 0,1-1,-1 1,1-1,-1 1,0 0,1-1,-1 1,1 0,-1 0,1-1,-1 1,0 0,1 0,-1 0,1 0,-1 0,1-1,-1 1,1 0,-1 0,1 0,0 0,-1 1,1-1,-1 0,1 0,-1 0,0 0,1 0,-1 1,1-1,-1 0,1 0,-1 1,1-1,-1 0,0 1,1-1,-1 0,0 1,1-1,-1 0,0 1,1-1,-1 1,0-1,0 1,0-1,1 1,-1-1,0 1,0-1,0 38,0-30,-1-4,1 1,-1-1,1 1,0-1,0 1,1-1,-1 0,1 1,0-1,0 0,1 1,-1-1,1 0,0 0,0 0,0 0,1-1,-1 1,1-1,0 1,0-1,0 0,0 0,1 0,-1 0,1-1,0 0,0 1,0-1,0-1,0 1,0 0,4 0,8 0,-1-1,1 0,-1-1,1-1,-1 0,1-2,-1 1,0-2,0 0,0-1,0 0,-1-1,0-1,0 0,-1-1,0 0,0-1,-1-1,0 0,-1 0,0-1,0-1,-1 0,-1 0,0-1,-1 0,6-11,-1-1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3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0 480,'13'10,"1"-1,0 0,0-1,1-1,0 0,0-1,0 0,1-1,0-1,0-1,0 0,0-1,1-1,-1 0,0-1,1-1,-1 0,0-2,1 1,-1-2,1-1,48-26,-2-2,-1-4,-1-1,-3-4,44-40,-94 75,2 0,0 0,0-1,-1 0,0-1,-1 0,0 0,0-1,-1 0,0 0,-1-1,0 1,-1-2,4-9,-8 18,-1 1,0-1,0 1,0 0,0-1,0 1,0 0,-1-1,1 1,-1 0,0-1,0 1,0 0,0 0,0 0,0 0,0 0,-1 0,1 0,-1 0,1 1,-1-1,0 0,0 1,0-1,0 1,0 0,0 0,0 0,0 0,0 0,0 0,-1 0,1 1,0-1,-1 1,-87 0,78 6,0-1,0 2,1 0,-1 0,2 1,-1 0,1 1,0 0,1 1,0 0,1 0,0 1,0 0,1 0,1 1,0 0,0 0,1 0,1 1,-2 7,1-9,1 1,1-1,0 1,0-1,2 1,-1 0,1 0,1 0,0 0,0 0,2 0,-1 0,2 0,-1 0,2-1,-1 1,1-1,1 0,0 0,1-1,0 1,1-1,0 0,0-1,1 0,0 0,1-1,0 0,7 6,1-4,-1-1,2 0,-1-2,1 0,0-1,0 0,1-2,-1 0,1-1,0-1,0 0,0-2,0 0,0-1,0-1,0-1,0-1,0 0,13-6,12-5,-1-2,0-2,-1-1,-1-2,-1-3,-1 0,19-19,-27 19,-1-1,-1-2,-1-1,-1-1,-2-1,8-16,-27 39,-1-1,-1-1,0 1,0 0,-1-1,0 0,-1 0,0 0,0 0,-1 0,0 0,-1 0,0-1,-1 1,0 0,0 0,-1 0,-3-8,2 13,0 1,0 0,0 0,-1 0,1 0,-1 1,0 0,0-1,0 1,0 1,-1-1,1 0,-1 1,0 0,0 0,1 1,-1-1,0 1,-1 0,1 0,0 1,0 0,0 0,0 0,0 0,0 1,-1 0,1 0,0 0,1 0,-1 1,0 0,0 0,1 0,-1 1,1 0,-1 0,1 0,0 0,0 0,1 1,-1 0,-7 7,1 0,0 0,0 1,2 1,-1 0,2 0,-1 0,2 1,0 0,1 1,0-1,1 1,0 0,2 0,0 0,0 0,1 0,1 1,1-1,0 0,1 0,1 0,0 0,1 0,0 0,1-1,1 0,0 0,1 0,1-1,0 0,9 11,-6-14,0 1,1-1,0-1,1 0,0-1,0-1,1 0,0 0,0-1,0-1,1-1,0 0,0 0,0-2,0 0,1-1,-1 0,0-1,1-1,-1 0,0-1,0-1,0 0,11-5,-3 1,0-2,-1 0,0-2,-1 0,0-1,-1-1,0-1,-1-1,-1-1,0 0,-1-1,-1-1,0-2,-1 2,-2-1,0 0,0-1,-2-1,-1 0,0 0,-2-1,0 0,-2 0,0-1,-1 0,-2 0,0 0,-1-9,-2 31,0 0,0-1,1 1,-1 0,0 0,0 0,0-1,0 1,-1 0,1 0,0 0,0 0,-1-1,1 1,-1 0,1 0,-1 0,1 0,-1 0,0 0,1 0,-1 0,0 0,0 0,0 0,1 1,-1-1,0 0,0 1,0-1,-1 0,1 1,0-1,0 1,0 0,0-1,0 1,-1 0,1 0,0 0,0 0,0 0,-1 0,1 0,0 0,0 0,0 0,0 1,-1-1,1 0,0 1,0-1,0 1,0-1,0 1,0 0,-1 0,-54 49,44-35,0 2,1-1,0 1,1 1,2 0,-1 0,2 1,1 0,-5 19,9-29,1 0,-1 0,1-1,1 1,0 0,0 0,0 0,1 0,1 0,0 0,0 0,0-1,1 1,1-1,-1 0,1 0,1 0,-1 0,1-1,1 0,-1 0,1 0,2 1,7 5,1 0,0-1,1 0,0-2,0 0,1-1,1 0,-1-2,2 0,-1-1,0-1,1-1,0-1,0-1,19 0,40-8,-61-1</inkml:trace>
  <inkml:trace contextRef="#ctx0" brushRef="#br0" timeOffset="1843.865">2907 27,'-36'141,"27"-115,-97 221,103-244,1 0,-1 1,1-1,0 1,0 0,0 0,1 0,-1 0,1 0,0 0,0 0,1 0,-1 0,1 0,0 1,0-1,0 0,0 0,1 1,0-1,0 0,0 0,0 0,1 0,-1 0,1-1,0 1,0 0,1-1,-1 1,1-1,0 0,0 0,0 0,0 0,0 0,0-1,1 1,-1-1,1 0,0 0,1 0,12 1,0-1,1-1,-1-1,1 0,-1-1,1-1,-1-1,9-2,-7-2</inkml:trace>
  <inkml:trace contextRef="#ctx0" brushRef="#br0" timeOffset="2295.892">2456 367,'75'-3,"0"-3,0-4,40-11,113-23,-157 52,-53-2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3T17:05:4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53,'-184'354,"-8"32,137-297,71-131,373-583,-278 431,-94 174,-8 29,-5 40,-4-47,-30 410,50-276,-18-131,-1 0,1 0,0 0,0 0,1-1,-1 1,1 0,0-1,0 0,1 0,-1 0,1 0,0 0,0-1,1 1,-1-1,0 0,1-1,0 1,0-1,0 0,0 0,5 1,-2-4,1 0,0 0,-1-1,1 0,-1 0,0-1,0-1,0 1,0-1,0 0,-1-1,0 0,0 0,0-1,0 1,-1-1,0-1,0 1,-1-1,0 0,0-1,4-7,22-37,-1-1,-3-1,-3-1,9-33,-25 62,-1 0,-1-1,-2 0,-1-1,0 1,-3-16,0 14</inkml:trace>
  <inkml:trace contextRef="#ctx0" brushRef="#br0" timeOffset="4250.192">1250 504,'-30'29,"17"-17,0-1,1 2,1-1,0 2,1 0,0 0,1 0,0 1,2 1,0-1,0 1,1 1,1-1,-1 11,5-22,0-1,0 1,1 0,0-1,0 1,0 0,1 0,-1-1,1 1,0 0,0-1,1 1,0-1,-1 1,1-1,1 0,-1 0,1 0,-1 0,1 0,0 0,1-1,-1 0,0 1,1-1,0 0,0-1,0 1,0-1,0 0,1 0,-1 0,0 0,1-1,0 0,-1 0,1 0,0 0,-1-1,2 0,9-1,0-2,0 0,-1-1,1-1,-1 0,0-1,0 0,0-1,-1 0,0-2,-1 1,0-1,0-1,-1 0,0-1,0 0,-1-1,-1 0,6-10,38-82,-52 100,1 1,-1-1,-1 0,1 1,0-1,-1 0,0 0,0 0,0 0,0 0,-1 1,1-1,-1 0,0 0,0 1,0-1,-1 0,1 1,-1-1,0 1,0 0,0 0,-1 0,1 0,-1 0,1 0,-1 0,-2 0,1-1,-1 0,-1 0,1 1,0 0,-1 0,0 0,0 1,0 0,0 0,0 0,0 1,0 0,0 0,0 1,-1-1,1 1,0 1,-1-1,1 1,0 0,0 1,-5 1,-12 6</inkml:trace>
  <inkml:trace contextRef="#ctx0" brushRef="#br0" timeOffset="4664.774">1617 448,'48'183,"-44"-167,2 10,0 0,2 0,1 0,1-1,1 0,7 8,-18-32,0 0,1 0,-1 0,1 0,-1 0,1-1,-1 1,1 0,0 0,0 0,-1-1,1 1,0 0,0-1,0 1,0 0,0-1,-1 0,1 1,0-1,0 1,0-1,0 0,1 0,-1 0,0 1,0-1,0 0,0 0,0 0,0-1,0 1,0 0,0 0,0-1,0 1,0 0,0-1,0 1,0-1,0 1,0-1,-1 1,1-1,0 0,0 0,0 1,-1-1,1 0,-1 0,1 0,0 0,-1 0,1 0,-1 1,1-2,28-61,-26 56,28-92,-24 72,1 0,1 1,2-1,0 2,2-1,2-1,-1 9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1 192,'452'0,"-422"12,-35-6</inkml:trace>
  <inkml:trace contextRef="#ctx0" brushRef="#br0" timeOffset="283.409">1 447,'29'0,"23"0,9 0,-2 0,-6 0,-8 0,-5 0,-6 0,-4 0,-2 0,-5 0</inkml:trace>
  <inkml:trace contextRef="#ctx0" brushRef="#br0" timeOffset="790.319">848 108,'56'-15,"2"2,-1 3,49-2,-101 11,0 0,0 1,-1-1,1 1,0 0,0 1,0-1,0 1,0 0,0 0,0 1,0-1,-1 1,1 0,-1 1,1-1,-1 1,0-1,0 1,0 1,3 2,-7-1,-1 0,1 0,-1-1,0 1,0 0,-1 0,1-1,-1 1,0-1,0 1,-1-1,1 0,-1 0,0 0,0 0,-1-1,1 1,0-1,-1 0,0 0,0 0,-162 153,166-155,-3 1,0 0,0 0,0 0,0 1,0-1,1 1,-1 0,1 0,0 0,-1 0,2 0,-1 0,0 1,1-1,-1 1,1-1,0 1,0-1,0 1,1 0,-1-1,1 1,0 0,0 0,0-1,1 1,-1 0,1-1,0 1,0-1,0 1,1-1,-1 1,1-1,0 0,-1 1,2-1,-1 0,0 0,2 1,8 4,1 0,0-1,0 0,1-1,0 0,0-2,0 1,0-2,1 0,14 1,-15-2,0 0,1-1,-1-1,0 0,1-1,-1-1,0 0,0-1,0-1,0 0,0 0,-1-2,1 0,0-4</inkml:trace>
  <inkml:trace contextRef="#ctx0" brushRef="#br0" timeOffset="1036.973">1863 80,'-19'39,"-6"26,-4 7,8-8,2-10,5-10,5-8,4-5,2-2,2-7</inkml:trace>
  <inkml:trace contextRef="#ctx0" brushRef="#br0" timeOffset="1283.517">2146 24,'-5'38,"-6"27,-1 8,1-4,2-10,3-8,3-10,1-6,2-5,-5-7,0-7</inkml:trace>
  <inkml:trace contextRef="#ctx0" brushRef="#br0" timeOffset="1606.035">1469 192,'47'-34,"1"1,2 3,2 2,0 2,8 0,-55 24,1-1,-1 1,1 0,-1 1,1 0,0-1,0 2,-1-1,1 1,0 0,0 0,0 0,0 1,-1 0,1 0,0 0,-1 1,1 0,-1 0,1 1,-1-1,0 1,0 0,0 1,0-1,-1 1,4 4,13 18,-13-14,1 0,1 0,-1-1,2 0,-1-1,2 0,-1-1,1 0,1-1,-1 0,10 4,-12-8,1 0,-1 0,1 0,-1-2,1 1,0-1,0-1,0 0,0 0,0-1,0-1,0 0,0 0,3-2,110-33,-104 30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1,'20'4,"15"7,7 2,6-2,-1-3,-3-3,-5-6,-3-4,-4 0,-2 0,-2 1,0 1,-6-3,-5-1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22,'38'5,"32"-3,9-2,-4-2,-10 1,-12-5,-9-1,-8 0,-10 2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7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61,'63'-17,"1"3,0 3,0 3,1 2,61 3,-62 11,-62-8,-1 1,0-1,0 1,1-1,-1 1,0-1,0 1,0 0,0 0,0 0,0-1,0 1,0 0,0 0,0 0,0 0,-1 1,1-1,0 0,-1 0,1 0,-1 0,1 1,-1-1,0 0,1 1,-1-1,0 0,0 1,0-1,0 0,0 1,0-1,-1 0,1 0,0 1,-1-1,1 0,0 1,-1-1,0 0,1 0,-1 0,0 0,0 1,-94 89,36-45,46-40,1 1,0 1,1 0,0 1,0 0,0 0,1 1,1 0,0 1,0 0,1 1,1 0,0 0,0 0,1 1,1 0,0 0,1 1,0-1,1 1,0 0,1 8,3-17,0 1,0 0,0-1,1 0,0 1,0-1,0 0,1 0,0 0,0 0,0 0,1-1,-1 0,1 1,0-1,0 0,1-1,-1 1,1-1,-1 0,1 0,0-1,1 1,-1-1,0 0,1 0,-1-1,1 0,-1 0,1 0,-1 0,1-1,0 0,-1 0,2-1,96-12,-85 6</inkml:trace>
  <inkml:trace contextRef="#ctx0" brushRef="#br0" timeOffset="245.708">1017 89,'-24'43,"-13"29,0 7,6-6,9-9,8-12,6-9,4-8,4-5,1-2,5-7,2-6</inkml:trace>
  <inkml:trace contextRef="#ctx0" brushRef="#br0" timeOffset="445.003">1411 89,'-28'58,"-16"23,2 3,6-8,10-11,10-14,7-9,5-8,3-4,7-8,2-7</inkml:trace>
  <inkml:trace contextRef="#ctx0" brushRef="#br0" timeOffset="900.736">763 259,'27'-38,"3"2,0 1,3 2,0 1,20-13,-48 40,1 1,0 0,1 0,-1 1,1-1,-1 1,1 1,0-1,0 1,0 0,1 1,-1 0,0 0,0 1,1-1,-1 2,0-1,1 1,-1 0,0 0,0 1,0 0,0 0,0 1,0 0,0 0,-1 1,0 0,0 0,3 2,12 13,-13-10,0-1,1 1,1-2,-1 1,1-1,1 0,-1-1,1-1,0 0,0 0,1-1,0 0,10 2,147 9,-159-15,1-1,0-1,-1 0,1 0,-1-1,0 0,0-1,0 0,0 0,0-1,-1 0,0-1,0 0,-1-1,1 0,3-5,13-19,-13 19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1 707,'32'-18,"70"-36,-3-5,-2-5,61-53,-111 79,-29 25,-1-1,-1 0,0-1,-1-1,0 0,8-15,-22 31,0-1,-1 1,1-1,-1 1,1 0,-1-1,1 1,-1-1,0 1,1-1,-1 1,0-1,1 0,-1 1,0-1,1 1,-1-1,0 0,0 1,0-1,0 0,0 1,0-1,0 0,0 1,0-1,0 0,0 1,0-1,0 0,0 1,-1-1,1 1,0-1,0 0,-1 1,1-1,0 1,-1-1,1 1,-1-1,1 1,-1-1,1 1,-1-1,1 1,-1 0,1-1,-1 1,0 0,1-1,-1 1,0 0,-35 9,18 2,1 1,0 2,0-1,1 2,1 0,1 1,0 0,1 1,1 1,0 0,2 1,0 0,1 0,0 1,2 0,-1 8,6-24,0 0,1 0,-1 0,1 0,0 1,1-1,-1 0,1 1,0-1,0 0,0 1,0-1,1 1,0-1,0 0,0 1,0-1,1 0,-1 0,1 0,0 0,0 0,1-1,-1 1,1-1,0 1,0-1,0 0,0 0,1 0,-1 0,1-1,0 1,-1-1,1 0,0 0,1-1,21 3,1-2,-1-1,0-1,1-1,-1-1,0-2,0 0,0-2,-1-1,0-1,0-1,-1-1,0-1,21-14,18-8,-2-4,-1-2,-1-3,30-30,-47 25,-41 45,0 1,0 0,0 0,0-1,0 1,0-1,-1 1,1-1,0 1,-1-1,1 1,-1-1,0 1,1-1,-1 0,0 1,0-1,0 0,0 1,0-1,-1 1,1-1,0 0,-1 1,1-1,-1 1,0-1,1 1,-1-1,0 1,0 0,0-1,0 1,0 0,-1-1,-3 1,0 0,0 0,0 1,0-1,0 1,0 0,-1 1,1-1,0 1,0 0,0 0,0 1,1 0,-1-1,0 2,1-1,-1 0,1 1,0 0,0 0,0 0,0 1,0-1,1 1,-2 1,-2 0,0 1,0 0,1 0,0 0,0 1,0 0,1 0,0 1,0-1,1 1,0 0,1 0,-1 1,2-1,-1 1,1-1,0 1,1 0,0 0,0-1,1 1,0 0,1 3,3-7,1 1,-1-1,1 0,0-1,0 1,0-1,1 0,0 0,0-1,0 0,0 0,0 0,0-1,1 0,-1 0,1 0,0-1,0 0,-1 0,1-1,2 0,20 0,1-2,0 0,-1-2,0-2,0 0,0-2,-1-1,0-2,-1 0,0-2,-1-1,16-11,-19 13,0-1,-1-1,0-1,-1-1,-1-1,0-1,-2 0,0-1,-1-2,-1 1,14-24,-29 42,1 1,-1-1,1 0,-1 0,0 0,1 0,-1 0,0 0,-1 0,1 0,0-1,0 1,-1 0,0 0,1-1,-1 1,0 0,0-1,0 1,0 0,-1 0,1-1,-1 1,1 0,-1 0,0-1,0 1,0 0,0 0,0 0,0 0,0 0,-1 1,1-1,-1 0,1 0,-1 1,0-1,0 1,0 0,0-1,0 1,0 0,0 0,0 0,0 1,0-1,-1 0,1 1,0-1,-2 1,-6 4,-1 0,2 0,-1 1,0 1,1 0,0 0,1 1,-1-1,1 2,1 0,-1 0,1 0,1 0,-1 1,1 1,1-1,0 1,-3 6,4-8,-1 0,1 1,0-1,1 1,-1 0,2 0,0 0,0 0,0 0,1 1,0-1,1 0,0 1,1-1,0 0,0 1,1-1,0 0,1 0,0 0,0 0,1-1,0 1,0-1,1 0,0 0,1-1,0 1,0-1,0 0,1-1,0 0,0 0,1 0,0-1,0 0,6 2,-4-4,0 0,0-2,0 1,0-1,1-1,-1 1,0-2,1 0,-1 0,0 0,0-2,0 1,0-1,4-2,6-2</inkml:trace>
  <inkml:trace contextRef="#ctx0" brushRef="#br0" timeOffset="397.362">2568 59,'-20'23,"1"1,1 0,1 2,2 0,-10 20,-25 43,36-68,4-8,1 1,1 0,0 0,0 1,1 0,1 0,1 1,0-1,1 1,-1 12,5-24,0-1,0 1,0-1,1 1,-1-1,1 1,0-1,0 0,0 1,1-1,-1 0,1 0,0 0,0 0,0 0,0-1,0 1,1 0,-1-1,1 0,-1 1,1-1,0 0,0 0,0-1,0 1,0-1,1 1,-1-1,0 0,1 0,-1-1,1 1,-1-1,1 1,-1-1,4-1,9 2,0-1,0-1,0 0,-1-1,1-1,0-1,12-4,-23 7,1-1,-1 0,0 0,1-1,-1 1,0-1,0 0,-1-1,1 1,-1-1,1 0,-1 0,0 0,-1-1,2-1,3-10</inkml:trace>
  <inkml:trace contextRef="#ctx0" brushRef="#br0" timeOffset="817.593">2145 59,'24'-11,"-12"4,-1 1,1 0,1 0,-1 2,1-1,0 2,0-1,0 2,0 0,0 0,1 2,-1-1,0 2,1 0,-1 0,0 1,4 2,-12-1,0 0,0 0,0 1,-1 0,0 0,0 0,0 1,0-1,0 1,-1 0,0 0,0 0,0 1,-1-1,1 2,-1-1,1 0,0 0,0 0,1 0,-1-1,1 0,1 0,-1 0,1 0,-1-1,1 1,3 1,7-1,0 0,0-1,0-1,0 0,0-1,1 0,-1-1,1-1,-1-1,1 0,-1-1,0-1,0 0,0-1,0 0,0-2,2-1,94-44,-93 38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5:5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1 254,'516'-30,"-298"3,-183 10,-40 12</inkml:trace>
  <inkml:trace contextRef="#ctx0" brushRef="#br0" timeOffset="244.836">28 451,'25'10,"31"-2,16-2,0-7,-2-3,-3-2,-9-3,-4-1,-7 1,-1 3,-5-3,-3 0,-4 1,-3 3,-2 2,-1 1,0 1,-6 1</inkml:trace>
  <inkml:trace contextRef="#ctx0" brushRef="#br0" timeOffset="696.975">452 0,'10'14,"1"-2,0 1,1-1,0-1,1 0,0-1,1 0,0-1,0-1,1 0,0-1,1 0,-1-1,1-1,0-1,1 0,-1-1,10 0,95 33,-82-21,-25-12,0 1,-1 0,1 0,-1 2,0-1,-1 2,1 0,-1 0,0 1,-1 1,0 0,-1 0,1 1,-2 0,0 1,0 0,0 1,-2 0,1 0,4 13,-12-19,-1-1,0 1,-1 0,1-1,-1 1,0-1,-1 0,1 1,-1-1,0 0,0-1,0 1,-1 0,0-1,0 0,0 0,0 0,-1 0,1-1,-1 0,0 0,0 0,0 0,-1-1,1 0,-1 0,-2 0,6-1,-119 53,92-44,0 2,1 1,0 1,1 1,1 2,1 1,-4 4,6 10,16-15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39:5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5588 843,'-11'-6,"-1"1,1 0,-1 1,-1 1,1-1,0 2,-1 0,0 0,1 1,-1 1,0 0,1 1,-1 0,0 1,1 0,0 1,-1 1,1 0,0 0,1 1,-1 1,1 0,0 0,1 1,-1 1,1 0,1 0,-1 1,1 0,1 0,0 1,0 0,1 1,1-1,-1 2,2-1,-1 0,2 1,-1 0,2 0,-1 6,1-12,1 1,1-1,-1 1,1 0,1-1,-1 1,1 0,0 0,0-1,1 1,0 0,0-1,1 1,0-1,0 1,0-1,1 0,0 0,0 0,1 0,0 0,0-1,0 1,0-1,1 0,0-1,0 1,0-1,0 0,1 0,0-1,0 1,0-1,3-1,0 0,0-1,1 0,-1-1,0 1,1-2,-1 1,0-2,0 1,1-1,-1 0,0-1,-1 0,1 0,0-1,-1 0,0-1,6-4,9-6,-1-1,-1-2,0 0,-1-1,12-16,90-137,-122 171,0 1,0-1,0 1,0-1,0 1,1 0,-1-1,0 1,0-1,0 1,1-1,-1 1,0-1,0 1,1 0,-1-1,0 1,1 0,-1-1,0 1,1 0,-1-1,1 1,-1 0,1 0,-1 0,0-1,1 1,-1 0,1 0,-1 0,1 0,-1 0,1 0,-1 0,1 0,-1 0,1 0,-1 0,1 0,-1 0,1 0,-1 0,1 1,-1-1,0 0,1 0,-1 0,1 1,-1-1,1 0,-1 1,0-1,1 0,-1 1,0-1,0 0,1 1,-1-1,0 1,10 33,-8-24,10 63,-11-57,1 0,0 0,1 0,1-1,1 1,0-1,1 0,1-1,0 1,4 4,-10-17,1 1,0-1,1 0,-1 0,0 1,0-1,1-1,-1 1,1 0,0-1,0 1,-1-1,1 0,0 0,0 0,0 0,0 0,0-1,0 0,1 1,-1-1,0 0,0 0,0-1,0 1,0-1,0 1,0-1,0 0,0 0,0 0,0-1,-1 1,1-1,0 1,-1-1,1 0,-1 0,0 0,1-1,-1 1,0 0,-1-1,1 1,0-1,1-2,136-196,-79 144,-59 56,0 0,1 1,-1-1,1 0,0 0,-1 1,1-1,-1 1,1-1,0 1,0 0,-1-1,1 1,0 0,-1 0,1 0,0 0,0 1,-1-1,1 1,0-1,-1 1,1-1,0 1,-1 0,1-1,-1 1,1 0,-1 0,0 0,1 1,-1-1,0 0,0 0,0 1,0-1,0 1,0-1,0 1,0-1,0 1,-1-1,1 1,-1 0,15 81,-15-76,0 0,1 1,-1-1,1 1,1-1,0 0,0 1,0-1,1 0,-1-1,2 1,3 6,-5-11,0-1,0 1,0-1,0 1,0-1,0 0,1 0,-1 0,0 0,1 0,-1-1,1 1,-1-1,0 1,1-1,-1 0,1 0,-1 0,1 0,-1-1,1 1,-1 0,1-1,-1 0,1 0,-1 0,0 0,0 0,0 0,1-1,67-42,57-58,10 3,-136 98,0 1,1-1,-1 0,0 1,0-1,0 1,1 0,-1-1,0 1,1 0,-1-1,0 1,1 0,-1 0,0 0,1 0,-1 1,0-1,1 0,-1 1,0-1,1 0,-1 1,0 0,0-1,0 1,1 0,-1-1,0 1,0 0,0 0,0 0,0 0,0 0,-1 0,1 0,0 0,0 0,-1 1,1-1,-1 0,1 0,-1 1,0-1,1 0,-1 1,0-1,0 0,0 1,4 76,-5-67,1 7,-1-14,0 0,0 0,0 0,1 0,0 0,0 0,0-1,0 1,1 0,0 0,0 0,0 0,0 0,0-1,1 1,-1 0,1-1,0 1,0-1,1 0,-1 0,1 0,-1 0,1 0,0 0,0-1,14 6</inkml:trace>
  <inkml:trace contextRef="#ctx0" brushRef="#br0" timeOffset="1336.285">7197 814,'-8'-2,"0"-1,0 1,0 0,0 1,0 0,0 1,-1-1,1 1,0 1,0 0,0 0,-1 0,1 1,1 0,-1 1,0 0,0 0,1 1,0 0,0 0,0 0,0 1,1 0,-1 1,-1 0,0 1,1 0,0 0,0 1,1 0,0 0,0 1,1-1,0 1,1 1,0-1,0 0,1 1,0 0,0 0,2 0,-1 0,1 0,0 0,1 3,0-11,0 0,0 0,0 0,0 1,0-1,1 0,-1 0,1 0,-1 0,1 0,0 0,0 0,0 0,0-1,0 1,0 0,0 0,1-1,-1 1,1-1,-1 1,1-1,-1 0,1 0,0 1,0-1,0 0,-1 0,1-1,0 1,0 0,0-1,0 1,1-1,-1 0,0 1,0-1,0 0,0 0,2-1,80-28,-55 12,-1-2,-1-1,-1-2,-1 0,-1-2,-1 0,3-7,-26 30,0 1,0-1,1 1,-1-1,0 1,0-1,0 1,0-1,0 1,1-1,-1 1,0-1,0 1,1-1,-1 1,0 0,1-1,-1 1,0-1,1 1,-1 0,0-1,1 1,-1 0,1 0,-1-1,1 1,-1 0,1 0,-1 0,1 0,-1-1,1 1,-1 0,1 0,-1 0,1 0,-1 0,1 0,-1 0,1 1,-1-1,1 0,-1 0,1 0,-1 0,1 1,-1-1,1 0,-1 0,0 1,1-1,-1 0,1 1,-1-1,0 0,1 1,-1-1,0 1,1-1,-1 1,0-1,0 1,3 35,-4-31,1 3,-1-1,1 1,0 0,1 0,0 0,0 0,1-1,0 1,0 0,1-1,0 0,0 0,0 1,1-2,0 1,1 0,0-1,0 0,0 0,0-1,1 1,0-1,0 0,1-1,-1 1,1-1,0-1,2 2,0-2,0 0,1 0,-1-1,1 0,0-1,0 0,-1 0,1-1,0 0,0-1,0 0,-1-1,1 0,0 0,-1-1,0 0,1-1,-1 0,-1 0,1-1,0-1,21-13,-1-1,-1-2,-1-1,-1-1,5-9,9-10,-3-1,-2-3,-2 0,-2-2,-2-2,-2-1,-2 0,-3-2,-3-1,-1 0,3-31,-6-73,-15 151,-1 0,0 0,0 1,0-1,-1 1,0-1,-1 1,1 0,-2 0,1 0,-1 0,0 0,0 1,-1 0,1 0,-1 0,-1 0,1 1,-5-3,7 6,0 1,1-1,-1 1,-1 0,1 0,0 0,0 0,0 0,0 1,-1-1,1 1,0 0,-1 0,1 0,0 1,0-1,-1 1,1 0,0 0,0 0,0 0,0 0,0 1,0-1,0 1,1 0,-1 0,0 0,1 0,-2 1,-61 83,53-53,1 2,2-1,1 1,2 1,2 0,0-1,3 1,1 0,2 0,1 0,1 0,3-1,0 0,3 0,1-1,1 0,2-1,4 6,105 158,-85-156,-47-78,-24-16,-2 1,-3 2,-1 2,-33-30,66 72,-10-12,0 2,-2 0,1 1,-2 0,0 2,-1 0,0 1,0 2,-1 0,-1 1,-8-2,7 10,43 13,61 5,0-3,0-4,1-4,0-3,1-3,-1-5,63 3,60 2,-169 0</inkml:trace>
  <inkml:trace contextRef="#ctx0" brushRef="#br0" timeOffset="1636.789">8692 617,'-18'21,"0"1,2 0,0 2,2 0,0 0,2 1,0 1,2 0,1 0,-2 15,9-36,1-1,0 1,0-1,0 1,0-1,1 1,0 0,0-1,0 1,0 0,1-1,0 1,0-1,0 1,0-1,1 1,0-1,0 0,0 0,0 0,1 0,0 0,-1 0,1-1,1 1,-1-1,0 0,1 0,0 0,-1 0,1-1,0 1,1-1,-1 0,0 0,1-1,-1 1,4-1,0 0,0-1,0 1,0-1,0-1,0 0,0 0,0 0,-1-1,1 0,0-1,-1 0,0 0,1 0,-1-1,0 0,-1 0,1-1,-1 0,0 0,0-1,4-4,2-3,-1 0,0-1,-1 0,0-1,-1 0,-1-1,0 0,-2 0,1 0,-2-2,-2 11,0 0,-1-1,0 1,-1-1,0 0,0 0,0 1,-1-1,0 0,-1 0,0 0,0 1,-1-1,1 0,-2 1,1-1,-1 1,0 0,-1 0,1 0,-2 0,1 1,-1 0,1 0,-2 0,1 0,-5-3,4 4,-1 0,1 1,-1 0,0 1,0-1,0 1,0 1,0-1,-1 1,1 0,-1 1,0 0,1 0,-1 1,0 0,0 0,1 0,-10 5</inkml:trace>
  <inkml:trace contextRef="#ctx0" brushRef="#br0" timeOffset="2754.01">9059 1068,'75'-221,"-68"202,1 1,0 0,1 1,1 0,1 0,0 1,1 0,1 1,0 1,3-2,-14 14,1 1,0-1,-1 1,1 0,0 0,0 0,0 0,0 0,0 0,0 1,0 0,0-1,0 1,0 0,0 0,0 1,0-1,0 1,0-1,-1 1,1 0,0 0,0 0,0 1,-1-1,1 1,0-1,-1 1,0 0,1 0,-1 0,0 0,0 1,0-1,0 0,-1 1,1-1,-1 1,1 0,-1 0,0-1,0 1,0 0,0 0,-1 0,1 0,-1 0,1 0,-1 0,0 1,10 190,-10-193,1-1,-1 1,1-1,-1 1,1 0,-1-1,1 1,0-1,-1 0,1 1,0-1,-1 1,1-1,0 0,0 0,-1 1,1-1,0 0,0 0,-1 0,1 0,0 0,0 0,0 0,-1 0,1 0,0 0,0 0,-1-1,1 1,0 0,0-1,-1 1,1 0,0-1,-1 1,1-1,0 1,-1-1,1 1,-1-1,1 1,-1-1,1 0,-1 1,1-1,-1 0,0 1,1-1,-1 0,0 1,0-1,1 0,-1 0,0 0,0 1,0-1,0 0,0 0,0 0,4-4,183-162,-181 162,-1 0,1 0,0 1,0-1,0 1,0 0,1 1,0 0,-1 0,1 0,0 1,1 0,-1 0,0 1,4-1,-8 4,0 0,0 0,0 0,0 0,-1 1,1-1,-1 1,0 0,0-1,0 1,0 0,0 0,0 0,-1 1,0-1,0 0,0 0,0 1,0-1,0 1,-1-1,0 1,0-1,0 1,0-1,0 1,-1-1,1 1,-2 2,2 0,-3 58,6 72,-3-132,1-1,0 0,0 0,0 0,0 0,1-1,-1 1,1 0,-1 0,1-1,0 1,0-1,0 1,1-1,-1 0,1 0,-1 0,1 0,-1-1,1 1,0-1,0 1,0-1,0 0,1 0,16 4</inkml:trace>
  <inkml:trace contextRef="#ctx0" brushRef="#br0" timeOffset="3354.39">10103 588,'-18'31,"1"1,1 1,2 0,1 1,2 1,-5 28,15-61,0 0,0 1,0-1,0 1,1-1,-1 1,1-1,0 1,0 0,0-1,0 1,0-1,0 1,1-1,-1 1,1-1,0 1,0-1,0 1,0-1,0 0,0 1,1-1,-1 0,1 0,-1 0,1 0,0 0,0 0,0-1,0 1,0-1,0 1,0-1,1 0,-1 0,0 0,1 0,-1 0,1 0,-1-1,1 1,-1-1,1 0,0 0,-1 0,1 0,-1 0,1 0,0-1,11-5,0-1,-1-1,0 0,0 0,-1-2,0 1,0-2,-1 1,-1-1,0-1,0 0,1-5,109-170,-120 185,1 0,-1 0,1 0,-1 0,1 0,-1 0,1 1,0-1,0 0,0 0,0 1,1-1,-1 0,0 1,1-1,-1 1,0 0,1 0,0-1,-1 1,1 0,0 0,0 0,-1 1,1-1,0 0,0 1,0-1,0 1,0-1,0 1,0 0,0 0,0 0,0 0,0 0,0 1,0-1,0 1,0-1,0 1,0 0,0-1,-1 1,1 0,0 0,0 0,-1 1,1-1,-1 0,1 1,-1-1,0 1,1-1,-1 1,0 0,1 1,61 173,-45-111,-4-18,-2 1,-2 0,-2 1,-3 1,-1-1,-3 0,-2 1,-2-1,-2 1,-2-1,-2-1,-4 4,8-35,0 1,-2-1,0-1,-1 1,0-1,-2 0,0-1,0 0,-1-1,-1 0,-1-1,0 0,0-1,-1 0,-1-1,0-1,0 0,-1-1,-1-1,1-1,-1 0,-4 0,17-5,1-1,-1-1,0 1,1 0,-1-1,0 0,0 0,1 0,-1 0,0-1,1 1,-1-1,0 0,1 0,-1-1,1 1,-1-1,1 1,0-1,0 0,0 0,0-1,0 1,0 0,0-1,1 0,-1 0,1 0,0 0,0 0,0 0,0 0,1-1,-1 1,1-1,-1-1,0-10,0 0,1-1,1 1,0-1,1 1,1-1,0 1,1 0,1 0,0 0,1 0,1 0,0 1,1 0,0 1,1-1,10-11,4-5,2 1,1 1,2 1,1 1,0 2,30-20,-14 14,2 2,0 2,2 2,1 2,0 3,32-8,-36 15</inkml:trace>
  <inkml:trace contextRef="#ctx0" brushRef="#br0" timeOffset="-2482.159">537 278,'21'34,"26"95,-5 1,10 75,-21-49,-24-107,2 0,3-1,1-1,2 0,3 0,5 6,-22-50,1 0,0 0,0 0,0 0,0-1,0 1,0-1,1 1,-1-1,1 0,0 1,0-1,0-1,0 1,0 0,0-1,0 0,1 1,-1-1,0-1,1 1,-1 0,0-1,1 0,-1 1,1-1,-1-1,1 1,-1 0,1-1,-1 0,0 0,1 0,-1 0,0 0,0-1,0 0,0 1,0-1,0 0,0 0,0-1,-1 1,1-1,17-18,-1-1,-1 0,-1-2,-1 0,-1-1,-1 0,-1-1,-2 0,0-1,-2 0,2-13,91-330,-102 369,0 0,0 0,0 1,0-1,0 0,0 0,0 0,0 0,0 1,0-1,1 0,-1 0,0 0,1 1,-1-1,0 0,1 0,-1 1,1-1,-1 0,1 1,0-1,-1 1,1-1,-1 1,1-1,0 1,0-1,-1 1,1 0,0-1,0 1,-1 0,1-1,0 1,0 0,0 0,0 0,-1 0,1 0,0 0,0 0,0 0,0 0,-1 0,1 1,0-1,0 0,0 0,-1 1,1-1,0 1,0-1,-1 1,1-1,0 1,-1-1,1 1,0 0,28 45,-27-44,178 389,-163-358,-13-24,-1 0,2 0,-1 0,1 0,1-1,-1 0,1 0,1 0,-1-1,1 0,1 0,-1-1,1 0,0 0,1-1,-1 0,1-1,-2-4,0-1,0-1,0 1,-1-1,1 0,-1 0,1-1,-1 0,0 0,0-1,0 0,-1 0,1 0,-1 0,0-1,0 0,0 0,-1 0,0-1,0 0,0 1,-1-1,0-1,1 0,0 1,32-55,-3-1,-3-1,-3-2,-2-1,-3 0,8-53,-12 56,45-164,-53 209</inkml:trace>
  <inkml:trace contextRef="#ctx0" brushRef="#br0" timeOffset="-1667.986">2484 871,'-33'6,"1"2,0 1,0 2,1 1,0 1,-2 4,13-8,1-1,0 1,1 1,0 1,0 1,1 0,-9 10,21-17,0 0,0 0,1 0,-1 1,1-1,1 1,-1 0,1 1,0-1,0 0,1 1,0-1,0 1,1 0,0 0,0 0,0 0,1 0,0 0,0-1,2 6,-2-8,0-1,1 0,0 0,0 0,0 1,0-1,1 0,-1 0,1 0,0-1,-1 1,1 0,1-1,-1 1,0-1,1 0,-1 1,1-1,-1 0,1-1,0 1,0 0,0-1,0 0,0 0,0 1,0-2,1 1,-1 0,0-1,1 1,5-1,0 1,0-1,0-1,0 1,0-2,0 1,0-1,0 0,0-1,6-3,6-6,-1 0,-1-1,0-1,-1-1,0-1,-1 0,-1-1,-1-1,0 0,-2-1,12-20,18-21,19-16,-61 77,1 0,-1 0,1 0,-1 0,1 0,-1 0,1 0,-1 0,0 1,0-1,0 1,0-1,0 1,0-1,0 1,0-1,-1 1,1 0,-1-1,1 1,-1 0,1 0,-1 0,0-1,0 1,0 0,0 0,0-1,-1 1,1 0,0 0,-1 0,2 6,1 11,0 1,2 0,0 0,2-1,0 0,1 0,1-1,0 0,4 5,-10-21,-1 0,1 0,0 0,0 0,0 0,0 0,0 0,0-1,0 1,0-1,1 1,-1-1,1 0,-1 0,1 0,-1 0,1-1,-1 1,1-1,0 1,0-1,-1 0,1 0,0 0,-1 0,1-1,0 1,-1-1,1 0,-1 0,1 1,-1-2,1 1,-1 0,1 0,-1-1,0 1,0-1,0 0,0 0,0 0,0 0,0 0,-1 0,1 0,-1 0,1-1,-1 1,0-1,1-1,57-91,55-66,-114 160,0 1,1-1,-1 0,1 0,-1 0,1 0,-1 0,1 1,-1-1,1 0,0 0,0 1,-1-1,1 0,0 1,0-1,0 1,0-1,0 1,0 0,0-1,0 1,-1 0,1 0,0 0,0-1,0 1,0 0,0 0,0 0,0 1,0-1,0 0,0 0,0 0,0 1,0-1,0 0,0 1,0-1,0 1,0-1,-1 1,1 0,0-1,0 1,-1 0,1 0,0-1,-1 1,1 0,-1 0,1 0,-1 0,1 0,-1-1,1 2,10 101,-10-95,0 5,1 0,0 0,1 0,1 0,0 0,0 0,2-1,-1 0,1 0,1 0,0-1,1 0,2 3,-8-13,0 0,-1 1,1-1,0 0,0 0,0 1,0-2,0 1,0 0,0 0,1-1,-1 1,0-1,0 1,0-1,1 0,-1 0,0 0,0 0,1-1,-1 1,0-1,0 1,0-1,0 0,0 1,0-1,0 0,0-1,0 1,0 0,0 0,0-1,-1 1,1-1,-1 0,1 1,0-2,49-76,36-117,-79 185,-2 5</inkml:trace>
  <inkml:trace contextRef="#ctx0" brushRef="#br0" timeOffset="-1329.873">3387 984,'21'0,"0"0,1-1,-1-1,0-2,0 0,0-1,-1 0,0-2,0-1,0 0,-1-2,11-7,-27 15,0 0,0 0,0-1,0 1,-1-1,1 0,-1 0,0 0,0 0,0 0,0 0,-1 0,1-1,-1 1,0-1,0 1,0-1,0 0,0 1,-1-1,0 0,0 1,0-1,0 0,-1 1,1-1,-1 0,0 1,0-1,0 1,0-1,-1 1,1 0,-1-1,0 1,0 0,0 0,-1 0,1 1,-1-1,1 0,-1 1,0 0,0 0,0 0,0 0,-1 0,1 0,0 1,-1-1,1 1,-1 0,1 0,-1 1,0-1,1 1,-4-1,-3 2,1 0,0 1,-1-1,1 2,0-1,0 1,0 1,1 0,-1 0,1 1,0-1,0 2,0-1,1 1,0 1,0-1,0 1,1 0,0 0,1 1,0 0,0 0,0 0,1 1,0 0,1-1,0 1,0 0,1 1,0-1,1 0,0 1,0-1,1 1,0 6,-1-5,0 0,1-1,0 1,1 0,0-1,1 1,0-1,0 1,1-1,0 0,1 0,0 0,1-1,0 1,0-1,1 0,0-1,1 1,0-1,0 0,1-1,1 1,3 0,0 0,0-1,1-1,0 0,0 0,0-2,1 1,0-2,0 0,0 0,0-2,0 0,0 0,0-1,0-1,1 0,-1-1,0-1,0 0,9-4</inkml:trace>
  <inkml:trace contextRef="#ctx0" brushRef="#br0" timeOffset="4616.546">0 1605,'958'0,"-562"27,737-27,-292 0,-247-27,688 26,-667-27,125 0,-67 1,169-3,-168 5,772-33,-933 31,242-5,60 34,-786-2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1,'34'238,"-21"-145,-4 2,-4-1,-4 0,-4 2,1 40,30 236,1-27,-29 313,30-275,-20-217,7 87,10-56,0-28,1-28,3 90,-60 46,-1 7,30-282,-1 3,0 0,0 0,1 0,-1 0,1 0,0 0,1 0,-1 0,1 0,0 0,0 0,0 0,1-1,0 1,0 0,0-1,0 1,1-1,0 0,0 0,0 0,0 0,0 0,1-1,0 1,0-1,0 0,0 0,0-1,3 2,13 1</inkml:trace>
  <inkml:trace contextRef="#ctx0" brushRef="#br0" timeOffset="1213.286">0 2400,'169'-22,"309"5,-428 13,1195-66,752 71,-1379-27,-10-3,47-3,1010 34,-1573-19,-73 12</inkml:trace>
  <inkml:trace contextRef="#ctx0" brushRef="#br0" timeOffset="3984.74">395 2316,'3'-2,"0"0,-1 0,1 0,-1-1,1 1,-1-1,0 1,0-1,0 0,0 0,0 0,-1 0,0 0,1 0,-1 0,0 0,0-1,0 0,0 1,16-38,1 0,2 2,2 0,1 1,3 2,0 0,10-7,164-227,-137 186,4 3,3 2,4 4,2 4,64-45,-122 101,180-153,-112 92,3 4,83-50,-113 81,6-1,3 2,1 4,2 2,42-12,54 1,-133 39,0 2,1 1,-1 2,0 2,21 3,115 24,-136-27,0 2,0 2,0 1,0 1,-1 2,0 2,-1 0,10 7,239 142,2-6,-187-101,108 74,-105-53,-67-52,-2 1,0 1,-1 1,-2 2,-1 1,6 9,162 210,63 99,-89-163,-8 6,75 71,39 17,8-5,-230-226,2-3,2-2,54 30,-72-47,186 106,-23-34,146 65,-133-90,42-39,-242-28,0-2,1 0,-1 0,1-2,-1 1,1-2,-1 0,11-2,201-44,-29 20,-181 26,-1-1,1 0,-1-2,0 0,0 0,0-2,-1 0,0 0,0-1,0-1,-1 0,0-1,-1-1,0 0,9-9,90-67,-5-6,193-139,-124 80,-142 121,-2-2,-1-1,-1-2,10-17,-33 43,194-188,-14-15,-140 165,200-182,-137 131,-102 94</inkml:trace>
  <inkml:trace contextRef="#ctx0" brushRef="#br0" timeOffset="5703.001">7564 2146,'1300'0,"-1103"-27,85-4,622 33,-679-31,-99 21,-109 11</inkml:trace>
  <inkml:trace contextRef="#ctx0" brushRef="#br0" timeOffset="8119.861">11402 1525,'-32'101,"20"-76,-141 304,123-207,30-118,0 0,0 0,0 0,0 0,1 0,0 0,0 0,0-1,0 1,1 0,-1-1,1 1,0-1,0 1,0-1,0 0,1 0,-1 0,1 0,0 0,0-1,0 1,0-1,1 0,-1 0,0 0,1 0,-1-1,1 1,2-1,142 9,-105-12,26-15,-57 4</inkml:trace>
  <inkml:trace contextRef="#ctx0" brushRef="#br0" timeOffset="8482.206">11035 1779,'138'26,"-104"-25,1-2,-1-2,0-1,0-1,0-2,14-6,32-4,-47 9,-5-1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113 151,'0'-51,"0"44,0 32,25 161,7 124,-32 534,0 185,27-805,-26-183,-1 1,-2-1,-2 0,-7 31,-13 68,15-86,3 1,2 0,2-1,5 47,-1 3,9 38,-2-91,-3 1,-3 0,-1 0,-4 22,2-17,-29 113,28-92,1-78</inkml:trace>
  <inkml:trace contextRef="#ctx0" brushRef="#br0" timeOffset="1267.043">0 2070,'77'-11,"1"3,75 2,-22 1,191-31,473-51,-422 51,38-5,152 15,34 28,-142 28,165-31,-276-25,149-6,-65 4,188 29,-286-29,48-1,254 30,-388-29,39 27,-283 1</inkml:trace>
  <inkml:trace contextRef="#ctx0" brushRef="#br0" timeOffset="5054.269">57 151,'42'-10,"2"2,-1 2,1 2,0 2,0 2,8 2,115 50,89 19,-55-17,94 85,-87 7,-90-59,103 98,-152-127,77 82,-28-9,311 434,-147-243,-167-160,80 152,-24-56,31-6,-107-160,86 71,-28-32,-124-110,0-1,1-1,0-2,2-1,0-1,1-2,0-2,18 4,316 126,-252-110,136 26,-242-57,19 3,-1-2,1-1,-1-2,1 0,-1-2,15-4,-9-2,0-1,-1-2,0-1,-1-1,0-2,-2-1,0-1,-1-2,-1 0,-1-2,-1-1,5-8,86-121,109-126,-105 130,98-153,-41 44,-145 206,151-258,-21 27,-85 122,15-3,39-27,10-53,-136 234,33-55,2 0,3 3,4 0,234-222,-137 147,-22 25,-82 82,-30 21,1 1,0-1,1 2,-1 0,1 0,1 1,-1 1,1 0,12-3,113-24,68-43,-194 69,-11 5,1-1,-1 1,1 0,0 0,0 0,-1 0,1 0,0 0,0 0,0 1,0-1,0 0,0 1,0 0,0 0,0-1,0 1,0 0,0 1,0-1,0 0,0 1,0-1,0 1,0-1,0 1,0 0,0 0,0 0,0 0,-1 0,1 0,0 1,-1-1,1 0,-1 1,0-1,1 1,-1 0,0-1,0 2,7 11</inkml:trace>
  <inkml:trace contextRef="#ctx0" brushRef="#br0" timeOffset="6851.254">8241 1675,'5'0,"1"-4,5-3,5 1,5 2,3 0,3 2,1 1,1 0,1 1,-1 1,0-1,-5 5,-7 1</inkml:trace>
  <inkml:trace contextRef="#ctx0" brushRef="#br0" timeOffset="8952.3">8975 1281,'0'21,"-1"1,0 0,-2 0,-1-1,0 0,-2 0,0 0,-3 4,-117 286,120-295,1-6,0 0,1 0,0 0,0 1,1-1,1 1,0 0,0 0,1 0,1 0,-1 0,2 0,0 0,0 0,1-1,0 1,3 7,-1-14,0 1,0-1,1 0,-1-1,1 1,0-1,0 0,0 0,1 0,-1-1,1 0,-1 0,1 0,0-1,0 0,0 0,0 0,0-1,0 0,0 0,-1 0,1-1,0 0,6-1,5 1,-11 1,1 0,0 0,0-1,-1 0,1 0,0 0,-1-1,1 0,-1 0,1-1,-1 0,3-2,-3-4,-3-1</inkml:trace>
  <inkml:trace contextRef="#ctx0" brushRef="#br0" timeOffset="9272.464">8749 1535,'24'0,"22"0,8 0,1 0,-6 0,-5 0,-11 4,-6 2,-3 0,-5-1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0T17:40:4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18,'-16'-4,"0"0,-1 1,1 0,-1 1,0 1,1 1,-1 0,0 1,1 1,-1 1,1 0,-1 1,1 1,0 0,1 1,0 1,0 0,0 1,1 1,-8 6,-14 3,34-18,0 1,0-1,1 1,-1 0,0 0,1 0,-1 0,0 0,1 0,-1 0,1 1,0-1,-1 0,1 1,0-1,0 1,0-1,0 1,0 0,0-1,1 1,-1 0,0 0,1 0,-1-1,1 1,0 0,0 0,0 0,0 0,0 0,0 0,0 0,0-1,1 1,-1 0,1 0,0 0,-1 0,1-1,0 1,0 0,0-1,0 1,0-1,0 1,1-1,-1 0,0 1,1-1,-1 0,1 0,0 0,1 1,207 78,-206-78,-1 0,0 1,-1-1,1 1,0-1,-1 1,0 0,1 0,-1 0,0 0,-1 1,1-1,0 0,-1 1,0-1,0 1,0 0,0-1,-1 1,1 0,-1-1,0 1,0 0,0 0,0-1,-1 1,0 0,0-1,0 1,0-1,0 1,-1-1,1 1,-3 2,-1 4,-1 0,0 0,-1 0,0 0,0-1,-1-1,-1 1,1-1,-1 0,-6 3,4-4,-1-1,0 0,0 0,0-1,-1-1,0 0,1-1,-1 0,-12 0,-5-10,25 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6.xml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139.xml"/><Relationship Id="rId26" Type="http://schemas.openxmlformats.org/officeDocument/2006/relationships/customXml" Target="../ink/ink143.xml"/><Relationship Id="rId39" Type="http://schemas.openxmlformats.org/officeDocument/2006/relationships/image" Target="../media/image34.png"/><Relationship Id="rId21" Type="http://schemas.openxmlformats.org/officeDocument/2006/relationships/image" Target="../media/image15.png"/><Relationship Id="rId34" Type="http://schemas.openxmlformats.org/officeDocument/2006/relationships/customXml" Target="../ink/ink147.xml"/><Relationship Id="rId42" Type="http://schemas.openxmlformats.org/officeDocument/2006/relationships/customXml" Target="../ink/ink151.xml"/><Relationship Id="rId47" Type="http://schemas.openxmlformats.org/officeDocument/2006/relationships/image" Target="../media/image38.png"/><Relationship Id="rId50" Type="http://schemas.openxmlformats.org/officeDocument/2006/relationships/customXml" Target="../ink/ink155.xml"/><Relationship Id="rId55" Type="http://schemas.openxmlformats.org/officeDocument/2006/relationships/image" Target="../media/image42.png"/><Relationship Id="rId63" Type="http://schemas.openxmlformats.org/officeDocument/2006/relationships/image" Target="../media/image46.png"/><Relationship Id="rId7" Type="http://schemas.openxmlformats.org/officeDocument/2006/relationships/image" Target="../media/image5.png"/><Relationship Id="rId2" Type="http://schemas.openxmlformats.org/officeDocument/2006/relationships/customXml" Target="../ink/ink131.xml"/><Relationship Id="rId16" Type="http://schemas.openxmlformats.org/officeDocument/2006/relationships/customXml" Target="../ink/ink138.xml"/><Relationship Id="rId29" Type="http://schemas.openxmlformats.org/officeDocument/2006/relationships/image" Target="../media/image29.png"/><Relationship Id="rId11" Type="http://schemas.openxmlformats.org/officeDocument/2006/relationships/image" Target="../media/image7.png"/><Relationship Id="rId24" Type="http://schemas.openxmlformats.org/officeDocument/2006/relationships/customXml" Target="../ink/ink142.xml"/><Relationship Id="rId32" Type="http://schemas.openxmlformats.org/officeDocument/2006/relationships/customXml" Target="../ink/ink146.xml"/><Relationship Id="rId37" Type="http://schemas.openxmlformats.org/officeDocument/2006/relationships/image" Target="../media/image33.png"/><Relationship Id="rId40" Type="http://schemas.openxmlformats.org/officeDocument/2006/relationships/customXml" Target="../ink/ink150.xml"/><Relationship Id="rId45" Type="http://schemas.openxmlformats.org/officeDocument/2006/relationships/image" Target="../media/image37.png"/><Relationship Id="rId53" Type="http://schemas.openxmlformats.org/officeDocument/2006/relationships/image" Target="../media/image41.png"/><Relationship Id="rId58" Type="http://schemas.openxmlformats.org/officeDocument/2006/relationships/customXml" Target="../ink/ink159.xml"/><Relationship Id="rId5" Type="http://schemas.openxmlformats.org/officeDocument/2006/relationships/image" Target="../media/image4.png"/><Relationship Id="rId61" Type="http://schemas.openxmlformats.org/officeDocument/2006/relationships/image" Target="../media/image45.png"/><Relationship Id="rId19" Type="http://schemas.openxmlformats.org/officeDocument/2006/relationships/image" Target="../media/image14.png"/><Relationship Id="rId14" Type="http://schemas.openxmlformats.org/officeDocument/2006/relationships/customXml" Target="../ink/ink137.xml"/><Relationship Id="rId22" Type="http://schemas.openxmlformats.org/officeDocument/2006/relationships/customXml" Target="../ink/ink141.xml"/><Relationship Id="rId27" Type="http://schemas.openxmlformats.org/officeDocument/2006/relationships/image" Target="../media/image28.png"/><Relationship Id="rId30" Type="http://schemas.openxmlformats.org/officeDocument/2006/relationships/customXml" Target="../ink/ink145.xml"/><Relationship Id="rId35" Type="http://schemas.openxmlformats.org/officeDocument/2006/relationships/image" Target="../media/image32.png"/><Relationship Id="rId43" Type="http://schemas.openxmlformats.org/officeDocument/2006/relationships/image" Target="../media/image36.png"/><Relationship Id="rId48" Type="http://schemas.openxmlformats.org/officeDocument/2006/relationships/customXml" Target="../ink/ink154.xml"/><Relationship Id="rId56" Type="http://schemas.openxmlformats.org/officeDocument/2006/relationships/customXml" Target="../ink/ink158.xml"/><Relationship Id="rId8" Type="http://schemas.openxmlformats.org/officeDocument/2006/relationships/customXml" Target="../ink/ink134.xml"/><Relationship Id="rId51" Type="http://schemas.openxmlformats.org/officeDocument/2006/relationships/image" Target="../media/image40.png"/><Relationship Id="rId3" Type="http://schemas.openxmlformats.org/officeDocument/2006/relationships/image" Target="../media/image3.png"/><Relationship Id="rId12" Type="http://schemas.openxmlformats.org/officeDocument/2006/relationships/customXml" Target="../ink/ink136.xml"/><Relationship Id="rId17" Type="http://schemas.openxmlformats.org/officeDocument/2006/relationships/image" Target="../media/image13.png"/><Relationship Id="rId25" Type="http://schemas.openxmlformats.org/officeDocument/2006/relationships/image" Target="../media/image27.png"/><Relationship Id="rId33" Type="http://schemas.openxmlformats.org/officeDocument/2006/relationships/image" Target="../media/image31.png"/><Relationship Id="rId38" Type="http://schemas.openxmlformats.org/officeDocument/2006/relationships/customXml" Target="../ink/ink149.xml"/><Relationship Id="rId46" Type="http://schemas.openxmlformats.org/officeDocument/2006/relationships/customXml" Target="../ink/ink153.xml"/><Relationship Id="rId59" Type="http://schemas.openxmlformats.org/officeDocument/2006/relationships/image" Target="../media/image44.png"/><Relationship Id="rId20" Type="http://schemas.openxmlformats.org/officeDocument/2006/relationships/customXml" Target="../ink/ink140.xml"/><Relationship Id="rId41" Type="http://schemas.openxmlformats.org/officeDocument/2006/relationships/image" Target="../media/image35.png"/><Relationship Id="rId54" Type="http://schemas.openxmlformats.org/officeDocument/2006/relationships/customXml" Target="../ink/ink157.xml"/><Relationship Id="rId62" Type="http://schemas.openxmlformats.org/officeDocument/2006/relationships/customXml" Target="../ink/ink1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.xml"/><Relationship Id="rId15" Type="http://schemas.openxmlformats.org/officeDocument/2006/relationships/image" Target="../media/image12.png"/><Relationship Id="rId23" Type="http://schemas.openxmlformats.org/officeDocument/2006/relationships/image" Target="../media/image26.png"/><Relationship Id="rId28" Type="http://schemas.openxmlformats.org/officeDocument/2006/relationships/customXml" Target="../ink/ink144.xml"/><Relationship Id="rId36" Type="http://schemas.openxmlformats.org/officeDocument/2006/relationships/customXml" Target="../ink/ink148.xml"/><Relationship Id="rId49" Type="http://schemas.openxmlformats.org/officeDocument/2006/relationships/image" Target="../media/image39.png"/><Relationship Id="rId57" Type="http://schemas.openxmlformats.org/officeDocument/2006/relationships/image" Target="../media/image43.png"/><Relationship Id="rId10" Type="http://schemas.openxmlformats.org/officeDocument/2006/relationships/customXml" Target="../ink/ink135.xml"/><Relationship Id="rId31" Type="http://schemas.openxmlformats.org/officeDocument/2006/relationships/image" Target="../media/image30.png"/><Relationship Id="rId44" Type="http://schemas.openxmlformats.org/officeDocument/2006/relationships/customXml" Target="../ink/ink152.xml"/><Relationship Id="rId52" Type="http://schemas.openxmlformats.org/officeDocument/2006/relationships/customXml" Target="../ink/ink156.xml"/><Relationship Id="rId60" Type="http://schemas.openxmlformats.org/officeDocument/2006/relationships/customXml" Target="../ink/ink160.xml"/><Relationship Id="rId4" Type="http://schemas.openxmlformats.org/officeDocument/2006/relationships/customXml" Target="../ink/ink132.xml"/><Relationship Id="rId9" Type="http://schemas.openxmlformats.org/officeDocument/2006/relationships/image" Target="../media/image6.png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644.xml"/><Relationship Id="rId21" Type="http://schemas.openxmlformats.org/officeDocument/2006/relationships/image" Target="../media/image418.png"/><Relationship Id="rId42" Type="http://schemas.openxmlformats.org/officeDocument/2006/relationships/customXml" Target="../ink/ink3606.xml"/><Relationship Id="rId63" Type="http://schemas.openxmlformats.org/officeDocument/2006/relationships/image" Target="../media/image437.png"/><Relationship Id="rId84" Type="http://schemas.openxmlformats.org/officeDocument/2006/relationships/customXml" Target="../ink/ink3627.xml"/><Relationship Id="rId138" Type="http://schemas.openxmlformats.org/officeDocument/2006/relationships/customXml" Target="../ink/ink3655.xml"/><Relationship Id="rId159" Type="http://schemas.openxmlformats.org/officeDocument/2006/relationships/image" Target="../media/image488.png"/><Relationship Id="rId170" Type="http://schemas.openxmlformats.org/officeDocument/2006/relationships/customXml" Target="../ink/ink3671.xml"/><Relationship Id="rId191" Type="http://schemas.openxmlformats.org/officeDocument/2006/relationships/customXml" Target="../ink/ink3682.xml"/><Relationship Id="rId107" Type="http://schemas.openxmlformats.org/officeDocument/2006/relationships/customXml" Target="../ink/ink3639.xml"/><Relationship Id="rId11" Type="http://schemas.openxmlformats.org/officeDocument/2006/relationships/image" Target="../media/image412.png"/><Relationship Id="rId32" Type="http://schemas.openxmlformats.org/officeDocument/2006/relationships/customXml" Target="../ink/ink3601.xml"/><Relationship Id="rId53" Type="http://schemas.openxmlformats.org/officeDocument/2006/relationships/image" Target="../media/image432.png"/><Relationship Id="rId74" Type="http://schemas.openxmlformats.org/officeDocument/2006/relationships/customXml" Target="../ink/ink3622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3666.xml"/><Relationship Id="rId181" Type="http://schemas.openxmlformats.org/officeDocument/2006/relationships/image" Target="../media/image503.png"/><Relationship Id="rId22" Type="http://schemas.openxmlformats.org/officeDocument/2006/relationships/customXml" Target="../ink/ink3596.xml"/><Relationship Id="rId43" Type="http://schemas.openxmlformats.org/officeDocument/2006/relationships/image" Target="../media/image427.png"/><Relationship Id="rId64" Type="http://schemas.openxmlformats.org/officeDocument/2006/relationships/customXml" Target="../ink/ink3617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3661.xml"/><Relationship Id="rId171" Type="http://schemas.openxmlformats.org/officeDocument/2006/relationships/image" Target="../media/image498.png"/><Relationship Id="rId192" Type="http://schemas.openxmlformats.org/officeDocument/2006/relationships/image" Target="../media/image508.png"/><Relationship Id="rId12" Type="http://schemas.openxmlformats.org/officeDocument/2006/relationships/customXml" Target="../ink/ink3591.xml"/><Relationship Id="rId33" Type="http://schemas.openxmlformats.org/officeDocument/2006/relationships/image" Target="../media/image416.png"/><Relationship Id="rId108" Type="http://schemas.openxmlformats.org/officeDocument/2006/relationships/image" Target="../media/image464.png"/><Relationship Id="rId129" Type="http://schemas.openxmlformats.org/officeDocument/2006/relationships/customXml" Target="../ink/ink3650.xml"/><Relationship Id="rId54" Type="http://schemas.openxmlformats.org/officeDocument/2006/relationships/customXml" Target="../ink/ink3612.xml"/><Relationship Id="rId75" Type="http://schemas.openxmlformats.org/officeDocument/2006/relationships/image" Target="../media/image443.png"/><Relationship Id="rId96" Type="http://schemas.openxmlformats.org/officeDocument/2006/relationships/customXml" Target="../ink/ink3633.xml"/><Relationship Id="rId140" Type="http://schemas.openxmlformats.org/officeDocument/2006/relationships/customXml" Target="../ink/ink3656.xml"/><Relationship Id="rId161" Type="http://schemas.openxmlformats.org/officeDocument/2006/relationships/image" Target="../media/image493.png"/><Relationship Id="rId182" Type="http://schemas.openxmlformats.org/officeDocument/2006/relationships/customXml" Target="../ink/ink3677.xml"/><Relationship Id="rId6" Type="http://schemas.openxmlformats.org/officeDocument/2006/relationships/customXml" Target="../ink/ink3588.xml"/><Relationship Id="rId23" Type="http://schemas.openxmlformats.org/officeDocument/2006/relationships/image" Target="../media/image419.png"/><Relationship Id="rId119" Type="http://schemas.openxmlformats.org/officeDocument/2006/relationships/customXml" Target="../ink/ink3645.xml"/><Relationship Id="rId44" Type="http://schemas.openxmlformats.org/officeDocument/2006/relationships/customXml" Target="../ink/ink3607.xml"/><Relationship Id="rId65" Type="http://schemas.openxmlformats.org/officeDocument/2006/relationships/image" Target="../media/image438.png"/><Relationship Id="rId86" Type="http://schemas.openxmlformats.org/officeDocument/2006/relationships/customXml" Target="../ink/ink3628.xml"/><Relationship Id="rId130" Type="http://schemas.openxmlformats.org/officeDocument/2006/relationships/image" Target="../media/image474.png"/><Relationship Id="rId151" Type="http://schemas.openxmlformats.org/officeDocument/2006/relationships/image" Target="../media/image484.png"/><Relationship Id="rId172" Type="http://schemas.openxmlformats.org/officeDocument/2006/relationships/customXml" Target="../ink/ink3672.xml"/><Relationship Id="rId193" Type="http://schemas.openxmlformats.org/officeDocument/2006/relationships/customXml" Target="../ink/ink3683.xml"/><Relationship Id="rId13" Type="http://schemas.openxmlformats.org/officeDocument/2006/relationships/image" Target="../media/image413.png"/><Relationship Id="rId109" Type="http://schemas.openxmlformats.org/officeDocument/2006/relationships/customXml" Target="../ink/ink3640.xml"/><Relationship Id="rId34" Type="http://schemas.openxmlformats.org/officeDocument/2006/relationships/customXml" Target="../ink/ink3602.xml"/><Relationship Id="rId55" Type="http://schemas.openxmlformats.org/officeDocument/2006/relationships/image" Target="../media/image433.png"/><Relationship Id="rId76" Type="http://schemas.openxmlformats.org/officeDocument/2006/relationships/customXml" Target="../ink/ink3623.xml"/><Relationship Id="rId97" Type="http://schemas.openxmlformats.org/officeDocument/2006/relationships/image" Target="../media/image459.png"/><Relationship Id="rId120" Type="http://schemas.openxmlformats.org/officeDocument/2006/relationships/image" Target="../media/image342.png"/><Relationship Id="rId141" Type="http://schemas.openxmlformats.org/officeDocument/2006/relationships/image" Target="../media/image479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3631.xml"/><Relationship Id="rId162" Type="http://schemas.openxmlformats.org/officeDocument/2006/relationships/customXml" Target="../ink/ink3667.xml"/><Relationship Id="rId183" Type="http://schemas.openxmlformats.org/officeDocument/2006/relationships/image" Target="../media/image504.png"/><Relationship Id="rId2" Type="http://schemas.openxmlformats.org/officeDocument/2006/relationships/customXml" Target="../ink/ink3586.xml"/><Relationship Id="rId29" Type="http://schemas.openxmlformats.org/officeDocument/2006/relationships/image" Target="../media/image422.png"/><Relationship Id="rId24" Type="http://schemas.openxmlformats.org/officeDocument/2006/relationships/customXml" Target="../ink/ink3597.xml"/><Relationship Id="rId40" Type="http://schemas.openxmlformats.org/officeDocument/2006/relationships/customXml" Target="../ink/ink3605.xml"/><Relationship Id="rId45" Type="http://schemas.openxmlformats.org/officeDocument/2006/relationships/image" Target="../media/image428.png"/><Relationship Id="rId66" Type="http://schemas.openxmlformats.org/officeDocument/2006/relationships/customXml" Target="../ink/ink3618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3643.xml"/><Relationship Id="rId131" Type="http://schemas.openxmlformats.org/officeDocument/2006/relationships/customXml" Target="../ink/ink3651.xml"/><Relationship Id="rId136" Type="http://schemas.openxmlformats.org/officeDocument/2006/relationships/customXml" Target="../ink/ink3654.xml"/><Relationship Id="rId157" Type="http://schemas.openxmlformats.org/officeDocument/2006/relationships/image" Target="../media/image487.png"/><Relationship Id="rId178" Type="http://schemas.openxmlformats.org/officeDocument/2006/relationships/customXml" Target="../ink/ink3675.xml"/><Relationship Id="rId61" Type="http://schemas.openxmlformats.org/officeDocument/2006/relationships/image" Target="../media/image436.png"/><Relationship Id="rId82" Type="http://schemas.openxmlformats.org/officeDocument/2006/relationships/customXml" Target="../ink/ink3626.xml"/><Relationship Id="rId152" Type="http://schemas.openxmlformats.org/officeDocument/2006/relationships/customXml" Target="../ink/ink3662.xml"/><Relationship Id="rId173" Type="http://schemas.openxmlformats.org/officeDocument/2006/relationships/image" Target="../media/image499.png"/><Relationship Id="rId194" Type="http://schemas.openxmlformats.org/officeDocument/2006/relationships/image" Target="../media/image509.png"/><Relationship Id="rId19" Type="http://schemas.openxmlformats.org/officeDocument/2006/relationships/image" Target="../media/image417.png"/><Relationship Id="rId14" Type="http://schemas.openxmlformats.org/officeDocument/2006/relationships/customXml" Target="../ink/ink3592.xml"/><Relationship Id="rId30" Type="http://schemas.openxmlformats.org/officeDocument/2006/relationships/customXml" Target="../ink/ink3600.xml"/><Relationship Id="rId35" Type="http://schemas.openxmlformats.org/officeDocument/2006/relationships/image" Target="../media/image404.png"/><Relationship Id="rId56" Type="http://schemas.openxmlformats.org/officeDocument/2006/relationships/customXml" Target="../ink/ink3613.xml"/><Relationship Id="rId77" Type="http://schemas.openxmlformats.org/officeDocument/2006/relationships/image" Target="../media/image444.png"/><Relationship Id="rId100" Type="http://schemas.openxmlformats.org/officeDocument/2006/relationships/customXml" Target="../ink/ink3635.xml"/><Relationship Id="rId105" Type="http://schemas.openxmlformats.org/officeDocument/2006/relationships/customXml" Target="../ink/ink3638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168" Type="http://schemas.openxmlformats.org/officeDocument/2006/relationships/customXml" Target="../ink/ink3670.xml"/><Relationship Id="rId8" Type="http://schemas.openxmlformats.org/officeDocument/2006/relationships/customXml" Target="../ink/ink3589.xml"/><Relationship Id="rId51" Type="http://schemas.openxmlformats.org/officeDocument/2006/relationships/image" Target="../media/image431.png"/><Relationship Id="rId72" Type="http://schemas.openxmlformats.org/officeDocument/2006/relationships/customXml" Target="../ink/ink3621.xml"/><Relationship Id="rId93" Type="http://schemas.openxmlformats.org/officeDocument/2006/relationships/image" Target="../media/image457.png"/><Relationship Id="rId98" Type="http://schemas.openxmlformats.org/officeDocument/2006/relationships/customXml" Target="../ink/ink3634.xml"/><Relationship Id="rId121" Type="http://schemas.openxmlformats.org/officeDocument/2006/relationships/customXml" Target="../ink/ink3646.xml"/><Relationship Id="rId142" Type="http://schemas.openxmlformats.org/officeDocument/2006/relationships/customXml" Target="../ink/ink3657.xml"/><Relationship Id="rId163" Type="http://schemas.openxmlformats.org/officeDocument/2006/relationships/image" Target="../media/image494.png"/><Relationship Id="rId184" Type="http://schemas.openxmlformats.org/officeDocument/2006/relationships/customXml" Target="../ink/ink3678.xml"/><Relationship Id="rId189" Type="http://schemas.openxmlformats.org/officeDocument/2006/relationships/image" Target="../media/image507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3608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3665.xml"/><Relationship Id="rId20" Type="http://schemas.openxmlformats.org/officeDocument/2006/relationships/customXml" Target="../ink/ink3595.xml"/><Relationship Id="rId41" Type="http://schemas.openxmlformats.org/officeDocument/2006/relationships/image" Target="../media/image426.png"/><Relationship Id="rId62" Type="http://schemas.openxmlformats.org/officeDocument/2006/relationships/customXml" Target="../ink/ink3616.xml"/><Relationship Id="rId83" Type="http://schemas.openxmlformats.org/officeDocument/2006/relationships/image" Target="../media/image452.png"/><Relationship Id="rId88" Type="http://schemas.openxmlformats.org/officeDocument/2006/relationships/customXml" Target="../ink/ink3629.xml"/><Relationship Id="rId111" Type="http://schemas.openxmlformats.org/officeDocument/2006/relationships/customXml" Target="../ink/ink3641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74" Type="http://schemas.openxmlformats.org/officeDocument/2006/relationships/customXml" Target="../ink/ink3673.xml"/><Relationship Id="rId179" Type="http://schemas.openxmlformats.org/officeDocument/2006/relationships/image" Target="../media/image502.png"/><Relationship Id="rId195" Type="http://schemas.openxmlformats.org/officeDocument/2006/relationships/customXml" Target="../ink/ink3684.xml"/><Relationship Id="rId190" Type="http://schemas.openxmlformats.org/officeDocument/2006/relationships/customXml" Target="../ink/ink3681.xml"/><Relationship Id="rId15" Type="http://schemas.openxmlformats.org/officeDocument/2006/relationships/image" Target="../media/image414.png"/><Relationship Id="rId36" Type="http://schemas.openxmlformats.org/officeDocument/2006/relationships/customXml" Target="../ink/ink3603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3649.xml"/><Relationship Id="rId10" Type="http://schemas.openxmlformats.org/officeDocument/2006/relationships/customXml" Target="../ink/ink3590.xml"/><Relationship Id="rId31" Type="http://schemas.openxmlformats.org/officeDocument/2006/relationships/image" Target="../media/image423.png"/><Relationship Id="rId52" Type="http://schemas.openxmlformats.org/officeDocument/2006/relationships/customXml" Target="../ink/ink3611.xml"/><Relationship Id="rId73" Type="http://schemas.openxmlformats.org/officeDocument/2006/relationships/image" Target="../media/image442.png"/><Relationship Id="rId78" Type="http://schemas.openxmlformats.org/officeDocument/2006/relationships/customXml" Target="../ink/ink3624.xml"/><Relationship Id="rId94" Type="http://schemas.openxmlformats.org/officeDocument/2006/relationships/customXml" Target="../ink/ink3632.xml"/><Relationship Id="rId99" Type="http://schemas.openxmlformats.org/officeDocument/2006/relationships/image" Target="../media/image460.png"/><Relationship Id="rId101" Type="http://schemas.openxmlformats.org/officeDocument/2006/relationships/customXml" Target="../ink/ink3636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3660.xml"/><Relationship Id="rId164" Type="http://schemas.openxmlformats.org/officeDocument/2006/relationships/customXml" Target="../ink/ink3668.xml"/><Relationship Id="rId169" Type="http://schemas.openxmlformats.org/officeDocument/2006/relationships/image" Target="../media/image497.png"/><Relationship Id="rId185" Type="http://schemas.openxmlformats.org/officeDocument/2006/relationships/image" Target="../media/image505.png"/><Relationship Id="rId4" Type="http://schemas.openxmlformats.org/officeDocument/2006/relationships/customXml" Target="../ink/ink3587.xml"/><Relationship Id="rId9" Type="http://schemas.openxmlformats.org/officeDocument/2006/relationships/image" Target="../media/image411.png"/><Relationship Id="rId180" Type="http://schemas.openxmlformats.org/officeDocument/2006/relationships/customXml" Target="../ink/ink3676.xml"/><Relationship Id="rId26" Type="http://schemas.openxmlformats.org/officeDocument/2006/relationships/customXml" Target="../ink/ink3598.xml"/><Relationship Id="rId47" Type="http://schemas.openxmlformats.org/officeDocument/2006/relationships/image" Target="../media/image429.png"/><Relationship Id="rId68" Type="http://schemas.openxmlformats.org/officeDocument/2006/relationships/customXml" Target="../ink/ink3619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3652.xml"/><Relationship Id="rId154" Type="http://schemas.openxmlformats.org/officeDocument/2006/relationships/customXml" Target="../ink/ink3663.xml"/><Relationship Id="rId175" Type="http://schemas.openxmlformats.org/officeDocument/2006/relationships/image" Target="../media/image500.png"/><Relationship Id="rId196" Type="http://schemas.openxmlformats.org/officeDocument/2006/relationships/image" Target="../media/image510.png"/><Relationship Id="rId16" Type="http://schemas.openxmlformats.org/officeDocument/2006/relationships/customXml" Target="../ink/ink3593.xml"/><Relationship Id="rId37" Type="http://schemas.openxmlformats.org/officeDocument/2006/relationships/image" Target="../media/image424.png"/><Relationship Id="rId58" Type="http://schemas.openxmlformats.org/officeDocument/2006/relationships/customXml" Target="../ink/ink3614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3647.xml"/><Relationship Id="rId144" Type="http://schemas.openxmlformats.org/officeDocument/2006/relationships/customXml" Target="../ink/ink3658.xml"/><Relationship Id="rId90" Type="http://schemas.openxmlformats.org/officeDocument/2006/relationships/customXml" Target="../ink/ink3630.xml"/><Relationship Id="rId165" Type="http://schemas.openxmlformats.org/officeDocument/2006/relationships/image" Target="../media/image495.png"/><Relationship Id="rId186" Type="http://schemas.openxmlformats.org/officeDocument/2006/relationships/customXml" Target="../ink/ink3679.xml"/><Relationship Id="rId27" Type="http://schemas.openxmlformats.org/officeDocument/2006/relationships/image" Target="../media/image421.png"/><Relationship Id="rId48" Type="http://schemas.openxmlformats.org/officeDocument/2006/relationships/customXml" Target="../ink/ink3609.xml"/><Relationship Id="rId69" Type="http://schemas.openxmlformats.org/officeDocument/2006/relationships/image" Target="../media/image440.png"/><Relationship Id="rId113" Type="http://schemas.openxmlformats.org/officeDocument/2006/relationships/customXml" Target="../ink/ink3642.xml"/><Relationship Id="rId134" Type="http://schemas.openxmlformats.org/officeDocument/2006/relationships/customXml" Target="../ink/ink3653.xml"/><Relationship Id="rId80" Type="http://schemas.openxmlformats.org/officeDocument/2006/relationships/customXml" Target="../ink/ink3625.xml"/><Relationship Id="rId155" Type="http://schemas.openxmlformats.org/officeDocument/2006/relationships/image" Target="../media/image486.png"/><Relationship Id="rId176" Type="http://schemas.openxmlformats.org/officeDocument/2006/relationships/customXml" Target="../ink/ink3674.xml"/><Relationship Id="rId197" Type="http://schemas.openxmlformats.org/officeDocument/2006/relationships/customXml" Target="../ink/ink3685.xml"/><Relationship Id="rId17" Type="http://schemas.openxmlformats.org/officeDocument/2006/relationships/image" Target="../media/image415.png"/><Relationship Id="rId38" Type="http://schemas.openxmlformats.org/officeDocument/2006/relationships/customXml" Target="../ink/ink3604.xml"/><Relationship Id="rId59" Type="http://schemas.openxmlformats.org/officeDocument/2006/relationships/image" Target="../media/image435.png"/><Relationship Id="rId103" Type="http://schemas.openxmlformats.org/officeDocument/2006/relationships/customXml" Target="../ink/ink3637.xml"/><Relationship Id="rId124" Type="http://schemas.openxmlformats.org/officeDocument/2006/relationships/image" Target="../media/image471.png"/><Relationship Id="rId70" Type="http://schemas.openxmlformats.org/officeDocument/2006/relationships/customXml" Target="../ink/ink3620.xml"/><Relationship Id="rId91" Type="http://schemas.openxmlformats.org/officeDocument/2006/relationships/image" Target="../media/image456.png"/><Relationship Id="rId145" Type="http://schemas.openxmlformats.org/officeDocument/2006/relationships/image" Target="../media/image481.png"/><Relationship Id="rId166" Type="http://schemas.openxmlformats.org/officeDocument/2006/relationships/customXml" Target="../ink/ink3669.xml"/><Relationship Id="rId187" Type="http://schemas.openxmlformats.org/officeDocument/2006/relationships/image" Target="../media/image50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599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60" Type="http://schemas.openxmlformats.org/officeDocument/2006/relationships/customXml" Target="../ink/ink3615.xml"/><Relationship Id="rId81" Type="http://schemas.openxmlformats.org/officeDocument/2006/relationships/image" Target="../media/image451.png"/><Relationship Id="rId135" Type="http://schemas.openxmlformats.org/officeDocument/2006/relationships/image" Target="../media/image476.png"/><Relationship Id="rId156" Type="http://schemas.openxmlformats.org/officeDocument/2006/relationships/customXml" Target="../ink/ink3664.xml"/><Relationship Id="rId177" Type="http://schemas.openxmlformats.org/officeDocument/2006/relationships/image" Target="../media/image501.png"/><Relationship Id="rId198" Type="http://schemas.openxmlformats.org/officeDocument/2006/relationships/image" Target="../media/image511.png"/><Relationship Id="rId18" Type="http://schemas.openxmlformats.org/officeDocument/2006/relationships/customXml" Target="../ink/ink3594.xml"/><Relationship Id="rId39" Type="http://schemas.openxmlformats.org/officeDocument/2006/relationships/image" Target="../media/image425.png"/><Relationship Id="rId50" Type="http://schemas.openxmlformats.org/officeDocument/2006/relationships/customXml" Target="../ink/ink3610.xml"/><Relationship Id="rId104" Type="http://schemas.openxmlformats.org/officeDocument/2006/relationships/image" Target="../media/image462.png"/><Relationship Id="rId125" Type="http://schemas.openxmlformats.org/officeDocument/2006/relationships/customXml" Target="../ink/ink3648.xml"/><Relationship Id="rId146" Type="http://schemas.openxmlformats.org/officeDocument/2006/relationships/customXml" Target="../ink/ink3659.xml"/><Relationship Id="rId167" Type="http://schemas.openxmlformats.org/officeDocument/2006/relationships/image" Target="../media/image496.png"/><Relationship Id="rId188" Type="http://schemas.openxmlformats.org/officeDocument/2006/relationships/customXml" Target="../ink/ink3680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744.xml"/><Relationship Id="rId21" Type="http://schemas.openxmlformats.org/officeDocument/2006/relationships/image" Target="../media/image418.png"/><Relationship Id="rId42" Type="http://schemas.openxmlformats.org/officeDocument/2006/relationships/customXml" Target="../ink/ink3706.xml"/><Relationship Id="rId63" Type="http://schemas.openxmlformats.org/officeDocument/2006/relationships/image" Target="../media/image437.png"/><Relationship Id="rId84" Type="http://schemas.openxmlformats.org/officeDocument/2006/relationships/customXml" Target="../ink/ink3727.xml"/><Relationship Id="rId138" Type="http://schemas.openxmlformats.org/officeDocument/2006/relationships/customXml" Target="../ink/ink3755.xml"/><Relationship Id="rId159" Type="http://schemas.openxmlformats.org/officeDocument/2006/relationships/image" Target="../media/image488.png"/><Relationship Id="rId170" Type="http://schemas.openxmlformats.org/officeDocument/2006/relationships/customXml" Target="../ink/ink3771.xml"/><Relationship Id="rId191" Type="http://schemas.openxmlformats.org/officeDocument/2006/relationships/customXml" Target="../ink/ink3782.xml"/><Relationship Id="rId107" Type="http://schemas.openxmlformats.org/officeDocument/2006/relationships/customXml" Target="../ink/ink3739.xml"/><Relationship Id="rId11" Type="http://schemas.openxmlformats.org/officeDocument/2006/relationships/image" Target="../media/image412.png"/><Relationship Id="rId32" Type="http://schemas.openxmlformats.org/officeDocument/2006/relationships/customXml" Target="../ink/ink3701.xml"/><Relationship Id="rId53" Type="http://schemas.openxmlformats.org/officeDocument/2006/relationships/image" Target="../media/image432.png"/><Relationship Id="rId74" Type="http://schemas.openxmlformats.org/officeDocument/2006/relationships/customXml" Target="../ink/ink3722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3766.xml"/><Relationship Id="rId181" Type="http://schemas.openxmlformats.org/officeDocument/2006/relationships/image" Target="../media/image503.png"/><Relationship Id="rId22" Type="http://schemas.openxmlformats.org/officeDocument/2006/relationships/customXml" Target="../ink/ink3696.xml"/><Relationship Id="rId43" Type="http://schemas.openxmlformats.org/officeDocument/2006/relationships/image" Target="../media/image427.png"/><Relationship Id="rId64" Type="http://schemas.openxmlformats.org/officeDocument/2006/relationships/customXml" Target="../ink/ink3717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3761.xml"/><Relationship Id="rId171" Type="http://schemas.openxmlformats.org/officeDocument/2006/relationships/image" Target="../media/image498.png"/><Relationship Id="rId192" Type="http://schemas.openxmlformats.org/officeDocument/2006/relationships/image" Target="../media/image508.png"/><Relationship Id="rId12" Type="http://schemas.openxmlformats.org/officeDocument/2006/relationships/customXml" Target="../ink/ink3691.xml"/><Relationship Id="rId33" Type="http://schemas.openxmlformats.org/officeDocument/2006/relationships/image" Target="../media/image416.png"/><Relationship Id="rId108" Type="http://schemas.openxmlformats.org/officeDocument/2006/relationships/image" Target="../media/image464.png"/><Relationship Id="rId129" Type="http://schemas.openxmlformats.org/officeDocument/2006/relationships/customXml" Target="../ink/ink3750.xml"/><Relationship Id="rId54" Type="http://schemas.openxmlformats.org/officeDocument/2006/relationships/customXml" Target="../ink/ink3712.xml"/><Relationship Id="rId75" Type="http://schemas.openxmlformats.org/officeDocument/2006/relationships/image" Target="../media/image443.png"/><Relationship Id="rId96" Type="http://schemas.openxmlformats.org/officeDocument/2006/relationships/customXml" Target="../ink/ink3733.xml"/><Relationship Id="rId140" Type="http://schemas.openxmlformats.org/officeDocument/2006/relationships/customXml" Target="../ink/ink3756.xml"/><Relationship Id="rId161" Type="http://schemas.openxmlformats.org/officeDocument/2006/relationships/image" Target="../media/image493.png"/><Relationship Id="rId182" Type="http://schemas.openxmlformats.org/officeDocument/2006/relationships/customXml" Target="../ink/ink3777.xml"/><Relationship Id="rId6" Type="http://schemas.openxmlformats.org/officeDocument/2006/relationships/customXml" Target="../ink/ink3688.xml"/><Relationship Id="rId23" Type="http://schemas.openxmlformats.org/officeDocument/2006/relationships/image" Target="../media/image419.png"/><Relationship Id="rId119" Type="http://schemas.openxmlformats.org/officeDocument/2006/relationships/customXml" Target="../ink/ink3745.xml"/><Relationship Id="rId44" Type="http://schemas.openxmlformats.org/officeDocument/2006/relationships/customXml" Target="../ink/ink3707.xml"/><Relationship Id="rId65" Type="http://schemas.openxmlformats.org/officeDocument/2006/relationships/image" Target="../media/image438.png"/><Relationship Id="rId86" Type="http://schemas.openxmlformats.org/officeDocument/2006/relationships/customXml" Target="../ink/ink3728.xml"/><Relationship Id="rId130" Type="http://schemas.openxmlformats.org/officeDocument/2006/relationships/image" Target="../media/image474.png"/><Relationship Id="rId151" Type="http://schemas.openxmlformats.org/officeDocument/2006/relationships/image" Target="../media/image484.png"/><Relationship Id="rId172" Type="http://schemas.openxmlformats.org/officeDocument/2006/relationships/customXml" Target="../ink/ink3772.xml"/><Relationship Id="rId193" Type="http://schemas.openxmlformats.org/officeDocument/2006/relationships/customXml" Target="../ink/ink3783.xml"/><Relationship Id="rId13" Type="http://schemas.openxmlformats.org/officeDocument/2006/relationships/image" Target="../media/image413.png"/><Relationship Id="rId109" Type="http://schemas.openxmlformats.org/officeDocument/2006/relationships/customXml" Target="../ink/ink3740.xml"/><Relationship Id="rId34" Type="http://schemas.openxmlformats.org/officeDocument/2006/relationships/customXml" Target="../ink/ink3702.xml"/><Relationship Id="rId55" Type="http://schemas.openxmlformats.org/officeDocument/2006/relationships/image" Target="../media/image433.png"/><Relationship Id="rId76" Type="http://schemas.openxmlformats.org/officeDocument/2006/relationships/customXml" Target="../ink/ink3723.xml"/><Relationship Id="rId97" Type="http://schemas.openxmlformats.org/officeDocument/2006/relationships/image" Target="../media/image459.png"/><Relationship Id="rId120" Type="http://schemas.openxmlformats.org/officeDocument/2006/relationships/image" Target="../media/image342.png"/><Relationship Id="rId141" Type="http://schemas.openxmlformats.org/officeDocument/2006/relationships/image" Target="../media/image479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3731.xml"/><Relationship Id="rId162" Type="http://schemas.openxmlformats.org/officeDocument/2006/relationships/customXml" Target="../ink/ink3767.xml"/><Relationship Id="rId183" Type="http://schemas.openxmlformats.org/officeDocument/2006/relationships/image" Target="../media/image504.png"/><Relationship Id="rId2" Type="http://schemas.openxmlformats.org/officeDocument/2006/relationships/customXml" Target="../ink/ink3686.xml"/><Relationship Id="rId29" Type="http://schemas.openxmlformats.org/officeDocument/2006/relationships/image" Target="../media/image422.png"/><Relationship Id="rId24" Type="http://schemas.openxmlformats.org/officeDocument/2006/relationships/customXml" Target="../ink/ink3697.xml"/><Relationship Id="rId40" Type="http://schemas.openxmlformats.org/officeDocument/2006/relationships/customXml" Target="../ink/ink3705.xml"/><Relationship Id="rId45" Type="http://schemas.openxmlformats.org/officeDocument/2006/relationships/image" Target="../media/image428.png"/><Relationship Id="rId66" Type="http://schemas.openxmlformats.org/officeDocument/2006/relationships/customXml" Target="../ink/ink3718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3743.xml"/><Relationship Id="rId131" Type="http://schemas.openxmlformats.org/officeDocument/2006/relationships/customXml" Target="../ink/ink3751.xml"/><Relationship Id="rId136" Type="http://schemas.openxmlformats.org/officeDocument/2006/relationships/customXml" Target="../ink/ink3754.xml"/><Relationship Id="rId157" Type="http://schemas.openxmlformats.org/officeDocument/2006/relationships/image" Target="../media/image487.png"/><Relationship Id="rId178" Type="http://schemas.openxmlformats.org/officeDocument/2006/relationships/customXml" Target="../ink/ink3775.xml"/><Relationship Id="rId61" Type="http://schemas.openxmlformats.org/officeDocument/2006/relationships/image" Target="../media/image436.png"/><Relationship Id="rId82" Type="http://schemas.openxmlformats.org/officeDocument/2006/relationships/customXml" Target="../ink/ink3726.xml"/><Relationship Id="rId152" Type="http://schemas.openxmlformats.org/officeDocument/2006/relationships/customXml" Target="../ink/ink3762.xml"/><Relationship Id="rId173" Type="http://schemas.openxmlformats.org/officeDocument/2006/relationships/image" Target="../media/image499.png"/><Relationship Id="rId194" Type="http://schemas.openxmlformats.org/officeDocument/2006/relationships/image" Target="../media/image509.png"/><Relationship Id="rId199" Type="http://schemas.openxmlformats.org/officeDocument/2006/relationships/customXml" Target="../ink/ink3786.xml"/><Relationship Id="rId19" Type="http://schemas.openxmlformats.org/officeDocument/2006/relationships/image" Target="../media/image417.png"/><Relationship Id="rId14" Type="http://schemas.openxmlformats.org/officeDocument/2006/relationships/customXml" Target="../ink/ink3692.xml"/><Relationship Id="rId30" Type="http://schemas.openxmlformats.org/officeDocument/2006/relationships/customXml" Target="../ink/ink3700.xml"/><Relationship Id="rId35" Type="http://schemas.openxmlformats.org/officeDocument/2006/relationships/image" Target="../media/image404.png"/><Relationship Id="rId56" Type="http://schemas.openxmlformats.org/officeDocument/2006/relationships/customXml" Target="../ink/ink3713.xml"/><Relationship Id="rId77" Type="http://schemas.openxmlformats.org/officeDocument/2006/relationships/image" Target="../media/image444.png"/><Relationship Id="rId100" Type="http://schemas.openxmlformats.org/officeDocument/2006/relationships/customXml" Target="../ink/ink3735.xml"/><Relationship Id="rId105" Type="http://schemas.openxmlformats.org/officeDocument/2006/relationships/customXml" Target="../ink/ink3738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168" Type="http://schemas.openxmlformats.org/officeDocument/2006/relationships/customXml" Target="../ink/ink3770.xml"/><Relationship Id="rId8" Type="http://schemas.openxmlformats.org/officeDocument/2006/relationships/customXml" Target="../ink/ink3689.xml"/><Relationship Id="rId51" Type="http://schemas.openxmlformats.org/officeDocument/2006/relationships/image" Target="../media/image431.png"/><Relationship Id="rId72" Type="http://schemas.openxmlformats.org/officeDocument/2006/relationships/customXml" Target="../ink/ink3721.xml"/><Relationship Id="rId93" Type="http://schemas.openxmlformats.org/officeDocument/2006/relationships/image" Target="../media/image457.png"/><Relationship Id="rId98" Type="http://schemas.openxmlformats.org/officeDocument/2006/relationships/customXml" Target="../ink/ink3734.xml"/><Relationship Id="rId121" Type="http://schemas.openxmlformats.org/officeDocument/2006/relationships/customXml" Target="../ink/ink3746.xml"/><Relationship Id="rId142" Type="http://schemas.openxmlformats.org/officeDocument/2006/relationships/customXml" Target="../ink/ink3757.xml"/><Relationship Id="rId163" Type="http://schemas.openxmlformats.org/officeDocument/2006/relationships/image" Target="../media/image494.png"/><Relationship Id="rId184" Type="http://schemas.openxmlformats.org/officeDocument/2006/relationships/customXml" Target="../ink/ink3778.xml"/><Relationship Id="rId189" Type="http://schemas.openxmlformats.org/officeDocument/2006/relationships/image" Target="../media/image507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3708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3765.xml"/><Relationship Id="rId20" Type="http://schemas.openxmlformats.org/officeDocument/2006/relationships/customXml" Target="../ink/ink3695.xml"/><Relationship Id="rId41" Type="http://schemas.openxmlformats.org/officeDocument/2006/relationships/image" Target="../media/image426.png"/><Relationship Id="rId62" Type="http://schemas.openxmlformats.org/officeDocument/2006/relationships/customXml" Target="../ink/ink3716.xml"/><Relationship Id="rId83" Type="http://schemas.openxmlformats.org/officeDocument/2006/relationships/image" Target="../media/image452.png"/><Relationship Id="rId88" Type="http://schemas.openxmlformats.org/officeDocument/2006/relationships/customXml" Target="../ink/ink3729.xml"/><Relationship Id="rId111" Type="http://schemas.openxmlformats.org/officeDocument/2006/relationships/customXml" Target="../ink/ink3741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74" Type="http://schemas.openxmlformats.org/officeDocument/2006/relationships/customXml" Target="../ink/ink3773.xml"/><Relationship Id="rId179" Type="http://schemas.openxmlformats.org/officeDocument/2006/relationships/image" Target="../media/image502.png"/><Relationship Id="rId195" Type="http://schemas.openxmlformats.org/officeDocument/2006/relationships/customXml" Target="../ink/ink3784.xml"/><Relationship Id="rId190" Type="http://schemas.openxmlformats.org/officeDocument/2006/relationships/customXml" Target="../ink/ink3781.xml"/><Relationship Id="rId15" Type="http://schemas.openxmlformats.org/officeDocument/2006/relationships/image" Target="../media/image414.png"/><Relationship Id="rId36" Type="http://schemas.openxmlformats.org/officeDocument/2006/relationships/customXml" Target="../ink/ink3703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3749.xml"/><Relationship Id="rId10" Type="http://schemas.openxmlformats.org/officeDocument/2006/relationships/customXml" Target="../ink/ink3690.xml"/><Relationship Id="rId31" Type="http://schemas.openxmlformats.org/officeDocument/2006/relationships/image" Target="../media/image423.png"/><Relationship Id="rId52" Type="http://schemas.openxmlformats.org/officeDocument/2006/relationships/customXml" Target="../ink/ink3711.xml"/><Relationship Id="rId73" Type="http://schemas.openxmlformats.org/officeDocument/2006/relationships/image" Target="../media/image442.png"/><Relationship Id="rId78" Type="http://schemas.openxmlformats.org/officeDocument/2006/relationships/customXml" Target="../ink/ink3724.xml"/><Relationship Id="rId94" Type="http://schemas.openxmlformats.org/officeDocument/2006/relationships/customXml" Target="../ink/ink3732.xml"/><Relationship Id="rId99" Type="http://schemas.openxmlformats.org/officeDocument/2006/relationships/image" Target="../media/image460.png"/><Relationship Id="rId101" Type="http://schemas.openxmlformats.org/officeDocument/2006/relationships/customXml" Target="../ink/ink3736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3760.xml"/><Relationship Id="rId164" Type="http://schemas.openxmlformats.org/officeDocument/2006/relationships/customXml" Target="../ink/ink3768.xml"/><Relationship Id="rId169" Type="http://schemas.openxmlformats.org/officeDocument/2006/relationships/image" Target="../media/image497.png"/><Relationship Id="rId185" Type="http://schemas.openxmlformats.org/officeDocument/2006/relationships/image" Target="../media/image505.png"/><Relationship Id="rId4" Type="http://schemas.openxmlformats.org/officeDocument/2006/relationships/customXml" Target="../ink/ink3687.xml"/><Relationship Id="rId9" Type="http://schemas.openxmlformats.org/officeDocument/2006/relationships/image" Target="../media/image411.png"/><Relationship Id="rId180" Type="http://schemas.openxmlformats.org/officeDocument/2006/relationships/customXml" Target="../ink/ink3776.xml"/><Relationship Id="rId26" Type="http://schemas.openxmlformats.org/officeDocument/2006/relationships/customXml" Target="../ink/ink3698.xml"/><Relationship Id="rId47" Type="http://schemas.openxmlformats.org/officeDocument/2006/relationships/image" Target="../media/image429.png"/><Relationship Id="rId68" Type="http://schemas.openxmlformats.org/officeDocument/2006/relationships/customXml" Target="../ink/ink3719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3752.xml"/><Relationship Id="rId154" Type="http://schemas.openxmlformats.org/officeDocument/2006/relationships/customXml" Target="../ink/ink3763.xml"/><Relationship Id="rId175" Type="http://schemas.openxmlformats.org/officeDocument/2006/relationships/image" Target="../media/image500.png"/><Relationship Id="rId196" Type="http://schemas.openxmlformats.org/officeDocument/2006/relationships/image" Target="../media/image510.png"/><Relationship Id="rId200" Type="http://schemas.openxmlformats.org/officeDocument/2006/relationships/image" Target="../media/image512.png"/><Relationship Id="rId16" Type="http://schemas.openxmlformats.org/officeDocument/2006/relationships/customXml" Target="../ink/ink3693.xml"/><Relationship Id="rId37" Type="http://schemas.openxmlformats.org/officeDocument/2006/relationships/image" Target="../media/image424.png"/><Relationship Id="rId58" Type="http://schemas.openxmlformats.org/officeDocument/2006/relationships/customXml" Target="../ink/ink3714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3747.xml"/><Relationship Id="rId144" Type="http://schemas.openxmlformats.org/officeDocument/2006/relationships/customXml" Target="../ink/ink3758.xml"/><Relationship Id="rId90" Type="http://schemas.openxmlformats.org/officeDocument/2006/relationships/customXml" Target="../ink/ink3730.xml"/><Relationship Id="rId165" Type="http://schemas.openxmlformats.org/officeDocument/2006/relationships/image" Target="../media/image495.png"/><Relationship Id="rId186" Type="http://schemas.openxmlformats.org/officeDocument/2006/relationships/customXml" Target="../ink/ink3779.xml"/><Relationship Id="rId27" Type="http://schemas.openxmlformats.org/officeDocument/2006/relationships/image" Target="../media/image421.png"/><Relationship Id="rId48" Type="http://schemas.openxmlformats.org/officeDocument/2006/relationships/customXml" Target="../ink/ink3709.xml"/><Relationship Id="rId69" Type="http://schemas.openxmlformats.org/officeDocument/2006/relationships/image" Target="../media/image440.png"/><Relationship Id="rId113" Type="http://schemas.openxmlformats.org/officeDocument/2006/relationships/customXml" Target="../ink/ink3742.xml"/><Relationship Id="rId134" Type="http://schemas.openxmlformats.org/officeDocument/2006/relationships/customXml" Target="../ink/ink3753.xml"/><Relationship Id="rId80" Type="http://schemas.openxmlformats.org/officeDocument/2006/relationships/customXml" Target="../ink/ink3725.xml"/><Relationship Id="rId155" Type="http://schemas.openxmlformats.org/officeDocument/2006/relationships/image" Target="../media/image486.png"/><Relationship Id="rId176" Type="http://schemas.openxmlformats.org/officeDocument/2006/relationships/customXml" Target="../ink/ink3774.xml"/><Relationship Id="rId197" Type="http://schemas.openxmlformats.org/officeDocument/2006/relationships/customXml" Target="../ink/ink3785.xml"/><Relationship Id="rId17" Type="http://schemas.openxmlformats.org/officeDocument/2006/relationships/image" Target="../media/image415.png"/><Relationship Id="rId38" Type="http://schemas.openxmlformats.org/officeDocument/2006/relationships/customXml" Target="../ink/ink3704.xml"/><Relationship Id="rId59" Type="http://schemas.openxmlformats.org/officeDocument/2006/relationships/image" Target="../media/image435.png"/><Relationship Id="rId103" Type="http://schemas.openxmlformats.org/officeDocument/2006/relationships/customXml" Target="../ink/ink3737.xml"/><Relationship Id="rId124" Type="http://schemas.openxmlformats.org/officeDocument/2006/relationships/image" Target="../media/image471.png"/><Relationship Id="rId70" Type="http://schemas.openxmlformats.org/officeDocument/2006/relationships/customXml" Target="../ink/ink3720.xml"/><Relationship Id="rId91" Type="http://schemas.openxmlformats.org/officeDocument/2006/relationships/image" Target="../media/image456.png"/><Relationship Id="rId145" Type="http://schemas.openxmlformats.org/officeDocument/2006/relationships/image" Target="../media/image481.png"/><Relationship Id="rId166" Type="http://schemas.openxmlformats.org/officeDocument/2006/relationships/customXml" Target="../ink/ink3769.xml"/><Relationship Id="rId187" Type="http://schemas.openxmlformats.org/officeDocument/2006/relationships/image" Target="../media/image50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699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60" Type="http://schemas.openxmlformats.org/officeDocument/2006/relationships/customXml" Target="../ink/ink3715.xml"/><Relationship Id="rId81" Type="http://schemas.openxmlformats.org/officeDocument/2006/relationships/image" Target="../media/image451.png"/><Relationship Id="rId135" Type="http://schemas.openxmlformats.org/officeDocument/2006/relationships/image" Target="../media/image476.png"/><Relationship Id="rId156" Type="http://schemas.openxmlformats.org/officeDocument/2006/relationships/customXml" Target="../ink/ink3764.xml"/><Relationship Id="rId177" Type="http://schemas.openxmlformats.org/officeDocument/2006/relationships/image" Target="../media/image501.png"/><Relationship Id="rId198" Type="http://schemas.openxmlformats.org/officeDocument/2006/relationships/image" Target="../media/image511.png"/><Relationship Id="rId18" Type="http://schemas.openxmlformats.org/officeDocument/2006/relationships/customXml" Target="../ink/ink3694.xml"/><Relationship Id="rId39" Type="http://schemas.openxmlformats.org/officeDocument/2006/relationships/image" Target="../media/image425.png"/><Relationship Id="rId50" Type="http://schemas.openxmlformats.org/officeDocument/2006/relationships/customXml" Target="../ink/ink3710.xml"/><Relationship Id="rId104" Type="http://schemas.openxmlformats.org/officeDocument/2006/relationships/image" Target="../media/image462.png"/><Relationship Id="rId125" Type="http://schemas.openxmlformats.org/officeDocument/2006/relationships/customXml" Target="../ink/ink3748.xml"/><Relationship Id="rId146" Type="http://schemas.openxmlformats.org/officeDocument/2006/relationships/customXml" Target="../ink/ink3759.xml"/><Relationship Id="rId167" Type="http://schemas.openxmlformats.org/officeDocument/2006/relationships/image" Target="../media/image496.png"/><Relationship Id="rId188" Type="http://schemas.openxmlformats.org/officeDocument/2006/relationships/customXml" Target="../ink/ink3780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customXml" Target="../ink/ink3787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791.xml"/><Relationship Id="rId13" Type="http://schemas.openxmlformats.org/officeDocument/2006/relationships/image" Target="../media/image517.png"/><Relationship Id="rId3" Type="http://schemas.openxmlformats.org/officeDocument/2006/relationships/image" Target="../media/image513.png"/><Relationship Id="rId7" Type="http://schemas.openxmlformats.org/officeDocument/2006/relationships/image" Target="../media/image515.png"/><Relationship Id="rId12" Type="http://schemas.openxmlformats.org/officeDocument/2006/relationships/customXml" Target="../ink/ink3793.xml"/><Relationship Id="rId2" Type="http://schemas.openxmlformats.org/officeDocument/2006/relationships/customXml" Target="../ink/ink37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90.xml"/><Relationship Id="rId11" Type="http://schemas.openxmlformats.org/officeDocument/2006/relationships/image" Target="../media/image2610.png"/><Relationship Id="rId5" Type="http://schemas.openxmlformats.org/officeDocument/2006/relationships/image" Target="../media/image514.png"/><Relationship Id="rId15" Type="http://schemas.openxmlformats.org/officeDocument/2006/relationships/image" Target="../media/image518.png"/><Relationship Id="rId10" Type="http://schemas.openxmlformats.org/officeDocument/2006/relationships/customXml" Target="../ink/ink3792.xml"/><Relationship Id="rId4" Type="http://schemas.openxmlformats.org/officeDocument/2006/relationships/customXml" Target="../ink/ink3789.xml"/><Relationship Id="rId9" Type="http://schemas.openxmlformats.org/officeDocument/2006/relationships/image" Target="../media/image516.png"/><Relationship Id="rId14" Type="http://schemas.openxmlformats.org/officeDocument/2006/relationships/customXml" Target="../ink/ink3794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798.xml"/><Relationship Id="rId13" Type="http://schemas.openxmlformats.org/officeDocument/2006/relationships/image" Target="../media/image517.png"/><Relationship Id="rId18" Type="http://schemas.openxmlformats.org/officeDocument/2006/relationships/customXml" Target="../ink/ink3803.xml"/><Relationship Id="rId26" Type="http://schemas.openxmlformats.org/officeDocument/2006/relationships/customXml" Target="../ink/ink3807.xml"/><Relationship Id="rId3" Type="http://schemas.openxmlformats.org/officeDocument/2006/relationships/image" Target="../media/image513.png"/><Relationship Id="rId21" Type="http://schemas.openxmlformats.org/officeDocument/2006/relationships/image" Target="../media/image521.png"/><Relationship Id="rId7" Type="http://schemas.openxmlformats.org/officeDocument/2006/relationships/image" Target="../media/image515.png"/><Relationship Id="rId12" Type="http://schemas.openxmlformats.org/officeDocument/2006/relationships/customXml" Target="../ink/ink3800.xml"/><Relationship Id="rId17" Type="http://schemas.openxmlformats.org/officeDocument/2006/relationships/image" Target="../media/image519.png"/><Relationship Id="rId25" Type="http://schemas.openxmlformats.org/officeDocument/2006/relationships/image" Target="../media/image523.png"/><Relationship Id="rId2" Type="http://schemas.openxmlformats.org/officeDocument/2006/relationships/customXml" Target="../ink/ink3795.xml"/><Relationship Id="rId16" Type="http://schemas.openxmlformats.org/officeDocument/2006/relationships/customXml" Target="../ink/ink3802.xml"/><Relationship Id="rId20" Type="http://schemas.openxmlformats.org/officeDocument/2006/relationships/customXml" Target="../ink/ink38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97.xml"/><Relationship Id="rId11" Type="http://schemas.openxmlformats.org/officeDocument/2006/relationships/image" Target="../media/image2610.png"/><Relationship Id="rId24" Type="http://schemas.openxmlformats.org/officeDocument/2006/relationships/customXml" Target="../ink/ink3806.xml"/><Relationship Id="rId5" Type="http://schemas.openxmlformats.org/officeDocument/2006/relationships/image" Target="../media/image514.png"/><Relationship Id="rId15" Type="http://schemas.openxmlformats.org/officeDocument/2006/relationships/image" Target="../media/image518.png"/><Relationship Id="rId23" Type="http://schemas.openxmlformats.org/officeDocument/2006/relationships/image" Target="../media/image522.png"/><Relationship Id="rId10" Type="http://schemas.openxmlformats.org/officeDocument/2006/relationships/customXml" Target="../ink/ink3799.xml"/><Relationship Id="rId19" Type="http://schemas.openxmlformats.org/officeDocument/2006/relationships/image" Target="../media/image520.png"/><Relationship Id="rId4" Type="http://schemas.openxmlformats.org/officeDocument/2006/relationships/customXml" Target="../ink/ink3796.xml"/><Relationship Id="rId9" Type="http://schemas.openxmlformats.org/officeDocument/2006/relationships/image" Target="../media/image516.png"/><Relationship Id="rId14" Type="http://schemas.openxmlformats.org/officeDocument/2006/relationships/customXml" Target="../ink/ink3801.xml"/><Relationship Id="rId22" Type="http://schemas.openxmlformats.org/officeDocument/2006/relationships/customXml" Target="../ink/ink3805.xml"/><Relationship Id="rId27" Type="http://schemas.openxmlformats.org/officeDocument/2006/relationships/image" Target="../media/image524.png"/></Relationships>
</file>

<file path=ppt/slides/_rels/slide10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17.png"/><Relationship Id="rId18" Type="http://schemas.openxmlformats.org/officeDocument/2006/relationships/customXml" Target="../ink/ink3816.xml"/><Relationship Id="rId26" Type="http://schemas.openxmlformats.org/officeDocument/2006/relationships/customXml" Target="../ink/ink3820.xml"/><Relationship Id="rId39" Type="http://schemas.openxmlformats.org/officeDocument/2006/relationships/image" Target="../media/image530.png"/><Relationship Id="rId21" Type="http://schemas.openxmlformats.org/officeDocument/2006/relationships/image" Target="../media/image521.png"/><Relationship Id="rId34" Type="http://schemas.openxmlformats.org/officeDocument/2006/relationships/customXml" Target="../ink/ink3824.xml"/><Relationship Id="rId7" Type="http://schemas.openxmlformats.org/officeDocument/2006/relationships/image" Target="../media/image515.png"/><Relationship Id="rId12" Type="http://schemas.openxmlformats.org/officeDocument/2006/relationships/customXml" Target="../ink/ink3813.xml"/><Relationship Id="rId17" Type="http://schemas.openxmlformats.org/officeDocument/2006/relationships/image" Target="../media/image519.png"/><Relationship Id="rId25" Type="http://schemas.openxmlformats.org/officeDocument/2006/relationships/image" Target="../media/image523.png"/><Relationship Id="rId33" Type="http://schemas.openxmlformats.org/officeDocument/2006/relationships/image" Target="../media/image527.png"/><Relationship Id="rId38" Type="http://schemas.openxmlformats.org/officeDocument/2006/relationships/customXml" Target="../ink/ink3826.xml"/><Relationship Id="rId2" Type="http://schemas.openxmlformats.org/officeDocument/2006/relationships/customXml" Target="../ink/ink3808.xml"/><Relationship Id="rId16" Type="http://schemas.openxmlformats.org/officeDocument/2006/relationships/customXml" Target="../ink/ink3815.xml"/><Relationship Id="rId20" Type="http://schemas.openxmlformats.org/officeDocument/2006/relationships/customXml" Target="../ink/ink3817.xml"/><Relationship Id="rId29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0.xml"/><Relationship Id="rId11" Type="http://schemas.openxmlformats.org/officeDocument/2006/relationships/image" Target="../media/image2610.png"/><Relationship Id="rId24" Type="http://schemas.openxmlformats.org/officeDocument/2006/relationships/customXml" Target="../ink/ink3819.xml"/><Relationship Id="rId32" Type="http://schemas.openxmlformats.org/officeDocument/2006/relationships/customXml" Target="../ink/ink3823.xml"/><Relationship Id="rId37" Type="http://schemas.openxmlformats.org/officeDocument/2006/relationships/image" Target="../media/image529.png"/><Relationship Id="rId5" Type="http://schemas.openxmlformats.org/officeDocument/2006/relationships/image" Target="../media/image514.png"/><Relationship Id="rId15" Type="http://schemas.openxmlformats.org/officeDocument/2006/relationships/image" Target="../media/image518.png"/><Relationship Id="rId23" Type="http://schemas.openxmlformats.org/officeDocument/2006/relationships/image" Target="../media/image522.png"/><Relationship Id="rId28" Type="http://schemas.openxmlformats.org/officeDocument/2006/relationships/customXml" Target="../ink/ink3821.xml"/><Relationship Id="rId36" Type="http://schemas.openxmlformats.org/officeDocument/2006/relationships/customXml" Target="../ink/ink3825.xml"/><Relationship Id="rId10" Type="http://schemas.openxmlformats.org/officeDocument/2006/relationships/customXml" Target="../ink/ink3812.xml"/><Relationship Id="rId19" Type="http://schemas.openxmlformats.org/officeDocument/2006/relationships/image" Target="../media/image520.png"/><Relationship Id="rId31" Type="http://schemas.openxmlformats.org/officeDocument/2006/relationships/image" Target="../media/image526.png"/><Relationship Id="rId4" Type="http://schemas.openxmlformats.org/officeDocument/2006/relationships/customXml" Target="../ink/ink3809.xml"/><Relationship Id="rId9" Type="http://schemas.openxmlformats.org/officeDocument/2006/relationships/image" Target="../media/image516.png"/><Relationship Id="rId14" Type="http://schemas.openxmlformats.org/officeDocument/2006/relationships/customXml" Target="../ink/ink3814.xml"/><Relationship Id="rId22" Type="http://schemas.openxmlformats.org/officeDocument/2006/relationships/customXml" Target="../ink/ink3818.xml"/><Relationship Id="rId27" Type="http://schemas.openxmlformats.org/officeDocument/2006/relationships/image" Target="../media/image524.png"/><Relationship Id="rId30" Type="http://schemas.openxmlformats.org/officeDocument/2006/relationships/customXml" Target="../ink/ink3822.xml"/><Relationship Id="rId35" Type="http://schemas.openxmlformats.org/officeDocument/2006/relationships/image" Target="../media/image528.png"/><Relationship Id="rId8" Type="http://schemas.openxmlformats.org/officeDocument/2006/relationships/customXml" Target="../ink/ink3811.xml"/><Relationship Id="rId3" Type="http://schemas.openxmlformats.org/officeDocument/2006/relationships/image" Target="../media/image513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1.png"/><Relationship Id="rId2" Type="http://schemas.openxmlformats.org/officeDocument/2006/relationships/customXml" Target="../ink/ink3827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31.xml"/><Relationship Id="rId13" Type="http://schemas.openxmlformats.org/officeDocument/2006/relationships/image" Target="../media/image536.png"/><Relationship Id="rId3" Type="http://schemas.openxmlformats.org/officeDocument/2006/relationships/image" Target="../media/image531.png"/><Relationship Id="rId7" Type="http://schemas.openxmlformats.org/officeDocument/2006/relationships/image" Target="../media/image533.png"/><Relationship Id="rId12" Type="http://schemas.openxmlformats.org/officeDocument/2006/relationships/customXml" Target="../ink/ink3833.xml"/><Relationship Id="rId2" Type="http://schemas.openxmlformats.org/officeDocument/2006/relationships/customXml" Target="../ink/ink38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30.xml"/><Relationship Id="rId11" Type="http://schemas.openxmlformats.org/officeDocument/2006/relationships/image" Target="../media/image535.png"/><Relationship Id="rId5" Type="http://schemas.openxmlformats.org/officeDocument/2006/relationships/image" Target="../media/image532.png"/><Relationship Id="rId10" Type="http://schemas.openxmlformats.org/officeDocument/2006/relationships/customXml" Target="../ink/ink3832.xml"/><Relationship Id="rId4" Type="http://schemas.openxmlformats.org/officeDocument/2006/relationships/customXml" Target="../ink/ink3829.xml"/><Relationship Id="rId9" Type="http://schemas.openxmlformats.org/officeDocument/2006/relationships/image" Target="../media/image534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37.xml"/><Relationship Id="rId13" Type="http://schemas.openxmlformats.org/officeDocument/2006/relationships/image" Target="../media/image536.png"/><Relationship Id="rId18" Type="http://schemas.openxmlformats.org/officeDocument/2006/relationships/customXml" Target="../ink/ink3842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7" Type="http://schemas.openxmlformats.org/officeDocument/2006/relationships/image" Target="../media/image533.png"/><Relationship Id="rId12" Type="http://schemas.openxmlformats.org/officeDocument/2006/relationships/customXml" Target="../ink/ink3839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2" Type="http://schemas.openxmlformats.org/officeDocument/2006/relationships/customXml" Target="../ink/ink3834.xml"/><Relationship Id="rId16" Type="http://schemas.openxmlformats.org/officeDocument/2006/relationships/customXml" Target="../ink/ink3841.xml"/><Relationship Id="rId20" Type="http://schemas.openxmlformats.org/officeDocument/2006/relationships/customXml" Target="../ink/ink38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36.xml"/><Relationship Id="rId11" Type="http://schemas.openxmlformats.org/officeDocument/2006/relationships/image" Target="../media/image535.png"/><Relationship Id="rId24" Type="http://schemas.openxmlformats.org/officeDocument/2006/relationships/customXml" Target="../ink/ink3845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10" Type="http://schemas.openxmlformats.org/officeDocument/2006/relationships/customXml" Target="../ink/ink3838.xml"/><Relationship Id="rId19" Type="http://schemas.openxmlformats.org/officeDocument/2006/relationships/image" Target="../media/image539.png"/><Relationship Id="rId4" Type="http://schemas.openxmlformats.org/officeDocument/2006/relationships/customXml" Target="../ink/ink3835.xml"/><Relationship Id="rId9" Type="http://schemas.openxmlformats.org/officeDocument/2006/relationships/image" Target="../media/image534.png"/><Relationship Id="rId14" Type="http://schemas.openxmlformats.org/officeDocument/2006/relationships/customXml" Target="../ink/ink3840.xml"/><Relationship Id="rId22" Type="http://schemas.openxmlformats.org/officeDocument/2006/relationships/customXml" Target="../ink/ink3844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49.xml"/><Relationship Id="rId13" Type="http://schemas.openxmlformats.org/officeDocument/2006/relationships/image" Target="../media/image536.png"/><Relationship Id="rId18" Type="http://schemas.openxmlformats.org/officeDocument/2006/relationships/customXml" Target="../ink/ink3854.xml"/><Relationship Id="rId26" Type="http://schemas.openxmlformats.org/officeDocument/2006/relationships/customXml" Target="../ink/ink3858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7" Type="http://schemas.openxmlformats.org/officeDocument/2006/relationships/image" Target="../media/image533.png"/><Relationship Id="rId12" Type="http://schemas.openxmlformats.org/officeDocument/2006/relationships/customXml" Target="../ink/ink3851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2" Type="http://schemas.openxmlformats.org/officeDocument/2006/relationships/customXml" Target="../ink/ink3846.xml"/><Relationship Id="rId16" Type="http://schemas.openxmlformats.org/officeDocument/2006/relationships/customXml" Target="../ink/ink3853.xml"/><Relationship Id="rId20" Type="http://schemas.openxmlformats.org/officeDocument/2006/relationships/customXml" Target="../ink/ink3855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48.xml"/><Relationship Id="rId11" Type="http://schemas.openxmlformats.org/officeDocument/2006/relationships/image" Target="../media/image535.png"/><Relationship Id="rId24" Type="http://schemas.openxmlformats.org/officeDocument/2006/relationships/customXml" Target="../ink/ink3857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859.xml"/><Relationship Id="rId10" Type="http://schemas.openxmlformats.org/officeDocument/2006/relationships/customXml" Target="../ink/ink3850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3847.xml"/><Relationship Id="rId9" Type="http://schemas.openxmlformats.org/officeDocument/2006/relationships/image" Target="../media/image534.png"/><Relationship Id="rId14" Type="http://schemas.openxmlformats.org/officeDocument/2006/relationships/customXml" Target="../ink/ink3852.xml"/><Relationship Id="rId22" Type="http://schemas.openxmlformats.org/officeDocument/2006/relationships/customXml" Target="../ink/ink3856.xml"/><Relationship Id="rId27" Type="http://schemas.openxmlformats.org/officeDocument/2006/relationships/image" Target="../media/image543.png"/><Relationship Id="rId30" Type="http://schemas.openxmlformats.org/officeDocument/2006/relationships/customXml" Target="../ink/ink3860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4.xml"/><Relationship Id="rId21" Type="http://schemas.openxmlformats.org/officeDocument/2006/relationships/image" Target="../media/image15.png"/><Relationship Id="rId42" Type="http://schemas.openxmlformats.org/officeDocument/2006/relationships/customXml" Target="../ink/ink182.xml"/><Relationship Id="rId47" Type="http://schemas.openxmlformats.org/officeDocument/2006/relationships/image" Target="../media/image38.png"/><Relationship Id="rId63" Type="http://schemas.openxmlformats.org/officeDocument/2006/relationships/image" Target="../media/image46.png"/><Relationship Id="rId68" Type="http://schemas.openxmlformats.org/officeDocument/2006/relationships/customXml" Target="../ink/ink195.xml"/><Relationship Id="rId7" Type="http://schemas.openxmlformats.org/officeDocument/2006/relationships/image" Target="../media/image5.png"/><Relationship Id="rId71" Type="http://schemas.openxmlformats.org/officeDocument/2006/relationships/image" Target="../media/image50.png"/><Relationship Id="rId2" Type="http://schemas.openxmlformats.org/officeDocument/2006/relationships/customXml" Target="../ink/ink162.xml"/><Relationship Id="rId16" Type="http://schemas.openxmlformats.org/officeDocument/2006/relationships/customXml" Target="../ink/ink169.xml"/><Relationship Id="rId29" Type="http://schemas.openxmlformats.org/officeDocument/2006/relationships/image" Target="../media/image29.png"/><Relationship Id="rId11" Type="http://schemas.openxmlformats.org/officeDocument/2006/relationships/image" Target="../media/image7.png"/><Relationship Id="rId24" Type="http://schemas.openxmlformats.org/officeDocument/2006/relationships/customXml" Target="../ink/ink173.xml"/><Relationship Id="rId32" Type="http://schemas.openxmlformats.org/officeDocument/2006/relationships/customXml" Target="../ink/ink177.xml"/><Relationship Id="rId37" Type="http://schemas.openxmlformats.org/officeDocument/2006/relationships/image" Target="../media/image33.png"/><Relationship Id="rId40" Type="http://schemas.openxmlformats.org/officeDocument/2006/relationships/customXml" Target="../ink/ink181.xml"/><Relationship Id="rId45" Type="http://schemas.openxmlformats.org/officeDocument/2006/relationships/image" Target="../media/image37.png"/><Relationship Id="rId53" Type="http://schemas.openxmlformats.org/officeDocument/2006/relationships/image" Target="../media/image41.png"/><Relationship Id="rId58" Type="http://schemas.openxmlformats.org/officeDocument/2006/relationships/customXml" Target="../ink/ink190.xml"/><Relationship Id="rId66" Type="http://schemas.openxmlformats.org/officeDocument/2006/relationships/customXml" Target="../ink/ink194.xml"/><Relationship Id="rId5" Type="http://schemas.openxmlformats.org/officeDocument/2006/relationships/image" Target="../media/image4.png"/><Relationship Id="rId61" Type="http://schemas.openxmlformats.org/officeDocument/2006/relationships/image" Target="../media/image45.png"/><Relationship Id="rId19" Type="http://schemas.openxmlformats.org/officeDocument/2006/relationships/image" Target="../media/image14.png"/><Relationship Id="rId14" Type="http://schemas.openxmlformats.org/officeDocument/2006/relationships/customXml" Target="../ink/ink168.xml"/><Relationship Id="rId22" Type="http://schemas.openxmlformats.org/officeDocument/2006/relationships/customXml" Target="../ink/ink172.xml"/><Relationship Id="rId27" Type="http://schemas.openxmlformats.org/officeDocument/2006/relationships/image" Target="../media/image28.png"/><Relationship Id="rId30" Type="http://schemas.openxmlformats.org/officeDocument/2006/relationships/customXml" Target="../ink/ink176.xml"/><Relationship Id="rId35" Type="http://schemas.openxmlformats.org/officeDocument/2006/relationships/image" Target="../media/image32.png"/><Relationship Id="rId43" Type="http://schemas.openxmlformats.org/officeDocument/2006/relationships/image" Target="../media/image36.png"/><Relationship Id="rId48" Type="http://schemas.openxmlformats.org/officeDocument/2006/relationships/customXml" Target="../ink/ink185.xml"/><Relationship Id="rId56" Type="http://schemas.openxmlformats.org/officeDocument/2006/relationships/customXml" Target="../ink/ink189.xml"/><Relationship Id="rId64" Type="http://schemas.openxmlformats.org/officeDocument/2006/relationships/customXml" Target="../ink/ink193.xml"/><Relationship Id="rId69" Type="http://schemas.openxmlformats.org/officeDocument/2006/relationships/image" Target="../media/image49.png"/><Relationship Id="rId8" Type="http://schemas.openxmlformats.org/officeDocument/2006/relationships/customXml" Target="../ink/ink165.xml"/><Relationship Id="rId51" Type="http://schemas.openxmlformats.org/officeDocument/2006/relationships/image" Target="../media/image40.png"/><Relationship Id="rId3" Type="http://schemas.openxmlformats.org/officeDocument/2006/relationships/image" Target="../media/image3.png"/><Relationship Id="rId12" Type="http://schemas.openxmlformats.org/officeDocument/2006/relationships/customXml" Target="../ink/ink167.xml"/><Relationship Id="rId17" Type="http://schemas.openxmlformats.org/officeDocument/2006/relationships/image" Target="../media/image13.png"/><Relationship Id="rId25" Type="http://schemas.openxmlformats.org/officeDocument/2006/relationships/image" Target="../media/image27.png"/><Relationship Id="rId33" Type="http://schemas.openxmlformats.org/officeDocument/2006/relationships/image" Target="../media/image31.png"/><Relationship Id="rId38" Type="http://schemas.openxmlformats.org/officeDocument/2006/relationships/customXml" Target="../ink/ink180.xml"/><Relationship Id="rId46" Type="http://schemas.openxmlformats.org/officeDocument/2006/relationships/customXml" Target="../ink/ink184.xml"/><Relationship Id="rId59" Type="http://schemas.openxmlformats.org/officeDocument/2006/relationships/image" Target="../media/image44.png"/><Relationship Id="rId67" Type="http://schemas.openxmlformats.org/officeDocument/2006/relationships/image" Target="../media/image48.png"/><Relationship Id="rId20" Type="http://schemas.openxmlformats.org/officeDocument/2006/relationships/customXml" Target="../ink/ink171.xml"/><Relationship Id="rId41" Type="http://schemas.openxmlformats.org/officeDocument/2006/relationships/image" Target="../media/image35.png"/><Relationship Id="rId54" Type="http://schemas.openxmlformats.org/officeDocument/2006/relationships/customXml" Target="../ink/ink188.xml"/><Relationship Id="rId62" Type="http://schemas.openxmlformats.org/officeDocument/2006/relationships/customXml" Target="../ink/ink192.xml"/><Relationship Id="rId70" Type="http://schemas.openxmlformats.org/officeDocument/2006/relationships/customXml" Target="../ink/ink1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4.xml"/><Relationship Id="rId15" Type="http://schemas.openxmlformats.org/officeDocument/2006/relationships/image" Target="../media/image12.png"/><Relationship Id="rId23" Type="http://schemas.openxmlformats.org/officeDocument/2006/relationships/image" Target="../media/image26.png"/><Relationship Id="rId28" Type="http://schemas.openxmlformats.org/officeDocument/2006/relationships/customXml" Target="../ink/ink175.xml"/><Relationship Id="rId36" Type="http://schemas.openxmlformats.org/officeDocument/2006/relationships/customXml" Target="../ink/ink179.xml"/><Relationship Id="rId49" Type="http://schemas.openxmlformats.org/officeDocument/2006/relationships/image" Target="../media/image39.png"/><Relationship Id="rId57" Type="http://schemas.openxmlformats.org/officeDocument/2006/relationships/image" Target="../media/image43.png"/><Relationship Id="rId10" Type="http://schemas.openxmlformats.org/officeDocument/2006/relationships/customXml" Target="../ink/ink166.xml"/><Relationship Id="rId31" Type="http://schemas.openxmlformats.org/officeDocument/2006/relationships/image" Target="../media/image30.png"/><Relationship Id="rId44" Type="http://schemas.openxmlformats.org/officeDocument/2006/relationships/customXml" Target="../ink/ink183.xml"/><Relationship Id="rId52" Type="http://schemas.openxmlformats.org/officeDocument/2006/relationships/customXml" Target="../ink/ink187.xml"/><Relationship Id="rId60" Type="http://schemas.openxmlformats.org/officeDocument/2006/relationships/customXml" Target="../ink/ink191.xml"/><Relationship Id="rId65" Type="http://schemas.openxmlformats.org/officeDocument/2006/relationships/image" Target="../media/image47.png"/><Relationship Id="rId4" Type="http://schemas.openxmlformats.org/officeDocument/2006/relationships/customXml" Target="../ink/ink163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170.xml"/><Relationship Id="rId39" Type="http://schemas.openxmlformats.org/officeDocument/2006/relationships/image" Target="../media/image34.png"/><Relationship Id="rId34" Type="http://schemas.openxmlformats.org/officeDocument/2006/relationships/customXml" Target="../ink/ink178.xml"/><Relationship Id="rId50" Type="http://schemas.openxmlformats.org/officeDocument/2006/relationships/customXml" Target="../ink/ink186.xml"/><Relationship Id="rId55" Type="http://schemas.openxmlformats.org/officeDocument/2006/relationships/image" Target="../media/image42.png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869.xml"/><Relationship Id="rId26" Type="http://schemas.openxmlformats.org/officeDocument/2006/relationships/customXml" Target="../ink/ink3873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7" Type="http://schemas.openxmlformats.org/officeDocument/2006/relationships/image" Target="../media/image533.png"/><Relationship Id="rId12" Type="http://schemas.openxmlformats.org/officeDocument/2006/relationships/customXml" Target="../ink/ink3866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2" Type="http://schemas.openxmlformats.org/officeDocument/2006/relationships/customXml" Target="../ink/ink3861.xml"/><Relationship Id="rId16" Type="http://schemas.openxmlformats.org/officeDocument/2006/relationships/customXml" Target="../ink/ink3868.xml"/><Relationship Id="rId20" Type="http://schemas.openxmlformats.org/officeDocument/2006/relationships/customXml" Target="../ink/ink3870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63.xml"/><Relationship Id="rId11" Type="http://schemas.openxmlformats.org/officeDocument/2006/relationships/image" Target="../media/image535.png"/><Relationship Id="rId24" Type="http://schemas.openxmlformats.org/officeDocument/2006/relationships/customXml" Target="../ink/ink3872.xml"/><Relationship Id="rId32" Type="http://schemas.openxmlformats.org/officeDocument/2006/relationships/customXml" Target="../ink/ink3876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874.xml"/><Relationship Id="rId10" Type="http://schemas.openxmlformats.org/officeDocument/2006/relationships/customXml" Target="../ink/ink3865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3862.xml"/><Relationship Id="rId9" Type="http://schemas.openxmlformats.org/officeDocument/2006/relationships/image" Target="../media/image534.png"/><Relationship Id="rId14" Type="http://schemas.openxmlformats.org/officeDocument/2006/relationships/customXml" Target="../ink/ink3867.xml"/><Relationship Id="rId22" Type="http://schemas.openxmlformats.org/officeDocument/2006/relationships/customXml" Target="../ink/ink3871.xml"/><Relationship Id="rId27" Type="http://schemas.openxmlformats.org/officeDocument/2006/relationships/image" Target="../media/image543.png"/><Relationship Id="rId30" Type="http://schemas.openxmlformats.org/officeDocument/2006/relationships/customXml" Target="../ink/ink3875.xml"/><Relationship Id="rId8" Type="http://schemas.openxmlformats.org/officeDocument/2006/relationships/customXml" Target="../ink/ink3864.xml"/></Relationships>
</file>

<file path=ppt/slides/_rels/slide1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885.xml"/><Relationship Id="rId26" Type="http://schemas.openxmlformats.org/officeDocument/2006/relationships/customXml" Target="../ink/ink3889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34" Type="http://schemas.openxmlformats.org/officeDocument/2006/relationships/customXml" Target="../ink/ink3893.xml"/><Relationship Id="rId7" Type="http://schemas.openxmlformats.org/officeDocument/2006/relationships/image" Target="../media/image533.png"/><Relationship Id="rId12" Type="http://schemas.openxmlformats.org/officeDocument/2006/relationships/customXml" Target="../ink/ink3882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2" Type="http://schemas.openxmlformats.org/officeDocument/2006/relationships/customXml" Target="../ink/ink3877.xml"/><Relationship Id="rId16" Type="http://schemas.openxmlformats.org/officeDocument/2006/relationships/customXml" Target="../ink/ink3884.xml"/><Relationship Id="rId20" Type="http://schemas.openxmlformats.org/officeDocument/2006/relationships/customXml" Target="../ink/ink3886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79.xml"/><Relationship Id="rId11" Type="http://schemas.openxmlformats.org/officeDocument/2006/relationships/image" Target="../media/image535.png"/><Relationship Id="rId24" Type="http://schemas.openxmlformats.org/officeDocument/2006/relationships/customXml" Target="../ink/ink3888.xml"/><Relationship Id="rId32" Type="http://schemas.openxmlformats.org/officeDocument/2006/relationships/customXml" Target="../ink/ink3892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890.xml"/><Relationship Id="rId10" Type="http://schemas.openxmlformats.org/officeDocument/2006/relationships/customXml" Target="../ink/ink3881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3878.xml"/><Relationship Id="rId9" Type="http://schemas.openxmlformats.org/officeDocument/2006/relationships/image" Target="../media/image534.png"/><Relationship Id="rId14" Type="http://schemas.openxmlformats.org/officeDocument/2006/relationships/customXml" Target="../ink/ink3883.xml"/><Relationship Id="rId22" Type="http://schemas.openxmlformats.org/officeDocument/2006/relationships/customXml" Target="../ink/ink3887.xml"/><Relationship Id="rId27" Type="http://schemas.openxmlformats.org/officeDocument/2006/relationships/image" Target="../media/image543.png"/><Relationship Id="rId30" Type="http://schemas.openxmlformats.org/officeDocument/2006/relationships/customXml" Target="../ink/ink3891.xml"/><Relationship Id="rId35" Type="http://schemas.openxmlformats.org/officeDocument/2006/relationships/image" Target="../media/image547.png"/><Relationship Id="rId8" Type="http://schemas.openxmlformats.org/officeDocument/2006/relationships/customXml" Target="../ink/ink3880.xml"/></Relationships>
</file>

<file path=ppt/slides/_rels/slide1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902.xml"/><Relationship Id="rId26" Type="http://schemas.openxmlformats.org/officeDocument/2006/relationships/customXml" Target="../ink/ink3906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3910.xml"/><Relationship Id="rId7" Type="http://schemas.openxmlformats.org/officeDocument/2006/relationships/image" Target="../media/image533.png"/><Relationship Id="rId2" Type="http://schemas.openxmlformats.org/officeDocument/2006/relationships/customXml" Target="../ink/ink3894.xml"/><Relationship Id="rId16" Type="http://schemas.openxmlformats.org/officeDocument/2006/relationships/customXml" Target="../ink/ink3901.xml"/><Relationship Id="rId20" Type="http://schemas.openxmlformats.org/officeDocument/2006/relationships/customXml" Target="../ink/ink3903.xml"/><Relationship Id="rId29" Type="http://schemas.openxmlformats.org/officeDocument/2006/relationships/image" Target="../media/image544.png"/><Relationship Id="rId41" Type="http://schemas.openxmlformats.org/officeDocument/2006/relationships/image" Target="../media/image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96.xml"/><Relationship Id="rId11" Type="http://schemas.openxmlformats.org/officeDocument/2006/relationships/image" Target="../media/image535.png"/><Relationship Id="rId24" Type="http://schemas.openxmlformats.org/officeDocument/2006/relationships/customXml" Target="../ink/ink3905.xml"/><Relationship Id="rId32" Type="http://schemas.openxmlformats.org/officeDocument/2006/relationships/customXml" Target="../ink/ink3909.xml"/><Relationship Id="rId37" Type="http://schemas.openxmlformats.org/officeDocument/2006/relationships/image" Target="../media/image548.png"/><Relationship Id="rId40" Type="http://schemas.openxmlformats.org/officeDocument/2006/relationships/customXml" Target="../ink/ink3913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907.xml"/><Relationship Id="rId36" Type="http://schemas.openxmlformats.org/officeDocument/2006/relationships/customXml" Target="../ink/ink3911.xml"/><Relationship Id="rId10" Type="http://schemas.openxmlformats.org/officeDocument/2006/relationships/customXml" Target="../ink/ink3898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3895.xml"/><Relationship Id="rId9" Type="http://schemas.openxmlformats.org/officeDocument/2006/relationships/image" Target="../media/image534.png"/><Relationship Id="rId14" Type="http://schemas.openxmlformats.org/officeDocument/2006/relationships/customXml" Target="../ink/ink3900.xml"/><Relationship Id="rId22" Type="http://schemas.openxmlformats.org/officeDocument/2006/relationships/customXml" Target="../ink/ink3904.xml"/><Relationship Id="rId27" Type="http://schemas.openxmlformats.org/officeDocument/2006/relationships/image" Target="../media/image543.png"/><Relationship Id="rId30" Type="http://schemas.openxmlformats.org/officeDocument/2006/relationships/customXml" Target="../ink/ink3908.xml"/><Relationship Id="rId35" Type="http://schemas.openxmlformats.org/officeDocument/2006/relationships/image" Target="../media/image547.png"/><Relationship Id="rId8" Type="http://schemas.openxmlformats.org/officeDocument/2006/relationships/customXml" Target="../ink/ink3897.xml"/><Relationship Id="rId3" Type="http://schemas.openxmlformats.org/officeDocument/2006/relationships/image" Target="../media/image531.png"/><Relationship Id="rId12" Type="http://schemas.openxmlformats.org/officeDocument/2006/relationships/customXml" Target="../ink/ink3899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912.xml"/></Relationships>
</file>

<file path=ppt/slides/_rels/slide1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922.xml"/><Relationship Id="rId26" Type="http://schemas.openxmlformats.org/officeDocument/2006/relationships/customXml" Target="../ink/ink3926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3930.xml"/><Relationship Id="rId42" Type="http://schemas.openxmlformats.org/officeDocument/2006/relationships/customXml" Target="../ink/ink3934.xml"/><Relationship Id="rId7" Type="http://schemas.openxmlformats.org/officeDocument/2006/relationships/image" Target="../media/image533.png"/><Relationship Id="rId2" Type="http://schemas.openxmlformats.org/officeDocument/2006/relationships/customXml" Target="../ink/ink3914.xml"/><Relationship Id="rId16" Type="http://schemas.openxmlformats.org/officeDocument/2006/relationships/customXml" Target="../ink/ink3921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16.xml"/><Relationship Id="rId11" Type="http://schemas.openxmlformats.org/officeDocument/2006/relationships/image" Target="../media/image535.png"/><Relationship Id="rId24" Type="http://schemas.openxmlformats.org/officeDocument/2006/relationships/customXml" Target="../ink/ink3925.xml"/><Relationship Id="rId32" Type="http://schemas.openxmlformats.org/officeDocument/2006/relationships/customXml" Target="../ink/ink3929.xml"/><Relationship Id="rId37" Type="http://schemas.openxmlformats.org/officeDocument/2006/relationships/image" Target="../media/image548.png"/><Relationship Id="rId40" Type="http://schemas.openxmlformats.org/officeDocument/2006/relationships/customXml" Target="../ink/ink3933.xml"/><Relationship Id="rId45" Type="http://schemas.openxmlformats.org/officeDocument/2006/relationships/image" Target="../media/image551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927.xml"/><Relationship Id="rId36" Type="http://schemas.openxmlformats.org/officeDocument/2006/relationships/customXml" Target="../ink/ink3931.xml"/><Relationship Id="rId10" Type="http://schemas.openxmlformats.org/officeDocument/2006/relationships/customXml" Target="../ink/ink3918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3935.xml"/><Relationship Id="rId4" Type="http://schemas.openxmlformats.org/officeDocument/2006/relationships/customXml" Target="../ink/ink3915.xml"/><Relationship Id="rId9" Type="http://schemas.openxmlformats.org/officeDocument/2006/relationships/image" Target="../media/image534.png"/><Relationship Id="rId14" Type="http://schemas.openxmlformats.org/officeDocument/2006/relationships/customXml" Target="../ink/ink3920.xml"/><Relationship Id="rId22" Type="http://schemas.openxmlformats.org/officeDocument/2006/relationships/customXml" Target="../ink/ink3924.xml"/><Relationship Id="rId27" Type="http://schemas.openxmlformats.org/officeDocument/2006/relationships/image" Target="../media/image543.png"/><Relationship Id="rId30" Type="http://schemas.openxmlformats.org/officeDocument/2006/relationships/customXml" Target="../ink/ink3928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8" Type="http://schemas.openxmlformats.org/officeDocument/2006/relationships/customXml" Target="../ink/ink3917.xml"/><Relationship Id="rId3" Type="http://schemas.openxmlformats.org/officeDocument/2006/relationships/image" Target="../media/image531.png"/><Relationship Id="rId12" Type="http://schemas.openxmlformats.org/officeDocument/2006/relationships/customXml" Target="../ink/ink3919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932.xml"/><Relationship Id="rId20" Type="http://schemas.openxmlformats.org/officeDocument/2006/relationships/customXml" Target="../ink/ink3923.xml"/><Relationship Id="rId41" Type="http://schemas.openxmlformats.org/officeDocument/2006/relationships/image" Target="../media/image58.png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944.xml"/><Relationship Id="rId26" Type="http://schemas.openxmlformats.org/officeDocument/2006/relationships/customXml" Target="../ink/ink3948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3952.xml"/><Relationship Id="rId42" Type="http://schemas.openxmlformats.org/officeDocument/2006/relationships/customXml" Target="../ink/ink3956.xml"/><Relationship Id="rId7" Type="http://schemas.openxmlformats.org/officeDocument/2006/relationships/image" Target="../media/image533.png"/><Relationship Id="rId2" Type="http://schemas.openxmlformats.org/officeDocument/2006/relationships/customXml" Target="../ink/ink3936.xml"/><Relationship Id="rId16" Type="http://schemas.openxmlformats.org/officeDocument/2006/relationships/customXml" Target="../ink/ink3943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38.xml"/><Relationship Id="rId11" Type="http://schemas.openxmlformats.org/officeDocument/2006/relationships/image" Target="../media/image535.png"/><Relationship Id="rId24" Type="http://schemas.openxmlformats.org/officeDocument/2006/relationships/customXml" Target="../ink/ink3947.xml"/><Relationship Id="rId32" Type="http://schemas.openxmlformats.org/officeDocument/2006/relationships/customXml" Target="../ink/ink3951.xml"/><Relationship Id="rId37" Type="http://schemas.openxmlformats.org/officeDocument/2006/relationships/image" Target="../media/image548.png"/><Relationship Id="rId40" Type="http://schemas.openxmlformats.org/officeDocument/2006/relationships/customXml" Target="../ink/ink3955.xml"/><Relationship Id="rId45" Type="http://schemas.openxmlformats.org/officeDocument/2006/relationships/image" Target="../media/image552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949.xml"/><Relationship Id="rId36" Type="http://schemas.openxmlformats.org/officeDocument/2006/relationships/customXml" Target="../ink/ink3953.xml"/><Relationship Id="rId10" Type="http://schemas.openxmlformats.org/officeDocument/2006/relationships/customXml" Target="../ink/ink3940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3957.xml"/><Relationship Id="rId4" Type="http://schemas.openxmlformats.org/officeDocument/2006/relationships/customXml" Target="../ink/ink3937.xml"/><Relationship Id="rId9" Type="http://schemas.openxmlformats.org/officeDocument/2006/relationships/image" Target="../media/image534.png"/><Relationship Id="rId14" Type="http://schemas.openxmlformats.org/officeDocument/2006/relationships/customXml" Target="../ink/ink3942.xml"/><Relationship Id="rId22" Type="http://schemas.openxmlformats.org/officeDocument/2006/relationships/customXml" Target="../ink/ink3946.xml"/><Relationship Id="rId27" Type="http://schemas.openxmlformats.org/officeDocument/2006/relationships/image" Target="../media/image543.png"/><Relationship Id="rId30" Type="http://schemas.openxmlformats.org/officeDocument/2006/relationships/customXml" Target="../ink/ink3950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8" Type="http://schemas.openxmlformats.org/officeDocument/2006/relationships/customXml" Target="../ink/ink3939.xml"/><Relationship Id="rId3" Type="http://schemas.openxmlformats.org/officeDocument/2006/relationships/image" Target="../media/image531.png"/><Relationship Id="rId12" Type="http://schemas.openxmlformats.org/officeDocument/2006/relationships/customXml" Target="../ink/ink3941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954.xml"/><Relationship Id="rId20" Type="http://schemas.openxmlformats.org/officeDocument/2006/relationships/customXml" Target="../ink/ink3945.xml"/><Relationship Id="rId41" Type="http://schemas.openxmlformats.org/officeDocument/2006/relationships/image" Target="../media/image58.png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966.xml"/><Relationship Id="rId26" Type="http://schemas.openxmlformats.org/officeDocument/2006/relationships/customXml" Target="../ink/ink3970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3974.xml"/><Relationship Id="rId42" Type="http://schemas.openxmlformats.org/officeDocument/2006/relationships/customXml" Target="../ink/ink3978.xml"/><Relationship Id="rId47" Type="http://schemas.openxmlformats.org/officeDocument/2006/relationships/image" Target="../media/image554.png"/><Relationship Id="rId7" Type="http://schemas.openxmlformats.org/officeDocument/2006/relationships/image" Target="../media/image533.png"/><Relationship Id="rId2" Type="http://schemas.openxmlformats.org/officeDocument/2006/relationships/customXml" Target="../ink/ink3958.xml"/><Relationship Id="rId16" Type="http://schemas.openxmlformats.org/officeDocument/2006/relationships/customXml" Target="../ink/ink3965.xml"/><Relationship Id="rId29" Type="http://schemas.openxmlformats.org/officeDocument/2006/relationships/image" Target="../media/image544.png"/><Relationship Id="rId11" Type="http://schemas.openxmlformats.org/officeDocument/2006/relationships/image" Target="../media/image535.png"/><Relationship Id="rId24" Type="http://schemas.openxmlformats.org/officeDocument/2006/relationships/customXml" Target="../ink/ink3969.xml"/><Relationship Id="rId32" Type="http://schemas.openxmlformats.org/officeDocument/2006/relationships/customXml" Target="../ink/ink3973.xml"/><Relationship Id="rId37" Type="http://schemas.openxmlformats.org/officeDocument/2006/relationships/image" Target="../media/image548.png"/><Relationship Id="rId40" Type="http://schemas.openxmlformats.org/officeDocument/2006/relationships/customXml" Target="../ink/ink3977.xml"/><Relationship Id="rId45" Type="http://schemas.openxmlformats.org/officeDocument/2006/relationships/image" Target="../media/image553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971.xml"/><Relationship Id="rId36" Type="http://schemas.openxmlformats.org/officeDocument/2006/relationships/customXml" Target="../ink/ink3975.xml"/><Relationship Id="rId49" Type="http://schemas.openxmlformats.org/officeDocument/2006/relationships/image" Target="../media/image552.png"/><Relationship Id="rId10" Type="http://schemas.openxmlformats.org/officeDocument/2006/relationships/customXml" Target="../ink/ink3962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3979.xml"/><Relationship Id="rId4" Type="http://schemas.openxmlformats.org/officeDocument/2006/relationships/customXml" Target="../ink/ink3959.xml"/><Relationship Id="rId9" Type="http://schemas.openxmlformats.org/officeDocument/2006/relationships/image" Target="../media/image534.png"/><Relationship Id="rId14" Type="http://schemas.openxmlformats.org/officeDocument/2006/relationships/customXml" Target="../ink/ink3964.xml"/><Relationship Id="rId22" Type="http://schemas.openxmlformats.org/officeDocument/2006/relationships/customXml" Target="../ink/ink3968.xml"/><Relationship Id="rId27" Type="http://schemas.openxmlformats.org/officeDocument/2006/relationships/image" Target="../media/image543.png"/><Relationship Id="rId30" Type="http://schemas.openxmlformats.org/officeDocument/2006/relationships/customXml" Target="../ink/ink3972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48" Type="http://schemas.openxmlformats.org/officeDocument/2006/relationships/customXml" Target="../ink/ink3981.xml"/><Relationship Id="rId8" Type="http://schemas.openxmlformats.org/officeDocument/2006/relationships/customXml" Target="../ink/ink3961.xml"/><Relationship Id="rId3" Type="http://schemas.openxmlformats.org/officeDocument/2006/relationships/image" Target="../media/image531.png"/><Relationship Id="rId12" Type="http://schemas.openxmlformats.org/officeDocument/2006/relationships/customXml" Target="../ink/ink3963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976.xml"/><Relationship Id="rId46" Type="http://schemas.openxmlformats.org/officeDocument/2006/relationships/customXml" Target="../ink/ink3980.xml"/><Relationship Id="rId20" Type="http://schemas.openxmlformats.org/officeDocument/2006/relationships/customXml" Target="../ink/ink3967.xml"/><Relationship Id="rId41" Type="http://schemas.openxmlformats.org/officeDocument/2006/relationships/image" Target="../media/image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60.xml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990.xml"/><Relationship Id="rId26" Type="http://schemas.openxmlformats.org/officeDocument/2006/relationships/customXml" Target="../ink/ink3994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3998.xml"/><Relationship Id="rId42" Type="http://schemas.openxmlformats.org/officeDocument/2006/relationships/customXml" Target="../ink/ink4002.xml"/><Relationship Id="rId47" Type="http://schemas.openxmlformats.org/officeDocument/2006/relationships/image" Target="../media/image554.png"/><Relationship Id="rId50" Type="http://schemas.openxmlformats.org/officeDocument/2006/relationships/customXml" Target="../ink/ink4006.xml"/><Relationship Id="rId55" Type="http://schemas.openxmlformats.org/officeDocument/2006/relationships/image" Target="../media/image557.png"/><Relationship Id="rId7" Type="http://schemas.openxmlformats.org/officeDocument/2006/relationships/image" Target="../media/image533.png"/><Relationship Id="rId2" Type="http://schemas.openxmlformats.org/officeDocument/2006/relationships/customXml" Target="../ink/ink3982.xml"/><Relationship Id="rId16" Type="http://schemas.openxmlformats.org/officeDocument/2006/relationships/customXml" Target="../ink/ink3989.xml"/><Relationship Id="rId29" Type="http://schemas.openxmlformats.org/officeDocument/2006/relationships/image" Target="../media/image544.png"/><Relationship Id="rId11" Type="http://schemas.openxmlformats.org/officeDocument/2006/relationships/image" Target="../media/image535.png"/><Relationship Id="rId24" Type="http://schemas.openxmlformats.org/officeDocument/2006/relationships/customXml" Target="../ink/ink3993.xml"/><Relationship Id="rId32" Type="http://schemas.openxmlformats.org/officeDocument/2006/relationships/customXml" Target="../ink/ink3997.xml"/><Relationship Id="rId37" Type="http://schemas.openxmlformats.org/officeDocument/2006/relationships/image" Target="../media/image548.png"/><Relationship Id="rId40" Type="http://schemas.openxmlformats.org/officeDocument/2006/relationships/customXml" Target="../ink/ink4001.xml"/><Relationship Id="rId45" Type="http://schemas.openxmlformats.org/officeDocument/2006/relationships/image" Target="../media/image553.png"/><Relationship Id="rId53" Type="http://schemas.openxmlformats.org/officeDocument/2006/relationships/image" Target="../media/image556.png"/><Relationship Id="rId58" Type="http://schemas.openxmlformats.org/officeDocument/2006/relationships/customXml" Target="../ink/ink4010.xml"/><Relationship Id="rId5" Type="http://schemas.openxmlformats.org/officeDocument/2006/relationships/image" Target="../media/image532.png"/><Relationship Id="rId61" Type="http://schemas.openxmlformats.org/officeDocument/2006/relationships/image" Target="../media/image560.png"/><Relationship Id="rId19" Type="http://schemas.openxmlformats.org/officeDocument/2006/relationships/image" Target="../media/image539.png"/><Relationship Id="rId14" Type="http://schemas.openxmlformats.org/officeDocument/2006/relationships/customXml" Target="../ink/ink3988.xml"/><Relationship Id="rId22" Type="http://schemas.openxmlformats.org/officeDocument/2006/relationships/customXml" Target="../ink/ink3992.xml"/><Relationship Id="rId27" Type="http://schemas.openxmlformats.org/officeDocument/2006/relationships/image" Target="../media/image543.png"/><Relationship Id="rId30" Type="http://schemas.openxmlformats.org/officeDocument/2006/relationships/customXml" Target="../ink/ink3996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48" Type="http://schemas.openxmlformats.org/officeDocument/2006/relationships/customXml" Target="../ink/ink4005.xml"/><Relationship Id="rId56" Type="http://schemas.openxmlformats.org/officeDocument/2006/relationships/customXml" Target="../ink/ink4009.xml"/><Relationship Id="rId8" Type="http://schemas.openxmlformats.org/officeDocument/2006/relationships/customXml" Target="../ink/ink3985.xml"/><Relationship Id="rId51" Type="http://schemas.openxmlformats.org/officeDocument/2006/relationships/image" Target="../media/image555.png"/><Relationship Id="rId3" Type="http://schemas.openxmlformats.org/officeDocument/2006/relationships/image" Target="../media/image531.png"/><Relationship Id="rId12" Type="http://schemas.openxmlformats.org/officeDocument/2006/relationships/customXml" Target="../ink/ink3987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4000.xml"/><Relationship Id="rId46" Type="http://schemas.openxmlformats.org/officeDocument/2006/relationships/customXml" Target="../ink/ink4004.xml"/><Relationship Id="rId59" Type="http://schemas.openxmlformats.org/officeDocument/2006/relationships/image" Target="../media/image559.png"/><Relationship Id="rId20" Type="http://schemas.openxmlformats.org/officeDocument/2006/relationships/customXml" Target="../ink/ink3991.xml"/><Relationship Id="rId41" Type="http://schemas.openxmlformats.org/officeDocument/2006/relationships/image" Target="../media/image58.png"/><Relationship Id="rId54" Type="http://schemas.openxmlformats.org/officeDocument/2006/relationships/customXml" Target="../ink/ink40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84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995.xml"/><Relationship Id="rId36" Type="http://schemas.openxmlformats.org/officeDocument/2006/relationships/customXml" Target="../ink/ink3999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" Type="http://schemas.openxmlformats.org/officeDocument/2006/relationships/customXml" Target="../ink/ink3986.xml"/><Relationship Id="rId31" Type="http://schemas.openxmlformats.org/officeDocument/2006/relationships/image" Target="../media/image545.png"/><Relationship Id="rId44" Type="http://schemas.openxmlformats.org/officeDocument/2006/relationships/customXml" Target="../ink/ink4003.xml"/><Relationship Id="rId52" Type="http://schemas.openxmlformats.org/officeDocument/2006/relationships/customXml" Target="../ink/ink4007.xml"/><Relationship Id="rId60" Type="http://schemas.openxmlformats.org/officeDocument/2006/relationships/customXml" Target="../ink/ink4011.xml"/><Relationship Id="rId4" Type="http://schemas.openxmlformats.org/officeDocument/2006/relationships/customXml" Target="../ink/ink3983.xml"/><Relationship Id="rId9" Type="http://schemas.openxmlformats.org/officeDocument/2006/relationships/image" Target="../media/image534.png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4020.xml"/><Relationship Id="rId26" Type="http://schemas.openxmlformats.org/officeDocument/2006/relationships/customXml" Target="../ink/ink4024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4028.xml"/><Relationship Id="rId42" Type="http://schemas.openxmlformats.org/officeDocument/2006/relationships/customXml" Target="../ink/ink4032.xml"/><Relationship Id="rId47" Type="http://schemas.openxmlformats.org/officeDocument/2006/relationships/image" Target="../media/image554.png"/><Relationship Id="rId50" Type="http://schemas.openxmlformats.org/officeDocument/2006/relationships/customXml" Target="../ink/ink4036.xml"/><Relationship Id="rId55" Type="http://schemas.openxmlformats.org/officeDocument/2006/relationships/image" Target="../media/image557.png"/><Relationship Id="rId63" Type="http://schemas.openxmlformats.org/officeDocument/2006/relationships/image" Target="../media/image561.png"/><Relationship Id="rId7" Type="http://schemas.openxmlformats.org/officeDocument/2006/relationships/image" Target="../media/image533.png"/><Relationship Id="rId2" Type="http://schemas.openxmlformats.org/officeDocument/2006/relationships/customXml" Target="../ink/ink4012.xml"/><Relationship Id="rId16" Type="http://schemas.openxmlformats.org/officeDocument/2006/relationships/customXml" Target="../ink/ink4019.xml"/><Relationship Id="rId29" Type="http://schemas.openxmlformats.org/officeDocument/2006/relationships/image" Target="../media/image544.png"/><Relationship Id="rId11" Type="http://schemas.openxmlformats.org/officeDocument/2006/relationships/image" Target="../media/image535.png"/><Relationship Id="rId24" Type="http://schemas.openxmlformats.org/officeDocument/2006/relationships/customXml" Target="../ink/ink4023.xml"/><Relationship Id="rId32" Type="http://schemas.openxmlformats.org/officeDocument/2006/relationships/customXml" Target="../ink/ink4027.xml"/><Relationship Id="rId37" Type="http://schemas.openxmlformats.org/officeDocument/2006/relationships/image" Target="../media/image548.png"/><Relationship Id="rId40" Type="http://schemas.openxmlformats.org/officeDocument/2006/relationships/customXml" Target="../ink/ink4031.xml"/><Relationship Id="rId45" Type="http://schemas.openxmlformats.org/officeDocument/2006/relationships/image" Target="../media/image553.png"/><Relationship Id="rId53" Type="http://schemas.openxmlformats.org/officeDocument/2006/relationships/image" Target="../media/image556.png"/><Relationship Id="rId58" Type="http://schemas.openxmlformats.org/officeDocument/2006/relationships/customXml" Target="../ink/ink4040.xml"/><Relationship Id="rId5" Type="http://schemas.openxmlformats.org/officeDocument/2006/relationships/image" Target="../media/image532.png"/><Relationship Id="rId61" Type="http://schemas.openxmlformats.org/officeDocument/2006/relationships/image" Target="../media/image560.png"/><Relationship Id="rId19" Type="http://schemas.openxmlformats.org/officeDocument/2006/relationships/image" Target="../media/image539.png"/><Relationship Id="rId14" Type="http://schemas.openxmlformats.org/officeDocument/2006/relationships/customXml" Target="../ink/ink4018.xml"/><Relationship Id="rId22" Type="http://schemas.openxmlformats.org/officeDocument/2006/relationships/customXml" Target="../ink/ink4022.xml"/><Relationship Id="rId27" Type="http://schemas.openxmlformats.org/officeDocument/2006/relationships/image" Target="../media/image543.png"/><Relationship Id="rId30" Type="http://schemas.openxmlformats.org/officeDocument/2006/relationships/customXml" Target="../ink/ink4026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48" Type="http://schemas.openxmlformats.org/officeDocument/2006/relationships/customXml" Target="../ink/ink4035.xml"/><Relationship Id="rId56" Type="http://schemas.openxmlformats.org/officeDocument/2006/relationships/customXml" Target="../ink/ink4039.xml"/><Relationship Id="rId8" Type="http://schemas.openxmlformats.org/officeDocument/2006/relationships/customXml" Target="../ink/ink4015.xml"/><Relationship Id="rId51" Type="http://schemas.openxmlformats.org/officeDocument/2006/relationships/image" Target="../media/image555.png"/><Relationship Id="rId3" Type="http://schemas.openxmlformats.org/officeDocument/2006/relationships/image" Target="../media/image531.png"/><Relationship Id="rId12" Type="http://schemas.openxmlformats.org/officeDocument/2006/relationships/customXml" Target="../ink/ink4017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4030.xml"/><Relationship Id="rId46" Type="http://schemas.openxmlformats.org/officeDocument/2006/relationships/customXml" Target="../ink/ink4034.xml"/><Relationship Id="rId59" Type="http://schemas.openxmlformats.org/officeDocument/2006/relationships/image" Target="../media/image559.png"/><Relationship Id="rId20" Type="http://schemas.openxmlformats.org/officeDocument/2006/relationships/customXml" Target="../ink/ink4021.xml"/><Relationship Id="rId41" Type="http://schemas.openxmlformats.org/officeDocument/2006/relationships/image" Target="../media/image58.png"/><Relationship Id="rId54" Type="http://schemas.openxmlformats.org/officeDocument/2006/relationships/customXml" Target="../ink/ink4038.xml"/><Relationship Id="rId62" Type="http://schemas.openxmlformats.org/officeDocument/2006/relationships/customXml" Target="../ink/ink40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14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4025.xml"/><Relationship Id="rId36" Type="http://schemas.openxmlformats.org/officeDocument/2006/relationships/customXml" Target="../ink/ink4029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" Type="http://schemas.openxmlformats.org/officeDocument/2006/relationships/customXml" Target="../ink/ink4016.xml"/><Relationship Id="rId31" Type="http://schemas.openxmlformats.org/officeDocument/2006/relationships/image" Target="../media/image545.png"/><Relationship Id="rId44" Type="http://schemas.openxmlformats.org/officeDocument/2006/relationships/customXml" Target="../ink/ink4033.xml"/><Relationship Id="rId52" Type="http://schemas.openxmlformats.org/officeDocument/2006/relationships/customXml" Target="../ink/ink4037.xml"/><Relationship Id="rId60" Type="http://schemas.openxmlformats.org/officeDocument/2006/relationships/customXml" Target="../ink/ink4041.xml"/><Relationship Id="rId4" Type="http://schemas.openxmlformats.org/officeDocument/2006/relationships/customXml" Target="../ink/ink4013.xml"/><Relationship Id="rId9" Type="http://schemas.openxmlformats.org/officeDocument/2006/relationships/image" Target="../media/image534.png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55.xml"/><Relationship Id="rId21" Type="http://schemas.openxmlformats.org/officeDocument/2006/relationships/image" Target="../media/image540.png"/><Relationship Id="rId42" Type="http://schemas.openxmlformats.org/officeDocument/2006/relationships/customXml" Target="../ink/ink4063.xml"/><Relationship Id="rId47" Type="http://schemas.openxmlformats.org/officeDocument/2006/relationships/image" Target="../media/image554.png"/><Relationship Id="rId63" Type="http://schemas.openxmlformats.org/officeDocument/2006/relationships/image" Target="../media/image561.png"/><Relationship Id="rId68" Type="http://schemas.openxmlformats.org/officeDocument/2006/relationships/customXml" Target="../ink/ink4076.xml"/><Relationship Id="rId84" Type="http://schemas.openxmlformats.org/officeDocument/2006/relationships/customXml" Target="../ink/ink4084.xml"/><Relationship Id="rId16" Type="http://schemas.openxmlformats.org/officeDocument/2006/relationships/customXml" Target="../ink/ink4050.xml"/><Relationship Id="rId11" Type="http://schemas.openxmlformats.org/officeDocument/2006/relationships/image" Target="../media/image535.png"/><Relationship Id="rId32" Type="http://schemas.openxmlformats.org/officeDocument/2006/relationships/customXml" Target="../ink/ink4058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4071.xml"/><Relationship Id="rId74" Type="http://schemas.openxmlformats.org/officeDocument/2006/relationships/customXml" Target="../ink/ink4079.xml"/><Relationship Id="rId79" Type="http://schemas.openxmlformats.org/officeDocument/2006/relationships/image" Target="../media/image568.png"/><Relationship Id="rId5" Type="http://schemas.openxmlformats.org/officeDocument/2006/relationships/image" Target="../media/image532.png"/><Relationship Id="rId19" Type="http://schemas.openxmlformats.org/officeDocument/2006/relationships/image" Target="../media/image539.png"/><Relationship Id="rId14" Type="http://schemas.openxmlformats.org/officeDocument/2006/relationships/customXml" Target="../ink/ink4049.xml"/><Relationship Id="rId22" Type="http://schemas.openxmlformats.org/officeDocument/2006/relationships/customXml" Target="../ink/ink4053.xml"/><Relationship Id="rId27" Type="http://schemas.openxmlformats.org/officeDocument/2006/relationships/image" Target="../media/image543.png"/><Relationship Id="rId30" Type="http://schemas.openxmlformats.org/officeDocument/2006/relationships/customXml" Target="../ink/ink4057.xml"/><Relationship Id="rId35" Type="http://schemas.openxmlformats.org/officeDocument/2006/relationships/image" Target="../media/image547.png"/><Relationship Id="rId43" Type="http://schemas.openxmlformats.org/officeDocument/2006/relationships/image" Target="../media/image550.png"/><Relationship Id="rId48" Type="http://schemas.openxmlformats.org/officeDocument/2006/relationships/customXml" Target="../ink/ink4066.xml"/><Relationship Id="rId56" Type="http://schemas.openxmlformats.org/officeDocument/2006/relationships/customXml" Target="../ink/ink4070.xml"/><Relationship Id="rId64" Type="http://schemas.openxmlformats.org/officeDocument/2006/relationships/customXml" Target="../ink/ink4074.xml"/><Relationship Id="rId69" Type="http://schemas.openxmlformats.org/officeDocument/2006/relationships/image" Target="../media/image564.png"/><Relationship Id="rId77" Type="http://schemas.openxmlformats.org/officeDocument/2006/relationships/image" Target="../media/image567.png"/><Relationship Id="rId8" Type="http://schemas.openxmlformats.org/officeDocument/2006/relationships/customXml" Target="../ink/ink4046.xml"/><Relationship Id="rId51" Type="http://schemas.openxmlformats.org/officeDocument/2006/relationships/image" Target="../media/image555.png"/><Relationship Id="rId72" Type="http://schemas.openxmlformats.org/officeDocument/2006/relationships/customXml" Target="../ink/ink4078.xml"/><Relationship Id="rId80" Type="http://schemas.openxmlformats.org/officeDocument/2006/relationships/customXml" Target="../ink/ink4082.xml"/><Relationship Id="rId85" Type="http://schemas.openxmlformats.org/officeDocument/2006/relationships/image" Target="../media/image571.png"/><Relationship Id="rId3" Type="http://schemas.openxmlformats.org/officeDocument/2006/relationships/image" Target="../media/image531.png"/><Relationship Id="rId12" Type="http://schemas.openxmlformats.org/officeDocument/2006/relationships/customXml" Target="../ink/ink4048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4061.xml"/><Relationship Id="rId46" Type="http://schemas.openxmlformats.org/officeDocument/2006/relationships/customXml" Target="../ink/ink4065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4052.xml"/><Relationship Id="rId41" Type="http://schemas.openxmlformats.org/officeDocument/2006/relationships/image" Target="../media/image58.png"/><Relationship Id="rId54" Type="http://schemas.openxmlformats.org/officeDocument/2006/relationships/customXml" Target="../ink/ink4069.xml"/><Relationship Id="rId62" Type="http://schemas.openxmlformats.org/officeDocument/2006/relationships/customXml" Target="../ink/ink4073.xml"/><Relationship Id="rId70" Type="http://schemas.openxmlformats.org/officeDocument/2006/relationships/customXml" Target="../ink/ink4077.xml"/><Relationship Id="rId75" Type="http://schemas.openxmlformats.org/officeDocument/2006/relationships/image" Target="../media/image566.png"/><Relationship Id="rId83" Type="http://schemas.openxmlformats.org/officeDocument/2006/relationships/image" Target="../media/image5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5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4056.xml"/><Relationship Id="rId36" Type="http://schemas.openxmlformats.org/officeDocument/2006/relationships/customXml" Target="../ink/ink4060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" Type="http://schemas.openxmlformats.org/officeDocument/2006/relationships/customXml" Target="../ink/ink4047.xml"/><Relationship Id="rId31" Type="http://schemas.openxmlformats.org/officeDocument/2006/relationships/image" Target="../media/image545.png"/><Relationship Id="rId44" Type="http://schemas.openxmlformats.org/officeDocument/2006/relationships/customXml" Target="../ink/ink4064.xml"/><Relationship Id="rId52" Type="http://schemas.openxmlformats.org/officeDocument/2006/relationships/customXml" Target="../ink/ink4068.xml"/><Relationship Id="rId60" Type="http://schemas.openxmlformats.org/officeDocument/2006/relationships/customXml" Target="../ink/ink4072.xml"/><Relationship Id="rId65" Type="http://schemas.openxmlformats.org/officeDocument/2006/relationships/image" Target="../media/image562.png"/><Relationship Id="rId73" Type="http://schemas.openxmlformats.org/officeDocument/2006/relationships/image" Target="../media/image2610.png"/><Relationship Id="rId78" Type="http://schemas.openxmlformats.org/officeDocument/2006/relationships/customXml" Target="../ink/ink4081.xml"/><Relationship Id="rId81" Type="http://schemas.openxmlformats.org/officeDocument/2006/relationships/image" Target="../media/image569.png"/><Relationship Id="rId4" Type="http://schemas.openxmlformats.org/officeDocument/2006/relationships/customXml" Target="../ink/ink4044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4051.xml"/><Relationship Id="rId39" Type="http://schemas.openxmlformats.org/officeDocument/2006/relationships/image" Target="../media/image549.png"/><Relationship Id="rId34" Type="http://schemas.openxmlformats.org/officeDocument/2006/relationships/customXml" Target="../ink/ink4059.xml"/><Relationship Id="rId50" Type="http://schemas.openxmlformats.org/officeDocument/2006/relationships/customXml" Target="../ink/ink4067.xml"/><Relationship Id="rId55" Type="http://schemas.openxmlformats.org/officeDocument/2006/relationships/image" Target="../media/image557.png"/><Relationship Id="rId76" Type="http://schemas.openxmlformats.org/officeDocument/2006/relationships/customXml" Target="../ink/ink4080.xml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2" Type="http://schemas.openxmlformats.org/officeDocument/2006/relationships/customXml" Target="../ink/ink4043.xml"/><Relationship Id="rId29" Type="http://schemas.openxmlformats.org/officeDocument/2006/relationships/image" Target="../media/image544.png"/><Relationship Id="rId24" Type="http://schemas.openxmlformats.org/officeDocument/2006/relationships/customXml" Target="../ink/ink4054.xml"/><Relationship Id="rId40" Type="http://schemas.openxmlformats.org/officeDocument/2006/relationships/customXml" Target="../ink/ink4062.xml"/><Relationship Id="rId45" Type="http://schemas.openxmlformats.org/officeDocument/2006/relationships/image" Target="../media/image553.png"/><Relationship Id="rId66" Type="http://schemas.openxmlformats.org/officeDocument/2006/relationships/customXml" Target="../ink/ink4075.xml"/><Relationship Id="rId61" Type="http://schemas.openxmlformats.org/officeDocument/2006/relationships/image" Target="../media/image560.png"/><Relationship Id="rId82" Type="http://schemas.openxmlformats.org/officeDocument/2006/relationships/customXml" Target="../ink/ink4083.xml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97.xml"/><Relationship Id="rId21" Type="http://schemas.openxmlformats.org/officeDocument/2006/relationships/image" Target="../media/image540.png"/><Relationship Id="rId42" Type="http://schemas.openxmlformats.org/officeDocument/2006/relationships/customXml" Target="../ink/ink4105.xml"/><Relationship Id="rId47" Type="http://schemas.openxmlformats.org/officeDocument/2006/relationships/image" Target="../media/image554.png"/><Relationship Id="rId63" Type="http://schemas.openxmlformats.org/officeDocument/2006/relationships/image" Target="../media/image561.png"/><Relationship Id="rId68" Type="http://schemas.openxmlformats.org/officeDocument/2006/relationships/customXml" Target="../ink/ink4118.xml"/><Relationship Id="rId84" Type="http://schemas.openxmlformats.org/officeDocument/2006/relationships/customXml" Target="../ink/ink4126.xml"/><Relationship Id="rId89" Type="http://schemas.openxmlformats.org/officeDocument/2006/relationships/image" Target="../media/image573.png"/><Relationship Id="rId16" Type="http://schemas.openxmlformats.org/officeDocument/2006/relationships/customXml" Target="../ink/ink4092.xml"/><Relationship Id="rId11" Type="http://schemas.openxmlformats.org/officeDocument/2006/relationships/image" Target="../media/image535.png"/><Relationship Id="rId32" Type="http://schemas.openxmlformats.org/officeDocument/2006/relationships/customXml" Target="../ink/ink4100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4113.xml"/><Relationship Id="rId74" Type="http://schemas.openxmlformats.org/officeDocument/2006/relationships/customXml" Target="../ink/ink4121.xml"/><Relationship Id="rId79" Type="http://schemas.openxmlformats.org/officeDocument/2006/relationships/image" Target="../media/image568.png"/><Relationship Id="rId5" Type="http://schemas.openxmlformats.org/officeDocument/2006/relationships/image" Target="../media/image532.png"/><Relationship Id="rId90" Type="http://schemas.openxmlformats.org/officeDocument/2006/relationships/customXml" Target="../ink/ink4129.xml"/><Relationship Id="rId95" Type="http://schemas.openxmlformats.org/officeDocument/2006/relationships/image" Target="../media/image576.png"/><Relationship Id="rId22" Type="http://schemas.openxmlformats.org/officeDocument/2006/relationships/customXml" Target="../ink/ink4095.xml"/><Relationship Id="rId27" Type="http://schemas.openxmlformats.org/officeDocument/2006/relationships/image" Target="../media/image543.png"/><Relationship Id="rId43" Type="http://schemas.openxmlformats.org/officeDocument/2006/relationships/image" Target="../media/image550.png"/><Relationship Id="rId48" Type="http://schemas.openxmlformats.org/officeDocument/2006/relationships/customXml" Target="../ink/ink4108.xml"/><Relationship Id="rId64" Type="http://schemas.openxmlformats.org/officeDocument/2006/relationships/customXml" Target="../ink/ink4116.xml"/><Relationship Id="rId69" Type="http://schemas.openxmlformats.org/officeDocument/2006/relationships/image" Target="../media/image564.png"/><Relationship Id="rId8" Type="http://schemas.openxmlformats.org/officeDocument/2006/relationships/customXml" Target="../ink/ink4088.xml"/><Relationship Id="rId51" Type="http://schemas.openxmlformats.org/officeDocument/2006/relationships/image" Target="../media/image555.png"/><Relationship Id="rId72" Type="http://schemas.openxmlformats.org/officeDocument/2006/relationships/customXml" Target="../ink/ink4120.xml"/><Relationship Id="rId80" Type="http://schemas.openxmlformats.org/officeDocument/2006/relationships/customXml" Target="../ink/ink4124.xml"/><Relationship Id="rId85" Type="http://schemas.openxmlformats.org/officeDocument/2006/relationships/image" Target="../media/image571.png"/><Relationship Id="rId93" Type="http://schemas.openxmlformats.org/officeDocument/2006/relationships/image" Target="../media/image575.png"/><Relationship Id="rId3" Type="http://schemas.openxmlformats.org/officeDocument/2006/relationships/image" Target="../media/image531.png"/><Relationship Id="rId12" Type="http://schemas.openxmlformats.org/officeDocument/2006/relationships/customXml" Target="../ink/ink4090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4103.xml"/><Relationship Id="rId46" Type="http://schemas.openxmlformats.org/officeDocument/2006/relationships/customXml" Target="../ink/ink4107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4094.xml"/><Relationship Id="rId41" Type="http://schemas.openxmlformats.org/officeDocument/2006/relationships/image" Target="../media/image58.png"/><Relationship Id="rId54" Type="http://schemas.openxmlformats.org/officeDocument/2006/relationships/customXml" Target="../ink/ink4111.xml"/><Relationship Id="rId62" Type="http://schemas.openxmlformats.org/officeDocument/2006/relationships/customXml" Target="../ink/ink4115.xml"/><Relationship Id="rId70" Type="http://schemas.openxmlformats.org/officeDocument/2006/relationships/customXml" Target="../ink/ink4119.xml"/><Relationship Id="rId75" Type="http://schemas.openxmlformats.org/officeDocument/2006/relationships/image" Target="../media/image566.png"/><Relationship Id="rId83" Type="http://schemas.openxmlformats.org/officeDocument/2006/relationships/image" Target="../media/image570.png"/><Relationship Id="rId88" Type="http://schemas.openxmlformats.org/officeDocument/2006/relationships/customXml" Target="../ink/ink4128.xml"/><Relationship Id="rId91" Type="http://schemas.openxmlformats.org/officeDocument/2006/relationships/image" Target="../media/image5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87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4098.xml"/><Relationship Id="rId36" Type="http://schemas.openxmlformats.org/officeDocument/2006/relationships/customXml" Target="../ink/ink4102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" Type="http://schemas.openxmlformats.org/officeDocument/2006/relationships/customXml" Target="../ink/ink4089.xml"/><Relationship Id="rId31" Type="http://schemas.openxmlformats.org/officeDocument/2006/relationships/image" Target="../media/image545.png"/><Relationship Id="rId44" Type="http://schemas.openxmlformats.org/officeDocument/2006/relationships/customXml" Target="../ink/ink4106.xml"/><Relationship Id="rId52" Type="http://schemas.openxmlformats.org/officeDocument/2006/relationships/customXml" Target="../ink/ink4110.xml"/><Relationship Id="rId60" Type="http://schemas.openxmlformats.org/officeDocument/2006/relationships/customXml" Target="../ink/ink4114.xml"/><Relationship Id="rId65" Type="http://schemas.openxmlformats.org/officeDocument/2006/relationships/image" Target="../media/image562.png"/><Relationship Id="rId73" Type="http://schemas.openxmlformats.org/officeDocument/2006/relationships/image" Target="../media/image2610.png"/><Relationship Id="rId78" Type="http://schemas.openxmlformats.org/officeDocument/2006/relationships/customXml" Target="../ink/ink4123.xml"/><Relationship Id="rId81" Type="http://schemas.openxmlformats.org/officeDocument/2006/relationships/image" Target="../media/image569.png"/><Relationship Id="rId86" Type="http://schemas.openxmlformats.org/officeDocument/2006/relationships/customXml" Target="../ink/ink4127.xml"/><Relationship Id="rId94" Type="http://schemas.openxmlformats.org/officeDocument/2006/relationships/customXml" Target="../ink/ink4131.xml"/><Relationship Id="rId4" Type="http://schemas.openxmlformats.org/officeDocument/2006/relationships/customXml" Target="../ink/ink4086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4093.xml"/><Relationship Id="rId39" Type="http://schemas.openxmlformats.org/officeDocument/2006/relationships/image" Target="../media/image549.png"/><Relationship Id="rId34" Type="http://schemas.openxmlformats.org/officeDocument/2006/relationships/customXml" Target="../ink/ink4101.xml"/><Relationship Id="rId50" Type="http://schemas.openxmlformats.org/officeDocument/2006/relationships/customXml" Target="../ink/ink4109.xml"/><Relationship Id="rId55" Type="http://schemas.openxmlformats.org/officeDocument/2006/relationships/image" Target="../media/image557.png"/><Relationship Id="rId76" Type="http://schemas.openxmlformats.org/officeDocument/2006/relationships/customXml" Target="../ink/ink4122.xml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4130.xml"/><Relationship Id="rId2" Type="http://schemas.openxmlformats.org/officeDocument/2006/relationships/customXml" Target="../ink/ink4085.xml"/><Relationship Id="rId29" Type="http://schemas.openxmlformats.org/officeDocument/2006/relationships/image" Target="../media/image544.png"/><Relationship Id="rId24" Type="http://schemas.openxmlformats.org/officeDocument/2006/relationships/customXml" Target="../ink/ink4096.xml"/><Relationship Id="rId40" Type="http://schemas.openxmlformats.org/officeDocument/2006/relationships/customXml" Target="../ink/ink4104.xml"/><Relationship Id="rId45" Type="http://schemas.openxmlformats.org/officeDocument/2006/relationships/image" Target="../media/image553.png"/><Relationship Id="rId66" Type="http://schemas.openxmlformats.org/officeDocument/2006/relationships/customXml" Target="../ink/ink4117.xml"/><Relationship Id="rId87" Type="http://schemas.openxmlformats.org/officeDocument/2006/relationships/image" Target="../media/image572.png"/><Relationship Id="rId61" Type="http://schemas.openxmlformats.org/officeDocument/2006/relationships/image" Target="../media/image560.png"/><Relationship Id="rId82" Type="http://schemas.openxmlformats.org/officeDocument/2006/relationships/customXml" Target="../ink/ink4125.xml"/><Relationship Id="rId19" Type="http://schemas.openxmlformats.org/officeDocument/2006/relationships/image" Target="../media/image539.png"/><Relationship Id="rId14" Type="http://schemas.openxmlformats.org/officeDocument/2006/relationships/customXml" Target="../ink/ink4091.xml"/><Relationship Id="rId30" Type="http://schemas.openxmlformats.org/officeDocument/2006/relationships/customXml" Target="../ink/ink4099.xml"/><Relationship Id="rId35" Type="http://schemas.openxmlformats.org/officeDocument/2006/relationships/image" Target="../media/image547.png"/><Relationship Id="rId56" Type="http://schemas.openxmlformats.org/officeDocument/2006/relationships/customXml" Target="../ink/ink4112.xml"/><Relationship Id="rId77" Type="http://schemas.openxmlformats.org/officeDocument/2006/relationships/image" Target="../media/image567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0.xml"/><Relationship Id="rId13" Type="http://schemas.openxmlformats.org/officeDocument/2006/relationships/image" Target="../media/image910.png"/><Relationship Id="rId3" Type="http://schemas.openxmlformats.org/officeDocument/2006/relationships/image" Target="../media/image4100.png"/><Relationship Id="rId7" Type="http://schemas.openxmlformats.org/officeDocument/2006/relationships/image" Target="../media/image6100.png"/><Relationship Id="rId12" Type="http://schemas.openxmlformats.org/officeDocument/2006/relationships/customXml" Target="../ink/ink202.xml"/><Relationship Id="rId2" Type="http://schemas.openxmlformats.org/officeDocument/2006/relationships/customXml" Target="../ink/ink1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.xml"/><Relationship Id="rId11" Type="http://schemas.openxmlformats.org/officeDocument/2006/relationships/image" Target="../media/image831.png"/><Relationship Id="rId5" Type="http://schemas.openxmlformats.org/officeDocument/2006/relationships/image" Target="../media/image5100.png"/><Relationship Id="rId15" Type="http://schemas.openxmlformats.org/officeDocument/2006/relationships/image" Target="../media/image1010.png"/><Relationship Id="rId10" Type="http://schemas.openxmlformats.org/officeDocument/2006/relationships/customXml" Target="../ink/ink201.xml"/><Relationship Id="rId4" Type="http://schemas.openxmlformats.org/officeDocument/2006/relationships/customXml" Target="../ink/ink198.xml"/><Relationship Id="rId9" Type="http://schemas.openxmlformats.org/officeDocument/2006/relationships/image" Target="../media/image7100.png"/><Relationship Id="rId14" Type="http://schemas.openxmlformats.org/officeDocument/2006/relationships/customXml" Target="../ink/ink203.xml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44.xml"/><Relationship Id="rId21" Type="http://schemas.openxmlformats.org/officeDocument/2006/relationships/image" Target="../media/image540.png"/><Relationship Id="rId42" Type="http://schemas.openxmlformats.org/officeDocument/2006/relationships/customXml" Target="../ink/ink4152.xml"/><Relationship Id="rId47" Type="http://schemas.openxmlformats.org/officeDocument/2006/relationships/image" Target="../media/image554.png"/><Relationship Id="rId63" Type="http://schemas.openxmlformats.org/officeDocument/2006/relationships/image" Target="../media/image561.png"/><Relationship Id="rId68" Type="http://schemas.openxmlformats.org/officeDocument/2006/relationships/customXml" Target="../ink/ink4165.xml"/><Relationship Id="rId84" Type="http://schemas.openxmlformats.org/officeDocument/2006/relationships/customXml" Target="../ink/ink4173.xml"/><Relationship Id="rId89" Type="http://schemas.openxmlformats.org/officeDocument/2006/relationships/image" Target="../media/image573.png"/><Relationship Id="rId16" Type="http://schemas.openxmlformats.org/officeDocument/2006/relationships/customXml" Target="../ink/ink4139.xml"/><Relationship Id="rId11" Type="http://schemas.openxmlformats.org/officeDocument/2006/relationships/image" Target="../media/image535.png"/><Relationship Id="rId32" Type="http://schemas.openxmlformats.org/officeDocument/2006/relationships/customXml" Target="../ink/ink4147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4160.xml"/><Relationship Id="rId74" Type="http://schemas.openxmlformats.org/officeDocument/2006/relationships/customXml" Target="../ink/ink4168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5" Type="http://schemas.openxmlformats.org/officeDocument/2006/relationships/image" Target="../media/image532.png"/><Relationship Id="rId90" Type="http://schemas.openxmlformats.org/officeDocument/2006/relationships/customXml" Target="../ink/ink4176.xml"/><Relationship Id="rId95" Type="http://schemas.openxmlformats.org/officeDocument/2006/relationships/image" Target="../media/image576.png"/><Relationship Id="rId22" Type="http://schemas.openxmlformats.org/officeDocument/2006/relationships/customXml" Target="../ink/ink4142.xml"/><Relationship Id="rId27" Type="http://schemas.openxmlformats.org/officeDocument/2006/relationships/image" Target="../media/image543.png"/><Relationship Id="rId43" Type="http://schemas.openxmlformats.org/officeDocument/2006/relationships/image" Target="../media/image550.png"/><Relationship Id="rId48" Type="http://schemas.openxmlformats.org/officeDocument/2006/relationships/customXml" Target="../ink/ink4155.xml"/><Relationship Id="rId64" Type="http://schemas.openxmlformats.org/officeDocument/2006/relationships/customXml" Target="../ink/ink4163.xml"/><Relationship Id="rId69" Type="http://schemas.openxmlformats.org/officeDocument/2006/relationships/image" Target="../media/image564.png"/><Relationship Id="rId80" Type="http://schemas.openxmlformats.org/officeDocument/2006/relationships/customXml" Target="../ink/ink4171.xml"/><Relationship Id="rId85" Type="http://schemas.openxmlformats.org/officeDocument/2006/relationships/image" Target="../media/image571.png"/><Relationship Id="rId12" Type="http://schemas.openxmlformats.org/officeDocument/2006/relationships/customXml" Target="../ink/ink4137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4150.xml"/><Relationship Id="rId46" Type="http://schemas.openxmlformats.org/officeDocument/2006/relationships/customXml" Target="../ink/ink4154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4141.xml"/><Relationship Id="rId41" Type="http://schemas.openxmlformats.org/officeDocument/2006/relationships/image" Target="../media/image58.png"/><Relationship Id="rId54" Type="http://schemas.openxmlformats.org/officeDocument/2006/relationships/customXml" Target="../ink/ink4158.xml"/><Relationship Id="rId62" Type="http://schemas.openxmlformats.org/officeDocument/2006/relationships/customXml" Target="../ink/ink4162.xml"/><Relationship Id="rId70" Type="http://schemas.openxmlformats.org/officeDocument/2006/relationships/customXml" Target="../ink/ink4166.xml"/><Relationship Id="rId75" Type="http://schemas.openxmlformats.org/officeDocument/2006/relationships/image" Target="../media/image566.png"/><Relationship Id="rId83" Type="http://schemas.openxmlformats.org/officeDocument/2006/relationships/image" Target="../media/image570.png"/><Relationship Id="rId88" Type="http://schemas.openxmlformats.org/officeDocument/2006/relationships/customXml" Target="../ink/ink4175.xml"/><Relationship Id="rId91" Type="http://schemas.openxmlformats.org/officeDocument/2006/relationships/image" Target="../media/image574.png"/><Relationship Id="rId96" Type="http://schemas.openxmlformats.org/officeDocument/2006/relationships/customXml" Target="../ink/ink41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34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4145.xml"/><Relationship Id="rId36" Type="http://schemas.openxmlformats.org/officeDocument/2006/relationships/customXml" Target="../ink/ink4149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" Type="http://schemas.openxmlformats.org/officeDocument/2006/relationships/customXml" Target="../ink/ink4136.xml"/><Relationship Id="rId31" Type="http://schemas.openxmlformats.org/officeDocument/2006/relationships/image" Target="../media/image545.png"/><Relationship Id="rId44" Type="http://schemas.openxmlformats.org/officeDocument/2006/relationships/customXml" Target="../ink/ink4153.xml"/><Relationship Id="rId52" Type="http://schemas.openxmlformats.org/officeDocument/2006/relationships/customXml" Target="../ink/ink4157.xml"/><Relationship Id="rId60" Type="http://schemas.openxmlformats.org/officeDocument/2006/relationships/customXml" Target="../ink/ink4161.xml"/><Relationship Id="rId65" Type="http://schemas.openxmlformats.org/officeDocument/2006/relationships/image" Target="../media/image562.png"/><Relationship Id="rId73" Type="http://schemas.openxmlformats.org/officeDocument/2006/relationships/image" Target="../media/image2610.png"/><Relationship Id="rId78" Type="http://schemas.openxmlformats.org/officeDocument/2006/relationships/customXml" Target="../ink/ink4170.xml"/><Relationship Id="rId81" Type="http://schemas.openxmlformats.org/officeDocument/2006/relationships/image" Target="../media/image569.png"/><Relationship Id="rId86" Type="http://schemas.openxmlformats.org/officeDocument/2006/relationships/customXml" Target="../ink/ink4174.xml"/><Relationship Id="rId94" Type="http://schemas.openxmlformats.org/officeDocument/2006/relationships/customXml" Target="../ink/ink4178.xml"/><Relationship Id="rId99" Type="http://schemas.openxmlformats.org/officeDocument/2006/relationships/customXml" Target="../ink/ink4181.xml"/><Relationship Id="rId101" Type="http://schemas.openxmlformats.org/officeDocument/2006/relationships/customXml" Target="../ink/ink4182.xml"/><Relationship Id="rId4" Type="http://schemas.openxmlformats.org/officeDocument/2006/relationships/customXml" Target="../ink/ink4133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4140.xml"/><Relationship Id="rId39" Type="http://schemas.openxmlformats.org/officeDocument/2006/relationships/image" Target="../media/image549.png"/><Relationship Id="rId34" Type="http://schemas.openxmlformats.org/officeDocument/2006/relationships/customXml" Target="../ink/ink4148.xml"/><Relationship Id="rId50" Type="http://schemas.openxmlformats.org/officeDocument/2006/relationships/customXml" Target="../ink/ink4156.xml"/><Relationship Id="rId55" Type="http://schemas.openxmlformats.org/officeDocument/2006/relationships/image" Target="../media/image557.png"/><Relationship Id="rId76" Type="http://schemas.openxmlformats.org/officeDocument/2006/relationships/customXml" Target="../ink/ink4169.xml"/><Relationship Id="rId97" Type="http://schemas.openxmlformats.org/officeDocument/2006/relationships/image" Target="../media/image577.png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4177.xml"/><Relationship Id="rId2" Type="http://schemas.openxmlformats.org/officeDocument/2006/relationships/customXml" Target="../ink/ink4132.xml"/><Relationship Id="rId29" Type="http://schemas.openxmlformats.org/officeDocument/2006/relationships/image" Target="../media/image544.png"/><Relationship Id="rId24" Type="http://schemas.openxmlformats.org/officeDocument/2006/relationships/customXml" Target="../ink/ink4143.xml"/><Relationship Id="rId40" Type="http://schemas.openxmlformats.org/officeDocument/2006/relationships/customXml" Target="../ink/ink4151.xml"/><Relationship Id="rId45" Type="http://schemas.openxmlformats.org/officeDocument/2006/relationships/image" Target="../media/image553.png"/><Relationship Id="rId66" Type="http://schemas.openxmlformats.org/officeDocument/2006/relationships/customXml" Target="../ink/ink4164.xml"/><Relationship Id="rId87" Type="http://schemas.openxmlformats.org/officeDocument/2006/relationships/image" Target="../media/image572.png"/><Relationship Id="rId61" Type="http://schemas.openxmlformats.org/officeDocument/2006/relationships/image" Target="../media/image560.png"/><Relationship Id="rId82" Type="http://schemas.openxmlformats.org/officeDocument/2006/relationships/customXml" Target="../ink/ink4172.xml"/><Relationship Id="rId19" Type="http://schemas.openxmlformats.org/officeDocument/2006/relationships/image" Target="../media/image539.png"/><Relationship Id="rId14" Type="http://schemas.openxmlformats.org/officeDocument/2006/relationships/customXml" Target="../ink/ink4138.xml"/><Relationship Id="rId30" Type="http://schemas.openxmlformats.org/officeDocument/2006/relationships/customXml" Target="../ink/ink4146.xml"/><Relationship Id="rId35" Type="http://schemas.openxmlformats.org/officeDocument/2006/relationships/image" Target="../media/image547.png"/><Relationship Id="rId56" Type="http://schemas.openxmlformats.org/officeDocument/2006/relationships/customXml" Target="../ink/ink4159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8" Type="http://schemas.openxmlformats.org/officeDocument/2006/relationships/customXml" Target="../ink/ink4135.xml"/><Relationship Id="rId51" Type="http://schemas.openxmlformats.org/officeDocument/2006/relationships/image" Target="../media/image555.png"/><Relationship Id="rId72" Type="http://schemas.openxmlformats.org/officeDocument/2006/relationships/customXml" Target="../ink/ink4167.xml"/><Relationship Id="rId93" Type="http://schemas.openxmlformats.org/officeDocument/2006/relationships/image" Target="../media/image575.png"/><Relationship Id="rId98" Type="http://schemas.openxmlformats.org/officeDocument/2006/relationships/customXml" Target="../ink/ink4180.xml"/><Relationship Id="rId3" Type="http://schemas.openxmlformats.org/officeDocument/2006/relationships/image" Target="../media/image531.png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95.xml"/><Relationship Id="rId21" Type="http://schemas.openxmlformats.org/officeDocument/2006/relationships/image" Target="../media/image540.png"/><Relationship Id="rId42" Type="http://schemas.openxmlformats.org/officeDocument/2006/relationships/customXml" Target="../ink/ink4203.xml"/><Relationship Id="rId47" Type="http://schemas.openxmlformats.org/officeDocument/2006/relationships/image" Target="../media/image554.png"/><Relationship Id="rId63" Type="http://schemas.openxmlformats.org/officeDocument/2006/relationships/image" Target="../media/image561.png"/><Relationship Id="rId68" Type="http://schemas.openxmlformats.org/officeDocument/2006/relationships/customXml" Target="../ink/ink4216.xml"/><Relationship Id="rId84" Type="http://schemas.openxmlformats.org/officeDocument/2006/relationships/customXml" Target="../ink/ink4224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6" Type="http://schemas.openxmlformats.org/officeDocument/2006/relationships/customXml" Target="../ink/ink4190.xml"/><Relationship Id="rId107" Type="http://schemas.openxmlformats.org/officeDocument/2006/relationships/customXml" Target="../ink/ink4236.xml"/><Relationship Id="rId11" Type="http://schemas.openxmlformats.org/officeDocument/2006/relationships/image" Target="../media/image535.png"/><Relationship Id="rId32" Type="http://schemas.openxmlformats.org/officeDocument/2006/relationships/customXml" Target="../ink/ink4198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4211.xml"/><Relationship Id="rId74" Type="http://schemas.openxmlformats.org/officeDocument/2006/relationships/customXml" Target="../ink/ink4219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5" Type="http://schemas.openxmlformats.org/officeDocument/2006/relationships/image" Target="../media/image532.png"/><Relationship Id="rId90" Type="http://schemas.openxmlformats.org/officeDocument/2006/relationships/customXml" Target="../ink/ink4227.xml"/><Relationship Id="rId95" Type="http://schemas.openxmlformats.org/officeDocument/2006/relationships/image" Target="../media/image576.png"/><Relationship Id="rId22" Type="http://schemas.openxmlformats.org/officeDocument/2006/relationships/customXml" Target="../ink/ink4193.xml"/><Relationship Id="rId27" Type="http://schemas.openxmlformats.org/officeDocument/2006/relationships/image" Target="../media/image543.png"/><Relationship Id="rId43" Type="http://schemas.openxmlformats.org/officeDocument/2006/relationships/image" Target="../media/image550.png"/><Relationship Id="rId48" Type="http://schemas.openxmlformats.org/officeDocument/2006/relationships/customXml" Target="../ink/ink4206.xml"/><Relationship Id="rId64" Type="http://schemas.openxmlformats.org/officeDocument/2006/relationships/customXml" Target="../ink/ink4214.xml"/><Relationship Id="rId69" Type="http://schemas.openxmlformats.org/officeDocument/2006/relationships/image" Target="../media/image564.png"/><Relationship Id="rId80" Type="http://schemas.openxmlformats.org/officeDocument/2006/relationships/customXml" Target="../ink/ink4222.xml"/><Relationship Id="rId85" Type="http://schemas.openxmlformats.org/officeDocument/2006/relationships/image" Target="../media/image571.png"/><Relationship Id="rId12" Type="http://schemas.openxmlformats.org/officeDocument/2006/relationships/customXml" Target="../ink/ink4188.xml"/><Relationship Id="rId17" Type="http://schemas.openxmlformats.org/officeDocument/2006/relationships/image" Target="../media/image538.png"/><Relationship Id="rId33" Type="http://schemas.openxmlformats.org/officeDocument/2006/relationships/image" Target="../media/image546.png"/><Relationship Id="rId38" Type="http://schemas.openxmlformats.org/officeDocument/2006/relationships/customXml" Target="../ink/ink4201.xml"/><Relationship Id="rId59" Type="http://schemas.openxmlformats.org/officeDocument/2006/relationships/image" Target="../media/image559.png"/><Relationship Id="rId103" Type="http://schemas.openxmlformats.org/officeDocument/2006/relationships/customXml" Target="../ink/ink4234.xml"/><Relationship Id="rId108" Type="http://schemas.openxmlformats.org/officeDocument/2006/relationships/image" Target="../media/image582.png"/><Relationship Id="rId54" Type="http://schemas.openxmlformats.org/officeDocument/2006/relationships/customXml" Target="../ink/ink4209.xml"/><Relationship Id="rId70" Type="http://schemas.openxmlformats.org/officeDocument/2006/relationships/customXml" Target="../ink/ink4217.xml"/><Relationship Id="rId75" Type="http://schemas.openxmlformats.org/officeDocument/2006/relationships/image" Target="../media/image566.png"/><Relationship Id="rId91" Type="http://schemas.openxmlformats.org/officeDocument/2006/relationships/image" Target="../media/image574.png"/><Relationship Id="rId96" Type="http://schemas.openxmlformats.org/officeDocument/2006/relationships/customXml" Target="../ink/ink42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85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4196.xml"/><Relationship Id="rId36" Type="http://schemas.openxmlformats.org/officeDocument/2006/relationships/customXml" Target="../ink/ink4200.xml"/><Relationship Id="rId49" Type="http://schemas.openxmlformats.org/officeDocument/2006/relationships/image" Target="../media/image552.png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0" Type="http://schemas.openxmlformats.org/officeDocument/2006/relationships/customXml" Target="../ink/ink4187.xml"/><Relationship Id="rId31" Type="http://schemas.openxmlformats.org/officeDocument/2006/relationships/image" Target="../media/image545.png"/><Relationship Id="rId44" Type="http://schemas.openxmlformats.org/officeDocument/2006/relationships/customXml" Target="../ink/ink4204.xml"/><Relationship Id="rId52" Type="http://schemas.openxmlformats.org/officeDocument/2006/relationships/customXml" Target="../ink/ink4208.xml"/><Relationship Id="rId60" Type="http://schemas.openxmlformats.org/officeDocument/2006/relationships/customXml" Target="../ink/ink4212.xml"/><Relationship Id="rId65" Type="http://schemas.openxmlformats.org/officeDocument/2006/relationships/image" Target="../media/image562.png"/><Relationship Id="rId73" Type="http://schemas.openxmlformats.org/officeDocument/2006/relationships/image" Target="../media/image2610.png"/><Relationship Id="rId78" Type="http://schemas.openxmlformats.org/officeDocument/2006/relationships/customXml" Target="../ink/ink4221.xml"/><Relationship Id="rId81" Type="http://schemas.openxmlformats.org/officeDocument/2006/relationships/image" Target="../media/image569.png"/><Relationship Id="rId86" Type="http://schemas.openxmlformats.org/officeDocument/2006/relationships/customXml" Target="../ink/ink4225.xml"/><Relationship Id="rId94" Type="http://schemas.openxmlformats.org/officeDocument/2006/relationships/customXml" Target="../ink/ink4229.xml"/><Relationship Id="rId99" Type="http://schemas.openxmlformats.org/officeDocument/2006/relationships/customXml" Target="../ink/ink4232.xml"/><Relationship Id="rId101" Type="http://schemas.openxmlformats.org/officeDocument/2006/relationships/customXml" Target="../ink/ink4233.xml"/><Relationship Id="rId4" Type="http://schemas.openxmlformats.org/officeDocument/2006/relationships/customXml" Target="../ink/ink4184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4191.xml"/><Relationship Id="rId39" Type="http://schemas.openxmlformats.org/officeDocument/2006/relationships/image" Target="../media/image549.png"/><Relationship Id="rId109" Type="http://schemas.openxmlformats.org/officeDocument/2006/relationships/customXml" Target="../ink/ink4237.xml"/><Relationship Id="rId34" Type="http://schemas.openxmlformats.org/officeDocument/2006/relationships/customXml" Target="../ink/ink4199.xml"/><Relationship Id="rId50" Type="http://schemas.openxmlformats.org/officeDocument/2006/relationships/customXml" Target="../ink/ink4207.xml"/><Relationship Id="rId55" Type="http://schemas.openxmlformats.org/officeDocument/2006/relationships/image" Target="../media/image557.png"/><Relationship Id="rId76" Type="http://schemas.openxmlformats.org/officeDocument/2006/relationships/customXml" Target="../ink/ink4220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4228.xml"/><Relationship Id="rId2" Type="http://schemas.openxmlformats.org/officeDocument/2006/relationships/customXml" Target="../ink/ink4183.xml"/><Relationship Id="rId29" Type="http://schemas.openxmlformats.org/officeDocument/2006/relationships/image" Target="../media/image544.png"/><Relationship Id="rId24" Type="http://schemas.openxmlformats.org/officeDocument/2006/relationships/customXml" Target="../ink/ink4194.xml"/><Relationship Id="rId40" Type="http://schemas.openxmlformats.org/officeDocument/2006/relationships/customXml" Target="../ink/ink4202.xml"/><Relationship Id="rId45" Type="http://schemas.openxmlformats.org/officeDocument/2006/relationships/image" Target="../media/image553.png"/><Relationship Id="rId66" Type="http://schemas.openxmlformats.org/officeDocument/2006/relationships/customXml" Target="../ink/ink4215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61" Type="http://schemas.openxmlformats.org/officeDocument/2006/relationships/image" Target="../media/image560.png"/><Relationship Id="rId82" Type="http://schemas.openxmlformats.org/officeDocument/2006/relationships/customXml" Target="../ink/ink4223.xml"/><Relationship Id="rId19" Type="http://schemas.openxmlformats.org/officeDocument/2006/relationships/image" Target="../media/image539.png"/><Relationship Id="rId14" Type="http://schemas.openxmlformats.org/officeDocument/2006/relationships/customXml" Target="../ink/ink4189.xml"/><Relationship Id="rId30" Type="http://schemas.openxmlformats.org/officeDocument/2006/relationships/customXml" Target="../ink/ink4197.xml"/><Relationship Id="rId35" Type="http://schemas.openxmlformats.org/officeDocument/2006/relationships/image" Target="../media/image547.png"/><Relationship Id="rId56" Type="http://schemas.openxmlformats.org/officeDocument/2006/relationships/customXml" Target="../ink/ink4210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4235.xml"/><Relationship Id="rId8" Type="http://schemas.openxmlformats.org/officeDocument/2006/relationships/customXml" Target="../ink/ink4186.xml"/><Relationship Id="rId51" Type="http://schemas.openxmlformats.org/officeDocument/2006/relationships/image" Target="../media/image555.png"/><Relationship Id="rId72" Type="http://schemas.openxmlformats.org/officeDocument/2006/relationships/customXml" Target="../ink/ink4218.xml"/><Relationship Id="rId93" Type="http://schemas.openxmlformats.org/officeDocument/2006/relationships/image" Target="../media/image575.png"/><Relationship Id="rId98" Type="http://schemas.openxmlformats.org/officeDocument/2006/relationships/customXml" Target="../ink/ink4231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4205.xml"/><Relationship Id="rId67" Type="http://schemas.openxmlformats.org/officeDocument/2006/relationships/image" Target="../media/image563.png"/><Relationship Id="rId20" Type="http://schemas.openxmlformats.org/officeDocument/2006/relationships/customXml" Target="../ink/ink4192.xml"/><Relationship Id="rId41" Type="http://schemas.openxmlformats.org/officeDocument/2006/relationships/image" Target="../media/image58.png"/><Relationship Id="rId62" Type="http://schemas.openxmlformats.org/officeDocument/2006/relationships/customXml" Target="../ink/ink4213.xml"/><Relationship Id="rId83" Type="http://schemas.openxmlformats.org/officeDocument/2006/relationships/image" Target="../media/image570.png"/><Relationship Id="rId88" Type="http://schemas.openxmlformats.org/officeDocument/2006/relationships/customXml" Target="../ink/ink4226.xml"/><Relationship Id="rId111" Type="http://schemas.openxmlformats.org/officeDocument/2006/relationships/customXml" Target="../ink/ink4238.xml"/></Relationships>
</file>

<file path=ppt/slides/_rels/slide12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97.xml"/><Relationship Id="rId21" Type="http://schemas.openxmlformats.org/officeDocument/2006/relationships/image" Target="../media/image540.png"/><Relationship Id="rId42" Type="http://schemas.openxmlformats.org/officeDocument/2006/relationships/customXml" Target="../ink/ink4259.xml"/><Relationship Id="rId63" Type="http://schemas.openxmlformats.org/officeDocument/2006/relationships/image" Target="../media/image561.png"/><Relationship Id="rId84" Type="http://schemas.openxmlformats.org/officeDocument/2006/relationships/customXml" Target="../ink/ink4280.xml"/><Relationship Id="rId138" Type="http://schemas.openxmlformats.org/officeDocument/2006/relationships/image" Target="../media/image597.png"/><Relationship Id="rId107" Type="http://schemas.openxmlformats.org/officeDocument/2006/relationships/customXml" Target="../ink/ink4292.xml"/><Relationship Id="rId11" Type="http://schemas.openxmlformats.org/officeDocument/2006/relationships/image" Target="../media/image535.png"/><Relationship Id="rId32" Type="http://schemas.openxmlformats.org/officeDocument/2006/relationships/customXml" Target="../ink/ink4254.xml"/><Relationship Id="rId53" Type="http://schemas.openxmlformats.org/officeDocument/2006/relationships/image" Target="../media/image556.png"/><Relationship Id="rId74" Type="http://schemas.openxmlformats.org/officeDocument/2006/relationships/customXml" Target="../ink/ink4275.xml"/><Relationship Id="rId128" Type="http://schemas.openxmlformats.org/officeDocument/2006/relationships/image" Target="../media/image592.png"/><Relationship Id="rId5" Type="http://schemas.openxmlformats.org/officeDocument/2006/relationships/image" Target="../media/image532.png"/><Relationship Id="rId90" Type="http://schemas.openxmlformats.org/officeDocument/2006/relationships/customXml" Target="../ink/ink4283.xml"/><Relationship Id="rId95" Type="http://schemas.openxmlformats.org/officeDocument/2006/relationships/image" Target="../media/image576.png"/><Relationship Id="rId22" Type="http://schemas.openxmlformats.org/officeDocument/2006/relationships/customXml" Target="../ink/ink4249.xml"/><Relationship Id="rId27" Type="http://schemas.openxmlformats.org/officeDocument/2006/relationships/image" Target="../media/image543.png"/><Relationship Id="rId43" Type="http://schemas.openxmlformats.org/officeDocument/2006/relationships/image" Target="../media/image550.png"/><Relationship Id="rId48" Type="http://schemas.openxmlformats.org/officeDocument/2006/relationships/customXml" Target="../ink/ink4262.xml"/><Relationship Id="rId64" Type="http://schemas.openxmlformats.org/officeDocument/2006/relationships/customXml" Target="../ink/ink4270.xml"/><Relationship Id="rId69" Type="http://schemas.openxmlformats.org/officeDocument/2006/relationships/image" Target="../media/image564.png"/><Relationship Id="rId113" Type="http://schemas.openxmlformats.org/officeDocument/2006/relationships/customXml" Target="../ink/ink4295.xml"/><Relationship Id="rId118" Type="http://schemas.openxmlformats.org/officeDocument/2006/relationships/image" Target="../media/image587.png"/><Relationship Id="rId134" Type="http://schemas.openxmlformats.org/officeDocument/2006/relationships/image" Target="../media/image595.png"/><Relationship Id="rId139" Type="http://schemas.openxmlformats.org/officeDocument/2006/relationships/customXml" Target="../ink/ink4308.xml"/><Relationship Id="rId80" Type="http://schemas.openxmlformats.org/officeDocument/2006/relationships/customXml" Target="../ink/ink4278.xml"/><Relationship Id="rId85" Type="http://schemas.openxmlformats.org/officeDocument/2006/relationships/image" Target="../media/image571.png"/><Relationship Id="rId12" Type="http://schemas.openxmlformats.org/officeDocument/2006/relationships/customXml" Target="../ink/ink4244.xml"/><Relationship Id="rId17" Type="http://schemas.openxmlformats.org/officeDocument/2006/relationships/image" Target="../media/image538.png"/><Relationship Id="rId33" Type="http://schemas.openxmlformats.org/officeDocument/2006/relationships/image" Target="../media/image546.png"/><Relationship Id="rId38" Type="http://schemas.openxmlformats.org/officeDocument/2006/relationships/customXml" Target="../ink/ink4257.xml"/><Relationship Id="rId59" Type="http://schemas.openxmlformats.org/officeDocument/2006/relationships/image" Target="../media/image559.png"/><Relationship Id="rId103" Type="http://schemas.openxmlformats.org/officeDocument/2006/relationships/customXml" Target="../ink/ink4290.xml"/><Relationship Id="rId108" Type="http://schemas.openxmlformats.org/officeDocument/2006/relationships/image" Target="../media/image582.png"/><Relationship Id="rId124" Type="http://schemas.openxmlformats.org/officeDocument/2006/relationships/image" Target="../media/image590.png"/><Relationship Id="rId129" Type="http://schemas.openxmlformats.org/officeDocument/2006/relationships/customXml" Target="../ink/ink4303.xml"/><Relationship Id="rId54" Type="http://schemas.openxmlformats.org/officeDocument/2006/relationships/customXml" Target="../ink/ink4265.xml"/><Relationship Id="rId70" Type="http://schemas.openxmlformats.org/officeDocument/2006/relationships/customXml" Target="../ink/ink4273.xml"/><Relationship Id="rId75" Type="http://schemas.openxmlformats.org/officeDocument/2006/relationships/image" Target="../media/image566.png"/><Relationship Id="rId91" Type="http://schemas.openxmlformats.org/officeDocument/2006/relationships/image" Target="../media/image574.png"/><Relationship Id="rId96" Type="http://schemas.openxmlformats.org/officeDocument/2006/relationships/customXml" Target="../ink/ink4286.xml"/><Relationship Id="rId140" Type="http://schemas.openxmlformats.org/officeDocument/2006/relationships/image" Target="../media/image598.png"/><Relationship Id="rId145" Type="http://schemas.openxmlformats.org/officeDocument/2006/relationships/customXml" Target="../ink/ink43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41.xml"/><Relationship Id="rId23" Type="http://schemas.openxmlformats.org/officeDocument/2006/relationships/image" Target="../media/image541.png"/><Relationship Id="rId28" Type="http://schemas.openxmlformats.org/officeDocument/2006/relationships/customXml" Target="../ink/ink4252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119" Type="http://schemas.openxmlformats.org/officeDocument/2006/relationships/customXml" Target="../ink/ink4298.xml"/><Relationship Id="rId44" Type="http://schemas.openxmlformats.org/officeDocument/2006/relationships/customXml" Target="../ink/ink4260.xml"/><Relationship Id="rId60" Type="http://schemas.openxmlformats.org/officeDocument/2006/relationships/customXml" Target="../ink/ink4268.xml"/><Relationship Id="rId65" Type="http://schemas.openxmlformats.org/officeDocument/2006/relationships/image" Target="../media/image562.png"/><Relationship Id="rId81" Type="http://schemas.openxmlformats.org/officeDocument/2006/relationships/image" Target="../media/image569.png"/><Relationship Id="rId86" Type="http://schemas.openxmlformats.org/officeDocument/2006/relationships/customXml" Target="../ink/ink4281.xml"/><Relationship Id="rId130" Type="http://schemas.openxmlformats.org/officeDocument/2006/relationships/image" Target="../media/image593.png"/><Relationship Id="rId135" Type="http://schemas.openxmlformats.org/officeDocument/2006/relationships/customXml" Target="../ink/ink4306.xml"/><Relationship Id="rId13" Type="http://schemas.openxmlformats.org/officeDocument/2006/relationships/image" Target="../media/image536.png"/><Relationship Id="rId18" Type="http://schemas.openxmlformats.org/officeDocument/2006/relationships/customXml" Target="../ink/ink4247.xml"/><Relationship Id="rId39" Type="http://schemas.openxmlformats.org/officeDocument/2006/relationships/image" Target="../media/image549.png"/><Relationship Id="rId109" Type="http://schemas.openxmlformats.org/officeDocument/2006/relationships/customXml" Target="../ink/ink4293.xml"/><Relationship Id="rId34" Type="http://schemas.openxmlformats.org/officeDocument/2006/relationships/customXml" Target="../ink/ink4255.xml"/><Relationship Id="rId50" Type="http://schemas.openxmlformats.org/officeDocument/2006/relationships/customXml" Target="../ink/ink4263.xml"/><Relationship Id="rId55" Type="http://schemas.openxmlformats.org/officeDocument/2006/relationships/image" Target="../media/image557.png"/><Relationship Id="rId76" Type="http://schemas.openxmlformats.org/officeDocument/2006/relationships/customXml" Target="../ink/ink4276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120" Type="http://schemas.openxmlformats.org/officeDocument/2006/relationships/image" Target="../media/image588.png"/><Relationship Id="rId125" Type="http://schemas.openxmlformats.org/officeDocument/2006/relationships/customXml" Target="../ink/ink4301.xml"/><Relationship Id="rId141" Type="http://schemas.openxmlformats.org/officeDocument/2006/relationships/customXml" Target="../ink/ink4309.xml"/><Relationship Id="rId146" Type="http://schemas.openxmlformats.org/officeDocument/2006/relationships/image" Target="../media/image601.png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4284.xml"/><Relationship Id="rId2" Type="http://schemas.openxmlformats.org/officeDocument/2006/relationships/customXml" Target="../ink/ink4239.xml"/><Relationship Id="rId29" Type="http://schemas.openxmlformats.org/officeDocument/2006/relationships/image" Target="../media/image544.png"/><Relationship Id="rId24" Type="http://schemas.openxmlformats.org/officeDocument/2006/relationships/customXml" Target="../ink/ink4250.xml"/><Relationship Id="rId40" Type="http://schemas.openxmlformats.org/officeDocument/2006/relationships/customXml" Target="../ink/ink4258.xml"/><Relationship Id="rId45" Type="http://schemas.openxmlformats.org/officeDocument/2006/relationships/image" Target="../media/image553.png"/><Relationship Id="rId66" Type="http://schemas.openxmlformats.org/officeDocument/2006/relationships/customXml" Target="../ink/ink4271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4296.xml"/><Relationship Id="rId131" Type="http://schemas.openxmlformats.org/officeDocument/2006/relationships/customXml" Target="../ink/ink4304.xml"/><Relationship Id="rId136" Type="http://schemas.openxmlformats.org/officeDocument/2006/relationships/image" Target="../media/image596.png"/><Relationship Id="rId61" Type="http://schemas.openxmlformats.org/officeDocument/2006/relationships/image" Target="../media/image560.png"/><Relationship Id="rId82" Type="http://schemas.openxmlformats.org/officeDocument/2006/relationships/customXml" Target="../ink/ink4279.xml"/><Relationship Id="rId19" Type="http://schemas.openxmlformats.org/officeDocument/2006/relationships/image" Target="../media/image539.png"/><Relationship Id="rId14" Type="http://schemas.openxmlformats.org/officeDocument/2006/relationships/customXml" Target="../ink/ink4245.xml"/><Relationship Id="rId30" Type="http://schemas.openxmlformats.org/officeDocument/2006/relationships/customXml" Target="../ink/ink4253.xml"/><Relationship Id="rId35" Type="http://schemas.openxmlformats.org/officeDocument/2006/relationships/image" Target="../media/image547.png"/><Relationship Id="rId56" Type="http://schemas.openxmlformats.org/officeDocument/2006/relationships/customXml" Target="../ink/ink4266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4291.xml"/><Relationship Id="rId126" Type="http://schemas.openxmlformats.org/officeDocument/2006/relationships/image" Target="../media/image591.png"/><Relationship Id="rId8" Type="http://schemas.openxmlformats.org/officeDocument/2006/relationships/customXml" Target="../ink/ink4242.xml"/><Relationship Id="rId51" Type="http://schemas.openxmlformats.org/officeDocument/2006/relationships/image" Target="../media/image555.png"/><Relationship Id="rId72" Type="http://schemas.openxmlformats.org/officeDocument/2006/relationships/customXml" Target="../ink/ink4274.xml"/><Relationship Id="rId93" Type="http://schemas.openxmlformats.org/officeDocument/2006/relationships/image" Target="../media/image575.png"/><Relationship Id="rId98" Type="http://schemas.openxmlformats.org/officeDocument/2006/relationships/customXml" Target="../ink/ink4287.xml"/><Relationship Id="rId121" Type="http://schemas.openxmlformats.org/officeDocument/2006/relationships/customXml" Target="../ink/ink4299.xml"/><Relationship Id="rId142" Type="http://schemas.openxmlformats.org/officeDocument/2006/relationships/image" Target="../media/image599.png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4261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4307.xml"/><Relationship Id="rId20" Type="http://schemas.openxmlformats.org/officeDocument/2006/relationships/customXml" Target="../ink/ink4248.xml"/><Relationship Id="rId41" Type="http://schemas.openxmlformats.org/officeDocument/2006/relationships/image" Target="../media/image58.png"/><Relationship Id="rId62" Type="http://schemas.openxmlformats.org/officeDocument/2006/relationships/customXml" Target="../ink/ink4269.xml"/><Relationship Id="rId83" Type="http://schemas.openxmlformats.org/officeDocument/2006/relationships/image" Target="../media/image570.png"/><Relationship Id="rId88" Type="http://schemas.openxmlformats.org/officeDocument/2006/relationships/customXml" Target="../ink/ink4282.xml"/><Relationship Id="rId111" Type="http://schemas.openxmlformats.org/officeDocument/2006/relationships/customXml" Target="../ink/ink4294.xml"/><Relationship Id="rId132" Type="http://schemas.openxmlformats.org/officeDocument/2006/relationships/image" Target="../media/image594.png"/><Relationship Id="rId15" Type="http://schemas.openxmlformats.org/officeDocument/2006/relationships/image" Target="../media/image537.png"/><Relationship Id="rId36" Type="http://schemas.openxmlformats.org/officeDocument/2006/relationships/customXml" Target="../ink/ink4256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4302.xml"/><Relationship Id="rId10" Type="http://schemas.openxmlformats.org/officeDocument/2006/relationships/customXml" Target="../ink/ink4243.xml"/><Relationship Id="rId31" Type="http://schemas.openxmlformats.org/officeDocument/2006/relationships/image" Target="../media/image545.png"/><Relationship Id="rId52" Type="http://schemas.openxmlformats.org/officeDocument/2006/relationships/customXml" Target="../ink/ink4264.xml"/><Relationship Id="rId73" Type="http://schemas.openxmlformats.org/officeDocument/2006/relationships/image" Target="../media/image2610.png"/><Relationship Id="rId78" Type="http://schemas.openxmlformats.org/officeDocument/2006/relationships/customXml" Target="../ink/ink4277.xml"/><Relationship Id="rId94" Type="http://schemas.openxmlformats.org/officeDocument/2006/relationships/customXml" Target="../ink/ink4285.xml"/><Relationship Id="rId99" Type="http://schemas.openxmlformats.org/officeDocument/2006/relationships/customXml" Target="../ink/ink4288.xml"/><Relationship Id="rId101" Type="http://schemas.openxmlformats.org/officeDocument/2006/relationships/customXml" Target="../ink/ink4289.xml"/><Relationship Id="rId122" Type="http://schemas.openxmlformats.org/officeDocument/2006/relationships/image" Target="../media/image589.png"/><Relationship Id="rId143" Type="http://schemas.openxmlformats.org/officeDocument/2006/relationships/customXml" Target="../ink/ink4310.xml"/><Relationship Id="rId4" Type="http://schemas.openxmlformats.org/officeDocument/2006/relationships/customXml" Target="../ink/ink4240.xml"/><Relationship Id="rId9" Type="http://schemas.openxmlformats.org/officeDocument/2006/relationships/image" Target="../media/image534.png"/><Relationship Id="rId26" Type="http://schemas.openxmlformats.org/officeDocument/2006/relationships/customXml" Target="../ink/ink4251.xml"/><Relationship Id="rId47" Type="http://schemas.openxmlformats.org/officeDocument/2006/relationships/image" Target="../media/image554.png"/><Relationship Id="rId68" Type="http://schemas.openxmlformats.org/officeDocument/2006/relationships/customXml" Target="../ink/ink4272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4305.xml"/><Relationship Id="rId16" Type="http://schemas.openxmlformats.org/officeDocument/2006/relationships/customXml" Target="../ink/ink4246.xml"/><Relationship Id="rId37" Type="http://schemas.openxmlformats.org/officeDocument/2006/relationships/image" Target="../media/image548.png"/><Relationship Id="rId58" Type="http://schemas.openxmlformats.org/officeDocument/2006/relationships/customXml" Target="../ink/ink4267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4300.xml"/><Relationship Id="rId144" Type="http://schemas.openxmlformats.org/officeDocument/2006/relationships/image" Target="../media/image600.png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370.xml"/><Relationship Id="rId21" Type="http://schemas.openxmlformats.org/officeDocument/2006/relationships/image" Target="../media/image540.png"/><Relationship Id="rId42" Type="http://schemas.openxmlformats.org/officeDocument/2006/relationships/customXml" Target="../ink/ink4332.xml"/><Relationship Id="rId63" Type="http://schemas.openxmlformats.org/officeDocument/2006/relationships/image" Target="../media/image561.png"/><Relationship Id="rId84" Type="http://schemas.openxmlformats.org/officeDocument/2006/relationships/customXml" Target="../ink/ink4353.xml"/><Relationship Id="rId138" Type="http://schemas.openxmlformats.org/officeDocument/2006/relationships/image" Target="../media/image597.png"/><Relationship Id="rId107" Type="http://schemas.openxmlformats.org/officeDocument/2006/relationships/customXml" Target="../ink/ink4365.xml"/><Relationship Id="rId11" Type="http://schemas.openxmlformats.org/officeDocument/2006/relationships/image" Target="../media/image535.png"/><Relationship Id="rId32" Type="http://schemas.openxmlformats.org/officeDocument/2006/relationships/customXml" Target="../ink/ink4327.xml"/><Relationship Id="rId53" Type="http://schemas.openxmlformats.org/officeDocument/2006/relationships/image" Target="../media/image556.png"/><Relationship Id="rId74" Type="http://schemas.openxmlformats.org/officeDocument/2006/relationships/customXml" Target="../ink/ink4348.xml"/><Relationship Id="rId128" Type="http://schemas.openxmlformats.org/officeDocument/2006/relationships/image" Target="../media/image592.png"/><Relationship Id="rId149" Type="http://schemas.openxmlformats.org/officeDocument/2006/relationships/customXml" Target="../ink/ink4386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22" Type="http://schemas.openxmlformats.org/officeDocument/2006/relationships/customXml" Target="../ink/ink4322.xml"/><Relationship Id="rId27" Type="http://schemas.openxmlformats.org/officeDocument/2006/relationships/image" Target="../media/image543.png"/><Relationship Id="rId43" Type="http://schemas.openxmlformats.org/officeDocument/2006/relationships/image" Target="../media/image550.png"/><Relationship Id="rId48" Type="http://schemas.openxmlformats.org/officeDocument/2006/relationships/customXml" Target="../ink/ink4335.xml"/><Relationship Id="rId64" Type="http://schemas.openxmlformats.org/officeDocument/2006/relationships/customXml" Target="../ink/ink4343.xml"/><Relationship Id="rId69" Type="http://schemas.openxmlformats.org/officeDocument/2006/relationships/image" Target="../media/image564.png"/><Relationship Id="rId113" Type="http://schemas.openxmlformats.org/officeDocument/2006/relationships/customXml" Target="../ink/ink4368.xml"/><Relationship Id="rId118" Type="http://schemas.openxmlformats.org/officeDocument/2006/relationships/image" Target="../media/image587.png"/><Relationship Id="rId134" Type="http://schemas.openxmlformats.org/officeDocument/2006/relationships/image" Target="../media/image595.png"/><Relationship Id="rId139" Type="http://schemas.openxmlformats.org/officeDocument/2006/relationships/customXml" Target="../ink/ink4381.xml"/><Relationship Id="rId80" Type="http://schemas.openxmlformats.org/officeDocument/2006/relationships/customXml" Target="../ink/ink4351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2" Type="http://schemas.openxmlformats.org/officeDocument/2006/relationships/customXml" Target="../ink/ink4317.xml"/><Relationship Id="rId17" Type="http://schemas.openxmlformats.org/officeDocument/2006/relationships/image" Target="../media/image538.png"/><Relationship Id="rId33" Type="http://schemas.openxmlformats.org/officeDocument/2006/relationships/image" Target="../media/image546.png"/><Relationship Id="rId38" Type="http://schemas.openxmlformats.org/officeDocument/2006/relationships/customXml" Target="../ink/ink4330.xml"/><Relationship Id="rId59" Type="http://schemas.openxmlformats.org/officeDocument/2006/relationships/image" Target="../media/image559.png"/><Relationship Id="rId103" Type="http://schemas.openxmlformats.org/officeDocument/2006/relationships/customXml" Target="../ink/ink4363.xml"/><Relationship Id="rId108" Type="http://schemas.openxmlformats.org/officeDocument/2006/relationships/image" Target="../media/image582.png"/><Relationship Id="rId124" Type="http://schemas.openxmlformats.org/officeDocument/2006/relationships/image" Target="../media/image590.png"/><Relationship Id="rId129" Type="http://schemas.openxmlformats.org/officeDocument/2006/relationships/customXml" Target="../ink/ink4376.xml"/><Relationship Id="rId54" Type="http://schemas.openxmlformats.org/officeDocument/2006/relationships/customXml" Target="../ink/ink4338.xml"/><Relationship Id="rId70" Type="http://schemas.openxmlformats.org/officeDocument/2006/relationships/customXml" Target="../ink/ink4346.xml"/><Relationship Id="rId75" Type="http://schemas.openxmlformats.org/officeDocument/2006/relationships/image" Target="../media/image566.png"/><Relationship Id="rId91" Type="http://schemas.openxmlformats.org/officeDocument/2006/relationships/image" Target="../media/image574.png"/><Relationship Id="rId96" Type="http://schemas.openxmlformats.org/officeDocument/2006/relationships/customXml" Target="../ink/ink4359.xml"/><Relationship Id="rId140" Type="http://schemas.openxmlformats.org/officeDocument/2006/relationships/image" Target="../media/image598.png"/><Relationship Id="rId145" Type="http://schemas.openxmlformats.org/officeDocument/2006/relationships/customXml" Target="../ink/ink43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14.xml"/><Relationship Id="rId23" Type="http://schemas.openxmlformats.org/officeDocument/2006/relationships/image" Target="../media/image541.png"/><Relationship Id="rId28" Type="http://schemas.openxmlformats.org/officeDocument/2006/relationships/customXml" Target="../ink/ink4325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119" Type="http://schemas.openxmlformats.org/officeDocument/2006/relationships/customXml" Target="../ink/ink4371.xml"/><Relationship Id="rId44" Type="http://schemas.openxmlformats.org/officeDocument/2006/relationships/customXml" Target="../ink/ink4333.xml"/><Relationship Id="rId60" Type="http://schemas.openxmlformats.org/officeDocument/2006/relationships/customXml" Target="../ink/ink4341.xml"/><Relationship Id="rId65" Type="http://schemas.openxmlformats.org/officeDocument/2006/relationships/image" Target="../media/image562.png"/><Relationship Id="rId81" Type="http://schemas.openxmlformats.org/officeDocument/2006/relationships/image" Target="../media/image569.png"/><Relationship Id="rId86" Type="http://schemas.openxmlformats.org/officeDocument/2006/relationships/customXml" Target="../ink/ink4354.xml"/><Relationship Id="rId130" Type="http://schemas.openxmlformats.org/officeDocument/2006/relationships/image" Target="../media/image593.png"/><Relationship Id="rId135" Type="http://schemas.openxmlformats.org/officeDocument/2006/relationships/customXml" Target="../ink/ink4379.xml"/><Relationship Id="rId151" Type="http://schemas.openxmlformats.org/officeDocument/2006/relationships/customXml" Target="../ink/ink4387.xml"/><Relationship Id="rId13" Type="http://schemas.openxmlformats.org/officeDocument/2006/relationships/image" Target="../media/image536.png"/><Relationship Id="rId18" Type="http://schemas.openxmlformats.org/officeDocument/2006/relationships/customXml" Target="../ink/ink4320.xml"/><Relationship Id="rId39" Type="http://schemas.openxmlformats.org/officeDocument/2006/relationships/image" Target="../media/image549.png"/><Relationship Id="rId109" Type="http://schemas.openxmlformats.org/officeDocument/2006/relationships/customXml" Target="../ink/ink4366.xml"/><Relationship Id="rId34" Type="http://schemas.openxmlformats.org/officeDocument/2006/relationships/customXml" Target="../ink/ink4328.xml"/><Relationship Id="rId50" Type="http://schemas.openxmlformats.org/officeDocument/2006/relationships/customXml" Target="../ink/ink4336.xml"/><Relationship Id="rId55" Type="http://schemas.openxmlformats.org/officeDocument/2006/relationships/image" Target="../media/image557.png"/><Relationship Id="rId76" Type="http://schemas.openxmlformats.org/officeDocument/2006/relationships/customXml" Target="../ink/ink4349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120" Type="http://schemas.openxmlformats.org/officeDocument/2006/relationships/image" Target="../media/image588.png"/><Relationship Id="rId125" Type="http://schemas.openxmlformats.org/officeDocument/2006/relationships/customXml" Target="../ink/ink4374.xml"/><Relationship Id="rId141" Type="http://schemas.openxmlformats.org/officeDocument/2006/relationships/customXml" Target="../ink/ink4382.xml"/><Relationship Id="rId146" Type="http://schemas.openxmlformats.org/officeDocument/2006/relationships/image" Target="../media/image602.png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4357.xml"/><Relationship Id="rId2" Type="http://schemas.openxmlformats.org/officeDocument/2006/relationships/customXml" Target="../ink/ink4312.xml"/><Relationship Id="rId29" Type="http://schemas.openxmlformats.org/officeDocument/2006/relationships/image" Target="../media/image544.png"/><Relationship Id="rId24" Type="http://schemas.openxmlformats.org/officeDocument/2006/relationships/customXml" Target="../ink/ink4323.xml"/><Relationship Id="rId40" Type="http://schemas.openxmlformats.org/officeDocument/2006/relationships/customXml" Target="../ink/ink4331.xml"/><Relationship Id="rId45" Type="http://schemas.openxmlformats.org/officeDocument/2006/relationships/image" Target="../media/image553.png"/><Relationship Id="rId66" Type="http://schemas.openxmlformats.org/officeDocument/2006/relationships/customXml" Target="../ink/ink4344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4369.xml"/><Relationship Id="rId131" Type="http://schemas.openxmlformats.org/officeDocument/2006/relationships/customXml" Target="../ink/ink4377.xml"/><Relationship Id="rId136" Type="http://schemas.openxmlformats.org/officeDocument/2006/relationships/image" Target="../media/image596.png"/><Relationship Id="rId61" Type="http://schemas.openxmlformats.org/officeDocument/2006/relationships/image" Target="../media/image560.png"/><Relationship Id="rId82" Type="http://schemas.openxmlformats.org/officeDocument/2006/relationships/customXml" Target="../ink/ink4352.xml"/><Relationship Id="rId152" Type="http://schemas.openxmlformats.org/officeDocument/2006/relationships/image" Target="../media/image605.png"/><Relationship Id="rId19" Type="http://schemas.openxmlformats.org/officeDocument/2006/relationships/image" Target="../media/image539.png"/><Relationship Id="rId14" Type="http://schemas.openxmlformats.org/officeDocument/2006/relationships/customXml" Target="../ink/ink4318.xml"/><Relationship Id="rId30" Type="http://schemas.openxmlformats.org/officeDocument/2006/relationships/customXml" Target="../ink/ink4326.xml"/><Relationship Id="rId35" Type="http://schemas.openxmlformats.org/officeDocument/2006/relationships/image" Target="../media/image547.png"/><Relationship Id="rId56" Type="http://schemas.openxmlformats.org/officeDocument/2006/relationships/customXml" Target="../ink/ink4339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4364.xml"/><Relationship Id="rId126" Type="http://schemas.openxmlformats.org/officeDocument/2006/relationships/image" Target="../media/image591.png"/><Relationship Id="rId147" Type="http://schemas.openxmlformats.org/officeDocument/2006/relationships/customXml" Target="../ink/ink4385.xml"/><Relationship Id="rId8" Type="http://schemas.openxmlformats.org/officeDocument/2006/relationships/customXml" Target="../ink/ink4315.xml"/><Relationship Id="rId51" Type="http://schemas.openxmlformats.org/officeDocument/2006/relationships/image" Target="../media/image555.png"/><Relationship Id="rId72" Type="http://schemas.openxmlformats.org/officeDocument/2006/relationships/customXml" Target="../ink/ink4347.xml"/><Relationship Id="rId93" Type="http://schemas.openxmlformats.org/officeDocument/2006/relationships/image" Target="../media/image575.png"/><Relationship Id="rId98" Type="http://schemas.openxmlformats.org/officeDocument/2006/relationships/customXml" Target="../ink/ink4360.xml"/><Relationship Id="rId121" Type="http://schemas.openxmlformats.org/officeDocument/2006/relationships/customXml" Target="../ink/ink4372.xml"/><Relationship Id="rId142" Type="http://schemas.openxmlformats.org/officeDocument/2006/relationships/image" Target="../media/image599.png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4334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4380.xml"/><Relationship Id="rId20" Type="http://schemas.openxmlformats.org/officeDocument/2006/relationships/customXml" Target="../ink/ink4321.xml"/><Relationship Id="rId41" Type="http://schemas.openxmlformats.org/officeDocument/2006/relationships/image" Target="../media/image58.png"/><Relationship Id="rId62" Type="http://schemas.openxmlformats.org/officeDocument/2006/relationships/customXml" Target="../ink/ink4342.xml"/><Relationship Id="rId83" Type="http://schemas.openxmlformats.org/officeDocument/2006/relationships/image" Target="../media/image570.png"/><Relationship Id="rId88" Type="http://schemas.openxmlformats.org/officeDocument/2006/relationships/customXml" Target="../ink/ink4355.xml"/><Relationship Id="rId111" Type="http://schemas.openxmlformats.org/officeDocument/2006/relationships/customXml" Target="../ink/ink4367.xml"/><Relationship Id="rId132" Type="http://schemas.openxmlformats.org/officeDocument/2006/relationships/image" Target="../media/image594.png"/><Relationship Id="rId153" Type="http://schemas.openxmlformats.org/officeDocument/2006/relationships/customXml" Target="../ink/ink4388.xml"/><Relationship Id="rId15" Type="http://schemas.openxmlformats.org/officeDocument/2006/relationships/image" Target="../media/image537.png"/><Relationship Id="rId36" Type="http://schemas.openxmlformats.org/officeDocument/2006/relationships/customXml" Target="../ink/ink4329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4375.xml"/><Relationship Id="rId10" Type="http://schemas.openxmlformats.org/officeDocument/2006/relationships/customXml" Target="../ink/ink4316.xml"/><Relationship Id="rId31" Type="http://schemas.openxmlformats.org/officeDocument/2006/relationships/image" Target="../media/image545.png"/><Relationship Id="rId52" Type="http://schemas.openxmlformats.org/officeDocument/2006/relationships/customXml" Target="../ink/ink4337.xml"/><Relationship Id="rId73" Type="http://schemas.openxmlformats.org/officeDocument/2006/relationships/image" Target="../media/image2610.png"/><Relationship Id="rId78" Type="http://schemas.openxmlformats.org/officeDocument/2006/relationships/customXml" Target="../ink/ink4350.xml"/><Relationship Id="rId94" Type="http://schemas.openxmlformats.org/officeDocument/2006/relationships/customXml" Target="../ink/ink4358.xml"/><Relationship Id="rId99" Type="http://schemas.openxmlformats.org/officeDocument/2006/relationships/customXml" Target="../ink/ink4361.xml"/><Relationship Id="rId101" Type="http://schemas.openxmlformats.org/officeDocument/2006/relationships/customXml" Target="../ink/ink4362.xml"/><Relationship Id="rId122" Type="http://schemas.openxmlformats.org/officeDocument/2006/relationships/image" Target="../media/image589.png"/><Relationship Id="rId143" Type="http://schemas.openxmlformats.org/officeDocument/2006/relationships/customXml" Target="../ink/ink4383.xml"/><Relationship Id="rId148" Type="http://schemas.openxmlformats.org/officeDocument/2006/relationships/image" Target="../media/image603.png"/><Relationship Id="rId4" Type="http://schemas.openxmlformats.org/officeDocument/2006/relationships/customXml" Target="../ink/ink4313.xml"/><Relationship Id="rId9" Type="http://schemas.openxmlformats.org/officeDocument/2006/relationships/image" Target="../media/image534.png"/><Relationship Id="rId26" Type="http://schemas.openxmlformats.org/officeDocument/2006/relationships/customXml" Target="../ink/ink4324.xml"/><Relationship Id="rId47" Type="http://schemas.openxmlformats.org/officeDocument/2006/relationships/image" Target="../media/image554.png"/><Relationship Id="rId68" Type="http://schemas.openxmlformats.org/officeDocument/2006/relationships/customXml" Target="../ink/ink4345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4378.xml"/><Relationship Id="rId154" Type="http://schemas.openxmlformats.org/officeDocument/2006/relationships/image" Target="../media/image606.png"/><Relationship Id="rId16" Type="http://schemas.openxmlformats.org/officeDocument/2006/relationships/customXml" Target="../ink/ink4319.xml"/><Relationship Id="rId37" Type="http://schemas.openxmlformats.org/officeDocument/2006/relationships/image" Target="../media/image548.png"/><Relationship Id="rId58" Type="http://schemas.openxmlformats.org/officeDocument/2006/relationships/customXml" Target="../ink/ink4340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4373.xml"/><Relationship Id="rId144" Type="http://schemas.openxmlformats.org/officeDocument/2006/relationships/image" Target="../media/image600.png"/><Relationship Id="rId90" Type="http://schemas.openxmlformats.org/officeDocument/2006/relationships/customXml" Target="../ink/ink4356.xml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47.xml"/><Relationship Id="rId21" Type="http://schemas.openxmlformats.org/officeDocument/2006/relationships/image" Target="../media/image540.png"/><Relationship Id="rId42" Type="http://schemas.openxmlformats.org/officeDocument/2006/relationships/customXml" Target="../ink/ink4409.xml"/><Relationship Id="rId63" Type="http://schemas.openxmlformats.org/officeDocument/2006/relationships/image" Target="../media/image561.png"/><Relationship Id="rId84" Type="http://schemas.openxmlformats.org/officeDocument/2006/relationships/customXml" Target="../ink/ink4430.xml"/><Relationship Id="rId138" Type="http://schemas.openxmlformats.org/officeDocument/2006/relationships/image" Target="../media/image597.png"/><Relationship Id="rId159" Type="http://schemas.openxmlformats.org/officeDocument/2006/relationships/customXml" Target="../ink/ink4468.xml"/><Relationship Id="rId170" Type="http://schemas.openxmlformats.org/officeDocument/2006/relationships/image" Target="../media/image614.png"/><Relationship Id="rId107" Type="http://schemas.openxmlformats.org/officeDocument/2006/relationships/customXml" Target="../ink/ink4442.xml"/><Relationship Id="rId11" Type="http://schemas.openxmlformats.org/officeDocument/2006/relationships/image" Target="../media/image535.png"/><Relationship Id="rId32" Type="http://schemas.openxmlformats.org/officeDocument/2006/relationships/customXml" Target="../ink/ink4404.xml"/><Relationship Id="rId53" Type="http://schemas.openxmlformats.org/officeDocument/2006/relationships/image" Target="../media/image556.png"/><Relationship Id="rId74" Type="http://schemas.openxmlformats.org/officeDocument/2006/relationships/customXml" Target="../ink/ink4425.xml"/><Relationship Id="rId128" Type="http://schemas.openxmlformats.org/officeDocument/2006/relationships/image" Target="../media/image592.png"/><Relationship Id="rId149" Type="http://schemas.openxmlformats.org/officeDocument/2006/relationships/customXml" Target="../ink/ink4463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22" Type="http://schemas.openxmlformats.org/officeDocument/2006/relationships/customXml" Target="../ink/ink4399.xml"/><Relationship Id="rId43" Type="http://schemas.openxmlformats.org/officeDocument/2006/relationships/image" Target="../media/image550.png"/><Relationship Id="rId64" Type="http://schemas.openxmlformats.org/officeDocument/2006/relationships/customXml" Target="../ink/ink4420.xml"/><Relationship Id="rId118" Type="http://schemas.openxmlformats.org/officeDocument/2006/relationships/image" Target="../media/image587.png"/><Relationship Id="rId139" Type="http://schemas.openxmlformats.org/officeDocument/2006/relationships/customXml" Target="../ink/ink4458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2" Type="http://schemas.openxmlformats.org/officeDocument/2006/relationships/customXml" Target="../ink/ink4394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4453.xml"/><Relationship Id="rId54" Type="http://schemas.openxmlformats.org/officeDocument/2006/relationships/customXml" Target="../ink/ink4415.xml"/><Relationship Id="rId70" Type="http://schemas.openxmlformats.org/officeDocument/2006/relationships/customXml" Target="../ink/ink4423.xml"/><Relationship Id="rId75" Type="http://schemas.openxmlformats.org/officeDocument/2006/relationships/image" Target="../media/image566.png"/><Relationship Id="rId91" Type="http://schemas.openxmlformats.org/officeDocument/2006/relationships/image" Target="../media/image574.png"/><Relationship Id="rId96" Type="http://schemas.openxmlformats.org/officeDocument/2006/relationships/customXml" Target="../ink/ink4436.xml"/><Relationship Id="rId140" Type="http://schemas.openxmlformats.org/officeDocument/2006/relationships/image" Target="../media/image598.png"/><Relationship Id="rId145" Type="http://schemas.openxmlformats.org/officeDocument/2006/relationships/customXml" Target="../ink/ink4461.xml"/><Relationship Id="rId161" Type="http://schemas.openxmlformats.org/officeDocument/2006/relationships/customXml" Target="../ink/ink4469.xml"/><Relationship Id="rId166" Type="http://schemas.openxmlformats.org/officeDocument/2006/relationships/image" Target="../media/image61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91.xml"/><Relationship Id="rId23" Type="http://schemas.openxmlformats.org/officeDocument/2006/relationships/image" Target="../media/image541.png"/><Relationship Id="rId28" Type="http://schemas.openxmlformats.org/officeDocument/2006/relationships/customXml" Target="../ink/ink4402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119" Type="http://schemas.openxmlformats.org/officeDocument/2006/relationships/customXml" Target="../ink/ink4448.xml"/><Relationship Id="rId44" Type="http://schemas.openxmlformats.org/officeDocument/2006/relationships/customXml" Target="../ink/ink4410.xml"/><Relationship Id="rId60" Type="http://schemas.openxmlformats.org/officeDocument/2006/relationships/customXml" Target="../ink/ink4418.xml"/><Relationship Id="rId65" Type="http://schemas.openxmlformats.org/officeDocument/2006/relationships/image" Target="../media/image562.png"/><Relationship Id="rId81" Type="http://schemas.openxmlformats.org/officeDocument/2006/relationships/image" Target="../media/image569.png"/><Relationship Id="rId86" Type="http://schemas.openxmlformats.org/officeDocument/2006/relationships/customXml" Target="../ink/ink4431.xml"/><Relationship Id="rId130" Type="http://schemas.openxmlformats.org/officeDocument/2006/relationships/image" Target="../media/image593.png"/><Relationship Id="rId135" Type="http://schemas.openxmlformats.org/officeDocument/2006/relationships/customXml" Target="../ink/ink4456.xml"/><Relationship Id="rId151" Type="http://schemas.openxmlformats.org/officeDocument/2006/relationships/customXml" Target="../ink/ink4464.xml"/><Relationship Id="rId156" Type="http://schemas.openxmlformats.org/officeDocument/2006/relationships/image" Target="../media/image607.png"/><Relationship Id="rId13" Type="http://schemas.openxmlformats.org/officeDocument/2006/relationships/image" Target="../media/image536.png"/><Relationship Id="rId18" Type="http://schemas.openxmlformats.org/officeDocument/2006/relationships/customXml" Target="../ink/ink4397.xml"/><Relationship Id="rId39" Type="http://schemas.openxmlformats.org/officeDocument/2006/relationships/image" Target="../media/image549.png"/><Relationship Id="rId109" Type="http://schemas.openxmlformats.org/officeDocument/2006/relationships/customXml" Target="../ink/ink4443.xml"/><Relationship Id="rId34" Type="http://schemas.openxmlformats.org/officeDocument/2006/relationships/customXml" Target="../ink/ink4405.xml"/><Relationship Id="rId50" Type="http://schemas.openxmlformats.org/officeDocument/2006/relationships/customXml" Target="../ink/ink4413.xml"/><Relationship Id="rId55" Type="http://schemas.openxmlformats.org/officeDocument/2006/relationships/image" Target="../media/image557.png"/><Relationship Id="rId76" Type="http://schemas.openxmlformats.org/officeDocument/2006/relationships/customXml" Target="../ink/ink4426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120" Type="http://schemas.openxmlformats.org/officeDocument/2006/relationships/image" Target="../media/image588.png"/><Relationship Id="rId125" Type="http://schemas.openxmlformats.org/officeDocument/2006/relationships/customXml" Target="../ink/ink4451.xml"/><Relationship Id="rId141" Type="http://schemas.openxmlformats.org/officeDocument/2006/relationships/customXml" Target="../ink/ink4459.xml"/><Relationship Id="rId146" Type="http://schemas.openxmlformats.org/officeDocument/2006/relationships/image" Target="../media/image602.png"/><Relationship Id="rId167" Type="http://schemas.openxmlformats.org/officeDocument/2006/relationships/customXml" Target="../ink/ink4472.xml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4434.xml"/><Relationship Id="rId162" Type="http://schemas.openxmlformats.org/officeDocument/2006/relationships/image" Target="../media/image610.png"/><Relationship Id="rId2" Type="http://schemas.openxmlformats.org/officeDocument/2006/relationships/customXml" Target="../ink/ink4389.xml"/><Relationship Id="rId29" Type="http://schemas.openxmlformats.org/officeDocument/2006/relationships/image" Target="../media/image544.png"/><Relationship Id="rId24" Type="http://schemas.openxmlformats.org/officeDocument/2006/relationships/customXml" Target="../ink/ink4400.xml"/><Relationship Id="rId40" Type="http://schemas.openxmlformats.org/officeDocument/2006/relationships/customXml" Target="../ink/ink4408.xml"/><Relationship Id="rId45" Type="http://schemas.openxmlformats.org/officeDocument/2006/relationships/image" Target="../media/image553.png"/><Relationship Id="rId66" Type="http://schemas.openxmlformats.org/officeDocument/2006/relationships/customXml" Target="../ink/ink4421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4446.xml"/><Relationship Id="rId131" Type="http://schemas.openxmlformats.org/officeDocument/2006/relationships/customXml" Target="../ink/ink4454.xml"/><Relationship Id="rId136" Type="http://schemas.openxmlformats.org/officeDocument/2006/relationships/image" Target="../media/image596.png"/><Relationship Id="rId157" Type="http://schemas.openxmlformats.org/officeDocument/2006/relationships/customXml" Target="../ink/ink4467.xml"/><Relationship Id="rId61" Type="http://schemas.openxmlformats.org/officeDocument/2006/relationships/image" Target="../media/image560.png"/><Relationship Id="rId82" Type="http://schemas.openxmlformats.org/officeDocument/2006/relationships/customXml" Target="../ink/ink4429.xml"/><Relationship Id="rId152" Type="http://schemas.openxmlformats.org/officeDocument/2006/relationships/image" Target="../media/image605.png"/><Relationship Id="rId19" Type="http://schemas.openxmlformats.org/officeDocument/2006/relationships/image" Target="../media/image539.png"/><Relationship Id="rId14" Type="http://schemas.openxmlformats.org/officeDocument/2006/relationships/customXml" Target="../ink/ink4395.xml"/><Relationship Id="rId30" Type="http://schemas.openxmlformats.org/officeDocument/2006/relationships/customXml" Target="../ink/ink4403.xml"/><Relationship Id="rId35" Type="http://schemas.openxmlformats.org/officeDocument/2006/relationships/image" Target="../media/image547.png"/><Relationship Id="rId56" Type="http://schemas.openxmlformats.org/officeDocument/2006/relationships/customXml" Target="../ink/ink4416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4441.xml"/><Relationship Id="rId126" Type="http://schemas.openxmlformats.org/officeDocument/2006/relationships/image" Target="../media/image591.png"/><Relationship Id="rId147" Type="http://schemas.openxmlformats.org/officeDocument/2006/relationships/customXml" Target="../ink/ink4462.xml"/><Relationship Id="rId168" Type="http://schemas.openxmlformats.org/officeDocument/2006/relationships/image" Target="../media/image613.png"/><Relationship Id="rId8" Type="http://schemas.openxmlformats.org/officeDocument/2006/relationships/customXml" Target="../ink/ink4392.xml"/><Relationship Id="rId51" Type="http://schemas.openxmlformats.org/officeDocument/2006/relationships/image" Target="../media/image555.png"/><Relationship Id="rId72" Type="http://schemas.openxmlformats.org/officeDocument/2006/relationships/customXml" Target="../ink/ink4424.xml"/><Relationship Id="rId93" Type="http://schemas.openxmlformats.org/officeDocument/2006/relationships/image" Target="../media/image575.png"/><Relationship Id="rId98" Type="http://schemas.openxmlformats.org/officeDocument/2006/relationships/customXml" Target="../ink/ink4437.xml"/><Relationship Id="rId121" Type="http://schemas.openxmlformats.org/officeDocument/2006/relationships/customXml" Target="../ink/ink4449.xml"/><Relationship Id="rId142" Type="http://schemas.openxmlformats.org/officeDocument/2006/relationships/image" Target="../media/image599.png"/><Relationship Id="rId163" Type="http://schemas.openxmlformats.org/officeDocument/2006/relationships/customXml" Target="../ink/ink4470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4411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4457.xml"/><Relationship Id="rId158" Type="http://schemas.openxmlformats.org/officeDocument/2006/relationships/image" Target="../media/image608.png"/><Relationship Id="rId20" Type="http://schemas.openxmlformats.org/officeDocument/2006/relationships/customXml" Target="../ink/ink4398.xml"/><Relationship Id="rId41" Type="http://schemas.openxmlformats.org/officeDocument/2006/relationships/image" Target="../media/image58.png"/><Relationship Id="rId62" Type="http://schemas.openxmlformats.org/officeDocument/2006/relationships/customXml" Target="../ink/ink4419.xml"/><Relationship Id="rId83" Type="http://schemas.openxmlformats.org/officeDocument/2006/relationships/image" Target="../media/image570.png"/><Relationship Id="rId88" Type="http://schemas.openxmlformats.org/officeDocument/2006/relationships/customXml" Target="../ink/ink4432.xml"/><Relationship Id="rId111" Type="http://schemas.openxmlformats.org/officeDocument/2006/relationships/customXml" Target="../ink/ink4444.xml"/><Relationship Id="rId132" Type="http://schemas.openxmlformats.org/officeDocument/2006/relationships/image" Target="../media/image594.png"/><Relationship Id="rId153" Type="http://schemas.openxmlformats.org/officeDocument/2006/relationships/customXml" Target="../ink/ink4465.xml"/><Relationship Id="rId15" Type="http://schemas.openxmlformats.org/officeDocument/2006/relationships/image" Target="../media/image537.png"/><Relationship Id="rId36" Type="http://schemas.openxmlformats.org/officeDocument/2006/relationships/customXml" Target="../ink/ink4406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4452.xml"/><Relationship Id="rId10" Type="http://schemas.openxmlformats.org/officeDocument/2006/relationships/customXml" Target="../ink/ink4393.xml"/><Relationship Id="rId31" Type="http://schemas.openxmlformats.org/officeDocument/2006/relationships/image" Target="../media/image545.png"/><Relationship Id="rId52" Type="http://schemas.openxmlformats.org/officeDocument/2006/relationships/customXml" Target="../ink/ink4414.xml"/><Relationship Id="rId73" Type="http://schemas.openxmlformats.org/officeDocument/2006/relationships/image" Target="../media/image2610.png"/><Relationship Id="rId78" Type="http://schemas.openxmlformats.org/officeDocument/2006/relationships/customXml" Target="../ink/ink4427.xml"/><Relationship Id="rId94" Type="http://schemas.openxmlformats.org/officeDocument/2006/relationships/customXml" Target="../ink/ink4435.xml"/><Relationship Id="rId99" Type="http://schemas.openxmlformats.org/officeDocument/2006/relationships/customXml" Target="../ink/ink4438.xml"/><Relationship Id="rId101" Type="http://schemas.openxmlformats.org/officeDocument/2006/relationships/customXml" Target="../ink/ink4439.xml"/><Relationship Id="rId122" Type="http://schemas.openxmlformats.org/officeDocument/2006/relationships/image" Target="../media/image589.png"/><Relationship Id="rId143" Type="http://schemas.openxmlformats.org/officeDocument/2006/relationships/customXml" Target="../ink/ink4460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4473.xml"/><Relationship Id="rId4" Type="http://schemas.openxmlformats.org/officeDocument/2006/relationships/customXml" Target="../ink/ink4390.xml"/><Relationship Id="rId9" Type="http://schemas.openxmlformats.org/officeDocument/2006/relationships/image" Target="../media/image534.png"/><Relationship Id="rId26" Type="http://schemas.openxmlformats.org/officeDocument/2006/relationships/customXml" Target="../ink/ink4401.xml"/><Relationship Id="rId47" Type="http://schemas.openxmlformats.org/officeDocument/2006/relationships/image" Target="../media/image554.png"/><Relationship Id="rId68" Type="http://schemas.openxmlformats.org/officeDocument/2006/relationships/customXml" Target="../ink/ink4422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4455.xml"/><Relationship Id="rId154" Type="http://schemas.openxmlformats.org/officeDocument/2006/relationships/image" Target="../media/image606.png"/><Relationship Id="rId16" Type="http://schemas.openxmlformats.org/officeDocument/2006/relationships/customXml" Target="../ink/ink4396.xml"/><Relationship Id="rId37" Type="http://schemas.openxmlformats.org/officeDocument/2006/relationships/image" Target="../media/image548.png"/><Relationship Id="rId58" Type="http://schemas.openxmlformats.org/officeDocument/2006/relationships/customXml" Target="../ink/ink4417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4450.xml"/><Relationship Id="rId144" Type="http://schemas.openxmlformats.org/officeDocument/2006/relationships/image" Target="../media/image600.png"/><Relationship Id="rId90" Type="http://schemas.openxmlformats.org/officeDocument/2006/relationships/customXml" Target="../ink/ink4433.xml"/><Relationship Id="rId165" Type="http://schemas.openxmlformats.org/officeDocument/2006/relationships/customXml" Target="../ink/ink4471.xml"/><Relationship Id="rId27" Type="http://schemas.openxmlformats.org/officeDocument/2006/relationships/image" Target="../media/image543.png"/><Relationship Id="rId48" Type="http://schemas.openxmlformats.org/officeDocument/2006/relationships/customXml" Target="../ink/ink4412.xml"/><Relationship Id="rId69" Type="http://schemas.openxmlformats.org/officeDocument/2006/relationships/image" Target="../media/image564.png"/><Relationship Id="rId113" Type="http://schemas.openxmlformats.org/officeDocument/2006/relationships/customXml" Target="../ink/ink4445.xml"/><Relationship Id="rId134" Type="http://schemas.openxmlformats.org/officeDocument/2006/relationships/image" Target="../media/image595.png"/><Relationship Id="rId80" Type="http://schemas.openxmlformats.org/officeDocument/2006/relationships/customXml" Target="../ink/ink4428.xml"/><Relationship Id="rId155" Type="http://schemas.openxmlformats.org/officeDocument/2006/relationships/customXml" Target="../ink/ink4466.xml"/><Relationship Id="rId17" Type="http://schemas.openxmlformats.org/officeDocument/2006/relationships/image" Target="../media/image538.png"/><Relationship Id="rId38" Type="http://schemas.openxmlformats.org/officeDocument/2006/relationships/customXml" Target="../ink/ink4407.xml"/><Relationship Id="rId59" Type="http://schemas.openxmlformats.org/officeDocument/2006/relationships/image" Target="../media/image559.png"/><Relationship Id="rId103" Type="http://schemas.openxmlformats.org/officeDocument/2006/relationships/customXml" Target="../ink/ink4440.xml"/><Relationship Id="rId124" Type="http://schemas.openxmlformats.org/officeDocument/2006/relationships/image" Target="../media/image590.png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32.xml"/><Relationship Id="rId21" Type="http://schemas.openxmlformats.org/officeDocument/2006/relationships/image" Target="../media/image540.png"/><Relationship Id="rId42" Type="http://schemas.openxmlformats.org/officeDocument/2006/relationships/customXml" Target="../ink/ink4494.xml"/><Relationship Id="rId63" Type="http://schemas.openxmlformats.org/officeDocument/2006/relationships/image" Target="../media/image561.png"/><Relationship Id="rId84" Type="http://schemas.openxmlformats.org/officeDocument/2006/relationships/customXml" Target="../ink/ink4515.xml"/><Relationship Id="rId138" Type="http://schemas.openxmlformats.org/officeDocument/2006/relationships/image" Target="../media/image597.png"/><Relationship Id="rId159" Type="http://schemas.openxmlformats.org/officeDocument/2006/relationships/customXml" Target="../ink/ink4553.xml"/><Relationship Id="rId170" Type="http://schemas.openxmlformats.org/officeDocument/2006/relationships/image" Target="../media/image614.png"/><Relationship Id="rId107" Type="http://schemas.openxmlformats.org/officeDocument/2006/relationships/customXml" Target="../ink/ink4527.xml"/><Relationship Id="rId11" Type="http://schemas.openxmlformats.org/officeDocument/2006/relationships/image" Target="../media/image535.png"/><Relationship Id="rId32" Type="http://schemas.openxmlformats.org/officeDocument/2006/relationships/customXml" Target="../ink/ink4489.xml"/><Relationship Id="rId53" Type="http://schemas.openxmlformats.org/officeDocument/2006/relationships/image" Target="../media/image556.png"/><Relationship Id="rId74" Type="http://schemas.openxmlformats.org/officeDocument/2006/relationships/customXml" Target="../ink/ink4510.xml"/><Relationship Id="rId128" Type="http://schemas.openxmlformats.org/officeDocument/2006/relationships/image" Target="../media/image592.png"/><Relationship Id="rId149" Type="http://schemas.openxmlformats.org/officeDocument/2006/relationships/customXml" Target="../ink/ink4548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4564.xml"/><Relationship Id="rId22" Type="http://schemas.openxmlformats.org/officeDocument/2006/relationships/customXml" Target="../ink/ink4484.xml"/><Relationship Id="rId43" Type="http://schemas.openxmlformats.org/officeDocument/2006/relationships/image" Target="../media/image550.png"/><Relationship Id="rId64" Type="http://schemas.openxmlformats.org/officeDocument/2006/relationships/customXml" Target="../ink/ink4505.xml"/><Relationship Id="rId118" Type="http://schemas.openxmlformats.org/officeDocument/2006/relationships/image" Target="../media/image587.png"/><Relationship Id="rId139" Type="http://schemas.openxmlformats.org/officeDocument/2006/relationships/customXml" Target="../ink/ink4543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4559.xml"/><Relationship Id="rId12" Type="http://schemas.openxmlformats.org/officeDocument/2006/relationships/customXml" Target="../ink/ink4479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4538.xml"/><Relationship Id="rId54" Type="http://schemas.openxmlformats.org/officeDocument/2006/relationships/customXml" Target="../ink/ink4500.xml"/><Relationship Id="rId75" Type="http://schemas.openxmlformats.org/officeDocument/2006/relationships/image" Target="../media/image566.png"/><Relationship Id="rId96" Type="http://schemas.openxmlformats.org/officeDocument/2006/relationships/customXml" Target="../ink/ink4521.xml"/><Relationship Id="rId140" Type="http://schemas.openxmlformats.org/officeDocument/2006/relationships/image" Target="../media/image598.png"/><Relationship Id="rId161" Type="http://schemas.openxmlformats.org/officeDocument/2006/relationships/customXml" Target="../ink/ink4554.xml"/><Relationship Id="rId182" Type="http://schemas.openxmlformats.org/officeDocument/2006/relationships/image" Target="../media/image620.png"/><Relationship Id="rId6" Type="http://schemas.openxmlformats.org/officeDocument/2006/relationships/customXml" Target="../ink/ink4476.xml"/><Relationship Id="rId23" Type="http://schemas.openxmlformats.org/officeDocument/2006/relationships/image" Target="../media/image541.png"/><Relationship Id="rId119" Type="http://schemas.openxmlformats.org/officeDocument/2006/relationships/customXml" Target="../ink/ink4533.xml"/><Relationship Id="rId44" Type="http://schemas.openxmlformats.org/officeDocument/2006/relationships/customXml" Target="../ink/ink4495.xml"/><Relationship Id="rId65" Type="http://schemas.openxmlformats.org/officeDocument/2006/relationships/image" Target="../media/image562.png"/><Relationship Id="rId86" Type="http://schemas.openxmlformats.org/officeDocument/2006/relationships/customXml" Target="../ink/ink4516.xml"/><Relationship Id="rId130" Type="http://schemas.openxmlformats.org/officeDocument/2006/relationships/image" Target="../media/image593.png"/><Relationship Id="rId151" Type="http://schemas.openxmlformats.org/officeDocument/2006/relationships/customXml" Target="../ink/ink4549.xml"/><Relationship Id="rId172" Type="http://schemas.openxmlformats.org/officeDocument/2006/relationships/image" Target="../media/image615.png"/><Relationship Id="rId13" Type="http://schemas.openxmlformats.org/officeDocument/2006/relationships/image" Target="../media/image536.png"/><Relationship Id="rId18" Type="http://schemas.openxmlformats.org/officeDocument/2006/relationships/customXml" Target="../ink/ink4482.xml"/><Relationship Id="rId39" Type="http://schemas.openxmlformats.org/officeDocument/2006/relationships/image" Target="../media/image549.png"/><Relationship Id="rId109" Type="http://schemas.openxmlformats.org/officeDocument/2006/relationships/customXml" Target="../ink/ink4528.xml"/><Relationship Id="rId34" Type="http://schemas.openxmlformats.org/officeDocument/2006/relationships/customXml" Target="../ink/ink4490.xml"/><Relationship Id="rId50" Type="http://schemas.openxmlformats.org/officeDocument/2006/relationships/customXml" Target="../ink/ink4498.xml"/><Relationship Id="rId55" Type="http://schemas.openxmlformats.org/officeDocument/2006/relationships/image" Target="../media/image557.png"/><Relationship Id="rId76" Type="http://schemas.openxmlformats.org/officeDocument/2006/relationships/customXml" Target="../ink/ink4511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120" Type="http://schemas.openxmlformats.org/officeDocument/2006/relationships/image" Target="../media/image588.png"/><Relationship Id="rId125" Type="http://schemas.openxmlformats.org/officeDocument/2006/relationships/customXml" Target="../ink/ink4536.xml"/><Relationship Id="rId141" Type="http://schemas.openxmlformats.org/officeDocument/2006/relationships/customXml" Target="../ink/ink4544.xml"/><Relationship Id="rId146" Type="http://schemas.openxmlformats.org/officeDocument/2006/relationships/image" Target="../media/image602.png"/><Relationship Id="rId167" Type="http://schemas.openxmlformats.org/officeDocument/2006/relationships/customXml" Target="../ink/ink4557.xml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4519.xml"/><Relationship Id="rId162" Type="http://schemas.openxmlformats.org/officeDocument/2006/relationships/image" Target="../media/image610.png"/><Relationship Id="rId183" Type="http://schemas.openxmlformats.org/officeDocument/2006/relationships/customXml" Target="../ink/ink4565.xml"/><Relationship Id="rId2" Type="http://schemas.openxmlformats.org/officeDocument/2006/relationships/customXml" Target="../ink/ink4474.xml"/><Relationship Id="rId29" Type="http://schemas.openxmlformats.org/officeDocument/2006/relationships/image" Target="../media/image544.png"/><Relationship Id="rId24" Type="http://schemas.openxmlformats.org/officeDocument/2006/relationships/customXml" Target="../ink/ink4485.xml"/><Relationship Id="rId40" Type="http://schemas.openxmlformats.org/officeDocument/2006/relationships/customXml" Target="../ink/ink4493.xml"/><Relationship Id="rId45" Type="http://schemas.openxmlformats.org/officeDocument/2006/relationships/image" Target="../media/image553.png"/><Relationship Id="rId66" Type="http://schemas.openxmlformats.org/officeDocument/2006/relationships/customXml" Target="../ink/ink4506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4531.xml"/><Relationship Id="rId131" Type="http://schemas.openxmlformats.org/officeDocument/2006/relationships/customXml" Target="../ink/ink4539.xml"/><Relationship Id="rId136" Type="http://schemas.openxmlformats.org/officeDocument/2006/relationships/image" Target="../media/image596.png"/><Relationship Id="rId157" Type="http://schemas.openxmlformats.org/officeDocument/2006/relationships/customXml" Target="../ink/ink4552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4514.xml"/><Relationship Id="rId152" Type="http://schemas.openxmlformats.org/officeDocument/2006/relationships/image" Target="../media/image605.png"/><Relationship Id="rId173" Type="http://schemas.openxmlformats.org/officeDocument/2006/relationships/customXml" Target="../ink/ink4560.xml"/><Relationship Id="rId19" Type="http://schemas.openxmlformats.org/officeDocument/2006/relationships/image" Target="../media/image539.png"/><Relationship Id="rId14" Type="http://schemas.openxmlformats.org/officeDocument/2006/relationships/customXml" Target="../ink/ink4480.xml"/><Relationship Id="rId30" Type="http://schemas.openxmlformats.org/officeDocument/2006/relationships/customXml" Target="../ink/ink4488.xml"/><Relationship Id="rId35" Type="http://schemas.openxmlformats.org/officeDocument/2006/relationships/image" Target="../media/image547.png"/><Relationship Id="rId56" Type="http://schemas.openxmlformats.org/officeDocument/2006/relationships/customXml" Target="../ink/ink4501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4526.xml"/><Relationship Id="rId126" Type="http://schemas.openxmlformats.org/officeDocument/2006/relationships/image" Target="../media/image591.png"/><Relationship Id="rId147" Type="http://schemas.openxmlformats.org/officeDocument/2006/relationships/customXml" Target="../ink/ink4547.xml"/><Relationship Id="rId168" Type="http://schemas.openxmlformats.org/officeDocument/2006/relationships/image" Target="../media/image613.png"/><Relationship Id="rId8" Type="http://schemas.openxmlformats.org/officeDocument/2006/relationships/customXml" Target="../ink/ink4477.xml"/><Relationship Id="rId51" Type="http://schemas.openxmlformats.org/officeDocument/2006/relationships/image" Target="../media/image555.png"/><Relationship Id="rId72" Type="http://schemas.openxmlformats.org/officeDocument/2006/relationships/customXml" Target="../ink/ink4509.xml"/><Relationship Id="rId93" Type="http://schemas.openxmlformats.org/officeDocument/2006/relationships/image" Target="../media/image575.png"/><Relationship Id="rId98" Type="http://schemas.openxmlformats.org/officeDocument/2006/relationships/customXml" Target="../ink/ink4522.xml"/><Relationship Id="rId121" Type="http://schemas.openxmlformats.org/officeDocument/2006/relationships/customXml" Target="../ink/ink4534.xml"/><Relationship Id="rId142" Type="http://schemas.openxmlformats.org/officeDocument/2006/relationships/image" Target="../media/image599.png"/><Relationship Id="rId163" Type="http://schemas.openxmlformats.org/officeDocument/2006/relationships/customXml" Target="../ink/ink4555.xml"/><Relationship Id="rId184" Type="http://schemas.openxmlformats.org/officeDocument/2006/relationships/image" Target="../media/image621.png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4496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4542.xml"/><Relationship Id="rId158" Type="http://schemas.openxmlformats.org/officeDocument/2006/relationships/image" Target="../media/image608.png"/><Relationship Id="rId20" Type="http://schemas.openxmlformats.org/officeDocument/2006/relationships/customXml" Target="../ink/ink4483.xml"/><Relationship Id="rId41" Type="http://schemas.openxmlformats.org/officeDocument/2006/relationships/image" Target="../media/image58.png"/><Relationship Id="rId62" Type="http://schemas.openxmlformats.org/officeDocument/2006/relationships/customXml" Target="../ink/ink4504.xml"/><Relationship Id="rId83" Type="http://schemas.openxmlformats.org/officeDocument/2006/relationships/image" Target="../media/image570.png"/><Relationship Id="rId88" Type="http://schemas.openxmlformats.org/officeDocument/2006/relationships/customXml" Target="../ink/ink4517.xml"/><Relationship Id="rId111" Type="http://schemas.openxmlformats.org/officeDocument/2006/relationships/customXml" Target="../ink/ink4529.xml"/><Relationship Id="rId132" Type="http://schemas.openxmlformats.org/officeDocument/2006/relationships/image" Target="../media/image594.png"/><Relationship Id="rId153" Type="http://schemas.openxmlformats.org/officeDocument/2006/relationships/customXml" Target="../ink/ink4550.xml"/><Relationship Id="rId174" Type="http://schemas.openxmlformats.org/officeDocument/2006/relationships/image" Target="../media/image616.png"/><Relationship Id="rId179" Type="http://schemas.openxmlformats.org/officeDocument/2006/relationships/customXml" Target="../ink/ink4563.xml"/><Relationship Id="rId15" Type="http://schemas.openxmlformats.org/officeDocument/2006/relationships/image" Target="../media/image537.png"/><Relationship Id="rId36" Type="http://schemas.openxmlformats.org/officeDocument/2006/relationships/customXml" Target="../ink/ink4491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4537.xml"/><Relationship Id="rId10" Type="http://schemas.openxmlformats.org/officeDocument/2006/relationships/customXml" Target="../ink/ink4478.xml"/><Relationship Id="rId31" Type="http://schemas.openxmlformats.org/officeDocument/2006/relationships/image" Target="../media/image545.png"/><Relationship Id="rId52" Type="http://schemas.openxmlformats.org/officeDocument/2006/relationships/customXml" Target="../ink/ink4499.xml"/><Relationship Id="rId73" Type="http://schemas.openxmlformats.org/officeDocument/2006/relationships/image" Target="../media/image2610.png"/><Relationship Id="rId78" Type="http://schemas.openxmlformats.org/officeDocument/2006/relationships/customXml" Target="../ink/ink4512.xml"/><Relationship Id="rId94" Type="http://schemas.openxmlformats.org/officeDocument/2006/relationships/customXml" Target="../ink/ink4520.xml"/><Relationship Id="rId99" Type="http://schemas.openxmlformats.org/officeDocument/2006/relationships/customXml" Target="../ink/ink4523.xml"/><Relationship Id="rId101" Type="http://schemas.openxmlformats.org/officeDocument/2006/relationships/customXml" Target="../ink/ink4524.xml"/><Relationship Id="rId122" Type="http://schemas.openxmlformats.org/officeDocument/2006/relationships/image" Target="../media/image589.png"/><Relationship Id="rId143" Type="http://schemas.openxmlformats.org/officeDocument/2006/relationships/customXml" Target="../ink/ink4545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4558.xml"/><Relationship Id="rId185" Type="http://schemas.openxmlformats.org/officeDocument/2006/relationships/customXml" Target="../ink/ink4566.xml"/><Relationship Id="rId4" Type="http://schemas.openxmlformats.org/officeDocument/2006/relationships/customXml" Target="../ink/ink4475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6" Type="http://schemas.openxmlformats.org/officeDocument/2006/relationships/customXml" Target="../ink/ink4486.xml"/><Relationship Id="rId47" Type="http://schemas.openxmlformats.org/officeDocument/2006/relationships/image" Target="../media/image554.png"/><Relationship Id="rId68" Type="http://schemas.openxmlformats.org/officeDocument/2006/relationships/customXml" Target="../ink/ink4507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4540.xml"/><Relationship Id="rId154" Type="http://schemas.openxmlformats.org/officeDocument/2006/relationships/image" Target="../media/image606.png"/><Relationship Id="rId175" Type="http://schemas.openxmlformats.org/officeDocument/2006/relationships/customXml" Target="../ink/ink4561.xml"/><Relationship Id="rId16" Type="http://schemas.openxmlformats.org/officeDocument/2006/relationships/customXml" Target="../ink/ink4481.xml"/><Relationship Id="rId37" Type="http://schemas.openxmlformats.org/officeDocument/2006/relationships/image" Target="../media/image548.png"/><Relationship Id="rId58" Type="http://schemas.openxmlformats.org/officeDocument/2006/relationships/customXml" Target="../ink/ink4502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4535.xml"/><Relationship Id="rId144" Type="http://schemas.openxmlformats.org/officeDocument/2006/relationships/image" Target="../media/image600.png"/><Relationship Id="rId90" Type="http://schemas.openxmlformats.org/officeDocument/2006/relationships/customXml" Target="../ink/ink4518.xml"/><Relationship Id="rId165" Type="http://schemas.openxmlformats.org/officeDocument/2006/relationships/customXml" Target="../ink/ink4556.xml"/><Relationship Id="rId186" Type="http://schemas.openxmlformats.org/officeDocument/2006/relationships/image" Target="../media/image622.png"/><Relationship Id="rId27" Type="http://schemas.openxmlformats.org/officeDocument/2006/relationships/image" Target="../media/image543.png"/><Relationship Id="rId48" Type="http://schemas.openxmlformats.org/officeDocument/2006/relationships/customXml" Target="../ink/ink4497.xml"/><Relationship Id="rId69" Type="http://schemas.openxmlformats.org/officeDocument/2006/relationships/image" Target="../media/image564.png"/><Relationship Id="rId113" Type="http://schemas.openxmlformats.org/officeDocument/2006/relationships/customXml" Target="../ink/ink4530.xml"/><Relationship Id="rId134" Type="http://schemas.openxmlformats.org/officeDocument/2006/relationships/image" Target="../media/image595.png"/><Relationship Id="rId80" Type="http://schemas.openxmlformats.org/officeDocument/2006/relationships/customXml" Target="../ink/ink4513.xml"/><Relationship Id="rId155" Type="http://schemas.openxmlformats.org/officeDocument/2006/relationships/customXml" Target="../ink/ink4551.xml"/><Relationship Id="rId176" Type="http://schemas.openxmlformats.org/officeDocument/2006/relationships/image" Target="../media/image617.png"/><Relationship Id="rId17" Type="http://schemas.openxmlformats.org/officeDocument/2006/relationships/image" Target="../media/image538.png"/><Relationship Id="rId38" Type="http://schemas.openxmlformats.org/officeDocument/2006/relationships/customXml" Target="../ink/ink4492.xml"/><Relationship Id="rId59" Type="http://schemas.openxmlformats.org/officeDocument/2006/relationships/image" Target="../media/image559.png"/><Relationship Id="rId103" Type="http://schemas.openxmlformats.org/officeDocument/2006/relationships/customXml" Target="../ink/ink4525.xml"/><Relationship Id="rId124" Type="http://schemas.openxmlformats.org/officeDocument/2006/relationships/image" Target="../media/image590.png"/><Relationship Id="rId70" Type="http://schemas.openxmlformats.org/officeDocument/2006/relationships/customXml" Target="../ink/ink4508.xml"/><Relationship Id="rId91" Type="http://schemas.openxmlformats.org/officeDocument/2006/relationships/image" Target="../media/image574.png"/><Relationship Id="rId145" Type="http://schemas.openxmlformats.org/officeDocument/2006/relationships/customXml" Target="../ink/ink4546.xml"/><Relationship Id="rId166" Type="http://schemas.openxmlformats.org/officeDocument/2006/relationships/image" Target="../media/image61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487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4503.xml"/><Relationship Id="rId81" Type="http://schemas.openxmlformats.org/officeDocument/2006/relationships/image" Target="../media/image569.png"/><Relationship Id="rId135" Type="http://schemas.openxmlformats.org/officeDocument/2006/relationships/customXml" Target="../ink/ink4541.xml"/><Relationship Id="rId156" Type="http://schemas.openxmlformats.org/officeDocument/2006/relationships/image" Target="../media/image607.png"/><Relationship Id="rId177" Type="http://schemas.openxmlformats.org/officeDocument/2006/relationships/customXml" Target="../ink/ink4562.xml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25.xml"/><Relationship Id="rId21" Type="http://schemas.openxmlformats.org/officeDocument/2006/relationships/image" Target="../media/image540.png"/><Relationship Id="rId42" Type="http://schemas.openxmlformats.org/officeDocument/2006/relationships/customXml" Target="../ink/ink4587.xml"/><Relationship Id="rId63" Type="http://schemas.openxmlformats.org/officeDocument/2006/relationships/image" Target="../media/image561.png"/><Relationship Id="rId84" Type="http://schemas.openxmlformats.org/officeDocument/2006/relationships/customXml" Target="../ink/ink4608.xml"/><Relationship Id="rId138" Type="http://schemas.openxmlformats.org/officeDocument/2006/relationships/image" Target="../media/image597.png"/><Relationship Id="rId159" Type="http://schemas.openxmlformats.org/officeDocument/2006/relationships/customXml" Target="../ink/ink4646.xml"/><Relationship Id="rId170" Type="http://schemas.openxmlformats.org/officeDocument/2006/relationships/image" Target="../media/image614.png"/><Relationship Id="rId191" Type="http://schemas.openxmlformats.org/officeDocument/2006/relationships/customXml" Target="../ink/ink4662.xml"/><Relationship Id="rId107" Type="http://schemas.openxmlformats.org/officeDocument/2006/relationships/customXml" Target="../ink/ink4620.xml"/><Relationship Id="rId11" Type="http://schemas.openxmlformats.org/officeDocument/2006/relationships/image" Target="../media/image535.png"/><Relationship Id="rId32" Type="http://schemas.openxmlformats.org/officeDocument/2006/relationships/customXml" Target="../ink/ink4582.xml"/><Relationship Id="rId53" Type="http://schemas.openxmlformats.org/officeDocument/2006/relationships/image" Target="../media/image556.png"/><Relationship Id="rId74" Type="http://schemas.openxmlformats.org/officeDocument/2006/relationships/customXml" Target="../ink/ink4603.xml"/><Relationship Id="rId128" Type="http://schemas.openxmlformats.org/officeDocument/2006/relationships/image" Target="../media/image592.png"/><Relationship Id="rId149" Type="http://schemas.openxmlformats.org/officeDocument/2006/relationships/customXml" Target="../ink/ink4641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4657.xml"/><Relationship Id="rId22" Type="http://schemas.openxmlformats.org/officeDocument/2006/relationships/customXml" Target="../ink/ink4577.xml"/><Relationship Id="rId43" Type="http://schemas.openxmlformats.org/officeDocument/2006/relationships/image" Target="../media/image550.png"/><Relationship Id="rId64" Type="http://schemas.openxmlformats.org/officeDocument/2006/relationships/customXml" Target="../ink/ink4598.xml"/><Relationship Id="rId118" Type="http://schemas.openxmlformats.org/officeDocument/2006/relationships/image" Target="../media/image587.png"/><Relationship Id="rId139" Type="http://schemas.openxmlformats.org/officeDocument/2006/relationships/customXml" Target="../ink/ink4636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4652.xml"/><Relationship Id="rId192" Type="http://schemas.openxmlformats.org/officeDocument/2006/relationships/image" Target="../media/image625.png"/><Relationship Id="rId12" Type="http://schemas.openxmlformats.org/officeDocument/2006/relationships/customXml" Target="../ink/ink4572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4631.xml"/><Relationship Id="rId54" Type="http://schemas.openxmlformats.org/officeDocument/2006/relationships/customXml" Target="../ink/ink4593.xml"/><Relationship Id="rId75" Type="http://schemas.openxmlformats.org/officeDocument/2006/relationships/image" Target="../media/image566.png"/><Relationship Id="rId96" Type="http://schemas.openxmlformats.org/officeDocument/2006/relationships/customXml" Target="../ink/ink4614.xml"/><Relationship Id="rId140" Type="http://schemas.openxmlformats.org/officeDocument/2006/relationships/image" Target="../media/image598.png"/><Relationship Id="rId161" Type="http://schemas.openxmlformats.org/officeDocument/2006/relationships/customXml" Target="../ink/ink4647.xml"/><Relationship Id="rId182" Type="http://schemas.openxmlformats.org/officeDocument/2006/relationships/image" Target="../media/image620.png"/><Relationship Id="rId6" Type="http://schemas.openxmlformats.org/officeDocument/2006/relationships/customXml" Target="../ink/ink4569.xml"/><Relationship Id="rId23" Type="http://schemas.openxmlformats.org/officeDocument/2006/relationships/image" Target="../media/image541.png"/><Relationship Id="rId119" Type="http://schemas.openxmlformats.org/officeDocument/2006/relationships/customXml" Target="../ink/ink4626.xml"/><Relationship Id="rId44" Type="http://schemas.openxmlformats.org/officeDocument/2006/relationships/customXml" Target="../ink/ink4588.xml"/><Relationship Id="rId65" Type="http://schemas.openxmlformats.org/officeDocument/2006/relationships/image" Target="../media/image562.png"/><Relationship Id="rId86" Type="http://schemas.openxmlformats.org/officeDocument/2006/relationships/customXml" Target="../ink/ink4609.xml"/><Relationship Id="rId130" Type="http://schemas.openxmlformats.org/officeDocument/2006/relationships/image" Target="../media/image593.png"/><Relationship Id="rId151" Type="http://schemas.openxmlformats.org/officeDocument/2006/relationships/customXml" Target="../ink/ink4642.xml"/><Relationship Id="rId172" Type="http://schemas.openxmlformats.org/officeDocument/2006/relationships/image" Target="../media/image615.png"/><Relationship Id="rId193" Type="http://schemas.openxmlformats.org/officeDocument/2006/relationships/customXml" Target="../ink/ink4663.xml"/><Relationship Id="rId13" Type="http://schemas.openxmlformats.org/officeDocument/2006/relationships/image" Target="../media/image536.png"/><Relationship Id="rId109" Type="http://schemas.openxmlformats.org/officeDocument/2006/relationships/customXml" Target="../ink/ink4621.xml"/><Relationship Id="rId34" Type="http://schemas.openxmlformats.org/officeDocument/2006/relationships/customXml" Target="../ink/ink4583.xml"/><Relationship Id="rId50" Type="http://schemas.openxmlformats.org/officeDocument/2006/relationships/customXml" Target="../ink/ink4591.xml"/><Relationship Id="rId55" Type="http://schemas.openxmlformats.org/officeDocument/2006/relationships/image" Target="../media/image557.png"/><Relationship Id="rId76" Type="http://schemas.openxmlformats.org/officeDocument/2006/relationships/customXml" Target="../ink/ink4604.xml"/><Relationship Id="rId97" Type="http://schemas.openxmlformats.org/officeDocument/2006/relationships/image" Target="../media/image577.png"/><Relationship Id="rId104" Type="http://schemas.openxmlformats.org/officeDocument/2006/relationships/image" Target="../media/image580.png"/><Relationship Id="rId120" Type="http://schemas.openxmlformats.org/officeDocument/2006/relationships/image" Target="../media/image588.png"/><Relationship Id="rId125" Type="http://schemas.openxmlformats.org/officeDocument/2006/relationships/customXml" Target="../ink/ink4629.xml"/><Relationship Id="rId141" Type="http://schemas.openxmlformats.org/officeDocument/2006/relationships/customXml" Target="../ink/ink4637.xml"/><Relationship Id="rId146" Type="http://schemas.openxmlformats.org/officeDocument/2006/relationships/image" Target="../media/image602.png"/><Relationship Id="rId167" Type="http://schemas.openxmlformats.org/officeDocument/2006/relationships/customXml" Target="../ink/ink4650.xml"/><Relationship Id="rId188" Type="http://schemas.openxmlformats.org/officeDocument/2006/relationships/image" Target="../media/image623.png"/><Relationship Id="rId7" Type="http://schemas.openxmlformats.org/officeDocument/2006/relationships/image" Target="../media/image533.png"/><Relationship Id="rId71" Type="http://schemas.openxmlformats.org/officeDocument/2006/relationships/image" Target="../media/image565.png"/><Relationship Id="rId92" Type="http://schemas.openxmlformats.org/officeDocument/2006/relationships/customXml" Target="../ink/ink4612.xml"/><Relationship Id="rId162" Type="http://schemas.openxmlformats.org/officeDocument/2006/relationships/image" Target="../media/image610.png"/><Relationship Id="rId183" Type="http://schemas.openxmlformats.org/officeDocument/2006/relationships/customXml" Target="../ink/ink4658.xml"/><Relationship Id="rId2" Type="http://schemas.openxmlformats.org/officeDocument/2006/relationships/customXml" Target="../ink/ink4567.xml"/><Relationship Id="rId29" Type="http://schemas.openxmlformats.org/officeDocument/2006/relationships/image" Target="../media/image544.png"/><Relationship Id="rId24" Type="http://schemas.openxmlformats.org/officeDocument/2006/relationships/customXml" Target="../ink/ink4578.xml"/><Relationship Id="rId40" Type="http://schemas.openxmlformats.org/officeDocument/2006/relationships/customXml" Target="../ink/ink4586.xml"/><Relationship Id="rId45" Type="http://schemas.openxmlformats.org/officeDocument/2006/relationships/image" Target="../media/image553.png"/><Relationship Id="rId66" Type="http://schemas.openxmlformats.org/officeDocument/2006/relationships/customXml" Target="../ink/ink4599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4624.xml"/><Relationship Id="rId131" Type="http://schemas.openxmlformats.org/officeDocument/2006/relationships/customXml" Target="../ink/ink4632.xml"/><Relationship Id="rId136" Type="http://schemas.openxmlformats.org/officeDocument/2006/relationships/image" Target="../media/image596.png"/><Relationship Id="rId157" Type="http://schemas.openxmlformats.org/officeDocument/2006/relationships/customXml" Target="../ink/ink4645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4607.xml"/><Relationship Id="rId152" Type="http://schemas.openxmlformats.org/officeDocument/2006/relationships/image" Target="../media/image605.png"/><Relationship Id="rId173" Type="http://schemas.openxmlformats.org/officeDocument/2006/relationships/customXml" Target="../ink/ink4653.xml"/><Relationship Id="rId194" Type="http://schemas.openxmlformats.org/officeDocument/2006/relationships/image" Target="../media/image626.png"/><Relationship Id="rId19" Type="http://schemas.openxmlformats.org/officeDocument/2006/relationships/image" Target="../media/image539.png"/><Relationship Id="rId14" Type="http://schemas.openxmlformats.org/officeDocument/2006/relationships/customXml" Target="../ink/ink4573.xml"/><Relationship Id="rId30" Type="http://schemas.openxmlformats.org/officeDocument/2006/relationships/customXml" Target="../ink/ink4581.xml"/><Relationship Id="rId35" Type="http://schemas.openxmlformats.org/officeDocument/2006/relationships/image" Target="../media/image547.png"/><Relationship Id="rId56" Type="http://schemas.openxmlformats.org/officeDocument/2006/relationships/customXml" Target="../ink/ink4594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4619.xml"/><Relationship Id="rId126" Type="http://schemas.openxmlformats.org/officeDocument/2006/relationships/image" Target="../media/image591.png"/><Relationship Id="rId147" Type="http://schemas.openxmlformats.org/officeDocument/2006/relationships/customXml" Target="../ink/ink4640.xml"/><Relationship Id="rId168" Type="http://schemas.openxmlformats.org/officeDocument/2006/relationships/image" Target="../media/image613.png"/><Relationship Id="rId8" Type="http://schemas.openxmlformats.org/officeDocument/2006/relationships/customXml" Target="../ink/ink4570.xml"/><Relationship Id="rId51" Type="http://schemas.openxmlformats.org/officeDocument/2006/relationships/image" Target="../media/image555.png"/><Relationship Id="rId72" Type="http://schemas.openxmlformats.org/officeDocument/2006/relationships/customXml" Target="../ink/ink4602.xml"/><Relationship Id="rId93" Type="http://schemas.openxmlformats.org/officeDocument/2006/relationships/image" Target="../media/image575.png"/><Relationship Id="rId98" Type="http://schemas.openxmlformats.org/officeDocument/2006/relationships/customXml" Target="../ink/ink4615.xml"/><Relationship Id="rId121" Type="http://schemas.openxmlformats.org/officeDocument/2006/relationships/customXml" Target="../ink/ink4627.xml"/><Relationship Id="rId142" Type="http://schemas.openxmlformats.org/officeDocument/2006/relationships/image" Target="../media/image599.png"/><Relationship Id="rId163" Type="http://schemas.openxmlformats.org/officeDocument/2006/relationships/customXml" Target="../ink/ink4648.xml"/><Relationship Id="rId184" Type="http://schemas.openxmlformats.org/officeDocument/2006/relationships/image" Target="../media/image621.png"/><Relationship Id="rId189" Type="http://schemas.openxmlformats.org/officeDocument/2006/relationships/customXml" Target="../ink/ink4661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4589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4635.xml"/><Relationship Id="rId158" Type="http://schemas.openxmlformats.org/officeDocument/2006/relationships/image" Target="../media/image608.png"/><Relationship Id="rId20" Type="http://schemas.openxmlformats.org/officeDocument/2006/relationships/customXml" Target="../ink/ink4576.xml"/><Relationship Id="rId41" Type="http://schemas.openxmlformats.org/officeDocument/2006/relationships/image" Target="../media/image58.png"/><Relationship Id="rId62" Type="http://schemas.openxmlformats.org/officeDocument/2006/relationships/customXml" Target="../ink/ink4597.xml"/><Relationship Id="rId83" Type="http://schemas.openxmlformats.org/officeDocument/2006/relationships/image" Target="../media/image570.png"/><Relationship Id="rId88" Type="http://schemas.openxmlformats.org/officeDocument/2006/relationships/customXml" Target="../ink/ink4610.xml"/><Relationship Id="rId111" Type="http://schemas.openxmlformats.org/officeDocument/2006/relationships/customXml" Target="../ink/ink4622.xml"/><Relationship Id="rId132" Type="http://schemas.openxmlformats.org/officeDocument/2006/relationships/image" Target="../media/image594.png"/><Relationship Id="rId153" Type="http://schemas.openxmlformats.org/officeDocument/2006/relationships/customXml" Target="../ink/ink4643.xml"/><Relationship Id="rId174" Type="http://schemas.openxmlformats.org/officeDocument/2006/relationships/image" Target="../media/image616.png"/><Relationship Id="rId179" Type="http://schemas.openxmlformats.org/officeDocument/2006/relationships/customXml" Target="../ink/ink4656.xml"/><Relationship Id="rId190" Type="http://schemas.openxmlformats.org/officeDocument/2006/relationships/image" Target="../media/image624.png"/><Relationship Id="rId15" Type="http://schemas.openxmlformats.org/officeDocument/2006/relationships/image" Target="../media/image537.png"/><Relationship Id="rId36" Type="http://schemas.openxmlformats.org/officeDocument/2006/relationships/customXml" Target="../ink/ink4584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4630.xml"/><Relationship Id="rId10" Type="http://schemas.openxmlformats.org/officeDocument/2006/relationships/customXml" Target="../ink/ink4571.xml"/><Relationship Id="rId31" Type="http://schemas.openxmlformats.org/officeDocument/2006/relationships/image" Target="../media/image545.png"/><Relationship Id="rId52" Type="http://schemas.openxmlformats.org/officeDocument/2006/relationships/customXml" Target="../ink/ink4592.xml"/><Relationship Id="rId73" Type="http://schemas.openxmlformats.org/officeDocument/2006/relationships/image" Target="../media/image2610.png"/><Relationship Id="rId78" Type="http://schemas.openxmlformats.org/officeDocument/2006/relationships/customXml" Target="../ink/ink4605.xml"/><Relationship Id="rId94" Type="http://schemas.openxmlformats.org/officeDocument/2006/relationships/customXml" Target="../ink/ink4613.xml"/><Relationship Id="rId99" Type="http://schemas.openxmlformats.org/officeDocument/2006/relationships/customXml" Target="../ink/ink4616.xml"/><Relationship Id="rId101" Type="http://schemas.openxmlformats.org/officeDocument/2006/relationships/customXml" Target="../ink/ink4617.xml"/><Relationship Id="rId122" Type="http://schemas.openxmlformats.org/officeDocument/2006/relationships/image" Target="../media/image589.png"/><Relationship Id="rId143" Type="http://schemas.openxmlformats.org/officeDocument/2006/relationships/customXml" Target="../ink/ink4638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4651.xml"/><Relationship Id="rId185" Type="http://schemas.openxmlformats.org/officeDocument/2006/relationships/customXml" Target="../ink/ink4659.xml"/><Relationship Id="rId4" Type="http://schemas.openxmlformats.org/officeDocument/2006/relationships/customXml" Target="../ink/ink4568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6" Type="http://schemas.openxmlformats.org/officeDocument/2006/relationships/customXml" Target="../ink/ink4579.xml"/><Relationship Id="rId47" Type="http://schemas.openxmlformats.org/officeDocument/2006/relationships/image" Target="../media/image554.png"/><Relationship Id="rId68" Type="http://schemas.openxmlformats.org/officeDocument/2006/relationships/customXml" Target="../ink/ink4600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4633.xml"/><Relationship Id="rId154" Type="http://schemas.openxmlformats.org/officeDocument/2006/relationships/image" Target="../media/image606.png"/><Relationship Id="rId175" Type="http://schemas.openxmlformats.org/officeDocument/2006/relationships/customXml" Target="../ink/ink4654.xml"/><Relationship Id="rId16" Type="http://schemas.openxmlformats.org/officeDocument/2006/relationships/customXml" Target="../ink/ink4574.xml"/><Relationship Id="rId37" Type="http://schemas.openxmlformats.org/officeDocument/2006/relationships/image" Target="../media/image548.png"/><Relationship Id="rId58" Type="http://schemas.openxmlformats.org/officeDocument/2006/relationships/customXml" Target="../ink/ink4595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4628.xml"/><Relationship Id="rId144" Type="http://schemas.openxmlformats.org/officeDocument/2006/relationships/image" Target="../media/image600.png"/><Relationship Id="rId90" Type="http://schemas.openxmlformats.org/officeDocument/2006/relationships/customXml" Target="../ink/ink4611.xml"/><Relationship Id="rId165" Type="http://schemas.openxmlformats.org/officeDocument/2006/relationships/customXml" Target="../ink/ink4649.xml"/><Relationship Id="rId186" Type="http://schemas.openxmlformats.org/officeDocument/2006/relationships/image" Target="../media/image622.png"/><Relationship Id="rId27" Type="http://schemas.openxmlformats.org/officeDocument/2006/relationships/image" Target="../media/image543.png"/><Relationship Id="rId48" Type="http://schemas.openxmlformats.org/officeDocument/2006/relationships/customXml" Target="../ink/ink4590.xml"/><Relationship Id="rId69" Type="http://schemas.openxmlformats.org/officeDocument/2006/relationships/image" Target="../media/image564.png"/><Relationship Id="rId113" Type="http://schemas.openxmlformats.org/officeDocument/2006/relationships/customXml" Target="../ink/ink4623.xml"/><Relationship Id="rId134" Type="http://schemas.openxmlformats.org/officeDocument/2006/relationships/image" Target="../media/image595.png"/><Relationship Id="rId80" Type="http://schemas.openxmlformats.org/officeDocument/2006/relationships/customXml" Target="../ink/ink4606.xml"/><Relationship Id="rId155" Type="http://schemas.openxmlformats.org/officeDocument/2006/relationships/customXml" Target="../ink/ink4644.xml"/><Relationship Id="rId176" Type="http://schemas.openxmlformats.org/officeDocument/2006/relationships/image" Target="../media/image617.png"/><Relationship Id="rId17" Type="http://schemas.openxmlformats.org/officeDocument/2006/relationships/image" Target="../media/image538.png"/><Relationship Id="rId38" Type="http://schemas.openxmlformats.org/officeDocument/2006/relationships/customXml" Target="../ink/ink4585.xml"/><Relationship Id="rId59" Type="http://schemas.openxmlformats.org/officeDocument/2006/relationships/image" Target="../media/image559.png"/><Relationship Id="rId103" Type="http://schemas.openxmlformats.org/officeDocument/2006/relationships/customXml" Target="../ink/ink4618.xml"/><Relationship Id="rId124" Type="http://schemas.openxmlformats.org/officeDocument/2006/relationships/image" Target="../media/image590.png"/><Relationship Id="rId70" Type="http://schemas.openxmlformats.org/officeDocument/2006/relationships/customXml" Target="../ink/ink4601.xml"/><Relationship Id="rId91" Type="http://schemas.openxmlformats.org/officeDocument/2006/relationships/image" Target="../media/image574.png"/><Relationship Id="rId145" Type="http://schemas.openxmlformats.org/officeDocument/2006/relationships/customXml" Target="../ink/ink4639.xml"/><Relationship Id="rId166" Type="http://schemas.openxmlformats.org/officeDocument/2006/relationships/image" Target="../media/image612.png"/><Relationship Id="rId187" Type="http://schemas.openxmlformats.org/officeDocument/2006/relationships/customXml" Target="../ink/ink466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580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4596.xml"/><Relationship Id="rId81" Type="http://schemas.openxmlformats.org/officeDocument/2006/relationships/image" Target="../media/image569.png"/><Relationship Id="rId135" Type="http://schemas.openxmlformats.org/officeDocument/2006/relationships/customXml" Target="../ink/ink4634.xml"/><Relationship Id="rId156" Type="http://schemas.openxmlformats.org/officeDocument/2006/relationships/image" Target="../media/image607.png"/><Relationship Id="rId177" Type="http://schemas.openxmlformats.org/officeDocument/2006/relationships/customXml" Target="../ink/ink4655.xml"/><Relationship Id="rId18" Type="http://schemas.openxmlformats.org/officeDocument/2006/relationships/customXml" Target="../ink/ink4575.xml"/><Relationship Id="rId39" Type="http://schemas.openxmlformats.org/officeDocument/2006/relationships/image" Target="../media/image549.png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22.xml"/><Relationship Id="rId21" Type="http://schemas.openxmlformats.org/officeDocument/2006/relationships/image" Target="../media/image540.png"/><Relationship Id="rId42" Type="http://schemas.openxmlformats.org/officeDocument/2006/relationships/customXml" Target="../ink/ink4684.xml"/><Relationship Id="rId63" Type="http://schemas.openxmlformats.org/officeDocument/2006/relationships/image" Target="../media/image561.png"/><Relationship Id="rId84" Type="http://schemas.openxmlformats.org/officeDocument/2006/relationships/customXml" Target="../ink/ink4705.xml"/><Relationship Id="rId138" Type="http://schemas.openxmlformats.org/officeDocument/2006/relationships/image" Target="../media/image597.png"/><Relationship Id="rId159" Type="http://schemas.openxmlformats.org/officeDocument/2006/relationships/customXml" Target="../ink/ink4743.xml"/><Relationship Id="rId170" Type="http://schemas.openxmlformats.org/officeDocument/2006/relationships/image" Target="../media/image614.png"/><Relationship Id="rId191" Type="http://schemas.openxmlformats.org/officeDocument/2006/relationships/customXml" Target="../ink/ink4759.xml"/><Relationship Id="rId205" Type="http://schemas.openxmlformats.org/officeDocument/2006/relationships/customXml" Target="../ink/ink4766.xml"/><Relationship Id="rId107" Type="http://schemas.openxmlformats.org/officeDocument/2006/relationships/customXml" Target="../ink/ink4717.xml"/><Relationship Id="rId11" Type="http://schemas.openxmlformats.org/officeDocument/2006/relationships/image" Target="../media/image535.png"/><Relationship Id="rId32" Type="http://schemas.openxmlformats.org/officeDocument/2006/relationships/customXml" Target="../ink/ink4679.xml"/><Relationship Id="rId53" Type="http://schemas.openxmlformats.org/officeDocument/2006/relationships/image" Target="../media/image556.png"/><Relationship Id="rId74" Type="http://schemas.openxmlformats.org/officeDocument/2006/relationships/customXml" Target="../ink/ink4700.xml"/><Relationship Id="rId128" Type="http://schemas.openxmlformats.org/officeDocument/2006/relationships/image" Target="../media/image592.png"/><Relationship Id="rId149" Type="http://schemas.openxmlformats.org/officeDocument/2006/relationships/customXml" Target="../ink/ink4738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4754.xml"/><Relationship Id="rId22" Type="http://schemas.openxmlformats.org/officeDocument/2006/relationships/customXml" Target="../ink/ink4674.xml"/><Relationship Id="rId43" Type="http://schemas.openxmlformats.org/officeDocument/2006/relationships/image" Target="../media/image550.png"/><Relationship Id="rId64" Type="http://schemas.openxmlformats.org/officeDocument/2006/relationships/customXml" Target="../ink/ink4695.xml"/><Relationship Id="rId118" Type="http://schemas.openxmlformats.org/officeDocument/2006/relationships/image" Target="../media/image587.png"/><Relationship Id="rId139" Type="http://schemas.openxmlformats.org/officeDocument/2006/relationships/customXml" Target="../ink/ink4733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4749.xml"/><Relationship Id="rId192" Type="http://schemas.openxmlformats.org/officeDocument/2006/relationships/image" Target="../media/image625.png"/><Relationship Id="rId206" Type="http://schemas.openxmlformats.org/officeDocument/2006/relationships/image" Target="../media/image632.png"/><Relationship Id="rId12" Type="http://schemas.openxmlformats.org/officeDocument/2006/relationships/customXml" Target="../ink/ink4669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4728.xml"/><Relationship Id="rId54" Type="http://schemas.openxmlformats.org/officeDocument/2006/relationships/customXml" Target="../ink/ink4690.xml"/><Relationship Id="rId75" Type="http://schemas.openxmlformats.org/officeDocument/2006/relationships/image" Target="../media/image566.png"/><Relationship Id="rId96" Type="http://schemas.openxmlformats.org/officeDocument/2006/relationships/customXml" Target="../ink/ink4711.xml"/><Relationship Id="rId140" Type="http://schemas.openxmlformats.org/officeDocument/2006/relationships/image" Target="../media/image598.png"/><Relationship Id="rId161" Type="http://schemas.openxmlformats.org/officeDocument/2006/relationships/customXml" Target="../ink/ink4744.xml"/><Relationship Id="rId182" Type="http://schemas.openxmlformats.org/officeDocument/2006/relationships/image" Target="../media/image620.png"/><Relationship Id="rId6" Type="http://schemas.openxmlformats.org/officeDocument/2006/relationships/customXml" Target="../ink/ink4666.xml"/><Relationship Id="rId23" Type="http://schemas.openxmlformats.org/officeDocument/2006/relationships/image" Target="../media/image541.png"/><Relationship Id="rId119" Type="http://schemas.openxmlformats.org/officeDocument/2006/relationships/customXml" Target="../ink/ink4723.xml"/><Relationship Id="rId44" Type="http://schemas.openxmlformats.org/officeDocument/2006/relationships/customXml" Target="../ink/ink4685.xml"/><Relationship Id="rId65" Type="http://schemas.openxmlformats.org/officeDocument/2006/relationships/image" Target="../media/image562.png"/><Relationship Id="rId86" Type="http://schemas.openxmlformats.org/officeDocument/2006/relationships/customXml" Target="../ink/ink4706.xml"/><Relationship Id="rId130" Type="http://schemas.openxmlformats.org/officeDocument/2006/relationships/image" Target="../media/image593.png"/><Relationship Id="rId151" Type="http://schemas.openxmlformats.org/officeDocument/2006/relationships/customXml" Target="../ink/ink4739.xml"/><Relationship Id="rId172" Type="http://schemas.openxmlformats.org/officeDocument/2006/relationships/image" Target="../media/image615.png"/><Relationship Id="rId193" Type="http://schemas.openxmlformats.org/officeDocument/2006/relationships/customXml" Target="../ink/ink4760.xml"/><Relationship Id="rId13" Type="http://schemas.openxmlformats.org/officeDocument/2006/relationships/image" Target="../media/image536.png"/><Relationship Id="rId109" Type="http://schemas.openxmlformats.org/officeDocument/2006/relationships/customXml" Target="../ink/ink4718.xml"/><Relationship Id="rId34" Type="http://schemas.openxmlformats.org/officeDocument/2006/relationships/customXml" Target="../ink/ink4680.xml"/><Relationship Id="rId55" Type="http://schemas.openxmlformats.org/officeDocument/2006/relationships/image" Target="../media/image557.png"/><Relationship Id="rId76" Type="http://schemas.openxmlformats.org/officeDocument/2006/relationships/customXml" Target="../ink/ink4701.xml"/><Relationship Id="rId97" Type="http://schemas.openxmlformats.org/officeDocument/2006/relationships/image" Target="../media/image577.png"/><Relationship Id="rId120" Type="http://schemas.openxmlformats.org/officeDocument/2006/relationships/image" Target="../media/image588.png"/><Relationship Id="rId141" Type="http://schemas.openxmlformats.org/officeDocument/2006/relationships/customXml" Target="../ink/ink4734.xml"/><Relationship Id="rId7" Type="http://schemas.openxmlformats.org/officeDocument/2006/relationships/image" Target="../media/image533.png"/><Relationship Id="rId162" Type="http://schemas.openxmlformats.org/officeDocument/2006/relationships/image" Target="../media/image610.png"/><Relationship Id="rId183" Type="http://schemas.openxmlformats.org/officeDocument/2006/relationships/customXml" Target="../ink/ink4755.xml"/><Relationship Id="rId24" Type="http://schemas.openxmlformats.org/officeDocument/2006/relationships/customXml" Target="../ink/ink4675.xml"/><Relationship Id="rId40" Type="http://schemas.openxmlformats.org/officeDocument/2006/relationships/customXml" Target="../ink/ink4683.xml"/><Relationship Id="rId45" Type="http://schemas.openxmlformats.org/officeDocument/2006/relationships/image" Target="../media/image553.png"/><Relationship Id="rId66" Type="http://schemas.openxmlformats.org/officeDocument/2006/relationships/customXml" Target="../ink/ink4696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4721.xml"/><Relationship Id="rId131" Type="http://schemas.openxmlformats.org/officeDocument/2006/relationships/customXml" Target="../ink/ink4729.xml"/><Relationship Id="rId136" Type="http://schemas.openxmlformats.org/officeDocument/2006/relationships/image" Target="../media/image596.png"/><Relationship Id="rId157" Type="http://schemas.openxmlformats.org/officeDocument/2006/relationships/customXml" Target="../ink/ink4742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4704.xml"/><Relationship Id="rId152" Type="http://schemas.openxmlformats.org/officeDocument/2006/relationships/image" Target="../media/image605.png"/><Relationship Id="rId173" Type="http://schemas.openxmlformats.org/officeDocument/2006/relationships/customXml" Target="../ink/ink4750.xml"/><Relationship Id="rId194" Type="http://schemas.openxmlformats.org/officeDocument/2006/relationships/image" Target="../media/image626.png"/><Relationship Id="rId199" Type="http://schemas.openxmlformats.org/officeDocument/2006/relationships/customXml" Target="../ink/ink4763.xml"/><Relationship Id="rId203" Type="http://schemas.openxmlformats.org/officeDocument/2006/relationships/customXml" Target="../ink/ink4765.xml"/><Relationship Id="rId19" Type="http://schemas.openxmlformats.org/officeDocument/2006/relationships/image" Target="../media/image539.png"/><Relationship Id="rId14" Type="http://schemas.openxmlformats.org/officeDocument/2006/relationships/customXml" Target="../ink/ink4670.xml"/><Relationship Id="rId30" Type="http://schemas.openxmlformats.org/officeDocument/2006/relationships/customXml" Target="../ink/ink4678.xml"/><Relationship Id="rId35" Type="http://schemas.openxmlformats.org/officeDocument/2006/relationships/image" Target="../media/image547.png"/><Relationship Id="rId56" Type="http://schemas.openxmlformats.org/officeDocument/2006/relationships/customXml" Target="../ink/ink4691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4716.xml"/><Relationship Id="rId126" Type="http://schemas.openxmlformats.org/officeDocument/2006/relationships/image" Target="../media/image591.png"/><Relationship Id="rId147" Type="http://schemas.openxmlformats.org/officeDocument/2006/relationships/customXml" Target="../ink/ink4737.xml"/><Relationship Id="rId168" Type="http://schemas.openxmlformats.org/officeDocument/2006/relationships/image" Target="../media/image613.png"/><Relationship Id="rId8" Type="http://schemas.openxmlformats.org/officeDocument/2006/relationships/customXml" Target="../ink/ink4667.xml"/><Relationship Id="rId51" Type="http://schemas.openxmlformats.org/officeDocument/2006/relationships/image" Target="../media/image555.png"/><Relationship Id="rId72" Type="http://schemas.openxmlformats.org/officeDocument/2006/relationships/customXml" Target="../ink/ink4699.xml"/><Relationship Id="rId93" Type="http://schemas.openxmlformats.org/officeDocument/2006/relationships/image" Target="../media/image575.png"/><Relationship Id="rId98" Type="http://schemas.openxmlformats.org/officeDocument/2006/relationships/customXml" Target="../ink/ink4712.xml"/><Relationship Id="rId121" Type="http://schemas.openxmlformats.org/officeDocument/2006/relationships/customXml" Target="../ink/ink4724.xml"/><Relationship Id="rId142" Type="http://schemas.openxmlformats.org/officeDocument/2006/relationships/image" Target="../media/image599.png"/><Relationship Id="rId163" Type="http://schemas.openxmlformats.org/officeDocument/2006/relationships/customXml" Target="../ink/ink4745.xml"/><Relationship Id="rId184" Type="http://schemas.openxmlformats.org/officeDocument/2006/relationships/image" Target="../media/image621.png"/><Relationship Id="rId189" Type="http://schemas.openxmlformats.org/officeDocument/2006/relationships/customXml" Target="../ink/ink4758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4686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4732.xml"/><Relationship Id="rId158" Type="http://schemas.openxmlformats.org/officeDocument/2006/relationships/image" Target="../media/image608.png"/><Relationship Id="rId20" Type="http://schemas.openxmlformats.org/officeDocument/2006/relationships/customXml" Target="../ink/ink4673.xml"/><Relationship Id="rId41" Type="http://schemas.openxmlformats.org/officeDocument/2006/relationships/image" Target="../media/image58.png"/><Relationship Id="rId62" Type="http://schemas.openxmlformats.org/officeDocument/2006/relationships/customXml" Target="../ink/ink4694.xml"/><Relationship Id="rId83" Type="http://schemas.openxmlformats.org/officeDocument/2006/relationships/image" Target="../media/image570.png"/><Relationship Id="rId88" Type="http://schemas.openxmlformats.org/officeDocument/2006/relationships/customXml" Target="../ink/ink4707.xml"/><Relationship Id="rId111" Type="http://schemas.openxmlformats.org/officeDocument/2006/relationships/customXml" Target="../ink/ink4719.xml"/><Relationship Id="rId132" Type="http://schemas.openxmlformats.org/officeDocument/2006/relationships/image" Target="../media/image594.png"/><Relationship Id="rId153" Type="http://schemas.openxmlformats.org/officeDocument/2006/relationships/customXml" Target="../ink/ink4740.xml"/><Relationship Id="rId174" Type="http://schemas.openxmlformats.org/officeDocument/2006/relationships/image" Target="../media/image616.png"/><Relationship Id="rId179" Type="http://schemas.openxmlformats.org/officeDocument/2006/relationships/customXml" Target="../ink/ink4753.xml"/><Relationship Id="rId195" Type="http://schemas.openxmlformats.org/officeDocument/2006/relationships/customXml" Target="../ink/ink4761.xml"/><Relationship Id="rId190" Type="http://schemas.openxmlformats.org/officeDocument/2006/relationships/image" Target="../media/image624.png"/><Relationship Id="rId204" Type="http://schemas.openxmlformats.org/officeDocument/2006/relationships/image" Target="../media/image631.png"/><Relationship Id="rId15" Type="http://schemas.openxmlformats.org/officeDocument/2006/relationships/image" Target="../media/image537.png"/><Relationship Id="rId36" Type="http://schemas.openxmlformats.org/officeDocument/2006/relationships/customXml" Target="../ink/ink4681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4727.xml"/><Relationship Id="rId10" Type="http://schemas.openxmlformats.org/officeDocument/2006/relationships/customXml" Target="../ink/ink4668.xml"/><Relationship Id="rId31" Type="http://schemas.openxmlformats.org/officeDocument/2006/relationships/image" Target="../media/image545.png"/><Relationship Id="rId52" Type="http://schemas.openxmlformats.org/officeDocument/2006/relationships/customXml" Target="../ink/ink4689.xml"/><Relationship Id="rId73" Type="http://schemas.openxmlformats.org/officeDocument/2006/relationships/image" Target="../media/image2610.png"/><Relationship Id="rId78" Type="http://schemas.openxmlformats.org/officeDocument/2006/relationships/customXml" Target="../ink/ink4702.xml"/><Relationship Id="rId94" Type="http://schemas.openxmlformats.org/officeDocument/2006/relationships/customXml" Target="../ink/ink4710.xml"/><Relationship Id="rId99" Type="http://schemas.openxmlformats.org/officeDocument/2006/relationships/customXml" Target="../ink/ink4713.xml"/><Relationship Id="rId101" Type="http://schemas.openxmlformats.org/officeDocument/2006/relationships/customXml" Target="../ink/ink4714.xml"/><Relationship Id="rId122" Type="http://schemas.openxmlformats.org/officeDocument/2006/relationships/image" Target="../media/image589.png"/><Relationship Id="rId143" Type="http://schemas.openxmlformats.org/officeDocument/2006/relationships/customXml" Target="../ink/ink4735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4748.xml"/><Relationship Id="rId185" Type="http://schemas.openxmlformats.org/officeDocument/2006/relationships/customXml" Target="../ink/ink4756.xml"/><Relationship Id="rId4" Type="http://schemas.openxmlformats.org/officeDocument/2006/relationships/customXml" Target="../ink/ink4665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6" Type="http://schemas.openxmlformats.org/officeDocument/2006/relationships/customXml" Target="../ink/ink4676.xml"/><Relationship Id="rId47" Type="http://schemas.openxmlformats.org/officeDocument/2006/relationships/image" Target="../media/image554.png"/><Relationship Id="rId68" Type="http://schemas.openxmlformats.org/officeDocument/2006/relationships/customXml" Target="../ink/ink4697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4730.xml"/><Relationship Id="rId154" Type="http://schemas.openxmlformats.org/officeDocument/2006/relationships/image" Target="../media/image606.png"/><Relationship Id="rId175" Type="http://schemas.openxmlformats.org/officeDocument/2006/relationships/customXml" Target="../ink/ink4751.xml"/><Relationship Id="rId196" Type="http://schemas.openxmlformats.org/officeDocument/2006/relationships/image" Target="../media/image627.png"/><Relationship Id="rId200" Type="http://schemas.openxmlformats.org/officeDocument/2006/relationships/image" Target="../media/image629.png"/><Relationship Id="rId16" Type="http://schemas.openxmlformats.org/officeDocument/2006/relationships/customXml" Target="../ink/ink4671.xml"/><Relationship Id="rId37" Type="http://schemas.openxmlformats.org/officeDocument/2006/relationships/image" Target="../media/image548.png"/><Relationship Id="rId58" Type="http://schemas.openxmlformats.org/officeDocument/2006/relationships/customXml" Target="../ink/ink4692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4725.xml"/><Relationship Id="rId144" Type="http://schemas.openxmlformats.org/officeDocument/2006/relationships/image" Target="../media/image600.png"/><Relationship Id="rId90" Type="http://schemas.openxmlformats.org/officeDocument/2006/relationships/customXml" Target="../ink/ink4708.xml"/><Relationship Id="rId165" Type="http://schemas.openxmlformats.org/officeDocument/2006/relationships/customXml" Target="../ink/ink4746.xml"/><Relationship Id="rId186" Type="http://schemas.openxmlformats.org/officeDocument/2006/relationships/image" Target="../media/image622.png"/><Relationship Id="rId27" Type="http://schemas.openxmlformats.org/officeDocument/2006/relationships/image" Target="../media/image543.png"/><Relationship Id="rId48" Type="http://schemas.openxmlformats.org/officeDocument/2006/relationships/customXml" Target="../ink/ink4687.xml"/><Relationship Id="rId69" Type="http://schemas.openxmlformats.org/officeDocument/2006/relationships/image" Target="../media/image564.png"/><Relationship Id="rId113" Type="http://schemas.openxmlformats.org/officeDocument/2006/relationships/customXml" Target="../ink/ink4720.xml"/><Relationship Id="rId134" Type="http://schemas.openxmlformats.org/officeDocument/2006/relationships/image" Target="../media/image595.png"/><Relationship Id="rId80" Type="http://schemas.openxmlformats.org/officeDocument/2006/relationships/customXml" Target="../ink/ink4703.xml"/><Relationship Id="rId155" Type="http://schemas.openxmlformats.org/officeDocument/2006/relationships/customXml" Target="../ink/ink4741.xml"/><Relationship Id="rId176" Type="http://schemas.openxmlformats.org/officeDocument/2006/relationships/image" Target="../media/image617.png"/><Relationship Id="rId197" Type="http://schemas.openxmlformats.org/officeDocument/2006/relationships/customXml" Target="../ink/ink4762.xml"/><Relationship Id="rId201" Type="http://schemas.openxmlformats.org/officeDocument/2006/relationships/customXml" Target="../ink/ink4764.xml"/><Relationship Id="rId17" Type="http://schemas.openxmlformats.org/officeDocument/2006/relationships/image" Target="../media/image538.png"/><Relationship Id="rId38" Type="http://schemas.openxmlformats.org/officeDocument/2006/relationships/customXml" Target="../ink/ink4682.xml"/><Relationship Id="rId59" Type="http://schemas.openxmlformats.org/officeDocument/2006/relationships/image" Target="../media/image559.png"/><Relationship Id="rId103" Type="http://schemas.openxmlformats.org/officeDocument/2006/relationships/customXml" Target="../ink/ink4715.xml"/><Relationship Id="rId124" Type="http://schemas.openxmlformats.org/officeDocument/2006/relationships/image" Target="../media/image590.png"/><Relationship Id="rId70" Type="http://schemas.openxmlformats.org/officeDocument/2006/relationships/customXml" Target="../ink/ink4698.xml"/><Relationship Id="rId91" Type="http://schemas.openxmlformats.org/officeDocument/2006/relationships/image" Target="../media/image574.png"/><Relationship Id="rId145" Type="http://schemas.openxmlformats.org/officeDocument/2006/relationships/customXml" Target="../ink/ink4736.xml"/><Relationship Id="rId166" Type="http://schemas.openxmlformats.org/officeDocument/2006/relationships/image" Target="../media/image612.png"/><Relationship Id="rId187" Type="http://schemas.openxmlformats.org/officeDocument/2006/relationships/customXml" Target="../ink/ink475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677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4693.xml"/><Relationship Id="rId81" Type="http://schemas.openxmlformats.org/officeDocument/2006/relationships/image" Target="../media/image569.png"/><Relationship Id="rId135" Type="http://schemas.openxmlformats.org/officeDocument/2006/relationships/customXml" Target="../ink/ink4731.xml"/><Relationship Id="rId156" Type="http://schemas.openxmlformats.org/officeDocument/2006/relationships/image" Target="../media/image607.png"/><Relationship Id="rId177" Type="http://schemas.openxmlformats.org/officeDocument/2006/relationships/customXml" Target="../ink/ink4752.xml"/><Relationship Id="rId198" Type="http://schemas.openxmlformats.org/officeDocument/2006/relationships/image" Target="../media/image628.png"/><Relationship Id="rId202" Type="http://schemas.openxmlformats.org/officeDocument/2006/relationships/image" Target="../media/image630.png"/><Relationship Id="rId18" Type="http://schemas.openxmlformats.org/officeDocument/2006/relationships/customXml" Target="../ink/ink4672.xml"/><Relationship Id="rId39" Type="http://schemas.openxmlformats.org/officeDocument/2006/relationships/image" Target="../media/image549.png"/><Relationship Id="rId50" Type="http://schemas.openxmlformats.org/officeDocument/2006/relationships/customXml" Target="../ink/ink4688.xml"/><Relationship Id="rId104" Type="http://schemas.openxmlformats.org/officeDocument/2006/relationships/image" Target="../media/image580.png"/><Relationship Id="rId125" Type="http://schemas.openxmlformats.org/officeDocument/2006/relationships/customXml" Target="../ink/ink4726.xml"/><Relationship Id="rId146" Type="http://schemas.openxmlformats.org/officeDocument/2006/relationships/image" Target="../media/image602.png"/><Relationship Id="rId167" Type="http://schemas.openxmlformats.org/officeDocument/2006/relationships/customXml" Target="../ink/ink4747.xml"/><Relationship Id="rId188" Type="http://schemas.openxmlformats.org/officeDocument/2006/relationships/image" Target="../media/image623.png"/><Relationship Id="rId71" Type="http://schemas.openxmlformats.org/officeDocument/2006/relationships/image" Target="../media/image565.png"/><Relationship Id="rId92" Type="http://schemas.openxmlformats.org/officeDocument/2006/relationships/customXml" Target="../ink/ink4709.xml"/><Relationship Id="rId2" Type="http://schemas.openxmlformats.org/officeDocument/2006/relationships/customXml" Target="../ink/ink4664.xml"/><Relationship Id="rId29" Type="http://schemas.openxmlformats.org/officeDocument/2006/relationships/image" Target="../media/image544.png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25.xml"/><Relationship Id="rId21" Type="http://schemas.openxmlformats.org/officeDocument/2006/relationships/image" Target="../media/image540.png"/><Relationship Id="rId42" Type="http://schemas.openxmlformats.org/officeDocument/2006/relationships/customXml" Target="../ink/ink4787.xml"/><Relationship Id="rId63" Type="http://schemas.openxmlformats.org/officeDocument/2006/relationships/image" Target="../media/image561.png"/><Relationship Id="rId84" Type="http://schemas.openxmlformats.org/officeDocument/2006/relationships/customXml" Target="../ink/ink4808.xml"/><Relationship Id="rId138" Type="http://schemas.openxmlformats.org/officeDocument/2006/relationships/image" Target="../media/image597.png"/><Relationship Id="rId159" Type="http://schemas.openxmlformats.org/officeDocument/2006/relationships/customXml" Target="../ink/ink4846.xml"/><Relationship Id="rId170" Type="http://schemas.openxmlformats.org/officeDocument/2006/relationships/image" Target="../media/image614.png"/><Relationship Id="rId191" Type="http://schemas.openxmlformats.org/officeDocument/2006/relationships/customXml" Target="../ink/ink4862.xml"/><Relationship Id="rId205" Type="http://schemas.openxmlformats.org/officeDocument/2006/relationships/customXml" Target="../ink/ink4869.xml"/><Relationship Id="rId107" Type="http://schemas.openxmlformats.org/officeDocument/2006/relationships/customXml" Target="../ink/ink4820.xml"/><Relationship Id="rId11" Type="http://schemas.openxmlformats.org/officeDocument/2006/relationships/image" Target="../media/image535.png"/><Relationship Id="rId32" Type="http://schemas.openxmlformats.org/officeDocument/2006/relationships/customXml" Target="../ink/ink4782.xml"/><Relationship Id="rId53" Type="http://schemas.openxmlformats.org/officeDocument/2006/relationships/image" Target="../media/image556.png"/><Relationship Id="rId74" Type="http://schemas.openxmlformats.org/officeDocument/2006/relationships/customXml" Target="../ink/ink4803.xml"/><Relationship Id="rId128" Type="http://schemas.openxmlformats.org/officeDocument/2006/relationships/image" Target="../media/image592.png"/><Relationship Id="rId149" Type="http://schemas.openxmlformats.org/officeDocument/2006/relationships/customXml" Target="../ink/ink4841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4857.xml"/><Relationship Id="rId22" Type="http://schemas.openxmlformats.org/officeDocument/2006/relationships/customXml" Target="../ink/ink4777.xml"/><Relationship Id="rId43" Type="http://schemas.openxmlformats.org/officeDocument/2006/relationships/image" Target="../media/image550.png"/><Relationship Id="rId64" Type="http://schemas.openxmlformats.org/officeDocument/2006/relationships/customXml" Target="../ink/ink4798.xml"/><Relationship Id="rId118" Type="http://schemas.openxmlformats.org/officeDocument/2006/relationships/image" Target="../media/image587.png"/><Relationship Id="rId139" Type="http://schemas.openxmlformats.org/officeDocument/2006/relationships/customXml" Target="../ink/ink4836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4852.xml"/><Relationship Id="rId192" Type="http://schemas.openxmlformats.org/officeDocument/2006/relationships/image" Target="../media/image625.png"/><Relationship Id="rId206" Type="http://schemas.openxmlformats.org/officeDocument/2006/relationships/image" Target="../media/image632.png"/><Relationship Id="rId12" Type="http://schemas.openxmlformats.org/officeDocument/2006/relationships/customXml" Target="../ink/ink4772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4831.xml"/><Relationship Id="rId54" Type="http://schemas.openxmlformats.org/officeDocument/2006/relationships/customXml" Target="../ink/ink4793.xml"/><Relationship Id="rId75" Type="http://schemas.openxmlformats.org/officeDocument/2006/relationships/image" Target="../media/image566.png"/><Relationship Id="rId96" Type="http://schemas.openxmlformats.org/officeDocument/2006/relationships/customXml" Target="../ink/ink4814.xml"/><Relationship Id="rId140" Type="http://schemas.openxmlformats.org/officeDocument/2006/relationships/image" Target="../media/image598.png"/><Relationship Id="rId161" Type="http://schemas.openxmlformats.org/officeDocument/2006/relationships/customXml" Target="../ink/ink4847.xml"/><Relationship Id="rId182" Type="http://schemas.openxmlformats.org/officeDocument/2006/relationships/image" Target="../media/image620.png"/><Relationship Id="rId6" Type="http://schemas.openxmlformats.org/officeDocument/2006/relationships/customXml" Target="../ink/ink4769.xml"/><Relationship Id="rId23" Type="http://schemas.openxmlformats.org/officeDocument/2006/relationships/image" Target="../media/image541.png"/><Relationship Id="rId119" Type="http://schemas.openxmlformats.org/officeDocument/2006/relationships/customXml" Target="../ink/ink4826.xml"/><Relationship Id="rId44" Type="http://schemas.openxmlformats.org/officeDocument/2006/relationships/customXml" Target="../ink/ink4788.xml"/><Relationship Id="rId65" Type="http://schemas.openxmlformats.org/officeDocument/2006/relationships/image" Target="../media/image562.png"/><Relationship Id="rId86" Type="http://schemas.openxmlformats.org/officeDocument/2006/relationships/customXml" Target="../ink/ink4809.xml"/><Relationship Id="rId130" Type="http://schemas.openxmlformats.org/officeDocument/2006/relationships/image" Target="../media/image593.png"/><Relationship Id="rId151" Type="http://schemas.openxmlformats.org/officeDocument/2006/relationships/customXml" Target="../ink/ink4842.xml"/><Relationship Id="rId172" Type="http://schemas.openxmlformats.org/officeDocument/2006/relationships/image" Target="../media/image615.png"/><Relationship Id="rId193" Type="http://schemas.openxmlformats.org/officeDocument/2006/relationships/customXml" Target="../ink/ink4863.xml"/><Relationship Id="rId13" Type="http://schemas.openxmlformats.org/officeDocument/2006/relationships/image" Target="../media/image536.png"/><Relationship Id="rId109" Type="http://schemas.openxmlformats.org/officeDocument/2006/relationships/customXml" Target="../ink/ink4821.xml"/><Relationship Id="rId34" Type="http://schemas.openxmlformats.org/officeDocument/2006/relationships/customXml" Target="../ink/ink4783.xml"/><Relationship Id="rId55" Type="http://schemas.openxmlformats.org/officeDocument/2006/relationships/image" Target="../media/image557.png"/><Relationship Id="rId76" Type="http://schemas.openxmlformats.org/officeDocument/2006/relationships/customXml" Target="../ink/ink4804.xml"/><Relationship Id="rId97" Type="http://schemas.openxmlformats.org/officeDocument/2006/relationships/image" Target="../media/image577.png"/><Relationship Id="rId120" Type="http://schemas.openxmlformats.org/officeDocument/2006/relationships/image" Target="../media/image588.png"/><Relationship Id="rId141" Type="http://schemas.openxmlformats.org/officeDocument/2006/relationships/customXml" Target="../ink/ink4837.xml"/><Relationship Id="rId7" Type="http://schemas.openxmlformats.org/officeDocument/2006/relationships/image" Target="../media/image533.png"/><Relationship Id="rId162" Type="http://schemas.openxmlformats.org/officeDocument/2006/relationships/image" Target="../media/image610.png"/><Relationship Id="rId183" Type="http://schemas.openxmlformats.org/officeDocument/2006/relationships/customXml" Target="../ink/ink4858.xml"/><Relationship Id="rId24" Type="http://schemas.openxmlformats.org/officeDocument/2006/relationships/customXml" Target="../ink/ink4778.xml"/><Relationship Id="rId40" Type="http://schemas.openxmlformats.org/officeDocument/2006/relationships/customXml" Target="../ink/ink4786.xml"/><Relationship Id="rId45" Type="http://schemas.openxmlformats.org/officeDocument/2006/relationships/image" Target="../media/image553.png"/><Relationship Id="rId66" Type="http://schemas.openxmlformats.org/officeDocument/2006/relationships/customXml" Target="../ink/ink4799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15" Type="http://schemas.openxmlformats.org/officeDocument/2006/relationships/customXml" Target="../ink/ink4824.xml"/><Relationship Id="rId131" Type="http://schemas.openxmlformats.org/officeDocument/2006/relationships/customXml" Target="../ink/ink4832.xml"/><Relationship Id="rId136" Type="http://schemas.openxmlformats.org/officeDocument/2006/relationships/image" Target="../media/image596.png"/><Relationship Id="rId157" Type="http://schemas.openxmlformats.org/officeDocument/2006/relationships/customXml" Target="../ink/ink4845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4807.xml"/><Relationship Id="rId152" Type="http://schemas.openxmlformats.org/officeDocument/2006/relationships/image" Target="../media/image605.png"/><Relationship Id="rId173" Type="http://schemas.openxmlformats.org/officeDocument/2006/relationships/customXml" Target="../ink/ink4853.xml"/><Relationship Id="rId194" Type="http://schemas.openxmlformats.org/officeDocument/2006/relationships/image" Target="../media/image626.png"/><Relationship Id="rId199" Type="http://schemas.openxmlformats.org/officeDocument/2006/relationships/customXml" Target="../ink/ink4866.xml"/><Relationship Id="rId203" Type="http://schemas.openxmlformats.org/officeDocument/2006/relationships/customXml" Target="../ink/ink4868.xml"/><Relationship Id="rId19" Type="http://schemas.openxmlformats.org/officeDocument/2006/relationships/image" Target="../media/image539.png"/><Relationship Id="rId14" Type="http://schemas.openxmlformats.org/officeDocument/2006/relationships/customXml" Target="../ink/ink4773.xml"/><Relationship Id="rId30" Type="http://schemas.openxmlformats.org/officeDocument/2006/relationships/customXml" Target="../ink/ink4781.xml"/><Relationship Id="rId35" Type="http://schemas.openxmlformats.org/officeDocument/2006/relationships/image" Target="../media/image547.png"/><Relationship Id="rId56" Type="http://schemas.openxmlformats.org/officeDocument/2006/relationships/customXml" Target="../ink/ink4794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4819.xml"/><Relationship Id="rId126" Type="http://schemas.openxmlformats.org/officeDocument/2006/relationships/image" Target="../media/image591.png"/><Relationship Id="rId147" Type="http://schemas.openxmlformats.org/officeDocument/2006/relationships/customXml" Target="../ink/ink4840.xml"/><Relationship Id="rId168" Type="http://schemas.openxmlformats.org/officeDocument/2006/relationships/image" Target="../media/image613.png"/><Relationship Id="rId8" Type="http://schemas.openxmlformats.org/officeDocument/2006/relationships/customXml" Target="../ink/ink4770.xml"/><Relationship Id="rId51" Type="http://schemas.openxmlformats.org/officeDocument/2006/relationships/image" Target="../media/image555.png"/><Relationship Id="rId72" Type="http://schemas.openxmlformats.org/officeDocument/2006/relationships/customXml" Target="../ink/ink4802.xml"/><Relationship Id="rId93" Type="http://schemas.openxmlformats.org/officeDocument/2006/relationships/image" Target="../media/image575.png"/><Relationship Id="rId98" Type="http://schemas.openxmlformats.org/officeDocument/2006/relationships/customXml" Target="../ink/ink4815.xml"/><Relationship Id="rId121" Type="http://schemas.openxmlformats.org/officeDocument/2006/relationships/customXml" Target="../ink/ink4827.xml"/><Relationship Id="rId142" Type="http://schemas.openxmlformats.org/officeDocument/2006/relationships/image" Target="../media/image599.png"/><Relationship Id="rId163" Type="http://schemas.openxmlformats.org/officeDocument/2006/relationships/customXml" Target="../ink/ink4848.xml"/><Relationship Id="rId184" Type="http://schemas.openxmlformats.org/officeDocument/2006/relationships/image" Target="../media/image621.png"/><Relationship Id="rId189" Type="http://schemas.openxmlformats.org/officeDocument/2006/relationships/customXml" Target="../ink/ink4861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4789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4835.xml"/><Relationship Id="rId158" Type="http://schemas.openxmlformats.org/officeDocument/2006/relationships/image" Target="../media/image608.png"/><Relationship Id="rId20" Type="http://schemas.openxmlformats.org/officeDocument/2006/relationships/customXml" Target="../ink/ink4776.xml"/><Relationship Id="rId41" Type="http://schemas.openxmlformats.org/officeDocument/2006/relationships/image" Target="../media/image58.png"/><Relationship Id="rId62" Type="http://schemas.openxmlformats.org/officeDocument/2006/relationships/customXml" Target="../ink/ink4797.xml"/><Relationship Id="rId83" Type="http://schemas.openxmlformats.org/officeDocument/2006/relationships/image" Target="../media/image570.png"/><Relationship Id="rId88" Type="http://schemas.openxmlformats.org/officeDocument/2006/relationships/customXml" Target="../ink/ink4810.xml"/><Relationship Id="rId111" Type="http://schemas.openxmlformats.org/officeDocument/2006/relationships/customXml" Target="../ink/ink4822.xml"/><Relationship Id="rId132" Type="http://schemas.openxmlformats.org/officeDocument/2006/relationships/image" Target="../media/image594.png"/><Relationship Id="rId153" Type="http://schemas.openxmlformats.org/officeDocument/2006/relationships/customXml" Target="../ink/ink4843.xml"/><Relationship Id="rId174" Type="http://schemas.openxmlformats.org/officeDocument/2006/relationships/image" Target="../media/image616.png"/><Relationship Id="rId179" Type="http://schemas.openxmlformats.org/officeDocument/2006/relationships/customXml" Target="../ink/ink4856.xml"/><Relationship Id="rId195" Type="http://schemas.openxmlformats.org/officeDocument/2006/relationships/customXml" Target="../ink/ink4864.xml"/><Relationship Id="rId190" Type="http://schemas.openxmlformats.org/officeDocument/2006/relationships/image" Target="../media/image624.png"/><Relationship Id="rId204" Type="http://schemas.openxmlformats.org/officeDocument/2006/relationships/image" Target="../media/image631.png"/><Relationship Id="rId15" Type="http://schemas.openxmlformats.org/officeDocument/2006/relationships/image" Target="../media/image537.png"/><Relationship Id="rId36" Type="http://schemas.openxmlformats.org/officeDocument/2006/relationships/customXml" Target="../ink/ink4784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4830.xml"/><Relationship Id="rId10" Type="http://schemas.openxmlformats.org/officeDocument/2006/relationships/customXml" Target="../ink/ink4771.xml"/><Relationship Id="rId31" Type="http://schemas.openxmlformats.org/officeDocument/2006/relationships/image" Target="../media/image545.png"/><Relationship Id="rId52" Type="http://schemas.openxmlformats.org/officeDocument/2006/relationships/customXml" Target="../ink/ink4792.xml"/><Relationship Id="rId73" Type="http://schemas.openxmlformats.org/officeDocument/2006/relationships/image" Target="../media/image2610.png"/><Relationship Id="rId78" Type="http://schemas.openxmlformats.org/officeDocument/2006/relationships/customXml" Target="../ink/ink4805.xml"/><Relationship Id="rId94" Type="http://schemas.openxmlformats.org/officeDocument/2006/relationships/customXml" Target="../ink/ink4813.xml"/><Relationship Id="rId99" Type="http://schemas.openxmlformats.org/officeDocument/2006/relationships/customXml" Target="../ink/ink4816.xml"/><Relationship Id="rId101" Type="http://schemas.openxmlformats.org/officeDocument/2006/relationships/customXml" Target="../ink/ink4817.xml"/><Relationship Id="rId122" Type="http://schemas.openxmlformats.org/officeDocument/2006/relationships/image" Target="../media/image589.png"/><Relationship Id="rId143" Type="http://schemas.openxmlformats.org/officeDocument/2006/relationships/customXml" Target="../ink/ink4838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4851.xml"/><Relationship Id="rId185" Type="http://schemas.openxmlformats.org/officeDocument/2006/relationships/customXml" Target="../ink/ink4859.xml"/><Relationship Id="rId4" Type="http://schemas.openxmlformats.org/officeDocument/2006/relationships/customXml" Target="../ink/ink4768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6" Type="http://schemas.openxmlformats.org/officeDocument/2006/relationships/customXml" Target="../ink/ink4779.xml"/><Relationship Id="rId47" Type="http://schemas.openxmlformats.org/officeDocument/2006/relationships/image" Target="../media/image554.png"/><Relationship Id="rId68" Type="http://schemas.openxmlformats.org/officeDocument/2006/relationships/customXml" Target="../ink/ink4800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4833.xml"/><Relationship Id="rId154" Type="http://schemas.openxmlformats.org/officeDocument/2006/relationships/image" Target="../media/image606.png"/><Relationship Id="rId175" Type="http://schemas.openxmlformats.org/officeDocument/2006/relationships/customXml" Target="../ink/ink4854.xml"/><Relationship Id="rId196" Type="http://schemas.openxmlformats.org/officeDocument/2006/relationships/image" Target="../media/image627.png"/><Relationship Id="rId200" Type="http://schemas.openxmlformats.org/officeDocument/2006/relationships/image" Target="../media/image629.png"/><Relationship Id="rId16" Type="http://schemas.openxmlformats.org/officeDocument/2006/relationships/customXml" Target="../ink/ink4774.xml"/><Relationship Id="rId37" Type="http://schemas.openxmlformats.org/officeDocument/2006/relationships/image" Target="../media/image548.png"/><Relationship Id="rId58" Type="http://schemas.openxmlformats.org/officeDocument/2006/relationships/customXml" Target="../ink/ink4795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4828.xml"/><Relationship Id="rId144" Type="http://schemas.openxmlformats.org/officeDocument/2006/relationships/image" Target="../media/image600.png"/><Relationship Id="rId90" Type="http://schemas.openxmlformats.org/officeDocument/2006/relationships/customXml" Target="../ink/ink4811.xml"/><Relationship Id="rId165" Type="http://schemas.openxmlformats.org/officeDocument/2006/relationships/customXml" Target="../ink/ink4849.xml"/><Relationship Id="rId186" Type="http://schemas.openxmlformats.org/officeDocument/2006/relationships/image" Target="../media/image622.png"/><Relationship Id="rId27" Type="http://schemas.openxmlformats.org/officeDocument/2006/relationships/image" Target="../media/image543.png"/><Relationship Id="rId48" Type="http://schemas.openxmlformats.org/officeDocument/2006/relationships/customXml" Target="../ink/ink4790.xml"/><Relationship Id="rId69" Type="http://schemas.openxmlformats.org/officeDocument/2006/relationships/image" Target="../media/image564.png"/><Relationship Id="rId113" Type="http://schemas.openxmlformats.org/officeDocument/2006/relationships/customXml" Target="../ink/ink4823.xml"/><Relationship Id="rId134" Type="http://schemas.openxmlformats.org/officeDocument/2006/relationships/image" Target="../media/image595.png"/><Relationship Id="rId80" Type="http://schemas.openxmlformats.org/officeDocument/2006/relationships/customXml" Target="../ink/ink4806.xml"/><Relationship Id="rId155" Type="http://schemas.openxmlformats.org/officeDocument/2006/relationships/customXml" Target="../ink/ink4844.xml"/><Relationship Id="rId176" Type="http://schemas.openxmlformats.org/officeDocument/2006/relationships/image" Target="../media/image617.png"/><Relationship Id="rId197" Type="http://schemas.openxmlformats.org/officeDocument/2006/relationships/customXml" Target="../ink/ink4865.xml"/><Relationship Id="rId201" Type="http://schemas.openxmlformats.org/officeDocument/2006/relationships/customXml" Target="../ink/ink4867.xml"/><Relationship Id="rId17" Type="http://schemas.openxmlformats.org/officeDocument/2006/relationships/image" Target="../media/image538.png"/><Relationship Id="rId38" Type="http://schemas.openxmlformats.org/officeDocument/2006/relationships/customXml" Target="../ink/ink4785.xml"/><Relationship Id="rId59" Type="http://schemas.openxmlformats.org/officeDocument/2006/relationships/image" Target="../media/image559.png"/><Relationship Id="rId103" Type="http://schemas.openxmlformats.org/officeDocument/2006/relationships/customXml" Target="../ink/ink4818.xml"/><Relationship Id="rId124" Type="http://schemas.openxmlformats.org/officeDocument/2006/relationships/image" Target="../media/image590.png"/><Relationship Id="rId70" Type="http://schemas.openxmlformats.org/officeDocument/2006/relationships/customXml" Target="../ink/ink4801.xml"/><Relationship Id="rId91" Type="http://schemas.openxmlformats.org/officeDocument/2006/relationships/image" Target="../media/image574.png"/><Relationship Id="rId145" Type="http://schemas.openxmlformats.org/officeDocument/2006/relationships/customXml" Target="../ink/ink4839.xml"/><Relationship Id="rId166" Type="http://schemas.openxmlformats.org/officeDocument/2006/relationships/image" Target="../media/image612.png"/><Relationship Id="rId187" Type="http://schemas.openxmlformats.org/officeDocument/2006/relationships/customXml" Target="../ink/ink486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780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4796.xml"/><Relationship Id="rId81" Type="http://schemas.openxmlformats.org/officeDocument/2006/relationships/image" Target="../media/image569.png"/><Relationship Id="rId135" Type="http://schemas.openxmlformats.org/officeDocument/2006/relationships/customXml" Target="../ink/ink4834.xml"/><Relationship Id="rId156" Type="http://schemas.openxmlformats.org/officeDocument/2006/relationships/image" Target="../media/image607.png"/><Relationship Id="rId177" Type="http://schemas.openxmlformats.org/officeDocument/2006/relationships/customXml" Target="../ink/ink4855.xml"/><Relationship Id="rId198" Type="http://schemas.openxmlformats.org/officeDocument/2006/relationships/image" Target="../media/image628.png"/><Relationship Id="rId202" Type="http://schemas.openxmlformats.org/officeDocument/2006/relationships/image" Target="../media/image630.png"/><Relationship Id="rId18" Type="http://schemas.openxmlformats.org/officeDocument/2006/relationships/customXml" Target="../ink/ink4775.xml"/><Relationship Id="rId39" Type="http://schemas.openxmlformats.org/officeDocument/2006/relationships/image" Target="../media/image549.png"/><Relationship Id="rId50" Type="http://schemas.openxmlformats.org/officeDocument/2006/relationships/customXml" Target="../ink/ink4791.xml"/><Relationship Id="rId104" Type="http://schemas.openxmlformats.org/officeDocument/2006/relationships/image" Target="../media/image580.png"/><Relationship Id="rId125" Type="http://schemas.openxmlformats.org/officeDocument/2006/relationships/customXml" Target="../ink/ink4829.xml"/><Relationship Id="rId146" Type="http://schemas.openxmlformats.org/officeDocument/2006/relationships/image" Target="../media/image602.png"/><Relationship Id="rId167" Type="http://schemas.openxmlformats.org/officeDocument/2006/relationships/customXml" Target="../ink/ink4850.xml"/><Relationship Id="rId188" Type="http://schemas.openxmlformats.org/officeDocument/2006/relationships/image" Target="../media/image623.png"/><Relationship Id="rId71" Type="http://schemas.openxmlformats.org/officeDocument/2006/relationships/image" Target="../media/image565.png"/><Relationship Id="rId92" Type="http://schemas.openxmlformats.org/officeDocument/2006/relationships/customXml" Target="../ink/ink4812.xml"/><Relationship Id="rId2" Type="http://schemas.openxmlformats.org/officeDocument/2006/relationships/customXml" Target="../ink/ink4767.xml"/><Relationship Id="rId29" Type="http://schemas.openxmlformats.org/officeDocument/2006/relationships/image" Target="../media/image544.png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928.xml"/><Relationship Id="rId21" Type="http://schemas.openxmlformats.org/officeDocument/2006/relationships/image" Target="../media/image540.png"/><Relationship Id="rId42" Type="http://schemas.openxmlformats.org/officeDocument/2006/relationships/customXml" Target="../ink/ink4890.xml"/><Relationship Id="rId63" Type="http://schemas.openxmlformats.org/officeDocument/2006/relationships/image" Target="../media/image561.png"/><Relationship Id="rId84" Type="http://schemas.openxmlformats.org/officeDocument/2006/relationships/customXml" Target="../ink/ink4911.xml"/><Relationship Id="rId138" Type="http://schemas.openxmlformats.org/officeDocument/2006/relationships/image" Target="../media/image597.png"/><Relationship Id="rId159" Type="http://schemas.openxmlformats.org/officeDocument/2006/relationships/customXml" Target="../ink/ink4949.xml"/><Relationship Id="rId170" Type="http://schemas.openxmlformats.org/officeDocument/2006/relationships/image" Target="../media/image614.png"/><Relationship Id="rId191" Type="http://schemas.openxmlformats.org/officeDocument/2006/relationships/customXml" Target="../ink/ink4965.xml"/><Relationship Id="rId205" Type="http://schemas.openxmlformats.org/officeDocument/2006/relationships/customXml" Target="../ink/ink4972.xml"/><Relationship Id="rId107" Type="http://schemas.openxmlformats.org/officeDocument/2006/relationships/customXml" Target="../ink/ink4923.xml"/><Relationship Id="rId11" Type="http://schemas.openxmlformats.org/officeDocument/2006/relationships/image" Target="../media/image535.png"/><Relationship Id="rId32" Type="http://schemas.openxmlformats.org/officeDocument/2006/relationships/customXml" Target="../ink/ink4885.xml"/><Relationship Id="rId53" Type="http://schemas.openxmlformats.org/officeDocument/2006/relationships/image" Target="../media/image556.png"/><Relationship Id="rId74" Type="http://schemas.openxmlformats.org/officeDocument/2006/relationships/customXml" Target="../ink/ink4906.xml"/><Relationship Id="rId128" Type="http://schemas.openxmlformats.org/officeDocument/2006/relationships/image" Target="../media/image592.png"/><Relationship Id="rId149" Type="http://schemas.openxmlformats.org/officeDocument/2006/relationships/customXml" Target="../ink/ink4944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4960.xml"/><Relationship Id="rId216" Type="http://schemas.openxmlformats.org/officeDocument/2006/relationships/image" Target="../media/image637.png"/><Relationship Id="rId22" Type="http://schemas.openxmlformats.org/officeDocument/2006/relationships/customXml" Target="../ink/ink4880.xml"/><Relationship Id="rId43" Type="http://schemas.openxmlformats.org/officeDocument/2006/relationships/image" Target="../media/image550.png"/><Relationship Id="rId64" Type="http://schemas.openxmlformats.org/officeDocument/2006/relationships/customXml" Target="../ink/ink4901.xml"/><Relationship Id="rId118" Type="http://schemas.openxmlformats.org/officeDocument/2006/relationships/image" Target="../media/image587.png"/><Relationship Id="rId139" Type="http://schemas.openxmlformats.org/officeDocument/2006/relationships/customXml" Target="../ink/ink4939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4955.xml"/><Relationship Id="rId192" Type="http://schemas.openxmlformats.org/officeDocument/2006/relationships/image" Target="../media/image625.png"/><Relationship Id="rId206" Type="http://schemas.openxmlformats.org/officeDocument/2006/relationships/image" Target="../media/image632.png"/><Relationship Id="rId12" Type="http://schemas.openxmlformats.org/officeDocument/2006/relationships/customXml" Target="../ink/ink4875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4934.xml"/><Relationship Id="rId54" Type="http://schemas.openxmlformats.org/officeDocument/2006/relationships/customXml" Target="../ink/ink4896.xml"/><Relationship Id="rId75" Type="http://schemas.openxmlformats.org/officeDocument/2006/relationships/image" Target="../media/image566.png"/><Relationship Id="rId96" Type="http://schemas.openxmlformats.org/officeDocument/2006/relationships/customXml" Target="../ink/ink4917.xml"/><Relationship Id="rId140" Type="http://schemas.openxmlformats.org/officeDocument/2006/relationships/image" Target="../media/image598.png"/><Relationship Id="rId161" Type="http://schemas.openxmlformats.org/officeDocument/2006/relationships/customXml" Target="../ink/ink4950.xml"/><Relationship Id="rId182" Type="http://schemas.openxmlformats.org/officeDocument/2006/relationships/image" Target="../media/image620.png"/><Relationship Id="rId6" Type="http://schemas.openxmlformats.org/officeDocument/2006/relationships/customXml" Target="../ink/ink4872.xml"/><Relationship Id="rId23" Type="http://schemas.openxmlformats.org/officeDocument/2006/relationships/image" Target="../media/image541.png"/><Relationship Id="rId119" Type="http://schemas.openxmlformats.org/officeDocument/2006/relationships/customXml" Target="../ink/ink4929.xml"/><Relationship Id="rId44" Type="http://schemas.openxmlformats.org/officeDocument/2006/relationships/customXml" Target="../ink/ink4891.xml"/><Relationship Id="rId65" Type="http://schemas.openxmlformats.org/officeDocument/2006/relationships/image" Target="../media/image562.png"/><Relationship Id="rId86" Type="http://schemas.openxmlformats.org/officeDocument/2006/relationships/customXml" Target="../ink/ink4912.xml"/><Relationship Id="rId130" Type="http://schemas.openxmlformats.org/officeDocument/2006/relationships/image" Target="../media/image593.png"/><Relationship Id="rId151" Type="http://schemas.openxmlformats.org/officeDocument/2006/relationships/customXml" Target="../ink/ink4945.xml"/><Relationship Id="rId172" Type="http://schemas.openxmlformats.org/officeDocument/2006/relationships/image" Target="../media/image615.png"/><Relationship Id="rId193" Type="http://schemas.openxmlformats.org/officeDocument/2006/relationships/customXml" Target="../ink/ink4966.xml"/><Relationship Id="rId207" Type="http://schemas.openxmlformats.org/officeDocument/2006/relationships/customXml" Target="../ink/ink4973.xml"/><Relationship Id="rId13" Type="http://schemas.openxmlformats.org/officeDocument/2006/relationships/image" Target="../media/image536.png"/><Relationship Id="rId109" Type="http://schemas.openxmlformats.org/officeDocument/2006/relationships/customXml" Target="../ink/ink4924.xml"/><Relationship Id="rId34" Type="http://schemas.openxmlformats.org/officeDocument/2006/relationships/customXml" Target="../ink/ink4886.xml"/><Relationship Id="rId55" Type="http://schemas.openxmlformats.org/officeDocument/2006/relationships/image" Target="../media/image557.png"/><Relationship Id="rId76" Type="http://schemas.openxmlformats.org/officeDocument/2006/relationships/customXml" Target="../ink/ink4907.xml"/><Relationship Id="rId97" Type="http://schemas.openxmlformats.org/officeDocument/2006/relationships/image" Target="../media/image577.png"/><Relationship Id="rId120" Type="http://schemas.openxmlformats.org/officeDocument/2006/relationships/image" Target="../media/image588.png"/><Relationship Id="rId141" Type="http://schemas.openxmlformats.org/officeDocument/2006/relationships/customXml" Target="../ink/ink4940.xml"/><Relationship Id="rId7" Type="http://schemas.openxmlformats.org/officeDocument/2006/relationships/image" Target="../media/image533.png"/><Relationship Id="rId162" Type="http://schemas.openxmlformats.org/officeDocument/2006/relationships/image" Target="../media/image610.png"/><Relationship Id="rId183" Type="http://schemas.openxmlformats.org/officeDocument/2006/relationships/customXml" Target="../ink/ink4961.xml"/><Relationship Id="rId24" Type="http://schemas.openxmlformats.org/officeDocument/2006/relationships/customXml" Target="../ink/ink4881.xml"/><Relationship Id="rId45" Type="http://schemas.openxmlformats.org/officeDocument/2006/relationships/image" Target="../media/image553.png"/><Relationship Id="rId66" Type="http://schemas.openxmlformats.org/officeDocument/2006/relationships/customXml" Target="../ink/ink4902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31" Type="http://schemas.openxmlformats.org/officeDocument/2006/relationships/customXml" Target="../ink/ink4935.xml"/><Relationship Id="rId152" Type="http://schemas.openxmlformats.org/officeDocument/2006/relationships/image" Target="../media/image605.png"/><Relationship Id="rId173" Type="http://schemas.openxmlformats.org/officeDocument/2006/relationships/customXml" Target="../ink/ink4956.xml"/><Relationship Id="rId194" Type="http://schemas.openxmlformats.org/officeDocument/2006/relationships/image" Target="../media/image626.png"/><Relationship Id="rId208" Type="http://schemas.openxmlformats.org/officeDocument/2006/relationships/image" Target="../media/image633.png"/><Relationship Id="rId19" Type="http://schemas.openxmlformats.org/officeDocument/2006/relationships/image" Target="../media/image539.png"/><Relationship Id="rId14" Type="http://schemas.openxmlformats.org/officeDocument/2006/relationships/customXml" Target="../ink/ink4876.xml"/><Relationship Id="rId30" Type="http://schemas.openxmlformats.org/officeDocument/2006/relationships/customXml" Target="../ink/ink4884.xml"/><Relationship Id="rId35" Type="http://schemas.openxmlformats.org/officeDocument/2006/relationships/image" Target="../media/image547.png"/><Relationship Id="rId56" Type="http://schemas.openxmlformats.org/officeDocument/2006/relationships/customXml" Target="../ink/ink4897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105" Type="http://schemas.openxmlformats.org/officeDocument/2006/relationships/customXml" Target="../ink/ink4922.xml"/><Relationship Id="rId126" Type="http://schemas.openxmlformats.org/officeDocument/2006/relationships/image" Target="../media/image591.png"/><Relationship Id="rId147" Type="http://schemas.openxmlformats.org/officeDocument/2006/relationships/customXml" Target="../ink/ink4943.xml"/><Relationship Id="rId168" Type="http://schemas.openxmlformats.org/officeDocument/2006/relationships/image" Target="../media/image613.png"/><Relationship Id="rId8" Type="http://schemas.openxmlformats.org/officeDocument/2006/relationships/customXml" Target="../ink/ink4873.xml"/><Relationship Id="rId51" Type="http://schemas.openxmlformats.org/officeDocument/2006/relationships/image" Target="../media/image555.png"/><Relationship Id="rId72" Type="http://schemas.openxmlformats.org/officeDocument/2006/relationships/customXml" Target="../ink/ink4905.xml"/><Relationship Id="rId93" Type="http://schemas.openxmlformats.org/officeDocument/2006/relationships/image" Target="../media/image575.png"/><Relationship Id="rId98" Type="http://schemas.openxmlformats.org/officeDocument/2006/relationships/customXml" Target="../ink/ink4918.xml"/><Relationship Id="rId121" Type="http://schemas.openxmlformats.org/officeDocument/2006/relationships/customXml" Target="../ink/ink4930.xml"/><Relationship Id="rId142" Type="http://schemas.openxmlformats.org/officeDocument/2006/relationships/image" Target="../media/image599.png"/><Relationship Id="rId163" Type="http://schemas.openxmlformats.org/officeDocument/2006/relationships/customXml" Target="../ink/ink4951.xml"/><Relationship Id="rId184" Type="http://schemas.openxmlformats.org/officeDocument/2006/relationships/image" Target="../media/image621.png"/><Relationship Id="rId189" Type="http://schemas.openxmlformats.org/officeDocument/2006/relationships/customXml" Target="../ink/ink4964.xml"/><Relationship Id="rId3" Type="http://schemas.openxmlformats.org/officeDocument/2006/relationships/image" Target="../media/image531.png"/><Relationship Id="rId214" Type="http://schemas.openxmlformats.org/officeDocument/2006/relationships/image" Target="../media/image636.png"/><Relationship Id="rId25" Type="http://schemas.openxmlformats.org/officeDocument/2006/relationships/image" Target="../media/image542.png"/><Relationship Id="rId46" Type="http://schemas.openxmlformats.org/officeDocument/2006/relationships/customXml" Target="../ink/ink4892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4938.xml"/><Relationship Id="rId158" Type="http://schemas.openxmlformats.org/officeDocument/2006/relationships/image" Target="../media/image608.png"/><Relationship Id="rId20" Type="http://schemas.openxmlformats.org/officeDocument/2006/relationships/customXml" Target="../ink/ink4879.xml"/><Relationship Id="rId41" Type="http://schemas.openxmlformats.org/officeDocument/2006/relationships/image" Target="../media/image58.png"/><Relationship Id="rId62" Type="http://schemas.openxmlformats.org/officeDocument/2006/relationships/customXml" Target="../ink/ink4900.xml"/><Relationship Id="rId83" Type="http://schemas.openxmlformats.org/officeDocument/2006/relationships/image" Target="../media/image570.png"/><Relationship Id="rId88" Type="http://schemas.openxmlformats.org/officeDocument/2006/relationships/customXml" Target="../ink/ink4913.xml"/><Relationship Id="rId111" Type="http://schemas.openxmlformats.org/officeDocument/2006/relationships/customXml" Target="../ink/ink4925.xml"/><Relationship Id="rId132" Type="http://schemas.openxmlformats.org/officeDocument/2006/relationships/image" Target="../media/image594.png"/><Relationship Id="rId153" Type="http://schemas.openxmlformats.org/officeDocument/2006/relationships/customXml" Target="../ink/ink4946.xml"/><Relationship Id="rId174" Type="http://schemas.openxmlformats.org/officeDocument/2006/relationships/image" Target="../media/image616.png"/><Relationship Id="rId179" Type="http://schemas.openxmlformats.org/officeDocument/2006/relationships/customXml" Target="../ink/ink4959.xml"/><Relationship Id="rId195" Type="http://schemas.openxmlformats.org/officeDocument/2006/relationships/customXml" Target="../ink/ink4967.xml"/><Relationship Id="rId209" Type="http://schemas.openxmlformats.org/officeDocument/2006/relationships/customXml" Target="../ink/ink4974.xml"/><Relationship Id="rId190" Type="http://schemas.openxmlformats.org/officeDocument/2006/relationships/image" Target="../media/image624.png"/><Relationship Id="rId204" Type="http://schemas.openxmlformats.org/officeDocument/2006/relationships/image" Target="../media/image631.png"/><Relationship Id="rId15" Type="http://schemas.openxmlformats.org/officeDocument/2006/relationships/image" Target="../media/image537.png"/><Relationship Id="rId36" Type="http://schemas.openxmlformats.org/officeDocument/2006/relationships/customXml" Target="../ink/ink4887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4933.xml"/><Relationship Id="rId10" Type="http://schemas.openxmlformats.org/officeDocument/2006/relationships/customXml" Target="../ink/ink4874.xml"/><Relationship Id="rId31" Type="http://schemas.openxmlformats.org/officeDocument/2006/relationships/image" Target="../media/image545.png"/><Relationship Id="rId52" Type="http://schemas.openxmlformats.org/officeDocument/2006/relationships/customXml" Target="../ink/ink4895.xml"/><Relationship Id="rId73" Type="http://schemas.openxmlformats.org/officeDocument/2006/relationships/image" Target="../media/image2610.png"/><Relationship Id="rId78" Type="http://schemas.openxmlformats.org/officeDocument/2006/relationships/customXml" Target="../ink/ink4908.xml"/><Relationship Id="rId94" Type="http://schemas.openxmlformats.org/officeDocument/2006/relationships/customXml" Target="../ink/ink4916.xml"/><Relationship Id="rId99" Type="http://schemas.openxmlformats.org/officeDocument/2006/relationships/customXml" Target="../ink/ink4919.xml"/><Relationship Id="rId101" Type="http://schemas.openxmlformats.org/officeDocument/2006/relationships/customXml" Target="../ink/ink4920.xml"/><Relationship Id="rId122" Type="http://schemas.openxmlformats.org/officeDocument/2006/relationships/image" Target="../media/image589.png"/><Relationship Id="rId143" Type="http://schemas.openxmlformats.org/officeDocument/2006/relationships/customXml" Target="../ink/ink4941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4954.xml"/><Relationship Id="rId185" Type="http://schemas.openxmlformats.org/officeDocument/2006/relationships/customXml" Target="../ink/ink4962.xml"/><Relationship Id="rId4" Type="http://schemas.openxmlformats.org/officeDocument/2006/relationships/customXml" Target="../ink/ink4871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10" Type="http://schemas.openxmlformats.org/officeDocument/2006/relationships/image" Target="../media/image634.png"/><Relationship Id="rId215" Type="http://schemas.openxmlformats.org/officeDocument/2006/relationships/customXml" Target="../ink/ink4977.xml"/><Relationship Id="rId26" Type="http://schemas.openxmlformats.org/officeDocument/2006/relationships/customXml" Target="../ink/ink4882.xml"/><Relationship Id="rId47" Type="http://schemas.openxmlformats.org/officeDocument/2006/relationships/image" Target="../media/image554.png"/><Relationship Id="rId68" Type="http://schemas.openxmlformats.org/officeDocument/2006/relationships/customXml" Target="../ink/ink4903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4936.xml"/><Relationship Id="rId154" Type="http://schemas.openxmlformats.org/officeDocument/2006/relationships/image" Target="../media/image606.png"/><Relationship Id="rId175" Type="http://schemas.openxmlformats.org/officeDocument/2006/relationships/customXml" Target="../ink/ink4957.xml"/><Relationship Id="rId196" Type="http://schemas.openxmlformats.org/officeDocument/2006/relationships/image" Target="../media/image627.png"/><Relationship Id="rId200" Type="http://schemas.openxmlformats.org/officeDocument/2006/relationships/image" Target="../media/image629.png"/><Relationship Id="rId16" Type="http://schemas.openxmlformats.org/officeDocument/2006/relationships/customXml" Target="../ink/ink4877.xml"/><Relationship Id="rId37" Type="http://schemas.openxmlformats.org/officeDocument/2006/relationships/image" Target="../media/image548.png"/><Relationship Id="rId58" Type="http://schemas.openxmlformats.org/officeDocument/2006/relationships/customXml" Target="../ink/ink4898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4931.xml"/><Relationship Id="rId144" Type="http://schemas.openxmlformats.org/officeDocument/2006/relationships/image" Target="../media/image600.png"/><Relationship Id="rId90" Type="http://schemas.openxmlformats.org/officeDocument/2006/relationships/customXml" Target="../ink/ink4914.xml"/><Relationship Id="rId165" Type="http://schemas.openxmlformats.org/officeDocument/2006/relationships/customXml" Target="../ink/ink4952.xml"/><Relationship Id="rId186" Type="http://schemas.openxmlformats.org/officeDocument/2006/relationships/image" Target="../media/image622.png"/><Relationship Id="rId211" Type="http://schemas.openxmlformats.org/officeDocument/2006/relationships/customXml" Target="../ink/ink4975.xml"/><Relationship Id="rId27" Type="http://schemas.openxmlformats.org/officeDocument/2006/relationships/image" Target="../media/image543.png"/><Relationship Id="rId48" Type="http://schemas.openxmlformats.org/officeDocument/2006/relationships/customXml" Target="../ink/ink4893.xml"/><Relationship Id="rId69" Type="http://schemas.openxmlformats.org/officeDocument/2006/relationships/image" Target="../media/image564.png"/><Relationship Id="rId113" Type="http://schemas.openxmlformats.org/officeDocument/2006/relationships/customXml" Target="../ink/ink4926.xml"/><Relationship Id="rId134" Type="http://schemas.openxmlformats.org/officeDocument/2006/relationships/image" Target="../media/image595.png"/><Relationship Id="rId80" Type="http://schemas.openxmlformats.org/officeDocument/2006/relationships/customXml" Target="../ink/ink4909.xml"/><Relationship Id="rId155" Type="http://schemas.openxmlformats.org/officeDocument/2006/relationships/customXml" Target="../ink/ink4947.xml"/><Relationship Id="rId176" Type="http://schemas.openxmlformats.org/officeDocument/2006/relationships/image" Target="../media/image617.png"/><Relationship Id="rId197" Type="http://schemas.openxmlformats.org/officeDocument/2006/relationships/customXml" Target="../ink/ink4968.xml"/><Relationship Id="rId201" Type="http://schemas.openxmlformats.org/officeDocument/2006/relationships/customXml" Target="../ink/ink4970.xml"/><Relationship Id="rId17" Type="http://schemas.openxmlformats.org/officeDocument/2006/relationships/image" Target="../media/image538.png"/><Relationship Id="rId38" Type="http://schemas.openxmlformats.org/officeDocument/2006/relationships/customXml" Target="../ink/ink4888.xml"/><Relationship Id="rId59" Type="http://schemas.openxmlformats.org/officeDocument/2006/relationships/image" Target="../media/image559.png"/><Relationship Id="rId103" Type="http://schemas.openxmlformats.org/officeDocument/2006/relationships/customXml" Target="../ink/ink4921.xml"/><Relationship Id="rId124" Type="http://schemas.openxmlformats.org/officeDocument/2006/relationships/image" Target="../media/image590.png"/><Relationship Id="rId70" Type="http://schemas.openxmlformats.org/officeDocument/2006/relationships/customXml" Target="../ink/ink4904.xml"/><Relationship Id="rId91" Type="http://schemas.openxmlformats.org/officeDocument/2006/relationships/image" Target="../media/image574.png"/><Relationship Id="rId145" Type="http://schemas.openxmlformats.org/officeDocument/2006/relationships/customXml" Target="../ink/ink4942.xml"/><Relationship Id="rId166" Type="http://schemas.openxmlformats.org/officeDocument/2006/relationships/image" Target="../media/image612.png"/><Relationship Id="rId187" Type="http://schemas.openxmlformats.org/officeDocument/2006/relationships/customXml" Target="../ink/ink496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35.png"/><Relationship Id="rId28" Type="http://schemas.openxmlformats.org/officeDocument/2006/relationships/customXml" Target="../ink/ink4883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4899.xml"/><Relationship Id="rId81" Type="http://schemas.openxmlformats.org/officeDocument/2006/relationships/image" Target="../media/image569.png"/><Relationship Id="rId135" Type="http://schemas.openxmlformats.org/officeDocument/2006/relationships/customXml" Target="../ink/ink4937.xml"/><Relationship Id="rId156" Type="http://schemas.openxmlformats.org/officeDocument/2006/relationships/image" Target="../media/image607.png"/><Relationship Id="rId177" Type="http://schemas.openxmlformats.org/officeDocument/2006/relationships/customXml" Target="../ink/ink4958.xml"/><Relationship Id="rId198" Type="http://schemas.openxmlformats.org/officeDocument/2006/relationships/image" Target="../media/image628.png"/><Relationship Id="rId202" Type="http://schemas.openxmlformats.org/officeDocument/2006/relationships/image" Target="../media/image630.png"/><Relationship Id="rId18" Type="http://schemas.openxmlformats.org/officeDocument/2006/relationships/customXml" Target="../ink/ink4878.xml"/><Relationship Id="rId39" Type="http://schemas.openxmlformats.org/officeDocument/2006/relationships/image" Target="../media/image549.png"/><Relationship Id="rId50" Type="http://schemas.openxmlformats.org/officeDocument/2006/relationships/customXml" Target="../ink/ink4894.xml"/><Relationship Id="rId104" Type="http://schemas.openxmlformats.org/officeDocument/2006/relationships/image" Target="../media/image580.png"/><Relationship Id="rId125" Type="http://schemas.openxmlformats.org/officeDocument/2006/relationships/customXml" Target="../ink/ink4932.xml"/><Relationship Id="rId146" Type="http://schemas.openxmlformats.org/officeDocument/2006/relationships/image" Target="../media/image602.png"/><Relationship Id="rId167" Type="http://schemas.openxmlformats.org/officeDocument/2006/relationships/customXml" Target="../ink/ink4953.xml"/><Relationship Id="rId188" Type="http://schemas.openxmlformats.org/officeDocument/2006/relationships/image" Target="../media/image623.png"/><Relationship Id="rId71" Type="http://schemas.openxmlformats.org/officeDocument/2006/relationships/image" Target="../media/image565.png"/><Relationship Id="rId92" Type="http://schemas.openxmlformats.org/officeDocument/2006/relationships/customXml" Target="../ink/ink4915.xml"/><Relationship Id="rId213" Type="http://schemas.openxmlformats.org/officeDocument/2006/relationships/customXml" Target="../ink/ink4976.xml"/><Relationship Id="rId2" Type="http://schemas.openxmlformats.org/officeDocument/2006/relationships/customXml" Target="../ink/ink4870.xml"/><Relationship Id="rId29" Type="http://schemas.openxmlformats.org/officeDocument/2006/relationships/image" Target="../media/image544.png"/><Relationship Id="rId40" Type="http://schemas.openxmlformats.org/officeDocument/2006/relationships/customXml" Target="../ink/ink4889.xml"/><Relationship Id="rId115" Type="http://schemas.openxmlformats.org/officeDocument/2006/relationships/customXml" Target="../ink/ink4927.xml"/><Relationship Id="rId136" Type="http://schemas.openxmlformats.org/officeDocument/2006/relationships/image" Target="../media/image596.png"/><Relationship Id="rId157" Type="http://schemas.openxmlformats.org/officeDocument/2006/relationships/customXml" Target="../ink/ink4948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4910.xml"/><Relationship Id="rId199" Type="http://schemas.openxmlformats.org/officeDocument/2006/relationships/customXml" Target="../ink/ink4969.xml"/><Relationship Id="rId203" Type="http://schemas.openxmlformats.org/officeDocument/2006/relationships/customXml" Target="../ink/ink4971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10.png"/><Relationship Id="rId18" Type="http://schemas.openxmlformats.org/officeDocument/2006/relationships/customXml" Target="../ink/ink212.xml"/><Relationship Id="rId26" Type="http://schemas.openxmlformats.org/officeDocument/2006/relationships/customXml" Target="../ink/ink216.xml"/><Relationship Id="rId39" Type="http://schemas.openxmlformats.org/officeDocument/2006/relationships/image" Target="../media/image2210.png"/><Relationship Id="rId21" Type="http://schemas.openxmlformats.org/officeDocument/2006/relationships/image" Target="../media/image1310.png"/><Relationship Id="rId34" Type="http://schemas.openxmlformats.org/officeDocument/2006/relationships/customXml" Target="../ink/ink220.xml"/><Relationship Id="rId42" Type="http://schemas.openxmlformats.org/officeDocument/2006/relationships/customXml" Target="../ink/ink224.xml"/><Relationship Id="rId47" Type="http://schemas.openxmlformats.org/officeDocument/2006/relationships/image" Target="../media/image2610.png"/><Relationship Id="rId50" Type="http://schemas.openxmlformats.org/officeDocument/2006/relationships/customXml" Target="../ink/ink228.xml"/><Relationship Id="rId55" Type="http://schemas.openxmlformats.org/officeDocument/2006/relationships/image" Target="../media/image3010.png"/><Relationship Id="rId7" Type="http://schemas.openxmlformats.org/officeDocument/2006/relationships/image" Target="../media/image6100.png"/><Relationship Id="rId2" Type="http://schemas.openxmlformats.org/officeDocument/2006/relationships/customXml" Target="../ink/ink204.xml"/><Relationship Id="rId16" Type="http://schemas.openxmlformats.org/officeDocument/2006/relationships/customXml" Target="../ink/ink211.xml"/><Relationship Id="rId29" Type="http://schemas.openxmlformats.org/officeDocument/2006/relationships/image" Target="../media/image1710.png"/><Relationship Id="rId11" Type="http://schemas.openxmlformats.org/officeDocument/2006/relationships/image" Target="../media/image831.png"/><Relationship Id="rId24" Type="http://schemas.openxmlformats.org/officeDocument/2006/relationships/customXml" Target="../ink/ink215.xml"/><Relationship Id="rId32" Type="http://schemas.openxmlformats.org/officeDocument/2006/relationships/customXml" Target="../ink/ink219.xml"/><Relationship Id="rId37" Type="http://schemas.openxmlformats.org/officeDocument/2006/relationships/image" Target="../media/image2110.png"/><Relationship Id="rId40" Type="http://schemas.openxmlformats.org/officeDocument/2006/relationships/customXml" Target="../ink/ink223.xml"/><Relationship Id="rId45" Type="http://schemas.openxmlformats.org/officeDocument/2006/relationships/image" Target="../media/image2510.png"/><Relationship Id="rId53" Type="http://schemas.openxmlformats.org/officeDocument/2006/relationships/image" Target="../media/image2910.png"/><Relationship Id="rId5" Type="http://schemas.openxmlformats.org/officeDocument/2006/relationships/image" Target="../media/image5100.png"/><Relationship Id="rId10" Type="http://schemas.openxmlformats.org/officeDocument/2006/relationships/customXml" Target="../ink/ink208.xml"/><Relationship Id="rId19" Type="http://schemas.openxmlformats.org/officeDocument/2006/relationships/image" Target="../media/image1210.png"/><Relationship Id="rId31" Type="http://schemas.openxmlformats.org/officeDocument/2006/relationships/image" Target="../media/image1810.png"/><Relationship Id="rId44" Type="http://schemas.openxmlformats.org/officeDocument/2006/relationships/customXml" Target="../ink/ink225.xml"/><Relationship Id="rId52" Type="http://schemas.openxmlformats.org/officeDocument/2006/relationships/customXml" Target="../ink/ink229.xml"/><Relationship Id="rId4" Type="http://schemas.openxmlformats.org/officeDocument/2006/relationships/customXml" Target="../ink/ink205.xml"/><Relationship Id="rId9" Type="http://schemas.openxmlformats.org/officeDocument/2006/relationships/image" Target="../media/image7100.png"/><Relationship Id="rId14" Type="http://schemas.openxmlformats.org/officeDocument/2006/relationships/customXml" Target="../ink/ink210.xml"/><Relationship Id="rId22" Type="http://schemas.openxmlformats.org/officeDocument/2006/relationships/customXml" Target="../ink/ink214.xml"/><Relationship Id="rId27" Type="http://schemas.openxmlformats.org/officeDocument/2006/relationships/image" Target="../media/image1610.png"/><Relationship Id="rId30" Type="http://schemas.openxmlformats.org/officeDocument/2006/relationships/customXml" Target="../ink/ink218.xml"/><Relationship Id="rId35" Type="http://schemas.openxmlformats.org/officeDocument/2006/relationships/image" Target="../media/image2010.png"/><Relationship Id="rId43" Type="http://schemas.openxmlformats.org/officeDocument/2006/relationships/image" Target="../media/image2410.png"/><Relationship Id="rId48" Type="http://schemas.openxmlformats.org/officeDocument/2006/relationships/customXml" Target="../ink/ink227.xml"/><Relationship Id="rId8" Type="http://schemas.openxmlformats.org/officeDocument/2006/relationships/customXml" Target="../ink/ink207.xml"/><Relationship Id="rId51" Type="http://schemas.openxmlformats.org/officeDocument/2006/relationships/image" Target="../media/image2810.png"/><Relationship Id="rId3" Type="http://schemas.openxmlformats.org/officeDocument/2006/relationships/image" Target="../media/image4100.png"/><Relationship Id="rId12" Type="http://schemas.openxmlformats.org/officeDocument/2006/relationships/customXml" Target="../ink/ink209.xml"/><Relationship Id="rId17" Type="http://schemas.openxmlformats.org/officeDocument/2006/relationships/image" Target="../media/image1110.png"/><Relationship Id="rId25" Type="http://schemas.openxmlformats.org/officeDocument/2006/relationships/image" Target="../media/image1510.png"/><Relationship Id="rId33" Type="http://schemas.openxmlformats.org/officeDocument/2006/relationships/image" Target="../media/image1910.png"/><Relationship Id="rId38" Type="http://schemas.openxmlformats.org/officeDocument/2006/relationships/customXml" Target="../ink/ink222.xml"/><Relationship Id="rId46" Type="http://schemas.openxmlformats.org/officeDocument/2006/relationships/customXml" Target="../ink/ink226.xml"/><Relationship Id="rId20" Type="http://schemas.openxmlformats.org/officeDocument/2006/relationships/customXml" Target="../ink/ink213.xml"/><Relationship Id="rId41" Type="http://schemas.openxmlformats.org/officeDocument/2006/relationships/image" Target="../media/image2310.png"/><Relationship Id="rId54" Type="http://schemas.openxmlformats.org/officeDocument/2006/relationships/customXml" Target="../ink/ink2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6.xml"/><Relationship Id="rId15" Type="http://schemas.openxmlformats.org/officeDocument/2006/relationships/image" Target="../media/image1010.png"/><Relationship Id="rId23" Type="http://schemas.openxmlformats.org/officeDocument/2006/relationships/image" Target="../media/image1410.png"/><Relationship Id="rId28" Type="http://schemas.openxmlformats.org/officeDocument/2006/relationships/customXml" Target="../ink/ink217.xml"/><Relationship Id="rId36" Type="http://schemas.openxmlformats.org/officeDocument/2006/relationships/customXml" Target="../ink/ink221.xml"/><Relationship Id="rId49" Type="http://schemas.openxmlformats.org/officeDocument/2006/relationships/image" Target="../media/image2710.png"/></Relationships>
</file>

<file path=ppt/slides/_rels/slide13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036.xml"/><Relationship Id="rId21" Type="http://schemas.openxmlformats.org/officeDocument/2006/relationships/image" Target="../media/image540.png"/><Relationship Id="rId42" Type="http://schemas.openxmlformats.org/officeDocument/2006/relationships/customXml" Target="../ink/ink4998.xml"/><Relationship Id="rId63" Type="http://schemas.openxmlformats.org/officeDocument/2006/relationships/image" Target="../media/image561.png"/><Relationship Id="rId84" Type="http://schemas.openxmlformats.org/officeDocument/2006/relationships/customXml" Target="../ink/ink5019.xml"/><Relationship Id="rId138" Type="http://schemas.openxmlformats.org/officeDocument/2006/relationships/image" Target="../media/image597.png"/><Relationship Id="rId159" Type="http://schemas.openxmlformats.org/officeDocument/2006/relationships/customXml" Target="../ink/ink5057.xml"/><Relationship Id="rId170" Type="http://schemas.openxmlformats.org/officeDocument/2006/relationships/image" Target="../media/image614.png"/><Relationship Id="rId191" Type="http://schemas.openxmlformats.org/officeDocument/2006/relationships/customXml" Target="../ink/ink5073.xml"/><Relationship Id="rId205" Type="http://schemas.openxmlformats.org/officeDocument/2006/relationships/customXml" Target="../ink/ink5080.xml"/><Relationship Id="rId226" Type="http://schemas.openxmlformats.org/officeDocument/2006/relationships/image" Target="../media/image642.png"/><Relationship Id="rId107" Type="http://schemas.openxmlformats.org/officeDocument/2006/relationships/customXml" Target="../ink/ink5031.xml"/><Relationship Id="rId11" Type="http://schemas.openxmlformats.org/officeDocument/2006/relationships/image" Target="../media/image535.png"/><Relationship Id="rId32" Type="http://schemas.openxmlformats.org/officeDocument/2006/relationships/customXml" Target="../ink/ink4993.xml"/><Relationship Id="rId53" Type="http://schemas.openxmlformats.org/officeDocument/2006/relationships/image" Target="../media/image556.png"/><Relationship Id="rId74" Type="http://schemas.openxmlformats.org/officeDocument/2006/relationships/customXml" Target="../ink/ink5014.xml"/><Relationship Id="rId128" Type="http://schemas.openxmlformats.org/officeDocument/2006/relationships/image" Target="../media/image592.png"/><Relationship Id="rId149" Type="http://schemas.openxmlformats.org/officeDocument/2006/relationships/customXml" Target="../ink/ink5052.xml"/><Relationship Id="rId5" Type="http://schemas.openxmlformats.org/officeDocument/2006/relationships/image" Target="../media/image532.png"/><Relationship Id="rId95" Type="http://schemas.openxmlformats.org/officeDocument/2006/relationships/image" Target="../media/image576.png"/><Relationship Id="rId160" Type="http://schemas.openxmlformats.org/officeDocument/2006/relationships/image" Target="../media/image609.png"/><Relationship Id="rId181" Type="http://schemas.openxmlformats.org/officeDocument/2006/relationships/customXml" Target="../ink/ink5068.xml"/><Relationship Id="rId216" Type="http://schemas.openxmlformats.org/officeDocument/2006/relationships/image" Target="../media/image637.png"/><Relationship Id="rId22" Type="http://schemas.openxmlformats.org/officeDocument/2006/relationships/customXml" Target="../ink/ink4988.xml"/><Relationship Id="rId43" Type="http://schemas.openxmlformats.org/officeDocument/2006/relationships/image" Target="../media/image550.png"/><Relationship Id="rId64" Type="http://schemas.openxmlformats.org/officeDocument/2006/relationships/customXml" Target="../ink/ink5009.xml"/><Relationship Id="rId118" Type="http://schemas.openxmlformats.org/officeDocument/2006/relationships/image" Target="../media/image587.png"/><Relationship Id="rId139" Type="http://schemas.openxmlformats.org/officeDocument/2006/relationships/customXml" Target="../ink/ink5047.xml"/><Relationship Id="rId85" Type="http://schemas.openxmlformats.org/officeDocument/2006/relationships/image" Target="../media/image571.png"/><Relationship Id="rId150" Type="http://schemas.openxmlformats.org/officeDocument/2006/relationships/image" Target="../media/image604.png"/><Relationship Id="rId171" Type="http://schemas.openxmlformats.org/officeDocument/2006/relationships/customXml" Target="../ink/ink5063.xml"/><Relationship Id="rId192" Type="http://schemas.openxmlformats.org/officeDocument/2006/relationships/image" Target="../media/image625.png"/><Relationship Id="rId206" Type="http://schemas.openxmlformats.org/officeDocument/2006/relationships/image" Target="../media/image632.png"/><Relationship Id="rId12" Type="http://schemas.openxmlformats.org/officeDocument/2006/relationships/customXml" Target="../ink/ink4983.xml"/><Relationship Id="rId33" Type="http://schemas.openxmlformats.org/officeDocument/2006/relationships/image" Target="../media/image546.png"/><Relationship Id="rId108" Type="http://schemas.openxmlformats.org/officeDocument/2006/relationships/image" Target="../media/image582.png"/><Relationship Id="rId129" Type="http://schemas.openxmlformats.org/officeDocument/2006/relationships/customXml" Target="../ink/ink5042.xml"/><Relationship Id="rId54" Type="http://schemas.openxmlformats.org/officeDocument/2006/relationships/customXml" Target="../ink/ink5004.xml"/><Relationship Id="rId75" Type="http://schemas.openxmlformats.org/officeDocument/2006/relationships/image" Target="../media/image566.png"/><Relationship Id="rId96" Type="http://schemas.openxmlformats.org/officeDocument/2006/relationships/customXml" Target="../ink/ink5025.xml"/><Relationship Id="rId140" Type="http://schemas.openxmlformats.org/officeDocument/2006/relationships/image" Target="../media/image598.png"/><Relationship Id="rId161" Type="http://schemas.openxmlformats.org/officeDocument/2006/relationships/customXml" Target="../ink/ink5058.xml"/><Relationship Id="rId182" Type="http://schemas.openxmlformats.org/officeDocument/2006/relationships/image" Target="../media/image620.png"/><Relationship Id="rId217" Type="http://schemas.openxmlformats.org/officeDocument/2006/relationships/customXml" Target="../ink/ink5086.xml"/><Relationship Id="rId6" Type="http://schemas.openxmlformats.org/officeDocument/2006/relationships/customXml" Target="../ink/ink4980.xml"/><Relationship Id="rId23" Type="http://schemas.openxmlformats.org/officeDocument/2006/relationships/image" Target="../media/image541.png"/><Relationship Id="rId119" Type="http://schemas.openxmlformats.org/officeDocument/2006/relationships/customXml" Target="../ink/ink5037.xml"/><Relationship Id="rId44" Type="http://schemas.openxmlformats.org/officeDocument/2006/relationships/customXml" Target="../ink/ink4999.xml"/><Relationship Id="rId65" Type="http://schemas.openxmlformats.org/officeDocument/2006/relationships/image" Target="../media/image562.png"/><Relationship Id="rId86" Type="http://schemas.openxmlformats.org/officeDocument/2006/relationships/customXml" Target="../ink/ink5020.xml"/><Relationship Id="rId130" Type="http://schemas.openxmlformats.org/officeDocument/2006/relationships/image" Target="../media/image593.png"/><Relationship Id="rId151" Type="http://schemas.openxmlformats.org/officeDocument/2006/relationships/customXml" Target="../ink/ink5053.xml"/><Relationship Id="rId172" Type="http://schemas.openxmlformats.org/officeDocument/2006/relationships/image" Target="../media/image615.png"/><Relationship Id="rId193" Type="http://schemas.openxmlformats.org/officeDocument/2006/relationships/customXml" Target="../ink/ink5074.xml"/><Relationship Id="rId207" Type="http://schemas.openxmlformats.org/officeDocument/2006/relationships/customXml" Target="../ink/ink5081.xml"/><Relationship Id="rId13" Type="http://schemas.openxmlformats.org/officeDocument/2006/relationships/image" Target="../media/image536.png"/><Relationship Id="rId109" Type="http://schemas.openxmlformats.org/officeDocument/2006/relationships/customXml" Target="../ink/ink5032.xml"/><Relationship Id="rId34" Type="http://schemas.openxmlformats.org/officeDocument/2006/relationships/customXml" Target="../ink/ink4994.xml"/><Relationship Id="rId55" Type="http://schemas.openxmlformats.org/officeDocument/2006/relationships/image" Target="../media/image557.png"/><Relationship Id="rId76" Type="http://schemas.openxmlformats.org/officeDocument/2006/relationships/customXml" Target="../ink/ink5015.xml"/><Relationship Id="rId97" Type="http://schemas.openxmlformats.org/officeDocument/2006/relationships/image" Target="../media/image577.png"/><Relationship Id="rId120" Type="http://schemas.openxmlformats.org/officeDocument/2006/relationships/image" Target="../media/image588.png"/><Relationship Id="rId141" Type="http://schemas.openxmlformats.org/officeDocument/2006/relationships/customXml" Target="../ink/ink5048.xml"/><Relationship Id="rId7" Type="http://schemas.openxmlformats.org/officeDocument/2006/relationships/image" Target="../media/image533.png"/><Relationship Id="rId162" Type="http://schemas.openxmlformats.org/officeDocument/2006/relationships/image" Target="../media/image610.png"/><Relationship Id="rId183" Type="http://schemas.openxmlformats.org/officeDocument/2006/relationships/customXml" Target="../ink/ink5069.xml"/><Relationship Id="rId218" Type="http://schemas.openxmlformats.org/officeDocument/2006/relationships/image" Target="../media/image638.png"/><Relationship Id="rId24" Type="http://schemas.openxmlformats.org/officeDocument/2006/relationships/customXml" Target="../ink/ink4989.xml"/><Relationship Id="rId45" Type="http://schemas.openxmlformats.org/officeDocument/2006/relationships/image" Target="../media/image553.png"/><Relationship Id="rId66" Type="http://schemas.openxmlformats.org/officeDocument/2006/relationships/customXml" Target="../ink/ink5010.xml"/><Relationship Id="rId87" Type="http://schemas.openxmlformats.org/officeDocument/2006/relationships/image" Target="../media/image572.png"/><Relationship Id="rId110" Type="http://schemas.openxmlformats.org/officeDocument/2006/relationships/image" Target="../media/image583.png"/><Relationship Id="rId131" Type="http://schemas.openxmlformats.org/officeDocument/2006/relationships/customXml" Target="../ink/ink5043.xml"/><Relationship Id="rId152" Type="http://schemas.openxmlformats.org/officeDocument/2006/relationships/image" Target="../media/image605.png"/><Relationship Id="rId173" Type="http://schemas.openxmlformats.org/officeDocument/2006/relationships/customXml" Target="../ink/ink5064.xml"/><Relationship Id="rId194" Type="http://schemas.openxmlformats.org/officeDocument/2006/relationships/image" Target="../media/image626.png"/><Relationship Id="rId208" Type="http://schemas.openxmlformats.org/officeDocument/2006/relationships/image" Target="../media/image633.png"/><Relationship Id="rId14" Type="http://schemas.openxmlformats.org/officeDocument/2006/relationships/customXml" Target="../ink/ink4984.xml"/><Relationship Id="rId35" Type="http://schemas.openxmlformats.org/officeDocument/2006/relationships/image" Target="../media/image547.png"/><Relationship Id="rId56" Type="http://schemas.openxmlformats.org/officeDocument/2006/relationships/customXml" Target="../ink/ink5005.xml"/><Relationship Id="rId77" Type="http://schemas.openxmlformats.org/officeDocument/2006/relationships/image" Target="../media/image567.png"/><Relationship Id="rId100" Type="http://schemas.openxmlformats.org/officeDocument/2006/relationships/image" Target="../media/image578.png"/><Relationship Id="rId8" Type="http://schemas.openxmlformats.org/officeDocument/2006/relationships/customXml" Target="../ink/ink4981.xml"/><Relationship Id="rId98" Type="http://schemas.openxmlformats.org/officeDocument/2006/relationships/customXml" Target="../ink/ink5026.xml"/><Relationship Id="rId121" Type="http://schemas.openxmlformats.org/officeDocument/2006/relationships/customXml" Target="../ink/ink5038.xml"/><Relationship Id="rId142" Type="http://schemas.openxmlformats.org/officeDocument/2006/relationships/image" Target="../media/image599.png"/><Relationship Id="rId163" Type="http://schemas.openxmlformats.org/officeDocument/2006/relationships/customXml" Target="../ink/ink5059.xml"/><Relationship Id="rId184" Type="http://schemas.openxmlformats.org/officeDocument/2006/relationships/image" Target="../media/image621.png"/><Relationship Id="rId219" Type="http://schemas.openxmlformats.org/officeDocument/2006/relationships/customXml" Target="../ink/ink5087.xml"/><Relationship Id="rId3" Type="http://schemas.openxmlformats.org/officeDocument/2006/relationships/image" Target="../media/image531.png"/><Relationship Id="rId214" Type="http://schemas.openxmlformats.org/officeDocument/2006/relationships/image" Target="../media/image636.png"/><Relationship Id="rId25" Type="http://schemas.openxmlformats.org/officeDocument/2006/relationships/image" Target="../media/image542.png"/><Relationship Id="rId46" Type="http://schemas.openxmlformats.org/officeDocument/2006/relationships/customXml" Target="../ink/ink5000.xml"/><Relationship Id="rId67" Type="http://schemas.openxmlformats.org/officeDocument/2006/relationships/image" Target="../media/image563.png"/><Relationship Id="rId116" Type="http://schemas.openxmlformats.org/officeDocument/2006/relationships/image" Target="../media/image586.png"/><Relationship Id="rId137" Type="http://schemas.openxmlformats.org/officeDocument/2006/relationships/customXml" Target="../ink/ink5046.xml"/><Relationship Id="rId158" Type="http://schemas.openxmlformats.org/officeDocument/2006/relationships/image" Target="../media/image608.png"/><Relationship Id="rId20" Type="http://schemas.openxmlformats.org/officeDocument/2006/relationships/customXml" Target="../ink/ink4987.xml"/><Relationship Id="rId41" Type="http://schemas.openxmlformats.org/officeDocument/2006/relationships/image" Target="../media/image58.png"/><Relationship Id="rId62" Type="http://schemas.openxmlformats.org/officeDocument/2006/relationships/customXml" Target="../ink/ink5008.xml"/><Relationship Id="rId83" Type="http://schemas.openxmlformats.org/officeDocument/2006/relationships/image" Target="../media/image570.png"/><Relationship Id="rId88" Type="http://schemas.openxmlformats.org/officeDocument/2006/relationships/customXml" Target="../ink/ink5021.xml"/><Relationship Id="rId111" Type="http://schemas.openxmlformats.org/officeDocument/2006/relationships/customXml" Target="../ink/ink5033.xml"/><Relationship Id="rId132" Type="http://schemas.openxmlformats.org/officeDocument/2006/relationships/image" Target="../media/image594.png"/><Relationship Id="rId153" Type="http://schemas.openxmlformats.org/officeDocument/2006/relationships/customXml" Target="../ink/ink5054.xml"/><Relationship Id="rId174" Type="http://schemas.openxmlformats.org/officeDocument/2006/relationships/image" Target="../media/image616.png"/><Relationship Id="rId179" Type="http://schemas.openxmlformats.org/officeDocument/2006/relationships/customXml" Target="../ink/ink5067.xml"/><Relationship Id="rId195" Type="http://schemas.openxmlformats.org/officeDocument/2006/relationships/customXml" Target="../ink/ink5075.xml"/><Relationship Id="rId209" Type="http://schemas.openxmlformats.org/officeDocument/2006/relationships/customXml" Target="../ink/ink5082.xml"/><Relationship Id="rId190" Type="http://schemas.openxmlformats.org/officeDocument/2006/relationships/image" Target="../media/image624.png"/><Relationship Id="rId204" Type="http://schemas.openxmlformats.org/officeDocument/2006/relationships/image" Target="../media/image631.png"/><Relationship Id="rId220" Type="http://schemas.openxmlformats.org/officeDocument/2006/relationships/image" Target="../media/image639.png"/><Relationship Id="rId225" Type="http://schemas.openxmlformats.org/officeDocument/2006/relationships/customXml" Target="../ink/ink5090.xml"/><Relationship Id="rId15" Type="http://schemas.openxmlformats.org/officeDocument/2006/relationships/image" Target="../media/image537.png"/><Relationship Id="rId36" Type="http://schemas.openxmlformats.org/officeDocument/2006/relationships/customXml" Target="../ink/ink4995.xml"/><Relationship Id="rId57" Type="http://schemas.openxmlformats.org/officeDocument/2006/relationships/image" Target="../media/image558.png"/><Relationship Id="rId106" Type="http://schemas.openxmlformats.org/officeDocument/2006/relationships/image" Target="../media/image581.png"/><Relationship Id="rId127" Type="http://schemas.openxmlformats.org/officeDocument/2006/relationships/customXml" Target="../ink/ink5041.xml"/><Relationship Id="rId10" Type="http://schemas.openxmlformats.org/officeDocument/2006/relationships/customXml" Target="../ink/ink4982.xml"/><Relationship Id="rId31" Type="http://schemas.openxmlformats.org/officeDocument/2006/relationships/image" Target="../media/image545.png"/><Relationship Id="rId52" Type="http://schemas.openxmlformats.org/officeDocument/2006/relationships/customXml" Target="../ink/ink5003.xml"/><Relationship Id="rId73" Type="http://schemas.openxmlformats.org/officeDocument/2006/relationships/image" Target="../media/image2610.png"/><Relationship Id="rId78" Type="http://schemas.openxmlformats.org/officeDocument/2006/relationships/customXml" Target="../ink/ink5016.xml"/><Relationship Id="rId94" Type="http://schemas.openxmlformats.org/officeDocument/2006/relationships/customXml" Target="../ink/ink5024.xml"/><Relationship Id="rId99" Type="http://schemas.openxmlformats.org/officeDocument/2006/relationships/customXml" Target="../ink/ink5027.xml"/><Relationship Id="rId101" Type="http://schemas.openxmlformats.org/officeDocument/2006/relationships/customXml" Target="../ink/ink5028.xml"/><Relationship Id="rId122" Type="http://schemas.openxmlformats.org/officeDocument/2006/relationships/image" Target="../media/image589.png"/><Relationship Id="rId143" Type="http://schemas.openxmlformats.org/officeDocument/2006/relationships/customXml" Target="../ink/ink5049.xml"/><Relationship Id="rId148" Type="http://schemas.openxmlformats.org/officeDocument/2006/relationships/image" Target="../media/image603.png"/><Relationship Id="rId164" Type="http://schemas.openxmlformats.org/officeDocument/2006/relationships/image" Target="../media/image611.png"/><Relationship Id="rId169" Type="http://schemas.openxmlformats.org/officeDocument/2006/relationships/customXml" Target="../ink/ink5062.xml"/><Relationship Id="rId185" Type="http://schemas.openxmlformats.org/officeDocument/2006/relationships/customXml" Target="../ink/ink5070.xml"/><Relationship Id="rId4" Type="http://schemas.openxmlformats.org/officeDocument/2006/relationships/customXml" Target="../ink/ink4979.xml"/><Relationship Id="rId9" Type="http://schemas.openxmlformats.org/officeDocument/2006/relationships/image" Target="../media/image534.png"/><Relationship Id="rId180" Type="http://schemas.openxmlformats.org/officeDocument/2006/relationships/image" Target="../media/image619.png"/><Relationship Id="rId210" Type="http://schemas.openxmlformats.org/officeDocument/2006/relationships/image" Target="../media/image634.png"/><Relationship Id="rId215" Type="http://schemas.openxmlformats.org/officeDocument/2006/relationships/customXml" Target="../ink/ink5085.xml"/><Relationship Id="rId26" Type="http://schemas.openxmlformats.org/officeDocument/2006/relationships/customXml" Target="../ink/ink4990.xml"/><Relationship Id="rId47" Type="http://schemas.openxmlformats.org/officeDocument/2006/relationships/image" Target="../media/image554.png"/><Relationship Id="rId68" Type="http://schemas.openxmlformats.org/officeDocument/2006/relationships/customXml" Target="../ink/ink5011.xml"/><Relationship Id="rId89" Type="http://schemas.openxmlformats.org/officeDocument/2006/relationships/image" Target="../media/image573.png"/><Relationship Id="rId112" Type="http://schemas.openxmlformats.org/officeDocument/2006/relationships/image" Target="../media/image584.png"/><Relationship Id="rId133" Type="http://schemas.openxmlformats.org/officeDocument/2006/relationships/customXml" Target="../ink/ink5044.xml"/><Relationship Id="rId154" Type="http://schemas.openxmlformats.org/officeDocument/2006/relationships/image" Target="../media/image606.png"/><Relationship Id="rId175" Type="http://schemas.openxmlformats.org/officeDocument/2006/relationships/customXml" Target="../ink/ink5065.xml"/><Relationship Id="rId196" Type="http://schemas.openxmlformats.org/officeDocument/2006/relationships/image" Target="../media/image627.png"/><Relationship Id="rId200" Type="http://schemas.openxmlformats.org/officeDocument/2006/relationships/image" Target="../media/image629.png"/><Relationship Id="rId16" Type="http://schemas.openxmlformats.org/officeDocument/2006/relationships/customXml" Target="../ink/ink4985.xml"/><Relationship Id="rId221" Type="http://schemas.openxmlformats.org/officeDocument/2006/relationships/customXml" Target="../ink/ink5088.xml"/><Relationship Id="rId37" Type="http://schemas.openxmlformats.org/officeDocument/2006/relationships/image" Target="../media/image548.png"/><Relationship Id="rId58" Type="http://schemas.openxmlformats.org/officeDocument/2006/relationships/customXml" Target="../ink/ink5006.xml"/><Relationship Id="rId79" Type="http://schemas.openxmlformats.org/officeDocument/2006/relationships/image" Target="../media/image568.png"/><Relationship Id="rId102" Type="http://schemas.openxmlformats.org/officeDocument/2006/relationships/image" Target="../media/image579.png"/><Relationship Id="rId123" Type="http://schemas.openxmlformats.org/officeDocument/2006/relationships/customXml" Target="../ink/ink5039.xml"/><Relationship Id="rId144" Type="http://schemas.openxmlformats.org/officeDocument/2006/relationships/image" Target="../media/image600.png"/><Relationship Id="rId90" Type="http://schemas.openxmlformats.org/officeDocument/2006/relationships/customXml" Target="../ink/ink5022.xml"/><Relationship Id="rId165" Type="http://schemas.openxmlformats.org/officeDocument/2006/relationships/customXml" Target="../ink/ink5060.xml"/><Relationship Id="rId186" Type="http://schemas.openxmlformats.org/officeDocument/2006/relationships/image" Target="../media/image622.png"/><Relationship Id="rId211" Type="http://schemas.openxmlformats.org/officeDocument/2006/relationships/customXml" Target="../ink/ink5083.xml"/><Relationship Id="rId27" Type="http://schemas.openxmlformats.org/officeDocument/2006/relationships/image" Target="../media/image543.png"/><Relationship Id="rId48" Type="http://schemas.openxmlformats.org/officeDocument/2006/relationships/customXml" Target="../ink/ink5001.xml"/><Relationship Id="rId69" Type="http://schemas.openxmlformats.org/officeDocument/2006/relationships/image" Target="../media/image564.png"/><Relationship Id="rId113" Type="http://schemas.openxmlformats.org/officeDocument/2006/relationships/customXml" Target="../ink/ink5034.xml"/><Relationship Id="rId134" Type="http://schemas.openxmlformats.org/officeDocument/2006/relationships/image" Target="../media/image595.png"/><Relationship Id="rId80" Type="http://schemas.openxmlformats.org/officeDocument/2006/relationships/customXml" Target="../ink/ink5017.xml"/><Relationship Id="rId155" Type="http://schemas.openxmlformats.org/officeDocument/2006/relationships/customXml" Target="../ink/ink5055.xml"/><Relationship Id="rId176" Type="http://schemas.openxmlformats.org/officeDocument/2006/relationships/image" Target="../media/image617.png"/><Relationship Id="rId197" Type="http://schemas.openxmlformats.org/officeDocument/2006/relationships/customXml" Target="../ink/ink5076.xml"/><Relationship Id="rId201" Type="http://schemas.openxmlformats.org/officeDocument/2006/relationships/customXml" Target="../ink/ink5078.xml"/><Relationship Id="rId222" Type="http://schemas.openxmlformats.org/officeDocument/2006/relationships/image" Target="../media/image640.png"/><Relationship Id="rId17" Type="http://schemas.openxmlformats.org/officeDocument/2006/relationships/image" Target="../media/image538.png"/><Relationship Id="rId38" Type="http://schemas.openxmlformats.org/officeDocument/2006/relationships/customXml" Target="../ink/ink4996.xml"/><Relationship Id="rId59" Type="http://schemas.openxmlformats.org/officeDocument/2006/relationships/image" Target="../media/image559.png"/><Relationship Id="rId103" Type="http://schemas.openxmlformats.org/officeDocument/2006/relationships/customXml" Target="../ink/ink5029.xml"/><Relationship Id="rId124" Type="http://schemas.openxmlformats.org/officeDocument/2006/relationships/image" Target="../media/image590.png"/><Relationship Id="rId70" Type="http://schemas.openxmlformats.org/officeDocument/2006/relationships/customXml" Target="../ink/ink5012.xml"/><Relationship Id="rId91" Type="http://schemas.openxmlformats.org/officeDocument/2006/relationships/image" Target="../media/image574.png"/><Relationship Id="rId145" Type="http://schemas.openxmlformats.org/officeDocument/2006/relationships/customXml" Target="../ink/ink5050.xml"/><Relationship Id="rId166" Type="http://schemas.openxmlformats.org/officeDocument/2006/relationships/image" Target="../media/image612.png"/><Relationship Id="rId187" Type="http://schemas.openxmlformats.org/officeDocument/2006/relationships/customXml" Target="../ink/ink507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35.png"/><Relationship Id="rId28" Type="http://schemas.openxmlformats.org/officeDocument/2006/relationships/customXml" Target="../ink/ink4991.xml"/><Relationship Id="rId49" Type="http://schemas.openxmlformats.org/officeDocument/2006/relationships/image" Target="../media/image552.png"/><Relationship Id="rId114" Type="http://schemas.openxmlformats.org/officeDocument/2006/relationships/image" Target="../media/image585.png"/><Relationship Id="rId60" Type="http://schemas.openxmlformats.org/officeDocument/2006/relationships/customXml" Target="../ink/ink5007.xml"/><Relationship Id="rId81" Type="http://schemas.openxmlformats.org/officeDocument/2006/relationships/image" Target="../media/image569.png"/><Relationship Id="rId135" Type="http://schemas.openxmlformats.org/officeDocument/2006/relationships/customXml" Target="../ink/ink5045.xml"/><Relationship Id="rId156" Type="http://schemas.openxmlformats.org/officeDocument/2006/relationships/image" Target="../media/image607.png"/><Relationship Id="rId177" Type="http://schemas.openxmlformats.org/officeDocument/2006/relationships/customXml" Target="../ink/ink5066.xml"/><Relationship Id="rId198" Type="http://schemas.openxmlformats.org/officeDocument/2006/relationships/image" Target="../media/image628.png"/><Relationship Id="rId202" Type="http://schemas.openxmlformats.org/officeDocument/2006/relationships/image" Target="../media/image630.png"/><Relationship Id="rId223" Type="http://schemas.openxmlformats.org/officeDocument/2006/relationships/customXml" Target="../ink/ink5089.xml"/><Relationship Id="rId18" Type="http://schemas.openxmlformats.org/officeDocument/2006/relationships/customXml" Target="../ink/ink4986.xml"/><Relationship Id="rId39" Type="http://schemas.openxmlformats.org/officeDocument/2006/relationships/image" Target="../media/image549.png"/><Relationship Id="rId50" Type="http://schemas.openxmlformats.org/officeDocument/2006/relationships/customXml" Target="../ink/ink5002.xml"/><Relationship Id="rId104" Type="http://schemas.openxmlformats.org/officeDocument/2006/relationships/image" Target="../media/image580.png"/><Relationship Id="rId125" Type="http://schemas.openxmlformats.org/officeDocument/2006/relationships/customXml" Target="../ink/ink5040.xml"/><Relationship Id="rId146" Type="http://schemas.openxmlformats.org/officeDocument/2006/relationships/image" Target="../media/image602.png"/><Relationship Id="rId167" Type="http://schemas.openxmlformats.org/officeDocument/2006/relationships/customXml" Target="../ink/ink5061.xml"/><Relationship Id="rId188" Type="http://schemas.openxmlformats.org/officeDocument/2006/relationships/image" Target="../media/image623.png"/><Relationship Id="rId71" Type="http://schemas.openxmlformats.org/officeDocument/2006/relationships/image" Target="../media/image565.png"/><Relationship Id="rId92" Type="http://schemas.openxmlformats.org/officeDocument/2006/relationships/customXml" Target="../ink/ink5023.xml"/><Relationship Id="rId213" Type="http://schemas.openxmlformats.org/officeDocument/2006/relationships/customXml" Target="../ink/ink5084.xml"/><Relationship Id="rId2" Type="http://schemas.openxmlformats.org/officeDocument/2006/relationships/customXml" Target="../ink/ink4978.xml"/><Relationship Id="rId29" Type="http://schemas.openxmlformats.org/officeDocument/2006/relationships/image" Target="../media/image544.png"/><Relationship Id="rId40" Type="http://schemas.openxmlformats.org/officeDocument/2006/relationships/customXml" Target="../ink/ink4997.xml"/><Relationship Id="rId115" Type="http://schemas.openxmlformats.org/officeDocument/2006/relationships/customXml" Target="../ink/ink5035.xml"/><Relationship Id="rId136" Type="http://schemas.openxmlformats.org/officeDocument/2006/relationships/image" Target="../media/image596.png"/><Relationship Id="rId157" Type="http://schemas.openxmlformats.org/officeDocument/2006/relationships/customXml" Target="../ink/ink5056.xml"/><Relationship Id="rId178" Type="http://schemas.openxmlformats.org/officeDocument/2006/relationships/image" Target="../media/image618.png"/><Relationship Id="rId61" Type="http://schemas.openxmlformats.org/officeDocument/2006/relationships/image" Target="../media/image560.png"/><Relationship Id="rId82" Type="http://schemas.openxmlformats.org/officeDocument/2006/relationships/customXml" Target="../ink/ink5018.xml"/><Relationship Id="rId199" Type="http://schemas.openxmlformats.org/officeDocument/2006/relationships/customXml" Target="../ink/ink5077.xml"/><Relationship Id="rId203" Type="http://schemas.openxmlformats.org/officeDocument/2006/relationships/customXml" Target="../ink/ink5079.xml"/><Relationship Id="rId19" Type="http://schemas.openxmlformats.org/officeDocument/2006/relationships/image" Target="../media/image539.png"/><Relationship Id="rId224" Type="http://schemas.openxmlformats.org/officeDocument/2006/relationships/image" Target="../media/image641.png"/><Relationship Id="rId30" Type="http://schemas.openxmlformats.org/officeDocument/2006/relationships/customXml" Target="../ink/ink4992.xml"/><Relationship Id="rId105" Type="http://schemas.openxmlformats.org/officeDocument/2006/relationships/customXml" Target="../ink/ink5030.xml"/><Relationship Id="rId126" Type="http://schemas.openxmlformats.org/officeDocument/2006/relationships/image" Target="../media/image591.png"/><Relationship Id="rId147" Type="http://schemas.openxmlformats.org/officeDocument/2006/relationships/customXml" Target="../ink/ink5051.xml"/><Relationship Id="rId168" Type="http://schemas.openxmlformats.org/officeDocument/2006/relationships/image" Target="../media/image613.png"/><Relationship Id="rId51" Type="http://schemas.openxmlformats.org/officeDocument/2006/relationships/image" Target="../media/image555.png"/><Relationship Id="rId72" Type="http://schemas.openxmlformats.org/officeDocument/2006/relationships/customXml" Target="../ink/ink5013.xml"/><Relationship Id="rId93" Type="http://schemas.openxmlformats.org/officeDocument/2006/relationships/image" Target="../media/image575.png"/><Relationship Id="rId189" Type="http://schemas.openxmlformats.org/officeDocument/2006/relationships/customXml" Target="../ink/ink5072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3.png"/><Relationship Id="rId2" Type="http://schemas.openxmlformats.org/officeDocument/2006/relationships/customXml" Target="../ink/ink5091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095.xml"/><Relationship Id="rId13" Type="http://schemas.openxmlformats.org/officeDocument/2006/relationships/image" Target="../media/image648.png"/><Relationship Id="rId3" Type="http://schemas.openxmlformats.org/officeDocument/2006/relationships/image" Target="../media/image643.png"/><Relationship Id="rId7" Type="http://schemas.openxmlformats.org/officeDocument/2006/relationships/image" Target="../media/image645.png"/><Relationship Id="rId12" Type="http://schemas.openxmlformats.org/officeDocument/2006/relationships/customXml" Target="../ink/ink5097.xml"/><Relationship Id="rId17" Type="http://schemas.openxmlformats.org/officeDocument/2006/relationships/image" Target="../media/image650.png"/><Relationship Id="rId2" Type="http://schemas.openxmlformats.org/officeDocument/2006/relationships/customXml" Target="../ink/ink5092.xml"/><Relationship Id="rId16" Type="http://schemas.openxmlformats.org/officeDocument/2006/relationships/customXml" Target="../ink/ink50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94.xml"/><Relationship Id="rId11" Type="http://schemas.openxmlformats.org/officeDocument/2006/relationships/image" Target="../media/image647.png"/><Relationship Id="rId5" Type="http://schemas.openxmlformats.org/officeDocument/2006/relationships/image" Target="../media/image644.png"/><Relationship Id="rId15" Type="http://schemas.openxmlformats.org/officeDocument/2006/relationships/image" Target="../media/image649.png"/><Relationship Id="rId10" Type="http://schemas.openxmlformats.org/officeDocument/2006/relationships/customXml" Target="../ink/ink5096.xml"/><Relationship Id="rId4" Type="http://schemas.openxmlformats.org/officeDocument/2006/relationships/customXml" Target="../ink/ink5093.xml"/><Relationship Id="rId9" Type="http://schemas.openxmlformats.org/officeDocument/2006/relationships/image" Target="../media/image646.png"/><Relationship Id="rId14" Type="http://schemas.openxmlformats.org/officeDocument/2006/relationships/customXml" Target="../ink/ink5098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103.xml"/><Relationship Id="rId13" Type="http://schemas.openxmlformats.org/officeDocument/2006/relationships/image" Target="../media/image648.png"/><Relationship Id="rId18" Type="http://schemas.openxmlformats.org/officeDocument/2006/relationships/customXml" Target="../ink/ink5108.xml"/><Relationship Id="rId3" Type="http://schemas.openxmlformats.org/officeDocument/2006/relationships/image" Target="../media/image643.png"/><Relationship Id="rId21" Type="http://schemas.openxmlformats.org/officeDocument/2006/relationships/image" Target="../media/image652.png"/><Relationship Id="rId7" Type="http://schemas.openxmlformats.org/officeDocument/2006/relationships/image" Target="../media/image645.png"/><Relationship Id="rId12" Type="http://schemas.openxmlformats.org/officeDocument/2006/relationships/customXml" Target="../ink/ink5105.xml"/><Relationship Id="rId17" Type="http://schemas.openxmlformats.org/officeDocument/2006/relationships/image" Target="../media/image650.png"/><Relationship Id="rId2" Type="http://schemas.openxmlformats.org/officeDocument/2006/relationships/customXml" Target="../ink/ink5100.xml"/><Relationship Id="rId16" Type="http://schemas.openxmlformats.org/officeDocument/2006/relationships/customXml" Target="../ink/ink5107.xml"/><Relationship Id="rId20" Type="http://schemas.openxmlformats.org/officeDocument/2006/relationships/customXml" Target="../ink/ink51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02.xml"/><Relationship Id="rId11" Type="http://schemas.openxmlformats.org/officeDocument/2006/relationships/image" Target="../media/image647.png"/><Relationship Id="rId5" Type="http://schemas.openxmlformats.org/officeDocument/2006/relationships/image" Target="../media/image644.png"/><Relationship Id="rId15" Type="http://schemas.openxmlformats.org/officeDocument/2006/relationships/image" Target="../media/image649.png"/><Relationship Id="rId10" Type="http://schemas.openxmlformats.org/officeDocument/2006/relationships/customXml" Target="../ink/ink5104.xml"/><Relationship Id="rId19" Type="http://schemas.openxmlformats.org/officeDocument/2006/relationships/image" Target="../media/image651.png"/><Relationship Id="rId4" Type="http://schemas.openxmlformats.org/officeDocument/2006/relationships/customXml" Target="../ink/ink5101.xml"/><Relationship Id="rId9" Type="http://schemas.openxmlformats.org/officeDocument/2006/relationships/image" Target="../media/image646.png"/><Relationship Id="rId14" Type="http://schemas.openxmlformats.org/officeDocument/2006/relationships/customXml" Target="../ink/ink5106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customXml" Target="../ink/ink5113.xml"/><Relationship Id="rId13" Type="http://schemas.openxmlformats.org/officeDocument/2006/relationships/image" Target="../media/image648.png"/><Relationship Id="rId18" Type="http://schemas.openxmlformats.org/officeDocument/2006/relationships/customXml" Target="../ink/ink5118.xml"/><Relationship Id="rId3" Type="http://schemas.openxmlformats.org/officeDocument/2006/relationships/image" Target="../media/image643.png"/><Relationship Id="rId21" Type="http://schemas.openxmlformats.org/officeDocument/2006/relationships/image" Target="../media/image653.png"/><Relationship Id="rId7" Type="http://schemas.openxmlformats.org/officeDocument/2006/relationships/image" Target="../media/image645.png"/><Relationship Id="rId12" Type="http://schemas.openxmlformats.org/officeDocument/2006/relationships/customXml" Target="../ink/ink5115.xml"/><Relationship Id="rId17" Type="http://schemas.openxmlformats.org/officeDocument/2006/relationships/image" Target="../media/image650.png"/><Relationship Id="rId25" Type="http://schemas.openxmlformats.org/officeDocument/2006/relationships/image" Target="../media/image654.png"/><Relationship Id="rId2" Type="http://schemas.openxmlformats.org/officeDocument/2006/relationships/customXml" Target="../ink/ink5110.xml"/><Relationship Id="rId16" Type="http://schemas.openxmlformats.org/officeDocument/2006/relationships/customXml" Target="../ink/ink5117.xml"/><Relationship Id="rId20" Type="http://schemas.openxmlformats.org/officeDocument/2006/relationships/customXml" Target="../ink/ink51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12.xml"/><Relationship Id="rId11" Type="http://schemas.openxmlformats.org/officeDocument/2006/relationships/image" Target="../media/image647.png"/><Relationship Id="rId24" Type="http://schemas.openxmlformats.org/officeDocument/2006/relationships/customXml" Target="../ink/ink5121.xml"/><Relationship Id="rId5" Type="http://schemas.openxmlformats.org/officeDocument/2006/relationships/image" Target="../media/image644.png"/><Relationship Id="rId15" Type="http://schemas.openxmlformats.org/officeDocument/2006/relationships/image" Target="../media/image649.png"/><Relationship Id="rId23" Type="http://schemas.openxmlformats.org/officeDocument/2006/relationships/image" Target="../media/image652.png"/><Relationship Id="rId10" Type="http://schemas.openxmlformats.org/officeDocument/2006/relationships/customXml" Target="../ink/ink5114.xml"/><Relationship Id="rId19" Type="http://schemas.openxmlformats.org/officeDocument/2006/relationships/image" Target="../media/image651.png"/><Relationship Id="rId4" Type="http://schemas.openxmlformats.org/officeDocument/2006/relationships/customXml" Target="../ink/ink5111.xml"/><Relationship Id="rId9" Type="http://schemas.openxmlformats.org/officeDocument/2006/relationships/image" Target="../media/image646.png"/><Relationship Id="rId14" Type="http://schemas.openxmlformats.org/officeDocument/2006/relationships/customXml" Target="../ink/ink5116.xml"/><Relationship Id="rId22" Type="http://schemas.openxmlformats.org/officeDocument/2006/relationships/customXml" Target="../ink/ink5120.xml"/></Relationships>
</file>

<file path=ppt/slides/_rels/slide13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48.png"/><Relationship Id="rId18" Type="http://schemas.openxmlformats.org/officeDocument/2006/relationships/customXml" Target="../ink/ink5130.xml"/><Relationship Id="rId26" Type="http://schemas.openxmlformats.org/officeDocument/2006/relationships/customXml" Target="../ink/ink5134.xml"/><Relationship Id="rId39" Type="http://schemas.openxmlformats.org/officeDocument/2006/relationships/image" Target="../media/image660.png"/><Relationship Id="rId21" Type="http://schemas.openxmlformats.org/officeDocument/2006/relationships/image" Target="../media/image653.png"/><Relationship Id="rId34" Type="http://schemas.openxmlformats.org/officeDocument/2006/relationships/customXml" Target="../ink/ink5138.xml"/><Relationship Id="rId7" Type="http://schemas.openxmlformats.org/officeDocument/2006/relationships/image" Target="../media/image645.png"/><Relationship Id="rId12" Type="http://schemas.openxmlformats.org/officeDocument/2006/relationships/customXml" Target="../ink/ink5127.xml"/><Relationship Id="rId17" Type="http://schemas.openxmlformats.org/officeDocument/2006/relationships/image" Target="../media/image650.png"/><Relationship Id="rId25" Type="http://schemas.openxmlformats.org/officeDocument/2006/relationships/image" Target="../media/image654.png"/><Relationship Id="rId33" Type="http://schemas.openxmlformats.org/officeDocument/2006/relationships/image" Target="../media/image657.png"/><Relationship Id="rId38" Type="http://schemas.openxmlformats.org/officeDocument/2006/relationships/customXml" Target="../ink/ink5140.xml"/><Relationship Id="rId2" Type="http://schemas.openxmlformats.org/officeDocument/2006/relationships/customXml" Target="../ink/ink5122.xml"/><Relationship Id="rId16" Type="http://schemas.openxmlformats.org/officeDocument/2006/relationships/customXml" Target="../ink/ink5129.xml"/><Relationship Id="rId20" Type="http://schemas.openxmlformats.org/officeDocument/2006/relationships/customXml" Target="../ink/ink5131.xml"/><Relationship Id="rId29" Type="http://schemas.openxmlformats.org/officeDocument/2006/relationships/image" Target="../media/image65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24.xml"/><Relationship Id="rId11" Type="http://schemas.openxmlformats.org/officeDocument/2006/relationships/image" Target="../media/image647.png"/><Relationship Id="rId24" Type="http://schemas.openxmlformats.org/officeDocument/2006/relationships/customXml" Target="../ink/ink5133.xml"/><Relationship Id="rId32" Type="http://schemas.openxmlformats.org/officeDocument/2006/relationships/customXml" Target="../ink/ink5137.xml"/><Relationship Id="rId37" Type="http://schemas.openxmlformats.org/officeDocument/2006/relationships/image" Target="../media/image659.png"/><Relationship Id="rId5" Type="http://schemas.openxmlformats.org/officeDocument/2006/relationships/image" Target="../media/image644.png"/><Relationship Id="rId15" Type="http://schemas.openxmlformats.org/officeDocument/2006/relationships/image" Target="../media/image649.png"/><Relationship Id="rId23" Type="http://schemas.openxmlformats.org/officeDocument/2006/relationships/image" Target="../media/image652.png"/><Relationship Id="rId28" Type="http://schemas.openxmlformats.org/officeDocument/2006/relationships/customXml" Target="../ink/ink5135.xml"/><Relationship Id="rId36" Type="http://schemas.openxmlformats.org/officeDocument/2006/relationships/customXml" Target="../ink/ink5139.xml"/><Relationship Id="rId10" Type="http://schemas.openxmlformats.org/officeDocument/2006/relationships/customXml" Target="../ink/ink5126.xml"/><Relationship Id="rId19" Type="http://schemas.openxmlformats.org/officeDocument/2006/relationships/image" Target="../media/image651.png"/><Relationship Id="rId31" Type="http://schemas.openxmlformats.org/officeDocument/2006/relationships/image" Target="../media/image656.png"/><Relationship Id="rId4" Type="http://schemas.openxmlformats.org/officeDocument/2006/relationships/customXml" Target="../ink/ink5123.xml"/><Relationship Id="rId9" Type="http://schemas.openxmlformats.org/officeDocument/2006/relationships/image" Target="../media/image646.png"/><Relationship Id="rId14" Type="http://schemas.openxmlformats.org/officeDocument/2006/relationships/customXml" Target="../ink/ink5128.xml"/><Relationship Id="rId22" Type="http://schemas.openxmlformats.org/officeDocument/2006/relationships/customXml" Target="../ink/ink5132.xml"/><Relationship Id="rId27" Type="http://schemas.openxmlformats.org/officeDocument/2006/relationships/image" Target="../media/image609.png"/><Relationship Id="rId30" Type="http://schemas.openxmlformats.org/officeDocument/2006/relationships/customXml" Target="../ink/ink5136.xml"/><Relationship Id="rId35" Type="http://schemas.openxmlformats.org/officeDocument/2006/relationships/image" Target="../media/image658.png"/><Relationship Id="rId8" Type="http://schemas.openxmlformats.org/officeDocument/2006/relationships/customXml" Target="../ink/ink5125.xml"/><Relationship Id="rId3" Type="http://schemas.openxmlformats.org/officeDocument/2006/relationships/image" Target="../media/image643.png"/></Relationships>
</file>

<file path=ppt/slides/_rels/slide13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48.png"/><Relationship Id="rId18" Type="http://schemas.openxmlformats.org/officeDocument/2006/relationships/customXml" Target="../ink/ink5149.xml"/><Relationship Id="rId26" Type="http://schemas.openxmlformats.org/officeDocument/2006/relationships/customXml" Target="../ink/ink5153.xml"/><Relationship Id="rId39" Type="http://schemas.openxmlformats.org/officeDocument/2006/relationships/image" Target="../media/image660.png"/><Relationship Id="rId21" Type="http://schemas.openxmlformats.org/officeDocument/2006/relationships/image" Target="../media/image653.png"/><Relationship Id="rId34" Type="http://schemas.openxmlformats.org/officeDocument/2006/relationships/customXml" Target="../ink/ink5157.xml"/><Relationship Id="rId42" Type="http://schemas.openxmlformats.org/officeDocument/2006/relationships/customXml" Target="../ink/ink5161.xml"/><Relationship Id="rId47" Type="http://schemas.openxmlformats.org/officeDocument/2006/relationships/image" Target="../media/image664.png"/><Relationship Id="rId7" Type="http://schemas.openxmlformats.org/officeDocument/2006/relationships/image" Target="../media/image645.png"/><Relationship Id="rId2" Type="http://schemas.openxmlformats.org/officeDocument/2006/relationships/customXml" Target="../ink/ink5141.xml"/><Relationship Id="rId16" Type="http://schemas.openxmlformats.org/officeDocument/2006/relationships/customXml" Target="../ink/ink5148.xml"/><Relationship Id="rId29" Type="http://schemas.openxmlformats.org/officeDocument/2006/relationships/image" Target="../media/image655.png"/><Relationship Id="rId11" Type="http://schemas.openxmlformats.org/officeDocument/2006/relationships/image" Target="../media/image647.png"/><Relationship Id="rId24" Type="http://schemas.openxmlformats.org/officeDocument/2006/relationships/customXml" Target="../ink/ink5152.xml"/><Relationship Id="rId32" Type="http://schemas.openxmlformats.org/officeDocument/2006/relationships/customXml" Target="../ink/ink5156.xml"/><Relationship Id="rId37" Type="http://schemas.openxmlformats.org/officeDocument/2006/relationships/image" Target="../media/image659.png"/><Relationship Id="rId40" Type="http://schemas.openxmlformats.org/officeDocument/2006/relationships/customXml" Target="../ink/ink5160.xml"/><Relationship Id="rId45" Type="http://schemas.openxmlformats.org/officeDocument/2006/relationships/image" Target="../media/image663.png"/><Relationship Id="rId5" Type="http://schemas.openxmlformats.org/officeDocument/2006/relationships/image" Target="../media/image644.png"/><Relationship Id="rId15" Type="http://schemas.openxmlformats.org/officeDocument/2006/relationships/image" Target="../media/image649.png"/><Relationship Id="rId23" Type="http://schemas.openxmlformats.org/officeDocument/2006/relationships/image" Target="../media/image652.png"/><Relationship Id="rId28" Type="http://schemas.openxmlformats.org/officeDocument/2006/relationships/customXml" Target="../ink/ink5154.xml"/><Relationship Id="rId36" Type="http://schemas.openxmlformats.org/officeDocument/2006/relationships/customXml" Target="../ink/ink5158.xml"/><Relationship Id="rId49" Type="http://schemas.openxmlformats.org/officeDocument/2006/relationships/image" Target="../media/image665.png"/><Relationship Id="rId10" Type="http://schemas.openxmlformats.org/officeDocument/2006/relationships/customXml" Target="../ink/ink5145.xml"/><Relationship Id="rId19" Type="http://schemas.openxmlformats.org/officeDocument/2006/relationships/image" Target="../media/image651.png"/><Relationship Id="rId31" Type="http://schemas.openxmlformats.org/officeDocument/2006/relationships/image" Target="../media/image656.png"/><Relationship Id="rId44" Type="http://schemas.openxmlformats.org/officeDocument/2006/relationships/customXml" Target="../ink/ink5162.xml"/><Relationship Id="rId4" Type="http://schemas.openxmlformats.org/officeDocument/2006/relationships/customXml" Target="../ink/ink5142.xml"/><Relationship Id="rId9" Type="http://schemas.openxmlformats.org/officeDocument/2006/relationships/image" Target="../media/image646.png"/><Relationship Id="rId14" Type="http://schemas.openxmlformats.org/officeDocument/2006/relationships/customXml" Target="../ink/ink5147.xml"/><Relationship Id="rId22" Type="http://schemas.openxmlformats.org/officeDocument/2006/relationships/customXml" Target="../ink/ink5151.xml"/><Relationship Id="rId27" Type="http://schemas.openxmlformats.org/officeDocument/2006/relationships/image" Target="../media/image609.png"/><Relationship Id="rId30" Type="http://schemas.openxmlformats.org/officeDocument/2006/relationships/customXml" Target="../ink/ink5155.xml"/><Relationship Id="rId35" Type="http://schemas.openxmlformats.org/officeDocument/2006/relationships/image" Target="../media/image658.png"/><Relationship Id="rId43" Type="http://schemas.openxmlformats.org/officeDocument/2006/relationships/image" Target="../media/image662.png"/><Relationship Id="rId48" Type="http://schemas.openxmlformats.org/officeDocument/2006/relationships/customXml" Target="../ink/ink5164.xml"/><Relationship Id="rId8" Type="http://schemas.openxmlformats.org/officeDocument/2006/relationships/customXml" Target="../ink/ink5144.xml"/><Relationship Id="rId3" Type="http://schemas.openxmlformats.org/officeDocument/2006/relationships/image" Target="../media/image643.png"/><Relationship Id="rId12" Type="http://schemas.openxmlformats.org/officeDocument/2006/relationships/customXml" Target="../ink/ink5146.xml"/><Relationship Id="rId17" Type="http://schemas.openxmlformats.org/officeDocument/2006/relationships/image" Target="../media/image650.png"/><Relationship Id="rId25" Type="http://schemas.openxmlformats.org/officeDocument/2006/relationships/image" Target="../media/image654.png"/><Relationship Id="rId33" Type="http://schemas.openxmlformats.org/officeDocument/2006/relationships/image" Target="../media/image657.png"/><Relationship Id="rId38" Type="http://schemas.openxmlformats.org/officeDocument/2006/relationships/customXml" Target="../ink/ink5159.xml"/><Relationship Id="rId46" Type="http://schemas.openxmlformats.org/officeDocument/2006/relationships/customXml" Target="../ink/ink5163.xml"/><Relationship Id="rId20" Type="http://schemas.openxmlformats.org/officeDocument/2006/relationships/customXml" Target="../ink/ink5150.xml"/><Relationship Id="rId41" Type="http://schemas.openxmlformats.org/officeDocument/2006/relationships/image" Target="../media/image6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43.xml"/></Relationships>
</file>

<file path=ppt/slides/_rels/slide13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48.png"/><Relationship Id="rId18" Type="http://schemas.openxmlformats.org/officeDocument/2006/relationships/customXml" Target="../ink/ink5173.xml"/><Relationship Id="rId26" Type="http://schemas.openxmlformats.org/officeDocument/2006/relationships/customXml" Target="../ink/ink5177.xml"/><Relationship Id="rId39" Type="http://schemas.openxmlformats.org/officeDocument/2006/relationships/image" Target="../media/image660.png"/><Relationship Id="rId21" Type="http://schemas.openxmlformats.org/officeDocument/2006/relationships/image" Target="../media/image653.png"/><Relationship Id="rId34" Type="http://schemas.openxmlformats.org/officeDocument/2006/relationships/customXml" Target="../ink/ink5181.xml"/><Relationship Id="rId42" Type="http://schemas.openxmlformats.org/officeDocument/2006/relationships/customXml" Target="../ink/ink5185.xml"/><Relationship Id="rId47" Type="http://schemas.openxmlformats.org/officeDocument/2006/relationships/image" Target="../media/image664.png"/><Relationship Id="rId50" Type="http://schemas.openxmlformats.org/officeDocument/2006/relationships/customXml" Target="../ink/ink5189.xml"/><Relationship Id="rId55" Type="http://schemas.openxmlformats.org/officeDocument/2006/relationships/image" Target="../media/image668.png"/><Relationship Id="rId7" Type="http://schemas.openxmlformats.org/officeDocument/2006/relationships/image" Target="../media/image645.png"/><Relationship Id="rId2" Type="http://schemas.openxmlformats.org/officeDocument/2006/relationships/customXml" Target="../ink/ink5165.xml"/><Relationship Id="rId16" Type="http://schemas.openxmlformats.org/officeDocument/2006/relationships/customXml" Target="../ink/ink5172.xml"/><Relationship Id="rId29" Type="http://schemas.openxmlformats.org/officeDocument/2006/relationships/image" Target="../media/image655.png"/><Relationship Id="rId11" Type="http://schemas.openxmlformats.org/officeDocument/2006/relationships/image" Target="../media/image647.png"/><Relationship Id="rId24" Type="http://schemas.openxmlformats.org/officeDocument/2006/relationships/customXml" Target="../ink/ink5176.xml"/><Relationship Id="rId32" Type="http://schemas.openxmlformats.org/officeDocument/2006/relationships/customXml" Target="../ink/ink5180.xml"/><Relationship Id="rId37" Type="http://schemas.openxmlformats.org/officeDocument/2006/relationships/image" Target="../media/image659.png"/><Relationship Id="rId40" Type="http://schemas.openxmlformats.org/officeDocument/2006/relationships/customXml" Target="../ink/ink5184.xml"/><Relationship Id="rId45" Type="http://schemas.openxmlformats.org/officeDocument/2006/relationships/image" Target="../media/image663.png"/><Relationship Id="rId53" Type="http://schemas.openxmlformats.org/officeDocument/2006/relationships/image" Target="../media/image667.png"/><Relationship Id="rId5" Type="http://schemas.openxmlformats.org/officeDocument/2006/relationships/image" Target="../media/image644.png"/><Relationship Id="rId19" Type="http://schemas.openxmlformats.org/officeDocument/2006/relationships/image" Target="../media/image651.png"/><Relationship Id="rId4" Type="http://schemas.openxmlformats.org/officeDocument/2006/relationships/customXml" Target="../ink/ink5166.xml"/><Relationship Id="rId9" Type="http://schemas.openxmlformats.org/officeDocument/2006/relationships/image" Target="../media/image646.png"/><Relationship Id="rId14" Type="http://schemas.openxmlformats.org/officeDocument/2006/relationships/customXml" Target="../ink/ink5171.xml"/><Relationship Id="rId22" Type="http://schemas.openxmlformats.org/officeDocument/2006/relationships/customXml" Target="../ink/ink5175.xml"/><Relationship Id="rId27" Type="http://schemas.openxmlformats.org/officeDocument/2006/relationships/image" Target="../media/image609.png"/><Relationship Id="rId30" Type="http://schemas.openxmlformats.org/officeDocument/2006/relationships/customXml" Target="../ink/ink5179.xml"/><Relationship Id="rId35" Type="http://schemas.openxmlformats.org/officeDocument/2006/relationships/image" Target="../media/image658.png"/><Relationship Id="rId43" Type="http://schemas.openxmlformats.org/officeDocument/2006/relationships/image" Target="../media/image662.png"/><Relationship Id="rId48" Type="http://schemas.openxmlformats.org/officeDocument/2006/relationships/customXml" Target="../ink/ink5188.xml"/><Relationship Id="rId56" Type="http://schemas.openxmlformats.org/officeDocument/2006/relationships/customXml" Target="../ink/ink5192.xml"/><Relationship Id="rId8" Type="http://schemas.openxmlformats.org/officeDocument/2006/relationships/customXml" Target="../ink/ink5168.xml"/><Relationship Id="rId51" Type="http://schemas.openxmlformats.org/officeDocument/2006/relationships/image" Target="../media/image666.png"/><Relationship Id="rId3" Type="http://schemas.openxmlformats.org/officeDocument/2006/relationships/image" Target="../media/image643.png"/><Relationship Id="rId12" Type="http://schemas.openxmlformats.org/officeDocument/2006/relationships/customXml" Target="../ink/ink5170.xml"/><Relationship Id="rId17" Type="http://schemas.openxmlformats.org/officeDocument/2006/relationships/image" Target="../media/image650.png"/><Relationship Id="rId25" Type="http://schemas.openxmlformats.org/officeDocument/2006/relationships/image" Target="../media/image654.png"/><Relationship Id="rId33" Type="http://schemas.openxmlformats.org/officeDocument/2006/relationships/image" Target="../media/image657.png"/><Relationship Id="rId38" Type="http://schemas.openxmlformats.org/officeDocument/2006/relationships/customXml" Target="../ink/ink5183.xml"/><Relationship Id="rId46" Type="http://schemas.openxmlformats.org/officeDocument/2006/relationships/customXml" Target="../ink/ink5187.xml"/><Relationship Id="rId20" Type="http://schemas.openxmlformats.org/officeDocument/2006/relationships/customXml" Target="../ink/ink5174.xml"/><Relationship Id="rId41" Type="http://schemas.openxmlformats.org/officeDocument/2006/relationships/image" Target="../media/image661.png"/><Relationship Id="rId54" Type="http://schemas.openxmlformats.org/officeDocument/2006/relationships/customXml" Target="../ink/ink51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67.xml"/><Relationship Id="rId15" Type="http://schemas.openxmlformats.org/officeDocument/2006/relationships/image" Target="../media/image649.png"/><Relationship Id="rId23" Type="http://schemas.openxmlformats.org/officeDocument/2006/relationships/image" Target="../media/image652.png"/><Relationship Id="rId28" Type="http://schemas.openxmlformats.org/officeDocument/2006/relationships/customXml" Target="../ink/ink5178.xml"/><Relationship Id="rId36" Type="http://schemas.openxmlformats.org/officeDocument/2006/relationships/customXml" Target="../ink/ink5182.xml"/><Relationship Id="rId49" Type="http://schemas.openxmlformats.org/officeDocument/2006/relationships/image" Target="../media/image665.png"/><Relationship Id="rId57" Type="http://schemas.openxmlformats.org/officeDocument/2006/relationships/image" Target="../media/image669.png"/><Relationship Id="rId10" Type="http://schemas.openxmlformats.org/officeDocument/2006/relationships/customXml" Target="../ink/ink5169.xml"/><Relationship Id="rId31" Type="http://schemas.openxmlformats.org/officeDocument/2006/relationships/image" Target="../media/image656.png"/><Relationship Id="rId44" Type="http://schemas.openxmlformats.org/officeDocument/2006/relationships/customXml" Target="../ink/ink5186.xml"/><Relationship Id="rId52" Type="http://schemas.openxmlformats.org/officeDocument/2006/relationships/customXml" Target="../ink/ink5190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0.png"/><Relationship Id="rId2" Type="http://schemas.openxmlformats.org/officeDocument/2006/relationships/customXml" Target="../ink/ink5193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1.png"/><Relationship Id="rId7" Type="http://schemas.openxmlformats.org/officeDocument/2006/relationships/image" Target="../media/image673.png"/><Relationship Id="rId2" Type="http://schemas.openxmlformats.org/officeDocument/2006/relationships/customXml" Target="../ink/ink51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96.xml"/><Relationship Id="rId5" Type="http://schemas.openxmlformats.org/officeDocument/2006/relationships/image" Target="../media/image672.png"/><Relationship Id="rId4" Type="http://schemas.openxmlformats.org/officeDocument/2006/relationships/customXml" Target="../ink/ink5195.xml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3.xml"/><Relationship Id="rId21" Type="http://schemas.openxmlformats.org/officeDocument/2006/relationships/image" Target="../media/image1310.png"/><Relationship Id="rId42" Type="http://schemas.openxmlformats.org/officeDocument/2006/relationships/customXml" Target="../ink/ink251.xml"/><Relationship Id="rId47" Type="http://schemas.openxmlformats.org/officeDocument/2006/relationships/image" Target="../media/image2610.png"/><Relationship Id="rId63" Type="http://schemas.openxmlformats.org/officeDocument/2006/relationships/image" Target="../media/image3410.png"/><Relationship Id="rId68" Type="http://schemas.openxmlformats.org/officeDocument/2006/relationships/customXml" Target="../ink/ink264.xml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2" Type="http://schemas.openxmlformats.org/officeDocument/2006/relationships/customXml" Target="../ink/ink231.xml"/><Relationship Id="rId16" Type="http://schemas.openxmlformats.org/officeDocument/2006/relationships/customXml" Target="../ink/ink238.xml"/><Relationship Id="rId29" Type="http://schemas.openxmlformats.org/officeDocument/2006/relationships/image" Target="../media/image1710.png"/><Relationship Id="rId11" Type="http://schemas.openxmlformats.org/officeDocument/2006/relationships/image" Target="../media/image831.png"/><Relationship Id="rId24" Type="http://schemas.openxmlformats.org/officeDocument/2006/relationships/customXml" Target="../ink/ink242.xml"/><Relationship Id="rId32" Type="http://schemas.openxmlformats.org/officeDocument/2006/relationships/customXml" Target="../ink/ink246.xml"/><Relationship Id="rId37" Type="http://schemas.openxmlformats.org/officeDocument/2006/relationships/image" Target="../media/image2110.png"/><Relationship Id="rId40" Type="http://schemas.openxmlformats.org/officeDocument/2006/relationships/customXml" Target="../ink/ink250.xml"/><Relationship Id="rId45" Type="http://schemas.openxmlformats.org/officeDocument/2006/relationships/image" Target="../media/image2510.png"/><Relationship Id="rId53" Type="http://schemas.openxmlformats.org/officeDocument/2006/relationships/image" Target="../media/image2910.png"/><Relationship Id="rId58" Type="http://schemas.openxmlformats.org/officeDocument/2006/relationships/customXml" Target="../ink/ink259.xml"/><Relationship Id="rId66" Type="http://schemas.openxmlformats.org/officeDocument/2006/relationships/customXml" Target="../ink/ink263.xml"/><Relationship Id="rId5" Type="http://schemas.openxmlformats.org/officeDocument/2006/relationships/image" Target="../media/image5100.png"/><Relationship Id="rId61" Type="http://schemas.openxmlformats.org/officeDocument/2006/relationships/image" Target="../media/image3310.png"/><Relationship Id="rId19" Type="http://schemas.openxmlformats.org/officeDocument/2006/relationships/image" Target="../media/image1210.png"/><Relationship Id="rId14" Type="http://schemas.openxmlformats.org/officeDocument/2006/relationships/customXml" Target="../ink/ink237.xml"/><Relationship Id="rId22" Type="http://schemas.openxmlformats.org/officeDocument/2006/relationships/customXml" Target="../ink/ink241.xml"/><Relationship Id="rId27" Type="http://schemas.openxmlformats.org/officeDocument/2006/relationships/image" Target="../media/image1610.png"/><Relationship Id="rId30" Type="http://schemas.openxmlformats.org/officeDocument/2006/relationships/customXml" Target="../ink/ink245.xml"/><Relationship Id="rId35" Type="http://schemas.openxmlformats.org/officeDocument/2006/relationships/image" Target="../media/image2010.png"/><Relationship Id="rId43" Type="http://schemas.openxmlformats.org/officeDocument/2006/relationships/image" Target="../media/image2410.png"/><Relationship Id="rId48" Type="http://schemas.openxmlformats.org/officeDocument/2006/relationships/customXml" Target="../ink/ink254.xml"/><Relationship Id="rId56" Type="http://schemas.openxmlformats.org/officeDocument/2006/relationships/customXml" Target="../ink/ink258.xml"/><Relationship Id="rId64" Type="http://schemas.openxmlformats.org/officeDocument/2006/relationships/customXml" Target="../ink/ink262.xml"/><Relationship Id="rId69" Type="http://schemas.openxmlformats.org/officeDocument/2006/relationships/image" Target="../media/image3710.png"/><Relationship Id="rId8" Type="http://schemas.openxmlformats.org/officeDocument/2006/relationships/customXml" Target="../ink/ink234.xml"/><Relationship Id="rId51" Type="http://schemas.openxmlformats.org/officeDocument/2006/relationships/image" Target="../media/image2810.png"/><Relationship Id="rId3" Type="http://schemas.openxmlformats.org/officeDocument/2006/relationships/image" Target="../media/image4100.png"/><Relationship Id="rId12" Type="http://schemas.openxmlformats.org/officeDocument/2006/relationships/customXml" Target="../ink/ink236.xml"/><Relationship Id="rId17" Type="http://schemas.openxmlformats.org/officeDocument/2006/relationships/image" Target="../media/image1110.png"/><Relationship Id="rId25" Type="http://schemas.openxmlformats.org/officeDocument/2006/relationships/image" Target="../media/image1510.png"/><Relationship Id="rId33" Type="http://schemas.openxmlformats.org/officeDocument/2006/relationships/image" Target="../media/image1910.png"/><Relationship Id="rId38" Type="http://schemas.openxmlformats.org/officeDocument/2006/relationships/customXml" Target="../ink/ink249.xml"/><Relationship Id="rId46" Type="http://schemas.openxmlformats.org/officeDocument/2006/relationships/customXml" Target="../ink/ink253.xml"/><Relationship Id="rId59" Type="http://schemas.openxmlformats.org/officeDocument/2006/relationships/image" Target="../media/image3210.png"/><Relationship Id="rId67" Type="http://schemas.openxmlformats.org/officeDocument/2006/relationships/image" Target="../media/image3610.png"/><Relationship Id="rId20" Type="http://schemas.openxmlformats.org/officeDocument/2006/relationships/customXml" Target="../ink/ink240.xml"/><Relationship Id="rId41" Type="http://schemas.openxmlformats.org/officeDocument/2006/relationships/image" Target="../media/image2310.png"/><Relationship Id="rId54" Type="http://schemas.openxmlformats.org/officeDocument/2006/relationships/customXml" Target="../ink/ink257.xml"/><Relationship Id="rId62" Type="http://schemas.openxmlformats.org/officeDocument/2006/relationships/customXml" Target="../ink/ink261.xml"/><Relationship Id="rId70" Type="http://schemas.openxmlformats.org/officeDocument/2006/relationships/customXml" Target="../ink/ink2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.xml"/><Relationship Id="rId15" Type="http://schemas.openxmlformats.org/officeDocument/2006/relationships/image" Target="../media/image1010.png"/><Relationship Id="rId23" Type="http://schemas.openxmlformats.org/officeDocument/2006/relationships/image" Target="../media/image1410.png"/><Relationship Id="rId28" Type="http://schemas.openxmlformats.org/officeDocument/2006/relationships/customXml" Target="../ink/ink244.xml"/><Relationship Id="rId36" Type="http://schemas.openxmlformats.org/officeDocument/2006/relationships/customXml" Target="../ink/ink248.xml"/><Relationship Id="rId49" Type="http://schemas.openxmlformats.org/officeDocument/2006/relationships/image" Target="../media/image2710.png"/><Relationship Id="rId57" Type="http://schemas.openxmlformats.org/officeDocument/2006/relationships/image" Target="../media/image3110.png"/><Relationship Id="rId10" Type="http://schemas.openxmlformats.org/officeDocument/2006/relationships/customXml" Target="../ink/ink235.xml"/><Relationship Id="rId31" Type="http://schemas.openxmlformats.org/officeDocument/2006/relationships/image" Target="../media/image1810.png"/><Relationship Id="rId44" Type="http://schemas.openxmlformats.org/officeDocument/2006/relationships/customXml" Target="../ink/ink252.xml"/><Relationship Id="rId52" Type="http://schemas.openxmlformats.org/officeDocument/2006/relationships/customXml" Target="../ink/ink256.xml"/><Relationship Id="rId60" Type="http://schemas.openxmlformats.org/officeDocument/2006/relationships/customXml" Target="../ink/ink260.xml"/><Relationship Id="rId65" Type="http://schemas.openxmlformats.org/officeDocument/2006/relationships/image" Target="../media/image3510.png"/><Relationship Id="rId4" Type="http://schemas.openxmlformats.org/officeDocument/2006/relationships/customXml" Target="../ink/ink232.xml"/><Relationship Id="rId9" Type="http://schemas.openxmlformats.org/officeDocument/2006/relationships/image" Target="../media/image7100.png"/><Relationship Id="rId13" Type="http://schemas.openxmlformats.org/officeDocument/2006/relationships/image" Target="../media/image910.png"/><Relationship Id="rId18" Type="http://schemas.openxmlformats.org/officeDocument/2006/relationships/customXml" Target="../ink/ink239.xml"/><Relationship Id="rId39" Type="http://schemas.openxmlformats.org/officeDocument/2006/relationships/image" Target="../media/image2210.png"/><Relationship Id="rId34" Type="http://schemas.openxmlformats.org/officeDocument/2006/relationships/customXml" Target="../ink/ink247.xml"/><Relationship Id="rId50" Type="http://schemas.openxmlformats.org/officeDocument/2006/relationships/customXml" Target="../ink/ink255.xml"/><Relationship Id="rId55" Type="http://schemas.openxmlformats.org/officeDocument/2006/relationships/image" Target="../media/image3010.png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00.xml"/><Relationship Id="rId3" Type="http://schemas.openxmlformats.org/officeDocument/2006/relationships/image" Target="../media/image671.png"/><Relationship Id="rId7" Type="http://schemas.openxmlformats.org/officeDocument/2006/relationships/image" Target="../media/image673.png"/><Relationship Id="rId2" Type="http://schemas.openxmlformats.org/officeDocument/2006/relationships/customXml" Target="../ink/ink51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99.xml"/><Relationship Id="rId5" Type="http://schemas.openxmlformats.org/officeDocument/2006/relationships/image" Target="../media/image672.png"/><Relationship Id="rId4" Type="http://schemas.openxmlformats.org/officeDocument/2006/relationships/customXml" Target="../ink/ink5198.xml"/><Relationship Id="rId9" Type="http://schemas.openxmlformats.org/officeDocument/2006/relationships/image" Target="../media/image674.png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04.xml"/><Relationship Id="rId3" Type="http://schemas.openxmlformats.org/officeDocument/2006/relationships/image" Target="../media/image671.png"/><Relationship Id="rId7" Type="http://schemas.openxmlformats.org/officeDocument/2006/relationships/image" Target="../media/image673.png"/><Relationship Id="rId2" Type="http://schemas.openxmlformats.org/officeDocument/2006/relationships/customXml" Target="../ink/ink52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03.xml"/><Relationship Id="rId11" Type="http://schemas.openxmlformats.org/officeDocument/2006/relationships/image" Target="../media/image675.png"/><Relationship Id="rId5" Type="http://schemas.openxmlformats.org/officeDocument/2006/relationships/image" Target="../media/image672.png"/><Relationship Id="rId10" Type="http://schemas.openxmlformats.org/officeDocument/2006/relationships/customXml" Target="../ink/ink5205.xml"/><Relationship Id="rId4" Type="http://schemas.openxmlformats.org/officeDocument/2006/relationships/customXml" Target="../ink/ink5202.xml"/><Relationship Id="rId9" Type="http://schemas.openxmlformats.org/officeDocument/2006/relationships/image" Target="../media/image674.png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09.xml"/><Relationship Id="rId13" Type="http://schemas.openxmlformats.org/officeDocument/2006/relationships/image" Target="../media/image676.png"/><Relationship Id="rId3" Type="http://schemas.openxmlformats.org/officeDocument/2006/relationships/image" Target="../media/image671.png"/><Relationship Id="rId7" Type="http://schemas.openxmlformats.org/officeDocument/2006/relationships/image" Target="../media/image673.png"/><Relationship Id="rId12" Type="http://schemas.openxmlformats.org/officeDocument/2006/relationships/customXml" Target="../ink/ink5211.xml"/><Relationship Id="rId2" Type="http://schemas.openxmlformats.org/officeDocument/2006/relationships/customXml" Target="../ink/ink52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08.xml"/><Relationship Id="rId11" Type="http://schemas.openxmlformats.org/officeDocument/2006/relationships/image" Target="../media/image675.png"/><Relationship Id="rId5" Type="http://schemas.openxmlformats.org/officeDocument/2006/relationships/image" Target="../media/image672.png"/><Relationship Id="rId10" Type="http://schemas.openxmlformats.org/officeDocument/2006/relationships/customXml" Target="../ink/ink5210.xml"/><Relationship Id="rId4" Type="http://schemas.openxmlformats.org/officeDocument/2006/relationships/customXml" Target="../ink/ink5207.xml"/><Relationship Id="rId9" Type="http://schemas.openxmlformats.org/officeDocument/2006/relationships/image" Target="../media/image674.png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15.xml"/><Relationship Id="rId13" Type="http://schemas.openxmlformats.org/officeDocument/2006/relationships/image" Target="../media/image676.png"/><Relationship Id="rId3" Type="http://schemas.openxmlformats.org/officeDocument/2006/relationships/image" Target="../media/image671.png"/><Relationship Id="rId7" Type="http://schemas.openxmlformats.org/officeDocument/2006/relationships/image" Target="../media/image673.png"/><Relationship Id="rId12" Type="http://schemas.openxmlformats.org/officeDocument/2006/relationships/customXml" Target="../ink/ink5217.xml"/><Relationship Id="rId17" Type="http://schemas.openxmlformats.org/officeDocument/2006/relationships/image" Target="../media/image678.png"/><Relationship Id="rId2" Type="http://schemas.openxmlformats.org/officeDocument/2006/relationships/customXml" Target="../ink/ink5212.xml"/><Relationship Id="rId16" Type="http://schemas.openxmlformats.org/officeDocument/2006/relationships/customXml" Target="../ink/ink52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14.xml"/><Relationship Id="rId11" Type="http://schemas.openxmlformats.org/officeDocument/2006/relationships/image" Target="../media/image675.png"/><Relationship Id="rId5" Type="http://schemas.openxmlformats.org/officeDocument/2006/relationships/image" Target="../media/image672.png"/><Relationship Id="rId15" Type="http://schemas.openxmlformats.org/officeDocument/2006/relationships/image" Target="../media/image677.png"/><Relationship Id="rId10" Type="http://schemas.openxmlformats.org/officeDocument/2006/relationships/customXml" Target="../ink/ink5216.xml"/><Relationship Id="rId4" Type="http://schemas.openxmlformats.org/officeDocument/2006/relationships/customXml" Target="../ink/ink5213.xml"/><Relationship Id="rId9" Type="http://schemas.openxmlformats.org/officeDocument/2006/relationships/image" Target="../media/image674.png"/><Relationship Id="rId14" Type="http://schemas.openxmlformats.org/officeDocument/2006/relationships/customXml" Target="../ink/ink5218.xml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23.xml"/><Relationship Id="rId13" Type="http://schemas.openxmlformats.org/officeDocument/2006/relationships/image" Target="../media/image676.png"/><Relationship Id="rId18" Type="http://schemas.openxmlformats.org/officeDocument/2006/relationships/customXml" Target="../ink/ink5228.xml"/><Relationship Id="rId3" Type="http://schemas.openxmlformats.org/officeDocument/2006/relationships/image" Target="../media/image671.png"/><Relationship Id="rId21" Type="http://schemas.openxmlformats.org/officeDocument/2006/relationships/image" Target="../media/image680.png"/><Relationship Id="rId7" Type="http://schemas.openxmlformats.org/officeDocument/2006/relationships/image" Target="../media/image673.png"/><Relationship Id="rId12" Type="http://schemas.openxmlformats.org/officeDocument/2006/relationships/customXml" Target="../ink/ink5225.xml"/><Relationship Id="rId17" Type="http://schemas.openxmlformats.org/officeDocument/2006/relationships/image" Target="../media/image678.png"/><Relationship Id="rId2" Type="http://schemas.openxmlformats.org/officeDocument/2006/relationships/customXml" Target="../ink/ink5220.xml"/><Relationship Id="rId16" Type="http://schemas.openxmlformats.org/officeDocument/2006/relationships/customXml" Target="../ink/ink5227.xml"/><Relationship Id="rId20" Type="http://schemas.openxmlformats.org/officeDocument/2006/relationships/customXml" Target="../ink/ink52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22.xml"/><Relationship Id="rId11" Type="http://schemas.openxmlformats.org/officeDocument/2006/relationships/image" Target="../media/image675.png"/><Relationship Id="rId5" Type="http://schemas.openxmlformats.org/officeDocument/2006/relationships/image" Target="../media/image672.png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10" Type="http://schemas.openxmlformats.org/officeDocument/2006/relationships/customXml" Target="../ink/ink5224.xml"/><Relationship Id="rId19" Type="http://schemas.openxmlformats.org/officeDocument/2006/relationships/image" Target="../media/image679.png"/><Relationship Id="rId4" Type="http://schemas.openxmlformats.org/officeDocument/2006/relationships/customXml" Target="../ink/ink5221.xml"/><Relationship Id="rId9" Type="http://schemas.openxmlformats.org/officeDocument/2006/relationships/image" Target="../media/image674.png"/><Relationship Id="rId14" Type="http://schemas.openxmlformats.org/officeDocument/2006/relationships/customXml" Target="../ink/ink5226.xml"/><Relationship Id="rId22" Type="http://schemas.openxmlformats.org/officeDocument/2006/relationships/customXml" Target="../ink/ink5230.xml"/></Relationships>
</file>

<file path=ppt/slides/_rels/slide1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76.png"/><Relationship Id="rId18" Type="http://schemas.openxmlformats.org/officeDocument/2006/relationships/customXml" Target="../ink/ink5239.xml"/><Relationship Id="rId26" Type="http://schemas.openxmlformats.org/officeDocument/2006/relationships/customXml" Target="../ink/ink5243.xml"/><Relationship Id="rId21" Type="http://schemas.openxmlformats.org/officeDocument/2006/relationships/image" Target="../media/image680.png"/><Relationship Id="rId34" Type="http://schemas.openxmlformats.org/officeDocument/2006/relationships/customXml" Target="../ink/ink5247.xml"/><Relationship Id="rId7" Type="http://schemas.openxmlformats.org/officeDocument/2006/relationships/image" Target="../media/image673.png"/><Relationship Id="rId12" Type="http://schemas.openxmlformats.org/officeDocument/2006/relationships/customXml" Target="../ink/ink5236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2" Type="http://schemas.openxmlformats.org/officeDocument/2006/relationships/customXml" Target="../ink/ink5231.xml"/><Relationship Id="rId16" Type="http://schemas.openxmlformats.org/officeDocument/2006/relationships/customXml" Target="../ink/ink5238.xml"/><Relationship Id="rId20" Type="http://schemas.openxmlformats.org/officeDocument/2006/relationships/customXml" Target="../ink/ink5240.xml"/><Relationship Id="rId29" Type="http://schemas.openxmlformats.org/officeDocument/2006/relationships/image" Target="../media/image6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33.xml"/><Relationship Id="rId11" Type="http://schemas.openxmlformats.org/officeDocument/2006/relationships/image" Target="../media/image675.png"/><Relationship Id="rId24" Type="http://schemas.openxmlformats.org/officeDocument/2006/relationships/customXml" Target="../ink/ink5242.xml"/><Relationship Id="rId32" Type="http://schemas.openxmlformats.org/officeDocument/2006/relationships/customXml" Target="../ink/ink5246.xml"/><Relationship Id="rId37" Type="http://schemas.openxmlformats.org/officeDocument/2006/relationships/image" Target="../media/image688.png"/><Relationship Id="rId5" Type="http://schemas.openxmlformats.org/officeDocument/2006/relationships/image" Target="../media/image672.png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5244.xml"/><Relationship Id="rId36" Type="http://schemas.openxmlformats.org/officeDocument/2006/relationships/customXml" Target="../ink/ink5248.xml"/><Relationship Id="rId10" Type="http://schemas.openxmlformats.org/officeDocument/2006/relationships/customXml" Target="../ink/ink5235.xml"/><Relationship Id="rId19" Type="http://schemas.openxmlformats.org/officeDocument/2006/relationships/image" Target="../media/image679.png"/><Relationship Id="rId31" Type="http://schemas.openxmlformats.org/officeDocument/2006/relationships/image" Target="../media/image685.png"/><Relationship Id="rId4" Type="http://schemas.openxmlformats.org/officeDocument/2006/relationships/customXml" Target="../ink/ink5232.xml"/><Relationship Id="rId9" Type="http://schemas.openxmlformats.org/officeDocument/2006/relationships/image" Target="../media/image674.png"/><Relationship Id="rId14" Type="http://schemas.openxmlformats.org/officeDocument/2006/relationships/customXml" Target="../ink/ink5237.xml"/><Relationship Id="rId22" Type="http://schemas.openxmlformats.org/officeDocument/2006/relationships/customXml" Target="../ink/ink5241.xml"/><Relationship Id="rId27" Type="http://schemas.openxmlformats.org/officeDocument/2006/relationships/image" Target="../media/image683.png"/><Relationship Id="rId30" Type="http://schemas.openxmlformats.org/officeDocument/2006/relationships/customXml" Target="../ink/ink5245.xml"/><Relationship Id="rId35" Type="http://schemas.openxmlformats.org/officeDocument/2006/relationships/image" Target="../media/image687.png"/><Relationship Id="rId8" Type="http://schemas.openxmlformats.org/officeDocument/2006/relationships/customXml" Target="../ink/ink5234.xml"/><Relationship Id="rId3" Type="http://schemas.openxmlformats.org/officeDocument/2006/relationships/image" Target="../media/image671.png"/></Relationships>
</file>

<file path=ppt/slides/_rels/slide1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61.xml"/><Relationship Id="rId21" Type="http://schemas.openxmlformats.org/officeDocument/2006/relationships/image" Target="../media/image680.png"/><Relationship Id="rId42" Type="http://schemas.openxmlformats.org/officeDocument/2006/relationships/customXml" Target="../ink/ink5269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5282.xml"/><Relationship Id="rId16" Type="http://schemas.openxmlformats.org/officeDocument/2006/relationships/customXml" Target="../ink/ink5256.xml"/><Relationship Id="rId11" Type="http://schemas.openxmlformats.org/officeDocument/2006/relationships/image" Target="../media/image675.png"/><Relationship Id="rId24" Type="http://schemas.openxmlformats.org/officeDocument/2006/relationships/customXml" Target="../ink/ink5260.xml"/><Relationship Id="rId32" Type="http://schemas.openxmlformats.org/officeDocument/2006/relationships/customXml" Target="../ink/ink5264.xml"/><Relationship Id="rId37" Type="http://schemas.openxmlformats.org/officeDocument/2006/relationships/image" Target="../media/image688.png"/><Relationship Id="rId40" Type="http://schemas.openxmlformats.org/officeDocument/2006/relationships/customXml" Target="../ink/ink5268.xml"/><Relationship Id="rId45" Type="http://schemas.openxmlformats.org/officeDocument/2006/relationships/image" Target="../media/image692.png"/><Relationship Id="rId53" Type="http://schemas.openxmlformats.org/officeDocument/2006/relationships/image" Target="../media/image696.png"/><Relationship Id="rId58" Type="http://schemas.openxmlformats.org/officeDocument/2006/relationships/customXml" Target="../ink/ink5277.xml"/><Relationship Id="rId66" Type="http://schemas.openxmlformats.org/officeDocument/2006/relationships/customXml" Target="../ink/ink5281.xml"/><Relationship Id="rId74" Type="http://schemas.openxmlformats.org/officeDocument/2006/relationships/image" Target="../media/image706.png"/><Relationship Id="rId5" Type="http://schemas.openxmlformats.org/officeDocument/2006/relationships/image" Target="../media/image672.png"/><Relationship Id="rId61" Type="http://schemas.openxmlformats.org/officeDocument/2006/relationships/image" Target="../media/image700.png"/><Relationship Id="rId19" Type="http://schemas.openxmlformats.org/officeDocument/2006/relationships/image" Target="../media/image679.png"/><Relationship Id="rId14" Type="http://schemas.openxmlformats.org/officeDocument/2006/relationships/customXml" Target="../ink/ink5255.xml"/><Relationship Id="rId22" Type="http://schemas.openxmlformats.org/officeDocument/2006/relationships/customXml" Target="../ink/ink5259.xml"/><Relationship Id="rId27" Type="http://schemas.openxmlformats.org/officeDocument/2006/relationships/image" Target="../media/image683.png"/><Relationship Id="rId30" Type="http://schemas.openxmlformats.org/officeDocument/2006/relationships/customXml" Target="../ink/ink5263.xml"/><Relationship Id="rId35" Type="http://schemas.openxmlformats.org/officeDocument/2006/relationships/image" Target="../media/image687.png"/><Relationship Id="rId43" Type="http://schemas.openxmlformats.org/officeDocument/2006/relationships/image" Target="../media/image691.png"/><Relationship Id="rId48" Type="http://schemas.openxmlformats.org/officeDocument/2006/relationships/customXml" Target="../ink/ink5272.xml"/><Relationship Id="rId56" Type="http://schemas.openxmlformats.org/officeDocument/2006/relationships/customXml" Target="../ink/ink5276.xml"/><Relationship Id="rId64" Type="http://schemas.openxmlformats.org/officeDocument/2006/relationships/customXml" Target="../ink/ink5280.xml"/><Relationship Id="rId69" Type="http://schemas.openxmlformats.org/officeDocument/2006/relationships/image" Target="../media/image704.png"/><Relationship Id="rId77" Type="http://schemas.openxmlformats.org/officeDocument/2006/relationships/customXml" Target="../ink/ink5287.xml"/><Relationship Id="rId8" Type="http://schemas.openxmlformats.org/officeDocument/2006/relationships/customXml" Target="../ink/ink5252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3" Type="http://schemas.openxmlformats.org/officeDocument/2006/relationships/image" Target="../media/image671.png"/><Relationship Id="rId12" Type="http://schemas.openxmlformats.org/officeDocument/2006/relationships/customXml" Target="../ink/ink5254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5267.xml"/><Relationship Id="rId46" Type="http://schemas.openxmlformats.org/officeDocument/2006/relationships/customXml" Target="../ink/ink5271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20" Type="http://schemas.openxmlformats.org/officeDocument/2006/relationships/customXml" Target="../ink/ink5258.xml"/><Relationship Id="rId41" Type="http://schemas.openxmlformats.org/officeDocument/2006/relationships/image" Target="../media/image690.png"/><Relationship Id="rId54" Type="http://schemas.openxmlformats.org/officeDocument/2006/relationships/customXml" Target="../ink/ink5275.xml"/><Relationship Id="rId62" Type="http://schemas.openxmlformats.org/officeDocument/2006/relationships/customXml" Target="../ink/ink5279.xml"/><Relationship Id="rId70" Type="http://schemas.openxmlformats.org/officeDocument/2006/relationships/customXml" Target="../ink/ink5283.xml"/><Relationship Id="rId75" Type="http://schemas.openxmlformats.org/officeDocument/2006/relationships/customXml" Target="../ink/ink52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1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5262.xml"/><Relationship Id="rId36" Type="http://schemas.openxmlformats.org/officeDocument/2006/relationships/customXml" Target="../ink/ink5266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5253.xml"/><Relationship Id="rId31" Type="http://schemas.openxmlformats.org/officeDocument/2006/relationships/image" Target="../media/image685.png"/><Relationship Id="rId44" Type="http://schemas.openxmlformats.org/officeDocument/2006/relationships/customXml" Target="../ink/ink5270.xml"/><Relationship Id="rId52" Type="http://schemas.openxmlformats.org/officeDocument/2006/relationships/customXml" Target="../ink/ink5274.xml"/><Relationship Id="rId60" Type="http://schemas.openxmlformats.org/officeDocument/2006/relationships/customXml" Target="../ink/ink5278.xml"/><Relationship Id="rId65" Type="http://schemas.openxmlformats.org/officeDocument/2006/relationships/image" Target="../media/image702.png"/><Relationship Id="rId73" Type="http://schemas.openxmlformats.org/officeDocument/2006/relationships/customXml" Target="../ink/ink5285.xml"/><Relationship Id="rId78" Type="http://schemas.openxmlformats.org/officeDocument/2006/relationships/image" Target="../media/image708.png"/><Relationship Id="rId4" Type="http://schemas.openxmlformats.org/officeDocument/2006/relationships/customXml" Target="../ink/ink5250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5257.xml"/><Relationship Id="rId39" Type="http://schemas.openxmlformats.org/officeDocument/2006/relationships/image" Target="../media/image689.png"/><Relationship Id="rId34" Type="http://schemas.openxmlformats.org/officeDocument/2006/relationships/customXml" Target="../ink/ink5265.xml"/><Relationship Id="rId50" Type="http://schemas.openxmlformats.org/officeDocument/2006/relationships/customXml" Target="../ink/ink5273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7" Type="http://schemas.openxmlformats.org/officeDocument/2006/relationships/image" Target="../media/image673.png"/><Relationship Id="rId71" Type="http://schemas.openxmlformats.org/officeDocument/2006/relationships/customXml" Target="../ink/ink5284.xml"/><Relationship Id="rId2" Type="http://schemas.openxmlformats.org/officeDocument/2006/relationships/customXml" Target="../ink/ink5249.xml"/><Relationship Id="rId29" Type="http://schemas.openxmlformats.org/officeDocument/2006/relationships/image" Target="../media/image684.png"/></Relationships>
</file>

<file path=ppt/slides/_rels/slide1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00.xml"/><Relationship Id="rId21" Type="http://schemas.openxmlformats.org/officeDocument/2006/relationships/image" Target="../media/image680.png"/><Relationship Id="rId42" Type="http://schemas.openxmlformats.org/officeDocument/2006/relationships/customXml" Target="../ink/ink5308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5321.xml"/><Relationship Id="rId84" Type="http://schemas.openxmlformats.org/officeDocument/2006/relationships/image" Target="../media/image710.png"/><Relationship Id="rId89" Type="http://schemas.openxmlformats.org/officeDocument/2006/relationships/customXml" Target="../ink/ink5332.xml"/><Relationship Id="rId16" Type="http://schemas.openxmlformats.org/officeDocument/2006/relationships/customXml" Target="../ink/ink5295.xml"/><Relationship Id="rId11" Type="http://schemas.openxmlformats.org/officeDocument/2006/relationships/image" Target="../media/image675.png"/><Relationship Id="rId32" Type="http://schemas.openxmlformats.org/officeDocument/2006/relationships/customXml" Target="../ink/ink5303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5316.xml"/><Relationship Id="rId74" Type="http://schemas.openxmlformats.org/officeDocument/2006/relationships/image" Target="../media/image706.png"/><Relationship Id="rId79" Type="http://schemas.openxmlformats.org/officeDocument/2006/relationships/customXml" Target="../ink/ink5327.xml"/><Relationship Id="rId102" Type="http://schemas.openxmlformats.org/officeDocument/2006/relationships/image" Target="../media/image718.png"/><Relationship Id="rId5" Type="http://schemas.openxmlformats.org/officeDocument/2006/relationships/image" Target="../media/image672.png"/><Relationship Id="rId90" Type="http://schemas.openxmlformats.org/officeDocument/2006/relationships/image" Target="../media/image713.png"/><Relationship Id="rId95" Type="http://schemas.openxmlformats.org/officeDocument/2006/relationships/image" Target="../media/image715.png"/><Relationship Id="rId22" Type="http://schemas.openxmlformats.org/officeDocument/2006/relationships/customXml" Target="../ink/ink5298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5311.xml"/><Relationship Id="rId64" Type="http://schemas.openxmlformats.org/officeDocument/2006/relationships/customXml" Target="../ink/ink5319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5330.xml"/><Relationship Id="rId12" Type="http://schemas.openxmlformats.org/officeDocument/2006/relationships/customXml" Target="../ink/ink5293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5306.xml"/><Relationship Id="rId46" Type="http://schemas.openxmlformats.org/officeDocument/2006/relationships/customXml" Target="../ink/ink5310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20" Type="http://schemas.openxmlformats.org/officeDocument/2006/relationships/customXml" Target="../ink/ink5297.xml"/><Relationship Id="rId41" Type="http://schemas.openxmlformats.org/officeDocument/2006/relationships/image" Target="../media/image690.png"/><Relationship Id="rId54" Type="http://schemas.openxmlformats.org/officeDocument/2006/relationships/customXml" Target="../ink/ink5314.xml"/><Relationship Id="rId62" Type="http://schemas.openxmlformats.org/officeDocument/2006/relationships/customXml" Target="../ink/ink5318.xml"/><Relationship Id="rId70" Type="http://schemas.openxmlformats.org/officeDocument/2006/relationships/customXml" Target="../ink/ink5322.xml"/><Relationship Id="rId75" Type="http://schemas.openxmlformats.org/officeDocument/2006/relationships/customXml" Target="../ink/ink5325.xml"/><Relationship Id="rId83" Type="http://schemas.openxmlformats.org/officeDocument/2006/relationships/customXml" Target="../ink/ink5329.xml"/><Relationship Id="rId88" Type="http://schemas.openxmlformats.org/officeDocument/2006/relationships/image" Target="../media/image712.png"/><Relationship Id="rId91" Type="http://schemas.openxmlformats.org/officeDocument/2006/relationships/customXml" Target="../ink/ink5333.xml"/><Relationship Id="rId96" Type="http://schemas.openxmlformats.org/officeDocument/2006/relationships/customXml" Target="../ink/ink53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90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5301.xml"/><Relationship Id="rId36" Type="http://schemas.openxmlformats.org/officeDocument/2006/relationships/customXml" Target="../ink/ink5305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5292.xml"/><Relationship Id="rId31" Type="http://schemas.openxmlformats.org/officeDocument/2006/relationships/image" Target="../media/image685.png"/><Relationship Id="rId44" Type="http://schemas.openxmlformats.org/officeDocument/2006/relationships/customXml" Target="../ink/ink5309.xml"/><Relationship Id="rId52" Type="http://schemas.openxmlformats.org/officeDocument/2006/relationships/customXml" Target="../ink/ink5313.xml"/><Relationship Id="rId60" Type="http://schemas.openxmlformats.org/officeDocument/2006/relationships/customXml" Target="../ink/ink5317.xml"/><Relationship Id="rId65" Type="http://schemas.openxmlformats.org/officeDocument/2006/relationships/image" Target="../media/image702.png"/><Relationship Id="rId73" Type="http://schemas.openxmlformats.org/officeDocument/2006/relationships/customXml" Target="../ink/ink5324.xml"/><Relationship Id="rId78" Type="http://schemas.openxmlformats.org/officeDocument/2006/relationships/image" Target="../media/image708.png"/><Relationship Id="rId81" Type="http://schemas.openxmlformats.org/officeDocument/2006/relationships/customXml" Target="../ink/ink5328.xml"/><Relationship Id="rId86" Type="http://schemas.openxmlformats.org/officeDocument/2006/relationships/image" Target="../media/image711.png"/><Relationship Id="rId94" Type="http://schemas.openxmlformats.org/officeDocument/2006/relationships/customXml" Target="../ink/ink5335.xml"/><Relationship Id="rId99" Type="http://schemas.openxmlformats.org/officeDocument/2006/relationships/customXml" Target="../ink/ink5338.xml"/><Relationship Id="rId101" Type="http://schemas.openxmlformats.org/officeDocument/2006/relationships/customXml" Target="../ink/ink5339.xml"/><Relationship Id="rId4" Type="http://schemas.openxmlformats.org/officeDocument/2006/relationships/customXml" Target="../ink/ink5289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5296.xml"/><Relationship Id="rId39" Type="http://schemas.openxmlformats.org/officeDocument/2006/relationships/image" Target="../media/image689.png"/><Relationship Id="rId34" Type="http://schemas.openxmlformats.org/officeDocument/2006/relationships/customXml" Target="../ink/ink5304.xml"/><Relationship Id="rId50" Type="http://schemas.openxmlformats.org/officeDocument/2006/relationships/customXml" Target="../ink/ink5312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6.png"/><Relationship Id="rId7" Type="http://schemas.openxmlformats.org/officeDocument/2006/relationships/image" Target="../media/image673.png"/><Relationship Id="rId71" Type="http://schemas.openxmlformats.org/officeDocument/2006/relationships/customXml" Target="../ink/ink5323.xml"/><Relationship Id="rId92" Type="http://schemas.openxmlformats.org/officeDocument/2006/relationships/image" Target="../media/image714.png"/><Relationship Id="rId2" Type="http://schemas.openxmlformats.org/officeDocument/2006/relationships/customXml" Target="../ink/ink5288.xml"/><Relationship Id="rId29" Type="http://schemas.openxmlformats.org/officeDocument/2006/relationships/image" Target="../media/image684.png"/><Relationship Id="rId24" Type="http://schemas.openxmlformats.org/officeDocument/2006/relationships/customXml" Target="../ink/ink5299.xml"/><Relationship Id="rId40" Type="http://schemas.openxmlformats.org/officeDocument/2006/relationships/customXml" Target="../ink/ink5307.xml"/><Relationship Id="rId45" Type="http://schemas.openxmlformats.org/officeDocument/2006/relationships/image" Target="../media/image692.png"/><Relationship Id="rId66" Type="http://schemas.openxmlformats.org/officeDocument/2006/relationships/customXml" Target="../ink/ink5320.xml"/><Relationship Id="rId87" Type="http://schemas.openxmlformats.org/officeDocument/2006/relationships/customXml" Target="../ink/ink5331.xml"/><Relationship Id="rId61" Type="http://schemas.openxmlformats.org/officeDocument/2006/relationships/image" Target="../media/image700.png"/><Relationship Id="rId82" Type="http://schemas.openxmlformats.org/officeDocument/2006/relationships/image" Target="../media/image609.png"/><Relationship Id="rId19" Type="http://schemas.openxmlformats.org/officeDocument/2006/relationships/image" Target="../media/image679.png"/><Relationship Id="rId14" Type="http://schemas.openxmlformats.org/officeDocument/2006/relationships/customXml" Target="../ink/ink5294.xml"/><Relationship Id="rId30" Type="http://schemas.openxmlformats.org/officeDocument/2006/relationships/customXml" Target="../ink/ink5302.xml"/><Relationship Id="rId35" Type="http://schemas.openxmlformats.org/officeDocument/2006/relationships/image" Target="../media/image687.png"/><Relationship Id="rId56" Type="http://schemas.openxmlformats.org/officeDocument/2006/relationships/customXml" Target="../ink/ink5315.xml"/><Relationship Id="rId77" Type="http://schemas.openxmlformats.org/officeDocument/2006/relationships/customXml" Target="../ink/ink5326.xml"/><Relationship Id="rId100" Type="http://schemas.openxmlformats.org/officeDocument/2006/relationships/image" Target="../media/image717.png"/><Relationship Id="rId8" Type="http://schemas.openxmlformats.org/officeDocument/2006/relationships/customXml" Target="../ink/ink5291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5334.xml"/><Relationship Id="rId98" Type="http://schemas.openxmlformats.org/officeDocument/2006/relationships/customXml" Target="../ink/ink5337.xml"/><Relationship Id="rId3" Type="http://schemas.openxmlformats.org/officeDocument/2006/relationships/image" Target="../media/image671.png"/></Relationships>
</file>

<file path=ppt/slides/_rels/slide1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52.xml"/><Relationship Id="rId21" Type="http://schemas.openxmlformats.org/officeDocument/2006/relationships/image" Target="../media/image680.png"/><Relationship Id="rId42" Type="http://schemas.openxmlformats.org/officeDocument/2006/relationships/customXml" Target="../ink/ink5360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5373.xml"/><Relationship Id="rId84" Type="http://schemas.openxmlformats.org/officeDocument/2006/relationships/image" Target="../media/image710.png"/><Relationship Id="rId89" Type="http://schemas.openxmlformats.org/officeDocument/2006/relationships/customXml" Target="../ink/ink5384.xml"/><Relationship Id="rId16" Type="http://schemas.openxmlformats.org/officeDocument/2006/relationships/customXml" Target="../ink/ink5347.xml"/><Relationship Id="rId11" Type="http://schemas.openxmlformats.org/officeDocument/2006/relationships/image" Target="../media/image675.png"/><Relationship Id="rId32" Type="http://schemas.openxmlformats.org/officeDocument/2006/relationships/customXml" Target="../ink/ink5355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5368.xml"/><Relationship Id="rId74" Type="http://schemas.openxmlformats.org/officeDocument/2006/relationships/image" Target="../media/image706.png"/><Relationship Id="rId79" Type="http://schemas.openxmlformats.org/officeDocument/2006/relationships/customXml" Target="../ink/ink5379.xml"/><Relationship Id="rId102" Type="http://schemas.openxmlformats.org/officeDocument/2006/relationships/image" Target="../media/image719.png"/><Relationship Id="rId5" Type="http://schemas.openxmlformats.org/officeDocument/2006/relationships/image" Target="../media/image672.png"/><Relationship Id="rId90" Type="http://schemas.openxmlformats.org/officeDocument/2006/relationships/image" Target="../media/image713.png"/><Relationship Id="rId95" Type="http://schemas.openxmlformats.org/officeDocument/2006/relationships/image" Target="../media/image715.png"/><Relationship Id="rId22" Type="http://schemas.openxmlformats.org/officeDocument/2006/relationships/customXml" Target="../ink/ink5350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5363.xml"/><Relationship Id="rId64" Type="http://schemas.openxmlformats.org/officeDocument/2006/relationships/customXml" Target="../ink/ink5371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5382.xml"/><Relationship Id="rId12" Type="http://schemas.openxmlformats.org/officeDocument/2006/relationships/customXml" Target="../ink/ink5345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5358.xml"/><Relationship Id="rId46" Type="http://schemas.openxmlformats.org/officeDocument/2006/relationships/customXml" Target="../ink/ink5362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20" Type="http://schemas.openxmlformats.org/officeDocument/2006/relationships/customXml" Target="../ink/ink5349.xml"/><Relationship Id="rId41" Type="http://schemas.openxmlformats.org/officeDocument/2006/relationships/image" Target="../media/image690.png"/><Relationship Id="rId54" Type="http://schemas.openxmlformats.org/officeDocument/2006/relationships/customXml" Target="../ink/ink5366.xml"/><Relationship Id="rId62" Type="http://schemas.openxmlformats.org/officeDocument/2006/relationships/customXml" Target="../ink/ink5370.xml"/><Relationship Id="rId70" Type="http://schemas.openxmlformats.org/officeDocument/2006/relationships/customXml" Target="../ink/ink5374.xml"/><Relationship Id="rId75" Type="http://schemas.openxmlformats.org/officeDocument/2006/relationships/customXml" Target="../ink/ink5377.xml"/><Relationship Id="rId83" Type="http://schemas.openxmlformats.org/officeDocument/2006/relationships/customXml" Target="../ink/ink5381.xml"/><Relationship Id="rId88" Type="http://schemas.openxmlformats.org/officeDocument/2006/relationships/image" Target="../media/image712.png"/><Relationship Id="rId91" Type="http://schemas.openxmlformats.org/officeDocument/2006/relationships/customXml" Target="../ink/ink5385.xml"/><Relationship Id="rId96" Type="http://schemas.openxmlformats.org/officeDocument/2006/relationships/customXml" Target="../ink/ink53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42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5353.xml"/><Relationship Id="rId36" Type="http://schemas.openxmlformats.org/officeDocument/2006/relationships/customXml" Target="../ink/ink5357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5344.xml"/><Relationship Id="rId31" Type="http://schemas.openxmlformats.org/officeDocument/2006/relationships/image" Target="../media/image685.png"/><Relationship Id="rId44" Type="http://schemas.openxmlformats.org/officeDocument/2006/relationships/customXml" Target="../ink/ink5361.xml"/><Relationship Id="rId52" Type="http://schemas.openxmlformats.org/officeDocument/2006/relationships/customXml" Target="../ink/ink5365.xml"/><Relationship Id="rId60" Type="http://schemas.openxmlformats.org/officeDocument/2006/relationships/customXml" Target="../ink/ink5369.xml"/><Relationship Id="rId65" Type="http://schemas.openxmlformats.org/officeDocument/2006/relationships/image" Target="../media/image702.png"/><Relationship Id="rId73" Type="http://schemas.openxmlformats.org/officeDocument/2006/relationships/customXml" Target="../ink/ink5376.xml"/><Relationship Id="rId78" Type="http://schemas.openxmlformats.org/officeDocument/2006/relationships/image" Target="../media/image708.png"/><Relationship Id="rId81" Type="http://schemas.openxmlformats.org/officeDocument/2006/relationships/customXml" Target="../ink/ink5380.xml"/><Relationship Id="rId86" Type="http://schemas.openxmlformats.org/officeDocument/2006/relationships/image" Target="../media/image711.png"/><Relationship Id="rId94" Type="http://schemas.openxmlformats.org/officeDocument/2006/relationships/customXml" Target="../ink/ink5387.xml"/><Relationship Id="rId99" Type="http://schemas.openxmlformats.org/officeDocument/2006/relationships/customXml" Target="../ink/ink5390.xml"/><Relationship Id="rId101" Type="http://schemas.openxmlformats.org/officeDocument/2006/relationships/customXml" Target="../ink/ink5391.xml"/><Relationship Id="rId4" Type="http://schemas.openxmlformats.org/officeDocument/2006/relationships/customXml" Target="../ink/ink5341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5348.xml"/><Relationship Id="rId39" Type="http://schemas.openxmlformats.org/officeDocument/2006/relationships/image" Target="../media/image689.png"/><Relationship Id="rId34" Type="http://schemas.openxmlformats.org/officeDocument/2006/relationships/customXml" Target="../ink/ink5356.xml"/><Relationship Id="rId50" Type="http://schemas.openxmlformats.org/officeDocument/2006/relationships/customXml" Target="../ink/ink5364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6.png"/><Relationship Id="rId7" Type="http://schemas.openxmlformats.org/officeDocument/2006/relationships/image" Target="../media/image673.png"/><Relationship Id="rId71" Type="http://schemas.openxmlformats.org/officeDocument/2006/relationships/customXml" Target="../ink/ink5375.xml"/><Relationship Id="rId92" Type="http://schemas.openxmlformats.org/officeDocument/2006/relationships/image" Target="../media/image714.png"/><Relationship Id="rId2" Type="http://schemas.openxmlformats.org/officeDocument/2006/relationships/customXml" Target="../ink/ink5340.xml"/><Relationship Id="rId29" Type="http://schemas.openxmlformats.org/officeDocument/2006/relationships/image" Target="../media/image684.png"/><Relationship Id="rId24" Type="http://schemas.openxmlformats.org/officeDocument/2006/relationships/customXml" Target="../ink/ink5351.xml"/><Relationship Id="rId40" Type="http://schemas.openxmlformats.org/officeDocument/2006/relationships/customXml" Target="../ink/ink5359.xml"/><Relationship Id="rId45" Type="http://schemas.openxmlformats.org/officeDocument/2006/relationships/image" Target="../media/image692.png"/><Relationship Id="rId66" Type="http://schemas.openxmlformats.org/officeDocument/2006/relationships/customXml" Target="../ink/ink5372.xml"/><Relationship Id="rId87" Type="http://schemas.openxmlformats.org/officeDocument/2006/relationships/customXml" Target="../ink/ink5383.xml"/><Relationship Id="rId61" Type="http://schemas.openxmlformats.org/officeDocument/2006/relationships/image" Target="../media/image700.png"/><Relationship Id="rId82" Type="http://schemas.openxmlformats.org/officeDocument/2006/relationships/image" Target="../media/image609.png"/><Relationship Id="rId19" Type="http://schemas.openxmlformats.org/officeDocument/2006/relationships/image" Target="../media/image679.png"/><Relationship Id="rId14" Type="http://schemas.openxmlformats.org/officeDocument/2006/relationships/customXml" Target="../ink/ink5346.xml"/><Relationship Id="rId30" Type="http://schemas.openxmlformats.org/officeDocument/2006/relationships/customXml" Target="../ink/ink5354.xml"/><Relationship Id="rId35" Type="http://schemas.openxmlformats.org/officeDocument/2006/relationships/image" Target="../media/image687.png"/><Relationship Id="rId56" Type="http://schemas.openxmlformats.org/officeDocument/2006/relationships/customXml" Target="../ink/ink5367.xml"/><Relationship Id="rId77" Type="http://schemas.openxmlformats.org/officeDocument/2006/relationships/customXml" Target="../ink/ink5378.xml"/><Relationship Id="rId100" Type="http://schemas.openxmlformats.org/officeDocument/2006/relationships/image" Target="../media/image717.png"/><Relationship Id="rId8" Type="http://schemas.openxmlformats.org/officeDocument/2006/relationships/customXml" Target="../ink/ink5343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5386.xml"/><Relationship Id="rId98" Type="http://schemas.openxmlformats.org/officeDocument/2006/relationships/customXml" Target="../ink/ink5389.xml"/><Relationship Id="rId3" Type="http://schemas.openxmlformats.org/officeDocument/2006/relationships/image" Target="../media/image671.png"/></Relationships>
</file>

<file path=ppt/slides/_rels/slide1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04.xml"/><Relationship Id="rId21" Type="http://schemas.openxmlformats.org/officeDocument/2006/relationships/image" Target="../media/image680.png"/><Relationship Id="rId42" Type="http://schemas.openxmlformats.org/officeDocument/2006/relationships/customXml" Target="../ink/ink5412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5425.xml"/><Relationship Id="rId84" Type="http://schemas.openxmlformats.org/officeDocument/2006/relationships/image" Target="../media/image710.png"/><Relationship Id="rId89" Type="http://schemas.openxmlformats.org/officeDocument/2006/relationships/customXml" Target="../ink/ink5436.xml"/><Relationship Id="rId16" Type="http://schemas.openxmlformats.org/officeDocument/2006/relationships/customXml" Target="../ink/ink5399.xml"/><Relationship Id="rId11" Type="http://schemas.openxmlformats.org/officeDocument/2006/relationships/image" Target="../media/image675.png"/><Relationship Id="rId32" Type="http://schemas.openxmlformats.org/officeDocument/2006/relationships/customXml" Target="../ink/ink5407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5420.xml"/><Relationship Id="rId74" Type="http://schemas.openxmlformats.org/officeDocument/2006/relationships/image" Target="../media/image706.png"/><Relationship Id="rId79" Type="http://schemas.openxmlformats.org/officeDocument/2006/relationships/customXml" Target="../ink/ink5431.xml"/><Relationship Id="rId102" Type="http://schemas.openxmlformats.org/officeDocument/2006/relationships/image" Target="../media/image720.png"/><Relationship Id="rId5" Type="http://schemas.openxmlformats.org/officeDocument/2006/relationships/image" Target="../media/image672.png"/><Relationship Id="rId90" Type="http://schemas.openxmlformats.org/officeDocument/2006/relationships/image" Target="../media/image713.png"/><Relationship Id="rId95" Type="http://schemas.openxmlformats.org/officeDocument/2006/relationships/image" Target="../media/image715.png"/><Relationship Id="rId22" Type="http://schemas.openxmlformats.org/officeDocument/2006/relationships/customXml" Target="../ink/ink5402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5415.xml"/><Relationship Id="rId64" Type="http://schemas.openxmlformats.org/officeDocument/2006/relationships/customXml" Target="../ink/ink5423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5434.xml"/><Relationship Id="rId12" Type="http://schemas.openxmlformats.org/officeDocument/2006/relationships/customXml" Target="../ink/ink5397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5410.xml"/><Relationship Id="rId46" Type="http://schemas.openxmlformats.org/officeDocument/2006/relationships/customXml" Target="../ink/ink5414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20" Type="http://schemas.openxmlformats.org/officeDocument/2006/relationships/customXml" Target="../ink/ink5401.xml"/><Relationship Id="rId41" Type="http://schemas.openxmlformats.org/officeDocument/2006/relationships/image" Target="../media/image690.png"/><Relationship Id="rId54" Type="http://schemas.openxmlformats.org/officeDocument/2006/relationships/customXml" Target="../ink/ink5418.xml"/><Relationship Id="rId62" Type="http://schemas.openxmlformats.org/officeDocument/2006/relationships/customXml" Target="../ink/ink5422.xml"/><Relationship Id="rId70" Type="http://schemas.openxmlformats.org/officeDocument/2006/relationships/customXml" Target="../ink/ink5426.xml"/><Relationship Id="rId75" Type="http://schemas.openxmlformats.org/officeDocument/2006/relationships/customXml" Target="../ink/ink5429.xml"/><Relationship Id="rId83" Type="http://schemas.openxmlformats.org/officeDocument/2006/relationships/customXml" Target="../ink/ink5433.xml"/><Relationship Id="rId88" Type="http://schemas.openxmlformats.org/officeDocument/2006/relationships/image" Target="../media/image712.png"/><Relationship Id="rId91" Type="http://schemas.openxmlformats.org/officeDocument/2006/relationships/customXml" Target="../ink/ink5437.xml"/><Relationship Id="rId96" Type="http://schemas.openxmlformats.org/officeDocument/2006/relationships/customXml" Target="../ink/ink54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94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5405.xml"/><Relationship Id="rId36" Type="http://schemas.openxmlformats.org/officeDocument/2006/relationships/customXml" Target="../ink/ink5409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5396.xml"/><Relationship Id="rId31" Type="http://schemas.openxmlformats.org/officeDocument/2006/relationships/image" Target="../media/image685.png"/><Relationship Id="rId44" Type="http://schemas.openxmlformats.org/officeDocument/2006/relationships/customXml" Target="../ink/ink5413.xml"/><Relationship Id="rId52" Type="http://schemas.openxmlformats.org/officeDocument/2006/relationships/customXml" Target="../ink/ink5417.xml"/><Relationship Id="rId60" Type="http://schemas.openxmlformats.org/officeDocument/2006/relationships/customXml" Target="../ink/ink5421.xml"/><Relationship Id="rId65" Type="http://schemas.openxmlformats.org/officeDocument/2006/relationships/image" Target="../media/image702.png"/><Relationship Id="rId73" Type="http://schemas.openxmlformats.org/officeDocument/2006/relationships/customXml" Target="../ink/ink5428.xml"/><Relationship Id="rId78" Type="http://schemas.openxmlformats.org/officeDocument/2006/relationships/image" Target="../media/image708.png"/><Relationship Id="rId81" Type="http://schemas.openxmlformats.org/officeDocument/2006/relationships/customXml" Target="../ink/ink5432.xml"/><Relationship Id="rId86" Type="http://schemas.openxmlformats.org/officeDocument/2006/relationships/image" Target="../media/image711.png"/><Relationship Id="rId94" Type="http://schemas.openxmlformats.org/officeDocument/2006/relationships/customXml" Target="../ink/ink5439.xml"/><Relationship Id="rId99" Type="http://schemas.openxmlformats.org/officeDocument/2006/relationships/customXml" Target="../ink/ink5442.xml"/><Relationship Id="rId101" Type="http://schemas.openxmlformats.org/officeDocument/2006/relationships/customXml" Target="../ink/ink5443.xml"/><Relationship Id="rId4" Type="http://schemas.openxmlformats.org/officeDocument/2006/relationships/customXml" Target="../ink/ink5393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5400.xml"/><Relationship Id="rId39" Type="http://schemas.openxmlformats.org/officeDocument/2006/relationships/image" Target="../media/image689.png"/><Relationship Id="rId34" Type="http://schemas.openxmlformats.org/officeDocument/2006/relationships/customXml" Target="../ink/ink5408.xml"/><Relationship Id="rId50" Type="http://schemas.openxmlformats.org/officeDocument/2006/relationships/customXml" Target="../ink/ink5416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6.png"/><Relationship Id="rId7" Type="http://schemas.openxmlformats.org/officeDocument/2006/relationships/image" Target="../media/image673.png"/><Relationship Id="rId71" Type="http://schemas.openxmlformats.org/officeDocument/2006/relationships/customXml" Target="../ink/ink5427.xml"/><Relationship Id="rId92" Type="http://schemas.openxmlformats.org/officeDocument/2006/relationships/image" Target="../media/image714.png"/><Relationship Id="rId2" Type="http://schemas.openxmlformats.org/officeDocument/2006/relationships/customXml" Target="../ink/ink5392.xml"/><Relationship Id="rId29" Type="http://schemas.openxmlformats.org/officeDocument/2006/relationships/image" Target="../media/image684.png"/><Relationship Id="rId24" Type="http://schemas.openxmlformats.org/officeDocument/2006/relationships/customXml" Target="../ink/ink5403.xml"/><Relationship Id="rId40" Type="http://schemas.openxmlformats.org/officeDocument/2006/relationships/customXml" Target="../ink/ink5411.xml"/><Relationship Id="rId45" Type="http://schemas.openxmlformats.org/officeDocument/2006/relationships/image" Target="../media/image692.png"/><Relationship Id="rId66" Type="http://schemas.openxmlformats.org/officeDocument/2006/relationships/customXml" Target="../ink/ink5424.xml"/><Relationship Id="rId87" Type="http://schemas.openxmlformats.org/officeDocument/2006/relationships/customXml" Target="../ink/ink5435.xml"/><Relationship Id="rId61" Type="http://schemas.openxmlformats.org/officeDocument/2006/relationships/image" Target="../media/image700.png"/><Relationship Id="rId82" Type="http://schemas.openxmlformats.org/officeDocument/2006/relationships/image" Target="../media/image609.png"/><Relationship Id="rId19" Type="http://schemas.openxmlformats.org/officeDocument/2006/relationships/image" Target="../media/image679.png"/><Relationship Id="rId14" Type="http://schemas.openxmlformats.org/officeDocument/2006/relationships/customXml" Target="../ink/ink5398.xml"/><Relationship Id="rId30" Type="http://schemas.openxmlformats.org/officeDocument/2006/relationships/customXml" Target="../ink/ink5406.xml"/><Relationship Id="rId35" Type="http://schemas.openxmlformats.org/officeDocument/2006/relationships/image" Target="../media/image687.png"/><Relationship Id="rId56" Type="http://schemas.openxmlformats.org/officeDocument/2006/relationships/customXml" Target="../ink/ink5419.xml"/><Relationship Id="rId77" Type="http://schemas.openxmlformats.org/officeDocument/2006/relationships/customXml" Target="../ink/ink5430.xml"/><Relationship Id="rId100" Type="http://schemas.openxmlformats.org/officeDocument/2006/relationships/image" Target="../media/image717.png"/><Relationship Id="rId8" Type="http://schemas.openxmlformats.org/officeDocument/2006/relationships/customXml" Target="../ink/ink5395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5438.xml"/><Relationship Id="rId98" Type="http://schemas.openxmlformats.org/officeDocument/2006/relationships/customXml" Target="../ink/ink5441.xml"/><Relationship Id="rId3" Type="http://schemas.openxmlformats.org/officeDocument/2006/relationships/image" Target="../media/image671.png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8.xml"/><Relationship Id="rId21" Type="http://schemas.openxmlformats.org/officeDocument/2006/relationships/image" Target="../media/image1310.png"/><Relationship Id="rId42" Type="http://schemas.openxmlformats.org/officeDocument/2006/relationships/customXml" Target="../ink/ink286.xml"/><Relationship Id="rId47" Type="http://schemas.openxmlformats.org/officeDocument/2006/relationships/image" Target="../media/image2610.png"/><Relationship Id="rId63" Type="http://schemas.openxmlformats.org/officeDocument/2006/relationships/image" Target="../media/image3410.png"/><Relationship Id="rId68" Type="http://schemas.openxmlformats.org/officeDocument/2006/relationships/customXml" Target="../ink/ink299.xml"/><Relationship Id="rId84" Type="http://schemas.openxmlformats.org/officeDocument/2006/relationships/customXml" Target="../ink/ink307.xml"/><Relationship Id="rId16" Type="http://schemas.openxmlformats.org/officeDocument/2006/relationships/customXml" Target="../ink/ink273.xml"/><Relationship Id="rId11" Type="http://schemas.openxmlformats.org/officeDocument/2006/relationships/image" Target="../media/image831.png"/><Relationship Id="rId32" Type="http://schemas.openxmlformats.org/officeDocument/2006/relationships/customXml" Target="../ink/ink281.xml"/><Relationship Id="rId37" Type="http://schemas.openxmlformats.org/officeDocument/2006/relationships/image" Target="../media/image2110.png"/><Relationship Id="rId53" Type="http://schemas.openxmlformats.org/officeDocument/2006/relationships/image" Target="../media/image2910.png"/><Relationship Id="rId58" Type="http://schemas.openxmlformats.org/officeDocument/2006/relationships/customXml" Target="../ink/ink294.xml"/><Relationship Id="rId74" Type="http://schemas.openxmlformats.org/officeDocument/2006/relationships/customXml" Target="../ink/ink302.xml"/><Relationship Id="rId79" Type="http://schemas.openxmlformats.org/officeDocument/2006/relationships/image" Target="../media/image4210.png"/><Relationship Id="rId5" Type="http://schemas.openxmlformats.org/officeDocument/2006/relationships/image" Target="../media/image5100.png"/><Relationship Id="rId19" Type="http://schemas.openxmlformats.org/officeDocument/2006/relationships/image" Target="../media/image1210.png"/><Relationship Id="rId14" Type="http://schemas.openxmlformats.org/officeDocument/2006/relationships/customXml" Target="../ink/ink272.xml"/><Relationship Id="rId22" Type="http://schemas.openxmlformats.org/officeDocument/2006/relationships/customXml" Target="../ink/ink276.xml"/><Relationship Id="rId27" Type="http://schemas.openxmlformats.org/officeDocument/2006/relationships/image" Target="../media/image1610.png"/><Relationship Id="rId30" Type="http://schemas.openxmlformats.org/officeDocument/2006/relationships/customXml" Target="../ink/ink280.xml"/><Relationship Id="rId35" Type="http://schemas.openxmlformats.org/officeDocument/2006/relationships/image" Target="../media/image2010.png"/><Relationship Id="rId43" Type="http://schemas.openxmlformats.org/officeDocument/2006/relationships/image" Target="../media/image2410.png"/><Relationship Id="rId48" Type="http://schemas.openxmlformats.org/officeDocument/2006/relationships/customXml" Target="../ink/ink289.xml"/><Relationship Id="rId56" Type="http://schemas.openxmlformats.org/officeDocument/2006/relationships/customXml" Target="../ink/ink293.xml"/><Relationship Id="rId64" Type="http://schemas.openxmlformats.org/officeDocument/2006/relationships/customXml" Target="../ink/ink297.xml"/><Relationship Id="rId69" Type="http://schemas.openxmlformats.org/officeDocument/2006/relationships/image" Target="../media/image3710.png"/><Relationship Id="rId77" Type="http://schemas.openxmlformats.org/officeDocument/2006/relationships/image" Target="../media/image4110.png"/><Relationship Id="rId8" Type="http://schemas.openxmlformats.org/officeDocument/2006/relationships/customXml" Target="../ink/ink269.xml"/><Relationship Id="rId51" Type="http://schemas.openxmlformats.org/officeDocument/2006/relationships/image" Target="../media/image2810.png"/><Relationship Id="rId72" Type="http://schemas.openxmlformats.org/officeDocument/2006/relationships/customXml" Target="../ink/ink301.xml"/><Relationship Id="rId80" Type="http://schemas.openxmlformats.org/officeDocument/2006/relationships/customXml" Target="../ink/ink305.xml"/><Relationship Id="rId85" Type="http://schemas.openxmlformats.org/officeDocument/2006/relationships/image" Target="../media/image4510.png"/><Relationship Id="rId3" Type="http://schemas.openxmlformats.org/officeDocument/2006/relationships/image" Target="../media/image4100.png"/><Relationship Id="rId12" Type="http://schemas.openxmlformats.org/officeDocument/2006/relationships/customXml" Target="../ink/ink271.xml"/><Relationship Id="rId17" Type="http://schemas.openxmlformats.org/officeDocument/2006/relationships/image" Target="../media/image1110.png"/><Relationship Id="rId25" Type="http://schemas.openxmlformats.org/officeDocument/2006/relationships/image" Target="../media/image1510.png"/><Relationship Id="rId33" Type="http://schemas.openxmlformats.org/officeDocument/2006/relationships/image" Target="../media/image1910.png"/><Relationship Id="rId38" Type="http://schemas.openxmlformats.org/officeDocument/2006/relationships/customXml" Target="../ink/ink284.xml"/><Relationship Id="rId46" Type="http://schemas.openxmlformats.org/officeDocument/2006/relationships/customXml" Target="../ink/ink288.xml"/><Relationship Id="rId59" Type="http://schemas.openxmlformats.org/officeDocument/2006/relationships/image" Target="../media/image3210.png"/><Relationship Id="rId67" Type="http://schemas.openxmlformats.org/officeDocument/2006/relationships/image" Target="../media/image3610.png"/><Relationship Id="rId20" Type="http://schemas.openxmlformats.org/officeDocument/2006/relationships/customXml" Target="../ink/ink275.xml"/><Relationship Id="rId41" Type="http://schemas.openxmlformats.org/officeDocument/2006/relationships/image" Target="../media/image2310.png"/><Relationship Id="rId54" Type="http://schemas.openxmlformats.org/officeDocument/2006/relationships/customXml" Target="../ink/ink292.xml"/><Relationship Id="rId62" Type="http://schemas.openxmlformats.org/officeDocument/2006/relationships/customXml" Target="../ink/ink296.xml"/><Relationship Id="rId70" Type="http://schemas.openxmlformats.org/officeDocument/2006/relationships/customXml" Target="../ink/ink300.xml"/><Relationship Id="rId75" Type="http://schemas.openxmlformats.org/officeDocument/2006/relationships/image" Target="../media/image4010.png"/><Relationship Id="rId83" Type="http://schemas.openxmlformats.org/officeDocument/2006/relationships/image" Target="../media/image44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8.xml"/><Relationship Id="rId15" Type="http://schemas.openxmlformats.org/officeDocument/2006/relationships/image" Target="../media/image1010.png"/><Relationship Id="rId23" Type="http://schemas.openxmlformats.org/officeDocument/2006/relationships/image" Target="../media/image1410.png"/><Relationship Id="rId28" Type="http://schemas.openxmlformats.org/officeDocument/2006/relationships/customXml" Target="../ink/ink279.xml"/><Relationship Id="rId36" Type="http://schemas.openxmlformats.org/officeDocument/2006/relationships/customXml" Target="../ink/ink283.xml"/><Relationship Id="rId49" Type="http://schemas.openxmlformats.org/officeDocument/2006/relationships/image" Target="../media/image2710.png"/><Relationship Id="rId57" Type="http://schemas.openxmlformats.org/officeDocument/2006/relationships/image" Target="../media/image3110.png"/><Relationship Id="rId10" Type="http://schemas.openxmlformats.org/officeDocument/2006/relationships/customXml" Target="../ink/ink270.xml"/><Relationship Id="rId31" Type="http://schemas.openxmlformats.org/officeDocument/2006/relationships/image" Target="../media/image1810.png"/><Relationship Id="rId44" Type="http://schemas.openxmlformats.org/officeDocument/2006/relationships/customXml" Target="../ink/ink287.xml"/><Relationship Id="rId52" Type="http://schemas.openxmlformats.org/officeDocument/2006/relationships/customXml" Target="../ink/ink291.xml"/><Relationship Id="rId60" Type="http://schemas.openxmlformats.org/officeDocument/2006/relationships/customXml" Target="../ink/ink295.xml"/><Relationship Id="rId65" Type="http://schemas.openxmlformats.org/officeDocument/2006/relationships/image" Target="../media/image3510.png"/><Relationship Id="rId73" Type="http://schemas.openxmlformats.org/officeDocument/2006/relationships/image" Target="../media/image3910.png"/><Relationship Id="rId78" Type="http://schemas.openxmlformats.org/officeDocument/2006/relationships/customXml" Target="../ink/ink304.xml"/><Relationship Id="rId81" Type="http://schemas.openxmlformats.org/officeDocument/2006/relationships/image" Target="../media/image4310.png"/><Relationship Id="rId86" Type="http://schemas.openxmlformats.org/officeDocument/2006/relationships/customXml" Target="../ink/ink308.xml"/><Relationship Id="rId4" Type="http://schemas.openxmlformats.org/officeDocument/2006/relationships/customXml" Target="../ink/ink267.xml"/><Relationship Id="rId9" Type="http://schemas.openxmlformats.org/officeDocument/2006/relationships/image" Target="../media/image7100.png"/><Relationship Id="rId13" Type="http://schemas.openxmlformats.org/officeDocument/2006/relationships/image" Target="../media/image910.png"/><Relationship Id="rId18" Type="http://schemas.openxmlformats.org/officeDocument/2006/relationships/customXml" Target="../ink/ink274.xml"/><Relationship Id="rId39" Type="http://schemas.openxmlformats.org/officeDocument/2006/relationships/image" Target="../media/image2210.png"/><Relationship Id="rId34" Type="http://schemas.openxmlformats.org/officeDocument/2006/relationships/customXml" Target="../ink/ink282.xml"/><Relationship Id="rId50" Type="http://schemas.openxmlformats.org/officeDocument/2006/relationships/customXml" Target="../ink/ink290.xml"/><Relationship Id="rId55" Type="http://schemas.openxmlformats.org/officeDocument/2006/relationships/image" Target="../media/image3010.png"/><Relationship Id="rId76" Type="http://schemas.openxmlformats.org/officeDocument/2006/relationships/customXml" Target="../ink/ink303.xml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2" Type="http://schemas.openxmlformats.org/officeDocument/2006/relationships/customXml" Target="../ink/ink266.xml"/><Relationship Id="rId29" Type="http://schemas.openxmlformats.org/officeDocument/2006/relationships/image" Target="../media/image1710.png"/><Relationship Id="rId24" Type="http://schemas.openxmlformats.org/officeDocument/2006/relationships/customXml" Target="../ink/ink277.xml"/><Relationship Id="rId40" Type="http://schemas.openxmlformats.org/officeDocument/2006/relationships/customXml" Target="../ink/ink285.xml"/><Relationship Id="rId45" Type="http://schemas.openxmlformats.org/officeDocument/2006/relationships/image" Target="../media/image2510.png"/><Relationship Id="rId66" Type="http://schemas.openxmlformats.org/officeDocument/2006/relationships/customXml" Target="../ink/ink298.xml"/><Relationship Id="rId87" Type="http://schemas.openxmlformats.org/officeDocument/2006/relationships/image" Target="../media/image4610.png"/><Relationship Id="rId61" Type="http://schemas.openxmlformats.org/officeDocument/2006/relationships/image" Target="../media/image3310.png"/><Relationship Id="rId82" Type="http://schemas.openxmlformats.org/officeDocument/2006/relationships/customXml" Target="../ink/ink306.xml"/></Relationships>
</file>

<file path=ppt/slides/_rels/slide1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56.xml"/><Relationship Id="rId21" Type="http://schemas.openxmlformats.org/officeDocument/2006/relationships/image" Target="../media/image680.png"/><Relationship Id="rId42" Type="http://schemas.openxmlformats.org/officeDocument/2006/relationships/customXml" Target="../ink/ink5464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5477.xml"/><Relationship Id="rId84" Type="http://schemas.openxmlformats.org/officeDocument/2006/relationships/image" Target="../media/image712.png"/><Relationship Id="rId89" Type="http://schemas.openxmlformats.org/officeDocument/2006/relationships/customXml" Target="../ink/ink5488.xml"/><Relationship Id="rId16" Type="http://schemas.openxmlformats.org/officeDocument/2006/relationships/customXml" Target="../ink/ink5451.xml"/><Relationship Id="rId11" Type="http://schemas.openxmlformats.org/officeDocument/2006/relationships/image" Target="../media/image675.png"/><Relationship Id="rId32" Type="http://schemas.openxmlformats.org/officeDocument/2006/relationships/customXml" Target="../ink/ink5459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5472.xml"/><Relationship Id="rId74" Type="http://schemas.openxmlformats.org/officeDocument/2006/relationships/image" Target="../media/image706.png"/><Relationship Id="rId79" Type="http://schemas.openxmlformats.org/officeDocument/2006/relationships/customXml" Target="../ink/ink5483.xml"/><Relationship Id="rId5" Type="http://schemas.openxmlformats.org/officeDocument/2006/relationships/image" Target="../media/image672.png"/><Relationship Id="rId90" Type="http://schemas.openxmlformats.org/officeDocument/2006/relationships/image" Target="../media/image609.png"/><Relationship Id="rId95" Type="http://schemas.openxmlformats.org/officeDocument/2006/relationships/customXml" Target="../ink/ink5491.xml"/><Relationship Id="rId22" Type="http://schemas.openxmlformats.org/officeDocument/2006/relationships/customXml" Target="../ink/ink5454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5467.xml"/><Relationship Id="rId64" Type="http://schemas.openxmlformats.org/officeDocument/2006/relationships/customXml" Target="../ink/ink5475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5486.xml"/><Relationship Id="rId12" Type="http://schemas.openxmlformats.org/officeDocument/2006/relationships/customXml" Target="../ink/ink5449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5462.xml"/><Relationship Id="rId46" Type="http://schemas.openxmlformats.org/officeDocument/2006/relationships/customXml" Target="../ink/ink5466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20" Type="http://schemas.openxmlformats.org/officeDocument/2006/relationships/customXml" Target="../ink/ink5453.xml"/><Relationship Id="rId41" Type="http://schemas.openxmlformats.org/officeDocument/2006/relationships/image" Target="../media/image690.png"/><Relationship Id="rId54" Type="http://schemas.openxmlformats.org/officeDocument/2006/relationships/customXml" Target="../ink/ink5470.xml"/><Relationship Id="rId62" Type="http://schemas.openxmlformats.org/officeDocument/2006/relationships/customXml" Target="../ink/ink5474.xml"/><Relationship Id="rId70" Type="http://schemas.openxmlformats.org/officeDocument/2006/relationships/customXml" Target="../ink/ink5478.xml"/><Relationship Id="rId75" Type="http://schemas.openxmlformats.org/officeDocument/2006/relationships/customXml" Target="../ink/ink5481.xml"/><Relationship Id="rId83" Type="http://schemas.openxmlformats.org/officeDocument/2006/relationships/customXml" Target="../ink/ink5485.xml"/><Relationship Id="rId88" Type="http://schemas.openxmlformats.org/officeDocument/2006/relationships/image" Target="../media/image714.png"/><Relationship Id="rId91" Type="http://schemas.openxmlformats.org/officeDocument/2006/relationships/customXml" Target="../ink/ink5489.xml"/><Relationship Id="rId96" Type="http://schemas.openxmlformats.org/officeDocument/2006/relationships/customXml" Target="../ink/ink54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46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5457.xml"/><Relationship Id="rId36" Type="http://schemas.openxmlformats.org/officeDocument/2006/relationships/customXml" Target="../ink/ink5461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5448.xml"/><Relationship Id="rId31" Type="http://schemas.openxmlformats.org/officeDocument/2006/relationships/image" Target="../media/image685.png"/><Relationship Id="rId44" Type="http://schemas.openxmlformats.org/officeDocument/2006/relationships/customXml" Target="../ink/ink5465.xml"/><Relationship Id="rId52" Type="http://schemas.openxmlformats.org/officeDocument/2006/relationships/customXml" Target="../ink/ink5469.xml"/><Relationship Id="rId60" Type="http://schemas.openxmlformats.org/officeDocument/2006/relationships/customXml" Target="../ink/ink5473.xml"/><Relationship Id="rId65" Type="http://schemas.openxmlformats.org/officeDocument/2006/relationships/image" Target="../media/image702.png"/><Relationship Id="rId73" Type="http://schemas.openxmlformats.org/officeDocument/2006/relationships/customXml" Target="../ink/ink5480.xml"/><Relationship Id="rId78" Type="http://schemas.openxmlformats.org/officeDocument/2006/relationships/image" Target="../media/image708.png"/><Relationship Id="rId81" Type="http://schemas.openxmlformats.org/officeDocument/2006/relationships/customXml" Target="../ink/ink5484.xml"/><Relationship Id="rId86" Type="http://schemas.openxmlformats.org/officeDocument/2006/relationships/image" Target="../media/image713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4" Type="http://schemas.openxmlformats.org/officeDocument/2006/relationships/customXml" Target="../ink/ink5445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5452.xml"/><Relationship Id="rId39" Type="http://schemas.openxmlformats.org/officeDocument/2006/relationships/image" Target="../media/image689.png"/><Relationship Id="rId34" Type="http://schemas.openxmlformats.org/officeDocument/2006/relationships/customXml" Target="../ink/ink5460.xml"/><Relationship Id="rId50" Type="http://schemas.openxmlformats.org/officeDocument/2006/relationships/customXml" Target="../ink/ink5468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7" Type="http://schemas.openxmlformats.org/officeDocument/2006/relationships/image" Target="../media/image673.png"/><Relationship Id="rId71" Type="http://schemas.openxmlformats.org/officeDocument/2006/relationships/customXml" Target="../ink/ink5479.xml"/><Relationship Id="rId92" Type="http://schemas.openxmlformats.org/officeDocument/2006/relationships/image" Target="../media/image715.png"/><Relationship Id="rId2" Type="http://schemas.openxmlformats.org/officeDocument/2006/relationships/customXml" Target="../ink/ink5444.xml"/><Relationship Id="rId29" Type="http://schemas.openxmlformats.org/officeDocument/2006/relationships/image" Target="../media/image684.png"/><Relationship Id="rId24" Type="http://schemas.openxmlformats.org/officeDocument/2006/relationships/customXml" Target="../ink/ink5455.xml"/><Relationship Id="rId40" Type="http://schemas.openxmlformats.org/officeDocument/2006/relationships/customXml" Target="../ink/ink5463.xml"/><Relationship Id="rId45" Type="http://schemas.openxmlformats.org/officeDocument/2006/relationships/image" Target="../media/image692.png"/><Relationship Id="rId66" Type="http://schemas.openxmlformats.org/officeDocument/2006/relationships/customXml" Target="../ink/ink5476.xml"/><Relationship Id="rId87" Type="http://schemas.openxmlformats.org/officeDocument/2006/relationships/customXml" Target="../ink/ink5487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" Type="http://schemas.openxmlformats.org/officeDocument/2006/relationships/image" Target="../media/image679.png"/><Relationship Id="rId14" Type="http://schemas.openxmlformats.org/officeDocument/2006/relationships/customXml" Target="../ink/ink5450.xml"/><Relationship Id="rId30" Type="http://schemas.openxmlformats.org/officeDocument/2006/relationships/customXml" Target="../ink/ink5458.xml"/><Relationship Id="rId35" Type="http://schemas.openxmlformats.org/officeDocument/2006/relationships/image" Target="../media/image687.png"/><Relationship Id="rId56" Type="http://schemas.openxmlformats.org/officeDocument/2006/relationships/customXml" Target="../ink/ink5471.xml"/><Relationship Id="rId77" Type="http://schemas.openxmlformats.org/officeDocument/2006/relationships/customXml" Target="../ink/ink5482.xml"/><Relationship Id="rId100" Type="http://schemas.openxmlformats.org/officeDocument/2006/relationships/customXml" Target="../ink/ink5494.xml"/><Relationship Id="rId8" Type="http://schemas.openxmlformats.org/officeDocument/2006/relationships/customXml" Target="../ink/ink5447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5490.xml"/><Relationship Id="rId98" Type="http://schemas.openxmlformats.org/officeDocument/2006/relationships/customXml" Target="../ink/ink5493.xml"/><Relationship Id="rId3" Type="http://schemas.openxmlformats.org/officeDocument/2006/relationships/image" Target="../media/image671.png"/></Relationships>
</file>

<file path=ppt/slides/_rels/slide1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07.xml"/><Relationship Id="rId21" Type="http://schemas.openxmlformats.org/officeDocument/2006/relationships/image" Target="../media/image680.png"/><Relationship Id="rId42" Type="http://schemas.openxmlformats.org/officeDocument/2006/relationships/customXml" Target="../ink/ink5515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5528.xml"/><Relationship Id="rId84" Type="http://schemas.openxmlformats.org/officeDocument/2006/relationships/image" Target="../media/image712.png"/><Relationship Id="rId89" Type="http://schemas.openxmlformats.org/officeDocument/2006/relationships/customXml" Target="../ink/ink5539.xml"/><Relationship Id="rId16" Type="http://schemas.openxmlformats.org/officeDocument/2006/relationships/customXml" Target="../ink/ink5502.xml"/><Relationship Id="rId11" Type="http://schemas.openxmlformats.org/officeDocument/2006/relationships/image" Target="../media/image675.png"/><Relationship Id="rId32" Type="http://schemas.openxmlformats.org/officeDocument/2006/relationships/customXml" Target="../ink/ink5510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5523.xml"/><Relationship Id="rId74" Type="http://schemas.openxmlformats.org/officeDocument/2006/relationships/image" Target="../media/image706.png"/><Relationship Id="rId79" Type="http://schemas.openxmlformats.org/officeDocument/2006/relationships/customXml" Target="../ink/ink5534.xml"/><Relationship Id="rId102" Type="http://schemas.openxmlformats.org/officeDocument/2006/relationships/customXml" Target="../ink/ink5546.xml"/><Relationship Id="rId5" Type="http://schemas.openxmlformats.org/officeDocument/2006/relationships/image" Target="../media/image672.png"/><Relationship Id="rId90" Type="http://schemas.openxmlformats.org/officeDocument/2006/relationships/image" Target="../media/image609.png"/><Relationship Id="rId95" Type="http://schemas.openxmlformats.org/officeDocument/2006/relationships/customXml" Target="../ink/ink5542.xml"/><Relationship Id="rId22" Type="http://schemas.openxmlformats.org/officeDocument/2006/relationships/customXml" Target="../ink/ink5505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5518.xml"/><Relationship Id="rId64" Type="http://schemas.openxmlformats.org/officeDocument/2006/relationships/customXml" Target="../ink/ink5526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5537.xml"/><Relationship Id="rId12" Type="http://schemas.openxmlformats.org/officeDocument/2006/relationships/customXml" Target="../ink/ink5500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5513.xml"/><Relationship Id="rId46" Type="http://schemas.openxmlformats.org/officeDocument/2006/relationships/customXml" Target="../ink/ink5517.xml"/><Relationship Id="rId59" Type="http://schemas.openxmlformats.org/officeDocument/2006/relationships/image" Target="../media/image699.png"/><Relationship Id="rId67" Type="http://schemas.openxmlformats.org/officeDocument/2006/relationships/image" Target="../media/image703.png"/><Relationship Id="rId103" Type="http://schemas.openxmlformats.org/officeDocument/2006/relationships/image" Target="../media/image722.png"/><Relationship Id="rId20" Type="http://schemas.openxmlformats.org/officeDocument/2006/relationships/customXml" Target="../ink/ink5504.xml"/><Relationship Id="rId41" Type="http://schemas.openxmlformats.org/officeDocument/2006/relationships/image" Target="../media/image690.png"/><Relationship Id="rId54" Type="http://schemas.openxmlformats.org/officeDocument/2006/relationships/customXml" Target="../ink/ink5521.xml"/><Relationship Id="rId62" Type="http://schemas.openxmlformats.org/officeDocument/2006/relationships/customXml" Target="../ink/ink5525.xml"/><Relationship Id="rId70" Type="http://schemas.openxmlformats.org/officeDocument/2006/relationships/customXml" Target="../ink/ink5529.xml"/><Relationship Id="rId75" Type="http://schemas.openxmlformats.org/officeDocument/2006/relationships/customXml" Target="../ink/ink5532.xml"/><Relationship Id="rId83" Type="http://schemas.openxmlformats.org/officeDocument/2006/relationships/customXml" Target="../ink/ink5536.xml"/><Relationship Id="rId88" Type="http://schemas.openxmlformats.org/officeDocument/2006/relationships/image" Target="../media/image714.png"/><Relationship Id="rId91" Type="http://schemas.openxmlformats.org/officeDocument/2006/relationships/customXml" Target="../ink/ink5540.xml"/><Relationship Id="rId96" Type="http://schemas.openxmlformats.org/officeDocument/2006/relationships/customXml" Target="../ink/ink55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97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5508.xml"/><Relationship Id="rId36" Type="http://schemas.openxmlformats.org/officeDocument/2006/relationships/customXml" Target="../ink/ink5512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" Type="http://schemas.openxmlformats.org/officeDocument/2006/relationships/customXml" Target="../ink/ink5499.xml"/><Relationship Id="rId31" Type="http://schemas.openxmlformats.org/officeDocument/2006/relationships/image" Target="../media/image685.png"/><Relationship Id="rId44" Type="http://schemas.openxmlformats.org/officeDocument/2006/relationships/customXml" Target="../ink/ink5516.xml"/><Relationship Id="rId52" Type="http://schemas.openxmlformats.org/officeDocument/2006/relationships/customXml" Target="../ink/ink5520.xml"/><Relationship Id="rId60" Type="http://schemas.openxmlformats.org/officeDocument/2006/relationships/customXml" Target="../ink/ink5524.xml"/><Relationship Id="rId65" Type="http://schemas.openxmlformats.org/officeDocument/2006/relationships/image" Target="../media/image702.png"/><Relationship Id="rId73" Type="http://schemas.openxmlformats.org/officeDocument/2006/relationships/customXml" Target="../ink/ink5531.xml"/><Relationship Id="rId78" Type="http://schemas.openxmlformats.org/officeDocument/2006/relationships/image" Target="../media/image708.png"/><Relationship Id="rId81" Type="http://schemas.openxmlformats.org/officeDocument/2006/relationships/customXml" Target="../ink/ink5535.xml"/><Relationship Id="rId86" Type="http://schemas.openxmlformats.org/officeDocument/2006/relationships/image" Target="../media/image713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4" Type="http://schemas.openxmlformats.org/officeDocument/2006/relationships/customXml" Target="../ink/ink5496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5503.xml"/><Relationship Id="rId39" Type="http://schemas.openxmlformats.org/officeDocument/2006/relationships/image" Target="../media/image689.png"/><Relationship Id="rId34" Type="http://schemas.openxmlformats.org/officeDocument/2006/relationships/customXml" Target="../ink/ink5511.xml"/><Relationship Id="rId50" Type="http://schemas.openxmlformats.org/officeDocument/2006/relationships/customXml" Target="../ink/ink5519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7" Type="http://schemas.openxmlformats.org/officeDocument/2006/relationships/image" Target="../media/image673.png"/><Relationship Id="rId71" Type="http://schemas.openxmlformats.org/officeDocument/2006/relationships/customXml" Target="../ink/ink5530.xml"/><Relationship Id="rId92" Type="http://schemas.openxmlformats.org/officeDocument/2006/relationships/image" Target="../media/image715.png"/><Relationship Id="rId2" Type="http://schemas.openxmlformats.org/officeDocument/2006/relationships/customXml" Target="../ink/ink5495.xml"/><Relationship Id="rId29" Type="http://schemas.openxmlformats.org/officeDocument/2006/relationships/image" Target="../media/image684.png"/><Relationship Id="rId24" Type="http://schemas.openxmlformats.org/officeDocument/2006/relationships/customXml" Target="../ink/ink5506.xml"/><Relationship Id="rId40" Type="http://schemas.openxmlformats.org/officeDocument/2006/relationships/customXml" Target="../ink/ink5514.xml"/><Relationship Id="rId45" Type="http://schemas.openxmlformats.org/officeDocument/2006/relationships/image" Target="../media/image692.png"/><Relationship Id="rId66" Type="http://schemas.openxmlformats.org/officeDocument/2006/relationships/customXml" Target="../ink/ink5527.xml"/><Relationship Id="rId87" Type="http://schemas.openxmlformats.org/officeDocument/2006/relationships/customXml" Target="../ink/ink5538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" Type="http://schemas.openxmlformats.org/officeDocument/2006/relationships/image" Target="../media/image679.png"/><Relationship Id="rId14" Type="http://schemas.openxmlformats.org/officeDocument/2006/relationships/customXml" Target="../ink/ink5501.xml"/><Relationship Id="rId30" Type="http://schemas.openxmlformats.org/officeDocument/2006/relationships/customXml" Target="../ink/ink5509.xml"/><Relationship Id="rId35" Type="http://schemas.openxmlformats.org/officeDocument/2006/relationships/image" Target="../media/image687.png"/><Relationship Id="rId56" Type="http://schemas.openxmlformats.org/officeDocument/2006/relationships/customXml" Target="../ink/ink5522.xml"/><Relationship Id="rId77" Type="http://schemas.openxmlformats.org/officeDocument/2006/relationships/customXml" Target="../ink/ink5533.xml"/><Relationship Id="rId100" Type="http://schemas.openxmlformats.org/officeDocument/2006/relationships/customXml" Target="../ink/ink5545.xml"/><Relationship Id="rId8" Type="http://schemas.openxmlformats.org/officeDocument/2006/relationships/customXml" Target="../ink/ink5498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5541.xml"/><Relationship Id="rId98" Type="http://schemas.openxmlformats.org/officeDocument/2006/relationships/customXml" Target="../ink/ink5544.xml"/><Relationship Id="rId3" Type="http://schemas.openxmlformats.org/officeDocument/2006/relationships/image" Target="../media/image671.png"/></Relationships>
</file>

<file path=ppt/slides/_rels/slide1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59.xml"/><Relationship Id="rId21" Type="http://schemas.openxmlformats.org/officeDocument/2006/relationships/image" Target="../media/image680.png"/><Relationship Id="rId42" Type="http://schemas.openxmlformats.org/officeDocument/2006/relationships/customXml" Target="../ink/ink5567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5580.xml"/><Relationship Id="rId84" Type="http://schemas.openxmlformats.org/officeDocument/2006/relationships/image" Target="../media/image712.png"/><Relationship Id="rId89" Type="http://schemas.openxmlformats.org/officeDocument/2006/relationships/customXml" Target="../ink/ink5591.xml"/><Relationship Id="rId16" Type="http://schemas.openxmlformats.org/officeDocument/2006/relationships/customXml" Target="../ink/ink5554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5562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5575.xml"/><Relationship Id="rId74" Type="http://schemas.openxmlformats.org/officeDocument/2006/relationships/image" Target="../media/image706.png"/><Relationship Id="rId79" Type="http://schemas.openxmlformats.org/officeDocument/2006/relationships/customXml" Target="../ink/ink5586.xml"/><Relationship Id="rId102" Type="http://schemas.openxmlformats.org/officeDocument/2006/relationships/customXml" Target="../ink/ink5598.xml"/><Relationship Id="rId5" Type="http://schemas.openxmlformats.org/officeDocument/2006/relationships/image" Target="../media/image672.png"/><Relationship Id="rId90" Type="http://schemas.openxmlformats.org/officeDocument/2006/relationships/image" Target="../media/image609.png"/><Relationship Id="rId95" Type="http://schemas.openxmlformats.org/officeDocument/2006/relationships/customXml" Target="../ink/ink5594.xml"/><Relationship Id="rId22" Type="http://schemas.openxmlformats.org/officeDocument/2006/relationships/customXml" Target="../ink/ink5557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5570.xml"/><Relationship Id="rId64" Type="http://schemas.openxmlformats.org/officeDocument/2006/relationships/customXml" Target="../ink/ink5578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5589.xml"/><Relationship Id="rId12" Type="http://schemas.openxmlformats.org/officeDocument/2006/relationships/customXml" Target="../ink/ink5552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5565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5601.xml"/><Relationship Id="rId54" Type="http://schemas.openxmlformats.org/officeDocument/2006/relationships/customXml" Target="../ink/ink5573.xml"/><Relationship Id="rId70" Type="http://schemas.openxmlformats.org/officeDocument/2006/relationships/customXml" Target="../ink/ink5581.xml"/><Relationship Id="rId75" Type="http://schemas.openxmlformats.org/officeDocument/2006/relationships/customXml" Target="../ink/ink5584.xml"/><Relationship Id="rId91" Type="http://schemas.openxmlformats.org/officeDocument/2006/relationships/customXml" Target="../ink/ink5592.xml"/><Relationship Id="rId96" Type="http://schemas.openxmlformats.org/officeDocument/2006/relationships/customXml" Target="../ink/ink55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49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5560.xml"/><Relationship Id="rId36" Type="http://schemas.openxmlformats.org/officeDocument/2006/relationships/customXml" Target="../ink/ink5564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6" Type="http://schemas.openxmlformats.org/officeDocument/2006/relationships/customXml" Target="../ink/ink5600.xml"/><Relationship Id="rId10" Type="http://schemas.openxmlformats.org/officeDocument/2006/relationships/customXml" Target="../ink/ink5551.xml"/><Relationship Id="rId31" Type="http://schemas.openxmlformats.org/officeDocument/2006/relationships/image" Target="../media/image685.png"/><Relationship Id="rId44" Type="http://schemas.openxmlformats.org/officeDocument/2006/relationships/customXml" Target="../ink/ink5568.xml"/><Relationship Id="rId52" Type="http://schemas.openxmlformats.org/officeDocument/2006/relationships/customXml" Target="../ink/ink5572.xml"/><Relationship Id="rId60" Type="http://schemas.openxmlformats.org/officeDocument/2006/relationships/customXml" Target="../ink/ink5576.xml"/><Relationship Id="rId65" Type="http://schemas.openxmlformats.org/officeDocument/2006/relationships/image" Target="../media/image702.png"/><Relationship Id="rId73" Type="http://schemas.openxmlformats.org/officeDocument/2006/relationships/customXml" Target="../ink/ink5583.xml"/><Relationship Id="rId78" Type="http://schemas.openxmlformats.org/officeDocument/2006/relationships/image" Target="../media/image708.png"/><Relationship Id="rId81" Type="http://schemas.openxmlformats.org/officeDocument/2006/relationships/customXml" Target="../ink/ink5587.xml"/><Relationship Id="rId86" Type="http://schemas.openxmlformats.org/officeDocument/2006/relationships/image" Target="../media/image713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4" Type="http://schemas.openxmlformats.org/officeDocument/2006/relationships/customXml" Target="../ink/ink5548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5555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5563.xml"/><Relationship Id="rId50" Type="http://schemas.openxmlformats.org/officeDocument/2006/relationships/customXml" Target="../ink/ink5571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5599.xml"/><Relationship Id="rId7" Type="http://schemas.openxmlformats.org/officeDocument/2006/relationships/image" Target="../media/image673.png"/><Relationship Id="rId71" Type="http://schemas.openxmlformats.org/officeDocument/2006/relationships/customXml" Target="../ink/ink5582.xml"/><Relationship Id="rId92" Type="http://schemas.openxmlformats.org/officeDocument/2006/relationships/image" Target="../media/image715.png"/><Relationship Id="rId2" Type="http://schemas.openxmlformats.org/officeDocument/2006/relationships/customXml" Target="../ink/ink5547.xml"/><Relationship Id="rId29" Type="http://schemas.openxmlformats.org/officeDocument/2006/relationships/image" Target="../media/image684.png"/><Relationship Id="rId24" Type="http://schemas.openxmlformats.org/officeDocument/2006/relationships/customXml" Target="../ink/ink5558.xml"/><Relationship Id="rId40" Type="http://schemas.openxmlformats.org/officeDocument/2006/relationships/customXml" Target="../ink/ink5566.xml"/><Relationship Id="rId45" Type="http://schemas.openxmlformats.org/officeDocument/2006/relationships/image" Target="../media/image692.png"/><Relationship Id="rId66" Type="http://schemas.openxmlformats.org/officeDocument/2006/relationships/customXml" Target="../ink/ink5579.xml"/><Relationship Id="rId87" Type="http://schemas.openxmlformats.org/officeDocument/2006/relationships/customXml" Target="../ink/ink5590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" Type="http://schemas.openxmlformats.org/officeDocument/2006/relationships/image" Target="../media/image679.png"/><Relationship Id="rId14" Type="http://schemas.openxmlformats.org/officeDocument/2006/relationships/customXml" Target="../ink/ink5553.xml"/><Relationship Id="rId30" Type="http://schemas.openxmlformats.org/officeDocument/2006/relationships/customXml" Target="../ink/ink5561.xml"/><Relationship Id="rId35" Type="http://schemas.openxmlformats.org/officeDocument/2006/relationships/image" Target="../media/image687.png"/><Relationship Id="rId56" Type="http://schemas.openxmlformats.org/officeDocument/2006/relationships/customXml" Target="../ink/ink5574.xml"/><Relationship Id="rId77" Type="http://schemas.openxmlformats.org/officeDocument/2006/relationships/customXml" Target="../ink/ink5585.xml"/><Relationship Id="rId100" Type="http://schemas.openxmlformats.org/officeDocument/2006/relationships/customXml" Target="../ink/ink5597.xml"/><Relationship Id="rId105" Type="http://schemas.openxmlformats.org/officeDocument/2006/relationships/image" Target="../media/image723.png"/><Relationship Id="rId8" Type="http://schemas.openxmlformats.org/officeDocument/2006/relationships/customXml" Target="../ink/ink5550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5593.xml"/><Relationship Id="rId98" Type="http://schemas.openxmlformats.org/officeDocument/2006/relationships/customXml" Target="../ink/ink5596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5569.xml"/><Relationship Id="rId67" Type="http://schemas.openxmlformats.org/officeDocument/2006/relationships/image" Target="../media/image703.png"/><Relationship Id="rId20" Type="http://schemas.openxmlformats.org/officeDocument/2006/relationships/customXml" Target="../ink/ink5556.xml"/><Relationship Id="rId41" Type="http://schemas.openxmlformats.org/officeDocument/2006/relationships/image" Target="../media/image690.png"/><Relationship Id="rId62" Type="http://schemas.openxmlformats.org/officeDocument/2006/relationships/customXml" Target="../ink/ink5577.xml"/><Relationship Id="rId83" Type="http://schemas.openxmlformats.org/officeDocument/2006/relationships/customXml" Target="../ink/ink5588.xml"/><Relationship Id="rId88" Type="http://schemas.openxmlformats.org/officeDocument/2006/relationships/image" Target="../media/image714.png"/></Relationships>
</file>

<file path=ppt/slides/_rels/slide1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14.xml"/><Relationship Id="rId21" Type="http://schemas.openxmlformats.org/officeDocument/2006/relationships/image" Target="../media/image680.png"/><Relationship Id="rId42" Type="http://schemas.openxmlformats.org/officeDocument/2006/relationships/customXml" Target="../ink/ink5622.xml"/><Relationship Id="rId47" Type="http://schemas.openxmlformats.org/officeDocument/2006/relationships/image" Target="../media/image693.png"/><Relationship Id="rId63" Type="http://schemas.openxmlformats.org/officeDocument/2006/relationships/image" Target="../media/image701.png"/><Relationship Id="rId68" Type="http://schemas.openxmlformats.org/officeDocument/2006/relationships/customXml" Target="../ink/ink5635.xml"/><Relationship Id="rId84" Type="http://schemas.openxmlformats.org/officeDocument/2006/relationships/image" Target="../media/image712.png"/><Relationship Id="rId89" Type="http://schemas.openxmlformats.org/officeDocument/2006/relationships/customXml" Target="../ink/ink5646.xml"/><Relationship Id="rId16" Type="http://schemas.openxmlformats.org/officeDocument/2006/relationships/customXml" Target="../ink/ink5609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5617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5630.xml"/><Relationship Id="rId74" Type="http://schemas.openxmlformats.org/officeDocument/2006/relationships/image" Target="../media/image706.png"/><Relationship Id="rId79" Type="http://schemas.openxmlformats.org/officeDocument/2006/relationships/customXml" Target="../ink/ink5641.xml"/><Relationship Id="rId102" Type="http://schemas.openxmlformats.org/officeDocument/2006/relationships/customXml" Target="../ink/ink5653.xml"/><Relationship Id="rId5" Type="http://schemas.openxmlformats.org/officeDocument/2006/relationships/image" Target="../media/image672.png"/><Relationship Id="rId90" Type="http://schemas.openxmlformats.org/officeDocument/2006/relationships/image" Target="../media/image609.png"/><Relationship Id="rId95" Type="http://schemas.openxmlformats.org/officeDocument/2006/relationships/customXml" Target="../ink/ink5649.xml"/><Relationship Id="rId22" Type="http://schemas.openxmlformats.org/officeDocument/2006/relationships/customXml" Target="../ink/ink5612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5625.xml"/><Relationship Id="rId64" Type="http://schemas.openxmlformats.org/officeDocument/2006/relationships/customXml" Target="../ink/ink5633.xml"/><Relationship Id="rId69" Type="http://schemas.openxmlformats.org/officeDocument/2006/relationships/image" Target="../media/image704.png"/><Relationship Id="rId80" Type="http://schemas.openxmlformats.org/officeDocument/2006/relationships/image" Target="../media/image709.png"/><Relationship Id="rId85" Type="http://schemas.openxmlformats.org/officeDocument/2006/relationships/customXml" Target="../ink/ink5644.xml"/><Relationship Id="rId12" Type="http://schemas.openxmlformats.org/officeDocument/2006/relationships/customXml" Target="../ink/ink5607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5620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5656.xml"/><Relationship Id="rId54" Type="http://schemas.openxmlformats.org/officeDocument/2006/relationships/customXml" Target="../ink/ink5628.xml"/><Relationship Id="rId70" Type="http://schemas.openxmlformats.org/officeDocument/2006/relationships/customXml" Target="../ink/ink5636.xml"/><Relationship Id="rId75" Type="http://schemas.openxmlformats.org/officeDocument/2006/relationships/customXml" Target="../ink/ink5639.xml"/><Relationship Id="rId91" Type="http://schemas.openxmlformats.org/officeDocument/2006/relationships/customXml" Target="../ink/ink5647.xml"/><Relationship Id="rId96" Type="http://schemas.openxmlformats.org/officeDocument/2006/relationships/customXml" Target="../ink/ink56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04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5615.xml"/><Relationship Id="rId36" Type="http://schemas.openxmlformats.org/officeDocument/2006/relationships/customXml" Target="../ink/ink5619.xml"/><Relationship Id="rId49" Type="http://schemas.openxmlformats.org/officeDocument/2006/relationships/image" Target="../media/image694.png"/><Relationship Id="rId57" Type="http://schemas.openxmlformats.org/officeDocument/2006/relationships/image" Target="../media/image698.png"/><Relationship Id="rId106" Type="http://schemas.openxmlformats.org/officeDocument/2006/relationships/customXml" Target="../ink/ink5655.xml"/><Relationship Id="rId10" Type="http://schemas.openxmlformats.org/officeDocument/2006/relationships/customXml" Target="../ink/ink5606.xml"/><Relationship Id="rId31" Type="http://schemas.openxmlformats.org/officeDocument/2006/relationships/image" Target="../media/image685.png"/><Relationship Id="rId44" Type="http://schemas.openxmlformats.org/officeDocument/2006/relationships/customXml" Target="../ink/ink5623.xml"/><Relationship Id="rId52" Type="http://schemas.openxmlformats.org/officeDocument/2006/relationships/customXml" Target="../ink/ink5627.xml"/><Relationship Id="rId60" Type="http://schemas.openxmlformats.org/officeDocument/2006/relationships/customXml" Target="../ink/ink5631.xml"/><Relationship Id="rId65" Type="http://schemas.openxmlformats.org/officeDocument/2006/relationships/image" Target="../media/image702.png"/><Relationship Id="rId73" Type="http://schemas.openxmlformats.org/officeDocument/2006/relationships/customXml" Target="../ink/ink5638.xml"/><Relationship Id="rId78" Type="http://schemas.openxmlformats.org/officeDocument/2006/relationships/image" Target="../media/image708.png"/><Relationship Id="rId81" Type="http://schemas.openxmlformats.org/officeDocument/2006/relationships/customXml" Target="../ink/ink5642.xml"/><Relationship Id="rId86" Type="http://schemas.openxmlformats.org/officeDocument/2006/relationships/image" Target="../media/image713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4" Type="http://schemas.openxmlformats.org/officeDocument/2006/relationships/customXml" Target="../ink/ink5603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5610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5618.xml"/><Relationship Id="rId50" Type="http://schemas.openxmlformats.org/officeDocument/2006/relationships/customXml" Target="../ink/ink5626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5654.xml"/><Relationship Id="rId7" Type="http://schemas.openxmlformats.org/officeDocument/2006/relationships/image" Target="../media/image673.png"/><Relationship Id="rId71" Type="http://schemas.openxmlformats.org/officeDocument/2006/relationships/customXml" Target="../ink/ink5637.xml"/><Relationship Id="rId92" Type="http://schemas.openxmlformats.org/officeDocument/2006/relationships/image" Target="../media/image715.png"/><Relationship Id="rId2" Type="http://schemas.openxmlformats.org/officeDocument/2006/relationships/customXml" Target="../ink/ink5602.xml"/><Relationship Id="rId29" Type="http://schemas.openxmlformats.org/officeDocument/2006/relationships/image" Target="../media/image684.png"/><Relationship Id="rId24" Type="http://schemas.openxmlformats.org/officeDocument/2006/relationships/customXml" Target="../ink/ink5613.xml"/><Relationship Id="rId40" Type="http://schemas.openxmlformats.org/officeDocument/2006/relationships/customXml" Target="../ink/ink5621.xml"/><Relationship Id="rId45" Type="http://schemas.openxmlformats.org/officeDocument/2006/relationships/image" Target="../media/image692.png"/><Relationship Id="rId66" Type="http://schemas.openxmlformats.org/officeDocument/2006/relationships/customXml" Target="../ink/ink5634.xml"/><Relationship Id="rId87" Type="http://schemas.openxmlformats.org/officeDocument/2006/relationships/customXml" Target="../ink/ink5645.xml"/><Relationship Id="rId110" Type="http://schemas.openxmlformats.org/officeDocument/2006/relationships/customXml" Target="../ink/ink5657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" Type="http://schemas.openxmlformats.org/officeDocument/2006/relationships/image" Target="../media/image679.png"/><Relationship Id="rId14" Type="http://schemas.openxmlformats.org/officeDocument/2006/relationships/customXml" Target="../ink/ink5608.xml"/><Relationship Id="rId30" Type="http://schemas.openxmlformats.org/officeDocument/2006/relationships/customXml" Target="../ink/ink5616.xml"/><Relationship Id="rId35" Type="http://schemas.openxmlformats.org/officeDocument/2006/relationships/image" Target="../media/image687.png"/><Relationship Id="rId56" Type="http://schemas.openxmlformats.org/officeDocument/2006/relationships/customXml" Target="../ink/ink5629.xml"/><Relationship Id="rId77" Type="http://schemas.openxmlformats.org/officeDocument/2006/relationships/customXml" Target="../ink/ink5640.xml"/><Relationship Id="rId100" Type="http://schemas.openxmlformats.org/officeDocument/2006/relationships/customXml" Target="../ink/ink5652.xml"/><Relationship Id="rId105" Type="http://schemas.openxmlformats.org/officeDocument/2006/relationships/image" Target="../media/image723.png"/><Relationship Id="rId8" Type="http://schemas.openxmlformats.org/officeDocument/2006/relationships/customXml" Target="../ink/ink5605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5648.xml"/><Relationship Id="rId98" Type="http://schemas.openxmlformats.org/officeDocument/2006/relationships/customXml" Target="../ink/ink5651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5624.xml"/><Relationship Id="rId67" Type="http://schemas.openxmlformats.org/officeDocument/2006/relationships/image" Target="../media/image703.png"/><Relationship Id="rId20" Type="http://schemas.openxmlformats.org/officeDocument/2006/relationships/customXml" Target="../ink/ink5611.xml"/><Relationship Id="rId41" Type="http://schemas.openxmlformats.org/officeDocument/2006/relationships/image" Target="../media/image690.png"/><Relationship Id="rId62" Type="http://schemas.openxmlformats.org/officeDocument/2006/relationships/customXml" Target="../ink/ink5632.xml"/><Relationship Id="rId83" Type="http://schemas.openxmlformats.org/officeDocument/2006/relationships/customXml" Target="../ink/ink5643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/Relationships>
</file>

<file path=ppt/slides/_rels/slide1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5678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6" Type="http://schemas.openxmlformats.org/officeDocument/2006/relationships/customXml" Target="../ink/ink5665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5673.xml"/><Relationship Id="rId37" Type="http://schemas.openxmlformats.org/officeDocument/2006/relationships/image" Target="../media/image688.png"/><Relationship Id="rId53" Type="http://schemas.openxmlformats.org/officeDocument/2006/relationships/image" Target="../media/image696.png"/><Relationship Id="rId58" Type="http://schemas.openxmlformats.org/officeDocument/2006/relationships/customXml" Target="../ink/ink5686.xml"/><Relationship Id="rId74" Type="http://schemas.openxmlformats.org/officeDocument/2006/relationships/image" Target="../media/image706.png"/><Relationship Id="rId79" Type="http://schemas.openxmlformats.org/officeDocument/2006/relationships/customXml" Target="../ink/ink5697.xml"/><Relationship Id="rId102" Type="http://schemas.openxmlformats.org/officeDocument/2006/relationships/customXml" Target="../ink/ink5709.xml"/><Relationship Id="rId123" Type="http://schemas.openxmlformats.org/officeDocument/2006/relationships/image" Target="../media/image732.png"/><Relationship Id="rId128" Type="http://schemas.openxmlformats.org/officeDocument/2006/relationships/customXml" Target="../ink/ink5722.xml"/><Relationship Id="rId5" Type="http://schemas.openxmlformats.org/officeDocument/2006/relationships/image" Target="../media/image672.png"/><Relationship Id="rId90" Type="http://schemas.openxmlformats.org/officeDocument/2006/relationships/image" Target="../media/image609.png"/><Relationship Id="rId95" Type="http://schemas.openxmlformats.org/officeDocument/2006/relationships/customXml" Target="../ink/ink5705.xml"/><Relationship Id="rId22" Type="http://schemas.openxmlformats.org/officeDocument/2006/relationships/customXml" Target="../ink/ink5668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5681.xml"/><Relationship Id="rId64" Type="http://schemas.openxmlformats.org/officeDocument/2006/relationships/customXml" Target="../ink/ink5689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18" Type="http://schemas.openxmlformats.org/officeDocument/2006/relationships/customXml" Target="../ink/ink5717.xml"/><Relationship Id="rId134" Type="http://schemas.openxmlformats.org/officeDocument/2006/relationships/customXml" Target="../ink/ink5725.xml"/><Relationship Id="rId80" Type="http://schemas.openxmlformats.org/officeDocument/2006/relationships/image" Target="../media/image709.png"/><Relationship Id="rId85" Type="http://schemas.openxmlformats.org/officeDocument/2006/relationships/customXml" Target="../ink/ink5700.xml"/><Relationship Id="rId12" Type="http://schemas.openxmlformats.org/officeDocument/2006/relationships/customXml" Target="../ink/ink5663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5676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5712.xml"/><Relationship Id="rId124" Type="http://schemas.openxmlformats.org/officeDocument/2006/relationships/customXml" Target="../ink/ink5720.xml"/><Relationship Id="rId129" Type="http://schemas.openxmlformats.org/officeDocument/2006/relationships/image" Target="../media/image735.png"/><Relationship Id="rId54" Type="http://schemas.openxmlformats.org/officeDocument/2006/relationships/customXml" Target="../ink/ink5684.xml"/><Relationship Id="rId70" Type="http://schemas.openxmlformats.org/officeDocument/2006/relationships/customXml" Target="../ink/ink5692.xml"/><Relationship Id="rId75" Type="http://schemas.openxmlformats.org/officeDocument/2006/relationships/customXml" Target="../ink/ink5695.xml"/><Relationship Id="rId91" Type="http://schemas.openxmlformats.org/officeDocument/2006/relationships/customXml" Target="../ink/ink5703.xml"/><Relationship Id="rId96" Type="http://schemas.openxmlformats.org/officeDocument/2006/relationships/customXml" Target="../ink/ink57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60.xml"/><Relationship Id="rId23" Type="http://schemas.openxmlformats.org/officeDocument/2006/relationships/image" Target="../media/image681.png"/><Relationship Id="rId28" Type="http://schemas.openxmlformats.org/officeDocument/2006/relationships/customXml" Target="../ink/ink5671.xml"/><Relationship Id="rId49" Type="http://schemas.openxmlformats.org/officeDocument/2006/relationships/image" Target="../media/image694.png"/><Relationship Id="rId114" Type="http://schemas.openxmlformats.org/officeDocument/2006/relationships/customXml" Target="../ink/ink5715.xml"/><Relationship Id="rId119" Type="http://schemas.openxmlformats.org/officeDocument/2006/relationships/image" Target="../media/image730.png"/><Relationship Id="rId44" Type="http://schemas.openxmlformats.org/officeDocument/2006/relationships/customXml" Target="../ink/ink5679.xml"/><Relationship Id="rId60" Type="http://schemas.openxmlformats.org/officeDocument/2006/relationships/customXml" Target="../ink/ink5687.xml"/><Relationship Id="rId65" Type="http://schemas.openxmlformats.org/officeDocument/2006/relationships/image" Target="../media/image702.png"/><Relationship Id="rId81" Type="http://schemas.openxmlformats.org/officeDocument/2006/relationships/customXml" Target="../ink/ink5698.xml"/><Relationship Id="rId86" Type="http://schemas.openxmlformats.org/officeDocument/2006/relationships/image" Target="../media/image713.png"/><Relationship Id="rId130" Type="http://schemas.openxmlformats.org/officeDocument/2006/relationships/customXml" Target="../ink/ink5723.xml"/><Relationship Id="rId135" Type="http://schemas.openxmlformats.org/officeDocument/2006/relationships/image" Target="../media/image738.png"/><Relationship Id="rId13" Type="http://schemas.openxmlformats.org/officeDocument/2006/relationships/image" Target="../media/image676.png"/><Relationship Id="rId18" Type="http://schemas.openxmlformats.org/officeDocument/2006/relationships/customXml" Target="../ink/ink5666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5674.xml"/><Relationship Id="rId50" Type="http://schemas.openxmlformats.org/officeDocument/2006/relationships/customXml" Target="../ink/ink5682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5710.xml"/><Relationship Id="rId120" Type="http://schemas.openxmlformats.org/officeDocument/2006/relationships/customXml" Target="../ink/ink5718.xml"/><Relationship Id="rId125" Type="http://schemas.openxmlformats.org/officeDocument/2006/relationships/image" Target="../media/image733.png"/><Relationship Id="rId7" Type="http://schemas.openxmlformats.org/officeDocument/2006/relationships/image" Target="../media/image673.png"/><Relationship Id="rId71" Type="http://schemas.openxmlformats.org/officeDocument/2006/relationships/customXml" Target="../ink/ink5693.xml"/><Relationship Id="rId92" Type="http://schemas.openxmlformats.org/officeDocument/2006/relationships/image" Target="../media/image715.png"/><Relationship Id="rId2" Type="http://schemas.openxmlformats.org/officeDocument/2006/relationships/customXml" Target="../ink/ink5658.xml"/><Relationship Id="rId29" Type="http://schemas.openxmlformats.org/officeDocument/2006/relationships/image" Target="../media/image684.png"/><Relationship Id="rId24" Type="http://schemas.openxmlformats.org/officeDocument/2006/relationships/customXml" Target="../ink/ink5669.xml"/><Relationship Id="rId40" Type="http://schemas.openxmlformats.org/officeDocument/2006/relationships/customXml" Target="../ink/ink5677.xml"/><Relationship Id="rId45" Type="http://schemas.openxmlformats.org/officeDocument/2006/relationships/image" Target="../media/image692.png"/><Relationship Id="rId66" Type="http://schemas.openxmlformats.org/officeDocument/2006/relationships/customXml" Target="../ink/ink5690.xml"/><Relationship Id="rId87" Type="http://schemas.openxmlformats.org/officeDocument/2006/relationships/customXml" Target="../ink/ink5701.xml"/><Relationship Id="rId110" Type="http://schemas.openxmlformats.org/officeDocument/2006/relationships/customXml" Target="../ink/ink5713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5726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" Type="http://schemas.openxmlformats.org/officeDocument/2006/relationships/image" Target="../media/image679.png"/><Relationship Id="rId14" Type="http://schemas.openxmlformats.org/officeDocument/2006/relationships/customXml" Target="../ink/ink5664.xml"/><Relationship Id="rId30" Type="http://schemas.openxmlformats.org/officeDocument/2006/relationships/customXml" Target="../ink/ink5672.xml"/><Relationship Id="rId35" Type="http://schemas.openxmlformats.org/officeDocument/2006/relationships/image" Target="../media/image687.png"/><Relationship Id="rId56" Type="http://schemas.openxmlformats.org/officeDocument/2006/relationships/customXml" Target="../ink/ink5685.xml"/><Relationship Id="rId77" Type="http://schemas.openxmlformats.org/officeDocument/2006/relationships/customXml" Target="../ink/ink5696.xml"/><Relationship Id="rId100" Type="http://schemas.openxmlformats.org/officeDocument/2006/relationships/customXml" Target="../ink/ink5708.xml"/><Relationship Id="rId105" Type="http://schemas.openxmlformats.org/officeDocument/2006/relationships/image" Target="../media/image723.png"/><Relationship Id="rId126" Type="http://schemas.openxmlformats.org/officeDocument/2006/relationships/customXml" Target="../ink/ink5721.xml"/><Relationship Id="rId8" Type="http://schemas.openxmlformats.org/officeDocument/2006/relationships/customXml" Target="../ink/ink5661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5704.xml"/><Relationship Id="rId98" Type="http://schemas.openxmlformats.org/officeDocument/2006/relationships/customXml" Target="../ink/ink5707.xml"/><Relationship Id="rId121" Type="http://schemas.openxmlformats.org/officeDocument/2006/relationships/image" Target="../media/image731.png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5680.xml"/><Relationship Id="rId67" Type="http://schemas.openxmlformats.org/officeDocument/2006/relationships/image" Target="../media/image703.png"/><Relationship Id="rId116" Type="http://schemas.openxmlformats.org/officeDocument/2006/relationships/customXml" Target="../ink/ink5716.xml"/><Relationship Id="rId137" Type="http://schemas.openxmlformats.org/officeDocument/2006/relationships/image" Target="../media/image739.png"/><Relationship Id="rId20" Type="http://schemas.openxmlformats.org/officeDocument/2006/relationships/customXml" Target="../ink/ink5667.xml"/><Relationship Id="rId41" Type="http://schemas.openxmlformats.org/officeDocument/2006/relationships/image" Target="../media/image690.png"/><Relationship Id="rId62" Type="http://schemas.openxmlformats.org/officeDocument/2006/relationships/customXml" Target="../ink/ink5688.xml"/><Relationship Id="rId83" Type="http://schemas.openxmlformats.org/officeDocument/2006/relationships/customXml" Target="../ink/ink5699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5724.xml"/><Relationship Id="rId15" Type="http://schemas.openxmlformats.org/officeDocument/2006/relationships/image" Target="../media/image677.png"/><Relationship Id="rId36" Type="http://schemas.openxmlformats.org/officeDocument/2006/relationships/customXml" Target="../ink/ink5675.xml"/><Relationship Id="rId57" Type="http://schemas.openxmlformats.org/officeDocument/2006/relationships/image" Target="../media/image698.png"/><Relationship Id="rId106" Type="http://schemas.openxmlformats.org/officeDocument/2006/relationships/customXml" Target="../ink/ink5711.xml"/><Relationship Id="rId127" Type="http://schemas.openxmlformats.org/officeDocument/2006/relationships/image" Target="../media/image734.png"/><Relationship Id="rId10" Type="http://schemas.openxmlformats.org/officeDocument/2006/relationships/customXml" Target="../ink/ink5662.xml"/><Relationship Id="rId31" Type="http://schemas.openxmlformats.org/officeDocument/2006/relationships/image" Target="../media/image685.png"/><Relationship Id="rId52" Type="http://schemas.openxmlformats.org/officeDocument/2006/relationships/customXml" Target="../ink/ink5683.xml"/><Relationship Id="rId73" Type="http://schemas.openxmlformats.org/officeDocument/2006/relationships/customXml" Target="../ink/ink5694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5719.xml"/><Relationship Id="rId4" Type="http://schemas.openxmlformats.org/officeDocument/2006/relationships/customXml" Target="../ink/ink5659.xml"/><Relationship Id="rId9" Type="http://schemas.openxmlformats.org/officeDocument/2006/relationships/image" Target="../media/image674.png"/><Relationship Id="rId26" Type="http://schemas.openxmlformats.org/officeDocument/2006/relationships/customXml" Target="../ink/ink5670.xml"/><Relationship Id="rId47" Type="http://schemas.openxmlformats.org/officeDocument/2006/relationships/image" Target="../media/image693.png"/><Relationship Id="rId68" Type="http://schemas.openxmlformats.org/officeDocument/2006/relationships/customXml" Target="../ink/ink5691.xml"/><Relationship Id="rId89" Type="http://schemas.openxmlformats.org/officeDocument/2006/relationships/customXml" Target="../ink/ink5702.xml"/><Relationship Id="rId112" Type="http://schemas.openxmlformats.org/officeDocument/2006/relationships/customXml" Target="../ink/ink5714.xml"/><Relationship Id="rId133" Type="http://schemas.openxmlformats.org/officeDocument/2006/relationships/image" Target="../media/image737.png"/></Relationships>
</file>

<file path=ppt/slides/_rels/slide15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5747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5796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5742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5791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5774.xml"/><Relationship Id="rId22" Type="http://schemas.openxmlformats.org/officeDocument/2006/relationships/customXml" Target="../ink/ink5737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5750.xml"/><Relationship Id="rId64" Type="http://schemas.openxmlformats.org/officeDocument/2006/relationships/customXml" Target="../ink/ink5758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18" Type="http://schemas.openxmlformats.org/officeDocument/2006/relationships/customXml" Target="../ink/ink5786.xml"/><Relationship Id="rId134" Type="http://schemas.openxmlformats.org/officeDocument/2006/relationships/customXml" Target="../ink/ink5794.xml"/><Relationship Id="rId139" Type="http://schemas.openxmlformats.org/officeDocument/2006/relationships/image" Target="../media/image741.png"/><Relationship Id="rId80" Type="http://schemas.openxmlformats.org/officeDocument/2006/relationships/image" Target="../media/image709.png"/><Relationship Id="rId85" Type="http://schemas.openxmlformats.org/officeDocument/2006/relationships/customXml" Target="../ink/ink5769.xml"/><Relationship Id="rId150" Type="http://schemas.openxmlformats.org/officeDocument/2006/relationships/customXml" Target="../ink/ink5802.xml"/><Relationship Id="rId12" Type="http://schemas.openxmlformats.org/officeDocument/2006/relationships/customXml" Target="../ink/ink5732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5745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5781.xml"/><Relationship Id="rId124" Type="http://schemas.openxmlformats.org/officeDocument/2006/relationships/customXml" Target="../ink/ink5789.xml"/><Relationship Id="rId129" Type="http://schemas.openxmlformats.org/officeDocument/2006/relationships/image" Target="../media/image735.png"/><Relationship Id="rId54" Type="http://schemas.openxmlformats.org/officeDocument/2006/relationships/customXml" Target="../ink/ink5753.xml"/><Relationship Id="rId70" Type="http://schemas.openxmlformats.org/officeDocument/2006/relationships/customXml" Target="../ink/ink5761.xml"/><Relationship Id="rId75" Type="http://schemas.openxmlformats.org/officeDocument/2006/relationships/customXml" Target="../ink/ink5764.xml"/><Relationship Id="rId91" Type="http://schemas.openxmlformats.org/officeDocument/2006/relationships/customXml" Target="../ink/ink5772.xml"/><Relationship Id="rId96" Type="http://schemas.openxmlformats.org/officeDocument/2006/relationships/customXml" Target="../ink/ink5775.xml"/><Relationship Id="rId140" Type="http://schemas.openxmlformats.org/officeDocument/2006/relationships/customXml" Target="../ink/ink5797.xml"/><Relationship Id="rId145" Type="http://schemas.openxmlformats.org/officeDocument/2006/relationships/image" Target="../media/image7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29.xml"/><Relationship Id="rId23" Type="http://schemas.openxmlformats.org/officeDocument/2006/relationships/image" Target="../media/image681.png"/><Relationship Id="rId28" Type="http://schemas.openxmlformats.org/officeDocument/2006/relationships/customXml" Target="../ink/ink5740.xml"/><Relationship Id="rId49" Type="http://schemas.openxmlformats.org/officeDocument/2006/relationships/image" Target="../media/image694.png"/><Relationship Id="rId114" Type="http://schemas.openxmlformats.org/officeDocument/2006/relationships/customXml" Target="../ink/ink5784.xml"/><Relationship Id="rId119" Type="http://schemas.openxmlformats.org/officeDocument/2006/relationships/image" Target="../media/image730.png"/><Relationship Id="rId44" Type="http://schemas.openxmlformats.org/officeDocument/2006/relationships/customXml" Target="../ink/ink5748.xml"/><Relationship Id="rId60" Type="http://schemas.openxmlformats.org/officeDocument/2006/relationships/customXml" Target="../ink/ink5756.xml"/><Relationship Id="rId65" Type="http://schemas.openxmlformats.org/officeDocument/2006/relationships/image" Target="../media/image702.png"/><Relationship Id="rId81" Type="http://schemas.openxmlformats.org/officeDocument/2006/relationships/customXml" Target="../ink/ink5767.xml"/><Relationship Id="rId86" Type="http://schemas.openxmlformats.org/officeDocument/2006/relationships/image" Target="../media/image713.png"/><Relationship Id="rId130" Type="http://schemas.openxmlformats.org/officeDocument/2006/relationships/customXml" Target="../ink/ink5792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3" Type="http://schemas.openxmlformats.org/officeDocument/2006/relationships/image" Target="../media/image676.png"/><Relationship Id="rId18" Type="http://schemas.openxmlformats.org/officeDocument/2006/relationships/customXml" Target="../ink/ink5735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5743.xml"/><Relationship Id="rId50" Type="http://schemas.openxmlformats.org/officeDocument/2006/relationships/customXml" Target="../ink/ink5751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5779.xml"/><Relationship Id="rId120" Type="http://schemas.openxmlformats.org/officeDocument/2006/relationships/customXml" Target="../ink/ink5787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5800.xml"/><Relationship Id="rId7" Type="http://schemas.openxmlformats.org/officeDocument/2006/relationships/image" Target="../media/image673.png"/><Relationship Id="rId71" Type="http://schemas.openxmlformats.org/officeDocument/2006/relationships/customXml" Target="../ink/ink5762.xml"/><Relationship Id="rId92" Type="http://schemas.openxmlformats.org/officeDocument/2006/relationships/image" Target="../media/image715.png"/><Relationship Id="rId2" Type="http://schemas.openxmlformats.org/officeDocument/2006/relationships/customXml" Target="../ink/ink5727.xml"/><Relationship Id="rId29" Type="http://schemas.openxmlformats.org/officeDocument/2006/relationships/image" Target="../media/image684.png"/><Relationship Id="rId24" Type="http://schemas.openxmlformats.org/officeDocument/2006/relationships/customXml" Target="../ink/ink5738.xml"/><Relationship Id="rId40" Type="http://schemas.openxmlformats.org/officeDocument/2006/relationships/customXml" Target="../ink/ink5746.xml"/><Relationship Id="rId45" Type="http://schemas.openxmlformats.org/officeDocument/2006/relationships/image" Target="../media/image692.png"/><Relationship Id="rId66" Type="http://schemas.openxmlformats.org/officeDocument/2006/relationships/customXml" Target="../ink/ink5759.xml"/><Relationship Id="rId87" Type="http://schemas.openxmlformats.org/officeDocument/2006/relationships/customXml" Target="../ink/ink5770.xml"/><Relationship Id="rId110" Type="http://schemas.openxmlformats.org/officeDocument/2006/relationships/customXml" Target="../ink/ink5782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5795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5803.xml"/><Relationship Id="rId19" Type="http://schemas.openxmlformats.org/officeDocument/2006/relationships/image" Target="../media/image679.png"/><Relationship Id="rId14" Type="http://schemas.openxmlformats.org/officeDocument/2006/relationships/customXml" Target="../ink/ink5733.xml"/><Relationship Id="rId30" Type="http://schemas.openxmlformats.org/officeDocument/2006/relationships/customXml" Target="../ink/ink5741.xml"/><Relationship Id="rId35" Type="http://schemas.openxmlformats.org/officeDocument/2006/relationships/image" Target="../media/image687.png"/><Relationship Id="rId56" Type="http://schemas.openxmlformats.org/officeDocument/2006/relationships/customXml" Target="../ink/ink5754.xml"/><Relationship Id="rId77" Type="http://schemas.openxmlformats.org/officeDocument/2006/relationships/customXml" Target="../ink/ink5765.xml"/><Relationship Id="rId100" Type="http://schemas.openxmlformats.org/officeDocument/2006/relationships/customXml" Target="../ink/ink5777.xml"/><Relationship Id="rId105" Type="http://schemas.openxmlformats.org/officeDocument/2006/relationships/image" Target="../media/image723.png"/><Relationship Id="rId126" Type="http://schemas.openxmlformats.org/officeDocument/2006/relationships/customXml" Target="../ink/ink5790.xml"/><Relationship Id="rId147" Type="http://schemas.openxmlformats.org/officeDocument/2006/relationships/image" Target="../media/image745.png"/><Relationship Id="rId8" Type="http://schemas.openxmlformats.org/officeDocument/2006/relationships/customXml" Target="../ink/ink5730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5773.xml"/><Relationship Id="rId98" Type="http://schemas.openxmlformats.org/officeDocument/2006/relationships/customXml" Target="../ink/ink5776.xml"/><Relationship Id="rId121" Type="http://schemas.openxmlformats.org/officeDocument/2006/relationships/image" Target="../media/image731.png"/><Relationship Id="rId142" Type="http://schemas.openxmlformats.org/officeDocument/2006/relationships/customXml" Target="../ink/ink5798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5749.xml"/><Relationship Id="rId67" Type="http://schemas.openxmlformats.org/officeDocument/2006/relationships/image" Target="../media/image703.png"/><Relationship Id="rId116" Type="http://schemas.openxmlformats.org/officeDocument/2006/relationships/customXml" Target="../ink/ink5785.xml"/><Relationship Id="rId137" Type="http://schemas.openxmlformats.org/officeDocument/2006/relationships/image" Target="../media/image740.png"/><Relationship Id="rId20" Type="http://schemas.openxmlformats.org/officeDocument/2006/relationships/customXml" Target="../ink/ink5736.xml"/><Relationship Id="rId41" Type="http://schemas.openxmlformats.org/officeDocument/2006/relationships/image" Target="../media/image690.png"/><Relationship Id="rId62" Type="http://schemas.openxmlformats.org/officeDocument/2006/relationships/customXml" Target="../ink/ink5757.xml"/><Relationship Id="rId83" Type="http://schemas.openxmlformats.org/officeDocument/2006/relationships/customXml" Target="../ink/ink5768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5793.xml"/><Relationship Id="rId153" Type="http://schemas.openxmlformats.org/officeDocument/2006/relationships/image" Target="../media/image739.png"/><Relationship Id="rId15" Type="http://schemas.openxmlformats.org/officeDocument/2006/relationships/image" Target="../media/image677.png"/><Relationship Id="rId36" Type="http://schemas.openxmlformats.org/officeDocument/2006/relationships/customXml" Target="../ink/ink5744.xml"/><Relationship Id="rId57" Type="http://schemas.openxmlformats.org/officeDocument/2006/relationships/image" Target="../media/image698.png"/><Relationship Id="rId106" Type="http://schemas.openxmlformats.org/officeDocument/2006/relationships/customXml" Target="../ink/ink5780.xml"/><Relationship Id="rId127" Type="http://schemas.openxmlformats.org/officeDocument/2006/relationships/image" Target="../media/image734.png"/><Relationship Id="rId10" Type="http://schemas.openxmlformats.org/officeDocument/2006/relationships/customXml" Target="../ink/ink5731.xml"/><Relationship Id="rId31" Type="http://schemas.openxmlformats.org/officeDocument/2006/relationships/image" Target="../media/image685.png"/><Relationship Id="rId52" Type="http://schemas.openxmlformats.org/officeDocument/2006/relationships/customXml" Target="../ink/ink5752.xml"/><Relationship Id="rId73" Type="http://schemas.openxmlformats.org/officeDocument/2006/relationships/customXml" Target="../ink/ink5763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5788.xml"/><Relationship Id="rId143" Type="http://schemas.openxmlformats.org/officeDocument/2006/relationships/image" Target="../media/image743.png"/><Relationship Id="rId148" Type="http://schemas.openxmlformats.org/officeDocument/2006/relationships/customXml" Target="../ink/ink5801.xml"/><Relationship Id="rId4" Type="http://schemas.openxmlformats.org/officeDocument/2006/relationships/customXml" Target="../ink/ink5728.xml"/><Relationship Id="rId9" Type="http://schemas.openxmlformats.org/officeDocument/2006/relationships/image" Target="../media/image674.png"/><Relationship Id="rId26" Type="http://schemas.openxmlformats.org/officeDocument/2006/relationships/customXml" Target="../ink/ink5739.xml"/><Relationship Id="rId47" Type="http://schemas.openxmlformats.org/officeDocument/2006/relationships/image" Target="../media/image693.png"/><Relationship Id="rId68" Type="http://schemas.openxmlformats.org/officeDocument/2006/relationships/customXml" Target="../ink/ink5760.xml"/><Relationship Id="rId89" Type="http://schemas.openxmlformats.org/officeDocument/2006/relationships/customXml" Target="../ink/ink5771.xml"/><Relationship Id="rId112" Type="http://schemas.openxmlformats.org/officeDocument/2006/relationships/customXml" Target="../ink/ink5783.xml"/><Relationship Id="rId133" Type="http://schemas.openxmlformats.org/officeDocument/2006/relationships/image" Target="../media/image737.png"/><Relationship Id="rId16" Type="http://schemas.openxmlformats.org/officeDocument/2006/relationships/customXml" Target="../ink/ink5734.xml"/><Relationship Id="rId37" Type="http://schemas.openxmlformats.org/officeDocument/2006/relationships/image" Target="../media/image688.png"/><Relationship Id="rId58" Type="http://schemas.openxmlformats.org/officeDocument/2006/relationships/customXml" Target="../ink/ink5755.xml"/><Relationship Id="rId79" Type="http://schemas.openxmlformats.org/officeDocument/2006/relationships/customXml" Target="../ink/ink5766.xml"/><Relationship Id="rId102" Type="http://schemas.openxmlformats.org/officeDocument/2006/relationships/customXml" Target="../ink/ink5778.xml"/><Relationship Id="rId123" Type="http://schemas.openxmlformats.org/officeDocument/2006/relationships/image" Target="../media/image732.png"/><Relationship Id="rId144" Type="http://schemas.openxmlformats.org/officeDocument/2006/relationships/customXml" Target="../ink/ink5799.xml"/><Relationship Id="rId90" Type="http://schemas.openxmlformats.org/officeDocument/2006/relationships/image" Target="../media/image609.png"/></Relationships>
</file>

<file path=ppt/slides/_rels/slide15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5824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5873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5819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5868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5851.xml"/><Relationship Id="rId22" Type="http://schemas.openxmlformats.org/officeDocument/2006/relationships/customXml" Target="../ink/ink5814.xml"/><Relationship Id="rId27" Type="http://schemas.openxmlformats.org/officeDocument/2006/relationships/image" Target="../media/image683.png"/><Relationship Id="rId43" Type="http://schemas.openxmlformats.org/officeDocument/2006/relationships/image" Target="../media/image691.png"/><Relationship Id="rId48" Type="http://schemas.openxmlformats.org/officeDocument/2006/relationships/customXml" Target="../ink/ink5827.xml"/><Relationship Id="rId64" Type="http://schemas.openxmlformats.org/officeDocument/2006/relationships/customXml" Target="../ink/ink5835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18" Type="http://schemas.openxmlformats.org/officeDocument/2006/relationships/customXml" Target="../ink/ink5863.xml"/><Relationship Id="rId134" Type="http://schemas.openxmlformats.org/officeDocument/2006/relationships/customXml" Target="../ink/ink5871.xml"/><Relationship Id="rId139" Type="http://schemas.openxmlformats.org/officeDocument/2006/relationships/image" Target="../media/image741.png"/><Relationship Id="rId80" Type="http://schemas.openxmlformats.org/officeDocument/2006/relationships/image" Target="../media/image709.png"/><Relationship Id="rId85" Type="http://schemas.openxmlformats.org/officeDocument/2006/relationships/customXml" Target="../ink/ink5846.xml"/><Relationship Id="rId150" Type="http://schemas.openxmlformats.org/officeDocument/2006/relationships/customXml" Target="../ink/ink5879.xml"/><Relationship Id="rId155" Type="http://schemas.openxmlformats.org/officeDocument/2006/relationships/image" Target="../media/image739.png"/><Relationship Id="rId12" Type="http://schemas.openxmlformats.org/officeDocument/2006/relationships/customXml" Target="../ink/ink5809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5822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5858.xml"/><Relationship Id="rId124" Type="http://schemas.openxmlformats.org/officeDocument/2006/relationships/customXml" Target="../ink/ink5866.xml"/><Relationship Id="rId129" Type="http://schemas.openxmlformats.org/officeDocument/2006/relationships/image" Target="../media/image735.png"/><Relationship Id="rId54" Type="http://schemas.openxmlformats.org/officeDocument/2006/relationships/customXml" Target="../ink/ink5830.xml"/><Relationship Id="rId70" Type="http://schemas.openxmlformats.org/officeDocument/2006/relationships/customXml" Target="../ink/ink5838.xml"/><Relationship Id="rId75" Type="http://schemas.openxmlformats.org/officeDocument/2006/relationships/customXml" Target="../ink/ink5841.xml"/><Relationship Id="rId91" Type="http://schemas.openxmlformats.org/officeDocument/2006/relationships/customXml" Target="../ink/ink5849.xml"/><Relationship Id="rId96" Type="http://schemas.openxmlformats.org/officeDocument/2006/relationships/customXml" Target="../ink/ink5852.xml"/><Relationship Id="rId140" Type="http://schemas.openxmlformats.org/officeDocument/2006/relationships/customXml" Target="../ink/ink5874.xml"/><Relationship Id="rId145" Type="http://schemas.openxmlformats.org/officeDocument/2006/relationships/image" Target="../media/image7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06.xml"/><Relationship Id="rId23" Type="http://schemas.openxmlformats.org/officeDocument/2006/relationships/image" Target="../media/image681.png"/><Relationship Id="rId28" Type="http://schemas.openxmlformats.org/officeDocument/2006/relationships/customXml" Target="../ink/ink5817.xml"/><Relationship Id="rId49" Type="http://schemas.openxmlformats.org/officeDocument/2006/relationships/image" Target="../media/image694.png"/><Relationship Id="rId114" Type="http://schemas.openxmlformats.org/officeDocument/2006/relationships/customXml" Target="../ink/ink5861.xml"/><Relationship Id="rId119" Type="http://schemas.openxmlformats.org/officeDocument/2006/relationships/image" Target="../media/image730.png"/><Relationship Id="rId44" Type="http://schemas.openxmlformats.org/officeDocument/2006/relationships/customXml" Target="../ink/ink5825.xml"/><Relationship Id="rId60" Type="http://schemas.openxmlformats.org/officeDocument/2006/relationships/customXml" Target="../ink/ink5833.xml"/><Relationship Id="rId65" Type="http://schemas.openxmlformats.org/officeDocument/2006/relationships/image" Target="../media/image702.png"/><Relationship Id="rId81" Type="http://schemas.openxmlformats.org/officeDocument/2006/relationships/customXml" Target="../ink/ink5844.xml"/><Relationship Id="rId86" Type="http://schemas.openxmlformats.org/officeDocument/2006/relationships/image" Target="../media/image713.png"/><Relationship Id="rId130" Type="http://schemas.openxmlformats.org/officeDocument/2006/relationships/customXml" Target="../ink/ink5869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3" Type="http://schemas.openxmlformats.org/officeDocument/2006/relationships/image" Target="../media/image676.png"/><Relationship Id="rId18" Type="http://schemas.openxmlformats.org/officeDocument/2006/relationships/customXml" Target="../ink/ink5812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5820.xml"/><Relationship Id="rId50" Type="http://schemas.openxmlformats.org/officeDocument/2006/relationships/customXml" Target="../ink/ink5828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5856.xml"/><Relationship Id="rId120" Type="http://schemas.openxmlformats.org/officeDocument/2006/relationships/customXml" Target="../ink/ink5864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5877.xml"/><Relationship Id="rId7" Type="http://schemas.openxmlformats.org/officeDocument/2006/relationships/image" Target="../media/image673.png"/><Relationship Id="rId71" Type="http://schemas.openxmlformats.org/officeDocument/2006/relationships/customXml" Target="../ink/ink5839.xml"/><Relationship Id="rId92" Type="http://schemas.openxmlformats.org/officeDocument/2006/relationships/image" Target="../media/image715.png"/><Relationship Id="rId2" Type="http://schemas.openxmlformats.org/officeDocument/2006/relationships/customXml" Target="../ink/ink5804.xml"/><Relationship Id="rId29" Type="http://schemas.openxmlformats.org/officeDocument/2006/relationships/image" Target="../media/image684.png"/><Relationship Id="rId24" Type="http://schemas.openxmlformats.org/officeDocument/2006/relationships/customXml" Target="../ink/ink5815.xml"/><Relationship Id="rId40" Type="http://schemas.openxmlformats.org/officeDocument/2006/relationships/customXml" Target="../ink/ink5823.xml"/><Relationship Id="rId45" Type="http://schemas.openxmlformats.org/officeDocument/2006/relationships/image" Target="../media/image692.png"/><Relationship Id="rId66" Type="http://schemas.openxmlformats.org/officeDocument/2006/relationships/customXml" Target="../ink/ink5836.xml"/><Relationship Id="rId87" Type="http://schemas.openxmlformats.org/officeDocument/2006/relationships/customXml" Target="../ink/ink5847.xml"/><Relationship Id="rId110" Type="http://schemas.openxmlformats.org/officeDocument/2006/relationships/customXml" Target="../ink/ink5859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5872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5880.xml"/><Relationship Id="rId19" Type="http://schemas.openxmlformats.org/officeDocument/2006/relationships/image" Target="../media/image679.png"/><Relationship Id="rId14" Type="http://schemas.openxmlformats.org/officeDocument/2006/relationships/customXml" Target="../ink/ink5810.xml"/><Relationship Id="rId30" Type="http://schemas.openxmlformats.org/officeDocument/2006/relationships/customXml" Target="../ink/ink5818.xml"/><Relationship Id="rId35" Type="http://schemas.openxmlformats.org/officeDocument/2006/relationships/image" Target="../media/image687.png"/><Relationship Id="rId56" Type="http://schemas.openxmlformats.org/officeDocument/2006/relationships/customXml" Target="../ink/ink5831.xml"/><Relationship Id="rId77" Type="http://schemas.openxmlformats.org/officeDocument/2006/relationships/customXml" Target="../ink/ink5842.xml"/><Relationship Id="rId100" Type="http://schemas.openxmlformats.org/officeDocument/2006/relationships/customXml" Target="../ink/ink5854.xml"/><Relationship Id="rId105" Type="http://schemas.openxmlformats.org/officeDocument/2006/relationships/image" Target="../media/image723.png"/><Relationship Id="rId126" Type="http://schemas.openxmlformats.org/officeDocument/2006/relationships/customXml" Target="../ink/ink5867.xml"/><Relationship Id="rId147" Type="http://schemas.openxmlformats.org/officeDocument/2006/relationships/image" Target="../media/image745.png"/><Relationship Id="rId8" Type="http://schemas.openxmlformats.org/officeDocument/2006/relationships/customXml" Target="../ink/ink5807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5850.xml"/><Relationship Id="rId98" Type="http://schemas.openxmlformats.org/officeDocument/2006/relationships/customXml" Target="../ink/ink5853.xml"/><Relationship Id="rId121" Type="http://schemas.openxmlformats.org/officeDocument/2006/relationships/image" Target="../media/image731.png"/><Relationship Id="rId142" Type="http://schemas.openxmlformats.org/officeDocument/2006/relationships/customXml" Target="../ink/ink5875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5826.xml"/><Relationship Id="rId67" Type="http://schemas.openxmlformats.org/officeDocument/2006/relationships/image" Target="../media/image703.png"/><Relationship Id="rId116" Type="http://schemas.openxmlformats.org/officeDocument/2006/relationships/customXml" Target="../ink/ink5862.xml"/><Relationship Id="rId137" Type="http://schemas.openxmlformats.org/officeDocument/2006/relationships/image" Target="../media/image740.png"/><Relationship Id="rId20" Type="http://schemas.openxmlformats.org/officeDocument/2006/relationships/customXml" Target="../ink/ink5813.xml"/><Relationship Id="rId41" Type="http://schemas.openxmlformats.org/officeDocument/2006/relationships/image" Target="../media/image690.png"/><Relationship Id="rId62" Type="http://schemas.openxmlformats.org/officeDocument/2006/relationships/customXml" Target="../ink/ink5834.xml"/><Relationship Id="rId83" Type="http://schemas.openxmlformats.org/officeDocument/2006/relationships/customXml" Target="../ink/ink5845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5870.xml"/><Relationship Id="rId153" Type="http://schemas.openxmlformats.org/officeDocument/2006/relationships/image" Target="../media/image748.png"/><Relationship Id="rId15" Type="http://schemas.openxmlformats.org/officeDocument/2006/relationships/image" Target="../media/image677.png"/><Relationship Id="rId36" Type="http://schemas.openxmlformats.org/officeDocument/2006/relationships/customXml" Target="../ink/ink5821.xml"/><Relationship Id="rId57" Type="http://schemas.openxmlformats.org/officeDocument/2006/relationships/image" Target="../media/image698.png"/><Relationship Id="rId106" Type="http://schemas.openxmlformats.org/officeDocument/2006/relationships/customXml" Target="../ink/ink5857.xml"/><Relationship Id="rId127" Type="http://schemas.openxmlformats.org/officeDocument/2006/relationships/image" Target="../media/image734.png"/><Relationship Id="rId10" Type="http://schemas.openxmlformats.org/officeDocument/2006/relationships/customXml" Target="../ink/ink5808.xml"/><Relationship Id="rId31" Type="http://schemas.openxmlformats.org/officeDocument/2006/relationships/image" Target="../media/image685.png"/><Relationship Id="rId52" Type="http://schemas.openxmlformats.org/officeDocument/2006/relationships/customXml" Target="../ink/ink5829.xml"/><Relationship Id="rId73" Type="http://schemas.openxmlformats.org/officeDocument/2006/relationships/customXml" Target="../ink/ink5840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5865.xml"/><Relationship Id="rId143" Type="http://schemas.openxmlformats.org/officeDocument/2006/relationships/image" Target="../media/image743.png"/><Relationship Id="rId148" Type="http://schemas.openxmlformats.org/officeDocument/2006/relationships/customXml" Target="../ink/ink5878.xml"/><Relationship Id="rId4" Type="http://schemas.openxmlformats.org/officeDocument/2006/relationships/customXml" Target="../ink/ink5805.xml"/><Relationship Id="rId9" Type="http://schemas.openxmlformats.org/officeDocument/2006/relationships/image" Target="../media/image674.png"/><Relationship Id="rId26" Type="http://schemas.openxmlformats.org/officeDocument/2006/relationships/customXml" Target="../ink/ink5816.xml"/><Relationship Id="rId47" Type="http://schemas.openxmlformats.org/officeDocument/2006/relationships/image" Target="../media/image693.png"/><Relationship Id="rId68" Type="http://schemas.openxmlformats.org/officeDocument/2006/relationships/customXml" Target="../ink/ink5837.xml"/><Relationship Id="rId89" Type="http://schemas.openxmlformats.org/officeDocument/2006/relationships/customXml" Target="../ink/ink5848.xml"/><Relationship Id="rId112" Type="http://schemas.openxmlformats.org/officeDocument/2006/relationships/customXml" Target="../ink/ink5860.xml"/><Relationship Id="rId133" Type="http://schemas.openxmlformats.org/officeDocument/2006/relationships/image" Target="../media/image737.png"/><Relationship Id="rId154" Type="http://schemas.openxmlformats.org/officeDocument/2006/relationships/customXml" Target="../ink/ink5881.xml"/><Relationship Id="rId16" Type="http://schemas.openxmlformats.org/officeDocument/2006/relationships/customXml" Target="../ink/ink5811.xml"/><Relationship Id="rId37" Type="http://schemas.openxmlformats.org/officeDocument/2006/relationships/image" Target="../media/image688.png"/><Relationship Id="rId58" Type="http://schemas.openxmlformats.org/officeDocument/2006/relationships/customXml" Target="../ink/ink5832.xml"/><Relationship Id="rId79" Type="http://schemas.openxmlformats.org/officeDocument/2006/relationships/customXml" Target="../ink/ink5843.xml"/><Relationship Id="rId102" Type="http://schemas.openxmlformats.org/officeDocument/2006/relationships/customXml" Target="../ink/ink5855.xml"/><Relationship Id="rId123" Type="http://schemas.openxmlformats.org/officeDocument/2006/relationships/image" Target="../media/image732.png"/><Relationship Id="rId144" Type="http://schemas.openxmlformats.org/officeDocument/2006/relationships/customXml" Target="../ink/ink5876.xml"/><Relationship Id="rId90" Type="http://schemas.openxmlformats.org/officeDocument/2006/relationships/image" Target="../media/image609.png"/></Relationships>
</file>

<file path=ppt/slides/_rels/slide1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5902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5951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5897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5946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5929.xml"/><Relationship Id="rId22" Type="http://schemas.openxmlformats.org/officeDocument/2006/relationships/customXml" Target="../ink/ink5892.xml"/><Relationship Id="rId43" Type="http://schemas.openxmlformats.org/officeDocument/2006/relationships/image" Target="../media/image691.png"/><Relationship Id="rId64" Type="http://schemas.openxmlformats.org/officeDocument/2006/relationships/customXml" Target="../ink/ink5913.xml"/><Relationship Id="rId118" Type="http://schemas.openxmlformats.org/officeDocument/2006/relationships/customXml" Target="../ink/ink5941.xml"/><Relationship Id="rId139" Type="http://schemas.openxmlformats.org/officeDocument/2006/relationships/image" Target="../media/image741.png"/><Relationship Id="rId80" Type="http://schemas.openxmlformats.org/officeDocument/2006/relationships/image" Target="../media/image709.png"/><Relationship Id="rId85" Type="http://schemas.openxmlformats.org/officeDocument/2006/relationships/customXml" Target="../ink/ink5924.xml"/><Relationship Id="rId150" Type="http://schemas.openxmlformats.org/officeDocument/2006/relationships/customXml" Target="../ink/ink5957.xml"/><Relationship Id="rId155" Type="http://schemas.openxmlformats.org/officeDocument/2006/relationships/image" Target="../media/image749.png"/><Relationship Id="rId12" Type="http://schemas.openxmlformats.org/officeDocument/2006/relationships/customXml" Target="../ink/ink5887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5900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5936.xml"/><Relationship Id="rId124" Type="http://schemas.openxmlformats.org/officeDocument/2006/relationships/customXml" Target="../ink/ink5944.xml"/><Relationship Id="rId129" Type="http://schemas.openxmlformats.org/officeDocument/2006/relationships/image" Target="../media/image735.png"/><Relationship Id="rId54" Type="http://schemas.openxmlformats.org/officeDocument/2006/relationships/customXml" Target="../ink/ink5908.xml"/><Relationship Id="rId70" Type="http://schemas.openxmlformats.org/officeDocument/2006/relationships/customXml" Target="../ink/ink5916.xml"/><Relationship Id="rId75" Type="http://schemas.openxmlformats.org/officeDocument/2006/relationships/customXml" Target="../ink/ink5919.xml"/><Relationship Id="rId91" Type="http://schemas.openxmlformats.org/officeDocument/2006/relationships/customXml" Target="../ink/ink5927.xml"/><Relationship Id="rId96" Type="http://schemas.openxmlformats.org/officeDocument/2006/relationships/customXml" Target="../ink/ink5930.xml"/><Relationship Id="rId140" Type="http://schemas.openxmlformats.org/officeDocument/2006/relationships/customXml" Target="../ink/ink5952.xml"/><Relationship Id="rId145" Type="http://schemas.openxmlformats.org/officeDocument/2006/relationships/image" Target="../media/image7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84.xml"/><Relationship Id="rId23" Type="http://schemas.openxmlformats.org/officeDocument/2006/relationships/image" Target="../media/image681.png"/><Relationship Id="rId28" Type="http://schemas.openxmlformats.org/officeDocument/2006/relationships/customXml" Target="../ink/ink5895.xml"/><Relationship Id="rId49" Type="http://schemas.openxmlformats.org/officeDocument/2006/relationships/image" Target="../media/image694.png"/><Relationship Id="rId114" Type="http://schemas.openxmlformats.org/officeDocument/2006/relationships/customXml" Target="../ink/ink5939.xml"/><Relationship Id="rId119" Type="http://schemas.openxmlformats.org/officeDocument/2006/relationships/image" Target="../media/image730.png"/><Relationship Id="rId44" Type="http://schemas.openxmlformats.org/officeDocument/2006/relationships/customXml" Target="../ink/ink5903.xml"/><Relationship Id="rId60" Type="http://schemas.openxmlformats.org/officeDocument/2006/relationships/customXml" Target="../ink/ink5911.xml"/><Relationship Id="rId65" Type="http://schemas.openxmlformats.org/officeDocument/2006/relationships/image" Target="../media/image702.png"/><Relationship Id="rId81" Type="http://schemas.openxmlformats.org/officeDocument/2006/relationships/customXml" Target="../ink/ink5922.xml"/><Relationship Id="rId86" Type="http://schemas.openxmlformats.org/officeDocument/2006/relationships/image" Target="../media/image713.png"/><Relationship Id="rId130" Type="http://schemas.openxmlformats.org/officeDocument/2006/relationships/customXml" Target="../ink/ink5947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56" Type="http://schemas.openxmlformats.org/officeDocument/2006/relationships/customXml" Target="../ink/ink5960.xml"/><Relationship Id="rId13" Type="http://schemas.openxmlformats.org/officeDocument/2006/relationships/image" Target="../media/image676.png"/><Relationship Id="rId18" Type="http://schemas.openxmlformats.org/officeDocument/2006/relationships/customXml" Target="../ink/ink5890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5898.xml"/><Relationship Id="rId50" Type="http://schemas.openxmlformats.org/officeDocument/2006/relationships/customXml" Target="../ink/ink5906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5934.xml"/><Relationship Id="rId120" Type="http://schemas.openxmlformats.org/officeDocument/2006/relationships/customXml" Target="../ink/ink5942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5955.xml"/><Relationship Id="rId7" Type="http://schemas.openxmlformats.org/officeDocument/2006/relationships/image" Target="../media/image673.png"/><Relationship Id="rId71" Type="http://schemas.openxmlformats.org/officeDocument/2006/relationships/customXml" Target="../ink/ink5917.xml"/><Relationship Id="rId92" Type="http://schemas.openxmlformats.org/officeDocument/2006/relationships/image" Target="../media/image715.png"/><Relationship Id="rId2" Type="http://schemas.openxmlformats.org/officeDocument/2006/relationships/customXml" Target="../ink/ink5882.xml"/><Relationship Id="rId29" Type="http://schemas.openxmlformats.org/officeDocument/2006/relationships/image" Target="../media/image684.png"/><Relationship Id="rId24" Type="http://schemas.openxmlformats.org/officeDocument/2006/relationships/customXml" Target="../ink/ink5893.xml"/><Relationship Id="rId40" Type="http://schemas.openxmlformats.org/officeDocument/2006/relationships/customXml" Target="../ink/ink5901.xml"/><Relationship Id="rId45" Type="http://schemas.openxmlformats.org/officeDocument/2006/relationships/image" Target="../media/image692.png"/><Relationship Id="rId66" Type="http://schemas.openxmlformats.org/officeDocument/2006/relationships/customXml" Target="../ink/ink5914.xml"/><Relationship Id="rId87" Type="http://schemas.openxmlformats.org/officeDocument/2006/relationships/customXml" Target="../ink/ink5925.xml"/><Relationship Id="rId110" Type="http://schemas.openxmlformats.org/officeDocument/2006/relationships/customXml" Target="../ink/ink5937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5950.xml"/><Relationship Id="rId157" Type="http://schemas.openxmlformats.org/officeDocument/2006/relationships/image" Target="../media/image739.png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5958.xml"/><Relationship Id="rId19" Type="http://schemas.openxmlformats.org/officeDocument/2006/relationships/image" Target="../media/image679.png"/><Relationship Id="rId14" Type="http://schemas.openxmlformats.org/officeDocument/2006/relationships/customXml" Target="../ink/ink5888.xml"/><Relationship Id="rId30" Type="http://schemas.openxmlformats.org/officeDocument/2006/relationships/customXml" Target="../ink/ink5896.xml"/><Relationship Id="rId35" Type="http://schemas.openxmlformats.org/officeDocument/2006/relationships/image" Target="../media/image687.png"/><Relationship Id="rId56" Type="http://schemas.openxmlformats.org/officeDocument/2006/relationships/customXml" Target="../ink/ink5909.xml"/><Relationship Id="rId77" Type="http://schemas.openxmlformats.org/officeDocument/2006/relationships/customXml" Target="../ink/ink5920.xml"/><Relationship Id="rId100" Type="http://schemas.openxmlformats.org/officeDocument/2006/relationships/customXml" Target="../ink/ink5932.xml"/><Relationship Id="rId105" Type="http://schemas.openxmlformats.org/officeDocument/2006/relationships/image" Target="../media/image723.png"/><Relationship Id="rId126" Type="http://schemas.openxmlformats.org/officeDocument/2006/relationships/customXml" Target="../ink/ink5945.xml"/><Relationship Id="rId147" Type="http://schemas.openxmlformats.org/officeDocument/2006/relationships/image" Target="../media/image745.png"/><Relationship Id="rId8" Type="http://schemas.openxmlformats.org/officeDocument/2006/relationships/customXml" Target="../ink/ink5885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5928.xml"/><Relationship Id="rId98" Type="http://schemas.openxmlformats.org/officeDocument/2006/relationships/customXml" Target="../ink/ink5931.xml"/><Relationship Id="rId121" Type="http://schemas.openxmlformats.org/officeDocument/2006/relationships/image" Target="../media/image731.png"/><Relationship Id="rId142" Type="http://schemas.openxmlformats.org/officeDocument/2006/relationships/customXml" Target="../ink/ink5953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5904.xml"/><Relationship Id="rId67" Type="http://schemas.openxmlformats.org/officeDocument/2006/relationships/image" Target="../media/image703.png"/><Relationship Id="rId116" Type="http://schemas.openxmlformats.org/officeDocument/2006/relationships/customXml" Target="../ink/ink5940.xml"/><Relationship Id="rId137" Type="http://schemas.openxmlformats.org/officeDocument/2006/relationships/image" Target="../media/image740.png"/><Relationship Id="rId20" Type="http://schemas.openxmlformats.org/officeDocument/2006/relationships/customXml" Target="../ink/ink5891.xml"/><Relationship Id="rId41" Type="http://schemas.openxmlformats.org/officeDocument/2006/relationships/image" Target="../media/image690.png"/><Relationship Id="rId62" Type="http://schemas.openxmlformats.org/officeDocument/2006/relationships/customXml" Target="../ink/ink5912.xml"/><Relationship Id="rId83" Type="http://schemas.openxmlformats.org/officeDocument/2006/relationships/customXml" Target="../ink/ink5923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5948.xml"/><Relationship Id="rId153" Type="http://schemas.openxmlformats.org/officeDocument/2006/relationships/image" Target="../media/image748.png"/><Relationship Id="rId15" Type="http://schemas.openxmlformats.org/officeDocument/2006/relationships/image" Target="../media/image677.png"/><Relationship Id="rId36" Type="http://schemas.openxmlformats.org/officeDocument/2006/relationships/customXml" Target="../ink/ink5899.xml"/><Relationship Id="rId57" Type="http://schemas.openxmlformats.org/officeDocument/2006/relationships/image" Target="../media/image698.png"/><Relationship Id="rId106" Type="http://schemas.openxmlformats.org/officeDocument/2006/relationships/customXml" Target="../ink/ink5935.xml"/><Relationship Id="rId127" Type="http://schemas.openxmlformats.org/officeDocument/2006/relationships/image" Target="../media/image734.png"/><Relationship Id="rId10" Type="http://schemas.openxmlformats.org/officeDocument/2006/relationships/customXml" Target="../ink/ink5886.xml"/><Relationship Id="rId31" Type="http://schemas.openxmlformats.org/officeDocument/2006/relationships/image" Target="../media/image685.png"/><Relationship Id="rId52" Type="http://schemas.openxmlformats.org/officeDocument/2006/relationships/customXml" Target="../ink/ink5907.xml"/><Relationship Id="rId73" Type="http://schemas.openxmlformats.org/officeDocument/2006/relationships/customXml" Target="../ink/ink5918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5943.xml"/><Relationship Id="rId143" Type="http://schemas.openxmlformats.org/officeDocument/2006/relationships/image" Target="../media/image743.png"/><Relationship Id="rId148" Type="http://schemas.openxmlformats.org/officeDocument/2006/relationships/customXml" Target="../ink/ink5956.xml"/><Relationship Id="rId4" Type="http://schemas.openxmlformats.org/officeDocument/2006/relationships/customXml" Target="../ink/ink5883.xml"/><Relationship Id="rId9" Type="http://schemas.openxmlformats.org/officeDocument/2006/relationships/image" Target="../media/image674.png"/><Relationship Id="rId26" Type="http://schemas.openxmlformats.org/officeDocument/2006/relationships/customXml" Target="../ink/ink5894.xml"/><Relationship Id="rId47" Type="http://schemas.openxmlformats.org/officeDocument/2006/relationships/image" Target="../media/image693.png"/><Relationship Id="rId68" Type="http://schemas.openxmlformats.org/officeDocument/2006/relationships/customXml" Target="../ink/ink5915.xml"/><Relationship Id="rId89" Type="http://schemas.openxmlformats.org/officeDocument/2006/relationships/customXml" Target="../ink/ink5926.xml"/><Relationship Id="rId112" Type="http://schemas.openxmlformats.org/officeDocument/2006/relationships/customXml" Target="../ink/ink5938.xml"/><Relationship Id="rId133" Type="http://schemas.openxmlformats.org/officeDocument/2006/relationships/image" Target="../media/image737.png"/><Relationship Id="rId154" Type="http://schemas.openxmlformats.org/officeDocument/2006/relationships/customXml" Target="../ink/ink5959.xml"/><Relationship Id="rId16" Type="http://schemas.openxmlformats.org/officeDocument/2006/relationships/customXml" Target="../ink/ink5889.xml"/><Relationship Id="rId37" Type="http://schemas.openxmlformats.org/officeDocument/2006/relationships/image" Target="../media/image688.png"/><Relationship Id="rId58" Type="http://schemas.openxmlformats.org/officeDocument/2006/relationships/customXml" Target="../ink/ink5910.xml"/><Relationship Id="rId79" Type="http://schemas.openxmlformats.org/officeDocument/2006/relationships/customXml" Target="../ink/ink5921.xml"/><Relationship Id="rId102" Type="http://schemas.openxmlformats.org/officeDocument/2006/relationships/customXml" Target="../ink/ink5933.xml"/><Relationship Id="rId123" Type="http://schemas.openxmlformats.org/officeDocument/2006/relationships/image" Target="../media/image732.png"/><Relationship Id="rId144" Type="http://schemas.openxmlformats.org/officeDocument/2006/relationships/customXml" Target="../ink/ink5954.xml"/><Relationship Id="rId90" Type="http://schemas.openxmlformats.org/officeDocument/2006/relationships/image" Target="../media/image609.png"/><Relationship Id="rId27" Type="http://schemas.openxmlformats.org/officeDocument/2006/relationships/image" Target="../media/image683.png"/><Relationship Id="rId48" Type="http://schemas.openxmlformats.org/officeDocument/2006/relationships/customXml" Target="../ink/ink5905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5949.xml"/></Relationships>
</file>

<file path=ppt/slides/_rels/slide15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5981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6030.xml"/><Relationship Id="rId159" Type="http://schemas.openxmlformats.org/officeDocument/2006/relationships/image" Target="../media/image739.png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5976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6025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6008.xml"/><Relationship Id="rId22" Type="http://schemas.openxmlformats.org/officeDocument/2006/relationships/customXml" Target="../ink/ink5971.xml"/><Relationship Id="rId43" Type="http://schemas.openxmlformats.org/officeDocument/2006/relationships/image" Target="../media/image691.png"/><Relationship Id="rId64" Type="http://schemas.openxmlformats.org/officeDocument/2006/relationships/customXml" Target="../ink/ink5992.xml"/><Relationship Id="rId118" Type="http://schemas.openxmlformats.org/officeDocument/2006/relationships/customXml" Target="../ink/ink6020.xml"/><Relationship Id="rId139" Type="http://schemas.openxmlformats.org/officeDocument/2006/relationships/image" Target="../media/image741.png"/><Relationship Id="rId80" Type="http://schemas.openxmlformats.org/officeDocument/2006/relationships/image" Target="../media/image709.png"/><Relationship Id="rId85" Type="http://schemas.openxmlformats.org/officeDocument/2006/relationships/customXml" Target="../ink/ink6003.xml"/><Relationship Id="rId150" Type="http://schemas.openxmlformats.org/officeDocument/2006/relationships/customXml" Target="../ink/ink6036.xml"/><Relationship Id="rId155" Type="http://schemas.openxmlformats.org/officeDocument/2006/relationships/image" Target="../media/image749.png"/><Relationship Id="rId12" Type="http://schemas.openxmlformats.org/officeDocument/2006/relationships/customXml" Target="../ink/ink5966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5979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6015.xml"/><Relationship Id="rId124" Type="http://schemas.openxmlformats.org/officeDocument/2006/relationships/customXml" Target="../ink/ink6023.xml"/><Relationship Id="rId129" Type="http://schemas.openxmlformats.org/officeDocument/2006/relationships/image" Target="../media/image735.png"/><Relationship Id="rId54" Type="http://schemas.openxmlformats.org/officeDocument/2006/relationships/customXml" Target="../ink/ink5987.xml"/><Relationship Id="rId70" Type="http://schemas.openxmlformats.org/officeDocument/2006/relationships/customXml" Target="../ink/ink5995.xml"/><Relationship Id="rId75" Type="http://schemas.openxmlformats.org/officeDocument/2006/relationships/customXml" Target="../ink/ink5998.xml"/><Relationship Id="rId91" Type="http://schemas.openxmlformats.org/officeDocument/2006/relationships/customXml" Target="../ink/ink6006.xml"/><Relationship Id="rId96" Type="http://schemas.openxmlformats.org/officeDocument/2006/relationships/customXml" Target="../ink/ink6009.xml"/><Relationship Id="rId140" Type="http://schemas.openxmlformats.org/officeDocument/2006/relationships/customXml" Target="../ink/ink6031.xml"/><Relationship Id="rId145" Type="http://schemas.openxmlformats.org/officeDocument/2006/relationships/image" Target="../media/image7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63.xml"/><Relationship Id="rId23" Type="http://schemas.openxmlformats.org/officeDocument/2006/relationships/image" Target="../media/image681.png"/><Relationship Id="rId28" Type="http://schemas.openxmlformats.org/officeDocument/2006/relationships/customXml" Target="../ink/ink5974.xml"/><Relationship Id="rId49" Type="http://schemas.openxmlformats.org/officeDocument/2006/relationships/image" Target="../media/image694.png"/><Relationship Id="rId114" Type="http://schemas.openxmlformats.org/officeDocument/2006/relationships/customXml" Target="../ink/ink6018.xml"/><Relationship Id="rId119" Type="http://schemas.openxmlformats.org/officeDocument/2006/relationships/image" Target="../media/image730.png"/><Relationship Id="rId44" Type="http://schemas.openxmlformats.org/officeDocument/2006/relationships/customXml" Target="../ink/ink5982.xml"/><Relationship Id="rId60" Type="http://schemas.openxmlformats.org/officeDocument/2006/relationships/customXml" Target="../ink/ink5990.xml"/><Relationship Id="rId65" Type="http://schemas.openxmlformats.org/officeDocument/2006/relationships/image" Target="../media/image702.png"/><Relationship Id="rId81" Type="http://schemas.openxmlformats.org/officeDocument/2006/relationships/customXml" Target="../ink/ink6001.xml"/><Relationship Id="rId86" Type="http://schemas.openxmlformats.org/officeDocument/2006/relationships/image" Target="../media/image713.png"/><Relationship Id="rId130" Type="http://schemas.openxmlformats.org/officeDocument/2006/relationships/customXml" Target="../ink/ink6026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56" Type="http://schemas.openxmlformats.org/officeDocument/2006/relationships/customXml" Target="../ink/ink6039.xml"/><Relationship Id="rId13" Type="http://schemas.openxmlformats.org/officeDocument/2006/relationships/image" Target="../media/image676.png"/><Relationship Id="rId18" Type="http://schemas.openxmlformats.org/officeDocument/2006/relationships/customXml" Target="../ink/ink5969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5977.xml"/><Relationship Id="rId50" Type="http://schemas.openxmlformats.org/officeDocument/2006/relationships/customXml" Target="../ink/ink5985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6013.xml"/><Relationship Id="rId120" Type="http://schemas.openxmlformats.org/officeDocument/2006/relationships/customXml" Target="../ink/ink6021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6034.xml"/><Relationship Id="rId7" Type="http://schemas.openxmlformats.org/officeDocument/2006/relationships/image" Target="../media/image673.png"/><Relationship Id="rId71" Type="http://schemas.openxmlformats.org/officeDocument/2006/relationships/customXml" Target="../ink/ink5996.xml"/><Relationship Id="rId92" Type="http://schemas.openxmlformats.org/officeDocument/2006/relationships/image" Target="../media/image715.png"/><Relationship Id="rId2" Type="http://schemas.openxmlformats.org/officeDocument/2006/relationships/customXml" Target="../ink/ink5961.xml"/><Relationship Id="rId29" Type="http://schemas.openxmlformats.org/officeDocument/2006/relationships/image" Target="../media/image684.png"/><Relationship Id="rId24" Type="http://schemas.openxmlformats.org/officeDocument/2006/relationships/customXml" Target="../ink/ink5972.xml"/><Relationship Id="rId40" Type="http://schemas.openxmlformats.org/officeDocument/2006/relationships/customXml" Target="../ink/ink5980.xml"/><Relationship Id="rId45" Type="http://schemas.openxmlformats.org/officeDocument/2006/relationships/image" Target="../media/image692.png"/><Relationship Id="rId66" Type="http://schemas.openxmlformats.org/officeDocument/2006/relationships/customXml" Target="../ink/ink5993.xml"/><Relationship Id="rId87" Type="http://schemas.openxmlformats.org/officeDocument/2006/relationships/customXml" Target="../ink/ink6004.xml"/><Relationship Id="rId110" Type="http://schemas.openxmlformats.org/officeDocument/2006/relationships/customXml" Target="../ink/ink6016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6029.xml"/><Relationship Id="rId157" Type="http://schemas.openxmlformats.org/officeDocument/2006/relationships/image" Target="../media/image750.png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6037.xml"/><Relationship Id="rId19" Type="http://schemas.openxmlformats.org/officeDocument/2006/relationships/image" Target="../media/image679.png"/><Relationship Id="rId14" Type="http://schemas.openxmlformats.org/officeDocument/2006/relationships/customXml" Target="../ink/ink5967.xml"/><Relationship Id="rId30" Type="http://schemas.openxmlformats.org/officeDocument/2006/relationships/customXml" Target="../ink/ink5975.xml"/><Relationship Id="rId35" Type="http://schemas.openxmlformats.org/officeDocument/2006/relationships/image" Target="../media/image687.png"/><Relationship Id="rId56" Type="http://schemas.openxmlformats.org/officeDocument/2006/relationships/customXml" Target="../ink/ink5988.xml"/><Relationship Id="rId77" Type="http://schemas.openxmlformats.org/officeDocument/2006/relationships/customXml" Target="../ink/ink5999.xml"/><Relationship Id="rId100" Type="http://schemas.openxmlformats.org/officeDocument/2006/relationships/customXml" Target="../ink/ink6011.xml"/><Relationship Id="rId105" Type="http://schemas.openxmlformats.org/officeDocument/2006/relationships/image" Target="../media/image723.png"/><Relationship Id="rId126" Type="http://schemas.openxmlformats.org/officeDocument/2006/relationships/customXml" Target="../ink/ink6024.xml"/><Relationship Id="rId147" Type="http://schemas.openxmlformats.org/officeDocument/2006/relationships/image" Target="../media/image745.png"/><Relationship Id="rId8" Type="http://schemas.openxmlformats.org/officeDocument/2006/relationships/customXml" Target="../ink/ink5964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6007.xml"/><Relationship Id="rId98" Type="http://schemas.openxmlformats.org/officeDocument/2006/relationships/customXml" Target="../ink/ink6010.xml"/><Relationship Id="rId121" Type="http://schemas.openxmlformats.org/officeDocument/2006/relationships/image" Target="../media/image731.png"/><Relationship Id="rId142" Type="http://schemas.openxmlformats.org/officeDocument/2006/relationships/customXml" Target="../ink/ink6032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5983.xml"/><Relationship Id="rId67" Type="http://schemas.openxmlformats.org/officeDocument/2006/relationships/image" Target="../media/image703.png"/><Relationship Id="rId116" Type="http://schemas.openxmlformats.org/officeDocument/2006/relationships/customXml" Target="../ink/ink6019.xml"/><Relationship Id="rId137" Type="http://schemas.openxmlformats.org/officeDocument/2006/relationships/image" Target="../media/image740.png"/><Relationship Id="rId158" Type="http://schemas.openxmlformats.org/officeDocument/2006/relationships/customXml" Target="../ink/ink6040.xml"/><Relationship Id="rId20" Type="http://schemas.openxmlformats.org/officeDocument/2006/relationships/customXml" Target="../ink/ink5970.xml"/><Relationship Id="rId41" Type="http://schemas.openxmlformats.org/officeDocument/2006/relationships/image" Target="../media/image690.png"/><Relationship Id="rId62" Type="http://schemas.openxmlformats.org/officeDocument/2006/relationships/customXml" Target="../ink/ink5991.xml"/><Relationship Id="rId83" Type="http://schemas.openxmlformats.org/officeDocument/2006/relationships/customXml" Target="../ink/ink6002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6027.xml"/><Relationship Id="rId153" Type="http://schemas.openxmlformats.org/officeDocument/2006/relationships/image" Target="../media/image748.png"/><Relationship Id="rId15" Type="http://schemas.openxmlformats.org/officeDocument/2006/relationships/image" Target="../media/image677.png"/><Relationship Id="rId36" Type="http://schemas.openxmlformats.org/officeDocument/2006/relationships/customXml" Target="../ink/ink5978.xml"/><Relationship Id="rId57" Type="http://schemas.openxmlformats.org/officeDocument/2006/relationships/image" Target="../media/image698.png"/><Relationship Id="rId106" Type="http://schemas.openxmlformats.org/officeDocument/2006/relationships/customXml" Target="../ink/ink6014.xml"/><Relationship Id="rId127" Type="http://schemas.openxmlformats.org/officeDocument/2006/relationships/image" Target="../media/image734.png"/><Relationship Id="rId10" Type="http://schemas.openxmlformats.org/officeDocument/2006/relationships/customXml" Target="../ink/ink5965.xml"/><Relationship Id="rId31" Type="http://schemas.openxmlformats.org/officeDocument/2006/relationships/image" Target="../media/image685.png"/><Relationship Id="rId52" Type="http://schemas.openxmlformats.org/officeDocument/2006/relationships/customXml" Target="../ink/ink5986.xml"/><Relationship Id="rId73" Type="http://schemas.openxmlformats.org/officeDocument/2006/relationships/customXml" Target="../ink/ink5997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6022.xml"/><Relationship Id="rId143" Type="http://schemas.openxmlformats.org/officeDocument/2006/relationships/image" Target="../media/image743.png"/><Relationship Id="rId148" Type="http://schemas.openxmlformats.org/officeDocument/2006/relationships/customXml" Target="../ink/ink6035.xml"/><Relationship Id="rId4" Type="http://schemas.openxmlformats.org/officeDocument/2006/relationships/customXml" Target="../ink/ink5962.xml"/><Relationship Id="rId9" Type="http://schemas.openxmlformats.org/officeDocument/2006/relationships/image" Target="../media/image674.png"/><Relationship Id="rId26" Type="http://schemas.openxmlformats.org/officeDocument/2006/relationships/customXml" Target="../ink/ink5973.xml"/><Relationship Id="rId47" Type="http://schemas.openxmlformats.org/officeDocument/2006/relationships/image" Target="../media/image693.png"/><Relationship Id="rId68" Type="http://schemas.openxmlformats.org/officeDocument/2006/relationships/customXml" Target="../ink/ink5994.xml"/><Relationship Id="rId89" Type="http://schemas.openxmlformats.org/officeDocument/2006/relationships/customXml" Target="../ink/ink6005.xml"/><Relationship Id="rId112" Type="http://schemas.openxmlformats.org/officeDocument/2006/relationships/customXml" Target="../ink/ink6017.xml"/><Relationship Id="rId133" Type="http://schemas.openxmlformats.org/officeDocument/2006/relationships/image" Target="../media/image737.png"/><Relationship Id="rId154" Type="http://schemas.openxmlformats.org/officeDocument/2006/relationships/customXml" Target="../ink/ink6038.xml"/><Relationship Id="rId16" Type="http://schemas.openxmlformats.org/officeDocument/2006/relationships/customXml" Target="../ink/ink5968.xml"/><Relationship Id="rId37" Type="http://schemas.openxmlformats.org/officeDocument/2006/relationships/image" Target="../media/image688.png"/><Relationship Id="rId58" Type="http://schemas.openxmlformats.org/officeDocument/2006/relationships/customXml" Target="../ink/ink5989.xml"/><Relationship Id="rId79" Type="http://schemas.openxmlformats.org/officeDocument/2006/relationships/customXml" Target="../ink/ink6000.xml"/><Relationship Id="rId102" Type="http://schemas.openxmlformats.org/officeDocument/2006/relationships/customXml" Target="../ink/ink6012.xml"/><Relationship Id="rId123" Type="http://schemas.openxmlformats.org/officeDocument/2006/relationships/image" Target="../media/image732.png"/><Relationship Id="rId144" Type="http://schemas.openxmlformats.org/officeDocument/2006/relationships/customXml" Target="../ink/ink6033.xml"/><Relationship Id="rId90" Type="http://schemas.openxmlformats.org/officeDocument/2006/relationships/image" Target="../media/image609.png"/><Relationship Id="rId27" Type="http://schemas.openxmlformats.org/officeDocument/2006/relationships/image" Target="../media/image683.png"/><Relationship Id="rId48" Type="http://schemas.openxmlformats.org/officeDocument/2006/relationships/customXml" Target="../ink/ink5984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6028.xml"/></Relationships>
</file>

<file path=ppt/slides/_rels/slide15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6061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6110.xml"/><Relationship Id="rId159" Type="http://schemas.openxmlformats.org/officeDocument/2006/relationships/image" Target="../media/image751.png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6056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6105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6088.xml"/><Relationship Id="rId160" Type="http://schemas.openxmlformats.org/officeDocument/2006/relationships/customXml" Target="../ink/ink6121.xml"/><Relationship Id="rId22" Type="http://schemas.openxmlformats.org/officeDocument/2006/relationships/customXml" Target="../ink/ink6051.xml"/><Relationship Id="rId43" Type="http://schemas.openxmlformats.org/officeDocument/2006/relationships/image" Target="../media/image691.png"/><Relationship Id="rId64" Type="http://schemas.openxmlformats.org/officeDocument/2006/relationships/customXml" Target="../ink/ink6072.xml"/><Relationship Id="rId118" Type="http://schemas.openxmlformats.org/officeDocument/2006/relationships/customXml" Target="../ink/ink6100.xml"/><Relationship Id="rId139" Type="http://schemas.openxmlformats.org/officeDocument/2006/relationships/image" Target="../media/image741.png"/><Relationship Id="rId85" Type="http://schemas.openxmlformats.org/officeDocument/2006/relationships/customXml" Target="../ink/ink6083.xml"/><Relationship Id="rId150" Type="http://schemas.openxmlformats.org/officeDocument/2006/relationships/customXml" Target="../ink/ink6116.xml"/><Relationship Id="rId12" Type="http://schemas.openxmlformats.org/officeDocument/2006/relationships/customXml" Target="../ink/ink6046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6059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6095.xml"/><Relationship Id="rId124" Type="http://schemas.openxmlformats.org/officeDocument/2006/relationships/customXml" Target="../ink/ink6103.xml"/><Relationship Id="rId129" Type="http://schemas.openxmlformats.org/officeDocument/2006/relationships/image" Target="../media/image735.png"/><Relationship Id="rId54" Type="http://schemas.openxmlformats.org/officeDocument/2006/relationships/customXml" Target="../ink/ink6067.xml"/><Relationship Id="rId70" Type="http://schemas.openxmlformats.org/officeDocument/2006/relationships/customXml" Target="../ink/ink6075.xml"/><Relationship Id="rId75" Type="http://schemas.openxmlformats.org/officeDocument/2006/relationships/customXml" Target="../ink/ink6078.xml"/><Relationship Id="rId91" Type="http://schemas.openxmlformats.org/officeDocument/2006/relationships/customXml" Target="../ink/ink6086.xml"/><Relationship Id="rId96" Type="http://schemas.openxmlformats.org/officeDocument/2006/relationships/customXml" Target="../ink/ink6089.xml"/><Relationship Id="rId140" Type="http://schemas.openxmlformats.org/officeDocument/2006/relationships/customXml" Target="../ink/ink6111.xml"/><Relationship Id="rId145" Type="http://schemas.openxmlformats.org/officeDocument/2006/relationships/image" Target="../media/image744.png"/><Relationship Id="rId161" Type="http://schemas.openxmlformats.org/officeDocument/2006/relationships/image" Target="../media/image7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43.xml"/><Relationship Id="rId23" Type="http://schemas.openxmlformats.org/officeDocument/2006/relationships/image" Target="../media/image681.png"/><Relationship Id="rId28" Type="http://schemas.openxmlformats.org/officeDocument/2006/relationships/customXml" Target="../ink/ink6054.xml"/><Relationship Id="rId49" Type="http://schemas.openxmlformats.org/officeDocument/2006/relationships/image" Target="../media/image694.png"/><Relationship Id="rId114" Type="http://schemas.openxmlformats.org/officeDocument/2006/relationships/customXml" Target="../ink/ink6098.xml"/><Relationship Id="rId119" Type="http://schemas.openxmlformats.org/officeDocument/2006/relationships/image" Target="../media/image730.png"/><Relationship Id="rId44" Type="http://schemas.openxmlformats.org/officeDocument/2006/relationships/customXml" Target="../ink/ink6062.xml"/><Relationship Id="rId60" Type="http://schemas.openxmlformats.org/officeDocument/2006/relationships/customXml" Target="../ink/ink6070.xml"/><Relationship Id="rId65" Type="http://schemas.openxmlformats.org/officeDocument/2006/relationships/image" Target="../media/image702.png"/><Relationship Id="rId81" Type="http://schemas.openxmlformats.org/officeDocument/2006/relationships/customXml" Target="../ink/ink6081.xml"/><Relationship Id="rId86" Type="http://schemas.openxmlformats.org/officeDocument/2006/relationships/image" Target="../media/image713.png"/><Relationship Id="rId130" Type="http://schemas.openxmlformats.org/officeDocument/2006/relationships/customXml" Target="../ink/ink6106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56" Type="http://schemas.openxmlformats.org/officeDocument/2006/relationships/customXml" Target="../ink/ink6119.xml"/><Relationship Id="rId13" Type="http://schemas.openxmlformats.org/officeDocument/2006/relationships/image" Target="../media/image676.png"/><Relationship Id="rId18" Type="http://schemas.openxmlformats.org/officeDocument/2006/relationships/customXml" Target="../ink/ink6049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6057.xml"/><Relationship Id="rId50" Type="http://schemas.openxmlformats.org/officeDocument/2006/relationships/customXml" Target="../ink/ink6065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6093.xml"/><Relationship Id="rId120" Type="http://schemas.openxmlformats.org/officeDocument/2006/relationships/customXml" Target="../ink/ink6101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6114.xml"/><Relationship Id="rId7" Type="http://schemas.openxmlformats.org/officeDocument/2006/relationships/image" Target="../media/image673.png"/><Relationship Id="rId71" Type="http://schemas.openxmlformats.org/officeDocument/2006/relationships/customXml" Target="../ink/ink6076.xml"/><Relationship Id="rId92" Type="http://schemas.openxmlformats.org/officeDocument/2006/relationships/image" Target="../media/image715.png"/><Relationship Id="rId2" Type="http://schemas.openxmlformats.org/officeDocument/2006/relationships/customXml" Target="../ink/ink6041.xml"/><Relationship Id="rId29" Type="http://schemas.openxmlformats.org/officeDocument/2006/relationships/image" Target="../media/image684.png"/><Relationship Id="rId24" Type="http://schemas.openxmlformats.org/officeDocument/2006/relationships/customXml" Target="../ink/ink6052.xml"/><Relationship Id="rId40" Type="http://schemas.openxmlformats.org/officeDocument/2006/relationships/customXml" Target="../ink/ink6060.xml"/><Relationship Id="rId45" Type="http://schemas.openxmlformats.org/officeDocument/2006/relationships/image" Target="../media/image692.png"/><Relationship Id="rId66" Type="http://schemas.openxmlformats.org/officeDocument/2006/relationships/customXml" Target="../ink/ink6073.xml"/><Relationship Id="rId87" Type="http://schemas.openxmlformats.org/officeDocument/2006/relationships/customXml" Target="../ink/ink6084.xml"/><Relationship Id="rId110" Type="http://schemas.openxmlformats.org/officeDocument/2006/relationships/customXml" Target="../ink/ink6096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6109.xml"/><Relationship Id="rId157" Type="http://schemas.openxmlformats.org/officeDocument/2006/relationships/image" Target="../media/image750.png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6117.xml"/><Relationship Id="rId19" Type="http://schemas.openxmlformats.org/officeDocument/2006/relationships/image" Target="../media/image679.png"/><Relationship Id="rId14" Type="http://schemas.openxmlformats.org/officeDocument/2006/relationships/customXml" Target="../ink/ink6047.xml"/><Relationship Id="rId30" Type="http://schemas.openxmlformats.org/officeDocument/2006/relationships/customXml" Target="../ink/ink6055.xml"/><Relationship Id="rId35" Type="http://schemas.openxmlformats.org/officeDocument/2006/relationships/image" Target="../media/image687.png"/><Relationship Id="rId56" Type="http://schemas.openxmlformats.org/officeDocument/2006/relationships/customXml" Target="../ink/ink6068.xml"/><Relationship Id="rId77" Type="http://schemas.openxmlformats.org/officeDocument/2006/relationships/customXml" Target="../ink/ink6079.xml"/><Relationship Id="rId100" Type="http://schemas.openxmlformats.org/officeDocument/2006/relationships/customXml" Target="../ink/ink6091.xml"/><Relationship Id="rId105" Type="http://schemas.openxmlformats.org/officeDocument/2006/relationships/image" Target="../media/image723.png"/><Relationship Id="rId126" Type="http://schemas.openxmlformats.org/officeDocument/2006/relationships/customXml" Target="../ink/ink6104.xml"/><Relationship Id="rId147" Type="http://schemas.openxmlformats.org/officeDocument/2006/relationships/image" Target="../media/image745.png"/><Relationship Id="rId8" Type="http://schemas.openxmlformats.org/officeDocument/2006/relationships/customXml" Target="../ink/ink6044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6087.xml"/><Relationship Id="rId98" Type="http://schemas.openxmlformats.org/officeDocument/2006/relationships/customXml" Target="../ink/ink6090.xml"/><Relationship Id="rId121" Type="http://schemas.openxmlformats.org/officeDocument/2006/relationships/image" Target="../media/image731.png"/><Relationship Id="rId142" Type="http://schemas.openxmlformats.org/officeDocument/2006/relationships/customXml" Target="../ink/ink6112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6063.xml"/><Relationship Id="rId67" Type="http://schemas.openxmlformats.org/officeDocument/2006/relationships/image" Target="../media/image703.png"/><Relationship Id="rId116" Type="http://schemas.openxmlformats.org/officeDocument/2006/relationships/customXml" Target="../ink/ink6099.xml"/><Relationship Id="rId137" Type="http://schemas.openxmlformats.org/officeDocument/2006/relationships/image" Target="../media/image740.png"/><Relationship Id="rId158" Type="http://schemas.openxmlformats.org/officeDocument/2006/relationships/customXml" Target="../ink/ink6120.xml"/><Relationship Id="rId20" Type="http://schemas.openxmlformats.org/officeDocument/2006/relationships/customXml" Target="../ink/ink6050.xml"/><Relationship Id="rId41" Type="http://schemas.openxmlformats.org/officeDocument/2006/relationships/image" Target="../media/image690.png"/><Relationship Id="rId62" Type="http://schemas.openxmlformats.org/officeDocument/2006/relationships/customXml" Target="../ink/ink6071.xml"/><Relationship Id="rId83" Type="http://schemas.openxmlformats.org/officeDocument/2006/relationships/customXml" Target="../ink/ink6082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6107.xml"/><Relationship Id="rId153" Type="http://schemas.openxmlformats.org/officeDocument/2006/relationships/image" Target="../media/image748.png"/><Relationship Id="rId15" Type="http://schemas.openxmlformats.org/officeDocument/2006/relationships/image" Target="../media/image677.png"/><Relationship Id="rId36" Type="http://schemas.openxmlformats.org/officeDocument/2006/relationships/customXml" Target="../ink/ink6058.xml"/><Relationship Id="rId57" Type="http://schemas.openxmlformats.org/officeDocument/2006/relationships/image" Target="../media/image698.png"/><Relationship Id="rId106" Type="http://schemas.openxmlformats.org/officeDocument/2006/relationships/customXml" Target="../ink/ink6094.xml"/><Relationship Id="rId127" Type="http://schemas.openxmlformats.org/officeDocument/2006/relationships/image" Target="../media/image734.png"/><Relationship Id="rId10" Type="http://schemas.openxmlformats.org/officeDocument/2006/relationships/customXml" Target="../ink/ink6045.xml"/><Relationship Id="rId31" Type="http://schemas.openxmlformats.org/officeDocument/2006/relationships/image" Target="../media/image685.png"/><Relationship Id="rId52" Type="http://schemas.openxmlformats.org/officeDocument/2006/relationships/customXml" Target="../ink/ink6066.xml"/><Relationship Id="rId73" Type="http://schemas.openxmlformats.org/officeDocument/2006/relationships/customXml" Target="../ink/ink6077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6102.xml"/><Relationship Id="rId143" Type="http://schemas.openxmlformats.org/officeDocument/2006/relationships/image" Target="../media/image743.png"/><Relationship Id="rId148" Type="http://schemas.openxmlformats.org/officeDocument/2006/relationships/customXml" Target="../ink/ink6115.xml"/><Relationship Id="rId4" Type="http://schemas.openxmlformats.org/officeDocument/2006/relationships/customXml" Target="../ink/ink6042.xml"/><Relationship Id="rId9" Type="http://schemas.openxmlformats.org/officeDocument/2006/relationships/image" Target="../media/image674.png"/><Relationship Id="rId26" Type="http://schemas.openxmlformats.org/officeDocument/2006/relationships/customXml" Target="../ink/ink6053.xml"/><Relationship Id="rId47" Type="http://schemas.openxmlformats.org/officeDocument/2006/relationships/image" Target="../media/image693.png"/><Relationship Id="rId68" Type="http://schemas.openxmlformats.org/officeDocument/2006/relationships/customXml" Target="../ink/ink6074.xml"/><Relationship Id="rId89" Type="http://schemas.openxmlformats.org/officeDocument/2006/relationships/customXml" Target="../ink/ink6085.xml"/><Relationship Id="rId112" Type="http://schemas.openxmlformats.org/officeDocument/2006/relationships/customXml" Target="../ink/ink6097.xml"/><Relationship Id="rId133" Type="http://schemas.openxmlformats.org/officeDocument/2006/relationships/image" Target="../media/image737.png"/><Relationship Id="rId154" Type="http://schemas.openxmlformats.org/officeDocument/2006/relationships/customXml" Target="../ink/ink6118.xml"/><Relationship Id="rId16" Type="http://schemas.openxmlformats.org/officeDocument/2006/relationships/customXml" Target="../ink/ink6048.xml"/><Relationship Id="rId37" Type="http://schemas.openxmlformats.org/officeDocument/2006/relationships/image" Target="../media/image688.png"/><Relationship Id="rId58" Type="http://schemas.openxmlformats.org/officeDocument/2006/relationships/customXml" Target="../ink/ink6069.xml"/><Relationship Id="rId79" Type="http://schemas.openxmlformats.org/officeDocument/2006/relationships/customXml" Target="../ink/ink6080.xml"/><Relationship Id="rId102" Type="http://schemas.openxmlformats.org/officeDocument/2006/relationships/customXml" Target="../ink/ink6092.xml"/><Relationship Id="rId123" Type="http://schemas.openxmlformats.org/officeDocument/2006/relationships/image" Target="../media/image732.png"/><Relationship Id="rId144" Type="http://schemas.openxmlformats.org/officeDocument/2006/relationships/customXml" Target="../ink/ink6113.xml"/><Relationship Id="rId90" Type="http://schemas.openxmlformats.org/officeDocument/2006/relationships/image" Target="../media/image609.png"/><Relationship Id="rId27" Type="http://schemas.openxmlformats.org/officeDocument/2006/relationships/image" Target="../media/image683.png"/><Relationship Id="rId48" Type="http://schemas.openxmlformats.org/officeDocument/2006/relationships/customXml" Target="../ink/ink6064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6108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1.xml"/><Relationship Id="rId21" Type="http://schemas.openxmlformats.org/officeDocument/2006/relationships/image" Target="../media/image1310.png"/><Relationship Id="rId42" Type="http://schemas.openxmlformats.org/officeDocument/2006/relationships/customXml" Target="../ink/ink329.xml"/><Relationship Id="rId47" Type="http://schemas.openxmlformats.org/officeDocument/2006/relationships/image" Target="../media/image2610.png"/><Relationship Id="rId63" Type="http://schemas.openxmlformats.org/officeDocument/2006/relationships/image" Target="../media/image3410.png"/><Relationship Id="rId68" Type="http://schemas.openxmlformats.org/officeDocument/2006/relationships/customXml" Target="../ink/ink342.xml"/><Relationship Id="rId84" Type="http://schemas.openxmlformats.org/officeDocument/2006/relationships/customXml" Target="../ink/ink350.xml"/><Relationship Id="rId89" Type="http://schemas.openxmlformats.org/officeDocument/2006/relationships/image" Target="../media/image4710.png"/><Relationship Id="rId16" Type="http://schemas.openxmlformats.org/officeDocument/2006/relationships/customXml" Target="../ink/ink316.xml"/><Relationship Id="rId107" Type="http://schemas.openxmlformats.org/officeDocument/2006/relationships/image" Target="../media/image56.png"/><Relationship Id="rId11" Type="http://schemas.openxmlformats.org/officeDocument/2006/relationships/image" Target="../media/image831.png"/><Relationship Id="rId32" Type="http://schemas.openxmlformats.org/officeDocument/2006/relationships/customXml" Target="../ink/ink324.xml"/><Relationship Id="rId37" Type="http://schemas.openxmlformats.org/officeDocument/2006/relationships/image" Target="../media/image2110.png"/><Relationship Id="rId53" Type="http://schemas.openxmlformats.org/officeDocument/2006/relationships/image" Target="../media/image2910.png"/><Relationship Id="rId58" Type="http://schemas.openxmlformats.org/officeDocument/2006/relationships/customXml" Target="../ink/ink337.xml"/><Relationship Id="rId74" Type="http://schemas.openxmlformats.org/officeDocument/2006/relationships/customXml" Target="../ink/ink345.xml"/><Relationship Id="rId79" Type="http://schemas.openxmlformats.org/officeDocument/2006/relationships/image" Target="../media/image4210.png"/><Relationship Id="rId102" Type="http://schemas.openxmlformats.org/officeDocument/2006/relationships/customXml" Target="../ink/ink359.xml"/><Relationship Id="rId5" Type="http://schemas.openxmlformats.org/officeDocument/2006/relationships/image" Target="../media/image5100.png"/><Relationship Id="rId90" Type="http://schemas.openxmlformats.org/officeDocument/2006/relationships/customXml" Target="../ink/ink353.xml"/><Relationship Id="rId95" Type="http://schemas.openxmlformats.org/officeDocument/2006/relationships/image" Target="../media/image5010.png"/><Relationship Id="rId22" Type="http://schemas.openxmlformats.org/officeDocument/2006/relationships/customXml" Target="../ink/ink319.xml"/><Relationship Id="rId27" Type="http://schemas.openxmlformats.org/officeDocument/2006/relationships/image" Target="../media/image1610.png"/><Relationship Id="rId43" Type="http://schemas.openxmlformats.org/officeDocument/2006/relationships/image" Target="../media/image2410.png"/><Relationship Id="rId48" Type="http://schemas.openxmlformats.org/officeDocument/2006/relationships/customXml" Target="../ink/ink332.xml"/><Relationship Id="rId64" Type="http://schemas.openxmlformats.org/officeDocument/2006/relationships/customXml" Target="../ink/ink340.xml"/><Relationship Id="rId69" Type="http://schemas.openxmlformats.org/officeDocument/2006/relationships/image" Target="../media/image3710.png"/><Relationship Id="rId80" Type="http://schemas.openxmlformats.org/officeDocument/2006/relationships/customXml" Target="../ink/ink348.xml"/><Relationship Id="rId85" Type="http://schemas.openxmlformats.org/officeDocument/2006/relationships/image" Target="../media/image4510.png"/><Relationship Id="rId12" Type="http://schemas.openxmlformats.org/officeDocument/2006/relationships/customXml" Target="../ink/ink314.xml"/><Relationship Id="rId17" Type="http://schemas.openxmlformats.org/officeDocument/2006/relationships/image" Target="../media/image1110.png"/><Relationship Id="rId33" Type="http://schemas.openxmlformats.org/officeDocument/2006/relationships/image" Target="../media/image1910.png"/><Relationship Id="rId38" Type="http://schemas.openxmlformats.org/officeDocument/2006/relationships/customXml" Target="../ink/ink327.xml"/><Relationship Id="rId59" Type="http://schemas.openxmlformats.org/officeDocument/2006/relationships/image" Target="../media/image3210.png"/><Relationship Id="rId103" Type="http://schemas.openxmlformats.org/officeDocument/2006/relationships/image" Target="../media/image54.png"/><Relationship Id="rId20" Type="http://schemas.openxmlformats.org/officeDocument/2006/relationships/customXml" Target="../ink/ink318.xml"/><Relationship Id="rId41" Type="http://schemas.openxmlformats.org/officeDocument/2006/relationships/image" Target="../media/image2310.png"/><Relationship Id="rId54" Type="http://schemas.openxmlformats.org/officeDocument/2006/relationships/customXml" Target="../ink/ink335.xml"/><Relationship Id="rId62" Type="http://schemas.openxmlformats.org/officeDocument/2006/relationships/customXml" Target="../ink/ink339.xml"/><Relationship Id="rId70" Type="http://schemas.openxmlformats.org/officeDocument/2006/relationships/customXml" Target="../ink/ink343.xml"/><Relationship Id="rId75" Type="http://schemas.openxmlformats.org/officeDocument/2006/relationships/image" Target="../media/image4010.png"/><Relationship Id="rId83" Type="http://schemas.openxmlformats.org/officeDocument/2006/relationships/image" Target="../media/image4410.png"/><Relationship Id="rId88" Type="http://schemas.openxmlformats.org/officeDocument/2006/relationships/customXml" Target="../ink/ink352.xml"/><Relationship Id="rId91" Type="http://schemas.openxmlformats.org/officeDocument/2006/relationships/image" Target="../media/image4810.png"/><Relationship Id="rId96" Type="http://schemas.openxmlformats.org/officeDocument/2006/relationships/customXml" Target="../ink/ink3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1.xml"/><Relationship Id="rId15" Type="http://schemas.openxmlformats.org/officeDocument/2006/relationships/image" Target="../media/image1010.png"/><Relationship Id="rId23" Type="http://schemas.openxmlformats.org/officeDocument/2006/relationships/image" Target="../media/image1410.png"/><Relationship Id="rId28" Type="http://schemas.openxmlformats.org/officeDocument/2006/relationships/customXml" Target="../ink/ink322.xml"/><Relationship Id="rId36" Type="http://schemas.openxmlformats.org/officeDocument/2006/relationships/customXml" Target="../ink/ink326.xml"/><Relationship Id="rId49" Type="http://schemas.openxmlformats.org/officeDocument/2006/relationships/image" Target="../media/image2710.png"/><Relationship Id="rId57" Type="http://schemas.openxmlformats.org/officeDocument/2006/relationships/image" Target="../media/image3110.png"/><Relationship Id="rId106" Type="http://schemas.openxmlformats.org/officeDocument/2006/relationships/customXml" Target="../ink/ink361.xml"/><Relationship Id="rId10" Type="http://schemas.openxmlformats.org/officeDocument/2006/relationships/customXml" Target="../ink/ink313.xml"/><Relationship Id="rId31" Type="http://schemas.openxmlformats.org/officeDocument/2006/relationships/image" Target="../media/image1810.png"/><Relationship Id="rId44" Type="http://schemas.openxmlformats.org/officeDocument/2006/relationships/customXml" Target="../ink/ink330.xml"/><Relationship Id="rId52" Type="http://schemas.openxmlformats.org/officeDocument/2006/relationships/customXml" Target="../ink/ink334.xml"/><Relationship Id="rId60" Type="http://schemas.openxmlformats.org/officeDocument/2006/relationships/customXml" Target="../ink/ink338.xml"/><Relationship Id="rId65" Type="http://schemas.openxmlformats.org/officeDocument/2006/relationships/image" Target="../media/image3510.png"/><Relationship Id="rId73" Type="http://schemas.openxmlformats.org/officeDocument/2006/relationships/image" Target="../media/image3910.png"/><Relationship Id="rId78" Type="http://schemas.openxmlformats.org/officeDocument/2006/relationships/customXml" Target="../ink/ink347.xml"/><Relationship Id="rId81" Type="http://schemas.openxmlformats.org/officeDocument/2006/relationships/image" Target="../media/image4310.png"/><Relationship Id="rId86" Type="http://schemas.openxmlformats.org/officeDocument/2006/relationships/customXml" Target="../ink/ink351.xml"/><Relationship Id="rId94" Type="http://schemas.openxmlformats.org/officeDocument/2006/relationships/customXml" Target="../ink/ink355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4" Type="http://schemas.openxmlformats.org/officeDocument/2006/relationships/customXml" Target="../ink/ink310.xml"/><Relationship Id="rId9" Type="http://schemas.openxmlformats.org/officeDocument/2006/relationships/image" Target="../media/image7100.png"/><Relationship Id="rId13" Type="http://schemas.openxmlformats.org/officeDocument/2006/relationships/image" Target="../media/image910.png"/><Relationship Id="rId18" Type="http://schemas.openxmlformats.org/officeDocument/2006/relationships/customXml" Target="../ink/ink317.xml"/><Relationship Id="rId39" Type="http://schemas.openxmlformats.org/officeDocument/2006/relationships/image" Target="../media/image2210.png"/><Relationship Id="rId34" Type="http://schemas.openxmlformats.org/officeDocument/2006/relationships/customXml" Target="../ink/ink325.xml"/><Relationship Id="rId50" Type="http://schemas.openxmlformats.org/officeDocument/2006/relationships/customXml" Target="../ink/ink333.xml"/><Relationship Id="rId55" Type="http://schemas.openxmlformats.org/officeDocument/2006/relationships/image" Target="../media/image3010.png"/><Relationship Id="rId76" Type="http://schemas.openxmlformats.org/officeDocument/2006/relationships/customXml" Target="../ink/ink346.xml"/><Relationship Id="rId97" Type="http://schemas.openxmlformats.org/officeDocument/2006/relationships/image" Target="../media/image51.png"/><Relationship Id="rId104" Type="http://schemas.openxmlformats.org/officeDocument/2006/relationships/customXml" Target="../ink/ink360.xml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92" Type="http://schemas.openxmlformats.org/officeDocument/2006/relationships/customXml" Target="../ink/ink354.xml"/><Relationship Id="rId2" Type="http://schemas.openxmlformats.org/officeDocument/2006/relationships/customXml" Target="../ink/ink309.xml"/><Relationship Id="rId29" Type="http://schemas.openxmlformats.org/officeDocument/2006/relationships/image" Target="../media/image1710.png"/><Relationship Id="rId24" Type="http://schemas.openxmlformats.org/officeDocument/2006/relationships/customXml" Target="../ink/ink320.xml"/><Relationship Id="rId40" Type="http://schemas.openxmlformats.org/officeDocument/2006/relationships/customXml" Target="../ink/ink328.xml"/><Relationship Id="rId45" Type="http://schemas.openxmlformats.org/officeDocument/2006/relationships/image" Target="../media/image2510.png"/><Relationship Id="rId66" Type="http://schemas.openxmlformats.org/officeDocument/2006/relationships/customXml" Target="../ink/ink341.xml"/><Relationship Id="rId87" Type="http://schemas.openxmlformats.org/officeDocument/2006/relationships/image" Target="../media/image4610.png"/><Relationship Id="rId61" Type="http://schemas.openxmlformats.org/officeDocument/2006/relationships/image" Target="../media/image3310.png"/><Relationship Id="rId82" Type="http://schemas.openxmlformats.org/officeDocument/2006/relationships/customXml" Target="../ink/ink349.xml"/><Relationship Id="rId19" Type="http://schemas.openxmlformats.org/officeDocument/2006/relationships/image" Target="../media/image1210.png"/><Relationship Id="rId14" Type="http://schemas.openxmlformats.org/officeDocument/2006/relationships/customXml" Target="../ink/ink315.xml"/><Relationship Id="rId30" Type="http://schemas.openxmlformats.org/officeDocument/2006/relationships/customXml" Target="../ink/ink323.xml"/><Relationship Id="rId35" Type="http://schemas.openxmlformats.org/officeDocument/2006/relationships/image" Target="../media/image2010.png"/><Relationship Id="rId56" Type="http://schemas.openxmlformats.org/officeDocument/2006/relationships/customXml" Target="../ink/ink336.xml"/><Relationship Id="rId77" Type="http://schemas.openxmlformats.org/officeDocument/2006/relationships/image" Target="../media/image4110.png"/><Relationship Id="rId100" Type="http://schemas.openxmlformats.org/officeDocument/2006/relationships/customXml" Target="../ink/ink358.xml"/><Relationship Id="rId105" Type="http://schemas.openxmlformats.org/officeDocument/2006/relationships/image" Target="../media/image55.png"/><Relationship Id="rId8" Type="http://schemas.openxmlformats.org/officeDocument/2006/relationships/customXml" Target="../ink/ink312.xml"/><Relationship Id="rId51" Type="http://schemas.openxmlformats.org/officeDocument/2006/relationships/image" Target="../media/image2810.png"/><Relationship Id="rId72" Type="http://schemas.openxmlformats.org/officeDocument/2006/relationships/customXml" Target="../ink/ink344.xml"/><Relationship Id="rId93" Type="http://schemas.openxmlformats.org/officeDocument/2006/relationships/image" Target="../media/image4910.png"/><Relationship Id="rId98" Type="http://schemas.openxmlformats.org/officeDocument/2006/relationships/customXml" Target="../ink/ink357.xml"/><Relationship Id="rId3" Type="http://schemas.openxmlformats.org/officeDocument/2006/relationships/image" Target="../media/image4100.png"/><Relationship Id="rId25" Type="http://schemas.openxmlformats.org/officeDocument/2006/relationships/image" Target="../media/image1510.png"/><Relationship Id="rId46" Type="http://schemas.openxmlformats.org/officeDocument/2006/relationships/customXml" Target="../ink/ink331.xml"/><Relationship Id="rId67" Type="http://schemas.openxmlformats.org/officeDocument/2006/relationships/image" Target="../media/image3610.png"/></Relationships>
</file>

<file path=ppt/slides/_rels/slide1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6142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6191.xml"/><Relationship Id="rId159" Type="http://schemas.openxmlformats.org/officeDocument/2006/relationships/image" Target="../media/image751.png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6137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6186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6169.xml"/><Relationship Id="rId160" Type="http://schemas.openxmlformats.org/officeDocument/2006/relationships/customXml" Target="../ink/ink6202.xml"/><Relationship Id="rId22" Type="http://schemas.openxmlformats.org/officeDocument/2006/relationships/customXml" Target="../ink/ink6132.xml"/><Relationship Id="rId43" Type="http://schemas.openxmlformats.org/officeDocument/2006/relationships/image" Target="../media/image691.png"/><Relationship Id="rId64" Type="http://schemas.openxmlformats.org/officeDocument/2006/relationships/customXml" Target="../ink/ink6153.xml"/><Relationship Id="rId118" Type="http://schemas.openxmlformats.org/officeDocument/2006/relationships/customXml" Target="../ink/ink6181.xml"/><Relationship Id="rId139" Type="http://schemas.openxmlformats.org/officeDocument/2006/relationships/image" Target="../media/image741.png"/><Relationship Id="rId85" Type="http://schemas.openxmlformats.org/officeDocument/2006/relationships/customXml" Target="../ink/ink6164.xml"/><Relationship Id="rId150" Type="http://schemas.openxmlformats.org/officeDocument/2006/relationships/customXml" Target="../ink/ink6197.xml"/><Relationship Id="rId12" Type="http://schemas.openxmlformats.org/officeDocument/2006/relationships/customXml" Target="../ink/ink6127.xml"/><Relationship Id="rId17" Type="http://schemas.openxmlformats.org/officeDocument/2006/relationships/image" Target="../media/image678.png"/><Relationship Id="rId33" Type="http://schemas.openxmlformats.org/officeDocument/2006/relationships/image" Target="../media/image686.png"/><Relationship Id="rId38" Type="http://schemas.openxmlformats.org/officeDocument/2006/relationships/customXml" Target="../ink/ink6140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08" Type="http://schemas.openxmlformats.org/officeDocument/2006/relationships/customXml" Target="../ink/ink6176.xml"/><Relationship Id="rId124" Type="http://schemas.openxmlformats.org/officeDocument/2006/relationships/customXml" Target="../ink/ink6184.xml"/><Relationship Id="rId129" Type="http://schemas.openxmlformats.org/officeDocument/2006/relationships/image" Target="../media/image735.png"/><Relationship Id="rId54" Type="http://schemas.openxmlformats.org/officeDocument/2006/relationships/customXml" Target="../ink/ink6148.xml"/><Relationship Id="rId70" Type="http://schemas.openxmlformats.org/officeDocument/2006/relationships/customXml" Target="../ink/ink6156.xml"/><Relationship Id="rId75" Type="http://schemas.openxmlformats.org/officeDocument/2006/relationships/customXml" Target="../ink/ink6159.xml"/><Relationship Id="rId91" Type="http://schemas.openxmlformats.org/officeDocument/2006/relationships/customXml" Target="../ink/ink6167.xml"/><Relationship Id="rId96" Type="http://schemas.openxmlformats.org/officeDocument/2006/relationships/customXml" Target="../ink/ink6170.xml"/><Relationship Id="rId140" Type="http://schemas.openxmlformats.org/officeDocument/2006/relationships/customXml" Target="../ink/ink6192.xml"/><Relationship Id="rId145" Type="http://schemas.openxmlformats.org/officeDocument/2006/relationships/image" Target="../media/image744.png"/><Relationship Id="rId161" Type="http://schemas.openxmlformats.org/officeDocument/2006/relationships/image" Target="../media/image752.png"/><Relationship Id="rId166" Type="http://schemas.openxmlformats.org/officeDocument/2006/relationships/customXml" Target="../ink/ink62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24.xml"/><Relationship Id="rId23" Type="http://schemas.openxmlformats.org/officeDocument/2006/relationships/image" Target="../media/image681.png"/><Relationship Id="rId28" Type="http://schemas.openxmlformats.org/officeDocument/2006/relationships/customXml" Target="../ink/ink6135.xml"/><Relationship Id="rId49" Type="http://schemas.openxmlformats.org/officeDocument/2006/relationships/image" Target="../media/image694.png"/><Relationship Id="rId114" Type="http://schemas.openxmlformats.org/officeDocument/2006/relationships/customXml" Target="../ink/ink6179.xml"/><Relationship Id="rId119" Type="http://schemas.openxmlformats.org/officeDocument/2006/relationships/image" Target="../media/image730.png"/><Relationship Id="rId44" Type="http://schemas.openxmlformats.org/officeDocument/2006/relationships/customXml" Target="../ink/ink6143.xml"/><Relationship Id="rId60" Type="http://schemas.openxmlformats.org/officeDocument/2006/relationships/customXml" Target="../ink/ink6151.xml"/><Relationship Id="rId65" Type="http://schemas.openxmlformats.org/officeDocument/2006/relationships/image" Target="../media/image702.png"/><Relationship Id="rId81" Type="http://schemas.openxmlformats.org/officeDocument/2006/relationships/customXml" Target="../ink/ink6162.xml"/><Relationship Id="rId86" Type="http://schemas.openxmlformats.org/officeDocument/2006/relationships/image" Target="../media/image713.png"/><Relationship Id="rId130" Type="http://schemas.openxmlformats.org/officeDocument/2006/relationships/customXml" Target="../ink/ink6187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56" Type="http://schemas.openxmlformats.org/officeDocument/2006/relationships/customXml" Target="../ink/ink6200.xml"/><Relationship Id="rId13" Type="http://schemas.openxmlformats.org/officeDocument/2006/relationships/image" Target="../media/image676.png"/><Relationship Id="rId18" Type="http://schemas.openxmlformats.org/officeDocument/2006/relationships/customXml" Target="../ink/ink6130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6138.xml"/><Relationship Id="rId50" Type="http://schemas.openxmlformats.org/officeDocument/2006/relationships/customXml" Target="../ink/ink6146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6174.xml"/><Relationship Id="rId120" Type="http://schemas.openxmlformats.org/officeDocument/2006/relationships/customXml" Target="../ink/ink6182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6195.xml"/><Relationship Id="rId167" Type="http://schemas.openxmlformats.org/officeDocument/2006/relationships/image" Target="../media/image739.png"/><Relationship Id="rId7" Type="http://schemas.openxmlformats.org/officeDocument/2006/relationships/image" Target="../media/image673.png"/><Relationship Id="rId71" Type="http://schemas.openxmlformats.org/officeDocument/2006/relationships/customXml" Target="../ink/ink6157.xml"/><Relationship Id="rId92" Type="http://schemas.openxmlformats.org/officeDocument/2006/relationships/image" Target="../media/image715.png"/><Relationship Id="rId162" Type="http://schemas.openxmlformats.org/officeDocument/2006/relationships/customXml" Target="../ink/ink6203.xml"/><Relationship Id="rId2" Type="http://schemas.openxmlformats.org/officeDocument/2006/relationships/customXml" Target="../ink/ink6122.xml"/><Relationship Id="rId29" Type="http://schemas.openxmlformats.org/officeDocument/2006/relationships/image" Target="../media/image684.png"/><Relationship Id="rId24" Type="http://schemas.openxmlformats.org/officeDocument/2006/relationships/customXml" Target="../ink/ink6133.xml"/><Relationship Id="rId40" Type="http://schemas.openxmlformats.org/officeDocument/2006/relationships/customXml" Target="../ink/ink6141.xml"/><Relationship Id="rId45" Type="http://schemas.openxmlformats.org/officeDocument/2006/relationships/image" Target="../media/image692.png"/><Relationship Id="rId66" Type="http://schemas.openxmlformats.org/officeDocument/2006/relationships/customXml" Target="../ink/ink6154.xml"/><Relationship Id="rId87" Type="http://schemas.openxmlformats.org/officeDocument/2006/relationships/customXml" Target="../ink/ink6165.xml"/><Relationship Id="rId110" Type="http://schemas.openxmlformats.org/officeDocument/2006/relationships/customXml" Target="../ink/ink6177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6190.xml"/><Relationship Id="rId157" Type="http://schemas.openxmlformats.org/officeDocument/2006/relationships/image" Target="../media/image750.png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6198.xml"/><Relationship Id="rId19" Type="http://schemas.openxmlformats.org/officeDocument/2006/relationships/image" Target="../media/image679.png"/><Relationship Id="rId14" Type="http://schemas.openxmlformats.org/officeDocument/2006/relationships/customXml" Target="../ink/ink6128.xml"/><Relationship Id="rId30" Type="http://schemas.openxmlformats.org/officeDocument/2006/relationships/customXml" Target="../ink/ink6136.xml"/><Relationship Id="rId35" Type="http://schemas.openxmlformats.org/officeDocument/2006/relationships/image" Target="../media/image687.png"/><Relationship Id="rId56" Type="http://schemas.openxmlformats.org/officeDocument/2006/relationships/customXml" Target="../ink/ink6149.xml"/><Relationship Id="rId77" Type="http://schemas.openxmlformats.org/officeDocument/2006/relationships/customXml" Target="../ink/ink6160.xml"/><Relationship Id="rId100" Type="http://schemas.openxmlformats.org/officeDocument/2006/relationships/customXml" Target="../ink/ink6172.xml"/><Relationship Id="rId105" Type="http://schemas.openxmlformats.org/officeDocument/2006/relationships/image" Target="../media/image723.png"/><Relationship Id="rId126" Type="http://schemas.openxmlformats.org/officeDocument/2006/relationships/customXml" Target="../ink/ink6185.xml"/><Relationship Id="rId147" Type="http://schemas.openxmlformats.org/officeDocument/2006/relationships/image" Target="../media/image745.png"/><Relationship Id="rId8" Type="http://schemas.openxmlformats.org/officeDocument/2006/relationships/customXml" Target="../ink/ink6125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6168.xml"/><Relationship Id="rId98" Type="http://schemas.openxmlformats.org/officeDocument/2006/relationships/customXml" Target="../ink/ink6171.xml"/><Relationship Id="rId121" Type="http://schemas.openxmlformats.org/officeDocument/2006/relationships/image" Target="../media/image731.png"/><Relationship Id="rId142" Type="http://schemas.openxmlformats.org/officeDocument/2006/relationships/customXml" Target="../ink/ink6193.xml"/><Relationship Id="rId163" Type="http://schemas.openxmlformats.org/officeDocument/2006/relationships/image" Target="../media/image753.png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6144.xml"/><Relationship Id="rId67" Type="http://schemas.openxmlformats.org/officeDocument/2006/relationships/image" Target="../media/image703.png"/><Relationship Id="rId116" Type="http://schemas.openxmlformats.org/officeDocument/2006/relationships/customXml" Target="../ink/ink6180.xml"/><Relationship Id="rId137" Type="http://schemas.openxmlformats.org/officeDocument/2006/relationships/image" Target="../media/image740.png"/><Relationship Id="rId158" Type="http://schemas.openxmlformats.org/officeDocument/2006/relationships/customXml" Target="../ink/ink6201.xml"/><Relationship Id="rId20" Type="http://schemas.openxmlformats.org/officeDocument/2006/relationships/customXml" Target="../ink/ink6131.xml"/><Relationship Id="rId41" Type="http://schemas.openxmlformats.org/officeDocument/2006/relationships/image" Target="../media/image690.png"/><Relationship Id="rId62" Type="http://schemas.openxmlformats.org/officeDocument/2006/relationships/customXml" Target="../ink/ink6152.xml"/><Relationship Id="rId83" Type="http://schemas.openxmlformats.org/officeDocument/2006/relationships/customXml" Target="../ink/ink6163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6188.xml"/><Relationship Id="rId153" Type="http://schemas.openxmlformats.org/officeDocument/2006/relationships/image" Target="../media/image748.png"/><Relationship Id="rId15" Type="http://schemas.openxmlformats.org/officeDocument/2006/relationships/image" Target="../media/image677.png"/><Relationship Id="rId36" Type="http://schemas.openxmlformats.org/officeDocument/2006/relationships/customXml" Target="../ink/ink6139.xml"/><Relationship Id="rId57" Type="http://schemas.openxmlformats.org/officeDocument/2006/relationships/image" Target="../media/image698.png"/><Relationship Id="rId106" Type="http://schemas.openxmlformats.org/officeDocument/2006/relationships/customXml" Target="../ink/ink6175.xml"/><Relationship Id="rId127" Type="http://schemas.openxmlformats.org/officeDocument/2006/relationships/image" Target="../media/image734.png"/><Relationship Id="rId10" Type="http://schemas.openxmlformats.org/officeDocument/2006/relationships/customXml" Target="../ink/ink6126.xml"/><Relationship Id="rId31" Type="http://schemas.openxmlformats.org/officeDocument/2006/relationships/image" Target="../media/image685.png"/><Relationship Id="rId52" Type="http://schemas.openxmlformats.org/officeDocument/2006/relationships/customXml" Target="../ink/ink6147.xml"/><Relationship Id="rId73" Type="http://schemas.openxmlformats.org/officeDocument/2006/relationships/customXml" Target="../ink/ink6158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6183.xml"/><Relationship Id="rId143" Type="http://schemas.openxmlformats.org/officeDocument/2006/relationships/image" Target="../media/image743.png"/><Relationship Id="rId148" Type="http://schemas.openxmlformats.org/officeDocument/2006/relationships/customXml" Target="../ink/ink6196.xml"/><Relationship Id="rId164" Type="http://schemas.openxmlformats.org/officeDocument/2006/relationships/customXml" Target="../ink/ink6204.xml"/><Relationship Id="rId4" Type="http://schemas.openxmlformats.org/officeDocument/2006/relationships/customXml" Target="../ink/ink6123.xml"/><Relationship Id="rId9" Type="http://schemas.openxmlformats.org/officeDocument/2006/relationships/image" Target="../media/image674.png"/><Relationship Id="rId26" Type="http://schemas.openxmlformats.org/officeDocument/2006/relationships/customXml" Target="../ink/ink6134.xml"/><Relationship Id="rId47" Type="http://schemas.openxmlformats.org/officeDocument/2006/relationships/image" Target="../media/image693.png"/><Relationship Id="rId68" Type="http://schemas.openxmlformats.org/officeDocument/2006/relationships/customXml" Target="../ink/ink6155.xml"/><Relationship Id="rId89" Type="http://schemas.openxmlformats.org/officeDocument/2006/relationships/customXml" Target="../ink/ink6166.xml"/><Relationship Id="rId112" Type="http://schemas.openxmlformats.org/officeDocument/2006/relationships/customXml" Target="../ink/ink6178.xml"/><Relationship Id="rId133" Type="http://schemas.openxmlformats.org/officeDocument/2006/relationships/image" Target="../media/image737.png"/><Relationship Id="rId154" Type="http://schemas.openxmlformats.org/officeDocument/2006/relationships/customXml" Target="../ink/ink6199.xml"/><Relationship Id="rId16" Type="http://schemas.openxmlformats.org/officeDocument/2006/relationships/customXml" Target="../ink/ink6129.xml"/><Relationship Id="rId37" Type="http://schemas.openxmlformats.org/officeDocument/2006/relationships/image" Target="../media/image688.png"/><Relationship Id="rId58" Type="http://schemas.openxmlformats.org/officeDocument/2006/relationships/customXml" Target="../ink/ink6150.xml"/><Relationship Id="rId79" Type="http://schemas.openxmlformats.org/officeDocument/2006/relationships/customXml" Target="../ink/ink6161.xml"/><Relationship Id="rId102" Type="http://schemas.openxmlformats.org/officeDocument/2006/relationships/customXml" Target="../ink/ink6173.xml"/><Relationship Id="rId123" Type="http://schemas.openxmlformats.org/officeDocument/2006/relationships/image" Target="../media/image732.png"/><Relationship Id="rId144" Type="http://schemas.openxmlformats.org/officeDocument/2006/relationships/customXml" Target="../ink/ink6194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27" Type="http://schemas.openxmlformats.org/officeDocument/2006/relationships/image" Target="../media/image683.png"/><Relationship Id="rId48" Type="http://schemas.openxmlformats.org/officeDocument/2006/relationships/customXml" Target="../ink/ink6145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6189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/Relationships>
</file>

<file path=ppt/slides/_rels/slide1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6226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6275.xml"/><Relationship Id="rId159" Type="http://schemas.openxmlformats.org/officeDocument/2006/relationships/image" Target="../media/image751.png"/><Relationship Id="rId170" Type="http://schemas.openxmlformats.org/officeDocument/2006/relationships/customXml" Target="../ink/ink6291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6221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6270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6253.xml"/><Relationship Id="rId160" Type="http://schemas.openxmlformats.org/officeDocument/2006/relationships/customXml" Target="../ink/ink6286.xml"/><Relationship Id="rId181" Type="http://schemas.openxmlformats.org/officeDocument/2006/relationships/customXml" Target="../ink/ink6297.xml"/><Relationship Id="rId22" Type="http://schemas.openxmlformats.org/officeDocument/2006/relationships/customXml" Target="../ink/ink6216.xml"/><Relationship Id="rId43" Type="http://schemas.openxmlformats.org/officeDocument/2006/relationships/image" Target="../media/image691.png"/><Relationship Id="rId64" Type="http://schemas.openxmlformats.org/officeDocument/2006/relationships/customXml" Target="../ink/ink6237.xml"/><Relationship Id="rId118" Type="http://schemas.openxmlformats.org/officeDocument/2006/relationships/customXml" Target="../ink/ink6265.xml"/><Relationship Id="rId139" Type="http://schemas.openxmlformats.org/officeDocument/2006/relationships/image" Target="../media/image741.png"/><Relationship Id="rId85" Type="http://schemas.openxmlformats.org/officeDocument/2006/relationships/customXml" Target="../ink/ink6248.xml"/><Relationship Id="rId150" Type="http://schemas.openxmlformats.org/officeDocument/2006/relationships/customXml" Target="../ink/ink6281.xml"/><Relationship Id="rId171" Type="http://schemas.openxmlformats.org/officeDocument/2006/relationships/image" Target="../media/image757.png"/><Relationship Id="rId12" Type="http://schemas.openxmlformats.org/officeDocument/2006/relationships/customXml" Target="../ink/ink6211.xml"/><Relationship Id="rId33" Type="http://schemas.openxmlformats.org/officeDocument/2006/relationships/image" Target="../media/image686.png"/><Relationship Id="rId108" Type="http://schemas.openxmlformats.org/officeDocument/2006/relationships/customXml" Target="../ink/ink6260.xml"/><Relationship Id="rId129" Type="http://schemas.openxmlformats.org/officeDocument/2006/relationships/image" Target="../media/image735.png"/><Relationship Id="rId54" Type="http://schemas.openxmlformats.org/officeDocument/2006/relationships/customXml" Target="../ink/ink6232.xml"/><Relationship Id="rId75" Type="http://schemas.openxmlformats.org/officeDocument/2006/relationships/customXml" Target="../ink/ink6243.xml"/><Relationship Id="rId96" Type="http://schemas.openxmlformats.org/officeDocument/2006/relationships/customXml" Target="../ink/ink6254.xml"/><Relationship Id="rId140" Type="http://schemas.openxmlformats.org/officeDocument/2006/relationships/customXml" Target="../ink/ink6276.xml"/><Relationship Id="rId161" Type="http://schemas.openxmlformats.org/officeDocument/2006/relationships/image" Target="../media/image752.png"/><Relationship Id="rId182" Type="http://schemas.openxmlformats.org/officeDocument/2006/relationships/image" Target="../media/image761.png"/><Relationship Id="rId6" Type="http://schemas.openxmlformats.org/officeDocument/2006/relationships/customXml" Target="../ink/ink6208.xml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6227.xml"/><Relationship Id="rId60" Type="http://schemas.openxmlformats.org/officeDocument/2006/relationships/customXml" Target="../ink/ink6235.xml"/><Relationship Id="rId65" Type="http://schemas.openxmlformats.org/officeDocument/2006/relationships/image" Target="../media/image702.png"/><Relationship Id="rId81" Type="http://schemas.openxmlformats.org/officeDocument/2006/relationships/customXml" Target="../ink/ink6246.xml"/><Relationship Id="rId86" Type="http://schemas.openxmlformats.org/officeDocument/2006/relationships/image" Target="../media/image713.png"/><Relationship Id="rId130" Type="http://schemas.openxmlformats.org/officeDocument/2006/relationships/customXml" Target="../ink/ink6271.xml"/><Relationship Id="rId135" Type="http://schemas.openxmlformats.org/officeDocument/2006/relationships/image" Target="../media/image738.png"/><Relationship Id="rId151" Type="http://schemas.openxmlformats.org/officeDocument/2006/relationships/image" Target="../media/image747.png"/><Relationship Id="rId156" Type="http://schemas.openxmlformats.org/officeDocument/2006/relationships/customXml" Target="../ink/ink6284.xml"/><Relationship Id="rId177" Type="http://schemas.openxmlformats.org/officeDocument/2006/relationships/image" Target="../media/image760.png"/><Relationship Id="rId172" Type="http://schemas.openxmlformats.org/officeDocument/2006/relationships/customXml" Target="../ink/ink6292.xml"/><Relationship Id="rId13" Type="http://schemas.openxmlformats.org/officeDocument/2006/relationships/image" Target="../media/image676.png"/><Relationship Id="rId18" Type="http://schemas.openxmlformats.org/officeDocument/2006/relationships/customXml" Target="../ink/ink6214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6222.xml"/><Relationship Id="rId50" Type="http://schemas.openxmlformats.org/officeDocument/2006/relationships/customXml" Target="../ink/ink6230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6258.xml"/><Relationship Id="rId120" Type="http://schemas.openxmlformats.org/officeDocument/2006/relationships/customXml" Target="../ink/ink6266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6279.xml"/><Relationship Id="rId167" Type="http://schemas.openxmlformats.org/officeDocument/2006/relationships/image" Target="../media/image755.png"/><Relationship Id="rId7" Type="http://schemas.openxmlformats.org/officeDocument/2006/relationships/image" Target="../media/image673.png"/><Relationship Id="rId71" Type="http://schemas.openxmlformats.org/officeDocument/2006/relationships/customXml" Target="../ink/ink6241.xml"/><Relationship Id="rId92" Type="http://schemas.openxmlformats.org/officeDocument/2006/relationships/image" Target="../media/image715.png"/><Relationship Id="rId162" Type="http://schemas.openxmlformats.org/officeDocument/2006/relationships/customXml" Target="../ink/ink6287.xml"/><Relationship Id="rId183" Type="http://schemas.openxmlformats.org/officeDocument/2006/relationships/customXml" Target="../ink/ink6298.xml"/><Relationship Id="rId2" Type="http://schemas.openxmlformats.org/officeDocument/2006/relationships/customXml" Target="../ink/ink6206.xml"/><Relationship Id="rId29" Type="http://schemas.openxmlformats.org/officeDocument/2006/relationships/image" Target="../media/image684.png"/><Relationship Id="rId24" Type="http://schemas.openxmlformats.org/officeDocument/2006/relationships/customXml" Target="../ink/ink6217.xml"/><Relationship Id="rId40" Type="http://schemas.openxmlformats.org/officeDocument/2006/relationships/customXml" Target="../ink/ink6225.xml"/><Relationship Id="rId45" Type="http://schemas.openxmlformats.org/officeDocument/2006/relationships/image" Target="../media/image692.png"/><Relationship Id="rId66" Type="http://schemas.openxmlformats.org/officeDocument/2006/relationships/customXml" Target="../ink/ink6238.xml"/><Relationship Id="rId87" Type="http://schemas.openxmlformats.org/officeDocument/2006/relationships/customXml" Target="../ink/ink6249.xml"/><Relationship Id="rId110" Type="http://schemas.openxmlformats.org/officeDocument/2006/relationships/customXml" Target="../ink/ink6261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6274.xml"/><Relationship Id="rId157" Type="http://schemas.openxmlformats.org/officeDocument/2006/relationships/image" Target="../media/image750.png"/><Relationship Id="rId178" Type="http://schemas.openxmlformats.org/officeDocument/2006/relationships/customXml" Target="../ink/ink6295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6282.xml"/><Relationship Id="rId173" Type="http://schemas.openxmlformats.org/officeDocument/2006/relationships/image" Target="../media/image758.png"/><Relationship Id="rId19" Type="http://schemas.openxmlformats.org/officeDocument/2006/relationships/image" Target="../media/image679.png"/><Relationship Id="rId14" Type="http://schemas.openxmlformats.org/officeDocument/2006/relationships/customXml" Target="../ink/ink6212.xml"/><Relationship Id="rId30" Type="http://schemas.openxmlformats.org/officeDocument/2006/relationships/customXml" Target="../ink/ink6220.xml"/><Relationship Id="rId35" Type="http://schemas.openxmlformats.org/officeDocument/2006/relationships/image" Target="../media/image687.png"/><Relationship Id="rId56" Type="http://schemas.openxmlformats.org/officeDocument/2006/relationships/customXml" Target="../ink/ink6233.xml"/><Relationship Id="rId77" Type="http://schemas.openxmlformats.org/officeDocument/2006/relationships/customXml" Target="../ink/ink6244.xml"/><Relationship Id="rId100" Type="http://schemas.openxmlformats.org/officeDocument/2006/relationships/customXml" Target="../ink/ink6256.xml"/><Relationship Id="rId105" Type="http://schemas.openxmlformats.org/officeDocument/2006/relationships/image" Target="../media/image723.png"/><Relationship Id="rId126" Type="http://schemas.openxmlformats.org/officeDocument/2006/relationships/customXml" Target="../ink/ink6269.xml"/><Relationship Id="rId147" Type="http://schemas.openxmlformats.org/officeDocument/2006/relationships/image" Target="../media/image745.png"/><Relationship Id="rId168" Type="http://schemas.openxmlformats.org/officeDocument/2006/relationships/customXml" Target="../ink/ink6290.xml"/><Relationship Id="rId8" Type="http://schemas.openxmlformats.org/officeDocument/2006/relationships/customXml" Target="../ink/ink6209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6252.xml"/><Relationship Id="rId98" Type="http://schemas.openxmlformats.org/officeDocument/2006/relationships/customXml" Target="../ink/ink6255.xml"/><Relationship Id="rId121" Type="http://schemas.openxmlformats.org/officeDocument/2006/relationships/image" Target="../media/image731.png"/><Relationship Id="rId142" Type="http://schemas.openxmlformats.org/officeDocument/2006/relationships/customXml" Target="../ink/ink6277.xml"/><Relationship Id="rId163" Type="http://schemas.openxmlformats.org/officeDocument/2006/relationships/image" Target="../media/image753.png"/><Relationship Id="rId184" Type="http://schemas.openxmlformats.org/officeDocument/2006/relationships/image" Target="../media/image762.png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6228.xml"/><Relationship Id="rId67" Type="http://schemas.openxmlformats.org/officeDocument/2006/relationships/image" Target="../media/image703.png"/><Relationship Id="rId116" Type="http://schemas.openxmlformats.org/officeDocument/2006/relationships/customXml" Target="../ink/ink6264.xml"/><Relationship Id="rId137" Type="http://schemas.openxmlformats.org/officeDocument/2006/relationships/image" Target="../media/image740.png"/><Relationship Id="rId158" Type="http://schemas.openxmlformats.org/officeDocument/2006/relationships/customXml" Target="../ink/ink6285.xml"/><Relationship Id="rId20" Type="http://schemas.openxmlformats.org/officeDocument/2006/relationships/customXml" Target="../ink/ink6215.xml"/><Relationship Id="rId41" Type="http://schemas.openxmlformats.org/officeDocument/2006/relationships/image" Target="../media/image690.png"/><Relationship Id="rId62" Type="http://schemas.openxmlformats.org/officeDocument/2006/relationships/customXml" Target="../ink/ink6236.xml"/><Relationship Id="rId83" Type="http://schemas.openxmlformats.org/officeDocument/2006/relationships/customXml" Target="../ink/ink6247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6272.xml"/><Relationship Id="rId153" Type="http://schemas.openxmlformats.org/officeDocument/2006/relationships/image" Target="../media/image748.png"/><Relationship Id="rId174" Type="http://schemas.openxmlformats.org/officeDocument/2006/relationships/customXml" Target="../ink/ink6293.xml"/><Relationship Id="rId179" Type="http://schemas.openxmlformats.org/officeDocument/2006/relationships/image" Target="../media/image739.png"/><Relationship Id="rId15" Type="http://schemas.openxmlformats.org/officeDocument/2006/relationships/image" Target="../media/image677.png"/><Relationship Id="rId36" Type="http://schemas.openxmlformats.org/officeDocument/2006/relationships/customXml" Target="../ink/ink6223.xml"/><Relationship Id="rId57" Type="http://schemas.openxmlformats.org/officeDocument/2006/relationships/image" Target="../media/image698.png"/><Relationship Id="rId106" Type="http://schemas.openxmlformats.org/officeDocument/2006/relationships/customXml" Target="../ink/ink6259.xml"/><Relationship Id="rId127" Type="http://schemas.openxmlformats.org/officeDocument/2006/relationships/image" Target="../media/image734.png"/><Relationship Id="rId10" Type="http://schemas.openxmlformats.org/officeDocument/2006/relationships/customXml" Target="../ink/ink6210.xml"/><Relationship Id="rId31" Type="http://schemas.openxmlformats.org/officeDocument/2006/relationships/image" Target="../media/image685.png"/><Relationship Id="rId52" Type="http://schemas.openxmlformats.org/officeDocument/2006/relationships/customXml" Target="../ink/ink6231.xml"/><Relationship Id="rId73" Type="http://schemas.openxmlformats.org/officeDocument/2006/relationships/customXml" Target="../ink/ink6242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6267.xml"/><Relationship Id="rId143" Type="http://schemas.openxmlformats.org/officeDocument/2006/relationships/image" Target="../media/image743.png"/><Relationship Id="rId148" Type="http://schemas.openxmlformats.org/officeDocument/2006/relationships/customXml" Target="../ink/ink6280.xml"/><Relationship Id="rId164" Type="http://schemas.openxmlformats.org/officeDocument/2006/relationships/customXml" Target="../ink/ink6288.xml"/><Relationship Id="rId169" Type="http://schemas.openxmlformats.org/officeDocument/2006/relationships/image" Target="../media/image756.png"/><Relationship Id="rId4" Type="http://schemas.openxmlformats.org/officeDocument/2006/relationships/customXml" Target="../ink/ink6207.xml"/><Relationship Id="rId9" Type="http://schemas.openxmlformats.org/officeDocument/2006/relationships/image" Target="../media/image674.png"/><Relationship Id="rId180" Type="http://schemas.openxmlformats.org/officeDocument/2006/relationships/customXml" Target="../ink/ink6296.xml"/><Relationship Id="rId26" Type="http://schemas.openxmlformats.org/officeDocument/2006/relationships/customXml" Target="../ink/ink6218.xml"/><Relationship Id="rId47" Type="http://schemas.openxmlformats.org/officeDocument/2006/relationships/image" Target="../media/image693.png"/><Relationship Id="rId68" Type="http://schemas.openxmlformats.org/officeDocument/2006/relationships/customXml" Target="../ink/ink6239.xml"/><Relationship Id="rId89" Type="http://schemas.openxmlformats.org/officeDocument/2006/relationships/customXml" Target="../ink/ink6250.xml"/><Relationship Id="rId112" Type="http://schemas.openxmlformats.org/officeDocument/2006/relationships/customXml" Target="../ink/ink6262.xml"/><Relationship Id="rId133" Type="http://schemas.openxmlformats.org/officeDocument/2006/relationships/image" Target="../media/image737.png"/><Relationship Id="rId154" Type="http://schemas.openxmlformats.org/officeDocument/2006/relationships/customXml" Target="../ink/ink6283.xml"/><Relationship Id="rId175" Type="http://schemas.openxmlformats.org/officeDocument/2006/relationships/image" Target="../media/image759.png"/><Relationship Id="rId16" Type="http://schemas.openxmlformats.org/officeDocument/2006/relationships/customXml" Target="../ink/ink6213.xml"/><Relationship Id="rId37" Type="http://schemas.openxmlformats.org/officeDocument/2006/relationships/image" Target="../media/image688.png"/><Relationship Id="rId58" Type="http://schemas.openxmlformats.org/officeDocument/2006/relationships/customXml" Target="../ink/ink6234.xml"/><Relationship Id="rId79" Type="http://schemas.openxmlformats.org/officeDocument/2006/relationships/customXml" Target="../ink/ink6245.xml"/><Relationship Id="rId102" Type="http://schemas.openxmlformats.org/officeDocument/2006/relationships/customXml" Target="../ink/ink6257.xml"/><Relationship Id="rId123" Type="http://schemas.openxmlformats.org/officeDocument/2006/relationships/image" Target="../media/image732.png"/><Relationship Id="rId144" Type="http://schemas.openxmlformats.org/officeDocument/2006/relationships/customXml" Target="../ink/ink6278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27" Type="http://schemas.openxmlformats.org/officeDocument/2006/relationships/image" Target="../media/image683.png"/><Relationship Id="rId48" Type="http://schemas.openxmlformats.org/officeDocument/2006/relationships/customXml" Target="../ink/ink6229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6273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6294.xml"/><Relationship Id="rId17" Type="http://schemas.openxmlformats.org/officeDocument/2006/relationships/image" Target="../media/image678.png"/><Relationship Id="rId38" Type="http://schemas.openxmlformats.org/officeDocument/2006/relationships/customXml" Target="../ink/ink6224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6268.xml"/><Relationship Id="rId70" Type="http://schemas.openxmlformats.org/officeDocument/2006/relationships/customXml" Target="../ink/ink6240.xml"/><Relationship Id="rId91" Type="http://schemas.openxmlformats.org/officeDocument/2006/relationships/customXml" Target="../ink/ink6251.xml"/><Relationship Id="rId145" Type="http://schemas.openxmlformats.org/officeDocument/2006/relationships/image" Target="../media/image744.png"/><Relationship Id="rId166" Type="http://schemas.openxmlformats.org/officeDocument/2006/relationships/customXml" Target="../ink/ink628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219.xml"/><Relationship Id="rId49" Type="http://schemas.openxmlformats.org/officeDocument/2006/relationships/image" Target="../media/image694.png"/><Relationship Id="rId114" Type="http://schemas.openxmlformats.org/officeDocument/2006/relationships/customXml" Target="../ink/ink6263.xml"/></Relationships>
</file>

<file path=ppt/slides/_rels/slide1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6319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6368.xml"/><Relationship Id="rId159" Type="http://schemas.openxmlformats.org/officeDocument/2006/relationships/image" Target="../media/image751.png"/><Relationship Id="rId170" Type="http://schemas.openxmlformats.org/officeDocument/2006/relationships/customXml" Target="../ink/ink6384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6314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6363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6346.xml"/><Relationship Id="rId160" Type="http://schemas.openxmlformats.org/officeDocument/2006/relationships/customXml" Target="../ink/ink6379.xml"/><Relationship Id="rId181" Type="http://schemas.openxmlformats.org/officeDocument/2006/relationships/image" Target="../media/image765.png"/><Relationship Id="rId22" Type="http://schemas.openxmlformats.org/officeDocument/2006/relationships/customXml" Target="../ink/ink6309.xml"/><Relationship Id="rId43" Type="http://schemas.openxmlformats.org/officeDocument/2006/relationships/image" Target="../media/image691.png"/><Relationship Id="rId64" Type="http://schemas.openxmlformats.org/officeDocument/2006/relationships/customXml" Target="../ink/ink6330.xml"/><Relationship Id="rId118" Type="http://schemas.openxmlformats.org/officeDocument/2006/relationships/customXml" Target="../ink/ink6358.xml"/><Relationship Id="rId139" Type="http://schemas.openxmlformats.org/officeDocument/2006/relationships/image" Target="../media/image741.png"/><Relationship Id="rId85" Type="http://schemas.openxmlformats.org/officeDocument/2006/relationships/customXml" Target="../ink/ink6341.xml"/><Relationship Id="rId150" Type="http://schemas.openxmlformats.org/officeDocument/2006/relationships/customXml" Target="../ink/ink6374.xml"/><Relationship Id="rId171" Type="http://schemas.openxmlformats.org/officeDocument/2006/relationships/image" Target="../media/image757.png"/><Relationship Id="rId12" Type="http://schemas.openxmlformats.org/officeDocument/2006/relationships/customXml" Target="../ink/ink6304.xml"/><Relationship Id="rId33" Type="http://schemas.openxmlformats.org/officeDocument/2006/relationships/image" Target="../media/image686.png"/><Relationship Id="rId108" Type="http://schemas.openxmlformats.org/officeDocument/2006/relationships/customXml" Target="../ink/ink6353.xml"/><Relationship Id="rId129" Type="http://schemas.openxmlformats.org/officeDocument/2006/relationships/image" Target="../media/image735.png"/><Relationship Id="rId54" Type="http://schemas.openxmlformats.org/officeDocument/2006/relationships/customXml" Target="../ink/ink6325.xml"/><Relationship Id="rId75" Type="http://schemas.openxmlformats.org/officeDocument/2006/relationships/customXml" Target="../ink/ink6336.xml"/><Relationship Id="rId96" Type="http://schemas.openxmlformats.org/officeDocument/2006/relationships/customXml" Target="../ink/ink6347.xml"/><Relationship Id="rId140" Type="http://schemas.openxmlformats.org/officeDocument/2006/relationships/customXml" Target="../ink/ink6369.xml"/><Relationship Id="rId161" Type="http://schemas.openxmlformats.org/officeDocument/2006/relationships/image" Target="../media/image752.png"/><Relationship Id="rId182" Type="http://schemas.openxmlformats.org/officeDocument/2006/relationships/customXml" Target="../ink/ink6390.xml"/><Relationship Id="rId6" Type="http://schemas.openxmlformats.org/officeDocument/2006/relationships/customXml" Target="../ink/ink6301.xml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6320.xml"/><Relationship Id="rId65" Type="http://schemas.openxmlformats.org/officeDocument/2006/relationships/image" Target="../media/image702.png"/><Relationship Id="rId86" Type="http://schemas.openxmlformats.org/officeDocument/2006/relationships/image" Target="../media/image713.png"/><Relationship Id="rId130" Type="http://schemas.openxmlformats.org/officeDocument/2006/relationships/customXml" Target="../ink/ink6364.xml"/><Relationship Id="rId151" Type="http://schemas.openxmlformats.org/officeDocument/2006/relationships/image" Target="../media/image747.png"/><Relationship Id="rId172" Type="http://schemas.openxmlformats.org/officeDocument/2006/relationships/customXml" Target="../ink/ink6385.xml"/><Relationship Id="rId13" Type="http://schemas.openxmlformats.org/officeDocument/2006/relationships/image" Target="../media/image676.png"/><Relationship Id="rId18" Type="http://schemas.openxmlformats.org/officeDocument/2006/relationships/customXml" Target="../ink/ink6307.xml"/><Relationship Id="rId39" Type="http://schemas.openxmlformats.org/officeDocument/2006/relationships/image" Target="../media/image689.png"/><Relationship Id="rId109" Type="http://schemas.openxmlformats.org/officeDocument/2006/relationships/image" Target="../media/image725.png"/><Relationship Id="rId34" Type="http://schemas.openxmlformats.org/officeDocument/2006/relationships/customXml" Target="../ink/ink6315.xml"/><Relationship Id="rId50" Type="http://schemas.openxmlformats.org/officeDocument/2006/relationships/customXml" Target="../ink/ink6323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04" Type="http://schemas.openxmlformats.org/officeDocument/2006/relationships/customXml" Target="../ink/ink6351.xml"/><Relationship Id="rId120" Type="http://schemas.openxmlformats.org/officeDocument/2006/relationships/customXml" Target="../ink/ink6359.xml"/><Relationship Id="rId125" Type="http://schemas.openxmlformats.org/officeDocument/2006/relationships/image" Target="../media/image733.png"/><Relationship Id="rId141" Type="http://schemas.openxmlformats.org/officeDocument/2006/relationships/image" Target="../media/image742.png"/><Relationship Id="rId146" Type="http://schemas.openxmlformats.org/officeDocument/2006/relationships/customXml" Target="../ink/ink6372.xml"/><Relationship Id="rId167" Type="http://schemas.openxmlformats.org/officeDocument/2006/relationships/image" Target="../media/image755.png"/><Relationship Id="rId188" Type="http://schemas.openxmlformats.org/officeDocument/2006/relationships/image" Target="../media/image761.png"/><Relationship Id="rId7" Type="http://schemas.openxmlformats.org/officeDocument/2006/relationships/image" Target="../media/image673.png"/><Relationship Id="rId71" Type="http://schemas.openxmlformats.org/officeDocument/2006/relationships/customXml" Target="../ink/ink6334.xml"/><Relationship Id="rId92" Type="http://schemas.openxmlformats.org/officeDocument/2006/relationships/image" Target="../media/image715.png"/><Relationship Id="rId162" Type="http://schemas.openxmlformats.org/officeDocument/2006/relationships/customXml" Target="../ink/ink6380.xml"/><Relationship Id="rId183" Type="http://schemas.openxmlformats.org/officeDocument/2006/relationships/image" Target="../media/image739.png"/><Relationship Id="rId2" Type="http://schemas.openxmlformats.org/officeDocument/2006/relationships/customXml" Target="../ink/ink6299.xml"/><Relationship Id="rId29" Type="http://schemas.openxmlformats.org/officeDocument/2006/relationships/image" Target="../media/image684.png"/><Relationship Id="rId24" Type="http://schemas.openxmlformats.org/officeDocument/2006/relationships/customXml" Target="../ink/ink6310.xml"/><Relationship Id="rId40" Type="http://schemas.openxmlformats.org/officeDocument/2006/relationships/customXml" Target="../ink/ink6318.xml"/><Relationship Id="rId45" Type="http://schemas.openxmlformats.org/officeDocument/2006/relationships/image" Target="../media/image692.png"/><Relationship Id="rId66" Type="http://schemas.openxmlformats.org/officeDocument/2006/relationships/customXml" Target="../ink/ink6331.xml"/><Relationship Id="rId87" Type="http://schemas.openxmlformats.org/officeDocument/2006/relationships/customXml" Target="../ink/ink6342.xml"/><Relationship Id="rId110" Type="http://schemas.openxmlformats.org/officeDocument/2006/relationships/customXml" Target="../ink/ink6354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6367.xml"/><Relationship Id="rId157" Type="http://schemas.openxmlformats.org/officeDocument/2006/relationships/image" Target="../media/image750.png"/><Relationship Id="rId178" Type="http://schemas.openxmlformats.org/officeDocument/2006/relationships/customXml" Target="../ink/ink6388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6375.xml"/><Relationship Id="rId173" Type="http://schemas.openxmlformats.org/officeDocument/2006/relationships/image" Target="../media/image758.png"/><Relationship Id="rId19" Type="http://schemas.openxmlformats.org/officeDocument/2006/relationships/image" Target="../media/image679.png"/><Relationship Id="rId14" Type="http://schemas.openxmlformats.org/officeDocument/2006/relationships/customXml" Target="../ink/ink6305.xml"/><Relationship Id="rId30" Type="http://schemas.openxmlformats.org/officeDocument/2006/relationships/customXml" Target="../ink/ink6313.xml"/><Relationship Id="rId35" Type="http://schemas.openxmlformats.org/officeDocument/2006/relationships/image" Target="../media/image687.png"/><Relationship Id="rId56" Type="http://schemas.openxmlformats.org/officeDocument/2006/relationships/customXml" Target="../ink/ink6326.xml"/><Relationship Id="rId77" Type="http://schemas.openxmlformats.org/officeDocument/2006/relationships/customXml" Target="../ink/ink6337.xml"/><Relationship Id="rId100" Type="http://schemas.openxmlformats.org/officeDocument/2006/relationships/customXml" Target="../ink/ink6349.xml"/><Relationship Id="rId105" Type="http://schemas.openxmlformats.org/officeDocument/2006/relationships/image" Target="../media/image723.png"/><Relationship Id="rId126" Type="http://schemas.openxmlformats.org/officeDocument/2006/relationships/customXml" Target="../ink/ink6362.xml"/><Relationship Id="rId147" Type="http://schemas.openxmlformats.org/officeDocument/2006/relationships/image" Target="../media/image745.png"/><Relationship Id="rId168" Type="http://schemas.openxmlformats.org/officeDocument/2006/relationships/customXml" Target="../ink/ink6383.xml"/><Relationship Id="rId8" Type="http://schemas.openxmlformats.org/officeDocument/2006/relationships/customXml" Target="../ink/ink6302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6345.xml"/><Relationship Id="rId98" Type="http://schemas.openxmlformats.org/officeDocument/2006/relationships/customXml" Target="../ink/ink6348.xml"/><Relationship Id="rId121" Type="http://schemas.openxmlformats.org/officeDocument/2006/relationships/image" Target="../media/image731.png"/><Relationship Id="rId142" Type="http://schemas.openxmlformats.org/officeDocument/2006/relationships/customXml" Target="../ink/ink6370.xml"/><Relationship Id="rId163" Type="http://schemas.openxmlformats.org/officeDocument/2006/relationships/image" Target="../media/image753.png"/><Relationship Id="rId184" Type="http://schemas.openxmlformats.org/officeDocument/2006/relationships/customXml" Target="../ink/ink6391.xml"/><Relationship Id="rId189" Type="http://schemas.openxmlformats.org/officeDocument/2006/relationships/customXml" Target="../ink/ink6394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6321.xml"/><Relationship Id="rId67" Type="http://schemas.openxmlformats.org/officeDocument/2006/relationships/image" Target="../media/image703.png"/><Relationship Id="rId116" Type="http://schemas.openxmlformats.org/officeDocument/2006/relationships/customXml" Target="../ink/ink6357.xml"/><Relationship Id="rId137" Type="http://schemas.openxmlformats.org/officeDocument/2006/relationships/image" Target="../media/image740.png"/><Relationship Id="rId158" Type="http://schemas.openxmlformats.org/officeDocument/2006/relationships/customXml" Target="../ink/ink6378.xml"/><Relationship Id="rId20" Type="http://schemas.openxmlformats.org/officeDocument/2006/relationships/customXml" Target="../ink/ink6308.xml"/><Relationship Id="rId41" Type="http://schemas.openxmlformats.org/officeDocument/2006/relationships/image" Target="../media/image690.png"/><Relationship Id="rId62" Type="http://schemas.openxmlformats.org/officeDocument/2006/relationships/customXml" Target="../ink/ink6329.xml"/><Relationship Id="rId83" Type="http://schemas.openxmlformats.org/officeDocument/2006/relationships/customXml" Target="../ink/ink6340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6365.xml"/><Relationship Id="rId153" Type="http://schemas.openxmlformats.org/officeDocument/2006/relationships/image" Target="../media/image748.png"/><Relationship Id="rId174" Type="http://schemas.openxmlformats.org/officeDocument/2006/relationships/customXml" Target="../ink/ink6386.xml"/><Relationship Id="rId179" Type="http://schemas.openxmlformats.org/officeDocument/2006/relationships/image" Target="../media/image764.png"/><Relationship Id="rId190" Type="http://schemas.openxmlformats.org/officeDocument/2006/relationships/image" Target="../media/image762.png"/><Relationship Id="rId15" Type="http://schemas.openxmlformats.org/officeDocument/2006/relationships/image" Target="../media/image677.png"/><Relationship Id="rId36" Type="http://schemas.openxmlformats.org/officeDocument/2006/relationships/customXml" Target="../ink/ink6316.xml"/><Relationship Id="rId57" Type="http://schemas.openxmlformats.org/officeDocument/2006/relationships/image" Target="../media/image698.png"/><Relationship Id="rId106" Type="http://schemas.openxmlformats.org/officeDocument/2006/relationships/customXml" Target="../ink/ink6352.xml"/><Relationship Id="rId127" Type="http://schemas.openxmlformats.org/officeDocument/2006/relationships/image" Target="../media/image734.png"/><Relationship Id="rId10" Type="http://schemas.openxmlformats.org/officeDocument/2006/relationships/customXml" Target="../ink/ink6303.xml"/><Relationship Id="rId31" Type="http://schemas.openxmlformats.org/officeDocument/2006/relationships/image" Target="../media/image685.png"/><Relationship Id="rId52" Type="http://schemas.openxmlformats.org/officeDocument/2006/relationships/customXml" Target="../ink/ink6324.xml"/><Relationship Id="rId73" Type="http://schemas.openxmlformats.org/officeDocument/2006/relationships/customXml" Target="../ink/ink6335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6360.xml"/><Relationship Id="rId143" Type="http://schemas.openxmlformats.org/officeDocument/2006/relationships/image" Target="../media/image743.png"/><Relationship Id="rId148" Type="http://schemas.openxmlformats.org/officeDocument/2006/relationships/customXml" Target="../ink/ink6373.xml"/><Relationship Id="rId164" Type="http://schemas.openxmlformats.org/officeDocument/2006/relationships/customXml" Target="../ink/ink6381.xml"/><Relationship Id="rId169" Type="http://schemas.openxmlformats.org/officeDocument/2006/relationships/image" Target="../media/image756.png"/><Relationship Id="rId185" Type="http://schemas.openxmlformats.org/officeDocument/2006/relationships/image" Target="../media/image766.png"/><Relationship Id="rId4" Type="http://schemas.openxmlformats.org/officeDocument/2006/relationships/customXml" Target="../ink/ink6300.xml"/><Relationship Id="rId9" Type="http://schemas.openxmlformats.org/officeDocument/2006/relationships/image" Target="../media/image674.png"/><Relationship Id="rId180" Type="http://schemas.openxmlformats.org/officeDocument/2006/relationships/customXml" Target="../ink/ink6389.xml"/><Relationship Id="rId26" Type="http://schemas.openxmlformats.org/officeDocument/2006/relationships/customXml" Target="../ink/ink6311.xml"/><Relationship Id="rId47" Type="http://schemas.openxmlformats.org/officeDocument/2006/relationships/image" Target="../media/image693.png"/><Relationship Id="rId68" Type="http://schemas.openxmlformats.org/officeDocument/2006/relationships/customXml" Target="../ink/ink6332.xml"/><Relationship Id="rId89" Type="http://schemas.openxmlformats.org/officeDocument/2006/relationships/customXml" Target="../ink/ink6343.xml"/><Relationship Id="rId112" Type="http://schemas.openxmlformats.org/officeDocument/2006/relationships/customXml" Target="../ink/ink6355.xml"/><Relationship Id="rId133" Type="http://schemas.openxmlformats.org/officeDocument/2006/relationships/image" Target="../media/image737.png"/><Relationship Id="rId154" Type="http://schemas.openxmlformats.org/officeDocument/2006/relationships/customXml" Target="../ink/ink6376.xml"/><Relationship Id="rId175" Type="http://schemas.openxmlformats.org/officeDocument/2006/relationships/image" Target="../media/image759.png"/><Relationship Id="rId16" Type="http://schemas.openxmlformats.org/officeDocument/2006/relationships/customXml" Target="../ink/ink6306.xml"/><Relationship Id="rId37" Type="http://schemas.openxmlformats.org/officeDocument/2006/relationships/image" Target="../media/image688.png"/><Relationship Id="rId58" Type="http://schemas.openxmlformats.org/officeDocument/2006/relationships/customXml" Target="../ink/ink6327.xml"/><Relationship Id="rId79" Type="http://schemas.openxmlformats.org/officeDocument/2006/relationships/customXml" Target="../ink/ink6338.xml"/><Relationship Id="rId102" Type="http://schemas.openxmlformats.org/officeDocument/2006/relationships/customXml" Target="../ink/ink6350.xml"/><Relationship Id="rId123" Type="http://schemas.openxmlformats.org/officeDocument/2006/relationships/image" Target="../media/image732.png"/><Relationship Id="rId144" Type="http://schemas.openxmlformats.org/officeDocument/2006/relationships/customXml" Target="../ink/ink6371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186" Type="http://schemas.openxmlformats.org/officeDocument/2006/relationships/customXml" Target="../ink/ink6392.xml"/><Relationship Id="rId27" Type="http://schemas.openxmlformats.org/officeDocument/2006/relationships/image" Target="../media/image683.png"/><Relationship Id="rId48" Type="http://schemas.openxmlformats.org/officeDocument/2006/relationships/customXml" Target="../ink/ink6322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6366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6387.xml"/><Relationship Id="rId17" Type="http://schemas.openxmlformats.org/officeDocument/2006/relationships/image" Target="../media/image678.png"/><Relationship Id="rId38" Type="http://schemas.openxmlformats.org/officeDocument/2006/relationships/customXml" Target="../ink/ink6317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6361.xml"/><Relationship Id="rId70" Type="http://schemas.openxmlformats.org/officeDocument/2006/relationships/customXml" Target="../ink/ink6333.xml"/><Relationship Id="rId91" Type="http://schemas.openxmlformats.org/officeDocument/2006/relationships/customXml" Target="../ink/ink6344.xml"/><Relationship Id="rId145" Type="http://schemas.openxmlformats.org/officeDocument/2006/relationships/image" Target="../media/image744.png"/><Relationship Id="rId166" Type="http://schemas.openxmlformats.org/officeDocument/2006/relationships/customXml" Target="../ink/ink6382.xml"/><Relationship Id="rId187" Type="http://schemas.openxmlformats.org/officeDocument/2006/relationships/customXml" Target="../ink/ink639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312.xml"/><Relationship Id="rId49" Type="http://schemas.openxmlformats.org/officeDocument/2006/relationships/image" Target="../media/image694.png"/><Relationship Id="rId114" Type="http://schemas.openxmlformats.org/officeDocument/2006/relationships/customXml" Target="../ink/ink6356.xml"/><Relationship Id="rId60" Type="http://schemas.openxmlformats.org/officeDocument/2006/relationships/customXml" Target="../ink/ink6328.xml"/><Relationship Id="rId81" Type="http://schemas.openxmlformats.org/officeDocument/2006/relationships/customXml" Target="../ink/ink6339.xml"/><Relationship Id="rId135" Type="http://schemas.openxmlformats.org/officeDocument/2006/relationships/image" Target="../media/image738.png"/><Relationship Id="rId156" Type="http://schemas.openxmlformats.org/officeDocument/2006/relationships/customXml" Target="../ink/ink6377.xml"/><Relationship Id="rId177" Type="http://schemas.openxmlformats.org/officeDocument/2006/relationships/image" Target="../media/image763.png"/></Relationships>
</file>

<file path=ppt/slides/_rels/slide1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6415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6464.xml"/><Relationship Id="rId159" Type="http://schemas.openxmlformats.org/officeDocument/2006/relationships/image" Target="../media/image751.png"/><Relationship Id="rId170" Type="http://schemas.openxmlformats.org/officeDocument/2006/relationships/customXml" Target="../ink/ink6480.xml"/><Relationship Id="rId191" Type="http://schemas.openxmlformats.org/officeDocument/2006/relationships/customXml" Target="../ink/ink6491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6410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6459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6442.xml"/><Relationship Id="rId160" Type="http://schemas.openxmlformats.org/officeDocument/2006/relationships/customXml" Target="../ink/ink6475.xml"/><Relationship Id="rId181" Type="http://schemas.openxmlformats.org/officeDocument/2006/relationships/image" Target="../media/image765.png"/><Relationship Id="rId22" Type="http://schemas.openxmlformats.org/officeDocument/2006/relationships/customXml" Target="../ink/ink6405.xml"/><Relationship Id="rId43" Type="http://schemas.openxmlformats.org/officeDocument/2006/relationships/image" Target="../media/image691.png"/><Relationship Id="rId64" Type="http://schemas.openxmlformats.org/officeDocument/2006/relationships/customXml" Target="../ink/ink6426.xml"/><Relationship Id="rId118" Type="http://schemas.openxmlformats.org/officeDocument/2006/relationships/customXml" Target="../ink/ink6454.xml"/><Relationship Id="rId139" Type="http://schemas.openxmlformats.org/officeDocument/2006/relationships/image" Target="../media/image741.png"/><Relationship Id="rId85" Type="http://schemas.openxmlformats.org/officeDocument/2006/relationships/customXml" Target="../ink/ink6437.xml"/><Relationship Id="rId150" Type="http://schemas.openxmlformats.org/officeDocument/2006/relationships/customXml" Target="../ink/ink6470.xml"/><Relationship Id="rId171" Type="http://schemas.openxmlformats.org/officeDocument/2006/relationships/image" Target="../media/image757.png"/><Relationship Id="rId192" Type="http://schemas.openxmlformats.org/officeDocument/2006/relationships/image" Target="../media/image762.png"/><Relationship Id="rId12" Type="http://schemas.openxmlformats.org/officeDocument/2006/relationships/customXml" Target="../ink/ink6400.xml"/><Relationship Id="rId33" Type="http://schemas.openxmlformats.org/officeDocument/2006/relationships/image" Target="../media/image686.png"/><Relationship Id="rId108" Type="http://schemas.openxmlformats.org/officeDocument/2006/relationships/customXml" Target="../ink/ink6449.xml"/><Relationship Id="rId129" Type="http://schemas.openxmlformats.org/officeDocument/2006/relationships/image" Target="../media/image735.png"/><Relationship Id="rId54" Type="http://schemas.openxmlformats.org/officeDocument/2006/relationships/customXml" Target="../ink/ink6421.xml"/><Relationship Id="rId75" Type="http://schemas.openxmlformats.org/officeDocument/2006/relationships/customXml" Target="../ink/ink6432.xml"/><Relationship Id="rId96" Type="http://schemas.openxmlformats.org/officeDocument/2006/relationships/customXml" Target="../ink/ink6443.xml"/><Relationship Id="rId140" Type="http://schemas.openxmlformats.org/officeDocument/2006/relationships/customXml" Target="../ink/ink6465.xml"/><Relationship Id="rId161" Type="http://schemas.openxmlformats.org/officeDocument/2006/relationships/image" Target="../media/image752.png"/><Relationship Id="rId182" Type="http://schemas.openxmlformats.org/officeDocument/2006/relationships/customXml" Target="../ink/ink6486.xml"/><Relationship Id="rId6" Type="http://schemas.openxmlformats.org/officeDocument/2006/relationships/customXml" Target="../ink/ink6397.xml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6416.xml"/><Relationship Id="rId65" Type="http://schemas.openxmlformats.org/officeDocument/2006/relationships/image" Target="../media/image702.png"/><Relationship Id="rId86" Type="http://schemas.openxmlformats.org/officeDocument/2006/relationships/image" Target="../media/image713.png"/><Relationship Id="rId130" Type="http://schemas.openxmlformats.org/officeDocument/2006/relationships/customXml" Target="../ink/ink6460.xml"/><Relationship Id="rId151" Type="http://schemas.openxmlformats.org/officeDocument/2006/relationships/image" Target="../media/image747.png"/><Relationship Id="rId172" Type="http://schemas.openxmlformats.org/officeDocument/2006/relationships/customXml" Target="../ink/ink6481.xml"/><Relationship Id="rId193" Type="http://schemas.openxmlformats.org/officeDocument/2006/relationships/customXml" Target="../ink/ink6492.xml"/><Relationship Id="rId13" Type="http://schemas.openxmlformats.org/officeDocument/2006/relationships/image" Target="../media/image676.png"/><Relationship Id="rId109" Type="http://schemas.openxmlformats.org/officeDocument/2006/relationships/image" Target="../media/image725.png"/><Relationship Id="rId34" Type="http://schemas.openxmlformats.org/officeDocument/2006/relationships/customXml" Target="../ink/ink6411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20" Type="http://schemas.openxmlformats.org/officeDocument/2006/relationships/customXml" Target="../ink/ink6455.xml"/><Relationship Id="rId141" Type="http://schemas.openxmlformats.org/officeDocument/2006/relationships/image" Target="../media/image742.png"/><Relationship Id="rId7" Type="http://schemas.openxmlformats.org/officeDocument/2006/relationships/image" Target="../media/image673.png"/><Relationship Id="rId162" Type="http://schemas.openxmlformats.org/officeDocument/2006/relationships/customXml" Target="../ink/ink6476.xml"/><Relationship Id="rId183" Type="http://schemas.openxmlformats.org/officeDocument/2006/relationships/image" Target="../media/image739.png"/><Relationship Id="rId2" Type="http://schemas.openxmlformats.org/officeDocument/2006/relationships/customXml" Target="../ink/ink6395.xml"/><Relationship Id="rId29" Type="http://schemas.openxmlformats.org/officeDocument/2006/relationships/image" Target="../media/image684.png"/><Relationship Id="rId24" Type="http://schemas.openxmlformats.org/officeDocument/2006/relationships/customXml" Target="../ink/ink6406.xml"/><Relationship Id="rId40" Type="http://schemas.openxmlformats.org/officeDocument/2006/relationships/customXml" Target="../ink/ink6414.xml"/><Relationship Id="rId45" Type="http://schemas.openxmlformats.org/officeDocument/2006/relationships/image" Target="../media/image692.png"/><Relationship Id="rId66" Type="http://schemas.openxmlformats.org/officeDocument/2006/relationships/customXml" Target="../ink/ink6427.xml"/><Relationship Id="rId87" Type="http://schemas.openxmlformats.org/officeDocument/2006/relationships/customXml" Target="../ink/ink6438.xml"/><Relationship Id="rId110" Type="http://schemas.openxmlformats.org/officeDocument/2006/relationships/customXml" Target="../ink/ink6450.xml"/><Relationship Id="rId115" Type="http://schemas.openxmlformats.org/officeDocument/2006/relationships/image" Target="../media/image728.png"/><Relationship Id="rId131" Type="http://schemas.openxmlformats.org/officeDocument/2006/relationships/image" Target="../media/image736.png"/><Relationship Id="rId136" Type="http://schemas.openxmlformats.org/officeDocument/2006/relationships/customXml" Target="../ink/ink6463.xml"/><Relationship Id="rId157" Type="http://schemas.openxmlformats.org/officeDocument/2006/relationships/image" Target="../media/image750.png"/><Relationship Id="rId178" Type="http://schemas.openxmlformats.org/officeDocument/2006/relationships/customXml" Target="../ink/ink6484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52" Type="http://schemas.openxmlformats.org/officeDocument/2006/relationships/customXml" Target="../ink/ink6471.xml"/><Relationship Id="rId173" Type="http://schemas.openxmlformats.org/officeDocument/2006/relationships/image" Target="../media/image758.png"/><Relationship Id="rId194" Type="http://schemas.openxmlformats.org/officeDocument/2006/relationships/image" Target="../media/image768.png"/><Relationship Id="rId199" Type="http://schemas.openxmlformats.org/officeDocument/2006/relationships/customXml" Target="../ink/ink6495.xml"/><Relationship Id="rId203" Type="http://schemas.openxmlformats.org/officeDocument/2006/relationships/customXml" Target="../ink/ink6497.xml"/><Relationship Id="rId19" Type="http://schemas.openxmlformats.org/officeDocument/2006/relationships/image" Target="../media/image679.png"/><Relationship Id="rId14" Type="http://schemas.openxmlformats.org/officeDocument/2006/relationships/customXml" Target="../ink/ink6401.xml"/><Relationship Id="rId30" Type="http://schemas.openxmlformats.org/officeDocument/2006/relationships/customXml" Target="../ink/ink6409.xml"/><Relationship Id="rId35" Type="http://schemas.openxmlformats.org/officeDocument/2006/relationships/image" Target="../media/image687.png"/><Relationship Id="rId56" Type="http://schemas.openxmlformats.org/officeDocument/2006/relationships/customXml" Target="../ink/ink6422.xml"/><Relationship Id="rId77" Type="http://schemas.openxmlformats.org/officeDocument/2006/relationships/customXml" Target="../ink/ink6433.xml"/><Relationship Id="rId100" Type="http://schemas.openxmlformats.org/officeDocument/2006/relationships/customXml" Target="../ink/ink6445.xml"/><Relationship Id="rId105" Type="http://schemas.openxmlformats.org/officeDocument/2006/relationships/image" Target="../media/image723.png"/><Relationship Id="rId126" Type="http://schemas.openxmlformats.org/officeDocument/2006/relationships/customXml" Target="../ink/ink6458.xml"/><Relationship Id="rId147" Type="http://schemas.openxmlformats.org/officeDocument/2006/relationships/image" Target="../media/image745.png"/><Relationship Id="rId168" Type="http://schemas.openxmlformats.org/officeDocument/2006/relationships/customXml" Target="../ink/ink6479.xml"/><Relationship Id="rId8" Type="http://schemas.openxmlformats.org/officeDocument/2006/relationships/customXml" Target="../ink/ink6398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6441.xml"/><Relationship Id="rId98" Type="http://schemas.openxmlformats.org/officeDocument/2006/relationships/customXml" Target="../ink/ink6444.xml"/><Relationship Id="rId121" Type="http://schemas.openxmlformats.org/officeDocument/2006/relationships/image" Target="../media/image731.png"/><Relationship Id="rId142" Type="http://schemas.openxmlformats.org/officeDocument/2006/relationships/customXml" Target="../ink/ink6466.xml"/><Relationship Id="rId163" Type="http://schemas.openxmlformats.org/officeDocument/2006/relationships/image" Target="../media/image753.png"/><Relationship Id="rId184" Type="http://schemas.openxmlformats.org/officeDocument/2006/relationships/customXml" Target="../ink/ink6487.xml"/><Relationship Id="rId189" Type="http://schemas.openxmlformats.org/officeDocument/2006/relationships/customXml" Target="../ink/ink6490.xml"/><Relationship Id="rId3" Type="http://schemas.openxmlformats.org/officeDocument/2006/relationships/image" Target="../media/image671.png"/><Relationship Id="rId25" Type="http://schemas.openxmlformats.org/officeDocument/2006/relationships/image" Target="../media/image682.png"/><Relationship Id="rId46" Type="http://schemas.openxmlformats.org/officeDocument/2006/relationships/customXml" Target="../ink/ink6417.xml"/><Relationship Id="rId67" Type="http://schemas.openxmlformats.org/officeDocument/2006/relationships/image" Target="../media/image703.png"/><Relationship Id="rId116" Type="http://schemas.openxmlformats.org/officeDocument/2006/relationships/customXml" Target="../ink/ink6453.xml"/><Relationship Id="rId137" Type="http://schemas.openxmlformats.org/officeDocument/2006/relationships/image" Target="../media/image740.png"/><Relationship Id="rId158" Type="http://schemas.openxmlformats.org/officeDocument/2006/relationships/customXml" Target="../ink/ink6474.xml"/><Relationship Id="rId20" Type="http://schemas.openxmlformats.org/officeDocument/2006/relationships/customXml" Target="../ink/ink6404.xml"/><Relationship Id="rId41" Type="http://schemas.openxmlformats.org/officeDocument/2006/relationships/image" Target="../media/image690.png"/><Relationship Id="rId62" Type="http://schemas.openxmlformats.org/officeDocument/2006/relationships/customXml" Target="../ink/ink6425.xml"/><Relationship Id="rId83" Type="http://schemas.openxmlformats.org/officeDocument/2006/relationships/customXml" Target="../ink/ink6436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6461.xml"/><Relationship Id="rId153" Type="http://schemas.openxmlformats.org/officeDocument/2006/relationships/image" Target="../media/image748.png"/><Relationship Id="rId174" Type="http://schemas.openxmlformats.org/officeDocument/2006/relationships/customXml" Target="../ink/ink6482.xml"/><Relationship Id="rId179" Type="http://schemas.openxmlformats.org/officeDocument/2006/relationships/image" Target="../media/image764.png"/><Relationship Id="rId195" Type="http://schemas.openxmlformats.org/officeDocument/2006/relationships/customXml" Target="../ink/ink6493.xml"/><Relationship Id="rId190" Type="http://schemas.openxmlformats.org/officeDocument/2006/relationships/image" Target="../media/image761.png"/><Relationship Id="rId204" Type="http://schemas.openxmlformats.org/officeDocument/2006/relationships/image" Target="../media/image773.png"/><Relationship Id="rId15" Type="http://schemas.openxmlformats.org/officeDocument/2006/relationships/image" Target="../media/image677.png"/><Relationship Id="rId36" Type="http://schemas.openxmlformats.org/officeDocument/2006/relationships/customXml" Target="../ink/ink6412.xml"/><Relationship Id="rId57" Type="http://schemas.openxmlformats.org/officeDocument/2006/relationships/image" Target="../media/image698.png"/><Relationship Id="rId106" Type="http://schemas.openxmlformats.org/officeDocument/2006/relationships/customXml" Target="../ink/ink6448.xml"/><Relationship Id="rId127" Type="http://schemas.openxmlformats.org/officeDocument/2006/relationships/image" Target="../media/image734.png"/><Relationship Id="rId10" Type="http://schemas.openxmlformats.org/officeDocument/2006/relationships/customXml" Target="../ink/ink6399.xml"/><Relationship Id="rId31" Type="http://schemas.openxmlformats.org/officeDocument/2006/relationships/image" Target="../media/image685.png"/><Relationship Id="rId52" Type="http://schemas.openxmlformats.org/officeDocument/2006/relationships/customXml" Target="../ink/ink6420.xml"/><Relationship Id="rId73" Type="http://schemas.openxmlformats.org/officeDocument/2006/relationships/customXml" Target="../ink/ink6431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6456.xml"/><Relationship Id="rId143" Type="http://schemas.openxmlformats.org/officeDocument/2006/relationships/image" Target="../media/image743.png"/><Relationship Id="rId148" Type="http://schemas.openxmlformats.org/officeDocument/2006/relationships/customXml" Target="../ink/ink6469.xml"/><Relationship Id="rId164" Type="http://schemas.openxmlformats.org/officeDocument/2006/relationships/customXml" Target="../ink/ink6477.xml"/><Relationship Id="rId169" Type="http://schemas.openxmlformats.org/officeDocument/2006/relationships/image" Target="../media/image756.png"/><Relationship Id="rId185" Type="http://schemas.openxmlformats.org/officeDocument/2006/relationships/image" Target="../media/image766.png"/><Relationship Id="rId4" Type="http://schemas.openxmlformats.org/officeDocument/2006/relationships/customXml" Target="../ink/ink6396.xml"/><Relationship Id="rId9" Type="http://schemas.openxmlformats.org/officeDocument/2006/relationships/image" Target="../media/image674.png"/><Relationship Id="rId180" Type="http://schemas.openxmlformats.org/officeDocument/2006/relationships/customXml" Target="../ink/ink6485.xml"/><Relationship Id="rId26" Type="http://schemas.openxmlformats.org/officeDocument/2006/relationships/customXml" Target="../ink/ink6407.xml"/><Relationship Id="rId47" Type="http://schemas.openxmlformats.org/officeDocument/2006/relationships/image" Target="../media/image693.png"/><Relationship Id="rId68" Type="http://schemas.openxmlformats.org/officeDocument/2006/relationships/customXml" Target="../ink/ink6428.xml"/><Relationship Id="rId89" Type="http://schemas.openxmlformats.org/officeDocument/2006/relationships/customXml" Target="../ink/ink6439.xml"/><Relationship Id="rId112" Type="http://schemas.openxmlformats.org/officeDocument/2006/relationships/customXml" Target="../ink/ink6451.xml"/><Relationship Id="rId133" Type="http://schemas.openxmlformats.org/officeDocument/2006/relationships/image" Target="../media/image737.png"/><Relationship Id="rId154" Type="http://schemas.openxmlformats.org/officeDocument/2006/relationships/customXml" Target="../ink/ink6472.xml"/><Relationship Id="rId175" Type="http://schemas.openxmlformats.org/officeDocument/2006/relationships/image" Target="../media/image759.png"/><Relationship Id="rId196" Type="http://schemas.openxmlformats.org/officeDocument/2006/relationships/image" Target="../media/image769.png"/><Relationship Id="rId200" Type="http://schemas.openxmlformats.org/officeDocument/2006/relationships/image" Target="../media/image771.png"/><Relationship Id="rId16" Type="http://schemas.openxmlformats.org/officeDocument/2006/relationships/customXml" Target="../ink/ink6402.xml"/><Relationship Id="rId37" Type="http://schemas.openxmlformats.org/officeDocument/2006/relationships/image" Target="../media/image688.png"/><Relationship Id="rId58" Type="http://schemas.openxmlformats.org/officeDocument/2006/relationships/customXml" Target="../ink/ink6423.xml"/><Relationship Id="rId79" Type="http://schemas.openxmlformats.org/officeDocument/2006/relationships/customXml" Target="../ink/ink6434.xml"/><Relationship Id="rId102" Type="http://schemas.openxmlformats.org/officeDocument/2006/relationships/customXml" Target="../ink/ink6446.xml"/><Relationship Id="rId123" Type="http://schemas.openxmlformats.org/officeDocument/2006/relationships/image" Target="../media/image732.png"/><Relationship Id="rId144" Type="http://schemas.openxmlformats.org/officeDocument/2006/relationships/customXml" Target="../ink/ink6467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186" Type="http://schemas.openxmlformats.org/officeDocument/2006/relationships/customXml" Target="../ink/ink6488.xml"/><Relationship Id="rId27" Type="http://schemas.openxmlformats.org/officeDocument/2006/relationships/image" Target="../media/image683.png"/><Relationship Id="rId48" Type="http://schemas.openxmlformats.org/officeDocument/2006/relationships/customXml" Target="../ink/ink6418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6462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6483.xml"/><Relationship Id="rId197" Type="http://schemas.openxmlformats.org/officeDocument/2006/relationships/customXml" Target="../ink/ink6494.xml"/><Relationship Id="rId201" Type="http://schemas.openxmlformats.org/officeDocument/2006/relationships/customXml" Target="../ink/ink6496.xml"/><Relationship Id="rId17" Type="http://schemas.openxmlformats.org/officeDocument/2006/relationships/image" Target="../media/image678.png"/><Relationship Id="rId38" Type="http://schemas.openxmlformats.org/officeDocument/2006/relationships/customXml" Target="../ink/ink6413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6457.xml"/><Relationship Id="rId70" Type="http://schemas.openxmlformats.org/officeDocument/2006/relationships/customXml" Target="../ink/ink6429.xml"/><Relationship Id="rId91" Type="http://schemas.openxmlformats.org/officeDocument/2006/relationships/customXml" Target="../ink/ink6440.xml"/><Relationship Id="rId145" Type="http://schemas.openxmlformats.org/officeDocument/2006/relationships/image" Target="../media/image744.png"/><Relationship Id="rId166" Type="http://schemas.openxmlformats.org/officeDocument/2006/relationships/customXml" Target="../ink/ink6478.xml"/><Relationship Id="rId187" Type="http://schemas.openxmlformats.org/officeDocument/2006/relationships/image" Target="../media/image767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408.xml"/><Relationship Id="rId49" Type="http://schemas.openxmlformats.org/officeDocument/2006/relationships/image" Target="../media/image694.png"/><Relationship Id="rId114" Type="http://schemas.openxmlformats.org/officeDocument/2006/relationships/customXml" Target="../ink/ink6452.xml"/><Relationship Id="rId60" Type="http://schemas.openxmlformats.org/officeDocument/2006/relationships/customXml" Target="../ink/ink6424.xml"/><Relationship Id="rId81" Type="http://schemas.openxmlformats.org/officeDocument/2006/relationships/customXml" Target="../ink/ink6435.xml"/><Relationship Id="rId135" Type="http://schemas.openxmlformats.org/officeDocument/2006/relationships/image" Target="../media/image738.png"/><Relationship Id="rId156" Type="http://schemas.openxmlformats.org/officeDocument/2006/relationships/customXml" Target="../ink/ink6473.xml"/><Relationship Id="rId177" Type="http://schemas.openxmlformats.org/officeDocument/2006/relationships/image" Target="../media/image763.png"/><Relationship Id="rId198" Type="http://schemas.openxmlformats.org/officeDocument/2006/relationships/image" Target="../media/image770.png"/><Relationship Id="rId202" Type="http://schemas.openxmlformats.org/officeDocument/2006/relationships/image" Target="../media/image772.png"/><Relationship Id="rId18" Type="http://schemas.openxmlformats.org/officeDocument/2006/relationships/customXml" Target="../ink/ink6403.xml"/><Relationship Id="rId39" Type="http://schemas.openxmlformats.org/officeDocument/2006/relationships/image" Target="../media/image689.png"/><Relationship Id="rId50" Type="http://schemas.openxmlformats.org/officeDocument/2006/relationships/customXml" Target="../ink/ink6419.xml"/><Relationship Id="rId104" Type="http://schemas.openxmlformats.org/officeDocument/2006/relationships/customXml" Target="../ink/ink6447.xml"/><Relationship Id="rId125" Type="http://schemas.openxmlformats.org/officeDocument/2006/relationships/image" Target="../media/image733.png"/><Relationship Id="rId146" Type="http://schemas.openxmlformats.org/officeDocument/2006/relationships/customXml" Target="../ink/ink6468.xml"/><Relationship Id="rId167" Type="http://schemas.openxmlformats.org/officeDocument/2006/relationships/image" Target="../media/image755.png"/><Relationship Id="rId188" Type="http://schemas.openxmlformats.org/officeDocument/2006/relationships/customXml" Target="../ink/ink6489.xml"/><Relationship Id="rId71" Type="http://schemas.openxmlformats.org/officeDocument/2006/relationships/customXml" Target="../ink/ink6430.xml"/><Relationship Id="rId92" Type="http://schemas.openxmlformats.org/officeDocument/2006/relationships/image" Target="../media/image715.png"/></Relationships>
</file>

<file path=ppt/slides/_rels/slide1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6518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6567.xml"/><Relationship Id="rId159" Type="http://schemas.openxmlformats.org/officeDocument/2006/relationships/image" Target="../media/image751.png"/><Relationship Id="rId170" Type="http://schemas.openxmlformats.org/officeDocument/2006/relationships/customXml" Target="../ink/ink6583.xml"/><Relationship Id="rId191" Type="http://schemas.openxmlformats.org/officeDocument/2006/relationships/customXml" Target="../ink/ink6594.xml"/><Relationship Id="rId205" Type="http://schemas.openxmlformats.org/officeDocument/2006/relationships/customXml" Target="../ink/ink6601.xml"/><Relationship Id="rId226" Type="http://schemas.openxmlformats.org/officeDocument/2006/relationships/image" Target="../media/image784.png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6513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6562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6545.xml"/><Relationship Id="rId160" Type="http://schemas.openxmlformats.org/officeDocument/2006/relationships/customXml" Target="../ink/ink6578.xml"/><Relationship Id="rId181" Type="http://schemas.openxmlformats.org/officeDocument/2006/relationships/image" Target="../media/image765.png"/><Relationship Id="rId216" Type="http://schemas.openxmlformats.org/officeDocument/2006/relationships/image" Target="../media/image779.png"/><Relationship Id="rId22" Type="http://schemas.openxmlformats.org/officeDocument/2006/relationships/customXml" Target="../ink/ink6508.xml"/><Relationship Id="rId43" Type="http://schemas.openxmlformats.org/officeDocument/2006/relationships/image" Target="../media/image691.png"/><Relationship Id="rId64" Type="http://schemas.openxmlformats.org/officeDocument/2006/relationships/customXml" Target="../ink/ink6529.xml"/><Relationship Id="rId118" Type="http://schemas.openxmlformats.org/officeDocument/2006/relationships/customXml" Target="../ink/ink6557.xml"/><Relationship Id="rId139" Type="http://schemas.openxmlformats.org/officeDocument/2006/relationships/image" Target="../media/image741.png"/><Relationship Id="rId85" Type="http://schemas.openxmlformats.org/officeDocument/2006/relationships/customXml" Target="../ink/ink6540.xml"/><Relationship Id="rId150" Type="http://schemas.openxmlformats.org/officeDocument/2006/relationships/customXml" Target="../ink/ink6573.xml"/><Relationship Id="rId171" Type="http://schemas.openxmlformats.org/officeDocument/2006/relationships/image" Target="../media/image757.png"/><Relationship Id="rId192" Type="http://schemas.openxmlformats.org/officeDocument/2006/relationships/image" Target="../media/image762.png"/><Relationship Id="rId206" Type="http://schemas.openxmlformats.org/officeDocument/2006/relationships/image" Target="../media/image774.png"/><Relationship Id="rId227" Type="http://schemas.openxmlformats.org/officeDocument/2006/relationships/customXml" Target="../ink/ink6612.xml"/><Relationship Id="rId12" Type="http://schemas.openxmlformats.org/officeDocument/2006/relationships/customXml" Target="../ink/ink6503.xml"/><Relationship Id="rId33" Type="http://schemas.openxmlformats.org/officeDocument/2006/relationships/image" Target="../media/image686.png"/><Relationship Id="rId108" Type="http://schemas.openxmlformats.org/officeDocument/2006/relationships/customXml" Target="../ink/ink6552.xml"/><Relationship Id="rId129" Type="http://schemas.openxmlformats.org/officeDocument/2006/relationships/image" Target="../media/image735.png"/><Relationship Id="rId54" Type="http://schemas.openxmlformats.org/officeDocument/2006/relationships/customXml" Target="../ink/ink6524.xml"/><Relationship Id="rId75" Type="http://schemas.openxmlformats.org/officeDocument/2006/relationships/customXml" Target="../ink/ink6535.xml"/><Relationship Id="rId96" Type="http://schemas.openxmlformats.org/officeDocument/2006/relationships/customXml" Target="../ink/ink6546.xml"/><Relationship Id="rId140" Type="http://schemas.openxmlformats.org/officeDocument/2006/relationships/customXml" Target="../ink/ink6568.xml"/><Relationship Id="rId161" Type="http://schemas.openxmlformats.org/officeDocument/2006/relationships/image" Target="../media/image752.png"/><Relationship Id="rId182" Type="http://schemas.openxmlformats.org/officeDocument/2006/relationships/customXml" Target="../ink/ink6589.xml"/><Relationship Id="rId217" Type="http://schemas.openxmlformats.org/officeDocument/2006/relationships/customXml" Target="../ink/ink6607.xml"/><Relationship Id="rId6" Type="http://schemas.openxmlformats.org/officeDocument/2006/relationships/customXml" Target="../ink/ink6500.xml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6519.xml"/><Relationship Id="rId65" Type="http://schemas.openxmlformats.org/officeDocument/2006/relationships/image" Target="../media/image702.png"/><Relationship Id="rId86" Type="http://schemas.openxmlformats.org/officeDocument/2006/relationships/image" Target="../media/image713.png"/><Relationship Id="rId130" Type="http://schemas.openxmlformats.org/officeDocument/2006/relationships/customXml" Target="../ink/ink6563.xml"/><Relationship Id="rId151" Type="http://schemas.openxmlformats.org/officeDocument/2006/relationships/image" Target="../media/image747.png"/><Relationship Id="rId172" Type="http://schemas.openxmlformats.org/officeDocument/2006/relationships/customXml" Target="../ink/ink6584.xml"/><Relationship Id="rId193" Type="http://schemas.openxmlformats.org/officeDocument/2006/relationships/customXml" Target="../ink/ink6595.xml"/><Relationship Id="rId207" Type="http://schemas.openxmlformats.org/officeDocument/2006/relationships/customXml" Target="../ink/ink6602.xml"/><Relationship Id="rId228" Type="http://schemas.openxmlformats.org/officeDocument/2006/relationships/image" Target="../media/image785.png"/><Relationship Id="rId13" Type="http://schemas.openxmlformats.org/officeDocument/2006/relationships/image" Target="../media/image676.png"/><Relationship Id="rId109" Type="http://schemas.openxmlformats.org/officeDocument/2006/relationships/image" Target="../media/image725.png"/><Relationship Id="rId34" Type="http://schemas.openxmlformats.org/officeDocument/2006/relationships/customXml" Target="../ink/ink6514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20" Type="http://schemas.openxmlformats.org/officeDocument/2006/relationships/customXml" Target="../ink/ink6558.xml"/><Relationship Id="rId141" Type="http://schemas.openxmlformats.org/officeDocument/2006/relationships/image" Target="../media/image742.png"/><Relationship Id="rId7" Type="http://schemas.openxmlformats.org/officeDocument/2006/relationships/image" Target="../media/image673.png"/><Relationship Id="rId162" Type="http://schemas.openxmlformats.org/officeDocument/2006/relationships/customXml" Target="../ink/ink6579.xml"/><Relationship Id="rId183" Type="http://schemas.openxmlformats.org/officeDocument/2006/relationships/image" Target="../media/image739.png"/><Relationship Id="rId218" Type="http://schemas.openxmlformats.org/officeDocument/2006/relationships/image" Target="../media/image780.png"/><Relationship Id="rId24" Type="http://schemas.openxmlformats.org/officeDocument/2006/relationships/customXml" Target="../ink/ink6509.xml"/><Relationship Id="rId45" Type="http://schemas.openxmlformats.org/officeDocument/2006/relationships/image" Target="../media/image692.png"/><Relationship Id="rId66" Type="http://schemas.openxmlformats.org/officeDocument/2006/relationships/customXml" Target="../ink/ink6530.xml"/><Relationship Id="rId87" Type="http://schemas.openxmlformats.org/officeDocument/2006/relationships/customXml" Target="../ink/ink6541.xml"/><Relationship Id="rId110" Type="http://schemas.openxmlformats.org/officeDocument/2006/relationships/customXml" Target="../ink/ink6553.xml"/><Relationship Id="rId131" Type="http://schemas.openxmlformats.org/officeDocument/2006/relationships/image" Target="../media/image736.png"/><Relationship Id="rId152" Type="http://schemas.openxmlformats.org/officeDocument/2006/relationships/customXml" Target="../ink/ink6574.xml"/><Relationship Id="rId173" Type="http://schemas.openxmlformats.org/officeDocument/2006/relationships/image" Target="../media/image758.png"/><Relationship Id="rId194" Type="http://schemas.openxmlformats.org/officeDocument/2006/relationships/image" Target="../media/image768.png"/><Relationship Id="rId208" Type="http://schemas.openxmlformats.org/officeDocument/2006/relationships/image" Target="../media/image775.png"/><Relationship Id="rId229" Type="http://schemas.openxmlformats.org/officeDocument/2006/relationships/customXml" Target="../ink/ink6613.xml"/><Relationship Id="rId14" Type="http://schemas.openxmlformats.org/officeDocument/2006/relationships/customXml" Target="../ink/ink6504.xml"/><Relationship Id="rId35" Type="http://schemas.openxmlformats.org/officeDocument/2006/relationships/image" Target="../media/image687.png"/><Relationship Id="rId56" Type="http://schemas.openxmlformats.org/officeDocument/2006/relationships/customXml" Target="../ink/ink6525.xml"/><Relationship Id="rId77" Type="http://schemas.openxmlformats.org/officeDocument/2006/relationships/customXml" Target="../ink/ink6536.xml"/><Relationship Id="rId100" Type="http://schemas.openxmlformats.org/officeDocument/2006/relationships/customXml" Target="../ink/ink6548.xml"/><Relationship Id="rId8" Type="http://schemas.openxmlformats.org/officeDocument/2006/relationships/customXml" Target="../ink/ink6501.xml"/><Relationship Id="rId98" Type="http://schemas.openxmlformats.org/officeDocument/2006/relationships/customXml" Target="../ink/ink6547.xml"/><Relationship Id="rId121" Type="http://schemas.openxmlformats.org/officeDocument/2006/relationships/image" Target="../media/image731.png"/><Relationship Id="rId142" Type="http://schemas.openxmlformats.org/officeDocument/2006/relationships/customXml" Target="../ink/ink6569.xml"/><Relationship Id="rId163" Type="http://schemas.openxmlformats.org/officeDocument/2006/relationships/image" Target="../media/image753.png"/><Relationship Id="rId184" Type="http://schemas.openxmlformats.org/officeDocument/2006/relationships/customXml" Target="../ink/ink6590.xml"/><Relationship Id="rId219" Type="http://schemas.openxmlformats.org/officeDocument/2006/relationships/customXml" Target="../ink/ink6608.xml"/><Relationship Id="rId230" Type="http://schemas.openxmlformats.org/officeDocument/2006/relationships/image" Target="../media/image786.png"/><Relationship Id="rId25" Type="http://schemas.openxmlformats.org/officeDocument/2006/relationships/image" Target="../media/image682.png"/><Relationship Id="rId46" Type="http://schemas.openxmlformats.org/officeDocument/2006/relationships/customXml" Target="../ink/ink6520.xml"/><Relationship Id="rId67" Type="http://schemas.openxmlformats.org/officeDocument/2006/relationships/image" Target="../media/image703.png"/><Relationship Id="rId20" Type="http://schemas.openxmlformats.org/officeDocument/2006/relationships/customXml" Target="../ink/ink6507.xml"/><Relationship Id="rId41" Type="http://schemas.openxmlformats.org/officeDocument/2006/relationships/image" Target="../media/image690.png"/><Relationship Id="rId62" Type="http://schemas.openxmlformats.org/officeDocument/2006/relationships/customXml" Target="../ink/ink6528.xml"/><Relationship Id="rId83" Type="http://schemas.openxmlformats.org/officeDocument/2006/relationships/customXml" Target="../ink/ink6539.xml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6564.xml"/><Relationship Id="rId153" Type="http://schemas.openxmlformats.org/officeDocument/2006/relationships/image" Target="../media/image748.png"/><Relationship Id="rId174" Type="http://schemas.openxmlformats.org/officeDocument/2006/relationships/customXml" Target="../ink/ink6585.xml"/><Relationship Id="rId179" Type="http://schemas.openxmlformats.org/officeDocument/2006/relationships/image" Target="../media/image764.png"/><Relationship Id="rId195" Type="http://schemas.openxmlformats.org/officeDocument/2006/relationships/customXml" Target="../ink/ink6596.xml"/><Relationship Id="rId209" Type="http://schemas.openxmlformats.org/officeDocument/2006/relationships/customXml" Target="../ink/ink6603.xml"/><Relationship Id="rId190" Type="http://schemas.openxmlformats.org/officeDocument/2006/relationships/image" Target="../media/image761.png"/><Relationship Id="rId204" Type="http://schemas.openxmlformats.org/officeDocument/2006/relationships/image" Target="../media/image773.png"/><Relationship Id="rId220" Type="http://schemas.openxmlformats.org/officeDocument/2006/relationships/image" Target="../media/image781.png"/><Relationship Id="rId225" Type="http://schemas.openxmlformats.org/officeDocument/2006/relationships/customXml" Target="../ink/ink6611.xml"/><Relationship Id="rId15" Type="http://schemas.openxmlformats.org/officeDocument/2006/relationships/image" Target="../media/image677.png"/><Relationship Id="rId36" Type="http://schemas.openxmlformats.org/officeDocument/2006/relationships/customXml" Target="../ink/ink6515.xml"/><Relationship Id="rId57" Type="http://schemas.openxmlformats.org/officeDocument/2006/relationships/image" Target="../media/image698.png"/><Relationship Id="rId106" Type="http://schemas.openxmlformats.org/officeDocument/2006/relationships/customXml" Target="../ink/ink6551.xml"/><Relationship Id="rId127" Type="http://schemas.openxmlformats.org/officeDocument/2006/relationships/image" Target="../media/image734.png"/><Relationship Id="rId10" Type="http://schemas.openxmlformats.org/officeDocument/2006/relationships/customXml" Target="../ink/ink6502.xml"/><Relationship Id="rId31" Type="http://schemas.openxmlformats.org/officeDocument/2006/relationships/image" Target="../media/image685.png"/><Relationship Id="rId52" Type="http://schemas.openxmlformats.org/officeDocument/2006/relationships/customXml" Target="../ink/ink6523.xml"/><Relationship Id="rId73" Type="http://schemas.openxmlformats.org/officeDocument/2006/relationships/customXml" Target="../ink/ink6534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6559.xml"/><Relationship Id="rId143" Type="http://schemas.openxmlformats.org/officeDocument/2006/relationships/image" Target="../media/image743.png"/><Relationship Id="rId148" Type="http://schemas.openxmlformats.org/officeDocument/2006/relationships/customXml" Target="../ink/ink6572.xml"/><Relationship Id="rId164" Type="http://schemas.openxmlformats.org/officeDocument/2006/relationships/customXml" Target="../ink/ink6580.xml"/><Relationship Id="rId169" Type="http://schemas.openxmlformats.org/officeDocument/2006/relationships/image" Target="../media/image756.png"/><Relationship Id="rId185" Type="http://schemas.openxmlformats.org/officeDocument/2006/relationships/image" Target="../media/image766.png"/><Relationship Id="rId4" Type="http://schemas.openxmlformats.org/officeDocument/2006/relationships/customXml" Target="../ink/ink6499.xml"/><Relationship Id="rId9" Type="http://schemas.openxmlformats.org/officeDocument/2006/relationships/image" Target="../media/image674.png"/><Relationship Id="rId180" Type="http://schemas.openxmlformats.org/officeDocument/2006/relationships/customXml" Target="../ink/ink6588.xml"/><Relationship Id="rId210" Type="http://schemas.openxmlformats.org/officeDocument/2006/relationships/image" Target="../media/image776.png"/><Relationship Id="rId215" Type="http://schemas.openxmlformats.org/officeDocument/2006/relationships/customXml" Target="../ink/ink6606.xml"/><Relationship Id="rId26" Type="http://schemas.openxmlformats.org/officeDocument/2006/relationships/customXml" Target="../ink/ink6510.xml"/><Relationship Id="rId231" Type="http://schemas.openxmlformats.org/officeDocument/2006/relationships/customXml" Target="../ink/ink6614.xml"/><Relationship Id="rId47" Type="http://schemas.openxmlformats.org/officeDocument/2006/relationships/image" Target="../media/image693.png"/><Relationship Id="rId68" Type="http://schemas.openxmlformats.org/officeDocument/2006/relationships/customXml" Target="../ink/ink6531.xml"/><Relationship Id="rId89" Type="http://schemas.openxmlformats.org/officeDocument/2006/relationships/customXml" Target="../ink/ink6542.xml"/><Relationship Id="rId112" Type="http://schemas.openxmlformats.org/officeDocument/2006/relationships/customXml" Target="../ink/ink6554.xml"/><Relationship Id="rId133" Type="http://schemas.openxmlformats.org/officeDocument/2006/relationships/image" Target="../media/image737.png"/><Relationship Id="rId154" Type="http://schemas.openxmlformats.org/officeDocument/2006/relationships/customXml" Target="../ink/ink6575.xml"/><Relationship Id="rId175" Type="http://schemas.openxmlformats.org/officeDocument/2006/relationships/image" Target="../media/image759.png"/><Relationship Id="rId196" Type="http://schemas.openxmlformats.org/officeDocument/2006/relationships/image" Target="../media/image769.png"/><Relationship Id="rId200" Type="http://schemas.openxmlformats.org/officeDocument/2006/relationships/image" Target="../media/image771.png"/><Relationship Id="rId16" Type="http://schemas.openxmlformats.org/officeDocument/2006/relationships/customXml" Target="../ink/ink6505.xml"/><Relationship Id="rId221" Type="http://schemas.openxmlformats.org/officeDocument/2006/relationships/customXml" Target="../ink/ink6609.xml"/><Relationship Id="rId37" Type="http://schemas.openxmlformats.org/officeDocument/2006/relationships/image" Target="../media/image688.png"/><Relationship Id="rId58" Type="http://schemas.openxmlformats.org/officeDocument/2006/relationships/customXml" Target="../ink/ink6526.xml"/><Relationship Id="rId79" Type="http://schemas.openxmlformats.org/officeDocument/2006/relationships/customXml" Target="../ink/ink6537.xml"/><Relationship Id="rId102" Type="http://schemas.openxmlformats.org/officeDocument/2006/relationships/customXml" Target="../ink/ink6549.xml"/><Relationship Id="rId123" Type="http://schemas.openxmlformats.org/officeDocument/2006/relationships/image" Target="../media/image732.png"/><Relationship Id="rId144" Type="http://schemas.openxmlformats.org/officeDocument/2006/relationships/customXml" Target="../ink/ink6570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186" Type="http://schemas.openxmlformats.org/officeDocument/2006/relationships/customXml" Target="../ink/ink6591.xml"/><Relationship Id="rId211" Type="http://schemas.openxmlformats.org/officeDocument/2006/relationships/customXml" Target="../ink/ink6604.xml"/><Relationship Id="rId232" Type="http://schemas.openxmlformats.org/officeDocument/2006/relationships/image" Target="../media/image787.png"/><Relationship Id="rId27" Type="http://schemas.openxmlformats.org/officeDocument/2006/relationships/image" Target="../media/image683.png"/><Relationship Id="rId48" Type="http://schemas.openxmlformats.org/officeDocument/2006/relationships/customXml" Target="../ink/ink6521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6565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6586.xml"/><Relationship Id="rId197" Type="http://schemas.openxmlformats.org/officeDocument/2006/relationships/customXml" Target="../ink/ink6597.xml"/><Relationship Id="rId201" Type="http://schemas.openxmlformats.org/officeDocument/2006/relationships/customXml" Target="../ink/ink6599.xml"/><Relationship Id="rId222" Type="http://schemas.openxmlformats.org/officeDocument/2006/relationships/image" Target="../media/image782.png"/><Relationship Id="rId17" Type="http://schemas.openxmlformats.org/officeDocument/2006/relationships/image" Target="../media/image678.png"/><Relationship Id="rId38" Type="http://schemas.openxmlformats.org/officeDocument/2006/relationships/customXml" Target="../ink/ink6516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6560.xml"/><Relationship Id="rId70" Type="http://schemas.openxmlformats.org/officeDocument/2006/relationships/customXml" Target="../ink/ink6532.xml"/><Relationship Id="rId91" Type="http://schemas.openxmlformats.org/officeDocument/2006/relationships/customXml" Target="../ink/ink6543.xml"/><Relationship Id="rId145" Type="http://schemas.openxmlformats.org/officeDocument/2006/relationships/image" Target="../media/image744.png"/><Relationship Id="rId166" Type="http://schemas.openxmlformats.org/officeDocument/2006/relationships/customXml" Target="../ink/ink6581.xml"/><Relationship Id="rId187" Type="http://schemas.openxmlformats.org/officeDocument/2006/relationships/image" Target="../media/image767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77.png"/><Relationship Id="rId233" Type="http://schemas.openxmlformats.org/officeDocument/2006/relationships/customXml" Target="../ink/ink6615.xml"/><Relationship Id="rId28" Type="http://schemas.openxmlformats.org/officeDocument/2006/relationships/customXml" Target="../ink/ink6511.xml"/><Relationship Id="rId49" Type="http://schemas.openxmlformats.org/officeDocument/2006/relationships/image" Target="../media/image694.png"/><Relationship Id="rId114" Type="http://schemas.openxmlformats.org/officeDocument/2006/relationships/customXml" Target="../ink/ink6555.xml"/><Relationship Id="rId60" Type="http://schemas.openxmlformats.org/officeDocument/2006/relationships/customXml" Target="../ink/ink6527.xml"/><Relationship Id="rId81" Type="http://schemas.openxmlformats.org/officeDocument/2006/relationships/customXml" Target="../ink/ink6538.xml"/><Relationship Id="rId135" Type="http://schemas.openxmlformats.org/officeDocument/2006/relationships/image" Target="../media/image738.png"/><Relationship Id="rId156" Type="http://schemas.openxmlformats.org/officeDocument/2006/relationships/customXml" Target="../ink/ink6576.xml"/><Relationship Id="rId177" Type="http://schemas.openxmlformats.org/officeDocument/2006/relationships/image" Target="../media/image763.png"/><Relationship Id="rId198" Type="http://schemas.openxmlformats.org/officeDocument/2006/relationships/image" Target="../media/image770.png"/><Relationship Id="rId202" Type="http://schemas.openxmlformats.org/officeDocument/2006/relationships/image" Target="../media/image772.png"/><Relationship Id="rId223" Type="http://schemas.openxmlformats.org/officeDocument/2006/relationships/customXml" Target="../ink/ink6610.xml"/><Relationship Id="rId18" Type="http://schemas.openxmlformats.org/officeDocument/2006/relationships/customXml" Target="../ink/ink6506.xml"/><Relationship Id="rId39" Type="http://schemas.openxmlformats.org/officeDocument/2006/relationships/image" Target="../media/image689.png"/><Relationship Id="rId50" Type="http://schemas.openxmlformats.org/officeDocument/2006/relationships/customXml" Target="../ink/ink6522.xml"/><Relationship Id="rId104" Type="http://schemas.openxmlformats.org/officeDocument/2006/relationships/customXml" Target="../ink/ink6550.xml"/><Relationship Id="rId125" Type="http://schemas.openxmlformats.org/officeDocument/2006/relationships/image" Target="../media/image733.png"/><Relationship Id="rId146" Type="http://schemas.openxmlformats.org/officeDocument/2006/relationships/customXml" Target="../ink/ink6571.xml"/><Relationship Id="rId167" Type="http://schemas.openxmlformats.org/officeDocument/2006/relationships/image" Target="../media/image755.png"/><Relationship Id="rId188" Type="http://schemas.openxmlformats.org/officeDocument/2006/relationships/customXml" Target="../ink/ink6592.xml"/><Relationship Id="rId71" Type="http://schemas.openxmlformats.org/officeDocument/2006/relationships/customXml" Target="../ink/ink6533.xml"/><Relationship Id="rId92" Type="http://schemas.openxmlformats.org/officeDocument/2006/relationships/image" Target="../media/image715.png"/><Relationship Id="rId213" Type="http://schemas.openxmlformats.org/officeDocument/2006/relationships/customXml" Target="../ink/ink6605.xml"/><Relationship Id="rId234" Type="http://schemas.openxmlformats.org/officeDocument/2006/relationships/image" Target="../media/image788.png"/><Relationship Id="rId2" Type="http://schemas.openxmlformats.org/officeDocument/2006/relationships/customXml" Target="../ink/ink6498.xml"/><Relationship Id="rId29" Type="http://schemas.openxmlformats.org/officeDocument/2006/relationships/image" Target="../media/image684.png"/><Relationship Id="rId40" Type="http://schemas.openxmlformats.org/officeDocument/2006/relationships/customXml" Target="../ink/ink6517.xml"/><Relationship Id="rId115" Type="http://schemas.openxmlformats.org/officeDocument/2006/relationships/image" Target="../media/image728.png"/><Relationship Id="rId136" Type="http://schemas.openxmlformats.org/officeDocument/2006/relationships/customXml" Target="../ink/ink6566.xml"/><Relationship Id="rId157" Type="http://schemas.openxmlformats.org/officeDocument/2006/relationships/image" Target="../media/image750.png"/><Relationship Id="rId178" Type="http://schemas.openxmlformats.org/officeDocument/2006/relationships/customXml" Target="../ink/ink6587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9" Type="http://schemas.openxmlformats.org/officeDocument/2006/relationships/customXml" Target="../ink/ink6598.xml"/><Relationship Id="rId203" Type="http://schemas.openxmlformats.org/officeDocument/2006/relationships/customXml" Target="../ink/ink6600.xml"/><Relationship Id="rId19" Type="http://schemas.openxmlformats.org/officeDocument/2006/relationships/image" Target="../media/image679.png"/><Relationship Id="rId224" Type="http://schemas.openxmlformats.org/officeDocument/2006/relationships/image" Target="../media/image783.png"/><Relationship Id="rId30" Type="http://schemas.openxmlformats.org/officeDocument/2006/relationships/customXml" Target="../ink/ink6512.xml"/><Relationship Id="rId105" Type="http://schemas.openxmlformats.org/officeDocument/2006/relationships/image" Target="../media/image723.png"/><Relationship Id="rId126" Type="http://schemas.openxmlformats.org/officeDocument/2006/relationships/customXml" Target="../ink/ink6561.xml"/><Relationship Id="rId147" Type="http://schemas.openxmlformats.org/officeDocument/2006/relationships/image" Target="../media/image745.png"/><Relationship Id="rId168" Type="http://schemas.openxmlformats.org/officeDocument/2006/relationships/customXml" Target="../ink/ink6582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6544.xml"/><Relationship Id="rId189" Type="http://schemas.openxmlformats.org/officeDocument/2006/relationships/customXml" Target="../ink/ink6593.xml"/><Relationship Id="rId3" Type="http://schemas.openxmlformats.org/officeDocument/2006/relationships/image" Target="../media/image671.png"/><Relationship Id="rId214" Type="http://schemas.openxmlformats.org/officeDocument/2006/relationships/image" Target="../media/image778.png"/><Relationship Id="rId116" Type="http://schemas.openxmlformats.org/officeDocument/2006/relationships/customXml" Target="../ink/ink6556.xml"/><Relationship Id="rId137" Type="http://schemas.openxmlformats.org/officeDocument/2006/relationships/image" Target="../media/image740.png"/><Relationship Id="rId158" Type="http://schemas.openxmlformats.org/officeDocument/2006/relationships/customXml" Target="../ink/ink6577.xml"/></Relationships>
</file>

<file path=ppt/slides/_rels/slide1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6636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6685.xml"/><Relationship Id="rId159" Type="http://schemas.openxmlformats.org/officeDocument/2006/relationships/image" Target="../media/image751.png"/><Relationship Id="rId170" Type="http://schemas.openxmlformats.org/officeDocument/2006/relationships/customXml" Target="../ink/ink6701.xml"/><Relationship Id="rId191" Type="http://schemas.openxmlformats.org/officeDocument/2006/relationships/customXml" Target="../ink/ink6712.xml"/><Relationship Id="rId205" Type="http://schemas.openxmlformats.org/officeDocument/2006/relationships/customXml" Target="../ink/ink6719.xml"/><Relationship Id="rId226" Type="http://schemas.openxmlformats.org/officeDocument/2006/relationships/image" Target="../media/image784.png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6631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6680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6663.xml"/><Relationship Id="rId160" Type="http://schemas.openxmlformats.org/officeDocument/2006/relationships/customXml" Target="../ink/ink6696.xml"/><Relationship Id="rId181" Type="http://schemas.openxmlformats.org/officeDocument/2006/relationships/image" Target="../media/image765.png"/><Relationship Id="rId216" Type="http://schemas.openxmlformats.org/officeDocument/2006/relationships/image" Target="../media/image779.png"/><Relationship Id="rId237" Type="http://schemas.openxmlformats.org/officeDocument/2006/relationships/customXml" Target="../ink/ink6735.xml"/><Relationship Id="rId22" Type="http://schemas.openxmlformats.org/officeDocument/2006/relationships/customXml" Target="../ink/ink6626.xml"/><Relationship Id="rId43" Type="http://schemas.openxmlformats.org/officeDocument/2006/relationships/image" Target="../media/image691.png"/><Relationship Id="rId64" Type="http://schemas.openxmlformats.org/officeDocument/2006/relationships/customXml" Target="../ink/ink6647.xml"/><Relationship Id="rId118" Type="http://schemas.openxmlformats.org/officeDocument/2006/relationships/customXml" Target="../ink/ink6675.xml"/><Relationship Id="rId139" Type="http://schemas.openxmlformats.org/officeDocument/2006/relationships/image" Target="../media/image741.png"/><Relationship Id="rId85" Type="http://schemas.openxmlformats.org/officeDocument/2006/relationships/customXml" Target="../ink/ink6658.xml"/><Relationship Id="rId150" Type="http://schemas.openxmlformats.org/officeDocument/2006/relationships/customXml" Target="../ink/ink6691.xml"/><Relationship Id="rId171" Type="http://schemas.openxmlformats.org/officeDocument/2006/relationships/image" Target="../media/image757.png"/><Relationship Id="rId192" Type="http://schemas.openxmlformats.org/officeDocument/2006/relationships/image" Target="../media/image762.png"/><Relationship Id="rId206" Type="http://schemas.openxmlformats.org/officeDocument/2006/relationships/image" Target="../media/image774.png"/><Relationship Id="rId227" Type="http://schemas.openxmlformats.org/officeDocument/2006/relationships/customXml" Target="../ink/ink6730.xml"/><Relationship Id="rId12" Type="http://schemas.openxmlformats.org/officeDocument/2006/relationships/customXml" Target="../ink/ink6621.xml"/><Relationship Id="rId33" Type="http://schemas.openxmlformats.org/officeDocument/2006/relationships/image" Target="../media/image686.png"/><Relationship Id="rId108" Type="http://schemas.openxmlformats.org/officeDocument/2006/relationships/customXml" Target="../ink/ink6670.xml"/><Relationship Id="rId129" Type="http://schemas.openxmlformats.org/officeDocument/2006/relationships/image" Target="../media/image735.png"/><Relationship Id="rId54" Type="http://schemas.openxmlformats.org/officeDocument/2006/relationships/customXml" Target="../ink/ink6642.xml"/><Relationship Id="rId75" Type="http://schemas.openxmlformats.org/officeDocument/2006/relationships/customXml" Target="../ink/ink6653.xml"/><Relationship Id="rId96" Type="http://schemas.openxmlformats.org/officeDocument/2006/relationships/customXml" Target="../ink/ink6664.xml"/><Relationship Id="rId140" Type="http://schemas.openxmlformats.org/officeDocument/2006/relationships/customXml" Target="../ink/ink6686.xml"/><Relationship Id="rId161" Type="http://schemas.openxmlformats.org/officeDocument/2006/relationships/image" Target="../media/image752.png"/><Relationship Id="rId182" Type="http://schemas.openxmlformats.org/officeDocument/2006/relationships/customXml" Target="../ink/ink6707.xml"/><Relationship Id="rId217" Type="http://schemas.openxmlformats.org/officeDocument/2006/relationships/customXml" Target="../ink/ink6725.xml"/><Relationship Id="rId6" Type="http://schemas.openxmlformats.org/officeDocument/2006/relationships/customXml" Target="../ink/ink6618.xml"/><Relationship Id="rId238" Type="http://schemas.openxmlformats.org/officeDocument/2006/relationships/image" Target="../media/image790.png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6637.xml"/><Relationship Id="rId65" Type="http://schemas.openxmlformats.org/officeDocument/2006/relationships/image" Target="../media/image702.png"/><Relationship Id="rId86" Type="http://schemas.openxmlformats.org/officeDocument/2006/relationships/image" Target="../media/image713.png"/><Relationship Id="rId130" Type="http://schemas.openxmlformats.org/officeDocument/2006/relationships/customXml" Target="../ink/ink6681.xml"/><Relationship Id="rId151" Type="http://schemas.openxmlformats.org/officeDocument/2006/relationships/image" Target="../media/image747.png"/><Relationship Id="rId172" Type="http://schemas.openxmlformats.org/officeDocument/2006/relationships/customXml" Target="../ink/ink6702.xml"/><Relationship Id="rId193" Type="http://schemas.openxmlformats.org/officeDocument/2006/relationships/customXml" Target="../ink/ink6713.xml"/><Relationship Id="rId207" Type="http://schemas.openxmlformats.org/officeDocument/2006/relationships/customXml" Target="../ink/ink6720.xml"/><Relationship Id="rId228" Type="http://schemas.openxmlformats.org/officeDocument/2006/relationships/image" Target="../media/image785.png"/><Relationship Id="rId13" Type="http://schemas.openxmlformats.org/officeDocument/2006/relationships/image" Target="../media/image676.png"/><Relationship Id="rId109" Type="http://schemas.openxmlformats.org/officeDocument/2006/relationships/image" Target="../media/image725.png"/><Relationship Id="rId34" Type="http://schemas.openxmlformats.org/officeDocument/2006/relationships/customXml" Target="../ink/ink6632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20" Type="http://schemas.openxmlformats.org/officeDocument/2006/relationships/customXml" Target="../ink/ink6676.xml"/><Relationship Id="rId141" Type="http://schemas.openxmlformats.org/officeDocument/2006/relationships/image" Target="../media/image742.png"/><Relationship Id="rId7" Type="http://schemas.openxmlformats.org/officeDocument/2006/relationships/image" Target="../media/image673.png"/><Relationship Id="rId162" Type="http://schemas.openxmlformats.org/officeDocument/2006/relationships/customXml" Target="../ink/ink6697.xml"/><Relationship Id="rId183" Type="http://schemas.openxmlformats.org/officeDocument/2006/relationships/image" Target="../media/image739.png"/><Relationship Id="rId218" Type="http://schemas.openxmlformats.org/officeDocument/2006/relationships/image" Target="../media/image780.png"/><Relationship Id="rId239" Type="http://schemas.openxmlformats.org/officeDocument/2006/relationships/customXml" Target="../ink/ink6736.xml"/><Relationship Id="rId24" Type="http://schemas.openxmlformats.org/officeDocument/2006/relationships/customXml" Target="../ink/ink6627.xml"/><Relationship Id="rId45" Type="http://schemas.openxmlformats.org/officeDocument/2006/relationships/image" Target="../media/image692.png"/><Relationship Id="rId66" Type="http://schemas.openxmlformats.org/officeDocument/2006/relationships/customXml" Target="../ink/ink6648.xml"/><Relationship Id="rId87" Type="http://schemas.openxmlformats.org/officeDocument/2006/relationships/customXml" Target="../ink/ink6659.xml"/><Relationship Id="rId110" Type="http://schemas.openxmlformats.org/officeDocument/2006/relationships/customXml" Target="../ink/ink6671.xml"/><Relationship Id="rId131" Type="http://schemas.openxmlformats.org/officeDocument/2006/relationships/image" Target="../media/image736.png"/><Relationship Id="rId152" Type="http://schemas.openxmlformats.org/officeDocument/2006/relationships/customXml" Target="../ink/ink6692.xml"/><Relationship Id="rId173" Type="http://schemas.openxmlformats.org/officeDocument/2006/relationships/image" Target="../media/image758.png"/><Relationship Id="rId194" Type="http://schemas.openxmlformats.org/officeDocument/2006/relationships/image" Target="../media/image768.png"/><Relationship Id="rId208" Type="http://schemas.openxmlformats.org/officeDocument/2006/relationships/image" Target="../media/image775.png"/><Relationship Id="rId229" Type="http://schemas.openxmlformats.org/officeDocument/2006/relationships/customXml" Target="../ink/ink6731.xml"/><Relationship Id="rId240" Type="http://schemas.openxmlformats.org/officeDocument/2006/relationships/image" Target="../media/image791.png"/><Relationship Id="rId14" Type="http://schemas.openxmlformats.org/officeDocument/2006/relationships/customXml" Target="../ink/ink6622.xml"/><Relationship Id="rId35" Type="http://schemas.openxmlformats.org/officeDocument/2006/relationships/image" Target="../media/image687.png"/><Relationship Id="rId56" Type="http://schemas.openxmlformats.org/officeDocument/2006/relationships/customXml" Target="../ink/ink6643.xml"/><Relationship Id="rId77" Type="http://schemas.openxmlformats.org/officeDocument/2006/relationships/customXml" Target="../ink/ink6654.xml"/><Relationship Id="rId100" Type="http://schemas.openxmlformats.org/officeDocument/2006/relationships/customXml" Target="../ink/ink6666.xml"/><Relationship Id="rId8" Type="http://schemas.openxmlformats.org/officeDocument/2006/relationships/customXml" Target="../ink/ink6619.xml"/><Relationship Id="rId98" Type="http://schemas.openxmlformats.org/officeDocument/2006/relationships/customXml" Target="../ink/ink6665.xml"/><Relationship Id="rId121" Type="http://schemas.openxmlformats.org/officeDocument/2006/relationships/image" Target="../media/image731.png"/><Relationship Id="rId142" Type="http://schemas.openxmlformats.org/officeDocument/2006/relationships/customXml" Target="../ink/ink6687.xml"/><Relationship Id="rId163" Type="http://schemas.openxmlformats.org/officeDocument/2006/relationships/image" Target="../media/image753.png"/><Relationship Id="rId184" Type="http://schemas.openxmlformats.org/officeDocument/2006/relationships/customXml" Target="../ink/ink6708.xml"/><Relationship Id="rId219" Type="http://schemas.openxmlformats.org/officeDocument/2006/relationships/customXml" Target="../ink/ink6726.xml"/><Relationship Id="rId230" Type="http://schemas.openxmlformats.org/officeDocument/2006/relationships/image" Target="../media/image786.png"/><Relationship Id="rId25" Type="http://schemas.openxmlformats.org/officeDocument/2006/relationships/image" Target="../media/image682.png"/><Relationship Id="rId46" Type="http://schemas.openxmlformats.org/officeDocument/2006/relationships/customXml" Target="../ink/ink6638.xml"/><Relationship Id="rId67" Type="http://schemas.openxmlformats.org/officeDocument/2006/relationships/image" Target="../media/image703.png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6682.xml"/><Relationship Id="rId153" Type="http://schemas.openxmlformats.org/officeDocument/2006/relationships/image" Target="../media/image748.png"/><Relationship Id="rId174" Type="http://schemas.openxmlformats.org/officeDocument/2006/relationships/customXml" Target="../ink/ink6703.xml"/><Relationship Id="rId195" Type="http://schemas.openxmlformats.org/officeDocument/2006/relationships/customXml" Target="../ink/ink6714.xml"/><Relationship Id="rId209" Type="http://schemas.openxmlformats.org/officeDocument/2006/relationships/customXml" Target="../ink/ink6721.xml"/><Relationship Id="rId220" Type="http://schemas.openxmlformats.org/officeDocument/2006/relationships/image" Target="../media/image781.png"/><Relationship Id="rId241" Type="http://schemas.openxmlformats.org/officeDocument/2006/relationships/customXml" Target="../ink/ink6737.xml"/><Relationship Id="rId15" Type="http://schemas.openxmlformats.org/officeDocument/2006/relationships/image" Target="../media/image677.png"/><Relationship Id="rId36" Type="http://schemas.openxmlformats.org/officeDocument/2006/relationships/customXml" Target="../ink/ink6633.xml"/><Relationship Id="rId57" Type="http://schemas.openxmlformats.org/officeDocument/2006/relationships/image" Target="../media/image698.png"/><Relationship Id="rId10" Type="http://schemas.openxmlformats.org/officeDocument/2006/relationships/customXml" Target="../ink/ink6620.xml"/><Relationship Id="rId31" Type="http://schemas.openxmlformats.org/officeDocument/2006/relationships/image" Target="../media/image685.png"/><Relationship Id="rId52" Type="http://schemas.openxmlformats.org/officeDocument/2006/relationships/customXml" Target="../ink/ink6641.xml"/><Relationship Id="rId73" Type="http://schemas.openxmlformats.org/officeDocument/2006/relationships/customXml" Target="../ink/ink6652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6677.xml"/><Relationship Id="rId143" Type="http://schemas.openxmlformats.org/officeDocument/2006/relationships/image" Target="../media/image743.png"/><Relationship Id="rId148" Type="http://schemas.openxmlformats.org/officeDocument/2006/relationships/customXml" Target="../ink/ink6690.xml"/><Relationship Id="rId164" Type="http://schemas.openxmlformats.org/officeDocument/2006/relationships/customXml" Target="../ink/ink6698.xml"/><Relationship Id="rId169" Type="http://schemas.openxmlformats.org/officeDocument/2006/relationships/image" Target="../media/image756.png"/><Relationship Id="rId185" Type="http://schemas.openxmlformats.org/officeDocument/2006/relationships/image" Target="../media/image766.png"/><Relationship Id="rId4" Type="http://schemas.openxmlformats.org/officeDocument/2006/relationships/customXml" Target="../ink/ink6617.xml"/><Relationship Id="rId9" Type="http://schemas.openxmlformats.org/officeDocument/2006/relationships/image" Target="../media/image674.png"/><Relationship Id="rId180" Type="http://schemas.openxmlformats.org/officeDocument/2006/relationships/customXml" Target="../ink/ink6706.xml"/><Relationship Id="rId210" Type="http://schemas.openxmlformats.org/officeDocument/2006/relationships/image" Target="../media/image776.png"/><Relationship Id="rId215" Type="http://schemas.openxmlformats.org/officeDocument/2006/relationships/customXml" Target="../ink/ink6724.xml"/><Relationship Id="rId236" Type="http://schemas.openxmlformats.org/officeDocument/2006/relationships/image" Target="../media/image789.png"/><Relationship Id="rId26" Type="http://schemas.openxmlformats.org/officeDocument/2006/relationships/customXml" Target="../ink/ink6628.xml"/><Relationship Id="rId231" Type="http://schemas.openxmlformats.org/officeDocument/2006/relationships/customXml" Target="../ink/ink6732.xml"/><Relationship Id="rId47" Type="http://schemas.openxmlformats.org/officeDocument/2006/relationships/image" Target="../media/image693.png"/><Relationship Id="rId68" Type="http://schemas.openxmlformats.org/officeDocument/2006/relationships/customXml" Target="../ink/ink6649.xml"/><Relationship Id="rId89" Type="http://schemas.openxmlformats.org/officeDocument/2006/relationships/customXml" Target="../ink/ink6660.xml"/><Relationship Id="rId112" Type="http://schemas.openxmlformats.org/officeDocument/2006/relationships/customXml" Target="../ink/ink6672.xml"/><Relationship Id="rId133" Type="http://schemas.openxmlformats.org/officeDocument/2006/relationships/image" Target="../media/image737.png"/><Relationship Id="rId154" Type="http://schemas.openxmlformats.org/officeDocument/2006/relationships/customXml" Target="../ink/ink6693.xml"/><Relationship Id="rId175" Type="http://schemas.openxmlformats.org/officeDocument/2006/relationships/image" Target="../media/image759.png"/><Relationship Id="rId196" Type="http://schemas.openxmlformats.org/officeDocument/2006/relationships/image" Target="../media/image769.png"/><Relationship Id="rId200" Type="http://schemas.openxmlformats.org/officeDocument/2006/relationships/image" Target="../media/image771.png"/><Relationship Id="rId16" Type="http://schemas.openxmlformats.org/officeDocument/2006/relationships/customXml" Target="../ink/ink6623.xml"/><Relationship Id="rId221" Type="http://schemas.openxmlformats.org/officeDocument/2006/relationships/customXml" Target="../ink/ink6727.xml"/><Relationship Id="rId242" Type="http://schemas.openxmlformats.org/officeDocument/2006/relationships/image" Target="../media/image792.png"/><Relationship Id="rId37" Type="http://schemas.openxmlformats.org/officeDocument/2006/relationships/image" Target="../media/image688.png"/><Relationship Id="rId58" Type="http://schemas.openxmlformats.org/officeDocument/2006/relationships/customXml" Target="../ink/ink6644.xml"/><Relationship Id="rId79" Type="http://schemas.openxmlformats.org/officeDocument/2006/relationships/customXml" Target="../ink/ink6655.xml"/><Relationship Id="rId102" Type="http://schemas.openxmlformats.org/officeDocument/2006/relationships/customXml" Target="../ink/ink6667.xml"/><Relationship Id="rId123" Type="http://schemas.openxmlformats.org/officeDocument/2006/relationships/image" Target="../media/image732.png"/><Relationship Id="rId144" Type="http://schemas.openxmlformats.org/officeDocument/2006/relationships/customXml" Target="../ink/ink6688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186" Type="http://schemas.openxmlformats.org/officeDocument/2006/relationships/customXml" Target="../ink/ink6709.xml"/><Relationship Id="rId211" Type="http://schemas.openxmlformats.org/officeDocument/2006/relationships/customXml" Target="../ink/ink6722.xml"/><Relationship Id="rId232" Type="http://schemas.openxmlformats.org/officeDocument/2006/relationships/image" Target="../media/image787.png"/><Relationship Id="rId27" Type="http://schemas.openxmlformats.org/officeDocument/2006/relationships/image" Target="../media/image683.png"/><Relationship Id="rId48" Type="http://schemas.openxmlformats.org/officeDocument/2006/relationships/customXml" Target="../ink/ink6639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6683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6704.xml"/><Relationship Id="rId197" Type="http://schemas.openxmlformats.org/officeDocument/2006/relationships/customXml" Target="../ink/ink6715.xml"/><Relationship Id="rId201" Type="http://schemas.openxmlformats.org/officeDocument/2006/relationships/customXml" Target="../ink/ink6717.xml"/><Relationship Id="rId222" Type="http://schemas.openxmlformats.org/officeDocument/2006/relationships/image" Target="../media/image782.png"/><Relationship Id="rId243" Type="http://schemas.openxmlformats.org/officeDocument/2006/relationships/customXml" Target="../ink/ink6738.xml"/><Relationship Id="rId17" Type="http://schemas.openxmlformats.org/officeDocument/2006/relationships/image" Target="../media/image678.png"/><Relationship Id="rId38" Type="http://schemas.openxmlformats.org/officeDocument/2006/relationships/customXml" Target="../ink/ink6634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6678.xml"/><Relationship Id="rId70" Type="http://schemas.openxmlformats.org/officeDocument/2006/relationships/customXml" Target="../ink/ink6650.xml"/><Relationship Id="rId91" Type="http://schemas.openxmlformats.org/officeDocument/2006/relationships/customXml" Target="../ink/ink6661.xml"/><Relationship Id="rId145" Type="http://schemas.openxmlformats.org/officeDocument/2006/relationships/image" Target="../media/image744.png"/><Relationship Id="rId166" Type="http://schemas.openxmlformats.org/officeDocument/2006/relationships/customXml" Target="../ink/ink6699.xml"/><Relationship Id="rId187" Type="http://schemas.openxmlformats.org/officeDocument/2006/relationships/image" Target="../media/image767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77.png"/><Relationship Id="rId233" Type="http://schemas.openxmlformats.org/officeDocument/2006/relationships/customXml" Target="../ink/ink6733.xml"/><Relationship Id="rId28" Type="http://schemas.openxmlformats.org/officeDocument/2006/relationships/customXml" Target="../ink/ink6629.xml"/><Relationship Id="rId49" Type="http://schemas.openxmlformats.org/officeDocument/2006/relationships/image" Target="../media/image694.png"/><Relationship Id="rId114" Type="http://schemas.openxmlformats.org/officeDocument/2006/relationships/customXml" Target="../ink/ink6673.xml"/><Relationship Id="rId60" Type="http://schemas.openxmlformats.org/officeDocument/2006/relationships/customXml" Target="../ink/ink6645.xml"/><Relationship Id="rId81" Type="http://schemas.openxmlformats.org/officeDocument/2006/relationships/customXml" Target="../ink/ink6656.xml"/><Relationship Id="rId135" Type="http://schemas.openxmlformats.org/officeDocument/2006/relationships/image" Target="../media/image738.png"/><Relationship Id="rId156" Type="http://schemas.openxmlformats.org/officeDocument/2006/relationships/customXml" Target="../ink/ink6694.xml"/><Relationship Id="rId177" Type="http://schemas.openxmlformats.org/officeDocument/2006/relationships/image" Target="../media/image763.png"/><Relationship Id="rId198" Type="http://schemas.openxmlformats.org/officeDocument/2006/relationships/image" Target="../media/image770.png"/><Relationship Id="rId202" Type="http://schemas.openxmlformats.org/officeDocument/2006/relationships/image" Target="../media/image772.png"/><Relationship Id="rId223" Type="http://schemas.openxmlformats.org/officeDocument/2006/relationships/customXml" Target="../ink/ink6728.xml"/><Relationship Id="rId244" Type="http://schemas.openxmlformats.org/officeDocument/2006/relationships/image" Target="../media/image793.png"/><Relationship Id="rId18" Type="http://schemas.openxmlformats.org/officeDocument/2006/relationships/customXml" Target="../ink/ink6624.xml"/><Relationship Id="rId39" Type="http://schemas.openxmlformats.org/officeDocument/2006/relationships/image" Target="../media/image689.png"/><Relationship Id="rId50" Type="http://schemas.openxmlformats.org/officeDocument/2006/relationships/customXml" Target="../ink/ink6640.xml"/><Relationship Id="rId104" Type="http://schemas.openxmlformats.org/officeDocument/2006/relationships/customXml" Target="../ink/ink6668.xml"/><Relationship Id="rId125" Type="http://schemas.openxmlformats.org/officeDocument/2006/relationships/image" Target="../media/image733.png"/><Relationship Id="rId146" Type="http://schemas.openxmlformats.org/officeDocument/2006/relationships/customXml" Target="../ink/ink6689.xml"/><Relationship Id="rId167" Type="http://schemas.openxmlformats.org/officeDocument/2006/relationships/image" Target="../media/image755.png"/><Relationship Id="rId188" Type="http://schemas.openxmlformats.org/officeDocument/2006/relationships/customXml" Target="../ink/ink6710.xml"/><Relationship Id="rId71" Type="http://schemas.openxmlformats.org/officeDocument/2006/relationships/customXml" Target="../ink/ink6651.xml"/><Relationship Id="rId92" Type="http://schemas.openxmlformats.org/officeDocument/2006/relationships/image" Target="../media/image715.png"/><Relationship Id="rId213" Type="http://schemas.openxmlformats.org/officeDocument/2006/relationships/customXml" Target="../ink/ink6723.xml"/><Relationship Id="rId234" Type="http://schemas.openxmlformats.org/officeDocument/2006/relationships/image" Target="../media/image788.png"/><Relationship Id="rId2" Type="http://schemas.openxmlformats.org/officeDocument/2006/relationships/customXml" Target="../ink/ink6616.xml"/><Relationship Id="rId29" Type="http://schemas.openxmlformats.org/officeDocument/2006/relationships/image" Target="../media/image684.png"/><Relationship Id="rId40" Type="http://schemas.openxmlformats.org/officeDocument/2006/relationships/customXml" Target="../ink/ink6635.xml"/><Relationship Id="rId115" Type="http://schemas.openxmlformats.org/officeDocument/2006/relationships/image" Target="../media/image728.png"/><Relationship Id="rId136" Type="http://schemas.openxmlformats.org/officeDocument/2006/relationships/customXml" Target="../ink/ink6684.xml"/><Relationship Id="rId157" Type="http://schemas.openxmlformats.org/officeDocument/2006/relationships/image" Target="../media/image750.png"/><Relationship Id="rId178" Type="http://schemas.openxmlformats.org/officeDocument/2006/relationships/customXml" Target="../ink/ink6705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9" Type="http://schemas.openxmlformats.org/officeDocument/2006/relationships/customXml" Target="../ink/ink6716.xml"/><Relationship Id="rId203" Type="http://schemas.openxmlformats.org/officeDocument/2006/relationships/customXml" Target="../ink/ink6718.xml"/><Relationship Id="rId19" Type="http://schemas.openxmlformats.org/officeDocument/2006/relationships/image" Target="../media/image679.png"/><Relationship Id="rId224" Type="http://schemas.openxmlformats.org/officeDocument/2006/relationships/image" Target="../media/image783.png"/><Relationship Id="rId245" Type="http://schemas.openxmlformats.org/officeDocument/2006/relationships/customXml" Target="../ink/ink6739.xml"/><Relationship Id="rId30" Type="http://schemas.openxmlformats.org/officeDocument/2006/relationships/customXml" Target="../ink/ink6630.xml"/><Relationship Id="rId105" Type="http://schemas.openxmlformats.org/officeDocument/2006/relationships/image" Target="../media/image723.png"/><Relationship Id="rId126" Type="http://schemas.openxmlformats.org/officeDocument/2006/relationships/customXml" Target="../ink/ink6679.xml"/><Relationship Id="rId147" Type="http://schemas.openxmlformats.org/officeDocument/2006/relationships/image" Target="../media/image745.png"/><Relationship Id="rId168" Type="http://schemas.openxmlformats.org/officeDocument/2006/relationships/customXml" Target="../ink/ink6700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6662.xml"/><Relationship Id="rId189" Type="http://schemas.openxmlformats.org/officeDocument/2006/relationships/customXml" Target="../ink/ink6711.xml"/><Relationship Id="rId3" Type="http://schemas.openxmlformats.org/officeDocument/2006/relationships/image" Target="../media/image671.png"/><Relationship Id="rId214" Type="http://schemas.openxmlformats.org/officeDocument/2006/relationships/image" Target="../media/image778.png"/><Relationship Id="rId235" Type="http://schemas.openxmlformats.org/officeDocument/2006/relationships/customXml" Target="../ink/ink6734.xml"/><Relationship Id="rId116" Type="http://schemas.openxmlformats.org/officeDocument/2006/relationships/customXml" Target="../ink/ink6674.xml"/><Relationship Id="rId137" Type="http://schemas.openxmlformats.org/officeDocument/2006/relationships/image" Target="../media/image740.png"/><Relationship Id="rId158" Type="http://schemas.openxmlformats.org/officeDocument/2006/relationships/customXml" Target="../ink/ink6695.xml"/><Relationship Id="rId20" Type="http://schemas.openxmlformats.org/officeDocument/2006/relationships/customXml" Target="../ink/ink6625.xml"/><Relationship Id="rId41" Type="http://schemas.openxmlformats.org/officeDocument/2006/relationships/image" Target="../media/image690.png"/><Relationship Id="rId62" Type="http://schemas.openxmlformats.org/officeDocument/2006/relationships/customXml" Target="../ink/ink6646.xml"/><Relationship Id="rId83" Type="http://schemas.openxmlformats.org/officeDocument/2006/relationships/customXml" Target="../ink/ink6657.xml"/><Relationship Id="rId179" Type="http://schemas.openxmlformats.org/officeDocument/2006/relationships/image" Target="../media/image764.png"/><Relationship Id="rId190" Type="http://schemas.openxmlformats.org/officeDocument/2006/relationships/image" Target="../media/image761.png"/><Relationship Id="rId204" Type="http://schemas.openxmlformats.org/officeDocument/2006/relationships/image" Target="../media/image773.png"/><Relationship Id="rId225" Type="http://schemas.openxmlformats.org/officeDocument/2006/relationships/customXml" Target="../ink/ink6729.xml"/><Relationship Id="rId246" Type="http://schemas.openxmlformats.org/officeDocument/2006/relationships/image" Target="../media/image794.png"/><Relationship Id="rId106" Type="http://schemas.openxmlformats.org/officeDocument/2006/relationships/customXml" Target="../ink/ink6669.xml"/><Relationship Id="rId127" Type="http://schemas.openxmlformats.org/officeDocument/2006/relationships/image" Target="../media/image734.png"/></Relationships>
</file>

<file path=ppt/slides/_rels/slide1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9.png"/><Relationship Id="rId21" Type="http://schemas.openxmlformats.org/officeDocument/2006/relationships/image" Target="../media/image680.png"/><Relationship Id="rId42" Type="http://schemas.openxmlformats.org/officeDocument/2006/relationships/customXml" Target="../ink/ink6760.xml"/><Relationship Id="rId63" Type="http://schemas.openxmlformats.org/officeDocument/2006/relationships/image" Target="../media/image701.png"/><Relationship Id="rId84" Type="http://schemas.openxmlformats.org/officeDocument/2006/relationships/image" Target="../media/image712.png"/><Relationship Id="rId138" Type="http://schemas.openxmlformats.org/officeDocument/2006/relationships/customXml" Target="../ink/ink6809.xml"/><Relationship Id="rId159" Type="http://schemas.openxmlformats.org/officeDocument/2006/relationships/image" Target="../media/image751.png"/><Relationship Id="rId170" Type="http://schemas.openxmlformats.org/officeDocument/2006/relationships/customXml" Target="../ink/ink6825.xml"/><Relationship Id="rId191" Type="http://schemas.openxmlformats.org/officeDocument/2006/relationships/customXml" Target="../ink/ink6836.xml"/><Relationship Id="rId205" Type="http://schemas.openxmlformats.org/officeDocument/2006/relationships/customXml" Target="../ink/ink6843.xml"/><Relationship Id="rId226" Type="http://schemas.openxmlformats.org/officeDocument/2006/relationships/image" Target="../media/image784.png"/><Relationship Id="rId247" Type="http://schemas.openxmlformats.org/officeDocument/2006/relationships/customXml" Target="../ink/ink6864.xml"/><Relationship Id="rId107" Type="http://schemas.openxmlformats.org/officeDocument/2006/relationships/image" Target="../media/image724.png"/><Relationship Id="rId11" Type="http://schemas.openxmlformats.org/officeDocument/2006/relationships/image" Target="../media/image675.png"/><Relationship Id="rId32" Type="http://schemas.openxmlformats.org/officeDocument/2006/relationships/customXml" Target="../ink/ink6755.xml"/><Relationship Id="rId53" Type="http://schemas.openxmlformats.org/officeDocument/2006/relationships/image" Target="../media/image696.png"/><Relationship Id="rId74" Type="http://schemas.openxmlformats.org/officeDocument/2006/relationships/image" Target="../media/image706.png"/><Relationship Id="rId128" Type="http://schemas.openxmlformats.org/officeDocument/2006/relationships/customXml" Target="../ink/ink6804.xml"/><Relationship Id="rId149" Type="http://schemas.openxmlformats.org/officeDocument/2006/relationships/image" Target="../media/image746.png"/><Relationship Id="rId5" Type="http://schemas.openxmlformats.org/officeDocument/2006/relationships/image" Target="../media/image672.png"/><Relationship Id="rId95" Type="http://schemas.openxmlformats.org/officeDocument/2006/relationships/customXml" Target="../ink/ink6787.xml"/><Relationship Id="rId160" Type="http://schemas.openxmlformats.org/officeDocument/2006/relationships/customXml" Target="../ink/ink6820.xml"/><Relationship Id="rId181" Type="http://schemas.openxmlformats.org/officeDocument/2006/relationships/image" Target="../media/image765.png"/><Relationship Id="rId216" Type="http://schemas.openxmlformats.org/officeDocument/2006/relationships/image" Target="../media/image779.png"/><Relationship Id="rId237" Type="http://schemas.openxmlformats.org/officeDocument/2006/relationships/customXml" Target="../ink/ink6859.xml"/><Relationship Id="rId22" Type="http://schemas.openxmlformats.org/officeDocument/2006/relationships/customXml" Target="../ink/ink6750.xml"/><Relationship Id="rId43" Type="http://schemas.openxmlformats.org/officeDocument/2006/relationships/image" Target="../media/image691.png"/><Relationship Id="rId64" Type="http://schemas.openxmlformats.org/officeDocument/2006/relationships/customXml" Target="../ink/ink6771.xml"/><Relationship Id="rId118" Type="http://schemas.openxmlformats.org/officeDocument/2006/relationships/customXml" Target="../ink/ink6799.xml"/><Relationship Id="rId139" Type="http://schemas.openxmlformats.org/officeDocument/2006/relationships/image" Target="../media/image741.png"/><Relationship Id="rId85" Type="http://schemas.openxmlformats.org/officeDocument/2006/relationships/customXml" Target="../ink/ink6782.xml"/><Relationship Id="rId150" Type="http://schemas.openxmlformats.org/officeDocument/2006/relationships/customXml" Target="../ink/ink6815.xml"/><Relationship Id="rId171" Type="http://schemas.openxmlformats.org/officeDocument/2006/relationships/image" Target="../media/image757.png"/><Relationship Id="rId192" Type="http://schemas.openxmlformats.org/officeDocument/2006/relationships/image" Target="../media/image762.png"/><Relationship Id="rId206" Type="http://schemas.openxmlformats.org/officeDocument/2006/relationships/image" Target="../media/image774.png"/><Relationship Id="rId227" Type="http://schemas.openxmlformats.org/officeDocument/2006/relationships/customXml" Target="../ink/ink6854.xml"/><Relationship Id="rId248" Type="http://schemas.openxmlformats.org/officeDocument/2006/relationships/image" Target="../media/image795.png"/><Relationship Id="rId12" Type="http://schemas.openxmlformats.org/officeDocument/2006/relationships/customXml" Target="../ink/ink6745.xml"/><Relationship Id="rId33" Type="http://schemas.openxmlformats.org/officeDocument/2006/relationships/image" Target="../media/image686.png"/><Relationship Id="rId108" Type="http://schemas.openxmlformats.org/officeDocument/2006/relationships/customXml" Target="../ink/ink6794.xml"/><Relationship Id="rId129" Type="http://schemas.openxmlformats.org/officeDocument/2006/relationships/image" Target="../media/image735.png"/><Relationship Id="rId54" Type="http://schemas.openxmlformats.org/officeDocument/2006/relationships/customXml" Target="../ink/ink6766.xml"/><Relationship Id="rId75" Type="http://schemas.openxmlformats.org/officeDocument/2006/relationships/customXml" Target="../ink/ink6777.xml"/><Relationship Id="rId96" Type="http://schemas.openxmlformats.org/officeDocument/2006/relationships/customXml" Target="../ink/ink6788.xml"/><Relationship Id="rId140" Type="http://schemas.openxmlformats.org/officeDocument/2006/relationships/customXml" Target="../ink/ink6810.xml"/><Relationship Id="rId161" Type="http://schemas.openxmlformats.org/officeDocument/2006/relationships/image" Target="../media/image752.png"/><Relationship Id="rId182" Type="http://schemas.openxmlformats.org/officeDocument/2006/relationships/customXml" Target="../ink/ink6831.xml"/><Relationship Id="rId217" Type="http://schemas.openxmlformats.org/officeDocument/2006/relationships/customXml" Target="../ink/ink6849.xml"/><Relationship Id="rId6" Type="http://schemas.openxmlformats.org/officeDocument/2006/relationships/customXml" Target="../ink/ink6742.xml"/><Relationship Id="rId238" Type="http://schemas.openxmlformats.org/officeDocument/2006/relationships/image" Target="../media/image790.png"/><Relationship Id="rId23" Type="http://schemas.openxmlformats.org/officeDocument/2006/relationships/image" Target="../media/image681.png"/><Relationship Id="rId119" Type="http://schemas.openxmlformats.org/officeDocument/2006/relationships/image" Target="../media/image730.png"/><Relationship Id="rId44" Type="http://schemas.openxmlformats.org/officeDocument/2006/relationships/customXml" Target="../ink/ink6761.xml"/><Relationship Id="rId65" Type="http://schemas.openxmlformats.org/officeDocument/2006/relationships/image" Target="../media/image702.png"/><Relationship Id="rId86" Type="http://schemas.openxmlformats.org/officeDocument/2006/relationships/image" Target="../media/image713.png"/><Relationship Id="rId130" Type="http://schemas.openxmlformats.org/officeDocument/2006/relationships/customXml" Target="../ink/ink6805.xml"/><Relationship Id="rId151" Type="http://schemas.openxmlformats.org/officeDocument/2006/relationships/image" Target="../media/image747.png"/><Relationship Id="rId172" Type="http://schemas.openxmlformats.org/officeDocument/2006/relationships/customXml" Target="../ink/ink6826.xml"/><Relationship Id="rId193" Type="http://schemas.openxmlformats.org/officeDocument/2006/relationships/customXml" Target="../ink/ink6837.xml"/><Relationship Id="rId207" Type="http://schemas.openxmlformats.org/officeDocument/2006/relationships/customXml" Target="../ink/ink6844.xml"/><Relationship Id="rId228" Type="http://schemas.openxmlformats.org/officeDocument/2006/relationships/image" Target="../media/image785.png"/><Relationship Id="rId13" Type="http://schemas.openxmlformats.org/officeDocument/2006/relationships/image" Target="../media/image676.png"/><Relationship Id="rId109" Type="http://schemas.openxmlformats.org/officeDocument/2006/relationships/image" Target="../media/image725.png"/><Relationship Id="rId34" Type="http://schemas.openxmlformats.org/officeDocument/2006/relationships/customXml" Target="../ink/ink6756.xml"/><Relationship Id="rId55" Type="http://schemas.openxmlformats.org/officeDocument/2006/relationships/image" Target="../media/image697.png"/><Relationship Id="rId76" Type="http://schemas.openxmlformats.org/officeDocument/2006/relationships/image" Target="../media/image707.png"/><Relationship Id="rId97" Type="http://schemas.openxmlformats.org/officeDocument/2006/relationships/image" Target="../media/image717.png"/><Relationship Id="rId120" Type="http://schemas.openxmlformats.org/officeDocument/2006/relationships/customXml" Target="../ink/ink6800.xml"/><Relationship Id="rId141" Type="http://schemas.openxmlformats.org/officeDocument/2006/relationships/image" Target="../media/image742.png"/><Relationship Id="rId7" Type="http://schemas.openxmlformats.org/officeDocument/2006/relationships/image" Target="../media/image673.png"/><Relationship Id="rId162" Type="http://schemas.openxmlformats.org/officeDocument/2006/relationships/customXml" Target="../ink/ink6821.xml"/><Relationship Id="rId183" Type="http://schemas.openxmlformats.org/officeDocument/2006/relationships/image" Target="../media/image739.png"/><Relationship Id="rId218" Type="http://schemas.openxmlformats.org/officeDocument/2006/relationships/image" Target="../media/image780.png"/><Relationship Id="rId239" Type="http://schemas.openxmlformats.org/officeDocument/2006/relationships/customXml" Target="../ink/ink6860.xml"/><Relationship Id="rId24" Type="http://schemas.openxmlformats.org/officeDocument/2006/relationships/customXml" Target="../ink/ink6751.xml"/><Relationship Id="rId45" Type="http://schemas.openxmlformats.org/officeDocument/2006/relationships/image" Target="../media/image692.png"/><Relationship Id="rId66" Type="http://schemas.openxmlformats.org/officeDocument/2006/relationships/customXml" Target="../ink/ink6772.xml"/><Relationship Id="rId87" Type="http://schemas.openxmlformats.org/officeDocument/2006/relationships/customXml" Target="../ink/ink6783.xml"/><Relationship Id="rId110" Type="http://schemas.openxmlformats.org/officeDocument/2006/relationships/customXml" Target="../ink/ink6795.xml"/><Relationship Id="rId131" Type="http://schemas.openxmlformats.org/officeDocument/2006/relationships/image" Target="../media/image736.png"/><Relationship Id="rId152" Type="http://schemas.openxmlformats.org/officeDocument/2006/relationships/customXml" Target="../ink/ink6816.xml"/><Relationship Id="rId173" Type="http://schemas.openxmlformats.org/officeDocument/2006/relationships/image" Target="../media/image758.png"/><Relationship Id="rId194" Type="http://schemas.openxmlformats.org/officeDocument/2006/relationships/image" Target="../media/image768.png"/><Relationship Id="rId208" Type="http://schemas.openxmlformats.org/officeDocument/2006/relationships/image" Target="../media/image775.png"/><Relationship Id="rId229" Type="http://schemas.openxmlformats.org/officeDocument/2006/relationships/customXml" Target="../ink/ink6855.xml"/><Relationship Id="rId240" Type="http://schemas.openxmlformats.org/officeDocument/2006/relationships/image" Target="../media/image791.png"/><Relationship Id="rId14" Type="http://schemas.openxmlformats.org/officeDocument/2006/relationships/customXml" Target="../ink/ink6746.xml"/><Relationship Id="rId35" Type="http://schemas.openxmlformats.org/officeDocument/2006/relationships/image" Target="../media/image687.png"/><Relationship Id="rId56" Type="http://schemas.openxmlformats.org/officeDocument/2006/relationships/customXml" Target="../ink/ink6767.xml"/><Relationship Id="rId77" Type="http://schemas.openxmlformats.org/officeDocument/2006/relationships/customXml" Target="../ink/ink6778.xml"/><Relationship Id="rId100" Type="http://schemas.openxmlformats.org/officeDocument/2006/relationships/customXml" Target="../ink/ink6790.xml"/><Relationship Id="rId8" Type="http://schemas.openxmlformats.org/officeDocument/2006/relationships/customXml" Target="../ink/ink6743.xml"/><Relationship Id="rId98" Type="http://schemas.openxmlformats.org/officeDocument/2006/relationships/customXml" Target="../ink/ink6789.xml"/><Relationship Id="rId121" Type="http://schemas.openxmlformats.org/officeDocument/2006/relationships/image" Target="../media/image731.png"/><Relationship Id="rId142" Type="http://schemas.openxmlformats.org/officeDocument/2006/relationships/customXml" Target="../ink/ink6811.xml"/><Relationship Id="rId163" Type="http://schemas.openxmlformats.org/officeDocument/2006/relationships/image" Target="../media/image753.png"/><Relationship Id="rId184" Type="http://schemas.openxmlformats.org/officeDocument/2006/relationships/customXml" Target="../ink/ink6832.xml"/><Relationship Id="rId219" Type="http://schemas.openxmlformats.org/officeDocument/2006/relationships/customXml" Target="../ink/ink6850.xml"/><Relationship Id="rId230" Type="http://schemas.openxmlformats.org/officeDocument/2006/relationships/image" Target="../media/image786.png"/><Relationship Id="rId25" Type="http://schemas.openxmlformats.org/officeDocument/2006/relationships/image" Target="../media/image682.png"/><Relationship Id="rId46" Type="http://schemas.openxmlformats.org/officeDocument/2006/relationships/customXml" Target="../ink/ink6762.xml"/><Relationship Id="rId67" Type="http://schemas.openxmlformats.org/officeDocument/2006/relationships/image" Target="../media/image703.png"/><Relationship Id="rId88" Type="http://schemas.openxmlformats.org/officeDocument/2006/relationships/image" Target="../media/image714.png"/><Relationship Id="rId111" Type="http://schemas.openxmlformats.org/officeDocument/2006/relationships/image" Target="../media/image726.png"/><Relationship Id="rId132" Type="http://schemas.openxmlformats.org/officeDocument/2006/relationships/customXml" Target="../ink/ink6806.xml"/><Relationship Id="rId153" Type="http://schemas.openxmlformats.org/officeDocument/2006/relationships/image" Target="../media/image748.png"/><Relationship Id="rId174" Type="http://schemas.openxmlformats.org/officeDocument/2006/relationships/customXml" Target="../ink/ink6827.xml"/><Relationship Id="rId195" Type="http://schemas.openxmlformats.org/officeDocument/2006/relationships/customXml" Target="../ink/ink6838.xml"/><Relationship Id="rId209" Type="http://schemas.openxmlformats.org/officeDocument/2006/relationships/customXml" Target="../ink/ink6845.xml"/><Relationship Id="rId220" Type="http://schemas.openxmlformats.org/officeDocument/2006/relationships/image" Target="../media/image781.png"/><Relationship Id="rId241" Type="http://schemas.openxmlformats.org/officeDocument/2006/relationships/customXml" Target="../ink/ink6861.xml"/><Relationship Id="rId15" Type="http://schemas.openxmlformats.org/officeDocument/2006/relationships/image" Target="../media/image677.png"/><Relationship Id="rId36" Type="http://schemas.openxmlformats.org/officeDocument/2006/relationships/customXml" Target="../ink/ink6757.xml"/><Relationship Id="rId57" Type="http://schemas.openxmlformats.org/officeDocument/2006/relationships/image" Target="../media/image698.png"/><Relationship Id="rId10" Type="http://schemas.openxmlformats.org/officeDocument/2006/relationships/customXml" Target="../ink/ink6744.xml"/><Relationship Id="rId31" Type="http://schemas.openxmlformats.org/officeDocument/2006/relationships/image" Target="../media/image685.png"/><Relationship Id="rId52" Type="http://schemas.openxmlformats.org/officeDocument/2006/relationships/customXml" Target="../ink/ink6765.xml"/><Relationship Id="rId73" Type="http://schemas.openxmlformats.org/officeDocument/2006/relationships/customXml" Target="../ink/ink6776.xml"/><Relationship Id="rId78" Type="http://schemas.openxmlformats.org/officeDocument/2006/relationships/image" Target="../media/image708.png"/><Relationship Id="rId94" Type="http://schemas.openxmlformats.org/officeDocument/2006/relationships/image" Target="../media/image716.png"/><Relationship Id="rId99" Type="http://schemas.openxmlformats.org/officeDocument/2006/relationships/image" Target="../media/image720.png"/><Relationship Id="rId101" Type="http://schemas.openxmlformats.org/officeDocument/2006/relationships/image" Target="../media/image721.png"/><Relationship Id="rId122" Type="http://schemas.openxmlformats.org/officeDocument/2006/relationships/customXml" Target="../ink/ink6801.xml"/><Relationship Id="rId143" Type="http://schemas.openxmlformats.org/officeDocument/2006/relationships/image" Target="../media/image743.png"/><Relationship Id="rId148" Type="http://schemas.openxmlformats.org/officeDocument/2006/relationships/customXml" Target="../ink/ink6814.xml"/><Relationship Id="rId164" Type="http://schemas.openxmlformats.org/officeDocument/2006/relationships/customXml" Target="../ink/ink6822.xml"/><Relationship Id="rId169" Type="http://schemas.openxmlformats.org/officeDocument/2006/relationships/image" Target="../media/image756.png"/><Relationship Id="rId185" Type="http://schemas.openxmlformats.org/officeDocument/2006/relationships/image" Target="../media/image766.png"/><Relationship Id="rId4" Type="http://schemas.openxmlformats.org/officeDocument/2006/relationships/customXml" Target="../ink/ink6741.xml"/><Relationship Id="rId9" Type="http://schemas.openxmlformats.org/officeDocument/2006/relationships/image" Target="../media/image674.png"/><Relationship Id="rId180" Type="http://schemas.openxmlformats.org/officeDocument/2006/relationships/customXml" Target="../ink/ink6830.xml"/><Relationship Id="rId210" Type="http://schemas.openxmlformats.org/officeDocument/2006/relationships/image" Target="../media/image776.png"/><Relationship Id="rId215" Type="http://schemas.openxmlformats.org/officeDocument/2006/relationships/customXml" Target="../ink/ink6848.xml"/><Relationship Id="rId236" Type="http://schemas.openxmlformats.org/officeDocument/2006/relationships/image" Target="../media/image789.png"/><Relationship Id="rId26" Type="http://schemas.openxmlformats.org/officeDocument/2006/relationships/customXml" Target="../ink/ink6752.xml"/><Relationship Id="rId231" Type="http://schemas.openxmlformats.org/officeDocument/2006/relationships/customXml" Target="../ink/ink6856.xml"/><Relationship Id="rId47" Type="http://schemas.openxmlformats.org/officeDocument/2006/relationships/image" Target="../media/image693.png"/><Relationship Id="rId68" Type="http://schemas.openxmlformats.org/officeDocument/2006/relationships/customXml" Target="../ink/ink6773.xml"/><Relationship Id="rId89" Type="http://schemas.openxmlformats.org/officeDocument/2006/relationships/customXml" Target="../ink/ink6784.xml"/><Relationship Id="rId112" Type="http://schemas.openxmlformats.org/officeDocument/2006/relationships/customXml" Target="../ink/ink6796.xml"/><Relationship Id="rId133" Type="http://schemas.openxmlformats.org/officeDocument/2006/relationships/image" Target="../media/image737.png"/><Relationship Id="rId154" Type="http://schemas.openxmlformats.org/officeDocument/2006/relationships/customXml" Target="../ink/ink6817.xml"/><Relationship Id="rId175" Type="http://schemas.openxmlformats.org/officeDocument/2006/relationships/image" Target="../media/image759.png"/><Relationship Id="rId196" Type="http://schemas.openxmlformats.org/officeDocument/2006/relationships/image" Target="../media/image769.png"/><Relationship Id="rId200" Type="http://schemas.openxmlformats.org/officeDocument/2006/relationships/image" Target="../media/image771.png"/><Relationship Id="rId16" Type="http://schemas.openxmlformats.org/officeDocument/2006/relationships/customXml" Target="../ink/ink6747.xml"/><Relationship Id="rId221" Type="http://schemas.openxmlformats.org/officeDocument/2006/relationships/customXml" Target="../ink/ink6851.xml"/><Relationship Id="rId242" Type="http://schemas.openxmlformats.org/officeDocument/2006/relationships/image" Target="../media/image792.png"/><Relationship Id="rId37" Type="http://schemas.openxmlformats.org/officeDocument/2006/relationships/image" Target="../media/image688.png"/><Relationship Id="rId58" Type="http://schemas.openxmlformats.org/officeDocument/2006/relationships/customXml" Target="../ink/ink6768.xml"/><Relationship Id="rId79" Type="http://schemas.openxmlformats.org/officeDocument/2006/relationships/customXml" Target="../ink/ink6779.xml"/><Relationship Id="rId102" Type="http://schemas.openxmlformats.org/officeDocument/2006/relationships/customXml" Target="../ink/ink6791.xml"/><Relationship Id="rId123" Type="http://schemas.openxmlformats.org/officeDocument/2006/relationships/image" Target="../media/image732.png"/><Relationship Id="rId144" Type="http://schemas.openxmlformats.org/officeDocument/2006/relationships/customXml" Target="../ink/ink6812.xml"/><Relationship Id="rId90" Type="http://schemas.openxmlformats.org/officeDocument/2006/relationships/image" Target="../media/image609.png"/><Relationship Id="rId165" Type="http://schemas.openxmlformats.org/officeDocument/2006/relationships/image" Target="../media/image754.png"/><Relationship Id="rId186" Type="http://schemas.openxmlformats.org/officeDocument/2006/relationships/customXml" Target="../ink/ink6833.xml"/><Relationship Id="rId211" Type="http://schemas.openxmlformats.org/officeDocument/2006/relationships/customXml" Target="../ink/ink6846.xml"/><Relationship Id="rId232" Type="http://schemas.openxmlformats.org/officeDocument/2006/relationships/image" Target="../media/image787.png"/><Relationship Id="rId27" Type="http://schemas.openxmlformats.org/officeDocument/2006/relationships/image" Target="../media/image683.png"/><Relationship Id="rId48" Type="http://schemas.openxmlformats.org/officeDocument/2006/relationships/customXml" Target="../ink/ink6763.xml"/><Relationship Id="rId69" Type="http://schemas.openxmlformats.org/officeDocument/2006/relationships/image" Target="../media/image704.png"/><Relationship Id="rId113" Type="http://schemas.openxmlformats.org/officeDocument/2006/relationships/image" Target="../media/image727.png"/><Relationship Id="rId134" Type="http://schemas.openxmlformats.org/officeDocument/2006/relationships/customXml" Target="../ink/ink6807.xml"/><Relationship Id="rId80" Type="http://schemas.openxmlformats.org/officeDocument/2006/relationships/image" Target="../media/image709.png"/><Relationship Id="rId155" Type="http://schemas.openxmlformats.org/officeDocument/2006/relationships/image" Target="../media/image749.png"/><Relationship Id="rId176" Type="http://schemas.openxmlformats.org/officeDocument/2006/relationships/customXml" Target="../ink/ink6828.xml"/><Relationship Id="rId197" Type="http://schemas.openxmlformats.org/officeDocument/2006/relationships/customXml" Target="../ink/ink6839.xml"/><Relationship Id="rId201" Type="http://schemas.openxmlformats.org/officeDocument/2006/relationships/customXml" Target="../ink/ink6841.xml"/><Relationship Id="rId222" Type="http://schemas.openxmlformats.org/officeDocument/2006/relationships/image" Target="../media/image782.png"/><Relationship Id="rId243" Type="http://schemas.openxmlformats.org/officeDocument/2006/relationships/customXml" Target="../ink/ink6862.xml"/><Relationship Id="rId17" Type="http://schemas.openxmlformats.org/officeDocument/2006/relationships/image" Target="../media/image678.png"/><Relationship Id="rId38" Type="http://schemas.openxmlformats.org/officeDocument/2006/relationships/customXml" Target="../ink/ink6758.xml"/><Relationship Id="rId59" Type="http://schemas.openxmlformats.org/officeDocument/2006/relationships/image" Target="../media/image699.png"/><Relationship Id="rId103" Type="http://schemas.openxmlformats.org/officeDocument/2006/relationships/image" Target="../media/image722.png"/><Relationship Id="rId124" Type="http://schemas.openxmlformats.org/officeDocument/2006/relationships/customXml" Target="../ink/ink6802.xml"/><Relationship Id="rId70" Type="http://schemas.openxmlformats.org/officeDocument/2006/relationships/customXml" Target="../ink/ink6774.xml"/><Relationship Id="rId91" Type="http://schemas.openxmlformats.org/officeDocument/2006/relationships/customXml" Target="../ink/ink6785.xml"/><Relationship Id="rId145" Type="http://schemas.openxmlformats.org/officeDocument/2006/relationships/image" Target="../media/image744.png"/><Relationship Id="rId166" Type="http://schemas.openxmlformats.org/officeDocument/2006/relationships/customXml" Target="../ink/ink6823.xml"/><Relationship Id="rId187" Type="http://schemas.openxmlformats.org/officeDocument/2006/relationships/image" Target="../media/image767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77.png"/><Relationship Id="rId233" Type="http://schemas.openxmlformats.org/officeDocument/2006/relationships/customXml" Target="../ink/ink6857.xml"/><Relationship Id="rId28" Type="http://schemas.openxmlformats.org/officeDocument/2006/relationships/customXml" Target="../ink/ink6753.xml"/><Relationship Id="rId49" Type="http://schemas.openxmlformats.org/officeDocument/2006/relationships/image" Target="../media/image694.png"/><Relationship Id="rId114" Type="http://schemas.openxmlformats.org/officeDocument/2006/relationships/customXml" Target="../ink/ink6797.xml"/><Relationship Id="rId60" Type="http://schemas.openxmlformats.org/officeDocument/2006/relationships/customXml" Target="../ink/ink6769.xml"/><Relationship Id="rId81" Type="http://schemas.openxmlformats.org/officeDocument/2006/relationships/customXml" Target="../ink/ink6780.xml"/><Relationship Id="rId135" Type="http://schemas.openxmlformats.org/officeDocument/2006/relationships/image" Target="../media/image738.png"/><Relationship Id="rId156" Type="http://schemas.openxmlformats.org/officeDocument/2006/relationships/customXml" Target="../ink/ink6818.xml"/><Relationship Id="rId177" Type="http://schemas.openxmlformats.org/officeDocument/2006/relationships/image" Target="../media/image763.png"/><Relationship Id="rId198" Type="http://schemas.openxmlformats.org/officeDocument/2006/relationships/image" Target="../media/image770.png"/><Relationship Id="rId202" Type="http://schemas.openxmlformats.org/officeDocument/2006/relationships/image" Target="../media/image772.png"/><Relationship Id="rId223" Type="http://schemas.openxmlformats.org/officeDocument/2006/relationships/customXml" Target="../ink/ink6852.xml"/><Relationship Id="rId244" Type="http://schemas.openxmlformats.org/officeDocument/2006/relationships/image" Target="../media/image793.png"/><Relationship Id="rId18" Type="http://schemas.openxmlformats.org/officeDocument/2006/relationships/customXml" Target="../ink/ink6748.xml"/><Relationship Id="rId39" Type="http://schemas.openxmlformats.org/officeDocument/2006/relationships/image" Target="../media/image689.png"/><Relationship Id="rId50" Type="http://schemas.openxmlformats.org/officeDocument/2006/relationships/customXml" Target="../ink/ink6764.xml"/><Relationship Id="rId104" Type="http://schemas.openxmlformats.org/officeDocument/2006/relationships/customXml" Target="../ink/ink6792.xml"/><Relationship Id="rId125" Type="http://schemas.openxmlformats.org/officeDocument/2006/relationships/image" Target="../media/image733.png"/><Relationship Id="rId146" Type="http://schemas.openxmlformats.org/officeDocument/2006/relationships/customXml" Target="../ink/ink6813.xml"/><Relationship Id="rId167" Type="http://schemas.openxmlformats.org/officeDocument/2006/relationships/image" Target="../media/image755.png"/><Relationship Id="rId188" Type="http://schemas.openxmlformats.org/officeDocument/2006/relationships/customXml" Target="../ink/ink6834.xml"/><Relationship Id="rId71" Type="http://schemas.openxmlformats.org/officeDocument/2006/relationships/customXml" Target="../ink/ink6775.xml"/><Relationship Id="rId92" Type="http://schemas.openxmlformats.org/officeDocument/2006/relationships/image" Target="../media/image715.png"/><Relationship Id="rId213" Type="http://schemas.openxmlformats.org/officeDocument/2006/relationships/customXml" Target="../ink/ink6847.xml"/><Relationship Id="rId234" Type="http://schemas.openxmlformats.org/officeDocument/2006/relationships/image" Target="../media/image788.png"/><Relationship Id="rId2" Type="http://schemas.openxmlformats.org/officeDocument/2006/relationships/customXml" Target="../ink/ink6740.xml"/><Relationship Id="rId29" Type="http://schemas.openxmlformats.org/officeDocument/2006/relationships/image" Target="../media/image684.png"/><Relationship Id="rId40" Type="http://schemas.openxmlformats.org/officeDocument/2006/relationships/customXml" Target="../ink/ink6759.xml"/><Relationship Id="rId115" Type="http://schemas.openxmlformats.org/officeDocument/2006/relationships/image" Target="../media/image728.png"/><Relationship Id="rId136" Type="http://schemas.openxmlformats.org/officeDocument/2006/relationships/customXml" Target="../ink/ink6808.xml"/><Relationship Id="rId157" Type="http://schemas.openxmlformats.org/officeDocument/2006/relationships/image" Target="../media/image750.png"/><Relationship Id="rId178" Type="http://schemas.openxmlformats.org/officeDocument/2006/relationships/customXml" Target="../ink/ink6829.xml"/><Relationship Id="rId61" Type="http://schemas.openxmlformats.org/officeDocument/2006/relationships/image" Target="../media/image700.png"/><Relationship Id="rId82" Type="http://schemas.openxmlformats.org/officeDocument/2006/relationships/image" Target="../media/image711.png"/><Relationship Id="rId199" Type="http://schemas.openxmlformats.org/officeDocument/2006/relationships/customXml" Target="../ink/ink6840.xml"/><Relationship Id="rId203" Type="http://schemas.openxmlformats.org/officeDocument/2006/relationships/customXml" Target="../ink/ink6842.xml"/><Relationship Id="rId19" Type="http://schemas.openxmlformats.org/officeDocument/2006/relationships/image" Target="../media/image679.png"/><Relationship Id="rId224" Type="http://schemas.openxmlformats.org/officeDocument/2006/relationships/image" Target="../media/image783.png"/><Relationship Id="rId245" Type="http://schemas.openxmlformats.org/officeDocument/2006/relationships/customXml" Target="../ink/ink6863.xml"/><Relationship Id="rId30" Type="http://schemas.openxmlformats.org/officeDocument/2006/relationships/customXml" Target="../ink/ink6754.xml"/><Relationship Id="rId105" Type="http://schemas.openxmlformats.org/officeDocument/2006/relationships/image" Target="../media/image723.png"/><Relationship Id="rId126" Type="http://schemas.openxmlformats.org/officeDocument/2006/relationships/customXml" Target="../ink/ink6803.xml"/><Relationship Id="rId147" Type="http://schemas.openxmlformats.org/officeDocument/2006/relationships/image" Target="../media/image745.png"/><Relationship Id="rId168" Type="http://schemas.openxmlformats.org/officeDocument/2006/relationships/customXml" Target="../ink/ink6824.xml"/><Relationship Id="rId51" Type="http://schemas.openxmlformats.org/officeDocument/2006/relationships/image" Target="../media/image695.png"/><Relationship Id="rId72" Type="http://schemas.openxmlformats.org/officeDocument/2006/relationships/image" Target="../media/image705.png"/><Relationship Id="rId93" Type="http://schemas.openxmlformats.org/officeDocument/2006/relationships/customXml" Target="../ink/ink6786.xml"/><Relationship Id="rId189" Type="http://schemas.openxmlformats.org/officeDocument/2006/relationships/customXml" Target="../ink/ink6835.xml"/><Relationship Id="rId3" Type="http://schemas.openxmlformats.org/officeDocument/2006/relationships/image" Target="../media/image671.png"/><Relationship Id="rId214" Type="http://schemas.openxmlformats.org/officeDocument/2006/relationships/image" Target="../media/image778.png"/><Relationship Id="rId235" Type="http://schemas.openxmlformats.org/officeDocument/2006/relationships/customXml" Target="../ink/ink6858.xml"/><Relationship Id="rId116" Type="http://schemas.openxmlformats.org/officeDocument/2006/relationships/customXml" Target="../ink/ink6798.xml"/><Relationship Id="rId137" Type="http://schemas.openxmlformats.org/officeDocument/2006/relationships/image" Target="../media/image740.png"/><Relationship Id="rId158" Type="http://schemas.openxmlformats.org/officeDocument/2006/relationships/customXml" Target="../ink/ink6819.xml"/><Relationship Id="rId20" Type="http://schemas.openxmlformats.org/officeDocument/2006/relationships/customXml" Target="../ink/ink6749.xml"/><Relationship Id="rId41" Type="http://schemas.openxmlformats.org/officeDocument/2006/relationships/image" Target="../media/image690.png"/><Relationship Id="rId62" Type="http://schemas.openxmlformats.org/officeDocument/2006/relationships/customXml" Target="../ink/ink6770.xml"/><Relationship Id="rId83" Type="http://schemas.openxmlformats.org/officeDocument/2006/relationships/customXml" Target="../ink/ink6781.xml"/><Relationship Id="rId179" Type="http://schemas.openxmlformats.org/officeDocument/2006/relationships/image" Target="../media/image764.png"/><Relationship Id="rId190" Type="http://schemas.openxmlformats.org/officeDocument/2006/relationships/image" Target="../media/image761.png"/><Relationship Id="rId204" Type="http://schemas.openxmlformats.org/officeDocument/2006/relationships/image" Target="../media/image773.png"/><Relationship Id="rId225" Type="http://schemas.openxmlformats.org/officeDocument/2006/relationships/customXml" Target="../ink/ink6853.xml"/><Relationship Id="rId246" Type="http://schemas.openxmlformats.org/officeDocument/2006/relationships/image" Target="../media/image794.png"/><Relationship Id="rId106" Type="http://schemas.openxmlformats.org/officeDocument/2006/relationships/customXml" Target="../ink/ink6793.xml"/><Relationship Id="rId127" Type="http://schemas.openxmlformats.org/officeDocument/2006/relationships/image" Target="../media/image734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6.png"/><Relationship Id="rId2" Type="http://schemas.openxmlformats.org/officeDocument/2006/relationships/customXml" Target="../ink/ink6865.xml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customXml" Target="../ink/ink6869.xml"/><Relationship Id="rId13" Type="http://schemas.openxmlformats.org/officeDocument/2006/relationships/image" Target="../media/image802.png"/><Relationship Id="rId3" Type="http://schemas.openxmlformats.org/officeDocument/2006/relationships/image" Target="../media/image797.png"/><Relationship Id="rId7" Type="http://schemas.openxmlformats.org/officeDocument/2006/relationships/image" Target="../media/image799.png"/><Relationship Id="rId12" Type="http://schemas.openxmlformats.org/officeDocument/2006/relationships/customXml" Target="../ink/ink6871.xml"/><Relationship Id="rId17" Type="http://schemas.openxmlformats.org/officeDocument/2006/relationships/image" Target="../media/image804.png"/><Relationship Id="rId2" Type="http://schemas.openxmlformats.org/officeDocument/2006/relationships/customXml" Target="../ink/ink6866.xml"/><Relationship Id="rId16" Type="http://schemas.openxmlformats.org/officeDocument/2006/relationships/customXml" Target="../ink/ink68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68.xml"/><Relationship Id="rId11" Type="http://schemas.openxmlformats.org/officeDocument/2006/relationships/image" Target="../media/image801.png"/><Relationship Id="rId5" Type="http://schemas.openxmlformats.org/officeDocument/2006/relationships/image" Target="../media/image798.png"/><Relationship Id="rId15" Type="http://schemas.openxmlformats.org/officeDocument/2006/relationships/image" Target="../media/image803.png"/><Relationship Id="rId10" Type="http://schemas.openxmlformats.org/officeDocument/2006/relationships/customXml" Target="../ink/ink6870.xml"/><Relationship Id="rId4" Type="http://schemas.openxmlformats.org/officeDocument/2006/relationships/customXml" Target="../ink/ink6867.xml"/><Relationship Id="rId9" Type="http://schemas.openxmlformats.org/officeDocument/2006/relationships/image" Target="../media/image800.png"/><Relationship Id="rId14" Type="http://schemas.openxmlformats.org/officeDocument/2006/relationships/customXml" Target="../ink/ink6872.xml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customXml" Target="../ink/ink6877.xml"/><Relationship Id="rId13" Type="http://schemas.openxmlformats.org/officeDocument/2006/relationships/image" Target="../media/image802.png"/><Relationship Id="rId18" Type="http://schemas.openxmlformats.org/officeDocument/2006/relationships/customXml" Target="../ink/ink6882.xml"/><Relationship Id="rId26" Type="http://schemas.openxmlformats.org/officeDocument/2006/relationships/customXml" Target="../ink/ink6886.xml"/><Relationship Id="rId3" Type="http://schemas.openxmlformats.org/officeDocument/2006/relationships/image" Target="../media/image797.png"/><Relationship Id="rId21" Type="http://schemas.openxmlformats.org/officeDocument/2006/relationships/image" Target="../media/image806.png"/><Relationship Id="rId7" Type="http://schemas.openxmlformats.org/officeDocument/2006/relationships/image" Target="../media/image799.png"/><Relationship Id="rId12" Type="http://schemas.openxmlformats.org/officeDocument/2006/relationships/customXml" Target="../ink/ink6879.xml"/><Relationship Id="rId17" Type="http://schemas.openxmlformats.org/officeDocument/2006/relationships/image" Target="../media/image804.png"/><Relationship Id="rId25" Type="http://schemas.openxmlformats.org/officeDocument/2006/relationships/image" Target="../media/image808.png"/><Relationship Id="rId2" Type="http://schemas.openxmlformats.org/officeDocument/2006/relationships/customXml" Target="../ink/ink6874.xml"/><Relationship Id="rId16" Type="http://schemas.openxmlformats.org/officeDocument/2006/relationships/customXml" Target="../ink/ink6881.xml"/><Relationship Id="rId20" Type="http://schemas.openxmlformats.org/officeDocument/2006/relationships/customXml" Target="../ink/ink68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76.xml"/><Relationship Id="rId11" Type="http://schemas.openxmlformats.org/officeDocument/2006/relationships/image" Target="../media/image801.png"/><Relationship Id="rId24" Type="http://schemas.openxmlformats.org/officeDocument/2006/relationships/customXml" Target="../ink/ink6885.xml"/><Relationship Id="rId5" Type="http://schemas.openxmlformats.org/officeDocument/2006/relationships/image" Target="../media/image798.png"/><Relationship Id="rId15" Type="http://schemas.openxmlformats.org/officeDocument/2006/relationships/image" Target="../media/image803.png"/><Relationship Id="rId23" Type="http://schemas.openxmlformats.org/officeDocument/2006/relationships/image" Target="../media/image807.png"/><Relationship Id="rId10" Type="http://schemas.openxmlformats.org/officeDocument/2006/relationships/customXml" Target="../ink/ink6878.xml"/><Relationship Id="rId19" Type="http://schemas.openxmlformats.org/officeDocument/2006/relationships/image" Target="../media/image805.png"/><Relationship Id="rId4" Type="http://schemas.openxmlformats.org/officeDocument/2006/relationships/customXml" Target="../ink/ink6875.xml"/><Relationship Id="rId9" Type="http://schemas.openxmlformats.org/officeDocument/2006/relationships/image" Target="../media/image800.png"/><Relationship Id="rId14" Type="http://schemas.openxmlformats.org/officeDocument/2006/relationships/customXml" Target="../ink/ink6880.xml"/><Relationship Id="rId22" Type="http://schemas.openxmlformats.org/officeDocument/2006/relationships/customXml" Target="../ink/ink6884.xml"/><Relationship Id="rId27" Type="http://schemas.openxmlformats.org/officeDocument/2006/relationships/image" Target="../media/image809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4.xml"/><Relationship Id="rId117" Type="http://schemas.openxmlformats.org/officeDocument/2006/relationships/image" Target="../media/image61.png"/><Relationship Id="rId21" Type="http://schemas.openxmlformats.org/officeDocument/2006/relationships/image" Target="../media/image1310.png"/><Relationship Id="rId42" Type="http://schemas.openxmlformats.org/officeDocument/2006/relationships/customXml" Target="../ink/ink382.xml"/><Relationship Id="rId47" Type="http://schemas.openxmlformats.org/officeDocument/2006/relationships/image" Target="../media/image2610.png"/><Relationship Id="rId63" Type="http://schemas.openxmlformats.org/officeDocument/2006/relationships/image" Target="../media/image3410.png"/><Relationship Id="rId68" Type="http://schemas.openxmlformats.org/officeDocument/2006/relationships/customXml" Target="../ink/ink395.xml"/><Relationship Id="rId84" Type="http://schemas.openxmlformats.org/officeDocument/2006/relationships/customXml" Target="../ink/ink403.xml"/><Relationship Id="rId89" Type="http://schemas.openxmlformats.org/officeDocument/2006/relationships/image" Target="../media/image4710.png"/><Relationship Id="rId112" Type="http://schemas.openxmlformats.org/officeDocument/2006/relationships/customXml" Target="../ink/ink417.xml"/><Relationship Id="rId16" Type="http://schemas.openxmlformats.org/officeDocument/2006/relationships/customXml" Target="../ink/ink369.xml"/><Relationship Id="rId107" Type="http://schemas.openxmlformats.org/officeDocument/2006/relationships/image" Target="../media/image56.png"/><Relationship Id="rId11" Type="http://schemas.openxmlformats.org/officeDocument/2006/relationships/image" Target="../media/image831.png"/><Relationship Id="rId32" Type="http://schemas.openxmlformats.org/officeDocument/2006/relationships/customXml" Target="../ink/ink377.xml"/><Relationship Id="rId37" Type="http://schemas.openxmlformats.org/officeDocument/2006/relationships/image" Target="../media/image2110.png"/><Relationship Id="rId53" Type="http://schemas.openxmlformats.org/officeDocument/2006/relationships/image" Target="../media/image2910.png"/><Relationship Id="rId58" Type="http://schemas.openxmlformats.org/officeDocument/2006/relationships/customXml" Target="../ink/ink390.xml"/><Relationship Id="rId74" Type="http://schemas.openxmlformats.org/officeDocument/2006/relationships/customXml" Target="../ink/ink398.xml"/><Relationship Id="rId79" Type="http://schemas.openxmlformats.org/officeDocument/2006/relationships/image" Target="../media/image4210.png"/><Relationship Id="rId102" Type="http://schemas.openxmlformats.org/officeDocument/2006/relationships/customXml" Target="../ink/ink412.xml"/><Relationship Id="rId123" Type="http://schemas.openxmlformats.org/officeDocument/2006/relationships/image" Target="../media/image64.png"/><Relationship Id="rId5" Type="http://schemas.openxmlformats.org/officeDocument/2006/relationships/image" Target="../media/image5100.png"/><Relationship Id="rId90" Type="http://schemas.openxmlformats.org/officeDocument/2006/relationships/customXml" Target="../ink/ink406.xml"/><Relationship Id="rId95" Type="http://schemas.openxmlformats.org/officeDocument/2006/relationships/image" Target="../media/image5010.png"/><Relationship Id="rId22" Type="http://schemas.openxmlformats.org/officeDocument/2006/relationships/customXml" Target="../ink/ink372.xml"/><Relationship Id="rId27" Type="http://schemas.openxmlformats.org/officeDocument/2006/relationships/image" Target="../media/image1610.png"/><Relationship Id="rId43" Type="http://schemas.openxmlformats.org/officeDocument/2006/relationships/image" Target="../media/image2410.png"/><Relationship Id="rId48" Type="http://schemas.openxmlformats.org/officeDocument/2006/relationships/customXml" Target="../ink/ink385.xml"/><Relationship Id="rId64" Type="http://schemas.openxmlformats.org/officeDocument/2006/relationships/customXml" Target="../ink/ink393.xml"/><Relationship Id="rId69" Type="http://schemas.openxmlformats.org/officeDocument/2006/relationships/image" Target="../media/image3710.png"/><Relationship Id="rId113" Type="http://schemas.openxmlformats.org/officeDocument/2006/relationships/image" Target="../media/image59.png"/><Relationship Id="rId118" Type="http://schemas.openxmlformats.org/officeDocument/2006/relationships/customXml" Target="../ink/ink420.xml"/><Relationship Id="rId80" Type="http://schemas.openxmlformats.org/officeDocument/2006/relationships/customXml" Target="../ink/ink401.xml"/><Relationship Id="rId85" Type="http://schemas.openxmlformats.org/officeDocument/2006/relationships/image" Target="../media/image4510.png"/><Relationship Id="rId12" Type="http://schemas.openxmlformats.org/officeDocument/2006/relationships/customXml" Target="../ink/ink367.xml"/><Relationship Id="rId17" Type="http://schemas.openxmlformats.org/officeDocument/2006/relationships/image" Target="../media/image1110.png"/><Relationship Id="rId33" Type="http://schemas.openxmlformats.org/officeDocument/2006/relationships/image" Target="../media/image1910.png"/><Relationship Id="rId38" Type="http://schemas.openxmlformats.org/officeDocument/2006/relationships/customXml" Target="../ink/ink380.xml"/><Relationship Id="rId59" Type="http://schemas.openxmlformats.org/officeDocument/2006/relationships/image" Target="../media/image3210.png"/><Relationship Id="rId103" Type="http://schemas.openxmlformats.org/officeDocument/2006/relationships/image" Target="../media/image54.png"/><Relationship Id="rId108" Type="http://schemas.openxmlformats.org/officeDocument/2006/relationships/customXml" Target="../ink/ink415.xml"/><Relationship Id="rId124" Type="http://schemas.openxmlformats.org/officeDocument/2006/relationships/customXml" Target="../ink/ink423.xml"/><Relationship Id="rId54" Type="http://schemas.openxmlformats.org/officeDocument/2006/relationships/customXml" Target="../ink/ink388.xml"/><Relationship Id="rId70" Type="http://schemas.openxmlformats.org/officeDocument/2006/relationships/customXml" Target="../ink/ink396.xml"/><Relationship Id="rId75" Type="http://schemas.openxmlformats.org/officeDocument/2006/relationships/image" Target="../media/image4010.png"/><Relationship Id="rId91" Type="http://schemas.openxmlformats.org/officeDocument/2006/relationships/image" Target="../media/image4810.png"/><Relationship Id="rId96" Type="http://schemas.openxmlformats.org/officeDocument/2006/relationships/customXml" Target="../ink/ink4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.xml"/><Relationship Id="rId23" Type="http://schemas.openxmlformats.org/officeDocument/2006/relationships/image" Target="../media/image1410.png"/><Relationship Id="rId28" Type="http://schemas.openxmlformats.org/officeDocument/2006/relationships/customXml" Target="../ink/ink375.xml"/><Relationship Id="rId49" Type="http://schemas.openxmlformats.org/officeDocument/2006/relationships/image" Target="../media/image2710.png"/><Relationship Id="rId114" Type="http://schemas.openxmlformats.org/officeDocument/2006/relationships/customXml" Target="../ink/ink418.xml"/><Relationship Id="rId119" Type="http://schemas.openxmlformats.org/officeDocument/2006/relationships/image" Target="../media/image62.png"/><Relationship Id="rId44" Type="http://schemas.openxmlformats.org/officeDocument/2006/relationships/customXml" Target="../ink/ink383.xml"/><Relationship Id="rId60" Type="http://schemas.openxmlformats.org/officeDocument/2006/relationships/customXml" Target="../ink/ink391.xml"/><Relationship Id="rId65" Type="http://schemas.openxmlformats.org/officeDocument/2006/relationships/image" Target="../media/image3510.png"/><Relationship Id="rId81" Type="http://schemas.openxmlformats.org/officeDocument/2006/relationships/image" Target="../media/image4310.png"/><Relationship Id="rId86" Type="http://schemas.openxmlformats.org/officeDocument/2006/relationships/customXml" Target="../ink/ink404.xml"/><Relationship Id="rId13" Type="http://schemas.openxmlformats.org/officeDocument/2006/relationships/image" Target="../media/image910.png"/><Relationship Id="rId18" Type="http://schemas.openxmlformats.org/officeDocument/2006/relationships/customXml" Target="../ink/ink370.xml"/><Relationship Id="rId39" Type="http://schemas.openxmlformats.org/officeDocument/2006/relationships/image" Target="../media/image2210.png"/><Relationship Id="rId109" Type="http://schemas.openxmlformats.org/officeDocument/2006/relationships/image" Target="../media/image57.png"/><Relationship Id="rId34" Type="http://schemas.openxmlformats.org/officeDocument/2006/relationships/customXml" Target="../ink/ink378.xml"/><Relationship Id="rId50" Type="http://schemas.openxmlformats.org/officeDocument/2006/relationships/customXml" Target="../ink/ink386.xml"/><Relationship Id="rId55" Type="http://schemas.openxmlformats.org/officeDocument/2006/relationships/image" Target="../media/image3010.png"/><Relationship Id="rId76" Type="http://schemas.openxmlformats.org/officeDocument/2006/relationships/customXml" Target="../ink/ink399.xml"/><Relationship Id="rId97" Type="http://schemas.openxmlformats.org/officeDocument/2006/relationships/image" Target="../media/image51.png"/><Relationship Id="rId104" Type="http://schemas.openxmlformats.org/officeDocument/2006/relationships/customXml" Target="../ink/ink413.xml"/><Relationship Id="rId120" Type="http://schemas.openxmlformats.org/officeDocument/2006/relationships/customXml" Target="../ink/ink421.xml"/><Relationship Id="rId125" Type="http://schemas.openxmlformats.org/officeDocument/2006/relationships/image" Target="../media/image65.png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92" Type="http://schemas.openxmlformats.org/officeDocument/2006/relationships/customXml" Target="../ink/ink407.xml"/><Relationship Id="rId2" Type="http://schemas.openxmlformats.org/officeDocument/2006/relationships/customXml" Target="../ink/ink362.xml"/><Relationship Id="rId29" Type="http://schemas.openxmlformats.org/officeDocument/2006/relationships/image" Target="../media/image1710.png"/><Relationship Id="rId24" Type="http://schemas.openxmlformats.org/officeDocument/2006/relationships/customXml" Target="../ink/ink373.xml"/><Relationship Id="rId40" Type="http://schemas.openxmlformats.org/officeDocument/2006/relationships/customXml" Target="../ink/ink381.xml"/><Relationship Id="rId45" Type="http://schemas.openxmlformats.org/officeDocument/2006/relationships/image" Target="../media/image2510.png"/><Relationship Id="rId66" Type="http://schemas.openxmlformats.org/officeDocument/2006/relationships/customXml" Target="../ink/ink394.xml"/><Relationship Id="rId87" Type="http://schemas.openxmlformats.org/officeDocument/2006/relationships/image" Target="../media/image4610.png"/><Relationship Id="rId110" Type="http://schemas.openxmlformats.org/officeDocument/2006/relationships/customXml" Target="../ink/ink416.xml"/><Relationship Id="rId115" Type="http://schemas.openxmlformats.org/officeDocument/2006/relationships/image" Target="../media/image60.png"/><Relationship Id="rId61" Type="http://schemas.openxmlformats.org/officeDocument/2006/relationships/image" Target="../media/image3310.png"/><Relationship Id="rId82" Type="http://schemas.openxmlformats.org/officeDocument/2006/relationships/customXml" Target="../ink/ink402.xml"/><Relationship Id="rId19" Type="http://schemas.openxmlformats.org/officeDocument/2006/relationships/image" Target="../media/image1210.png"/><Relationship Id="rId14" Type="http://schemas.openxmlformats.org/officeDocument/2006/relationships/customXml" Target="../ink/ink368.xml"/><Relationship Id="rId30" Type="http://schemas.openxmlformats.org/officeDocument/2006/relationships/customXml" Target="../ink/ink376.xml"/><Relationship Id="rId35" Type="http://schemas.openxmlformats.org/officeDocument/2006/relationships/image" Target="../media/image2010.png"/><Relationship Id="rId56" Type="http://schemas.openxmlformats.org/officeDocument/2006/relationships/customXml" Target="../ink/ink389.xml"/><Relationship Id="rId77" Type="http://schemas.openxmlformats.org/officeDocument/2006/relationships/image" Target="../media/image4110.png"/><Relationship Id="rId100" Type="http://schemas.openxmlformats.org/officeDocument/2006/relationships/customXml" Target="../ink/ink411.xml"/><Relationship Id="rId105" Type="http://schemas.openxmlformats.org/officeDocument/2006/relationships/image" Target="../media/image55.png"/><Relationship Id="rId126" Type="http://schemas.openxmlformats.org/officeDocument/2006/relationships/customXml" Target="../ink/ink424.xml"/><Relationship Id="rId8" Type="http://schemas.openxmlformats.org/officeDocument/2006/relationships/customXml" Target="../ink/ink365.xml"/><Relationship Id="rId51" Type="http://schemas.openxmlformats.org/officeDocument/2006/relationships/image" Target="../media/image2810.png"/><Relationship Id="rId72" Type="http://schemas.openxmlformats.org/officeDocument/2006/relationships/customXml" Target="../ink/ink397.xml"/><Relationship Id="rId93" Type="http://schemas.openxmlformats.org/officeDocument/2006/relationships/image" Target="../media/image4910.png"/><Relationship Id="rId98" Type="http://schemas.openxmlformats.org/officeDocument/2006/relationships/customXml" Target="../ink/ink410.xml"/><Relationship Id="rId121" Type="http://schemas.openxmlformats.org/officeDocument/2006/relationships/image" Target="../media/image63.png"/><Relationship Id="rId3" Type="http://schemas.openxmlformats.org/officeDocument/2006/relationships/image" Target="../media/image4100.png"/><Relationship Id="rId25" Type="http://schemas.openxmlformats.org/officeDocument/2006/relationships/image" Target="../media/image1510.png"/><Relationship Id="rId46" Type="http://schemas.openxmlformats.org/officeDocument/2006/relationships/customXml" Target="../ink/ink384.xml"/><Relationship Id="rId67" Type="http://schemas.openxmlformats.org/officeDocument/2006/relationships/image" Target="../media/image3610.png"/><Relationship Id="rId116" Type="http://schemas.openxmlformats.org/officeDocument/2006/relationships/customXml" Target="../ink/ink419.xml"/><Relationship Id="rId20" Type="http://schemas.openxmlformats.org/officeDocument/2006/relationships/customXml" Target="../ink/ink371.xml"/><Relationship Id="rId41" Type="http://schemas.openxmlformats.org/officeDocument/2006/relationships/image" Target="../media/image2310.png"/><Relationship Id="rId62" Type="http://schemas.openxmlformats.org/officeDocument/2006/relationships/customXml" Target="../ink/ink392.xml"/><Relationship Id="rId83" Type="http://schemas.openxmlformats.org/officeDocument/2006/relationships/image" Target="../media/image4410.png"/><Relationship Id="rId88" Type="http://schemas.openxmlformats.org/officeDocument/2006/relationships/customXml" Target="../ink/ink405.xml"/><Relationship Id="rId111" Type="http://schemas.openxmlformats.org/officeDocument/2006/relationships/image" Target="../media/image58.png"/><Relationship Id="rId15" Type="http://schemas.openxmlformats.org/officeDocument/2006/relationships/image" Target="../media/image1010.png"/><Relationship Id="rId36" Type="http://schemas.openxmlformats.org/officeDocument/2006/relationships/customXml" Target="../ink/ink379.xml"/><Relationship Id="rId57" Type="http://schemas.openxmlformats.org/officeDocument/2006/relationships/image" Target="../media/image3110.png"/><Relationship Id="rId106" Type="http://schemas.openxmlformats.org/officeDocument/2006/relationships/customXml" Target="../ink/ink414.xml"/><Relationship Id="rId127" Type="http://schemas.openxmlformats.org/officeDocument/2006/relationships/image" Target="../media/image66.png"/><Relationship Id="rId10" Type="http://schemas.openxmlformats.org/officeDocument/2006/relationships/customXml" Target="../ink/ink366.xml"/><Relationship Id="rId31" Type="http://schemas.openxmlformats.org/officeDocument/2006/relationships/image" Target="../media/image1810.png"/><Relationship Id="rId52" Type="http://schemas.openxmlformats.org/officeDocument/2006/relationships/customXml" Target="../ink/ink387.xml"/><Relationship Id="rId73" Type="http://schemas.openxmlformats.org/officeDocument/2006/relationships/image" Target="../media/image3910.png"/><Relationship Id="rId78" Type="http://schemas.openxmlformats.org/officeDocument/2006/relationships/customXml" Target="../ink/ink400.xml"/><Relationship Id="rId94" Type="http://schemas.openxmlformats.org/officeDocument/2006/relationships/customXml" Target="../ink/ink408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422.xml"/><Relationship Id="rId4" Type="http://schemas.openxmlformats.org/officeDocument/2006/relationships/customXml" Target="../ink/ink363.xml"/><Relationship Id="rId9" Type="http://schemas.openxmlformats.org/officeDocument/2006/relationships/image" Target="../media/image7100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customXml" Target="../ink/ink6890.xml"/><Relationship Id="rId13" Type="http://schemas.openxmlformats.org/officeDocument/2006/relationships/image" Target="../media/image802.png"/><Relationship Id="rId18" Type="http://schemas.openxmlformats.org/officeDocument/2006/relationships/customXml" Target="../ink/ink6895.xml"/><Relationship Id="rId26" Type="http://schemas.openxmlformats.org/officeDocument/2006/relationships/customXml" Target="../ink/ink6899.xml"/><Relationship Id="rId3" Type="http://schemas.openxmlformats.org/officeDocument/2006/relationships/image" Target="../media/image797.png"/><Relationship Id="rId21" Type="http://schemas.openxmlformats.org/officeDocument/2006/relationships/image" Target="../media/image806.png"/><Relationship Id="rId7" Type="http://schemas.openxmlformats.org/officeDocument/2006/relationships/image" Target="../media/image799.png"/><Relationship Id="rId12" Type="http://schemas.openxmlformats.org/officeDocument/2006/relationships/customXml" Target="../ink/ink6892.xml"/><Relationship Id="rId17" Type="http://schemas.openxmlformats.org/officeDocument/2006/relationships/image" Target="../media/image804.png"/><Relationship Id="rId25" Type="http://schemas.openxmlformats.org/officeDocument/2006/relationships/image" Target="../media/image808.png"/><Relationship Id="rId2" Type="http://schemas.openxmlformats.org/officeDocument/2006/relationships/customXml" Target="../ink/ink6887.xml"/><Relationship Id="rId16" Type="http://schemas.openxmlformats.org/officeDocument/2006/relationships/customXml" Target="../ink/ink6894.xml"/><Relationship Id="rId20" Type="http://schemas.openxmlformats.org/officeDocument/2006/relationships/customXml" Target="../ink/ink6896.xml"/><Relationship Id="rId29" Type="http://schemas.openxmlformats.org/officeDocument/2006/relationships/image" Target="../media/image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89.xml"/><Relationship Id="rId11" Type="http://schemas.openxmlformats.org/officeDocument/2006/relationships/image" Target="../media/image801.png"/><Relationship Id="rId24" Type="http://schemas.openxmlformats.org/officeDocument/2006/relationships/customXml" Target="../ink/ink6898.xml"/><Relationship Id="rId5" Type="http://schemas.openxmlformats.org/officeDocument/2006/relationships/image" Target="../media/image798.png"/><Relationship Id="rId15" Type="http://schemas.openxmlformats.org/officeDocument/2006/relationships/image" Target="../media/image803.png"/><Relationship Id="rId23" Type="http://schemas.openxmlformats.org/officeDocument/2006/relationships/image" Target="../media/image807.png"/><Relationship Id="rId28" Type="http://schemas.openxmlformats.org/officeDocument/2006/relationships/customXml" Target="../ink/ink6900.xml"/><Relationship Id="rId10" Type="http://schemas.openxmlformats.org/officeDocument/2006/relationships/customXml" Target="../ink/ink6891.xml"/><Relationship Id="rId19" Type="http://schemas.openxmlformats.org/officeDocument/2006/relationships/image" Target="../media/image805.png"/><Relationship Id="rId4" Type="http://schemas.openxmlformats.org/officeDocument/2006/relationships/customXml" Target="../ink/ink6888.xml"/><Relationship Id="rId9" Type="http://schemas.openxmlformats.org/officeDocument/2006/relationships/image" Target="../media/image800.png"/><Relationship Id="rId14" Type="http://schemas.openxmlformats.org/officeDocument/2006/relationships/customXml" Target="../ink/ink6893.xml"/><Relationship Id="rId22" Type="http://schemas.openxmlformats.org/officeDocument/2006/relationships/customXml" Target="../ink/ink6897.xml"/><Relationship Id="rId27" Type="http://schemas.openxmlformats.org/officeDocument/2006/relationships/image" Target="../media/image809.png"/></Relationships>
</file>

<file path=ppt/slides/_rels/slide17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02.png"/><Relationship Id="rId18" Type="http://schemas.openxmlformats.org/officeDocument/2006/relationships/customXml" Target="../ink/ink6909.xml"/><Relationship Id="rId26" Type="http://schemas.openxmlformats.org/officeDocument/2006/relationships/customXml" Target="../ink/ink6913.xml"/><Relationship Id="rId39" Type="http://schemas.openxmlformats.org/officeDocument/2006/relationships/image" Target="../media/image815.png"/><Relationship Id="rId21" Type="http://schemas.openxmlformats.org/officeDocument/2006/relationships/image" Target="../media/image806.png"/><Relationship Id="rId34" Type="http://schemas.openxmlformats.org/officeDocument/2006/relationships/customXml" Target="../ink/ink6917.xml"/><Relationship Id="rId42" Type="http://schemas.openxmlformats.org/officeDocument/2006/relationships/customXml" Target="../ink/ink6921.xml"/><Relationship Id="rId47" Type="http://schemas.openxmlformats.org/officeDocument/2006/relationships/image" Target="../media/image819.png"/><Relationship Id="rId7" Type="http://schemas.openxmlformats.org/officeDocument/2006/relationships/image" Target="../media/image799.png"/><Relationship Id="rId2" Type="http://schemas.openxmlformats.org/officeDocument/2006/relationships/customXml" Target="../ink/ink6901.xml"/><Relationship Id="rId16" Type="http://schemas.openxmlformats.org/officeDocument/2006/relationships/customXml" Target="../ink/ink6908.xml"/><Relationship Id="rId29" Type="http://schemas.openxmlformats.org/officeDocument/2006/relationships/image" Target="../media/image810.png"/><Relationship Id="rId11" Type="http://schemas.openxmlformats.org/officeDocument/2006/relationships/image" Target="../media/image801.png"/><Relationship Id="rId24" Type="http://schemas.openxmlformats.org/officeDocument/2006/relationships/customXml" Target="../ink/ink6912.xml"/><Relationship Id="rId32" Type="http://schemas.openxmlformats.org/officeDocument/2006/relationships/customXml" Target="../ink/ink6916.xml"/><Relationship Id="rId37" Type="http://schemas.openxmlformats.org/officeDocument/2006/relationships/image" Target="../media/image814.png"/><Relationship Id="rId40" Type="http://schemas.openxmlformats.org/officeDocument/2006/relationships/customXml" Target="../ink/ink6920.xml"/><Relationship Id="rId45" Type="http://schemas.openxmlformats.org/officeDocument/2006/relationships/image" Target="../media/image818.png"/><Relationship Id="rId5" Type="http://schemas.openxmlformats.org/officeDocument/2006/relationships/image" Target="../media/image798.png"/><Relationship Id="rId15" Type="http://schemas.openxmlformats.org/officeDocument/2006/relationships/image" Target="../media/image803.png"/><Relationship Id="rId23" Type="http://schemas.openxmlformats.org/officeDocument/2006/relationships/image" Target="../media/image807.png"/><Relationship Id="rId28" Type="http://schemas.openxmlformats.org/officeDocument/2006/relationships/customXml" Target="../ink/ink6914.xml"/><Relationship Id="rId36" Type="http://schemas.openxmlformats.org/officeDocument/2006/relationships/customXml" Target="../ink/ink6918.xml"/><Relationship Id="rId49" Type="http://schemas.openxmlformats.org/officeDocument/2006/relationships/image" Target="../media/image820.png"/><Relationship Id="rId10" Type="http://schemas.openxmlformats.org/officeDocument/2006/relationships/customXml" Target="../ink/ink6905.xml"/><Relationship Id="rId19" Type="http://schemas.openxmlformats.org/officeDocument/2006/relationships/image" Target="../media/image805.png"/><Relationship Id="rId31" Type="http://schemas.openxmlformats.org/officeDocument/2006/relationships/image" Target="../media/image811.png"/><Relationship Id="rId44" Type="http://schemas.openxmlformats.org/officeDocument/2006/relationships/customXml" Target="../ink/ink6922.xml"/><Relationship Id="rId4" Type="http://schemas.openxmlformats.org/officeDocument/2006/relationships/customXml" Target="../ink/ink6902.xml"/><Relationship Id="rId9" Type="http://schemas.openxmlformats.org/officeDocument/2006/relationships/image" Target="../media/image800.png"/><Relationship Id="rId14" Type="http://schemas.openxmlformats.org/officeDocument/2006/relationships/customXml" Target="../ink/ink6907.xml"/><Relationship Id="rId22" Type="http://schemas.openxmlformats.org/officeDocument/2006/relationships/customXml" Target="../ink/ink6911.xml"/><Relationship Id="rId27" Type="http://schemas.openxmlformats.org/officeDocument/2006/relationships/image" Target="../media/image809.png"/><Relationship Id="rId30" Type="http://schemas.openxmlformats.org/officeDocument/2006/relationships/customXml" Target="../ink/ink6915.xml"/><Relationship Id="rId35" Type="http://schemas.openxmlformats.org/officeDocument/2006/relationships/image" Target="../media/image813.png"/><Relationship Id="rId43" Type="http://schemas.openxmlformats.org/officeDocument/2006/relationships/image" Target="../media/image817.png"/><Relationship Id="rId48" Type="http://schemas.openxmlformats.org/officeDocument/2006/relationships/customXml" Target="../ink/ink6924.xml"/><Relationship Id="rId8" Type="http://schemas.openxmlformats.org/officeDocument/2006/relationships/customXml" Target="../ink/ink6904.xml"/><Relationship Id="rId3" Type="http://schemas.openxmlformats.org/officeDocument/2006/relationships/image" Target="../media/image797.png"/><Relationship Id="rId12" Type="http://schemas.openxmlformats.org/officeDocument/2006/relationships/customXml" Target="../ink/ink6906.xml"/><Relationship Id="rId17" Type="http://schemas.openxmlformats.org/officeDocument/2006/relationships/image" Target="../media/image804.png"/><Relationship Id="rId25" Type="http://schemas.openxmlformats.org/officeDocument/2006/relationships/image" Target="../media/image808.png"/><Relationship Id="rId33" Type="http://schemas.openxmlformats.org/officeDocument/2006/relationships/image" Target="../media/image812.png"/><Relationship Id="rId38" Type="http://schemas.openxmlformats.org/officeDocument/2006/relationships/customXml" Target="../ink/ink6919.xml"/><Relationship Id="rId46" Type="http://schemas.openxmlformats.org/officeDocument/2006/relationships/customXml" Target="../ink/ink6923.xml"/><Relationship Id="rId20" Type="http://schemas.openxmlformats.org/officeDocument/2006/relationships/customXml" Target="../ink/ink6910.xml"/><Relationship Id="rId41" Type="http://schemas.openxmlformats.org/officeDocument/2006/relationships/image" Target="../media/image8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03.xml"/></Relationships>
</file>

<file path=ppt/slides/_rels/slide1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02.png"/><Relationship Id="rId18" Type="http://schemas.openxmlformats.org/officeDocument/2006/relationships/customXml" Target="../ink/ink6933.xml"/><Relationship Id="rId26" Type="http://schemas.openxmlformats.org/officeDocument/2006/relationships/customXml" Target="../ink/ink6937.xml"/><Relationship Id="rId39" Type="http://schemas.openxmlformats.org/officeDocument/2006/relationships/image" Target="../media/image813.png"/><Relationship Id="rId21" Type="http://schemas.openxmlformats.org/officeDocument/2006/relationships/image" Target="../media/image806.png"/><Relationship Id="rId34" Type="http://schemas.openxmlformats.org/officeDocument/2006/relationships/customXml" Target="../ink/ink6941.xml"/><Relationship Id="rId42" Type="http://schemas.openxmlformats.org/officeDocument/2006/relationships/customXml" Target="../ink/ink6945.xml"/><Relationship Id="rId47" Type="http://schemas.openxmlformats.org/officeDocument/2006/relationships/image" Target="../media/image821.png"/><Relationship Id="rId50" Type="http://schemas.openxmlformats.org/officeDocument/2006/relationships/customXml" Target="../ink/ink6949.xml"/><Relationship Id="rId55" Type="http://schemas.openxmlformats.org/officeDocument/2006/relationships/image" Target="../media/image825.png"/><Relationship Id="rId7" Type="http://schemas.openxmlformats.org/officeDocument/2006/relationships/image" Target="../media/image799.png"/><Relationship Id="rId2" Type="http://schemas.openxmlformats.org/officeDocument/2006/relationships/customXml" Target="../ink/ink6925.xml"/><Relationship Id="rId16" Type="http://schemas.openxmlformats.org/officeDocument/2006/relationships/customXml" Target="../ink/ink6932.xml"/><Relationship Id="rId29" Type="http://schemas.openxmlformats.org/officeDocument/2006/relationships/image" Target="../media/image810.png"/><Relationship Id="rId11" Type="http://schemas.openxmlformats.org/officeDocument/2006/relationships/image" Target="../media/image801.png"/><Relationship Id="rId24" Type="http://schemas.openxmlformats.org/officeDocument/2006/relationships/customXml" Target="../ink/ink6936.xml"/><Relationship Id="rId32" Type="http://schemas.openxmlformats.org/officeDocument/2006/relationships/customXml" Target="../ink/ink6940.xml"/><Relationship Id="rId37" Type="http://schemas.openxmlformats.org/officeDocument/2006/relationships/image" Target="../media/image812.png"/><Relationship Id="rId40" Type="http://schemas.openxmlformats.org/officeDocument/2006/relationships/customXml" Target="../ink/ink6944.xml"/><Relationship Id="rId45" Type="http://schemas.openxmlformats.org/officeDocument/2006/relationships/image" Target="../media/image816.png"/><Relationship Id="rId53" Type="http://schemas.openxmlformats.org/officeDocument/2006/relationships/image" Target="../media/image824.png"/><Relationship Id="rId58" Type="http://schemas.openxmlformats.org/officeDocument/2006/relationships/customXml" Target="../ink/ink6953.xml"/><Relationship Id="rId5" Type="http://schemas.openxmlformats.org/officeDocument/2006/relationships/image" Target="../media/image798.png"/><Relationship Id="rId61" Type="http://schemas.openxmlformats.org/officeDocument/2006/relationships/image" Target="../media/image820.png"/><Relationship Id="rId19" Type="http://schemas.openxmlformats.org/officeDocument/2006/relationships/image" Target="../media/image805.png"/><Relationship Id="rId14" Type="http://schemas.openxmlformats.org/officeDocument/2006/relationships/customXml" Target="../ink/ink6931.xml"/><Relationship Id="rId22" Type="http://schemas.openxmlformats.org/officeDocument/2006/relationships/customXml" Target="../ink/ink6935.xml"/><Relationship Id="rId27" Type="http://schemas.openxmlformats.org/officeDocument/2006/relationships/image" Target="../media/image809.png"/><Relationship Id="rId30" Type="http://schemas.openxmlformats.org/officeDocument/2006/relationships/customXml" Target="../ink/ink6939.xml"/><Relationship Id="rId35" Type="http://schemas.openxmlformats.org/officeDocument/2006/relationships/image" Target="../media/image818.png"/><Relationship Id="rId43" Type="http://schemas.openxmlformats.org/officeDocument/2006/relationships/image" Target="../media/image815.png"/><Relationship Id="rId48" Type="http://schemas.openxmlformats.org/officeDocument/2006/relationships/customXml" Target="../ink/ink6948.xml"/><Relationship Id="rId56" Type="http://schemas.openxmlformats.org/officeDocument/2006/relationships/customXml" Target="../ink/ink6952.xml"/><Relationship Id="rId8" Type="http://schemas.openxmlformats.org/officeDocument/2006/relationships/customXml" Target="../ink/ink6928.xml"/><Relationship Id="rId51" Type="http://schemas.openxmlformats.org/officeDocument/2006/relationships/image" Target="../media/image823.png"/><Relationship Id="rId3" Type="http://schemas.openxmlformats.org/officeDocument/2006/relationships/image" Target="../media/image797.png"/><Relationship Id="rId12" Type="http://schemas.openxmlformats.org/officeDocument/2006/relationships/customXml" Target="../ink/ink6930.xml"/><Relationship Id="rId17" Type="http://schemas.openxmlformats.org/officeDocument/2006/relationships/image" Target="../media/image804.png"/><Relationship Id="rId25" Type="http://schemas.openxmlformats.org/officeDocument/2006/relationships/image" Target="../media/image808.png"/><Relationship Id="rId33" Type="http://schemas.openxmlformats.org/officeDocument/2006/relationships/image" Target="../media/image817.png"/><Relationship Id="rId38" Type="http://schemas.openxmlformats.org/officeDocument/2006/relationships/customXml" Target="../ink/ink6943.xml"/><Relationship Id="rId46" Type="http://schemas.openxmlformats.org/officeDocument/2006/relationships/customXml" Target="../ink/ink6947.xml"/><Relationship Id="rId59" Type="http://schemas.openxmlformats.org/officeDocument/2006/relationships/image" Target="../media/image819.png"/><Relationship Id="rId20" Type="http://schemas.openxmlformats.org/officeDocument/2006/relationships/customXml" Target="../ink/ink6934.xml"/><Relationship Id="rId41" Type="http://schemas.openxmlformats.org/officeDocument/2006/relationships/image" Target="../media/image814.png"/><Relationship Id="rId54" Type="http://schemas.openxmlformats.org/officeDocument/2006/relationships/customXml" Target="../ink/ink69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27.xml"/><Relationship Id="rId15" Type="http://schemas.openxmlformats.org/officeDocument/2006/relationships/image" Target="../media/image803.png"/><Relationship Id="rId23" Type="http://schemas.openxmlformats.org/officeDocument/2006/relationships/image" Target="../media/image807.png"/><Relationship Id="rId28" Type="http://schemas.openxmlformats.org/officeDocument/2006/relationships/customXml" Target="../ink/ink6938.xml"/><Relationship Id="rId36" Type="http://schemas.openxmlformats.org/officeDocument/2006/relationships/customXml" Target="../ink/ink6942.xml"/><Relationship Id="rId49" Type="http://schemas.openxmlformats.org/officeDocument/2006/relationships/image" Target="../media/image822.png"/><Relationship Id="rId57" Type="http://schemas.openxmlformats.org/officeDocument/2006/relationships/image" Target="../media/image826.png"/><Relationship Id="rId10" Type="http://schemas.openxmlformats.org/officeDocument/2006/relationships/customXml" Target="../ink/ink6929.xml"/><Relationship Id="rId31" Type="http://schemas.openxmlformats.org/officeDocument/2006/relationships/image" Target="../media/image811.png"/><Relationship Id="rId44" Type="http://schemas.openxmlformats.org/officeDocument/2006/relationships/customXml" Target="../ink/ink6946.xml"/><Relationship Id="rId52" Type="http://schemas.openxmlformats.org/officeDocument/2006/relationships/customXml" Target="../ink/ink6950.xml"/><Relationship Id="rId60" Type="http://schemas.openxmlformats.org/officeDocument/2006/relationships/customXml" Target="../ink/ink6954.xml"/><Relationship Id="rId4" Type="http://schemas.openxmlformats.org/officeDocument/2006/relationships/customXml" Target="../ink/ink6926.xml"/><Relationship Id="rId9" Type="http://schemas.openxmlformats.org/officeDocument/2006/relationships/image" Target="../media/image800.png"/></Relationships>
</file>

<file path=ppt/slides/_rels/slide1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67.xml"/><Relationship Id="rId21" Type="http://schemas.openxmlformats.org/officeDocument/2006/relationships/image" Target="../media/image806.png"/><Relationship Id="rId42" Type="http://schemas.openxmlformats.org/officeDocument/2006/relationships/customXml" Target="../ink/ink6975.xml"/><Relationship Id="rId47" Type="http://schemas.openxmlformats.org/officeDocument/2006/relationships/image" Target="../media/image821.png"/><Relationship Id="rId63" Type="http://schemas.openxmlformats.org/officeDocument/2006/relationships/image" Target="../media/image829.png"/><Relationship Id="rId68" Type="http://schemas.openxmlformats.org/officeDocument/2006/relationships/customXml" Target="../ink/ink6988.xml"/><Relationship Id="rId7" Type="http://schemas.openxmlformats.org/officeDocument/2006/relationships/image" Target="../media/image799.png"/><Relationship Id="rId2" Type="http://schemas.openxmlformats.org/officeDocument/2006/relationships/customXml" Target="../ink/ink6955.xml"/><Relationship Id="rId16" Type="http://schemas.openxmlformats.org/officeDocument/2006/relationships/customXml" Target="../ink/ink6962.xml"/><Relationship Id="rId29" Type="http://schemas.openxmlformats.org/officeDocument/2006/relationships/image" Target="../media/image810.png"/><Relationship Id="rId11" Type="http://schemas.openxmlformats.org/officeDocument/2006/relationships/image" Target="../media/image801.png"/><Relationship Id="rId24" Type="http://schemas.openxmlformats.org/officeDocument/2006/relationships/customXml" Target="../ink/ink6966.xml"/><Relationship Id="rId32" Type="http://schemas.openxmlformats.org/officeDocument/2006/relationships/customXml" Target="../ink/ink6970.xml"/><Relationship Id="rId37" Type="http://schemas.openxmlformats.org/officeDocument/2006/relationships/image" Target="../media/image812.png"/><Relationship Id="rId40" Type="http://schemas.openxmlformats.org/officeDocument/2006/relationships/customXml" Target="../ink/ink6974.xml"/><Relationship Id="rId45" Type="http://schemas.openxmlformats.org/officeDocument/2006/relationships/image" Target="../media/image816.png"/><Relationship Id="rId53" Type="http://schemas.openxmlformats.org/officeDocument/2006/relationships/image" Target="../media/image827.png"/><Relationship Id="rId58" Type="http://schemas.openxmlformats.org/officeDocument/2006/relationships/customXml" Target="../ink/ink6983.xml"/><Relationship Id="rId66" Type="http://schemas.openxmlformats.org/officeDocument/2006/relationships/customXml" Target="../ink/ink6987.xml"/><Relationship Id="rId5" Type="http://schemas.openxmlformats.org/officeDocument/2006/relationships/image" Target="../media/image798.png"/><Relationship Id="rId61" Type="http://schemas.openxmlformats.org/officeDocument/2006/relationships/image" Target="../media/image828.png"/><Relationship Id="rId19" Type="http://schemas.openxmlformats.org/officeDocument/2006/relationships/image" Target="../media/image805.png"/><Relationship Id="rId14" Type="http://schemas.openxmlformats.org/officeDocument/2006/relationships/customXml" Target="../ink/ink6961.xml"/><Relationship Id="rId22" Type="http://schemas.openxmlformats.org/officeDocument/2006/relationships/customXml" Target="../ink/ink6965.xml"/><Relationship Id="rId27" Type="http://schemas.openxmlformats.org/officeDocument/2006/relationships/image" Target="../media/image809.png"/><Relationship Id="rId30" Type="http://schemas.openxmlformats.org/officeDocument/2006/relationships/customXml" Target="../ink/ink6969.xml"/><Relationship Id="rId35" Type="http://schemas.openxmlformats.org/officeDocument/2006/relationships/image" Target="../media/image818.png"/><Relationship Id="rId43" Type="http://schemas.openxmlformats.org/officeDocument/2006/relationships/image" Target="../media/image815.png"/><Relationship Id="rId48" Type="http://schemas.openxmlformats.org/officeDocument/2006/relationships/customXml" Target="../ink/ink6978.xml"/><Relationship Id="rId56" Type="http://schemas.openxmlformats.org/officeDocument/2006/relationships/customXml" Target="../ink/ink6982.xml"/><Relationship Id="rId64" Type="http://schemas.openxmlformats.org/officeDocument/2006/relationships/customXml" Target="../ink/ink6986.xml"/><Relationship Id="rId69" Type="http://schemas.openxmlformats.org/officeDocument/2006/relationships/image" Target="../media/image830.png"/><Relationship Id="rId8" Type="http://schemas.openxmlformats.org/officeDocument/2006/relationships/customXml" Target="../ink/ink6958.xml"/><Relationship Id="rId51" Type="http://schemas.openxmlformats.org/officeDocument/2006/relationships/image" Target="../media/image823.png"/><Relationship Id="rId3" Type="http://schemas.openxmlformats.org/officeDocument/2006/relationships/image" Target="../media/image797.png"/><Relationship Id="rId12" Type="http://schemas.openxmlformats.org/officeDocument/2006/relationships/customXml" Target="../ink/ink6960.xml"/><Relationship Id="rId17" Type="http://schemas.openxmlformats.org/officeDocument/2006/relationships/image" Target="../media/image804.png"/><Relationship Id="rId25" Type="http://schemas.openxmlformats.org/officeDocument/2006/relationships/image" Target="../media/image808.png"/><Relationship Id="rId33" Type="http://schemas.openxmlformats.org/officeDocument/2006/relationships/image" Target="../media/image817.png"/><Relationship Id="rId38" Type="http://schemas.openxmlformats.org/officeDocument/2006/relationships/customXml" Target="../ink/ink6973.xml"/><Relationship Id="rId46" Type="http://schemas.openxmlformats.org/officeDocument/2006/relationships/customXml" Target="../ink/ink6977.xml"/><Relationship Id="rId59" Type="http://schemas.openxmlformats.org/officeDocument/2006/relationships/image" Target="../media/image826.png"/><Relationship Id="rId67" Type="http://schemas.openxmlformats.org/officeDocument/2006/relationships/image" Target="../media/image820.png"/><Relationship Id="rId20" Type="http://schemas.openxmlformats.org/officeDocument/2006/relationships/customXml" Target="../ink/ink6964.xml"/><Relationship Id="rId41" Type="http://schemas.openxmlformats.org/officeDocument/2006/relationships/image" Target="../media/image814.png"/><Relationship Id="rId54" Type="http://schemas.openxmlformats.org/officeDocument/2006/relationships/customXml" Target="../ink/ink6981.xml"/><Relationship Id="rId62" Type="http://schemas.openxmlformats.org/officeDocument/2006/relationships/customXml" Target="../ink/ink69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57.xml"/><Relationship Id="rId15" Type="http://schemas.openxmlformats.org/officeDocument/2006/relationships/image" Target="../media/image803.png"/><Relationship Id="rId23" Type="http://schemas.openxmlformats.org/officeDocument/2006/relationships/image" Target="../media/image807.png"/><Relationship Id="rId28" Type="http://schemas.openxmlformats.org/officeDocument/2006/relationships/customXml" Target="../ink/ink6968.xml"/><Relationship Id="rId36" Type="http://schemas.openxmlformats.org/officeDocument/2006/relationships/customXml" Target="../ink/ink6972.xml"/><Relationship Id="rId49" Type="http://schemas.openxmlformats.org/officeDocument/2006/relationships/image" Target="../media/image822.png"/><Relationship Id="rId57" Type="http://schemas.openxmlformats.org/officeDocument/2006/relationships/image" Target="../media/image825.png"/><Relationship Id="rId10" Type="http://schemas.openxmlformats.org/officeDocument/2006/relationships/customXml" Target="../ink/ink6959.xml"/><Relationship Id="rId31" Type="http://schemas.openxmlformats.org/officeDocument/2006/relationships/image" Target="../media/image811.png"/><Relationship Id="rId44" Type="http://schemas.openxmlformats.org/officeDocument/2006/relationships/customXml" Target="../ink/ink6976.xml"/><Relationship Id="rId52" Type="http://schemas.openxmlformats.org/officeDocument/2006/relationships/customXml" Target="../ink/ink6980.xml"/><Relationship Id="rId60" Type="http://schemas.openxmlformats.org/officeDocument/2006/relationships/customXml" Target="../ink/ink6984.xml"/><Relationship Id="rId65" Type="http://schemas.openxmlformats.org/officeDocument/2006/relationships/image" Target="../media/image819.png"/><Relationship Id="rId4" Type="http://schemas.openxmlformats.org/officeDocument/2006/relationships/customXml" Target="../ink/ink6956.xml"/><Relationship Id="rId9" Type="http://schemas.openxmlformats.org/officeDocument/2006/relationships/image" Target="../media/image800.png"/><Relationship Id="rId13" Type="http://schemas.openxmlformats.org/officeDocument/2006/relationships/image" Target="../media/image802.png"/><Relationship Id="rId18" Type="http://schemas.openxmlformats.org/officeDocument/2006/relationships/customXml" Target="../ink/ink6963.xml"/><Relationship Id="rId39" Type="http://schemas.openxmlformats.org/officeDocument/2006/relationships/image" Target="../media/image813.png"/><Relationship Id="rId34" Type="http://schemas.openxmlformats.org/officeDocument/2006/relationships/customXml" Target="../ink/ink6971.xml"/><Relationship Id="rId50" Type="http://schemas.openxmlformats.org/officeDocument/2006/relationships/customXml" Target="../ink/ink6979.xml"/><Relationship Id="rId55" Type="http://schemas.openxmlformats.org/officeDocument/2006/relationships/image" Target="../media/image824.png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310.png"/><Relationship Id="rId42" Type="http://schemas.openxmlformats.org/officeDocument/2006/relationships/customXml" Target="../ink/ink445.xml"/><Relationship Id="rId63" Type="http://schemas.openxmlformats.org/officeDocument/2006/relationships/image" Target="../media/image3410.png"/><Relationship Id="rId84" Type="http://schemas.openxmlformats.org/officeDocument/2006/relationships/customXml" Target="../ink/ink466.xml"/><Relationship Id="rId138" Type="http://schemas.openxmlformats.org/officeDocument/2006/relationships/customXml" Target="../ink/ink493.xml"/><Relationship Id="rId107" Type="http://schemas.openxmlformats.org/officeDocument/2006/relationships/image" Target="../media/image56.png"/><Relationship Id="rId11" Type="http://schemas.openxmlformats.org/officeDocument/2006/relationships/image" Target="../media/image831.png"/><Relationship Id="rId32" Type="http://schemas.openxmlformats.org/officeDocument/2006/relationships/customXml" Target="../ink/ink440.xml"/><Relationship Id="rId53" Type="http://schemas.openxmlformats.org/officeDocument/2006/relationships/image" Target="../media/image2910.png"/><Relationship Id="rId74" Type="http://schemas.openxmlformats.org/officeDocument/2006/relationships/customXml" Target="../ink/ink461.xml"/><Relationship Id="rId128" Type="http://schemas.openxmlformats.org/officeDocument/2006/relationships/customXml" Target="../ink/ink488.xml"/><Relationship Id="rId5" Type="http://schemas.openxmlformats.org/officeDocument/2006/relationships/image" Target="../media/image5100.png"/><Relationship Id="rId90" Type="http://schemas.openxmlformats.org/officeDocument/2006/relationships/customXml" Target="../ink/ink469.xml"/><Relationship Id="rId95" Type="http://schemas.openxmlformats.org/officeDocument/2006/relationships/image" Target="../media/image5010.png"/><Relationship Id="rId22" Type="http://schemas.openxmlformats.org/officeDocument/2006/relationships/customXml" Target="../ink/ink435.xml"/><Relationship Id="rId27" Type="http://schemas.openxmlformats.org/officeDocument/2006/relationships/image" Target="../media/image1610.png"/><Relationship Id="rId43" Type="http://schemas.openxmlformats.org/officeDocument/2006/relationships/image" Target="../media/image2410.png"/><Relationship Id="rId48" Type="http://schemas.openxmlformats.org/officeDocument/2006/relationships/customXml" Target="../ink/ink448.xml"/><Relationship Id="rId64" Type="http://schemas.openxmlformats.org/officeDocument/2006/relationships/customXml" Target="../ink/ink456.xml"/><Relationship Id="rId69" Type="http://schemas.openxmlformats.org/officeDocument/2006/relationships/image" Target="../media/image3710.png"/><Relationship Id="rId113" Type="http://schemas.openxmlformats.org/officeDocument/2006/relationships/image" Target="../media/image59.png"/><Relationship Id="rId118" Type="http://schemas.openxmlformats.org/officeDocument/2006/relationships/customXml" Target="../ink/ink483.xml"/><Relationship Id="rId134" Type="http://schemas.openxmlformats.org/officeDocument/2006/relationships/customXml" Target="../ink/ink491.xml"/><Relationship Id="rId139" Type="http://schemas.openxmlformats.org/officeDocument/2006/relationships/image" Target="../media/image72.png"/><Relationship Id="rId80" Type="http://schemas.openxmlformats.org/officeDocument/2006/relationships/customXml" Target="../ink/ink464.xml"/><Relationship Id="rId85" Type="http://schemas.openxmlformats.org/officeDocument/2006/relationships/image" Target="../media/image4510.png"/><Relationship Id="rId12" Type="http://schemas.openxmlformats.org/officeDocument/2006/relationships/customXml" Target="../ink/ink430.xml"/><Relationship Id="rId17" Type="http://schemas.openxmlformats.org/officeDocument/2006/relationships/image" Target="../media/image1110.png"/><Relationship Id="rId33" Type="http://schemas.openxmlformats.org/officeDocument/2006/relationships/image" Target="../media/image1910.png"/><Relationship Id="rId38" Type="http://schemas.openxmlformats.org/officeDocument/2006/relationships/customXml" Target="../ink/ink443.xml"/><Relationship Id="rId59" Type="http://schemas.openxmlformats.org/officeDocument/2006/relationships/image" Target="../media/image3210.png"/><Relationship Id="rId103" Type="http://schemas.openxmlformats.org/officeDocument/2006/relationships/image" Target="../media/image54.png"/><Relationship Id="rId108" Type="http://schemas.openxmlformats.org/officeDocument/2006/relationships/customXml" Target="../ink/ink478.xml"/><Relationship Id="rId124" Type="http://schemas.openxmlformats.org/officeDocument/2006/relationships/customXml" Target="../ink/ink486.xml"/><Relationship Id="rId129" Type="http://schemas.openxmlformats.org/officeDocument/2006/relationships/image" Target="../media/image67.png"/><Relationship Id="rId54" Type="http://schemas.openxmlformats.org/officeDocument/2006/relationships/customXml" Target="../ink/ink451.xml"/><Relationship Id="rId70" Type="http://schemas.openxmlformats.org/officeDocument/2006/relationships/customXml" Target="../ink/ink459.xml"/><Relationship Id="rId75" Type="http://schemas.openxmlformats.org/officeDocument/2006/relationships/image" Target="../media/image4010.png"/><Relationship Id="rId91" Type="http://schemas.openxmlformats.org/officeDocument/2006/relationships/image" Target="../media/image4810.png"/><Relationship Id="rId96" Type="http://schemas.openxmlformats.org/officeDocument/2006/relationships/customXml" Target="../ink/ink472.xml"/><Relationship Id="rId140" Type="http://schemas.openxmlformats.org/officeDocument/2006/relationships/customXml" Target="../ink/ink494.xml"/><Relationship Id="rId145" Type="http://schemas.openxmlformats.org/officeDocument/2006/relationships/image" Target="../media/image7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7.xml"/><Relationship Id="rId23" Type="http://schemas.openxmlformats.org/officeDocument/2006/relationships/image" Target="../media/image1410.png"/><Relationship Id="rId28" Type="http://schemas.openxmlformats.org/officeDocument/2006/relationships/customXml" Target="../ink/ink438.xml"/><Relationship Id="rId49" Type="http://schemas.openxmlformats.org/officeDocument/2006/relationships/image" Target="../media/image2710.png"/><Relationship Id="rId114" Type="http://schemas.openxmlformats.org/officeDocument/2006/relationships/customXml" Target="../ink/ink481.xml"/><Relationship Id="rId119" Type="http://schemas.openxmlformats.org/officeDocument/2006/relationships/image" Target="../media/image62.png"/><Relationship Id="rId44" Type="http://schemas.openxmlformats.org/officeDocument/2006/relationships/customXml" Target="../ink/ink446.xml"/><Relationship Id="rId60" Type="http://schemas.openxmlformats.org/officeDocument/2006/relationships/customXml" Target="../ink/ink454.xml"/><Relationship Id="rId65" Type="http://schemas.openxmlformats.org/officeDocument/2006/relationships/image" Target="../media/image3510.png"/><Relationship Id="rId81" Type="http://schemas.openxmlformats.org/officeDocument/2006/relationships/image" Target="../media/image4310.png"/><Relationship Id="rId86" Type="http://schemas.openxmlformats.org/officeDocument/2006/relationships/customXml" Target="../ink/ink467.xml"/><Relationship Id="rId130" Type="http://schemas.openxmlformats.org/officeDocument/2006/relationships/customXml" Target="../ink/ink489.xml"/><Relationship Id="rId135" Type="http://schemas.openxmlformats.org/officeDocument/2006/relationships/image" Target="../media/image70.png"/><Relationship Id="rId13" Type="http://schemas.openxmlformats.org/officeDocument/2006/relationships/image" Target="../media/image910.png"/><Relationship Id="rId18" Type="http://schemas.openxmlformats.org/officeDocument/2006/relationships/customXml" Target="../ink/ink433.xml"/><Relationship Id="rId39" Type="http://schemas.openxmlformats.org/officeDocument/2006/relationships/image" Target="../media/image2210.png"/><Relationship Id="rId109" Type="http://schemas.openxmlformats.org/officeDocument/2006/relationships/image" Target="../media/image57.png"/><Relationship Id="rId34" Type="http://schemas.openxmlformats.org/officeDocument/2006/relationships/customXml" Target="../ink/ink441.xml"/><Relationship Id="rId50" Type="http://schemas.openxmlformats.org/officeDocument/2006/relationships/customXml" Target="../ink/ink449.xml"/><Relationship Id="rId55" Type="http://schemas.openxmlformats.org/officeDocument/2006/relationships/image" Target="../media/image3010.png"/><Relationship Id="rId76" Type="http://schemas.openxmlformats.org/officeDocument/2006/relationships/customXml" Target="../ink/ink462.xml"/><Relationship Id="rId97" Type="http://schemas.openxmlformats.org/officeDocument/2006/relationships/image" Target="../media/image51.png"/><Relationship Id="rId104" Type="http://schemas.openxmlformats.org/officeDocument/2006/relationships/customXml" Target="../ink/ink476.xml"/><Relationship Id="rId120" Type="http://schemas.openxmlformats.org/officeDocument/2006/relationships/customXml" Target="../ink/ink484.xml"/><Relationship Id="rId125" Type="http://schemas.openxmlformats.org/officeDocument/2006/relationships/image" Target="../media/image65.png"/><Relationship Id="rId141" Type="http://schemas.openxmlformats.org/officeDocument/2006/relationships/image" Target="../media/image73.png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92" Type="http://schemas.openxmlformats.org/officeDocument/2006/relationships/customXml" Target="../ink/ink470.xml"/><Relationship Id="rId2" Type="http://schemas.openxmlformats.org/officeDocument/2006/relationships/customXml" Target="../ink/ink425.xml"/><Relationship Id="rId29" Type="http://schemas.openxmlformats.org/officeDocument/2006/relationships/image" Target="../media/image1710.png"/><Relationship Id="rId24" Type="http://schemas.openxmlformats.org/officeDocument/2006/relationships/customXml" Target="../ink/ink436.xml"/><Relationship Id="rId40" Type="http://schemas.openxmlformats.org/officeDocument/2006/relationships/customXml" Target="../ink/ink444.xml"/><Relationship Id="rId45" Type="http://schemas.openxmlformats.org/officeDocument/2006/relationships/image" Target="../media/image2510.png"/><Relationship Id="rId66" Type="http://schemas.openxmlformats.org/officeDocument/2006/relationships/customXml" Target="../ink/ink457.xml"/><Relationship Id="rId87" Type="http://schemas.openxmlformats.org/officeDocument/2006/relationships/image" Target="../media/image4610.png"/><Relationship Id="rId110" Type="http://schemas.openxmlformats.org/officeDocument/2006/relationships/customXml" Target="../ink/ink479.xml"/><Relationship Id="rId115" Type="http://schemas.openxmlformats.org/officeDocument/2006/relationships/image" Target="../media/image60.png"/><Relationship Id="rId131" Type="http://schemas.openxmlformats.org/officeDocument/2006/relationships/image" Target="../media/image68.png"/><Relationship Id="rId136" Type="http://schemas.openxmlformats.org/officeDocument/2006/relationships/customXml" Target="../ink/ink492.xml"/><Relationship Id="rId61" Type="http://schemas.openxmlformats.org/officeDocument/2006/relationships/image" Target="../media/image3310.png"/><Relationship Id="rId82" Type="http://schemas.openxmlformats.org/officeDocument/2006/relationships/customXml" Target="../ink/ink465.xml"/><Relationship Id="rId19" Type="http://schemas.openxmlformats.org/officeDocument/2006/relationships/image" Target="../media/image1210.png"/><Relationship Id="rId14" Type="http://schemas.openxmlformats.org/officeDocument/2006/relationships/customXml" Target="../ink/ink431.xml"/><Relationship Id="rId30" Type="http://schemas.openxmlformats.org/officeDocument/2006/relationships/customXml" Target="../ink/ink439.xml"/><Relationship Id="rId35" Type="http://schemas.openxmlformats.org/officeDocument/2006/relationships/image" Target="../media/image2010.png"/><Relationship Id="rId56" Type="http://schemas.openxmlformats.org/officeDocument/2006/relationships/customXml" Target="../ink/ink452.xml"/><Relationship Id="rId77" Type="http://schemas.openxmlformats.org/officeDocument/2006/relationships/image" Target="../media/image4110.png"/><Relationship Id="rId100" Type="http://schemas.openxmlformats.org/officeDocument/2006/relationships/customXml" Target="../ink/ink474.xml"/><Relationship Id="rId105" Type="http://schemas.openxmlformats.org/officeDocument/2006/relationships/image" Target="../media/image55.png"/><Relationship Id="rId126" Type="http://schemas.openxmlformats.org/officeDocument/2006/relationships/customXml" Target="../ink/ink487.xml"/><Relationship Id="rId8" Type="http://schemas.openxmlformats.org/officeDocument/2006/relationships/customXml" Target="../ink/ink428.xml"/><Relationship Id="rId51" Type="http://schemas.openxmlformats.org/officeDocument/2006/relationships/image" Target="../media/image2810.png"/><Relationship Id="rId72" Type="http://schemas.openxmlformats.org/officeDocument/2006/relationships/customXml" Target="../ink/ink460.xml"/><Relationship Id="rId93" Type="http://schemas.openxmlformats.org/officeDocument/2006/relationships/image" Target="../media/image4910.png"/><Relationship Id="rId98" Type="http://schemas.openxmlformats.org/officeDocument/2006/relationships/customXml" Target="../ink/ink473.xml"/><Relationship Id="rId121" Type="http://schemas.openxmlformats.org/officeDocument/2006/relationships/image" Target="../media/image63.png"/><Relationship Id="rId142" Type="http://schemas.openxmlformats.org/officeDocument/2006/relationships/customXml" Target="../ink/ink495.xml"/><Relationship Id="rId3" Type="http://schemas.openxmlformats.org/officeDocument/2006/relationships/image" Target="../media/image4100.png"/><Relationship Id="rId25" Type="http://schemas.openxmlformats.org/officeDocument/2006/relationships/image" Target="../media/image1510.png"/><Relationship Id="rId46" Type="http://schemas.openxmlformats.org/officeDocument/2006/relationships/customXml" Target="../ink/ink447.xml"/><Relationship Id="rId67" Type="http://schemas.openxmlformats.org/officeDocument/2006/relationships/image" Target="../media/image3610.png"/><Relationship Id="rId116" Type="http://schemas.openxmlformats.org/officeDocument/2006/relationships/customXml" Target="../ink/ink482.xml"/><Relationship Id="rId137" Type="http://schemas.openxmlformats.org/officeDocument/2006/relationships/image" Target="../media/image71.png"/><Relationship Id="rId20" Type="http://schemas.openxmlformats.org/officeDocument/2006/relationships/customXml" Target="../ink/ink434.xml"/><Relationship Id="rId41" Type="http://schemas.openxmlformats.org/officeDocument/2006/relationships/image" Target="../media/image2310.png"/><Relationship Id="rId62" Type="http://schemas.openxmlformats.org/officeDocument/2006/relationships/customXml" Target="../ink/ink455.xml"/><Relationship Id="rId83" Type="http://schemas.openxmlformats.org/officeDocument/2006/relationships/image" Target="../media/image4410.png"/><Relationship Id="rId88" Type="http://schemas.openxmlformats.org/officeDocument/2006/relationships/customXml" Target="../ink/ink468.xml"/><Relationship Id="rId111" Type="http://schemas.openxmlformats.org/officeDocument/2006/relationships/image" Target="../media/image58.png"/><Relationship Id="rId132" Type="http://schemas.openxmlformats.org/officeDocument/2006/relationships/customXml" Target="../ink/ink490.xml"/><Relationship Id="rId15" Type="http://schemas.openxmlformats.org/officeDocument/2006/relationships/image" Target="../media/image1010.png"/><Relationship Id="rId36" Type="http://schemas.openxmlformats.org/officeDocument/2006/relationships/customXml" Target="../ink/ink442.xml"/><Relationship Id="rId57" Type="http://schemas.openxmlformats.org/officeDocument/2006/relationships/image" Target="../media/image3110.png"/><Relationship Id="rId106" Type="http://schemas.openxmlformats.org/officeDocument/2006/relationships/customXml" Target="../ink/ink477.xml"/><Relationship Id="rId127" Type="http://schemas.openxmlformats.org/officeDocument/2006/relationships/image" Target="../media/image66.png"/><Relationship Id="rId10" Type="http://schemas.openxmlformats.org/officeDocument/2006/relationships/customXml" Target="../ink/ink429.xml"/><Relationship Id="rId31" Type="http://schemas.openxmlformats.org/officeDocument/2006/relationships/image" Target="../media/image1810.png"/><Relationship Id="rId52" Type="http://schemas.openxmlformats.org/officeDocument/2006/relationships/customXml" Target="../ink/ink450.xml"/><Relationship Id="rId73" Type="http://schemas.openxmlformats.org/officeDocument/2006/relationships/image" Target="../media/image3910.png"/><Relationship Id="rId78" Type="http://schemas.openxmlformats.org/officeDocument/2006/relationships/customXml" Target="../ink/ink463.xml"/><Relationship Id="rId94" Type="http://schemas.openxmlformats.org/officeDocument/2006/relationships/customXml" Target="../ink/ink471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485.xml"/><Relationship Id="rId143" Type="http://schemas.openxmlformats.org/officeDocument/2006/relationships/image" Target="../media/image74.png"/><Relationship Id="rId4" Type="http://schemas.openxmlformats.org/officeDocument/2006/relationships/customXml" Target="../ink/ink426.xml"/><Relationship Id="rId9" Type="http://schemas.openxmlformats.org/officeDocument/2006/relationships/image" Target="../media/image7100.png"/><Relationship Id="rId26" Type="http://schemas.openxmlformats.org/officeDocument/2006/relationships/customXml" Target="../ink/ink437.xml"/><Relationship Id="rId47" Type="http://schemas.openxmlformats.org/officeDocument/2006/relationships/image" Target="../media/image2610.png"/><Relationship Id="rId68" Type="http://schemas.openxmlformats.org/officeDocument/2006/relationships/customXml" Target="../ink/ink458.xml"/><Relationship Id="rId89" Type="http://schemas.openxmlformats.org/officeDocument/2006/relationships/image" Target="../media/image4710.png"/><Relationship Id="rId112" Type="http://schemas.openxmlformats.org/officeDocument/2006/relationships/customXml" Target="../ink/ink480.xml"/><Relationship Id="rId133" Type="http://schemas.openxmlformats.org/officeDocument/2006/relationships/image" Target="../media/image69.png"/><Relationship Id="rId16" Type="http://schemas.openxmlformats.org/officeDocument/2006/relationships/customXml" Target="../ink/ink432.xml"/><Relationship Id="rId37" Type="http://schemas.openxmlformats.org/officeDocument/2006/relationships/image" Target="../media/image2110.png"/><Relationship Id="rId58" Type="http://schemas.openxmlformats.org/officeDocument/2006/relationships/customXml" Target="../ink/ink453.xml"/><Relationship Id="rId79" Type="http://schemas.openxmlformats.org/officeDocument/2006/relationships/image" Target="../media/image4210.png"/><Relationship Id="rId102" Type="http://schemas.openxmlformats.org/officeDocument/2006/relationships/customXml" Target="../ink/ink475.xml"/><Relationship Id="rId123" Type="http://schemas.openxmlformats.org/officeDocument/2006/relationships/image" Target="../media/image64.png"/><Relationship Id="rId144" Type="http://schemas.openxmlformats.org/officeDocument/2006/relationships/customXml" Target="../ink/ink496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310.png"/><Relationship Id="rId42" Type="http://schemas.openxmlformats.org/officeDocument/2006/relationships/customXml" Target="../ink/ink517.xml"/><Relationship Id="rId63" Type="http://schemas.openxmlformats.org/officeDocument/2006/relationships/image" Target="../media/image3410.png"/><Relationship Id="rId84" Type="http://schemas.openxmlformats.org/officeDocument/2006/relationships/customXml" Target="../ink/ink538.xml"/><Relationship Id="rId138" Type="http://schemas.openxmlformats.org/officeDocument/2006/relationships/customXml" Target="../ink/ink565.xml"/><Relationship Id="rId107" Type="http://schemas.openxmlformats.org/officeDocument/2006/relationships/image" Target="../media/image56.png"/><Relationship Id="rId11" Type="http://schemas.openxmlformats.org/officeDocument/2006/relationships/image" Target="../media/image831.png"/><Relationship Id="rId32" Type="http://schemas.openxmlformats.org/officeDocument/2006/relationships/customXml" Target="../ink/ink512.xml"/><Relationship Id="rId53" Type="http://schemas.openxmlformats.org/officeDocument/2006/relationships/image" Target="../media/image2910.png"/><Relationship Id="rId74" Type="http://schemas.openxmlformats.org/officeDocument/2006/relationships/customXml" Target="../ink/ink533.xml"/><Relationship Id="rId128" Type="http://schemas.openxmlformats.org/officeDocument/2006/relationships/customXml" Target="../ink/ink560.xml"/><Relationship Id="rId149" Type="http://schemas.openxmlformats.org/officeDocument/2006/relationships/image" Target="../media/image77.png"/><Relationship Id="rId5" Type="http://schemas.openxmlformats.org/officeDocument/2006/relationships/image" Target="../media/image5100.png"/><Relationship Id="rId95" Type="http://schemas.openxmlformats.org/officeDocument/2006/relationships/image" Target="../media/image5010.png"/><Relationship Id="rId22" Type="http://schemas.openxmlformats.org/officeDocument/2006/relationships/customXml" Target="../ink/ink507.xml"/><Relationship Id="rId27" Type="http://schemas.openxmlformats.org/officeDocument/2006/relationships/image" Target="../media/image1610.png"/><Relationship Id="rId43" Type="http://schemas.openxmlformats.org/officeDocument/2006/relationships/image" Target="../media/image2410.png"/><Relationship Id="rId48" Type="http://schemas.openxmlformats.org/officeDocument/2006/relationships/customXml" Target="../ink/ink520.xml"/><Relationship Id="rId64" Type="http://schemas.openxmlformats.org/officeDocument/2006/relationships/customXml" Target="../ink/ink528.xml"/><Relationship Id="rId69" Type="http://schemas.openxmlformats.org/officeDocument/2006/relationships/image" Target="../media/image3710.png"/><Relationship Id="rId113" Type="http://schemas.openxmlformats.org/officeDocument/2006/relationships/image" Target="../media/image59.png"/><Relationship Id="rId118" Type="http://schemas.openxmlformats.org/officeDocument/2006/relationships/customXml" Target="../ink/ink555.xml"/><Relationship Id="rId134" Type="http://schemas.openxmlformats.org/officeDocument/2006/relationships/customXml" Target="../ink/ink563.xml"/><Relationship Id="rId139" Type="http://schemas.openxmlformats.org/officeDocument/2006/relationships/image" Target="../media/image72.png"/><Relationship Id="rId80" Type="http://schemas.openxmlformats.org/officeDocument/2006/relationships/customXml" Target="../ink/ink536.xml"/><Relationship Id="rId85" Type="http://schemas.openxmlformats.org/officeDocument/2006/relationships/image" Target="../media/image4510.png"/><Relationship Id="rId12" Type="http://schemas.openxmlformats.org/officeDocument/2006/relationships/customXml" Target="../ink/ink502.xml"/><Relationship Id="rId17" Type="http://schemas.openxmlformats.org/officeDocument/2006/relationships/image" Target="../media/image1110.png"/><Relationship Id="rId33" Type="http://schemas.openxmlformats.org/officeDocument/2006/relationships/image" Target="../media/image1910.png"/><Relationship Id="rId38" Type="http://schemas.openxmlformats.org/officeDocument/2006/relationships/customXml" Target="../ink/ink515.xml"/><Relationship Id="rId59" Type="http://schemas.openxmlformats.org/officeDocument/2006/relationships/image" Target="../media/image3210.png"/><Relationship Id="rId103" Type="http://schemas.openxmlformats.org/officeDocument/2006/relationships/image" Target="../media/image54.png"/><Relationship Id="rId108" Type="http://schemas.openxmlformats.org/officeDocument/2006/relationships/customXml" Target="../ink/ink550.xml"/><Relationship Id="rId124" Type="http://schemas.openxmlformats.org/officeDocument/2006/relationships/customXml" Target="../ink/ink558.xml"/><Relationship Id="rId129" Type="http://schemas.openxmlformats.org/officeDocument/2006/relationships/image" Target="../media/image67.png"/><Relationship Id="rId54" Type="http://schemas.openxmlformats.org/officeDocument/2006/relationships/customXml" Target="../ink/ink523.xml"/><Relationship Id="rId70" Type="http://schemas.openxmlformats.org/officeDocument/2006/relationships/customXml" Target="../ink/ink531.xml"/><Relationship Id="rId75" Type="http://schemas.openxmlformats.org/officeDocument/2006/relationships/image" Target="../media/image4010.png"/><Relationship Id="rId91" Type="http://schemas.openxmlformats.org/officeDocument/2006/relationships/image" Target="../media/image4810.png"/><Relationship Id="rId96" Type="http://schemas.openxmlformats.org/officeDocument/2006/relationships/customXml" Target="../ink/ink544.xml"/><Relationship Id="rId140" Type="http://schemas.openxmlformats.org/officeDocument/2006/relationships/customXml" Target="../ink/ink566.xml"/><Relationship Id="rId145" Type="http://schemas.openxmlformats.org/officeDocument/2006/relationships/image" Target="../media/image7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9.xml"/><Relationship Id="rId23" Type="http://schemas.openxmlformats.org/officeDocument/2006/relationships/image" Target="../media/image1410.png"/><Relationship Id="rId28" Type="http://schemas.openxmlformats.org/officeDocument/2006/relationships/customXml" Target="../ink/ink510.xml"/><Relationship Id="rId49" Type="http://schemas.openxmlformats.org/officeDocument/2006/relationships/image" Target="../media/image2710.png"/><Relationship Id="rId114" Type="http://schemas.openxmlformats.org/officeDocument/2006/relationships/customXml" Target="../ink/ink553.xml"/><Relationship Id="rId119" Type="http://schemas.openxmlformats.org/officeDocument/2006/relationships/image" Target="../media/image62.png"/><Relationship Id="rId44" Type="http://schemas.openxmlformats.org/officeDocument/2006/relationships/customXml" Target="../ink/ink518.xml"/><Relationship Id="rId60" Type="http://schemas.openxmlformats.org/officeDocument/2006/relationships/customXml" Target="../ink/ink526.xml"/><Relationship Id="rId65" Type="http://schemas.openxmlformats.org/officeDocument/2006/relationships/image" Target="../media/image3510.png"/><Relationship Id="rId81" Type="http://schemas.openxmlformats.org/officeDocument/2006/relationships/image" Target="../media/image4310.png"/><Relationship Id="rId86" Type="http://schemas.openxmlformats.org/officeDocument/2006/relationships/customXml" Target="../ink/ink539.xml"/><Relationship Id="rId130" Type="http://schemas.openxmlformats.org/officeDocument/2006/relationships/customXml" Target="../ink/ink561.xml"/><Relationship Id="rId135" Type="http://schemas.openxmlformats.org/officeDocument/2006/relationships/image" Target="../media/image70.png"/><Relationship Id="rId13" Type="http://schemas.openxmlformats.org/officeDocument/2006/relationships/image" Target="../media/image910.png"/><Relationship Id="rId18" Type="http://schemas.openxmlformats.org/officeDocument/2006/relationships/customXml" Target="../ink/ink505.xml"/><Relationship Id="rId39" Type="http://schemas.openxmlformats.org/officeDocument/2006/relationships/image" Target="../media/image2210.png"/><Relationship Id="rId109" Type="http://schemas.openxmlformats.org/officeDocument/2006/relationships/image" Target="../media/image57.png"/><Relationship Id="rId34" Type="http://schemas.openxmlformats.org/officeDocument/2006/relationships/customXml" Target="../ink/ink513.xml"/><Relationship Id="rId50" Type="http://schemas.openxmlformats.org/officeDocument/2006/relationships/customXml" Target="../ink/ink521.xml"/><Relationship Id="rId55" Type="http://schemas.openxmlformats.org/officeDocument/2006/relationships/image" Target="../media/image3010.png"/><Relationship Id="rId76" Type="http://schemas.openxmlformats.org/officeDocument/2006/relationships/customXml" Target="../ink/ink534.xml"/><Relationship Id="rId97" Type="http://schemas.openxmlformats.org/officeDocument/2006/relationships/image" Target="../media/image51.png"/><Relationship Id="rId104" Type="http://schemas.openxmlformats.org/officeDocument/2006/relationships/customXml" Target="../ink/ink548.xml"/><Relationship Id="rId120" Type="http://schemas.openxmlformats.org/officeDocument/2006/relationships/customXml" Target="../ink/ink556.xml"/><Relationship Id="rId125" Type="http://schemas.openxmlformats.org/officeDocument/2006/relationships/image" Target="../media/image65.png"/><Relationship Id="rId141" Type="http://schemas.openxmlformats.org/officeDocument/2006/relationships/image" Target="../media/image73.png"/><Relationship Id="rId146" Type="http://schemas.openxmlformats.org/officeDocument/2006/relationships/customXml" Target="../ink/ink569.xml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92" Type="http://schemas.openxmlformats.org/officeDocument/2006/relationships/customXml" Target="../ink/ink542.xml"/><Relationship Id="rId2" Type="http://schemas.openxmlformats.org/officeDocument/2006/relationships/customXml" Target="../ink/ink497.xml"/><Relationship Id="rId29" Type="http://schemas.openxmlformats.org/officeDocument/2006/relationships/image" Target="../media/image1710.png"/><Relationship Id="rId24" Type="http://schemas.openxmlformats.org/officeDocument/2006/relationships/customXml" Target="../ink/ink508.xml"/><Relationship Id="rId40" Type="http://schemas.openxmlformats.org/officeDocument/2006/relationships/customXml" Target="../ink/ink516.xml"/><Relationship Id="rId45" Type="http://schemas.openxmlformats.org/officeDocument/2006/relationships/image" Target="../media/image2510.png"/><Relationship Id="rId66" Type="http://schemas.openxmlformats.org/officeDocument/2006/relationships/customXml" Target="../ink/ink529.xml"/><Relationship Id="rId87" Type="http://schemas.openxmlformats.org/officeDocument/2006/relationships/image" Target="../media/image4610.png"/><Relationship Id="rId110" Type="http://schemas.openxmlformats.org/officeDocument/2006/relationships/customXml" Target="../ink/ink551.xml"/><Relationship Id="rId115" Type="http://schemas.openxmlformats.org/officeDocument/2006/relationships/image" Target="../media/image60.png"/><Relationship Id="rId131" Type="http://schemas.openxmlformats.org/officeDocument/2006/relationships/image" Target="../media/image68.png"/><Relationship Id="rId136" Type="http://schemas.openxmlformats.org/officeDocument/2006/relationships/customXml" Target="../ink/ink564.xml"/><Relationship Id="rId61" Type="http://schemas.openxmlformats.org/officeDocument/2006/relationships/image" Target="../media/image3310.png"/><Relationship Id="rId82" Type="http://schemas.openxmlformats.org/officeDocument/2006/relationships/customXml" Target="../ink/ink537.xml"/><Relationship Id="rId19" Type="http://schemas.openxmlformats.org/officeDocument/2006/relationships/image" Target="../media/image1210.png"/><Relationship Id="rId14" Type="http://schemas.openxmlformats.org/officeDocument/2006/relationships/customXml" Target="../ink/ink503.xml"/><Relationship Id="rId30" Type="http://schemas.openxmlformats.org/officeDocument/2006/relationships/customXml" Target="../ink/ink511.xml"/><Relationship Id="rId35" Type="http://schemas.openxmlformats.org/officeDocument/2006/relationships/image" Target="../media/image2010.png"/><Relationship Id="rId56" Type="http://schemas.openxmlformats.org/officeDocument/2006/relationships/customXml" Target="../ink/ink524.xml"/><Relationship Id="rId77" Type="http://schemas.openxmlformats.org/officeDocument/2006/relationships/image" Target="../media/image4110.png"/><Relationship Id="rId100" Type="http://schemas.openxmlformats.org/officeDocument/2006/relationships/customXml" Target="../ink/ink546.xml"/><Relationship Id="rId105" Type="http://schemas.openxmlformats.org/officeDocument/2006/relationships/image" Target="../media/image55.png"/><Relationship Id="rId126" Type="http://schemas.openxmlformats.org/officeDocument/2006/relationships/customXml" Target="../ink/ink559.xml"/><Relationship Id="rId147" Type="http://schemas.openxmlformats.org/officeDocument/2006/relationships/image" Target="../media/image76.png"/><Relationship Id="rId8" Type="http://schemas.openxmlformats.org/officeDocument/2006/relationships/customXml" Target="../ink/ink500.xml"/><Relationship Id="rId51" Type="http://schemas.openxmlformats.org/officeDocument/2006/relationships/image" Target="../media/image2810.png"/><Relationship Id="rId72" Type="http://schemas.openxmlformats.org/officeDocument/2006/relationships/customXml" Target="../ink/ink532.xml"/><Relationship Id="rId93" Type="http://schemas.openxmlformats.org/officeDocument/2006/relationships/image" Target="../media/image4910.png"/><Relationship Id="rId98" Type="http://schemas.openxmlformats.org/officeDocument/2006/relationships/customXml" Target="../ink/ink545.xml"/><Relationship Id="rId121" Type="http://schemas.openxmlformats.org/officeDocument/2006/relationships/image" Target="../media/image63.png"/><Relationship Id="rId142" Type="http://schemas.openxmlformats.org/officeDocument/2006/relationships/customXml" Target="../ink/ink567.xml"/><Relationship Id="rId3" Type="http://schemas.openxmlformats.org/officeDocument/2006/relationships/image" Target="../media/image4100.png"/><Relationship Id="rId25" Type="http://schemas.openxmlformats.org/officeDocument/2006/relationships/image" Target="../media/image1510.png"/><Relationship Id="rId46" Type="http://schemas.openxmlformats.org/officeDocument/2006/relationships/customXml" Target="../ink/ink519.xml"/><Relationship Id="rId67" Type="http://schemas.openxmlformats.org/officeDocument/2006/relationships/image" Target="../media/image3610.png"/><Relationship Id="rId116" Type="http://schemas.openxmlformats.org/officeDocument/2006/relationships/customXml" Target="../ink/ink554.xml"/><Relationship Id="rId137" Type="http://schemas.openxmlformats.org/officeDocument/2006/relationships/image" Target="../media/image71.png"/><Relationship Id="rId20" Type="http://schemas.openxmlformats.org/officeDocument/2006/relationships/customXml" Target="../ink/ink506.xml"/><Relationship Id="rId41" Type="http://schemas.openxmlformats.org/officeDocument/2006/relationships/image" Target="../media/image2310.png"/><Relationship Id="rId62" Type="http://schemas.openxmlformats.org/officeDocument/2006/relationships/customXml" Target="../ink/ink527.xml"/><Relationship Id="rId83" Type="http://schemas.openxmlformats.org/officeDocument/2006/relationships/image" Target="../media/image4410.png"/><Relationship Id="rId88" Type="http://schemas.openxmlformats.org/officeDocument/2006/relationships/customXml" Target="../ink/ink540.xml"/><Relationship Id="rId111" Type="http://schemas.openxmlformats.org/officeDocument/2006/relationships/image" Target="../media/image58.png"/><Relationship Id="rId132" Type="http://schemas.openxmlformats.org/officeDocument/2006/relationships/customXml" Target="../ink/ink562.xml"/><Relationship Id="rId15" Type="http://schemas.openxmlformats.org/officeDocument/2006/relationships/image" Target="../media/image1010.png"/><Relationship Id="rId36" Type="http://schemas.openxmlformats.org/officeDocument/2006/relationships/customXml" Target="../ink/ink514.xml"/><Relationship Id="rId57" Type="http://schemas.openxmlformats.org/officeDocument/2006/relationships/image" Target="../media/image3110.png"/><Relationship Id="rId106" Type="http://schemas.openxmlformats.org/officeDocument/2006/relationships/customXml" Target="../ink/ink549.xml"/><Relationship Id="rId127" Type="http://schemas.openxmlformats.org/officeDocument/2006/relationships/image" Target="../media/image66.png"/><Relationship Id="rId10" Type="http://schemas.openxmlformats.org/officeDocument/2006/relationships/customXml" Target="../ink/ink501.xml"/><Relationship Id="rId31" Type="http://schemas.openxmlformats.org/officeDocument/2006/relationships/image" Target="../media/image1810.png"/><Relationship Id="rId52" Type="http://schemas.openxmlformats.org/officeDocument/2006/relationships/customXml" Target="../ink/ink522.xml"/><Relationship Id="rId73" Type="http://schemas.openxmlformats.org/officeDocument/2006/relationships/image" Target="../media/image3910.png"/><Relationship Id="rId78" Type="http://schemas.openxmlformats.org/officeDocument/2006/relationships/customXml" Target="../ink/ink535.xml"/><Relationship Id="rId94" Type="http://schemas.openxmlformats.org/officeDocument/2006/relationships/customXml" Target="../ink/ink543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557.xml"/><Relationship Id="rId143" Type="http://schemas.openxmlformats.org/officeDocument/2006/relationships/image" Target="../media/image74.png"/><Relationship Id="rId148" Type="http://schemas.openxmlformats.org/officeDocument/2006/relationships/customXml" Target="../ink/ink570.xml"/><Relationship Id="rId4" Type="http://schemas.openxmlformats.org/officeDocument/2006/relationships/customXml" Target="../ink/ink498.xml"/><Relationship Id="rId9" Type="http://schemas.openxmlformats.org/officeDocument/2006/relationships/image" Target="../media/image7100.png"/><Relationship Id="rId26" Type="http://schemas.openxmlformats.org/officeDocument/2006/relationships/customXml" Target="../ink/ink509.xml"/><Relationship Id="rId47" Type="http://schemas.openxmlformats.org/officeDocument/2006/relationships/image" Target="../media/image2610.png"/><Relationship Id="rId68" Type="http://schemas.openxmlformats.org/officeDocument/2006/relationships/customXml" Target="../ink/ink530.xml"/><Relationship Id="rId89" Type="http://schemas.openxmlformats.org/officeDocument/2006/relationships/image" Target="../media/image4710.png"/><Relationship Id="rId112" Type="http://schemas.openxmlformats.org/officeDocument/2006/relationships/customXml" Target="../ink/ink552.xml"/><Relationship Id="rId133" Type="http://schemas.openxmlformats.org/officeDocument/2006/relationships/image" Target="../media/image69.png"/><Relationship Id="rId16" Type="http://schemas.openxmlformats.org/officeDocument/2006/relationships/customXml" Target="../ink/ink504.xml"/><Relationship Id="rId37" Type="http://schemas.openxmlformats.org/officeDocument/2006/relationships/image" Target="../media/image2110.png"/><Relationship Id="rId58" Type="http://schemas.openxmlformats.org/officeDocument/2006/relationships/customXml" Target="../ink/ink525.xml"/><Relationship Id="rId79" Type="http://schemas.openxmlformats.org/officeDocument/2006/relationships/image" Target="../media/image4210.png"/><Relationship Id="rId102" Type="http://schemas.openxmlformats.org/officeDocument/2006/relationships/customXml" Target="../ink/ink547.xml"/><Relationship Id="rId123" Type="http://schemas.openxmlformats.org/officeDocument/2006/relationships/image" Target="../media/image64.png"/><Relationship Id="rId144" Type="http://schemas.openxmlformats.org/officeDocument/2006/relationships/customXml" Target="../ink/ink568.xml"/><Relationship Id="rId90" Type="http://schemas.openxmlformats.org/officeDocument/2006/relationships/customXml" Target="../ink/ink54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2.xml"/><Relationship Id="rId17" Type="http://schemas.openxmlformats.org/officeDocument/2006/relationships/image" Target="../media/image10.png"/><Relationship Id="rId2" Type="http://schemas.openxmlformats.org/officeDocument/2006/relationships/customXml" Target="../ink/ink7.xml"/><Relationship Id="rId16" Type="http://schemas.openxmlformats.org/officeDocument/2006/relationships/customXml" Target="../ink/ink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1.xml"/><Relationship Id="rId4" Type="http://schemas.openxmlformats.org/officeDocument/2006/relationships/customXml" Target="../ink/ink8.xml"/><Relationship Id="rId9" Type="http://schemas.openxmlformats.org/officeDocument/2006/relationships/image" Target="../media/image6.png"/><Relationship Id="rId14" Type="http://schemas.openxmlformats.org/officeDocument/2006/relationships/customXml" Target="../ink/ink13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310.png"/><Relationship Id="rId42" Type="http://schemas.openxmlformats.org/officeDocument/2006/relationships/customXml" Target="../ink/ink591.xml"/><Relationship Id="rId63" Type="http://schemas.openxmlformats.org/officeDocument/2006/relationships/image" Target="../media/image3410.png"/><Relationship Id="rId84" Type="http://schemas.openxmlformats.org/officeDocument/2006/relationships/customXml" Target="../ink/ink612.xml"/><Relationship Id="rId138" Type="http://schemas.openxmlformats.org/officeDocument/2006/relationships/customXml" Target="../ink/ink639.xml"/><Relationship Id="rId107" Type="http://schemas.openxmlformats.org/officeDocument/2006/relationships/image" Target="../media/image56.png"/><Relationship Id="rId11" Type="http://schemas.openxmlformats.org/officeDocument/2006/relationships/image" Target="../media/image831.png"/><Relationship Id="rId32" Type="http://schemas.openxmlformats.org/officeDocument/2006/relationships/customXml" Target="../ink/ink586.xml"/><Relationship Id="rId53" Type="http://schemas.openxmlformats.org/officeDocument/2006/relationships/image" Target="../media/image2910.png"/><Relationship Id="rId74" Type="http://schemas.openxmlformats.org/officeDocument/2006/relationships/customXml" Target="../ink/ink607.xml"/><Relationship Id="rId128" Type="http://schemas.openxmlformats.org/officeDocument/2006/relationships/customXml" Target="../ink/ink634.xml"/><Relationship Id="rId149" Type="http://schemas.openxmlformats.org/officeDocument/2006/relationships/image" Target="../media/image77.png"/><Relationship Id="rId5" Type="http://schemas.openxmlformats.org/officeDocument/2006/relationships/image" Target="../media/image5100.png"/><Relationship Id="rId95" Type="http://schemas.openxmlformats.org/officeDocument/2006/relationships/image" Target="../media/image5010.png"/><Relationship Id="rId22" Type="http://schemas.openxmlformats.org/officeDocument/2006/relationships/customXml" Target="../ink/ink581.xml"/><Relationship Id="rId27" Type="http://schemas.openxmlformats.org/officeDocument/2006/relationships/image" Target="../media/image1610.png"/><Relationship Id="rId43" Type="http://schemas.openxmlformats.org/officeDocument/2006/relationships/image" Target="../media/image2410.png"/><Relationship Id="rId48" Type="http://schemas.openxmlformats.org/officeDocument/2006/relationships/customXml" Target="../ink/ink594.xml"/><Relationship Id="rId64" Type="http://schemas.openxmlformats.org/officeDocument/2006/relationships/customXml" Target="../ink/ink602.xml"/><Relationship Id="rId69" Type="http://schemas.openxmlformats.org/officeDocument/2006/relationships/image" Target="../media/image3710.png"/><Relationship Id="rId113" Type="http://schemas.openxmlformats.org/officeDocument/2006/relationships/image" Target="../media/image59.png"/><Relationship Id="rId118" Type="http://schemas.openxmlformats.org/officeDocument/2006/relationships/customXml" Target="../ink/ink629.xml"/><Relationship Id="rId134" Type="http://schemas.openxmlformats.org/officeDocument/2006/relationships/customXml" Target="../ink/ink637.xml"/><Relationship Id="rId139" Type="http://schemas.openxmlformats.org/officeDocument/2006/relationships/image" Target="../media/image72.png"/><Relationship Id="rId80" Type="http://schemas.openxmlformats.org/officeDocument/2006/relationships/customXml" Target="../ink/ink610.xml"/><Relationship Id="rId85" Type="http://schemas.openxmlformats.org/officeDocument/2006/relationships/image" Target="../media/image4510.png"/><Relationship Id="rId150" Type="http://schemas.openxmlformats.org/officeDocument/2006/relationships/customXml" Target="../ink/ink645.xml"/><Relationship Id="rId155" Type="http://schemas.openxmlformats.org/officeDocument/2006/relationships/image" Target="../media/image80.png"/><Relationship Id="rId12" Type="http://schemas.openxmlformats.org/officeDocument/2006/relationships/customXml" Target="../ink/ink576.xml"/><Relationship Id="rId17" Type="http://schemas.openxmlformats.org/officeDocument/2006/relationships/image" Target="../media/image1110.png"/><Relationship Id="rId33" Type="http://schemas.openxmlformats.org/officeDocument/2006/relationships/image" Target="../media/image1910.png"/><Relationship Id="rId38" Type="http://schemas.openxmlformats.org/officeDocument/2006/relationships/customXml" Target="../ink/ink589.xml"/><Relationship Id="rId59" Type="http://schemas.openxmlformats.org/officeDocument/2006/relationships/image" Target="../media/image3210.png"/><Relationship Id="rId103" Type="http://schemas.openxmlformats.org/officeDocument/2006/relationships/image" Target="../media/image54.png"/><Relationship Id="rId108" Type="http://schemas.openxmlformats.org/officeDocument/2006/relationships/customXml" Target="../ink/ink624.xml"/><Relationship Id="rId124" Type="http://schemas.openxmlformats.org/officeDocument/2006/relationships/customXml" Target="../ink/ink632.xml"/><Relationship Id="rId129" Type="http://schemas.openxmlformats.org/officeDocument/2006/relationships/image" Target="../media/image67.png"/><Relationship Id="rId54" Type="http://schemas.openxmlformats.org/officeDocument/2006/relationships/customXml" Target="../ink/ink597.xml"/><Relationship Id="rId70" Type="http://schemas.openxmlformats.org/officeDocument/2006/relationships/customXml" Target="../ink/ink605.xml"/><Relationship Id="rId75" Type="http://schemas.openxmlformats.org/officeDocument/2006/relationships/image" Target="../media/image4010.png"/><Relationship Id="rId91" Type="http://schemas.openxmlformats.org/officeDocument/2006/relationships/image" Target="../media/image4810.png"/><Relationship Id="rId96" Type="http://schemas.openxmlformats.org/officeDocument/2006/relationships/customXml" Target="../ink/ink618.xml"/><Relationship Id="rId140" Type="http://schemas.openxmlformats.org/officeDocument/2006/relationships/customXml" Target="../ink/ink640.xml"/><Relationship Id="rId145" Type="http://schemas.openxmlformats.org/officeDocument/2006/relationships/image" Target="../media/image7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3.xml"/><Relationship Id="rId23" Type="http://schemas.openxmlformats.org/officeDocument/2006/relationships/image" Target="../media/image1410.png"/><Relationship Id="rId28" Type="http://schemas.openxmlformats.org/officeDocument/2006/relationships/customXml" Target="../ink/ink584.xml"/><Relationship Id="rId49" Type="http://schemas.openxmlformats.org/officeDocument/2006/relationships/image" Target="../media/image2710.png"/><Relationship Id="rId114" Type="http://schemas.openxmlformats.org/officeDocument/2006/relationships/customXml" Target="../ink/ink627.xml"/><Relationship Id="rId119" Type="http://schemas.openxmlformats.org/officeDocument/2006/relationships/image" Target="../media/image62.png"/><Relationship Id="rId44" Type="http://schemas.openxmlformats.org/officeDocument/2006/relationships/customXml" Target="../ink/ink592.xml"/><Relationship Id="rId60" Type="http://schemas.openxmlformats.org/officeDocument/2006/relationships/customXml" Target="../ink/ink600.xml"/><Relationship Id="rId65" Type="http://schemas.openxmlformats.org/officeDocument/2006/relationships/image" Target="../media/image3510.png"/><Relationship Id="rId81" Type="http://schemas.openxmlformats.org/officeDocument/2006/relationships/image" Target="../media/image4310.png"/><Relationship Id="rId86" Type="http://schemas.openxmlformats.org/officeDocument/2006/relationships/customXml" Target="../ink/ink613.xml"/><Relationship Id="rId130" Type="http://schemas.openxmlformats.org/officeDocument/2006/relationships/customXml" Target="../ink/ink635.xml"/><Relationship Id="rId135" Type="http://schemas.openxmlformats.org/officeDocument/2006/relationships/image" Target="../media/image70.png"/><Relationship Id="rId151" Type="http://schemas.openxmlformats.org/officeDocument/2006/relationships/image" Target="../media/image78.png"/><Relationship Id="rId13" Type="http://schemas.openxmlformats.org/officeDocument/2006/relationships/image" Target="../media/image910.png"/><Relationship Id="rId18" Type="http://schemas.openxmlformats.org/officeDocument/2006/relationships/customXml" Target="../ink/ink579.xml"/><Relationship Id="rId39" Type="http://schemas.openxmlformats.org/officeDocument/2006/relationships/image" Target="../media/image2210.png"/><Relationship Id="rId109" Type="http://schemas.openxmlformats.org/officeDocument/2006/relationships/image" Target="../media/image57.png"/><Relationship Id="rId34" Type="http://schemas.openxmlformats.org/officeDocument/2006/relationships/customXml" Target="../ink/ink587.xml"/><Relationship Id="rId50" Type="http://schemas.openxmlformats.org/officeDocument/2006/relationships/customXml" Target="../ink/ink595.xml"/><Relationship Id="rId55" Type="http://schemas.openxmlformats.org/officeDocument/2006/relationships/image" Target="../media/image3010.png"/><Relationship Id="rId76" Type="http://schemas.openxmlformats.org/officeDocument/2006/relationships/customXml" Target="../ink/ink608.xml"/><Relationship Id="rId97" Type="http://schemas.openxmlformats.org/officeDocument/2006/relationships/image" Target="../media/image51.png"/><Relationship Id="rId104" Type="http://schemas.openxmlformats.org/officeDocument/2006/relationships/customXml" Target="../ink/ink622.xml"/><Relationship Id="rId120" Type="http://schemas.openxmlformats.org/officeDocument/2006/relationships/customXml" Target="../ink/ink630.xml"/><Relationship Id="rId125" Type="http://schemas.openxmlformats.org/officeDocument/2006/relationships/image" Target="../media/image65.png"/><Relationship Id="rId141" Type="http://schemas.openxmlformats.org/officeDocument/2006/relationships/image" Target="../media/image73.png"/><Relationship Id="rId146" Type="http://schemas.openxmlformats.org/officeDocument/2006/relationships/customXml" Target="../ink/ink643.xml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92" Type="http://schemas.openxmlformats.org/officeDocument/2006/relationships/customXml" Target="../ink/ink616.xml"/><Relationship Id="rId2" Type="http://schemas.openxmlformats.org/officeDocument/2006/relationships/customXml" Target="../ink/ink571.xml"/><Relationship Id="rId29" Type="http://schemas.openxmlformats.org/officeDocument/2006/relationships/image" Target="../media/image1710.png"/><Relationship Id="rId24" Type="http://schemas.openxmlformats.org/officeDocument/2006/relationships/customXml" Target="../ink/ink582.xml"/><Relationship Id="rId40" Type="http://schemas.openxmlformats.org/officeDocument/2006/relationships/customXml" Target="../ink/ink590.xml"/><Relationship Id="rId45" Type="http://schemas.openxmlformats.org/officeDocument/2006/relationships/image" Target="../media/image2510.png"/><Relationship Id="rId66" Type="http://schemas.openxmlformats.org/officeDocument/2006/relationships/customXml" Target="../ink/ink603.xml"/><Relationship Id="rId87" Type="http://schemas.openxmlformats.org/officeDocument/2006/relationships/image" Target="../media/image4610.png"/><Relationship Id="rId110" Type="http://schemas.openxmlformats.org/officeDocument/2006/relationships/customXml" Target="../ink/ink625.xml"/><Relationship Id="rId115" Type="http://schemas.openxmlformats.org/officeDocument/2006/relationships/image" Target="../media/image60.png"/><Relationship Id="rId131" Type="http://schemas.openxmlformats.org/officeDocument/2006/relationships/image" Target="../media/image68.png"/><Relationship Id="rId136" Type="http://schemas.openxmlformats.org/officeDocument/2006/relationships/customXml" Target="../ink/ink638.xml"/><Relationship Id="rId61" Type="http://schemas.openxmlformats.org/officeDocument/2006/relationships/image" Target="../media/image3310.png"/><Relationship Id="rId82" Type="http://schemas.openxmlformats.org/officeDocument/2006/relationships/customXml" Target="../ink/ink611.xml"/><Relationship Id="rId152" Type="http://schemas.openxmlformats.org/officeDocument/2006/relationships/customXml" Target="../ink/ink646.xml"/><Relationship Id="rId19" Type="http://schemas.openxmlformats.org/officeDocument/2006/relationships/image" Target="../media/image1210.png"/><Relationship Id="rId14" Type="http://schemas.openxmlformats.org/officeDocument/2006/relationships/customXml" Target="../ink/ink577.xml"/><Relationship Id="rId30" Type="http://schemas.openxmlformats.org/officeDocument/2006/relationships/customXml" Target="../ink/ink585.xml"/><Relationship Id="rId35" Type="http://schemas.openxmlformats.org/officeDocument/2006/relationships/image" Target="../media/image2010.png"/><Relationship Id="rId56" Type="http://schemas.openxmlformats.org/officeDocument/2006/relationships/customXml" Target="../ink/ink598.xml"/><Relationship Id="rId77" Type="http://schemas.openxmlformats.org/officeDocument/2006/relationships/image" Target="../media/image4110.png"/><Relationship Id="rId100" Type="http://schemas.openxmlformats.org/officeDocument/2006/relationships/customXml" Target="../ink/ink620.xml"/><Relationship Id="rId105" Type="http://schemas.openxmlformats.org/officeDocument/2006/relationships/image" Target="../media/image55.png"/><Relationship Id="rId126" Type="http://schemas.openxmlformats.org/officeDocument/2006/relationships/customXml" Target="../ink/ink633.xml"/><Relationship Id="rId147" Type="http://schemas.openxmlformats.org/officeDocument/2006/relationships/image" Target="../media/image76.png"/><Relationship Id="rId8" Type="http://schemas.openxmlformats.org/officeDocument/2006/relationships/customXml" Target="../ink/ink574.xml"/><Relationship Id="rId51" Type="http://schemas.openxmlformats.org/officeDocument/2006/relationships/image" Target="../media/image2810.png"/><Relationship Id="rId72" Type="http://schemas.openxmlformats.org/officeDocument/2006/relationships/customXml" Target="../ink/ink606.xml"/><Relationship Id="rId93" Type="http://schemas.openxmlformats.org/officeDocument/2006/relationships/image" Target="../media/image4910.png"/><Relationship Id="rId98" Type="http://schemas.openxmlformats.org/officeDocument/2006/relationships/customXml" Target="../ink/ink619.xml"/><Relationship Id="rId121" Type="http://schemas.openxmlformats.org/officeDocument/2006/relationships/image" Target="../media/image63.png"/><Relationship Id="rId142" Type="http://schemas.openxmlformats.org/officeDocument/2006/relationships/customXml" Target="../ink/ink641.xml"/><Relationship Id="rId3" Type="http://schemas.openxmlformats.org/officeDocument/2006/relationships/image" Target="../media/image4100.png"/><Relationship Id="rId25" Type="http://schemas.openxmlformats.org/officeDocument/2006/relationships/image" Target="../media/image1510.png"/><Relationship Id="rId46" Type="http://schemas.openxmlformats.org/officeDocument/2006/relationships/customXml" Target="../ink/ink593.xml"/><Relationship Id="rId67" Type="http://schemas.openxmlformats.org/officeDocument/2006/relationships/image" Target="../media/image3610.png"/><Relationship Id="rId116" Type="http://schemas.openxmlformats.org/officeDocument/2006/relationships/customXml" Target="../ink/ink628.xml"/><Relationship Id="rId137" Type="http://schemas.openxmlformats.org/officeDocument/2006/relationships/image" Target="../media/image71.png"/><Relationship Id="rId20" Type="http://schemas.openxmlformats.org/officeDocument/2006/relationships/customXml" Target="../ink/ink580.xml"/><Relationship Id="rId41" Type="http://schemas.openxmlformats.org/officeDocument/2006/relationships/image" Target="../media/image2310.png"/><Relationship Id="rId62" Type="http://schemas.openxmlformats.org/officeDocument/2006/relationships/customXml" Target="../ink/ink601.xml"/><Relationship Id="rId83" Type="http://schemas.openxmlformats.org/officeDocument/2006/relationships/image" Target="../media/image4410.png"/><Relationship Id="rId88" Type="http://schemas.openxmlformats.org/officeDocument/2006/relationships/customXml" Target="../ink/ink614.xml"/><Relationship Id="rId111" Type="http://schemas.openxmlformats.org/officeDocument/2006/relationships/image" Target="../media/image58.png"/><Relationship Id="rId132" Type="http://schemas.openxmlformats.org/officeDocument/2006/relationships/customXml" Target="../ink/ink636.xml"/><Relationship Id="rId153" Type="http://schemas.openxmlformats.org/officeDocument/2006/relationships/image" Target="../media/image79.png"/><Relationship Id="rId15" Type="http://schemas.openxmlformats.org/officeDocument/2006/relationships/image" Target="../media/image1010.png"/><Relationship Id="rId36" Type="http://schemas.openxmlformats.org/officeDocument/2006/relationships/customXml" Target="../ink/ink588.xml"/><Relationship Id="rId57" Type="http://schemas.openxmlformats.org/officeDocument/2006/relationships/image" Target="../media/image3110.png"/><Relationship Id="rId106" Type="http://schemas.openxmlformats.org/officeDocument/2006/relationships/customXml" Target="../ink/ink623.xml"/><Relationship Id="rId127" Type="http://schemas.openxmlformats.org/officeDocument/2006/relationships/image" Target="../media/image66.png"/><Relationship Id="rId10" Type="http://schemas.openxmlformats.org/officeDocument/2006/relationships/customXml" Target="../ink/ink575.xml"/><Relationship Id="rId31" Type="http://schemas.openxmlformats.org/officeDocument/2006/relationships/image" Target="../media/image1810.png"/><Relationship Id="rId52" Type="http://schemas.openxmlformats.org/officeDocument/2006/relationships/customXml" Target="../ink/ink596.xml"/><Relationship Id="rId73" Type="http://schemas.openxmlformats.org/officeDocument/2006/relationships/image" Target="../media/image3910.png"/><Relationship Id="rId78" Type="http://schemas.openxmlformats.org/officeDocument/2006/relationships/customXml" Target="../ink/ink609.xml"/><Relationship Id="rId94" Type="http://schemas.openxmlformats.org/officeDocument/2006/relationships/customXml" Target="../ink/ink617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631.xml"/><Relationship Id="rId143" Type="http://schemas.openxmlformats.org/officeDocument/2006/relationships/image" Target="../media/image74.png"/><Relationship Id="rId148" Type="http://schemas.openxmlformats.org/officeDocument/2006/relationships/customXml" Target="../ink/ink644.xml"/><Relationship Id="rId4" Type="http://schemas.openxmlformats.org/officeDocument/2006/relationships/customXml" Target="../ink/ink572.xml"/><Relationship Id="rId9" Type="http://schemas.openxmlformats.org/officeDocument/2006/relationships/image" Target="../media/image7100.png"/><Relationship Id="rId26" Type="http://schemas.openxmlformats.org/officeDocument/2006/relationships/customXml" Target="../ink/ink583.xml"/><Relationship Id="rId47" Type="http://schemas.openxmlformats.org/officeDocument/2006/relationships/image" Target="../media/image2610.png"/><Relationship Id="rId68" Type="http://schemas.openxmlformats.org/officeDocument/2006/relationships/customXml" Target="../ink/ink604.xml"/><Relationship Id="rId89" Type="http://schemas.openxmlformats.org/officeDocument/2006/relationships/image" Target="../media/image4710.png"/><Relationship Id="rId112" Type="http://schemas.openxmlformats.org/officeDocument/2006/relationships/customXml" Target="../ink/ink626.xml"/><Relationship Id="rId133" Type="http://schemas.openxmlformats.org/officeDocument/2006/relationships/image" Target="../media/image69.png"/><Relationship Id="rId154" Type="http://schemas.openxmlformats.org/officeDocument/2006/relationships/customXml" Target="../ink/ink647.xml"/><Relationship Id="rId16" Type="http://schemas.openxmlformats.org/officeDocument/2006/relationships/customXml" Target="../ink/ink578.xml"/><Relationship Id="rId37" Type="http://schemas.openxmlformats.org/officeDocument/2006/relationships/image" Target="../media/image2110.png"/><Relationship Id="rId58" Type="http://schemas.openxmlformats.org/officeDocument/2006/relationships/customXml" Target="../ink/ink599.xml"/><Relationship Id="rId79" Type="http://schemas.openxmlformats.org/officeDocument/2006/relationships/image" Target="../media/image4210.png"/><Relationship Id="rId102" Type="http://schemas.openxmlformats.org/officeDocument/2006/relationships/customXml" Target="../ink/ink621.xml"/><Relationship Id="rId123" Type="http://schemas.openxmlformats.org/officeDocument/2006/relationships/image" Target="../media/image64.png"/><Relationship Id="rId144" Type="http://schemas.openxmlformats.org/officeDocument/2006/relationships/customXml" Target="../ink/ink642.xml"/><Relationship Id="rId90" Type="http://schemas.openxmlformats.org/officeDocument/2006/relationships/customXml" Target="../ink/ink615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310.png"/><Relationship Id="rId42" Type="http://schemas.openxmlformats.org/officeDocument/2006/relationships/customXml" Target="../ink/ink668.xml"/><Relationship Id="rId63" Type="http://schemas.openxmlformats.org/officeDocument/2006/relationships/image" Target="../media/image3410.png"/><Relationship Id="rId84" Type="http://schemas.openxmlformats.org/officeDocument/2006/relationships/customXml" Target="../ink/ink689.xml"/><Relationship Id="rId138" Type="http://schemas.openxmlformats.org/officeDocument/2006/relationships/customXml" Target="../ink/ink716.xml"/><Relationship Id="rId159" Type="http://schemas.openxmlformats.org/officeDocument/2006/relationships/image" Target="../media/image82.png"/><Relationship Id="rId107" Type="http://schemas.openxmlformats.org/officeDocument/2006/relationships/image" Target="../media/image56.png"/><Relationship Id="rId11" Type="http://schemas.openxmlformats.org/officeDocument/2006/relationships/image" Target="../media/image831.png"/><Relationship Id="rId32" Type="http://schemas.openxmlformats.org/officeDocument/2006/relationships/customXml" Target="../ink/ink663.xml"/><Relationship Id="rId53" Type="http://schemas.openxmlformats.org/officeDocument/2006/relationships/image" Target="../media/image2910.png"/><Relationship Id="rId74" Type="http://schemas.openxmlformats.org/officeDocument/2006/relationships/customXml" Target="../ink/ink684.xml"/><Relationship Id="rId128" Type="http://schemas.openxmlformats.org/officeDocument/2006/relationships/customXml" Target="../ink/ink711.xml"/><Relationship Id="rId149" Type="http://schemas.openxmlformats.org/officeDocument/2006/relationships/image" Target="../media/image77.png"/><Relationship Id="rId5" Type="http://schemas.openxmlformats.org/officeDocument/2006/relationships/image" Target="../media/image5100.png"/><Relationship Id="rId95" Type="http://schemas.openxmlformats.org/officeDocument/2006/relationships/image" Target="../media/image5010.png"/><Relationship Id="rId160" Type="http://schemas.openxmlformats.org/officeDocument/2006/relationships/customXml" Target="../ink/ink727.xml"/><Relationship Id="rId22" Type="http://schemas.openxmlformats.org/officeDocument/2006/relationships/customXml" Target="../ink/ink658.xml"/><Relationship Id="rId43" Type="http://schemas.openxmlformats.org/officeDocument/2006/relationships/image" Target="../media/image2410.png"/><Relationship Id="rId64" Type="http://schemas.openxmlformats.org/officeDocument/2006/relationships/customXml" Target="../ink/ink679.xml"/><Relationship Id="rId118" Type="http://schemas.openxmlformats.org/officeDocument/2006/relationships/customXml" Target="../ink/ink706.xml"/><Relationship Id="rId139" Type="http://schemas.openxmlformats.org/officeDocument/2006/relationships/image" Target="../media/image72.png"/><Relationship Id="rId85" Type="http://schemas.openxmlformats.org/officeDocument/2006/relationships/image" Target="../media/image4510.png"/><Relationship Id="rId150" Type="http://schemas.openxmlformats.org/officeDocument/2006/relationships/customXml" Target="../ink/ink722.xml"/><Relationship Id="rId12" Type="http://schemas.openxmlformats.org/officeDocument/2006/relationships/customXml" Target="../ink/ink653.xml"/><Relationship Id="rId17" Type="http://schemas.openxmlformats.org/officeDocument/2006/relationships/image" Target="../media/image1110.png"/><Relationship Id="rId33" Type="http://schemas.openxmlformats.org/officeDocument/2006/relationships/image" Target="../media/image1910.png"/><Relationship Id="rId38" Type="http://schemas.openxmlformats.org/officeDocument/2006/relationships/customXml" Target="../ink/ink666.xml"/><Relationship Id="rId59" Type="http://schemas.openxmlformats.org/officeDocument/2006/relationships/image" Target="../media/image3210.png"/><Relationship Id="rId103" Type="http://schemas.openxmlformats.org/officeDocument/2006/relationships/image" Target="../media/image54.png"/><Relationship Id="rId108" Type="http://schemas.openxmlformats.org/officeDocument/2006/relationships/customXml" Target="../ink/ink701.xml"/><Relationship Id="rId124" Type="http://schemas.openxmlformats.org/officeDocument/2006/relationships/customXml" Target="../ink/ink709.xml"/><Relationship Id="rId129" Type="http://schemas.openxmlformats.org/officeDocument/2006/relationships/image" Target="../media/image67.png"/><Relationship Id="rId54" Type="http://schemas.openxmlformats.org/officeDocument/2006/relationships/customXml" Target="../ink/ink674.xml"/><Relationship Id="rId70" Type="http://schemas.openxmlformats.org/officeDocument/2006/relationships/customXml" Target="../ink/ink682.xml"/><Relationship Id="rId75" Type="http://schemas.openxmlformats.org/officeDocument/2006/relationships/image" Target="../media/image4010.png"/><Relationship Id="rId91" Type="http://schemas.openxmlformats.org/officeDocument/2006/relationships/image" Target="../media/image4810.png"/><Relationship Id="rId96" Type="http://schemas.openxmlformats.org/officeDocument/2006/relationships/customXml" Target="../ink/ink695.xml"/><Relationship Id="rId140" Type="http://schemas.openxmlformats.org/officeDocument/2006/relationships/customXml" Target="../ink/ink717.xml"/><Relationship Id="rId145" Type="http://schemas.openxmlformats.org/officeDocument/2006/relationships/image" Target="../media/image75.png"/><Relationship Id="rId161" Type="http://schemas.openxmlformats.org/officeDocument/2006/relationships/image" Target="../media/image83.png"/><Relationship Id="rId166" Type="http://schemas.openxmlformats.org/officeDocument/2006/relationships/customXml" Target="../ink/ink7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0.xml"/><Relationship Id="rId23" Type="http://schemas.openxmlformats.org/officeDocument/2006/relationships/image" Target="../media/image1410.png"/><Relationship Id="rId28" Type="http://schemas.openxmlformats.org/officeDocument/2006/relationships/customXml" Target="../ink/ink661.xml"/><Relationship Id="rId49" Type="http://schemas.openxmlformats.org/officeDocument/2006/relationships/image" Target="../media/image2710.png"/><Relationship Id="rId114" Type="http://schemas.openxmlformats.org/officeDocument/2006/relationships/customXml" Target="../ink/ink704.xml"/><Relationship Id="rId119" Type="http://schemas.openxmlformats.org/officeDocument/2006/relationships/image" Target="../media/image62.png"/><Relationship Id="rId44" Type="http://schemas.openxmlformats.org/officeDocument/2006/relationships/customXml" Target="../ink/ink669.xml"/><Relationship Id="rId60" Type="http://schemas.openxmlformats.org/officeDocument/2006/relationships/customXml" Target="../ink/ink677.xml"/><Relationship Id="rId65" Type="http://schemas.openxmlformats.org/officeDocument/2006/relationships/image" Target="../media/image3510.png"/><Relationship Id="rId81" Type="http://schemas.openxmlformats.org/officeDocument/2006/relationships/image" Target="../media/image4310.png"/><Relationship Id="rId86" Type="http://schemas.openxmlformats.org/officeDocument/2006/relationships/customXml" Target="../ink/ink690.xml"/><Relationship Id="rId130" Type="http://schemas.openxmlformats.org/officeDocument/2006/relationships/customXml" Target="../ink/ink712.xml"/><Relationship Id="rId135" Type="http://schemas.openxmlformats.org/officeDocument/2006/relationships/image" Target="../media/image70.png"/><Relationship Id="rId151" Type="http://schemas.openxmlformats.org/officeDocument/2006/relationships/image" Target="../media/image78.png"/><Relationship Id="rId156" Type="http://schemas.openxmlformats.org/officeDocument/2006/relationships/customXml" Target="../ink/ink725.xml"/><Relationship Id="rId13" Type="http://schemas.openxmlformats.org/officeDocument/2006/relationships/image" Target="../media/image910.png"/><Relationship Id="rId18" Type="http://schemas.openxmlformats.org/officeDocument/2006/relationships/customXml" Target="../ink/ink656.xml"/><Relationship Id="rId39" Type="http://schemas.openxmlformats.org/officeDocument/2006/relationships/image" Target="../media/image2210.png"/><Relationship Id="rId109" Type="http://schemas.openxmlformats.org/officeDocument/2006/relationships/image" Target="../media/image57.png"/><Relationship Id="rId34" Type="http://schemas.openxmlformats.org/officeDocument/2006/relationships/customXml" Target="../ink/ink664.xml"/><Relationship Id="rId50" Type="http://schemas.openxmlformats.org/officeDocument/2006/relationships/customXml" Target="../ink/ink672.xml"/><Relationship Id="rId55" Type="http://schemas.openxmlformats.org/officeDocument/2006/relationships/image" Target="../media/image3010.png"/><Relationship Id="rId76" Type="http://schemas.openxmlformats.org/officeDocument/2006/relationships/customXml" Target="../ink/ink685.xml"/><Relationship Id="rId97" Type="http://schemas.openxmlformats.org/officeDocument/2006/relationships/image" Target="../media/image51.png"/><Relationship Id="rId104" Type="http://schemas.openxmlformats.org/officeDocument/2006/relationships/customXml" Target="../ink/ink699.xml"/><Relationship Id="rId120" Type="http://schemas.openxmlformats.org/officeDocument/2006/relationships/customXml" Target="../ink/ink707.xml"/><Relationship Id="rId125" Type="http://schemas.openxmlformats.org/officeDocument/2006/relationships/image" Target="../media/image65.png"/><Relationship Id="rId141" Type="http://schemas.openxmlformats.org/officeDocument/2006/relationships/image" Target="../media/image73.png"/><Relationship Id="rId146" Type="http://schemas.openxmlformats.org/officeDocument/2006/relationships/customXml" Target="../ink/ink720.xml"/><Relationship Id="rId167" Type="http://schemas.openxmlformats.org/officeDocument/2006/relationships/image" Target="../media/image86.png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92" Type="http://schemas.openxmlformats.org/officeDocument/2006/relationships/customXml" Target="../ink/ink693.xml"/><Relationship Id="rId162" Type="http://schemas.openxmlformats.org/officeDocument/2006/relationships/customXml" Target="../ink/ink728.xml"/><Relationship Id="rId2" Type="http://schemas.openxmlformats.org/officeDocument/2006/relationships/customXml" Target="../ink/ink648.xml"/><Relationship Id="rId29" Type="http://schemas.openxmlformats.org/officeDocument/2006/relationships/image" Target="../media/image1710.png"/><Relationship Id="rId24" Type="http://schemas.openxmlformats.org/officeDocument/2006/relationships/customXml" Target="../ink/ink659.xml"/><Relationship Id="rId40" Type="http://schemas.openxmlformats.org/officeDocument/2006/relationships/customXml" Target="../ink/ink667.xml"/><Relationship Id="rId45" Type="http://schemas.openxmlformats.org/officeDocument/2006/relationships/image" Target="../media/image2510.png"/><Relationship Id="rId66" Type="http://schemas.openxmlformats.org/officeDocument/2006/relationships/customXml" Target="../ink/ink680.xml"/><Relationship Id="rId87" Type="http://schemas.openxmlformats.org/officeDocument/2006/relationships/image" Target="../media/image4610.png"/><Relationship Id="rId110" Type="http://schemas.openxmlformats.org/officeDocument/2006/relationships/customXml" Target="../ink/ink702.xml"/><Relationship Id="rId115" Type="http://schemas.openxmlformats.org/officeDocument/2006/relationships/image" Target="../media/image60.png"/><Relationship Id="rId131" Type="http://schemas.openxmlformats.org/officeDocument/2006/relationships/image" Target="../media/image68.png"/><Relationship Id="rId136" Type="http://schemas.openxmlformats.org/officeDocument/2006/relationships/customXml" Target="../ink/ink715.xml"/><Relationship Id="rId157" Type="http://schemas.openxmlformats.org/officeDocument/2006/relationships/image" Target="../media/image81.png"/><Relationship Id="rId61" Type="http://schemas.openxmlformats.org/officeDocument/2006/relationships/image" Target="../media/image3310.png"/><Relationship Id="rId82" Type="http://schemas.openxmlformats.org/officeDocument/2006/relationships/customXml" Target="../ink/ink688.xml"/><Relationship Id="rId152" Type="http://schemas.openxmlformats.org/officeDocument/2006/relationships/customXml" Target="../ink/ink723.xml"/><Relationship Id="rId19" Type="http://schemas.openxmlformats.org/officeDocument/2006/relationships/image" Target="../media/image1210.png"/><Relationship Id="rId14" Type="http://schemas.openxmlformats.org/officeDocument/2006/relationships/customXml" Target="../ink/ink654.xml"/><Relationship Id="rId30" Type="http://schemas.openxmlformats.org/officeDocument/2006/relationships/customXml" Target="../ink/ink662.xml"/><Relationship Id="rId35" Type="http://schemas.openxmlformats.org/officeDocument/2006/relationships/image" Target="../media/image2010.png"/><Relationship Id="rId56" Type="http://schemas.openxmlformats.org/officeDocument/2006/relationships/customXml" Target="../ink/ink675.xml"/><Relationship Id="rId77" Type="http://schemas.openxmlformats.org/officeDocument/2006/relationships/image" Target="../media/image4110.png"/><Relationship Id="rId100" Type="http://schemas.openxmlformats.org/officeDocument/2006/relationships/customXml" Target="../ink/ink697.xml"/><Relationship Id="rId105" Type="http://schemas.openxmlformats.org/officeDocument/2006/relationships/image" Target="../media/image55.png"/><Relationship Id="rId126" Type="http://schemas.openxmlformats.org/officeDocument/2006/relationships/customXml" Target="../ink/ink710.xml"/><Relationship Id="rId147" Type="http://schemas.openxmlformats.org/officeDocument/2006/relationships/image" Target="../media/image76.png"/><Relationship Id="rId8" Type="http://schemas.openxmlformats.org/officeDocument/2006/relationships/customXml" Target="../ink/ink651.xml"/><Relationship Id="rId51" Type="http://schemas.openxmlformats.org/officeDocument/2006/relationships/image" Target="../media/image2810.png"/><Relationship Id="rId72" Type="http://schemas.openxmlformats.org/officeDocument/2006/relationships/customXml" Target="../ink/ink683.xml"/><Relationship Id="rId93" Type="http://schemas.openxmlformats.org/officeDocument/2006/relationships/image" Target="../media/image4910.png"/><Relationship Id="rId98" Type="http://schemas.openxmlformats.org/officeDocument/2006/relationships/customXml" Target="../ink/ink696.xml"/><Relationship Id="rId121" Type="http://schemas.openxmlformats.org/officeDocument/2006/relationships/image" Target="../media/image63.png"/><Relationship Id="rId142" Type="http://schemas.openxmlformats.org/officeDocument/2006/relationships/customXml" Target="../ink/ink718.xml"/><Relationship Id="rId163" Type="http://schemas.openxmlformats.org/officeDocument/2006/relationships/image" Target="../media/image84.png"/><Relationship Id="rId3" Type="http://schemas.openxmlformats.org/officeDocument/2006/relationships/image" Target="../media/image4100.png"/><Relationship Id="rId25" Type="http://schemas.openxmlformats.org/officeDocument/2006/relationships/image" Target="../media/image1510.png"/><Relationship Id="rId46" Type="http://schemas.openxmlformats.org/officeDocument/2006/relationships/customXml" Target="../ink/ink670.xml"/><Relationship Id="rId67" Type="http://schemas.openxmlformats.org/officeDocument/2006/relationships/image" Target="../media/image3610.png"/><Relationship Id="rId116" Type="http://schemas.openxmlformats.org/officeDocument/2006/relationships/customXml" Target="../ink/ink705.xml"/><Relationship Id="rId137" Type="http://schemas.openxmlformats.org/officeDocument/2006/relationships/image" Target="../media/image71.png"/><Relationship Id="rId158" Type="http://schemas.openxmlformats.org/officeDocument/2006/relationships/customXml" Target="../ink/ink726.xml"/><Relationship Id="rId20" Type="http://schemas.openxmlformats.org/officeDocument/2006/relationships/customXml" Target="../ink/ink657.xml"/><Relationship Id="rId41" Type="http://schemas.openxmlformats.org/officeDocument/2006/relationships/image" Target="../media/image2310.png"/><Relationship Id="rId62" Type="http://schemas.openxmlformats.org/officeDocument/2006/relationships/customXml" Target="../ink/ink678.xml"/><Relationship Id="rId83" Type="http://schemas.openxmlformats.org/officeDocument/2006/relationships/image" Target="../media/image4410.png"/><Relationship Id="rId88" Type="http://schemas.openxmlformats.org/officeDocument/2006/relationships/customXml" Target="../ink/ink691.xml"/><Relationship Id="rId111" Type="http://schemas.openxmlformats.org/officeDocument/2006/relationships/image" Target="../media/image58.png"/><Relationship Id="rId132" Type="http://schemas.openxmlformats.org/officeDocument/2006/relationships/customXml" Target="../ink/ink713.xml"/><Relationship Id="rId153" Type="http://schemas.openxmlformats.org/officeDocument/2006/relationships/image" Target="../media/image79.png"/><Relationship Id="rId15" Type="http://schemas.openxmlformats.org/officeDocument/2006/relationships/image" Target="../media/image1010.png"/><Relationship Id="rId36" Type="http://schemas.openxmlformats.org/officeDocument/2006/relationships/customXml" Target="../ink/ink665.xml"/><Relationship Id="rId57" Type="http://schemas.openxmlformats.org/officeDocument/2006/relationships/image" Target="../media/image3110.png"/><Relationship Id="rId106" Type="http://schemas.openxmlformats.org/officeDocument/2006/relationships/customXml" Target="../ink/ink700.xml"/><Relationship Id="rId127" Type="http://schemas.openxmlformats.org/officeDocument/2006/relationships/image" Target="../media/image66.png"/><Relationship Id="rId10" Type="http://schemas.openxmlformats.org/officeDocument/2006/relationships/customXml" Target="../ink/ink652.xml"/><Relationship Id="rId31" Type="http://schemas.openxmlformats.org/officeDocument/2006/relationships/image" Target="../media/image1810.png"/><Relationship Id="rId52" Type="http://schemas.openxmlformats.org/officeDocument/2006/relationships/customXml" Target="../ink/ink673.xml"/><Relationship Id="rId73" Type="http://schemas.openxmlformats.org/officeDocument/2006/relationships/image" Target="../media/image3910.png"/><Relationship Id="rId78" Type="http://schemas.openxmlformats.org/officeDocument/2006/relationships/customXml" Target="../ink/ink686.xml"/><Relationship Id="rId94" Type="http://schemas.openxmlformats.org/officeDocument/2006/relationships/customXml" Target="../ink/ink694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708.xml"/><Relationship Id="rId143" Type="http://schemas.openxmlformats.org/officeDocument/2006/relationships/image" Target="../media/image74.png"/><Relationship Id="rId148" Type="http://schemas.openxmlformats.org/officeDocument/2006/relationships/customXml" Target="../ink/ink721.xml"/><Relationship Id="rId164" Type="http://schemas.openxmlformats.org/officeDocument/2006/relationships/customXml" Target="../ink/ink729.xml"/><Relationship Id="rId4" Type="http://schemas.openxmlformats.org/officeDocument/2006/relationships/customXml" Target="../ink/ink649.xml"/><Relationship Id="rId9" Type="http://schemas.openxmlformats.org/officeDocument/2006/relationships/image" Target="../media/image7100.png"/><Relationship Id="rId26" Type="http://schemas.openxmlformats.org/officeDocument/2006/relationships/customXml" Target="../ink/ink660.xml"/><Relationship Id="rId47" Type="http://schemas.openxmlformats.org/officeDocument/2006/relationships/image" Target="../media/image2610.png"/><Relationship Id="rId68" Type="http://schemas.openxmlformats.org/officeDocument/2006/relationships/customXml" Target="../ink/ink681.xml"/><Relationship Id="rId89" Type="http://schemas.openxmlformats.org/officeDocument/2006/relationships/image" Target="../media/image4710.png"/><Relationship Id="rId112" Type="http://schemas.openxmlformats.org/officeDocument/2006/relationships/customXml" Target="../ink/ink703.xml"/><Relationship Id="rId133" Type="http://schemas.openxmlformats.org/officeDocument/2006/relationships/image" Target="../media/image69.png"/><Relationship Id="rId154" Type="http://schemas.openxmlformats.org/officeDocument/2006/relationships/customXml" Target="../ink/ink724.xml"/><Relationship Id="rId16" Type="http://schemas.openxmlformats.org/officeDocument/2006/relationships/customXml" Target="../ink/ink655.xml"/><Relationship Id="rId37" Type="http://schemas.openxmlformats.org/officeDocument/2006/relationships/image" Target="../media/image2110.png"/><Relationship Id="rId58" Type="http://schemas.openxmlformats.org/officeDocument/2006/relationships/customXml" Target="../ink/ink676.xml"/><Relationship Id="rId79" Type="http://schemas.openxmlformats.org/officeDocument/2006/relationships/image" Target="../media/image4210.png"/><Relationship Id="rId102" Type="http://schemas.openxmlformats.org/officeDocument/2006/relationships/customXml" Target="../ink/ink698.xml"/><Relationship Id="rId123" Type="http://schemas.openxmlformats.org/officeDocument/2006/relationships/image" Target="../media/image64.png"/><Relationship Id="rId144" Type="http://schemas.openxmlformats.org/officeDocument/2006/relationships/customXml" Target="../ink/ink719.xml"/><Relationship Id="rId90" Type="http://schemas.openxmlformats.org/officeDocument/2006/relationships/customXml" Target="../ink/ink692.xml"/><Relationship Id="rId165" Type="http://schemas.openxmlformats.org/officeDocument/2006/relationships/image" Target="../media/image85.png"/><Relationship Id="rId27" Type="http://schemas.openxmlformats.org/officeDocument/2006/relationships/image" Target="../media/image1610.png"/><Relationship Id="rId48" Type="http://schemas.openxmlformats.org/officeDocument/2006/relationships/customXml" Target="../ink/ink671.xml"/><Relationship Id="rId69" Type="http://schemas.openxmlformats.org/officeDocument/2006/relationships/image" Target="../media/image3710.png"/><Relationship Id="rId113" Type="http://schemas.openxmlformats.org/officeDocument/2006/relationships/image" Target="../media/image59.png"/><Relationship Id="rId134" Type="http://schemas.openxmlformats.org/officeDocument/2006/relationships/customXml" Target="../ink/ink714.xml"/><Relationship Id="rId80" Type="http://schemas.openxmlformats.org/officeDocument/2006/relationships/customXml" Target="../ink/ink687.xml"/><Relationship Id="rId155" Type="http://schemas.openxmlformats.org/officeDocument/2006/relationships/image" Target="../media/image80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310.png"/><Relationship Id="rId42" Type="http://schemas.openxmlformats.org/officeDocument/2006/relationships/customXml" Target="../ink/ink751.xml"/><Relationship Id="rId63" Type="http://schemas.openxmlformats.org/officeDocument/2006/relationships/image" Target="../media/image3410.png"/><Relationship Id="rId84" Type="http://schemas.openxmlformats.org/officeDocument/2006/relationships/customXml" Target="../ink/ink772.xml"/><Relationship Id="rId138" Type="http://schemas.openxmlformats.org/officeDocument/2006/relationships/customXml" Target="../ink/ink799.xml"/><Relationship Id="rId159" Type="http://schemas.openxmlformats.org/officeDocument/2006/relationships/image" Target="../media/image82.png"/><Relationship Id="rId107" Type="http://schemas.openxmlformats.org/officeDocument/2006/relationships/image" Target="../media/image56.png"/><Relationship Id="rId11" Type="http://schemas.openxmlformats.org/officeDocument/2006/relationships/image" Target="../media/image831.png"/><Relationship Id="rId32" Type="http://schemas.openxmlformats.org/officeDocument/2006/relationships/customXml" Target="../ink/ink746.xml"/><Relationship Id="rId53" Type="http://schemas.openxmlformats.org/officeDocument/2006/relationships/image" Target="../media/image2910.png"/><Relationship Id="rId74" Type="http://schemas.openxmlformats.org/officeDocument/2006/relationships/customXml" Target="../ink/ink767.xml"/><Relationship Id="rId128" Type="http://schemas.openxmlformats.org/officeDocument/2006/relationships/customXml" Target="../ink/ink794.xml"/><Relationship Id="rId149" Type="http://schemas.openxmlformats.org/officeDocument/2006/relationships/image" Target="../media/image77.png"/><Relationship Id="rId5" Type="http://schemas.openxmlformats.org/officeDocument/2006/relationships/image" Target="../media/image5100.png"/><Relationship Id="rId95" Type="http://schemas.openxmlformats.org/officeDocument/2006/relationships/image" Target="../media/image5010.png"/><Relationship Id="rId160" Type="http://schemas.openxmlformats.org/officeDocument/2006/relationships/customXml" Target="../ink/ink810.xml"/><Relationship Id="rId22" Type="http://schemas.openxmlformats.org/officeDocument/2006/relationships/customXml" Target="../ink/ink741.xml"/><Relationship Id="rId43" Type="http://schemas.openxmlformats.org/officeDocument/2006/relationships/image" Target="../media/image2410.png"/><Relationship Id="rId64" Type="http://schemas.openxmlformats.org/officeDocument/2006/relationships/customXml" Target="../ink/ink762.xml"/><Relationship Id="rId118" Type="http://schemas.openxmlformats.org/officeDocument/2006/relationships/customXml" Target="../ink/ink789.xml"/><Relationship Id="rId139" Type="http://schemas.openxmlformats.org/officeDocument/2006/relationships/image" Target="../media/image72.png"/><Relationship Id="rId85" Type="http://schemas.openxmlformats.org/officeDocument/2006/relationships/image" Target="../media/image4510.png"/><Relationship Id="rId150" Type="http://schemas.openxmlformats.org/officeDocument/2006/relationships/customXml" Target="../ink/ink805.xml"/><Relationship Id="rId12" Type="http://schemas.openxmlformats.org/officeDocument/2006/relationships/customXml" Target="../ink/ink736.xml"/><Relationship Id="rId33" Type="http://schemas.openxmlformats.org/officeDocument/2006/relationships/image" Target="../media/image1910.png"/><Relationship Id="rId108" Type="http://schemas.openxmlformats.org/officeDocument/2006/relationships/customXml" Target="../ink/ink784.xml"/><Relationship Id="rId129" Type="http://schemas.openxmlformats.org/officeDocument/2006/relationships/image" Target="../media/image67.png"/><Relationship Id="rId54" Type="http://schemas.openxmlformats.org/officeDocument/2006/relationships/customXml" Target="../ink/ink757.xml"/><Relationship Id="rId70" Type="http://schemas.openxmlformats.org/officeDocument/2006/relationships/customXml" Target="../ink/ink765.xml"/><Relationship Id="rId75" Type="http://schemas.openxmlformats.org/officeDocument/2006/relationships/image" Target="../media/image4010.png"/><Relationship Id="rId91" Type="http://schemas.openxmlformats.org/officeDocument/2006/relationships/image" Target="../media/image4810.png"/><Relationship Id="rId96" Type="http://schemas.openxmlformats.org/officeDocument/2006/relationships/customXml" Target="../ink/ink778.xml"/><Relationship Id="rId140" Type="http://schemas.openxmlformats.org/officeDocument/2006/relationships/customXml" Target="../ink/ink800.xml"/><Relationship Id="rId145" Type="http://schemas.openxmlformats.org/officeDocument/2006/relationships/image" Target="../media/image75.png"/><Relationship Id="rId161" Type="http://schemas.openxmlformats.org/officeDocument/2006/relationships/image" Target="../media/image83.png"/><Relationship Id="rId166" Type="http://schemas.openxmlformats.org/officeDocument/2006/relationships/customXml" Target="../ink/ink8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3.xml"/><Relationship Id="rId23" Type="http://schemas.openxmlformats.org/officeDocument/2006/relationships/image" Target="../media/image1410.png"/><Relationship Id="rId28" Type="http://schemas.openxmlformats.org/officeDocument/2006/relationships/customXml" Target="../ink/ink744.xml"/><Relationship Id="rId49" Type="http://schemas.openxmlformats.org/officeDocument/2006/relationships/image" Target="../media/image2710.png"/><Relationship Id="rId114" Type="http://schemas.openxmlformats.org/officeDocument/2006/relationships/customXml" Target="../ink/ink787.xml"/><Relationship Id="rId119" Type="http://schemas.openxmlformats.org/officeDocument/2006/relationships/image" Target="../media/image62.png"/><Relationship Id="rId44" Type="http://schemas.openxmlformats.org/officeDocument/2006/relationships/customXml" Target="../ink/ink752.xml"/><Relationship Id="rId60" Type="http://schemas.openxmlformats.org/officeDocument/2006/relationships/customXml" Target="../ink/ink760.xml"/><Relationship Id="rId65" Type="http://schemas.openxmlformats.org/officeDocument/2006/relationships/image" Target="../media/image3510.png"/><Relationship Id="rId81" Type="http://schemas.openxmlformats.org/officeDocument/2006/relationships/image" Target="../media/image4310.png"/><Relationship Id="rId86" Type="http://schemas.openxmlformats.org/officeDocument/2006/relationships/customXml" Target="../ink/ink773.xml"/><Relationship Id="rId130" Type="http://schemas.openxmlformats.org/officeDocument/2006/relationships/customXml" Target="../ink/ink795.xml"/><Relationship Id="rId135" Type="http://schemas.openxmlformats.org/officeDocument/2006/relationships/image" Target="../media/image70.png"/><Relationship Id="rId151" Type="http://schemas.openxmlformats.org/officeDocument/2006/relationships/image" Target="../media/image78.png"/><Relationship Id="rId156" Type="http://schemas.openxmlformats.org/officeDocument/2006/relationships/customXml" Target="../ink/ink808.xml"/><Relationship Id="rId13" Type="http://schemas.openxmlformats.org/officeDocument/2006/relationships/image" Target="../media/image910.png"/><Relationship Id="rId18" Type="http://schemas.openxmlformats.org/officeDocument/2006/relationships/customXml" Target="../ink/ink739.xml"/><Relationship Id="rId39" Type="http://schemas.openxmlformats.org/officeDocument/2006/relationships/image" Target="../media/image2210.png"/><Relationship Id="rId109" Type="http://schemas.openxmlformats.org/officeDocument/2006/relationships/image" Target="../media/image57.png"/><Relationship Id="rId34" Type="http://schemas.openxmlformats.org/officeDocument/2006/relationships/customXml" Target="../ink/ink747.xml"/><Relationship Id="rId50" Type="http://schemas.openxmlformats.org/officeDocument/2006/relationships/customXml" Target="../ink/ink755.xml"/><Relationship Id="rId55" Type="http://schemas.openxmlformats.org/officeDocument/2006/relationships/image" Target="../media/image3010.png"/><Relationship Id="rId76" Type="http://schemas.openxmlformats.org/officeDocument/2006/relationships/customXml" Target="../ink/ink768.xml"/><Relationship Id="rId97" Type="http://schemas.openxmlformats.org/officeDocument/2006/relationships/image" Target="../media/image51.png"/><Relationship Id="rId104" Type="http://schemas.openxmlformats.org/officeDocument/2006/relationships/customXml" Target="../ink/ink782.xml"/><Relationship Id="rId120" Type="http://schemas.openxmlformats.org/officeDocument/2006/relationships/customXml" Target="../ink/ink790.xml"/><Relationship Id="rId125" Type="http://schemas.openxmlformats.org/officeDocument/2006/relationships/image" Target="../media/image65.png"/><Relationship Id="rId141" Type="http://schemas.openxmlformats.org/officeDocument/2006/relationships/image" Target="../media/image73.png"/><Relationship Id="rId146" Type="http://schemas.openxmlformats.org/officeDocument/2006/relationships/customXml" Target="../ink/ink803.xml"/><Relationship Id="rId167" Type="http://schemas.openxmlformats.org/officeDocument/2006/relationships/image" Target="../media/image86.png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92" Type="http://schemas.openxmlformats.org/officeDocument/2006/relationships/customXml" Target="../ink/ink776.xml"/><Relationship Id="rId162" Type="http://schemas.openxmlformats.org/officeDocument/2006/relationships/customXml" Target="../ink/ink811.xml"/><Relationship Id="rId2" Type="http://schemas.openxmlformats.org/officeDocument/2006/relationships/customXml" Target="../ink/ink731.xml"/><Relationship Id="rId29" Type="http://schemas.openxmlformats.org/officeDocument/2006/relationships/image" Target="../media/image1710.png"/><Relationship Id="rId24" Type="http://schemas.openxmlformats.org/officeDocument/2006/relationships/customXml" Target="../ink/ink742.xml"/><Relationship Id="rId40" Type="http://schemas.openxmlformats.org/officeDocument/2006/relationships/customXml" Target="../ink/ink750.xml"/><Relationship Id="rId45" Type="http://schemas.openxmlformats.org/officeDocument/2006/relationships/image" Target="../media/image2510.png"/><Relationship Id="rId66" Type="http://schemas.openxmlformats.org/officeDocument/2006/relationships/customXml" Target="../ink/ink763.xml"/><Relationship Id="rId87" Type="http://schemas.openxmlformats.org/officeDocument/2006/relationships/image" Target="../media/image4610.png"/><Relationship Id="rId110" Type="http://schemas.openxmlformats.org/officeDocument/2006/relationships/customXml" Target="../ink/ink785.xml"/><Relationship Id="rId115" Type="http://schemas.openxmlformats.org/officeDocument/2006/relationships/image" Target="../media/image60.png"/><Relationship Id="rId131" Type="http://schemas.openxmlformats.org/officeDocument/2006/relationships/image" Target="../media/image68.png"/><Relationship Id="rId136" Type="http://schemas.openxmlformats.org/officeDocument/2006/relationships/customXml" Target="../ink/ink798.xml"/><Relationship Id="rId157" Type="http://schemas.openxmlformats.org/officeDocument/2006/relationships/image" Target="../media/image81.png"/><Relationship Id="rId61" Type="http://schemas.openxmlformats.org/officeDocument/2006/relationships/image" Target="../media/image3310.png"/><Relationship Id="rId82" Type="http://schemas.openxmlformats.org/officeDocument/2006/relationships/customXml" Target="../ink/ink771.xml"/><Relationship Id="rId152" Type="http://schemas.openxmlformats.org/officeDocument/2006/relationships/customXml" Target="../ink/ink806.xml"/><Relationship Id="rId19" Type="http://schemas.openxmlformats.org/officeDocument/2006/relationships/image" Target="../media/image1210.png"/><Relationship Id="rId14" Type="http://schemas.openxmlformats.org/officeDocument/2006/relationships/customXml" Target="../ink/ink737.xml"/><Relationship Id="rId30" Type="http://schemas.openxmlformats.org/officeDocument/2006/relationships/customXml" Target="../ink/ink745.xml"/><Relationship Id="rId35" Type="http://schemas.openxmlformats.org/officeDocument/2006/relationships/image" Target="../media/image2010.png"/><Relationship Id="rId56" Type="http://schemas.openxmlformats.org/officeDocument/2006/relationships/customXml" Target="../ink/ink758.xml"/><Relationship Id="rId77" Type="http://schemas.openxmlformats.org/officeDocument/2006/relationships/image" Target="../media/image4110.png"/><Relationship Id="rId100" Type="http://schemas.openxmlformats.org/officeDocument/2006/relationships/customXml" Target="../ink/ink780.xml"/><Relationship Id="rId105" Type="http://schemas.openxmlformats.org/officeDocument/2006/relationships/image" Target="../media/image55.png"/><Relationship Id="rId126" Type="http://schemas.openxmlformats.org/officeDocument/2006/relationships/customXml" Target="../ink/ink793.xml"/><Relationship Id="rId147" Type="http://schemas.openxmlformats.org/officeDocument/2006/relationships/image" Target="../media/image76.png"/><Relationship Id="rId168" Type="http://schemas.openxmlformats.org/officeDocument/2006/relationships/customXml" Target="../ink/ink814.xml"/><Relationship Id="rId8" Type="http://schemas.openxmlformats.org/officeDocument/2006/relationships/customXml" Target="../ink/ink734.xml"/><Relationship Id="rId51" Type="http://schemas.openxmlformats.org/officeDocument/2006/relationships/image" Target="../media/image2810.png"/><Relationship Id="rId72" Type="http://schemas.openxmlformats.org/officeDocument/2006/relationships/customXml" Target="../ink/ink766.xml"/><Relationship Id="rId93" Type="http://schemas.openxmlformats.org/officeDocument/2006/relationships/image" Target="../media/image4910.png"/><Relationship Id="rId98" Type="http://schemas.openxmlformats.org/officeDocument/2006/relationships/customXml" Target="../ink/ink779.xml"/><Relationship Id="rId121" Type="http://schemas.openxmlformats.org/officeDocument/2006/relationships/image" Target="../media/image63.png"/><Relationship Id="rId142" Type="http://schemas.openxmlformats.org/officeDocument/2006/relationships/customXml" Target="../ink/ink801.xml"/><Relationship Id="rId163" Type="http://schemas.openxmlformats.org/officeDocument/2006/relationships/image" Target="../media/image84.png"/><Relationship Id="rId3" Type="http://schemas.openxmlformats.org/officeDocument/2006/relationships/image" Target="../media/image4100.png"/><Relationship Id="rId25" Type="http://schemas.openxmlformats.org/officeDocument/2006/relationships/image" Target="../media/image1510.png"/><Relationship Id="rId46" Type="http://schemas.openxmlformats.org/officeDocument/2006/relationships/customXml" Target="../ink/ink753.xml"/><Relationship Id="rId67" Type="http://schemas.openxmlformats.org/officeDocument/2006/relationships/image" Target="../media/image3610.png"/><Relationship Id="rId116" Type="http://schemas.openxmlformats.org/officeDocument/2006/relationships/customXml" Target="../ink/ink788.xml"/><Relationship Id="rId137" Type="http://schemas.openxmlformats.org/officeDocument/2006/relationships/image" Target="../media/image71.png"/><Relationship Id="rId158" Type="http://schemas.openxmlformats.org/officeDocument/2006/relationships/customXml" Target="../ink/ink809.xml"/><Relationship Id="rId20" Type="http://schemas.openxmlformats.org/officeDocument/2006/relationships/customXml" Target="../ink/ink740.xml"/><Relationship Id="rId41" Type="http://schemas.openxmlformats.org/officeDocument/2006/relationships/image" Target="../media/image2310.png"/><Relationship Id="rId62" Type="http://schemas.openxmlformats.org/officeDocument/2006/relationships/customXml" Target="../ink/ink761.xml"/><Relationship Id="rId83" Type="http://schemas.openxmlformats.org/officeDocument/2006/relationships/image" Target="../media/image4410.png"/><Relationship Id="rId88" Type="http://schemas.openxmlformats.org/officeDocument/2006/relationships/customXml" Target="../ink/ink774.xml"/><Relationship Id="rId111" Type="http://schemas.openxmlformats.org/officeDocument/2006/relationships/image" Target="../media/image58.png"/><Relationship Id="rId132" Type="http://schemas.openxmlformats.org/officeDocument/2006/relationships/customXml" Target="../ink/ink796.xml"/><Relationship Id="rId153" Type="http://schemas.openxmlformats.org/officeDocument/2006/relationships/image" Target="../media/image79.png"/><Relationship Id="rId15" Type="http://schemas.openxmlformats.org/officeDocument/2006/relationships/image" Target="../media/image1010.png"/><Relationship Id="rId36" Type="http://schemas.openxmlformats.org/officeDocument/2006/relationships/customXml" Target="../ink/ink748.xml"/><Relationship Id="rId57" Type="http://schemas.openxmlformats.org/officeDocument/2006/relationships/image" Target="../media/image3110.png"/><Relationship Id="rId106" Type="http://schemas.openxmlformats.org/officeDocument/2006/relationships/customXml" Target="../ink/ink783.xml"/><Relationship Id="rId127" Type="http://schemas.openxmlformats.org/officeDocument/2006/relationships/image" Target="../media/image66.png"/><Relationship Id="rId10" Type="http://schemas.openxmlformats.org/officeDocument/2006/relationships/customXml" Target="../ink/ink735.xml"/><Relationship Id="rId31" Type="http://schemas.openxmlformats.org/officeDocument/2006/relationships/image" Target="../media/image1810.png"/><Relationship Id="rId52" Type="http://schemas.openxmlformats.org/officeDocument/2006/relationships/customXml" Target="../ink/ink756.xml"/><Relationship Id="rId73" Type="http://schemas.openxmlformats.org/officeDocument/2006/relationships/image" Target="../media/image3910.png"/><Relationship Id="rId78" Type="http://schemas.openxmlformats.org/officeDocument/2006/relationships/customXml" Target="../ink/ink769.xml"/><Relationship Id="rId94" Type="http://schemas.openxmlformats.org/officeDocument/2006/relationships/customXml" Target="../ink/ink777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791.xml"/><Relationship Id="rId143" Type="http://schemas.openxmlformats.org/officeDocument/2006/relationships/image" Target="../media/image74.png"/><Relationship Id="rId148" Type="http://schemas.openxmlformats.org/officeDocument/2006/relationships/customXml" Target="../ink/ink804.xml"/><Relationship Id="rId164" Type="http://schemas.openxmlformats.org/officeDocument/2006/relationships/customXml" Target="../ink/ink812.xml"/><Relationship Id="rId169" Type="http://schemas.openxmlformats.org/officeDocument/2006/relationships/image" Target="../media/image87.png"/><Relationship Id="rId4" Type="http://schemas.openxmlformats.org/officeDocument/2006/relationships/customXml" Target="../ink/ink732.xml"/><Relationship Id="rId9" Type="http://schemas.openxmlformats.org/officeDocument/2006/relationships/image" Target="../media/image7100.png"/><Relationship Id="rId26" Type="http://schemas.openxmlformats.org/officeDocument/2006/relationships/customXml" Target="../ink/ink743.xml"/><Relationship Id="rId47" Type="http://schemas.openxmlformats.org/officeDocument/2006/relationships/image" Target="../media/image2610.png"/><Relationship Id="rId68" Type="http://schemas.openxmlformats.org/officeDocument/2006/relationships/customXml" Target="../ink/ink764.xml"/><Relationship Id="rId89" Type="http://schemas.openxmlformats.org/officeDocument/2006/relationships/image" Target="../media/image4710.png"/><Relationship Id="rId112" Type="http://schemas.openxmlformats.org/officeDocument/2006/relationships/customXml" Target="../ink/ink786.xml"/><Relationship Id="rId133" Type="http://schemas.openxmlformats.org/officeDocument/2006/relationships/image" Target="../media/image69.png"/><Relationship Id="rId154" Type="http://schemas.openxmlformats.org/officeDocument/2006/relationships/customXml" Target="../ink/ink807.xml"/><Relationship Id="rId16" Type="http://schemas.openxmlformats.org/officeDocument/2006/relationships/customXml" Target="../ink/ink738.xml"/><Relationship Id="rId37" Type="http://schemas.openxmlformats.org/officeDocument/2006/relationships/image" Target="../media/image2110.png"/><Relationship Id="rId58" Type="http://schemas.openxmlformats.org/officeDocument/2006/relationships/customXml" Target="../ink/ink759.xml"/><Relationship Id="rId79" Type="http://schemas.openxmlformats.org/officeDocument/2006/relationships/image" Target="../media/image4210.png"/><Relationship Id="rId102" Type="http://schemas.openxmlformats.org/officeDocument/2006/relationships/customXml" Target="../ink/ink781.xml"/><Relationship Id="rId123" Type="http://schemas.openxmlformats.org/officeDocument/2006/relationships/image" Target="../media/image64.png"/><Relationship Id="rId144" Type="http://schemas.openxmlformats.org/officeDocument/2006/relationships/customXml" Target="../ink/ink802.xml"/><Relationship Id="rId90" Type="http://schemas.openxmlformats.org/officeDocument/2006/relationships/customXml" Target="../ink/ink775.xml"/><Relationship Id="rId165" Type="http://schemas.openxmlformats.org/officeDocument/2006/relationships/image" Target="../media/image85.png"/><Relationship Id="rId27" Type="http://schemas.openxmlformats.org/officeDocument/2006/relationships/image" Target="../media/image1610.png"/><Relationship Id="rId48" Type="http://schemas.openxmlformats.org/officeDocument/2006/relationships/customXml" Target="../ink/ink754.xml"/><Relationship Id="rId69" Type="http://schemas.openxmlformats.org/officeDocument/2006/relationships/image" Target="../media/image3710.png"/><Relationship Id="rId113" Type="http://schemas.openxmlformats.org/officeDocument/2006/relationships/image" Target="../media/image59.png"/><Relationship Id="rId134" Type="http://schemas.openxmlformats.org/officeDocument/2006/relationships/customXml" Target="../ink/ink797.xml"/><Relationship Id="rId80" Type="http://schemas.openxmlformats.org/officeDocument/2006/relationships/customXml" Target="../ink/ink770.xml"/><Relationship Id="rId155" Type="http://schemas.openxmlformats.org/officeDocument/2006/relationships/image" Target="../media/image80.png"/><Relationship Id="rId17" Type="http://schemas.openxmlformats.org/officeDocument/2006/relationships/image" Target="../media/image1110.png"/><Relationship Id="rId38" Type="http://schemas.openxmlformats.org/officeDocument/2006/relationships/customXml" Target="../ink/ink749.xml"/><Relationship Id="rId59" Type="http://schemas.openxmlformats.org/officeDocument/2006/relationships/image" Target="../media/image3210.png"/><Relationship Id="rId103" Type="http://schemas.openxmlformats.org/officeDocument/2006/relationships/image" Target="../media/image54.png"/><Relationship Id="rId124" Type="http://schemas.openxmlformats.org/officeDocument/2006/relationships/customXml" Target="../ink/ink79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customXml" Target="../ink/ink815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customXml" Target="../ink/ink819.xml"/><Relationship Id="rId13" Type="http://schemas.openxmlformats.org/officeDocument/2006/relationships/image" Target="../media/image93.png"/><Relationship Id="rId18" Type="http://schemas.openxmlformats.org/officeDocument/2006/relationships/customXml" Target="../ink/ink824.xml"/><Relationship Id="rId3" Type="http://schemas.openxmlformats.org/officeDocument/2006/relationships/image" Target="../media/image88.png"/><Relationship Id="rId7" Type="http://schemas.openxmlformats.org/officeDocument/2006/relationships/image" Target="../media/image90.png"/><Relationship Id="rId12" Type="http://schemas.openxmlformats.org/officeDocument/2006/relationships/customXml" Target="../ink/ink821.xml"/><Relationship Id="rId17" Type="http://schemas.openxmlformats.org/officeDocument/2006/relationships/image" Target="../media/image95.png"/><Relationship Id="rId2" Type="http://schemas.openxmlformats.org/officeDocument/2006/relationships/customXml" Target="../ink/ink816.xml"/><Relationship Id="rId16" Type="http://schemas.openxmlformats.org/officeDocument/2006/relationships/customXml" Target="../ink/ink8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8.xml"/><Relationship Id="rId11" Type="http://schemas.openxmlformats.org/officeDocument/2006/relationships/image" Target="../media/image92.png"/><Relationship Id="rId5" Type="http://schemas.openxmlformats.org/officeDocument/2006/relationships/image" Target="../media/image89.png"/><Relationship Id="rId15" Type="http://schemas.openxmlformats.org/officeDocument/2006/relationships/image" Target="../media/image94.png"/><Relationship Id="rId10" Type="http://schemas.openxmlformats.org/officeDocument/2006/relationships/customXml" Target="../ink/ink820.xml"/><Relationship Id="rId19" Type="http://schemas.openxmlformats.org/officeDocument/2006/relationships/image" Target="../media/image96.png"/><Relationship Id="rId4" Type="http://schemas.openxmlformats.org/officeDocument/2006/relationships/customXml" Target="../ink/ink817.xml"/><Relationship Id="rId9" Type="http://schemas.openxmlformats.org/officeDocument/2006/relationships/image" Target="../media/image91.png"/><Relationship Id="rId14" Type="http://schemas.openxmlformats.org/officeDocument/2006/relationships/customXml" Target="../ink/ink822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ustomXml" Target="../ink/ink828.xml"/><Relationship Id="rId13" Type="http://schemas.openxmlformats.org/officeDocument/2006/relationships/image" Target="../media/image93.png"/><Relationship Id="rId18" Type="http://schemas.openxmlformats.org/officeDocument/2006/relationships/customXml" Target="../ink/ink833.xml"/><Relationship Id="rId3" Type="http://schemas.openxmlformats.org/officeDocument/2006/relationships/image" Target="../media/image88.png"/><Relationship Id="rId7" Type="http://schemas.openxmlformats.org/officeDocument/2006/relationships/image" Target="../media/image90.png"/><Relationship Id="rId12" Type="http://schemas.openxmlformats.org/officeDocument/2006/relationships/customXml" Target="../ink/ink830.xml"/><Relationship Id="rId17" Type="http://schemas.openxmlformats.org/officeDocument/2006/relationships/image" Target="../media/image95.png"/><Relationship Id="rId2" Type="http://schemas.openxmlformats.org/officeDocument/2006/relationships/customXml" Target="../ink/ink825.xml"/><Relationship Id="rId16" Type="http://schemas.openxmlformats.org/officeDocument/2006/relationships/customXml" Target="../ink/ink8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7.xml"/><Relationship Id="rId11" Type="http://schemas.openxmlformats.org/officeDocument/2006/relationships/image" Target="../media/image92.png"/><Relationship Id="rId5" Type="http://schemas.openxmlformats.org/officeDocument/2006/relationships/image" Target="../media/image97.png"/><Relationship Id="rId15" Type="http://schemas.openxmlformats.org/officeDocument/2006/relationships/image" Target="../media/image94.png"/><Relationship Id="rId10" Type="http://schemas.openxmlformats.org/officeDocument/2006/relationships/customXml" Target="../ink/ink829.xml"/><Relationship Id="rId19" Type="http://schemas.openxmlformats.org/officeDocument/2006/relationships/image" Target="../media/image96.png"/><Relationship Id="rId4" Type="http://schemas.openxmlformats.org/officeDocument/2006/relationships/customXml" Target="../ink/ink826.xml"/><Relationship Id="rId9" Type="http://schemas.openxmlformats.org/officeDocument/2006/relationships/image" Target="../media/image91.png"/><Relationship Id="rId14" Type="http://schemas.openxmlformats.org/officeDocument/2006/relationships/customXml" Target="../ink/ink831.xml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2.png"/><Relationship Id="rId18" Type="http://schemas.openxmlformats.org/officeDocument/2006/relationships/customXml" Target="../ink/ink842.xml"/><Relationship Id="rId26" Type="http://schemas.openxmlformats.org/officeDocument/2006/relationships/customXml" Target="../ink/ink846.xml"/><Relationship Id="rId3" Type="http://schemas.openxmlformats.org/officeDocument/2006/relationships/image" Target="../media/image88.png"/><Relationship Id="rId21" Type="http://schemas.openxmlformats.org/officeDocument/2006/relationships/image" Target="../media/image94.png"/><Relationship Id="rId7" Type="http://schemas.openxmlformats.org/officeDocument/2006/relationships/image" Target="../media/image98.png"/><Relationship Id="rId12" Type="http://schemas.openxmlformats.org/officeDocument/2006/relationships/customXml" Target="../ink/ink839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2" Type="http://schemas.openxmlformats.org/officeDocument/2006/relationships/customXml" Target="../ink/ink834.xml"/><Relationship Id="rId16" Type="http://schemas.openxmlformats.org/officeDocument/2006/relationships/customXml" Target="../ink/ink841.xml"/><Relationship Id="rId20" Type="http://schemas.openxmlformats.org/officeDocument/2006/relationships/customXml" Target="../ink/ink843.xml"/><Relationship Id="rId29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6.xml"/><Relationship Id="rId11" Type="http://schemas.openxmlformats.org/officeDocument/2006/relationships/image" Target="../media/image91.png"/><Relationship Id="rId24" Type="http://schemas.openxmlformats.org/officeDocument/2006/relationships/customXml" Target="../ink/ink845.xml"/><Relationship Id="rId32" Type="http://schemas.openxmlformats.org/officeDocument/2006/relationships/customXml" Target="../ink/ink849.xml"/><Relationship Id="rId5" Type="http://schemas.openxmlformats.org/officeDocument/2006/relationships/image" Target="../media/image97.png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847.xml"/><Relationship Id="rId10" Type="http://schemas.openxmlformats.org/officeDocument/2006/relationships/customXml" Target="../ink/ink838.xml"/><Relationship Id="rId19" Type="http://schemas.openxmlformats.org/officeDocument/2006/relationships/image" Target="../media/image100.png"/><Relationship Id="rId31" Type="http://schemas.openxmlformats.org/officeDocument/2006/relationships/image" Target="../media/image96.png"/><Relationship Id="rId4" Type="http://schemas.openxmlformats.org/officeDocument/2006/relationships/customXml" Target="../ink/ink835.xml"/><Relationship Id="rId9" Type="http://schemas.openxmlformats.org/officeDocument/2006/relationships/image" Target="../media/image90.png"/><Relationship Id="rId14" Type="http://schemas.openxmlformats.org/officeDocument/2006/relationships/customXml" Target="../ink/ink840.xml"/><Relationship Id="rId22" Type="http://schemas.openxmlformats.org/officeDocument/2006/relationships/customXml" Target="../ink/ink844.xml"/><Relationship Id="rId27" Type="http://schemas.openxmlformats.org/officeDocument/2006/relationships/image" Target="../media/image102.png"/><Relationship Id="rId30" Type="http://schemas.openxmlformats.org/officeDocument/2006/relationships/customXml" Target="../ink/ink848.xml"/><Relationship Id="rId8" Type="http://schemas.openxmlformats.org/officeDocument/2006/relationships/customXml" Target="../ink/ink837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2.png"/><Relationship Id="rId18" Type="http://schemas.openxmlformats.org/officeDocument/2006/relationships/customXml" Target="../ink/ink858.xml"/><Relationship Id="rId26" Type="http://schemas.openxmlformats.org/officeDocument/2006/relationships/customXml" Target="../ink/ink862.xml"/><Relationship Id="rId3" Type="http://schemas.openxmlformats.org/officeDocument/2006/relationships/image" Target="../media/image88.png"/><Relationship Id="rId21" Type="http://schemas.openxmlformats.org/officeDocument/2006/relationships/image" Target="../media/image94.png"/><Relationship Id="rId34" Type="http://schemas.openxmlformats.org/officeDocument/2006/relationships/customXml" Target="../ink/ink866.xml"/><Relationship Id="rId7" Type="http://schemas.openxmlformats.org/officeDocument/2006/relationships/image" Target="../media/image105.png"/><Relationship Id="rId12" Type="http://schemas.openxmlformats.org/officeDocument/2006/relationships/customXml" Target="../ink/ink855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2" Type="http://schemas.openxmlformats.org/officeDocument/2006/relationships/customXml" Target="../ink/ink850.xml"/><Relationship Id="rId16" Type="http://schemas.openxmlformats.org/officeDocument/2006/relationships/customXml" Target="../ink/ink857.xml"/><Relationship Id="rId20" Type="http://schemas.openxmlformats.org/officeDocument/2006/relationships/customXml" Target="../ink/ink859.xml"/><Relationship Id="rId29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2.xml"/><Relationship Id="rId11" Type="http://schemas.openxmlformats.org/officeDocument/2006/relationships/image" Target="../media/image91.png"/><Relationship Id="rId24" Type="http://schemas.openxmlformats.org/officeDocument/2006/relationships/customXml" Target="../ink/ink861.xml"/><Relationship Id="rId32" Type="http://schemas.openxmlformats.org/officeDocument/2006/relationships/customXml" Target="../ink/ink865.xml"/><Relationship Id="rId5" Type="http://schemas.openxmlformats.org/officeDocument/2006/relationships/image" Target="../media/image97.png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863.xml"/><Relationship Id="rId10" Type="http://schemas.openxmlformats.org/officeDocument/2006/relationships/customXml" Target="../ink/ink854.xml"/><Relationship Id="rId19" Type="http://schemas.openxmlformats.org/officeDocument/2006/relationships/image" Target="../media/image100.png"/><Relationship Id="rId31" Type="http://schemas.openxmlformats.org/officeDocument/2006/relationships/image" Target="../media/image96.png"/><Relationship Id="rId4" Type="http://schemas.openxmlformats.org/officeDocument/2006/relationships/customXml" Target="../ink/ink851.xml"/><Relationship Id="rId9" Type="http://schemas.openxmlformats.org/officeDocument/2006/relationships/image" Target="../media/image90.png"/><Relationship Id="rId14" Type="http://schemas.openxmlformats.org/officeDocument/2006/relationships/customXml" Target="../ink/ink856.xml"/><Relationship Id="rId22" Type="http://schemas.openxmlformats.org/officeDocument/2006/relationships/customXml" Target="../ink/ink860.xml"/><Relationship Id="rId27" Type="http://schemas.openxmlformats.org/officeDocument/2006/relationships/image" Target="../media/image102.png"/><Relationship Id="rId30" Type="http://schemas.openxmlformats.org/officeDocument/2006/relationships/customXml" Target="../ink/ink864.xml"/><Relationship Id="rId35" Type="http://schemas.openxmlformats.org/officeDocument/2006/relationships/image" Target="../media/image106.png"/><Relationship Id="rId8" Type="http://schemas.openxmlformats.org/officeDocument/2006/relationships/customXml" Target="../ink/ink853.xml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2.png"/><Relationship Id="rId18" Type="http://schemas.openxmlformats.org/officeDocument/2006/relationships/customXml" Target="../ink/ink875.xml"/><Relationship Id="rId26" Type="http://schemas.openxmlformats.org/officeDocument/2006/relationships/customXml" Target="../ink/ink879.xml"/><Relationship Id="rId21" Type="http://schemas.openxmlformats.org/officeDocument/2006/relationships/image" Target="../media/image94.png"/><Relationship Id="rId34" Type="http://schemas.openxmlformats.org/officeDocument/2006/relationships/customXml" Target="../ink/ink883.xml"/><Relationship Id="rId7" Type="http://schemas.openxmlformats.org/officeDocument/2006/relationships/image" Target="../media/image105.png"/><Relationship Id="rId12" Type="http://schemas.openxmlformats.org/officeDocument/2006/relationships/customXml" Target="../ink/ink872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2" Type="http://schemas.openxmlformats.org/officeDocument/2006/relationships/customXml" Target="../ink/ink867.xml"/><Relationship Id="rId16" Type="http://schemas.openxmlformats.org/officeDocument/2006/relationships/customXml" Target="../ink/ink874.xml"/><Relationship Id="rId20" Type="http://schemas.openxmlformats.org/officeDocument/2006/relationships/customXml" Target="../ink/ink876.xml"/><Relationship Id="rId29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9.xml"/><Relationship Id="rId11" Type="http://schemas.openxmlformats.org/officeDocument/2006/relationships/image" Target="../media/image91.png"/><Relationship Id="rId24" Type="http://schemas.openxmlformats.org/officeDocument/2006/relationships/customXml" Target="../ink/ink878.xml"/><Relationship Id="rId32" Type="http://schemas.openxmlformats.org/officeDocument/2006/relationships/customXml" Target="../ink/ink882.xml"/><Relationship Id="rId37" Type="http://schemas.openxmlformats.org/officeDocument/2006/relationships/image" Target="../media/image107.png"/><Relationship Id="rId5" Type="http://schemas.openxmlformats.org/officeDocument/2006/relationships/image" Target="../media/image97.png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880.xml"/><Relationship Id="rId36" Type="http://schemas.openxmlformats.org/officeDocument/2006/relationships/customXml" Target="../ink/ink884.xml"/><Relationship Id="rId10" Type="http://schemas.openxmlformats.org/officeDocument/2006/relationships/customXml" Target="../ink/ink871.xml"/><Relationship Id="rId19" Type="http://schemas.openxmlformats.org/officeDocument/2006/relationships/image" Target="../media/image100.png"/><Relationship Id="rId31" Type="http://schemas.openxmlformats.org/officeDocument/2006/relationships/image" Target="../media/image96.png"/><Relationship Id="rId4" Type="http://schemas.openxmlformats.org/officeDocument/2006/relationships/customXml" Target="../ink/ink868.xml"/><Relationship Id="rId9" Type="http://schemas.openxmlformats.org/officeDocument/2006/relationships/image" Target="../media/image90.png"/><Relationship Id="rId14" Type="http://schemas.openxmlformats.org/officeDocument/2006/relationships/customXml" Target="../ink/ink873.xml"/><Relationship Id="rId22" Type="http://schemas.openxmlformats.org/officeDocument/2006/relationships/customXml" Target="../ink/ink877.xml"/><Relationship Id="rId27" Type="http://schemas.openxmlformats.org/officeDocument/2006/relationships/image" Target="../media/image102.png"/><Relationship Id="rId30" Type="http://schemas.openxmlformats.org/officeDocument/2006/relationships/customXml" Target="../ink/ink881.xml"/><Relationship Id="rId35" Type="http://schemas.openxmlformats.org/officeDocument/2006/relationships/image" Target="../media/image106.png"/><Relationship Id="rId8" Type="http://schemas.openxmlformats.org/officeDocument/2006/relationships/customXml" Target="../ink/ink870.xml"/><Relationship Id="rId3" Type="http://schemas.openxmlformats.org/officeDocument/2006/relationships/image" Target="../media/image88.png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2.png"/><Relationship Id="rId18" Type="http://schemas.openxmlformats.org/officeDocument/2006/relationships/customXml" Target="../ink/ink893.xml"/><Relationship Id="rId26" Type="http://schemas.openxmlformats.org/officeDocument/2006/relationships/customXml" Target="../ink/ink897.xml"/><Relationship Id="rId39" Type="http://schemas.openxmlformats.org/officeDocument/2006/relationships/image" Target="../media/image108.png"/><Relationship Id="rId21" Type="http://schemas.openxmlformats.org/officeDocument/2006/relationships/image" Target="../media/image94.png"/><Relationship Id="rId34" Type="http://schemas.openxmlformats.org/officeDocument/2006/relationships/customXml" Target="../ink/ink901.xml"/><Relationship Id="rId42" Type="http://schemas.openxmlformats.org/officeDocument/2006/relationships/customXml" Target="../ink/ink905.xml"/><Relationship Id="rId47" Type="http://schemas.openxmlformats.org/officeDocument/2006/relationships/image" Target="../media/image112.png"/><Relationship Id="rId50" Type="http://schemas.openxmlformats.org/officeDocument/2006/relationships/customXml" Target="../ink/ink909.xml"/><Relationship Id="rId7" Type="http://schemas.openxmlformats.org/officeDocument/2006/relationships/image" Target="../media/image105.png"/><Relationship Id="rId2" Type="http://schemas.openxmlformats.org/officeDocument/2006/relationships/customXml" Target="../ink/ink885.xml"/><Relationship Id="rId16" Type="http://schemas.openxmlformats.org/officeDocument/2006/relationships/customXml" Target="../ink/ink892.xml"/><Relationship Id="rId29" Type="http://schemas.openxmlformats.org/officeDocument/2006/relationships/image" Target="../media/image103.png"/><Relationship Id="rId11" Type="http://schemas.openxmlformats.org/officeDocument/2006/relationships/image" Target="../media/image91.png"/><Relationship Id="rId24" Type="http://schemas.openxmlformats.org/officeDocument/2006/relationships/customXml" Target="../ink/ink896.xml"/><Relationship Id="rId32" Type="http://schemas.openxmlformats.org/officeDocument/2006/relationships/customXml" Target="../ink/ink900.xml"/><Relationship Id="rId37" Type="http://schemas.openxmlformats.org/officeDocument/2006/relationships/image" Target="../media/image107.png"/><Relationship Id="rId40" Type="http://schemas.openxmlformats.org/officeDocument/2006/relationships/customXml" Target="../ink/ink904.xml"/><Relationship Id="rId45" Type="http://schemas.openxmlformats.org/officeDocument/2006/relationships/image" Target="../media/image111.png"/><Relationship Id="rId5" Type="http://schemas.openxmlformats.org/officeDocument/2006/relationships/image" Target="../media/image97.png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898.xml"/><Relationship Id="rId36" Type="http://schemas.openxmlformats.org/officeDocument/2006/relationships/customXml" Target="../ink/ink902.xml"/><Relationship Id="rId49" Type="http://schemas.openxmlformats.org/officeDocument/2006/relationships/image" Target="../media/image113.png"/><Relationship Id="rId10" Type="http://schemas.openxmlformats.org/officeDocument/2006/relationships/customXml" Target="../ink/ink889.xml"/><Relationship Id="rId19" Type="http://schemas.openxmlformats.org/officeDocument/2006/relationships/image" Target="../media/image100.png"/><Relationship Id="rId31" Type="http://schemas.openxmlformats.org/officeDocument/2006/relationships/image" Target="../media/image96.png"/><Relationship Id="rId44" Type="http://schemas.openxmlformats.org/officeDocument/2006/relationships/customXml" Target="../ink/ink906.xml"/><Relationship Id="rId4" Type="http://schemas.openxmlformats.org/officeDocument/2006/relationships/customXml" Target="../ink/ink886.xml"/><Relationship Id="rId9" Type="http://schemas.openxmlformats.org/officeDocument/2006/relationships/image" Target="../media/image90.png"/><Relationship Id="rId14" Type="http://schemas.openxmlformats.org/officeDocument/2006/relationships/customXml" Target="../ink/ink891.xml"/><Relationship Id="rId22" Type="http://schemas.openxmlformats.org/officeDocument/2006/relationships/customXml" Target="../ink/ink895.xml"/><Relationship Id="rId27" Type="http://schemas.openxmlformats.org/officeDocument/2006/relationships/image" Target="../media/image102.png"/><Relationship Id="rId30" Type="http://schemas.openxmlformats.org/officeDocument/2006/relationships/customXml" Target="../ink/ink899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908.xml"/><Relationship Id="rId8" Type="http://schemas.openxmlformats.org/officeDocument/2006/relationships/customXml" Target="../ink/ink888.xml"/><Relationship Id="rId51" Type="http://schemas.openxmlformats.org/officeDocument/2006/relationships/image" Target="../media/image114.png"/><Relationship Id="rId3" Type="http://schemas.openxmlformats.org/officeDocument/2006/relationships/image" Target="../media/image88.png"/><Relationship Id="rId12" Type="http://schemas.openxmlformats.org/officeDocument/2006/relationships/customXml" Target="../ink/ink890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903.xml"/><Relationship Id="rId46" Type="http://schemas.openxmlformats.org/officeDocument/2006/relationships/customXml" Target="../ink/ink907.xml"/><Relationship Id="rId20" Type="http://schemas.openxmlformats.org/officeDocument/2006/relationships/customXml" Target="../ink/ink894.xml"/><Relationship Id="rId41" Type="http://schemas.openxmlformats.org/officeDocument/2006/relationships/image" Target="../media/image1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.xml"/><Relationship Id="rId13" Type="http://schemas.openxmlformats.org/officeDocument/2006/relationships/image" Target="../media/image8.png"/><Relationship Id="rId18" Type="http://schemas.openxmlformats.org/officeDocument/2006/relationships/customXml" Target="../ink/ink23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20.xml"/><Relationship Id="rId17" Type="http://schemas.openxmlformats.org/officeDocument/2006/relationships/image" Target="../media/image10.png"/><Relationship Id="rId2" Type="http://schemas.openxmlformats.org/officeDocument/2006/relationships/customXml" Target="../ink/ink15.xml"/><Relationship Id="rId16" Type="http://schemas.openxmlformats.org/officeDocument/2006/relationships/customXml" Target="../ink/ink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9.xml"/><Relationship Id="rId19" Type="http://schemas.openxmlformats.org/officeDocument/2006/relationships/image" Target="../media/image11.png"/><Relationship Id="rId4" Type="http://schemas.openxmlformats.org/officeDocument/2006/relationships/customXml" Target="../ink/ink16.xml"/><Relationship Id="rId9" Type="http://schemas.openxmlformats.org/officeDocument/2006/relationships/image" Target="../media/image6.png"/><Relationship Id="rId14" Type="http://schemas.openxmlformats.org/officeDocument/2006/relationships/customXml" Target="../ink/ink21.xml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2.png"/><Relationship Id="rId18" Type="http://schemas.openxmlformats.org/officeDocument/2006/relationships/customXml" Target="../ink/ink918.xml"/><Relationship Id="rId26" Type="http://schemas.openxmlformats.org/officeDocument/2006/relationships/customXml" Target="../ink/ink922.xml"/><Relationship Id="rId39" Type="http://schemas.openxmlformats.org/officeDocument/2006/relationships/image" Target="../media/image108.png"/><Relationship Id="rId21" Type="http://schemas.openxmlformats.org/officeDocument/2006/relationships/image" Target="../media/image94.png"/><Relationship Id="rId34" Type="http://schemas.openxmlformats.org/officeDocument/2006/relationships/customXml" Target="../ink/ink926.xml"/><Relationship Id="rId42" Type="http://schemas.openxmlformats.org/officeDocument/2006/relationships/customXml" Target="../ink/ink930.xml"/><Relationship Id="rId47" Type="http://schemas.openxmlformats.org/officeDocument/2006/relationships/image" Target="../media/image112.png"/><Relationship Id="rId50" Type="http://schemas.openxmlformats.org/officeDocument/2006/relationships/customXml" Target="../ink/ink934.xml"/><Relationship Id="rId7" Type="http://schemas.openxmlformats.org/officeDocument/2006/relationships/image" Target="../media/image105.png"/><Relationship Id="rId2" Type="http://schemas.openxmlformats.org/officeDocument/2006/relationships/customXml" Target="../ink/ink910.xml"/><Relationship Id="rId16" Type="http://schemas.openxmlformats.org/officeDocument/2006/relationships/customXml" Target="../ink/ink917.xml"/><Relationship Id="rId29" Type="http://schemas.openxmlformats.org/officeDocument/2006/relationships/image" Target="../media/image103.png"/><Relationship Id="rId11" Type="http://schemas.openxmlformats.org/officeDocument/2006/relationships/image" Target="../media/image91.png"/><Relationship Id="rId24" Type="http://schemas.openxmlformats.org/officeDocument/2006/relationships/customXml" Target="../ink/ink921.xml"/><Relationship Id="rId32" Type="http://schemas.openxmlformats.org/officeDocument/2006/relationships/customXml" Target="../ink/ink925.xml"/><Relationship Id="rId37" Type="http://schemas.openxmlformats.org/officeDocument/2006/relationships/image" Target="../media/image107.png"/><Relationship Id="rId40" Type="http://schemas.openxmlformats.org/officeDocument/2006/relationships/customXml" Target="../ink/ink929.xml"/><Relationship Id="rId45" Type="http://schemas.openxmlformats.org/officeDocument/2006/relationships/image" Target="../media/image111.png"/><Relationship Id="rId5" Type="http://schemas.openxmlformats.org/officeDocument/2006/relationships/image" Target="../media/image97.png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923.xml"/><Relationship Id="rId36" Type="http://schemas.openxmlformats.org/officeDocument/2006/relationships/customXml" Target="../ink/ink927.xml"/><Relationship Id="rId49" Type="http://schemas.openxmlformats.org/officeDocument/2006/relationships/image" Target="../media/image113.png"/><Relationship Id="rId10" Type="http://schemas.openxmlformats.org/officeDocument/2006/relationships/customXml" Target="../ink/ink914.xml"/><Relationship Id="rId19" Type="http://schemas.openxmlformats.org/officeDocument/2006/relationships/image" Target="../media/image100.png"/><Relationship Id="rId31" Type="http://schemas.openxmlformats.org/officeDocument/2006/relationships/image" Target="../media/image96.png"/><Relationship Id="rId44" Type="http://schemas.openxmlformats.org/officeDocument/2006/relationships/customXml" Target="../ink/ink931.xml"/><Relationship Id="rId4" Type="http://schemas.openxmlformats.org/officeDocument/2006/relationships/customXml" Target="../ink/ink911.xml"/><Relationship Id="rId9" Type="http://schemas.openxmlformats.org/officeDocument/2006/relationships/image" Target="../media/image90.png"/><Relationship Id="rId14" Type="http://schemas.openxmlformats.org/officeDocument/2006/relationships/customXml" Target="../ink/ink916.xml"/><Relationship Id="rId22" Type="http://schemas.openxmlformats.org/officeDocument/2006/relationships/customXml" Target="../ink/ink920.xml"/><Relationship Id="rId27" Type="http://schemas.openxmlformats.org/officeDocument/2006/relationships/image" Target="../media/image102.png"/><Relationship Id="rId30" Type="http://schemas.openxmlformats.org/officeDocument/2006/relationships/customXml" Target="../ink/ink924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933.xml"/><Relationship Id="rId8" Type="http://schemas.openxmlformats.org/officeDocument/2006/relationships/customXml" Target="../ink/ink913.xml"/><Relationship Id="rId51" Type="http://schemas.openxmlformats.org/officeDocument/2006/relationships/image" Target="../media/image115.png"/><Relationship Id="rId3" Type="http://schemas.openxmlformats.org/officeDocument/2006/relationships/image" Target="../media/image88.png"/><Relationship Id="rId12" Type="http://schemas.openxmlformats.org/officeDocument/2006/relationships/customXml" Target="../ink/ink915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928.xml"/><Relationship Id="rId46" Type="http://schemas.openxmlformats.org/officeDocument/2006/relationships/customXml" Target="../ink/ink932.xml"/><Relationship Id="rId20" Type="http://schemas.openxmlformats.org/officeDocument/2006/relationships/customXml" Target="../ink/ink919.xml"/><Relationship Id="rId41" Type="http://schemas.openxmlformats.org/officeDocument/2006/relationships/image" Target="../media/image1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2.xml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2.png"/><Relationship Id="rId18" Type="http://schemas.openxmlformats.org/officeDocument/2006/relationships/customXml" Target="../ink/ink943.xml"/><Relationship Id="rId26" Type="http://schemas.openxmlformats.org/officeDocument/2006/relationships/customXml" Target="../ink/ink947.xml"/><Relationship Id="rId39" Type="http://schemas.openxmlformats.org/officeDocument/2006/relationships/image" Target="../media/image108.png"/><Relationship Id="rId21" Type="http://schemas.openxmlformats.org/officeDocument/2006/relationships/image" Target="../media/image94.png"/><Relationship Id="rId34" Type="http://schemas.openxmlformats.org/officeDocument/2006/relationships/customXml" Target="../ink/ink951.xml"/><Relationship Id="rId42" Type="http://schemas.openxmlformats.org/officeDocument/2006/relationships/customXml" Target="../ink/ink955.xml"/><Relationship Id="rId47" Type="http://schemas.openxmlformats.org/officeDocument/2006/relationships/image" Target="../media/image112.png"/><Relationship Id="rId50" Type="http://schemas.openxmlformats.org/officeDocument/2006/relationships/customXml" Target="../ink/ink959.xml"/><Relationship Id="rId55" Type="http://schemas.openxmlformats.org/officeDocument/2006/relationships/image" Target="../media/image117.png"/><Relationship Id="rId7" Type="http://schemas.openxmlformats.org/officeDocument/2006/relationships/image" Target="../media/image105.png"/><Relationship Id="rId2" Type="http://schemas.openxmlformats.org/officeDocument/2006/relationships/customXml" Target="../ink/ink935.xml"/><Relationship Id="rId16" Type="http://schemas.openxmlformats.org/officeDocument/2006/relationships/customXml" Target="../ink/ink942.xml"/><Relationship Id="rId29" Type="http://schemas.openxmlformats.org/officeDocument/2006/relationships/image" Target="../media/image103.png"/><Relationship Id="rId11" Type="http://schemas.openxmlformats.org/officeDocument/2006/relationships/image" Target="../media/image91.png"/><Relationship Id="rId24" Type="http://schemas.openxmlformats.org/officeDocument/2006/relationships/customXml" Target="../ink/ink946.xml"/><Relationship Id="rId32" Type="http://schemas.openxmlformats.org/officeDocument/2006/relationships/customXml" Target="../ink/ink950.xml"/><Relationship Id="rId37" Type="http://schemas.openxmlformats.org/officeDocument/2006/relationships/image" Target="../media/image107.png"/><Relationship Id="rId40" Type="http://schemas.openxmlformats.org/officeDocument/2006/relationships/customXml" Target="../ink/ink954.xml"/><Relationship Id="rId45" Type="http://schemas.openxmlformats.org/officeDocument/2006/relationships/image" Target="../media/image111.png"/><Relationship Id="rId53" Type="http://schemas.openxmlformats.org/officeDocument/2006/relationships/image" Target="../media/image116.png"/><Relationship Id="rId5" Type="http://schemas.openxmlformats.org/officeDocument/2006/relationships/image" Target="../media/image97.png"/><Relationship Id="rId19" Type="http://schemas.openxmlformats.org/officeDocument/2006/relationships/image" Target="../media/image100.png"/><Relationship Id="rId4" Type="http://schemas.openxmlformats.org/officeDocument/2006/relationships/customXml" Target="../ink/ink936.xml"/><Relationship Id="rId9" Type="http://schemas.openxmlformats.org/officeDocument/2006/relationships/image" Target="../media/image90.png"/><Relationship Id="rId14" Type="http://schemas.openxmlformats.org/officeDocument/2006/relationships/customXml" Target="../ink/ink941.xml"/><Relationship Id="rId22" Type="http://schemas.openxmlformats.org/officeDocument/2006/relationships/customXml" Target="../ink/ink945.xml"/><Relationship Id="rId27" Type="http://schemas.openxmlformats.org/officeDocument/2006/relationships/image" Target="../media/image102.png"/><Relationship Id="rId30" Type="http://schemas.openxmlformats.org/officeDocument/2006/relationships/customXml" Target="../ink/ink949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958.xml"/><Relationship Id="rId56" Type="http://schemas.openxmlformats.org/officeDocument/2006/relationships/customXml" Target="../ink/ink962.xml"/><Relationship Id="rId8" Type="http://schemas.openxmlformats.org/officeDocument/2006/relationships/customXml" Target="../ink/ink938.xml"/><Relationship Id="rId51" Type="http://schemas.openxmlformats.org/officeDocument/2006/relationships/image" Target="../media/image115.png"/><Relationship Id="rId3" Type="http://schemas.openxmlformats.org/officeDocument/2006/relationships/image" Target="../media/image88.png"/><Relationship Id="rId12" Type="http://schemas.openxmlformats.org/officeDocument/2006/relationships/customXml" Target="../ink/ink940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953.xml"/><Relationship Id="rId46" Type="http://schemas.openxmlformats.org/officeDocument/2006/relationships/customXml" Target="../ink/ink957.xml"/><Relationship Id="rId20" Type="http://schemas.openxmlformats.org/officeDocument/2006/relationships/customXml" Target="../ink/ink944.xml"/><Relationship Id="rId41" Type="http://schemas.openxmlformats.org/officeDocument/2006/relationships/image" Target="../media/image109.png"/><Relationship Id="rId54" Type="http://schemas.openxmlformats.org/officeDocument/2006/relationships/customXml" Target="../ink/ink9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7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948.xml"/><Relationship Id="rId36" Type="http://schemas.openxmlformats.org/officeDocument/2006/relationships/customXml" Target="../ink/ink952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" Type="http://schemas.openxmlformats.org/officeDocument/2006/relationships/customXml" Target="../ink/ink939.xml"/><Relationship Id="rId31" Type="http://schemas.openxmlformats.org/officeDocument/2006/relationships/image" Target="../media/image96.png"/><Relationship Id="rId44" Type="http://schemas.openxmlformats.org/officeDocument/2006/relationships/customXml" Target="../ink/ink956.xml"/><Relationship Id="rId52" Type="http://schemas.openxmlformats.org/officeDocument/2006/relationships/customXml" Target="../ink/ink960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75.xml"/><Relationship Id="rId21" Type="http://schemas.openxmlformats.org/officeDocument/2006/relationships/image" Target="../media/image94.png"/><Relationship Id="rId34" Type="http://schemas.openxmlformats.org/officeDocument/2006/relationships/customXml" Target="../ink/ink979.xml"/><Relationship Id="rId42" Type="http://schemas.openxmlformats.org/officeDocument/2006/relationships/customXml" Target="../ink/ink983.xml"/><Relationship Id="rId47" Type="http://schemas.openxmlformats.org/officeDocument/2006/relationships/image" Target="../media/image112.png"/><Relationship Id="rId50" Type="http://schemas.openxmlformats.org/officeDocument/2006/relationships/customXml" Target="../ink/ink987.xml"/><Relationship Id="rId55" Type="http://schemas.openxmlformats.org/officeDocument/2006/relationships/image" Target="../media/image117.png"/><Relationship Id="rId63" Type="http://schemas.openxmlformats.org/officeDocument/2006/relationships/image" Target="../media/image121.png"/><Relationship Id="rId7" Type="http://schemas.openxmlformats.org/officeDocument/2006/relationships/image" Target="../media/image105.png"/><Relationship Id="rId2" Type="http://schemas.openxmlformats.org/officeDocument/2006/relationships/customXml" Target="../ink/ink963.xml"/><Relationship Id="rId16" Type="http://schemas.openxmlformats.org/officeDocument/2006/relationships/customXml" Target="../ink/ink970.xml"/><Relationship Id="rId29" Type="http://schemas.openxmlformats.org/officeDocument/2006/relationships/image" Target="../media/image103.png"/><Relationship Id="rId11" Type="http://schemas.openxmlformats.org/officeDocument/2006/relationships/image" Target="../media/image91.png"/><Relationship Id="rId24" Type="http://schemas.openxmlformats.org/officeDocument/2006/relationships/customXml" Target="../ink/ink974.xml"/><Relationship Id="rId32" Type="http://schemas.openxmlformats.org/officeDocument/2006/relationships/customXml" Target="../ink/ink978.xml"/><Relationship Id="rId37" Type="http://schemas.openxmlformats.org/officeDocument/2006/relationships/image" Target="../media/image107.png"/><Relationship Id="rId40" Type="http://schemas.openxmlformats.org/officeDocument/2006/relationships/customXml" Target="../ink/ink982.xml"/><Relationship Id="rId45" Type="http://schemas.openxmlformats.org/officeDocument/2006/relationships/image" Target="../media/image111.png"/><Relationship Id="rId53" Type="http://schemas.openxmlformats.org/officeDocument/2006/relationships/image" Target="../media/image116.png"/><Relationship Id="rId58" Type="http://schemas.openxmlformats.org/officeDocument/2006/relationships/customXml" Target="../ink/ink991.xml"/><Relationship Id="rId66" Type="http://schemas.openxmlformats.org/officeDocument/2006/relationships/customXml" Target="../ink/ink995.xml"/><Relationship Id="rId5" Type="http://schemas.openxmlformats.org/officeDocument/2006/relationships/image" Target="../media/image97.png"/><Relationship Id="rId61" Type="http://schemas.openxmlformats.org/officeDocument/2006/relationships/image" Target="../media/image120.png"/><Relationship Id="rId19" Type="http://schemas.openxmlformats.org/officeDocument/2006/relationships/image" Target="../media/image100.png"/><Relationship Id="rId14" Type="http://schemas.openxmlformats.org/officeDocument/2006/relationships/customXml" Target="../ink/ink969.xml"/><Relationship Id="rId22" Type="http://schemas.openxmlformats.org/officeDocument/2006/relationships/customXml" Target="../ink/ink973.xml"/><Relationship Id="rId27" Type="http://schemas.openxmlformats.org/officeDocument/2006/relationships/image" Target="../media/image102.png"/><Relationship Id="rId30" Type="http://schemas.openxmlformats.org/officeDocument/2006/relationships/customXml" Target="../ink/ink977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986.xml"/><Relationship Id="rId56" Type="http://schemas.openxmlformats.org/officeDocument/2006/relationships/customXml" Target="../ink/ink990.xml"/><Relationship Id="rId64" Type="http://schemas.openxmlformats.org/officeDocument/2006/relationships/customXml" Target="../ink/ink994.xml"/><Relationship Id="rId8" Type="http://schemas.openxmlformats.org/officeDocument/2006/relationships/customXml" Target="../ink/ink966.xml"/><Relationship Id="rId51" Type="http://schemas.openxmlformats.org/officeDocument/2006/relationships/image" Target="../media/image115.png"/><Relationship Id="rId3" Type="http://schemas.openxmlformats.org/officeDocument/2006/relationships/image" Target="../media/image88.png"/><Relationship Id="rId12" Type="http://schemas.openxmlformats.org/officeDocument/2006/relationships/customXml" Target="../ink/ink968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981.xml"/><Relationship Id="rId46" Type="http://schemas.openxmlformats.org/officeDocument/2006/relationships/customXml" Target="../ink/ink985.xml"/><Relationship Id="rId59" Type="http://schemas.openxmlformats.org/officeDocument/2006/relationships/image" Target="../media/image119.png"/><Relationship Id="rId67" Type="http://schemas.openxmlformats.org/officeDocument/2006/relationships/image" Target="../media/image123.png"/><Relationship Id="rId20" Type="http://schemas.openxmlformats.org/officeDocument/2006/relationships/customXml" Target="../ink/ink972.xml"/><Relationship Id="rId41" Type="http://schemas.openxmlformats.org/officeDocument/2006/relationships/image" Target="../media/image109.png"/><Relationship Id="rId54" Type="http://schemas.openxmlformats.org/officeDocument/2006/relationships/customXml" Target="../ink/ink989.xml"/><Relationship Id="rId62" Type="http://schemas.openxmlformats.org/officeDocument/2006/relationships/customXml" Target="../ink/ink9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5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976.xml"/><Relationship Id="rId36" Type="http://schemas.openxmlformats.org/officeDocument/2006/relationships/customXml" Target="../ink/ink980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" Type="http://schemas.openxmlformats.org/officeDocument/2006/relationships/customXml" Target="../ink/ink967.xml"/><Relationship Id="rId31" Type="http://schemas.openxmlformats.org/officeDocument/2006/relationships/image" Target="../media/image96.png"/><Relationship Id="rId44" Type="http://schemas.openxmlformats.org/officeDocument/2006/relationships/customXml" Target="../ink/ink984.xml"/><Relationship Id="rId52" Type="http://schemas.openxmlformats.org/officeDocument/2006/relationships/customXml" Target="../ink/ink988.xml"/><Relationship Id="rId60" Type="http://schemas.openxmlformats.org/officeDocument/2006/relationships/customXml" Target="../ink/ink992.xml"/><Relationship Id="rId65" Type="http://schemas.openxmlformats.org/officeDocument/2006/relationships/image" Target="../media/image122.png"/><Relationship Id="rId4" Type="http://schemas.openxmlformats.org/officeDocument/2006/relationships/customXml" Target="../ink/ink964.xml"/><Relationship Id="rId9" Type="http://schemas.openxmlformats.org/officeDocument/2006/relationships/image" Target="../media/image90.png"/><Relationship Id="rId13" Type="http://schemas.openxmlformats.org/officeDocument/2006/relationships/image" Target="../media/image92.png"/><Relationship Id="rId18" Type="http://schemas.openxmlformats.org/officeDocument/2006/relationships/customXml" Target="../ink/ink971.xml"/><Relationship Id="rId39" Type="http://schemas.openxmlformats.org/officeDocument/2006/relationships/image" Target="../media/image108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08.xml"/><Relationship Id="rId21" Type="http://schemas.openxmlformats.org/officeDocument/2006/relationships/image" Target="../media/image94.png"/><Relationship Id="rId42" Type="http://schemas.openxmlformats.org/officeDocument/2006/relationships/customXml" Target="../ink/ink1016.xml"/><Relationship Id="rId47" Type="http://schemas.openxmlformats.org/officeDocument/2006/relationships/image" Target="../media/image112.png"/><Relationship Id="rId63" Type="http://schemas.openxmlformats.org/officeDocument/2006/relationships/image" Target="../media/image121.png"/><Relationship Id="rId68" Type="http://schemas.openxmlformats.org/officeDocument/2006/relationships/customXml" Target="../ink/ink1029.xml"/><Relationship Id="rId16" Type="http://schemas.openxmlformats.org/officeDocument/2006/relationships/customXml" Target="../ink/ink1003.xml"/><Relationship Id="rId11" Type="http://schemas.openxmlformats.org/officeDocument/2006/relationships/image" Target="../media/image91.png"/><Relationship Id="rId32" Type="http://schemas.openxmlformats.org/officeDocument/2006/relationships/customXml" Target="../ink/ink1011.xml"/><Relationship Id="rId37" Type="http://schemas.openxmlformats.org/officeDocument/2006/relationships/image" Target="../media/image107.png"/><Relationship Id="rId53" Type="http://schemas.openxmlformats.org/officeDocument/2006/relationships/image" Target="../media/image116.png"/><Relationship Id="rId58" Type="http://schemas.openxmlformats.org/officeDocument/2006/relationships/customXml" Target="../ink/ink1024.xml"/><Relationship Id="rId74" Type="http://schemas.openxmlformats.org/officeDocument/2006/relationships/customXml" Target="../ink/ink1032.xml"/><Relationship Id="rId79" Type="http://schemas.openxmlformats.org/officeDocument/2006/relationships/image" Target="../media/image129.png"/><Relationship Id="rId5" Type="http://schemas.openxmlformats.org/officeDocument/2006/relationships/image" Target="../media/image97.png"/><Relationship Id="rId61" Type="http://schemas.openxmlformats.org/officeDocument/2006/relationships/image" Target="../media/image120.png"/><Relationship Id="rId19" Type="http://schemas.openxmlformats.org/officeDocument/2006/relationships/image" Target="../media/image100.png"/><Relationship Id="rId14" Type="http://schemas.openxmlformats.org/officeDocument/2006/relationships/customXml" Target="../ink/ink1002.xml"/><Relationship Id="rId22" Type="http://schemas.openxmlformats.org/officeDocument/2006/relationships/customXml" Target="../ink/ink1006.xml"/><Relationship Id="rId27" Type="http://schemas.openxmlformats.org/officeDocument/2006/relationships/image" Target="../media/image102.png"/><Relationship Id="rId30" Type="http://schemas.openxmlformats.org/officeDocument/2006/relationships/customXml" Target="../ink/ink1010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1019.xml"/><Relationship Id="rId56" Type="http://schemas.openxmlformats.org/officeDocument/2006/relationships/customXml" Target="../ink/ink1023.xml"/><Relationship Id="rId64" Type="http://schemas.openxmlformats.org/officeDocument/2006/relationships/customXml" Target="../ink/ink1027.xml"/><Relationship Id="rId69" Type="http://schemas.openxmlformats.org/officeDocument/2006/relationships/image" Target="../media/image124.png"/><Relationship Id="rId77" Type="http://schemas.openxmlformats.org/officeDocument/2006/relationships/image" Target="../media/image128.png"/><Relationship Id="rId8" Type="http://schemas.openxmlformats.org/officeDocument/2006/relationships/customXml" Target="../ink/ink999.xml"/><Relationship Id="rId51" Type="http://schemas.openxmlformats.org/officeDocument/2006/relationships/image" Target="../media/image115.png"/><Relationship Id="rId72" Type="http://schemas.openxmlformats.org/officeDocument/2006/relationships/customXml" Target="../ink/ink1031.xml"/><Relationship Id="rId80" Type="http://schemas.openxmlformats.org/officeDocument/2006/relationships/customXml" Target="../ink/ink1035.xml"/><Relationship Id="rId3" Type="http://schemas.openxmlformats.org/officeDocument/2006/relationships/image" Target="../media/image88.png"/><Relationship Id="rId12" Type="http://schemas.openxmlformats.org/officeDocument/2006/relationships/customXml" Target="../ink/ink1001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1014.xml"/><Relationship Id="rId46" Type="http://schemas.openxmlformats.org/officeDocument/2006/relationships/customXml" Target="../ink/ink1018.xml"/><Relationship Id="rId59" Type="http://schemas.openxmlformats.org/officeDocument/2006/relationships/image" Target="../media/image119.png"/><Relationship Id="rId67" Type="http://schemas.openxmlformats.org/officeDocument/2006/relationships/image" Target="../media/image123.png"/><Relationship Id="rId20" Type="http://schemas.openxmlformats.org/officeDocument/2006/relationships/customXml" Target="../ink/ink1005.xml"/><Relationship Id="rId41" Type="http://schemas.openxmlformats.org/officeDocument/2006/relationships/image" Target="../media/image109.png"/><Relationship Id="rId54" Type="http://schemas.openxmlformats.org/officeDocument/2006/relationships/customXml" Target="../ink/ink1022.xml"/><Relationship Id="rId62" Type="http://schemas.openxmlformats.org/officeDocument/2006/relationships/customXml" Target="../ink/ink1026.xml"/><Relationship Id="rId70" Type="http://schemas.openxmlformats.org/officeDocument/2006/relationships/customXml" Target="../ink/ink1030.xml"/><Relationship Id="rId75" Type="http://schemas.openxmlformats.org/officeDocument/2006/relationships/image" Target="../media/image1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8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1009.xml"/><Relationship Id="rId36" Type="http://schemas.openxmlformats.org/officeDocument/2006/relationships/customXml" Target="../ink/ink1013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" Type="http://schemas.openxmlformats.org/officeDocument/2006/relationships/customXml" Target="../ink/ink1000.xml"/><Relationship Id="rId31" Type="http://schemas.openxmlformats.org/officeDocument/2006/relationships/image" Target="../media/image96.png"/><Relationship Id="rId44" Type="http://schemas.openxmlformats.org/officeDocument/2006/relationships/customXml" Target="../ink/ink1017.xml"/><Relationship Id="rId52" Type="http://schemas.openxmlformats.org/officeDocument/2006/relationships/customXml" Target="../ink/ink1021.xml"/><Relationship Id="rId60" Type="http://schemas.openxmlformats.org/officeDocument/2006/relationships/customXml" Target="../ink/ink1025.xml"/><Relationship Id="rId65" Type="http://schemas.openxmlformats.org/officeDocument/2006/relationships/image" Target="../media/image122.png"/><Relationship Id="rId73" Type="http://schemas.openxmlformats.org/officeDocument/2006/relationships/image" Target="../media/image126.png"/><Relationship Id="rId78" Type="http://schemas.openxmlformats.org/officeDocument/2006/relationships/customXml" Target="../ink/ink1034.xml"/><Relationship Id="rId81" Type="http://schemas.openxmlformats.org/officeDocument/2006/relationships/image" Target="../media/image130.png"/><Relationship Id="rId4" Type="http://schemas.openxmlformats.org/officeDocument/2006/relationships/customXml" Target="../ink/ink997.xml"/><Relationship Id="rId9" Type="http://schemas.openxmlformats.org/officeDocument/2006/relationships/image" Target="../media/image90.png"/><Relationship Id="rId13" Type="http://schemas.openxmlformats.org/officeDocument/2006/relationships/image" Target="../media/image92.png"/><Relationship Id="rId18" Type="http://schemas.openxmlformats.org/officeDocument/2006/relationships/customXml" Target="../ink/ink1004.xml"/><Relationship Id="rId39" Type="http://schemas.openxmlformats.org/officeDocument/2006/relationships/image" Target="../media/image108.png"/><Relationship Id="rId34" Type="http://schemas.openxmlformats.org/officeDocument/2006/relationships/customXml" Target="../ink/ink1012.xml"/><Relationship Id="rId50" Type="http://schemas.openxmlformats.org/officeDocument/2006/relationships/customXml" Target="../ink/ink1020.xml"/><Relationship Id="rId55" Type="http://schemas.openxmlformats.org/officeDocument/2006/relationships/image" Target="../media/image117.png"/><Relationship Id="rId76" Type="http://schemas.openxmlformats.org/officeDocument/2006/relationships/customXml" Target="../ink/ink1033.xml"/><Relationship Id="rId7" Type="http://schemas.openxmlformats.org/officeDocument/2006/relationships/image" Target="../media/image105.png"/><Relationship Id="rId71" Type="http://schemas.openxmlformats.org/officeDocument/2006/relationships/image" Target="../media/image125.png"/><Relationship Id="rId2" Type="http://schemas.openxmlformats.org/officeDocument/2006/relationships/customXml" Target="../ink/ink996.xml"/><Relationship Id="rId29" Type="http://schemas.openxmlformats.org/officeDocument/2006/relationships/image" Target="../media/image103.png"/><Relationship Id="rId24" Type="http://schemas.openxmlformats.org/officeDocument/2006/relationships/customXml" Target="../ink/ink1007.xml"/><Relationship Id="rId40" Type="http://schemas.openxmlformats.org/officeDocument/2006/relationships/customXml" Target="../ink/ink1015.xml"/><Relationship Id="rId45" Type="http://schemas.openxmlformats.org/officeDocument/2006/relationships/image" Target="../media/image111.png"/><Relationship Id="rId66" Type="http://schemas.openxmlformats.org/officeDocument/2006/relationships/customXml" Target="../ink/ink1028.xml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48.xml"/><Relationship Id="rId21" Type="http://schemas.openxmlformats.org/officeDocument/2006/relationships/image" Target="../media/image94.png"/><Relationship Id="rId42" Type="http://schemas.openxmlformats.org/officeDocument/2006/relationships/customXml" Target="../ink/ink1056.xml"/><Relationship Id="rId47" Type="http://schemas.openxmlformats.org/officeDocument/2006/relationships/image" Target="../media/image112.png"/><Relationship Id="rId63" Type="http://schemas.openxmlformats.org/officeDocument/2006/relationships/image" Target="../media/image121.png"/><Relationship Id="rId68" Type="http://schemas.openxmlformats.org/officeDocument/2006/relationships/customXml" Target="../ink/ink1069.xml"/><Relationship Id="rId84" Type="http://schemas.openxmlformats.org/officeDocument/2006/relationships/customXml" Target="../ink/ink1077.xml"/><Relationship Id="rId89" Type="http://schemas.openxmlformats.org/officeDocument/2006/relationships/image" Target="../media/image134.png"/><Relationship Id="rId16" Type="http://schemas.openxmlformats.org/officeDocument/2006/relationships/customXml" Target="../ink/ink1043.xml"/><Relationship Id="rId11" Type="http://schemas.openxmlformats.org/officeDocument/2006/relationships/image" Target="../media/image91.png"/><Relationship Id="rId32" Type="http://schemas.openxmlformats.org/officeDocument/2006/relationships/customXml" Target="../ink/ink1051.xml"/><Relationship Id="rId37" Type="http://schemas.openxmlformats.org/officeDocument/2006/relationships/image" Target="../media/image107.png"/><Relationship Id="rId53" Type="http://schemas.openxmlformats.org/officeDocument/2006/relationships/image" Target="../media/image116.png"/><Relationship Id="rId58" Type="http://schemas.openxmlformats.org/officeDocument/2006/relationships/customXml" Target="../ink/ink1064.xml"/><Relationship Id="rId74" Type="http://schemas.openxmlformats.org/officeDocument/2006/relationships/customXml" Target="../ink/ink1072.xml"/><Relationship Id="rId79" Type="http://schemas.openxmlformats.org/officeDocument/2006/relationships/image" Target="../media/image129.png"/><Relationship Id="rId5" Type="http://schemas.openxmlformats.org/officeDocument/2006/relationships/image" Target="../media/image97.png"/><Relationship Id="rId14" Type="http://schemas.openxmlformats.org/officeDocument/2006/relationships/customXml" Target="../ink/ink1042.xml"/><Relationship Id="rId22" Type="http://schemas.openxmlformats.org/officeDocument/2006/relationships/customXml" Target="../ink/ink1046.xml"/><Relationship Id="rId27" Type="http://schemas.openxmlformats.org/officeDocument/2006/relationships/image" Target="../media/image102.png"/><Relationship Id="rId30" Type="http://schemas.openxmlformats.org/officeDocument/2006/relationships/customXml" Target="../ink/ink1050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1059.xml"/><Relationship Id="rId56" Type="http://schemas.openxmlformats.org/officeDocument/2006/relationships/customXml" Target="../ink/ink1063.xml"/><Relationship Id="rId64" Type="http://schemas.openxmlformats.org/officeDocument/2006/relationships/customXml" Target="../ink/ink1067.xml"/><Relationship Id="rId69" Type="http://schemas.openxmlformats.org/officeDocument/2006/relationships/image" Target="../media/image124.png"/><Relationship Id="rId77" Type="http://schemas.openxmlformats.org/officeDocument/2006/relationships/image" Target="../media/image128.png"/><Relationship Id="rId8" Type="http://schemas.openxmlformats.org/officeDocument/2006/relationships/customXml" Target="../ink/ink1039.xml"/><Relationship Id="rId51" Type="http://schemas.openxmlformats.org/officeDocument/2006/relationships/image" Target="../media/image115.png"/><Relationship Id="rId72" Type="http://schemas.openxmlformats.org/officeDocument/2006/relationships/customXml" Target="../ink/ink1071.xml"/><Relationship Id="rId80" Type="http://schemas.openxmlformats.org/officeDocument/2006/relationships/customXml" Target="../ink/ink1075.xml"/><Relationship Id="rId85" Type="http://schemas.openxmlformats.org/officeDocument/2006/relationships/image" Target="../media/image132.png"/><Relationship Id="rId3" Type="http://schemas.openxmlformats.org/officeDocument/2006/relationships/image" Target="../media/image88.png"/><Relationship Id="rId12" Type="http://schemas.openxmlformats.org/officeDocument/2006/relationships/customXml" Target="../ink/ink1041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1054.xml"/><Relationship Id="rId46" Type="http://schemas.openxmlformats.org/officeDocument/2006/relationships/customXml" Target="../ink/ink1058.xml"/><Relationship Id="rId59" Type="http://schemas.openxmlformats.org/officeDocument/2006/relationships/image" Target="../media/image119.png"/><Relationship Id="rId67" Type="http://schemas.openxmlformats.org/officeDocument/2006/relationships/image" Target="../media/image123.png"/><Relationship Id="rId20" Type="http://schemas.openxmlformats.org/officeDocument/2006/relationships/customXml" Target="../ink/ink1045.xml"/><Relationship Id="rId41" Type="http://schemas.openxmlformats.org/officeDocument/2006/relationships/image" Target="../media/image109.png"/><Relationship Id="rId54" Type="http://schemas.openxmlformats.org/officeDocument/2006/relationships/customXml" Target="../ink/ink1062.xml"/><Relationship Id="rId62" Type="http://schemas.openxmlformats.org/officeDocument/2006/relationships/customXml" Target="../ink/ink1066.xml"/><Relationship Id="rId70" Type="http://schemas.openxmlformats.org/officeDocument/2006/relationships/customXml" Target="../ink/ink1070.xml"/><Relationship Id="rId75" Type="http://schemas.openxmlformats.org/officeDocument/2006/relationships/image" Target="../media/image127.png"/><Relationship Id="rId83" Type="http://schemas.openxmlformats.org/officeDocument/2006/relationships/image" Target="../media/image131.png"/><Relationship Id="rId88" Type="http://schemas.openxmlformats.org/officeDocument/2006/relationships/customXml" Target="../ink/ink10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8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1049.xml"/><Relationship Id="rId36" Type="http://schemas.openxmlformats.org/officeDocument/2006/relationships/customXml" Target="../ink/ink1053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" Type="http://schemas.openxmlformats.org/officeDocument/2006/relationships/customXml" Target="../ink/ink1040.xml"/><Relationship Id="rId31" Type="http://schemas.openxmlformats.org/officeDocument/2006/relationships/image" Target="../media/image96.png"/><Relationship Id="rId44" Type="http://schemas.openxmlformats.org/officeDocument/2006/relationships/customXml" Target="../ink/ink1057.xml"/><Relationship Id="rId52" Type="http://schemas.openxmlformats.org/officeDocument/2006/relationships/customXml" Target="../ink/ink1061.xml"/><Relationship Id="rId60" Type="http://schemas.openxmlformats.org/officeDocument/2006/relationships/customXml" Target="../ink/ink1065.xml"/><Relationship Id="rId65" Type="http://schemas.openxmlformats.org/officeDocument/2006/relationships/image" Target="../media/image122.png"/><Relationship Id="rId73" Type="http://schemas.openxmlformats.org/officeDocument/2006/relationships/image" Target="../media/image126.png"/><Relationship Id="rId78" Type="http://schemas.openxmlformats.org/officeDocument/2006/relationships/customXml" Target="../ink/ink1074.xml"/><Relationship Id="rId81" Type="http://schemas.openxmlformats.org/officeDocument/2006/relationships/image" Target="../media/image130.png"/><Relationship Id="rId86" Type="http://schemas.openxmlformats.org/officeDocument/2006/relationships/customXml" Target="../ink/ink1078.xml"/><Relationship Id="rId4" Type="http://schemas.openxmlformats.org/officeDocument/2006/relationships/customXml" Target="../ink/ink1037.xml"/><Relationship Id="rId9" Type="http://schemas.openxmlformats.org/officeDocument/2006/relationships/image" Target="../media/image90.png"/><Relationship Id="rId13" Type="http://schemas.openxmlformats.org/officeDocument/2006/relationships/image" Target="../media/image92.png"/><Relationship Id="rId18" Type="http://schemas.openxmlformats.org/officeDocument/2006/relationships/customXml" Target="../ink/ink1044.xml"/><Relationship Id="rId39" Type="http://schemas.openxmlformats.org/officeDocument/2006/relationships/image" Target="../media/image108.png"/><Relationship Id="rId34" Type="http://schemas.openxmlformats.org/officeDocument/2006/relationships/customXml" Target="../ink/ink1052.xml"/><Relationship Id="rId50" Type="http://schemas.openxmlformats.org/officeDocument/2006/relationships/customXml" Target="../ink/ink1060.xml"/><Relationship Id="rId55" Type="http://schemas.openxmlformats.org/officeDocument/2006/relationships/image" Target="../media/image117.png"/><Relationship Id="rId76" Type="http://schemas.openxmlformats.org/officeDocument/2006/relationships/customXml" Target="../ink/ink1073.xml"/><Relationship Id="rId7" Type="http://schemas.openxmlformats.org/officeDocument/2006/relationships/image" Target="../media/image105.png"/><Relationship Id="rId71" Type="http://schemas.openxmlformats.org/officeDocument/2006/relationships/image" Target="../media/image125.png"/><Relationship Id="rId2" Type="http://schemas.openxmlformats.org/officeDocument/2006/relationships/customXml" Target="../ink/ink1036.xml"/><Relationship Id="rId29" Type="http://schemas.openxmlformats.org/officeDocument/2006/relationships/image" Target="../media/image103.png"/><Relationship Id="rId24" Type="http://schemas.openxmlformats.org/officeDocument/2006/relationships/customXml" Target="../ink/ink1047.xml"/><Relationship Id="rId40" Type="http://schemas.openxmlformats.org/officeDocument/2006/relationships/customXml" Target="../ink/ink1055.xml"/><Relationship Id="rId45" Type="http://schemas.openxmlformats.org/officeDocument/2006/relationships/image" Target="../media/image111.png"/><Relationship Id="rId66" Type="http://schemas.openxmlformats.org/officeDocument/2006/relationships/customXml" Target="../ink/ink1068.xml"/><Relationship Id="rId87" Type="http://schemas.openxmlformats.org/officeDocument/2006/relationships/image" Target="../media/image133.png"/><Relationship Id="rId61" Type="http://schemas.openxmlformats.org/officeDocument/2006/relationships/image" Target="../media/image120.png"/><Relationship Id="rId82" Type="http://schemas.openxmlformats.org/officeDocument/2006/relationships/customXml" Target="../ink/ink1076.xml"/><Relationship Id="rId19" Type="http://schemas.openxmlformats.org/officeDocument/2006/relationships/image" Target="../media/image100.png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2.xml"/><Relationship Id="rId21" Type="http://schemas.openxmlformats.org/officeDocument/2006/relationships/image" Target="../media/image94.png"/><Relationship Id="rId42" Type="http://schemas.openxmlformats.org/officeDocument/2006/relationships/customXml" Target="../ink/ink1100.xml"/><Relationship Id="rId47" Type="http://schemas.openxmlformats.org/officeDocument/2006/relationships/image" Target="../media/image112.png"/><Relationship Id="rId63" Type="http://schemas.openxmlformats.org/officeDocument/2006/relationships/image" Target="../media/image121.png"/><Relationship Id="rId68" Type="http://schemas.openxmlformats.org/officeDocument/2006/relationships/customXml" Target="../ink/ink1113.xml"/><Relationship Id="rId84" Type="http://schemas.openxmlformats.org/officeDocument/2006/relationships/customXml" Target="../ink/ink1121.xml"/><Relationship Id="rId89" Type="http://schemas.openxmlformats.org/officeDocument/2006/relationships/image" Target="../media/image134.png"/><Relationship Id="rId16" Type="http://schemas.openxmlformats.org/officeDocument/2006/relationships/customXml" Target="../ink/ink1087.xml"/><Relationship Id="rId11" Type="http://schemas.openxmlformats.org/officeDocument/2006/relationships/image" Target="../media/image91.png"/><Relationship Id="rId32" Type="http://schemas.openxmlformats.org/officeDocument/2006/relationships/customXml" Target="../ink/ink1095.xml"/><Relationship Id="rId37" Type="http://schemas.openxmlformats.org/officeDocument/2006/relationships/image" Target="../media/image107.png"/><Relationship Id="rId53" Type="http://schemas.openxmlformats.org/officeDocument/2006/relationships/image" Target="../media/image116.png"/><Relationship Id="rId58" Type="http://schemas.openxmlformats.org/officeDocument/2006/relationships/customXml" Target="../ink/ink1108.xml"/><Relationship Id="rId74" Type="http://schemas.openxmlformats.org/officeDocument/2006/relationships/customXml" Target="../ink/ink1116.xml"/><Relationship Id="rId79" Type="http://schemas.openxmlformats.org/officeDocument/2006/relationships/image" Target="../media/image129.png"/><Relationship Id="rId5" Type="http://schemas.openxmlformats.org/officeDocument/2006/relationships/image" Target="../media/image97.png"/><Relationship Id="rId90" Type="http://schemas.openxmlformats.org/officeDocument/2006/relationships/customXml" Target="../ink/ink1124.xml"/><Relationship Id="rId95" Type="http://schemas.openxmlformats.org/officeDocument/2006/relationships/image" Target="../media/image137.png"/><Relationship Id="rId22" Type="http://schemas.openxmlformats.org/officeDocument/2006/relationships/customXml" Target="../ink/ink1090.xml"/><Relationship Id="rId27" Type="http://schemas.openxmlformats.org/officeDocument/2006/relationships/image" Target="../media/image102.png"/><Relationship Id="rId43" Type="http://schemas.openxmlformats.org/officeDocument/2006/relationships/image" Target="../media/image110.png"/><Relationship Id="rId48" Type="http://schemas.openxmlformats.org/officeDocument/2006/relationships/customXml" Target="../ink/ink1103.xml"/><Relationship Id="rId64" Type="http://schemas.openxmlformats.org/officeDocument/2006/relationships/customXml" Target="../ink/ink1111.xml"/><Relationship Id="rId69" Type="http://schemas.openxmlformats.org/officeDocument/2006/relationships/image" Target="../media/image124.png"/><Relationship Id="rId8" Type="http://schemas.openxmlformats.org/officeDocument/2006/relationships/customXml" Target="../ink/ink1083.xml"/><Relationship Id="rId51" Type="http://schemas.openxmlformats.org/officeDocument/2006/relationships/image" Target="../media/image115.png"/><Relationship Id="rId72" Type="http://schemas.openxmlformats.org/officeDocument/2006/relationships/customXml" Target="../ink/ink1115.xml"/><Relationship Id="rId80" Type="http://schemas.openxmlformats.org/officeDocument/2006/relationships/customXml" Target="../ink/ink1119.xml"/><Relationship Id="rId85" Type="http://schemas.openxmlformats.org/officeDocument/2006/relationships/image" Target="../media/image132.png"/><Relationship Id="rId93" Type="http://schemas.openxmlformats.org/officeDocument/2006/relationships/image" Target="../media/image136.png"/><Relationship Id="rId3" Type="http://schemas.openxmlformats.org/officeDocument/2006/relationships/image" Target="../media/image88.png"/><Relationship Id="rId12" Type="http://schemas.openxmlformats.org/officeDocument/2006/relationships/customXml" Target="../ink/ink1085.xml"/><Relationship Id="rId17" Type="http://schemas.openxmlformats.org/officeDocument/2006/relationships/image" Target="../media/image99.png"/><Relationship Id="rId25" Type="http://schemas.openxmlformats.org/officeDocument/2006/relationships/image" Target="../media/image101.png"/><Relationship Id="rId33" Type="http://schemas.openxmlformats.org/officeDocument/2006/relationships/image" Target="../media/image104.png"/><Relationship Id="rId38" Type="http://schemas.openxmlformats.org/officeDocument/2006/relationships/customXml" Target="../ink/ink1098.xml"/><Relationship Id="rId46" Type="http://schemas.openxmlformats.org/officeDocument/2006/relationships/customXml" Target="../ink/ink1102.xml"/><Relationship Id="rId59" Type="http://schemas.openxmlformats.org/officeDocument/2006/relationships/image" Target="../media/image119.png"/><Relationship Id="rId67" Type="http://schemas.openxmlformats.org/officeDocument/2006/relationships/image" Target="../media/image123.png"/><Relationship Id="rId20" Type="http://schemas.openxmlformats.org/officeDocument/2006/relationships/customXml" Target="../ink/ink1089.xml"/><Relationship Id="rId41" Type="http://schemas.openxmlformats.org/officeDocument/2006/relationships/image" Target="../media/image109.png"/><Relationship Id="rId54" Type="http://schemas.openxmlformats.org/officeDocument/2006/relationships/customXml" Target="../ink/ink1106.xml"/><Relationship Id="rId62" Type="http://schemas.openxmlformats.org/officeDocument/2006/relationships/customXml" Target="../ink/ink1110.xml"/><Relationship Id="rId70" Type="http://schemas.openxmlformats.org/officeDocument/2006/relationships/customXml" Target="../ink/ink1114.xml"/><Relationship Id="rId75" Type="http://schemas.openxmlformats.org/officeDocument/2006/relationships/image" Target="../media/image127.png"/><Relationship Id="rId83" Type="http://schemas.openxmlformats.org/officeDocument/2006/relationships/image" Target="../media/image131.png"/><Relationship Id="rId88" Type="http://schemas.openxmlformats.org/officeDocument/2006/relationships/customXml" Target="../ink/ink1123.xml"/><Relationship Id="rId91" Type="http://schemas.openxmlformats.org/officeDocument/2006/relationships/image" Target="../media/image1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2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1093.xml"/><Relationship Id="rId36" Type="http://schemas.openxmlformats.org/officeDocument/2006/relationships/customXml" Target="../ink/ink1097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" Type="http://schemas.openxmlformats.org/officeDocument/2006/relationships/customXml" Target="../ink/ink1084.xml"/><Relationship Id="rId31" Type="http://schemas.openxmlformats.org/officeDocument/2006/relationships/image" Target="../media/image96.png"/><Relationship Id="rId44" Type="http://schemas.openxmlformats.org/officeDocument/2006/relationships/customXml" Target="../ink/ink1101.xml"/><Relationship Id="rId52" Type="http://schemas.openxmlformats.org/officeDocument/2006/relationships/customXml" Target="../ink/ink1105.xml"/><Relationship Id="rId60" Type="http://schemas.openxmlformats.org/officeDocument/2006/relationships/customXml" Target="../ink/ink1109.xml"/><Relationship Id="rId65" Type="http://schemas.openxmlformats.org/officeDocument/2006/relationships/image" Target="../media/image122.png"/><Relationship Id="rId73" Type="http://schemas.openxmlformats.org/officeDocument/2006/relationships/image" Target="../media/image126.png"/><Relationship Id="rId78" Type="http://schemas.openxmlformats.org/officeDocument/2006/relationships/customXml" Target="../ink/ink1118.xml"/><Relationship Id="rId81" Type="http://schemas.openxmlformats.org/officeDocument/2006/relationships/image" Target="../media/image130.png"/><Relationship Id="rId86" Type="http://schemas.openxmlformats.org/officeDocument/2006/relationships/customXml" Target="../ink/ink1122.xml"/><Relationship Id="rId94" Type="http://schemas.openxmlformats.org/officeDocument/2006/relationships/customXml" Target="../ink/ink1126.xml"/><Relationship Id="rId4" Type="http://schemas.openxmlformats.org/officeDocument/2006/relationships/customXml" Target="../ink/ink1081.xml"/><Relationship Id="rId9" Type="http://schemas.openxmlformats.org/officeDocument/2006/relationships/image" Target="../media/image90.png"/><Relationship Id="rId13" Type="http://schemas.openxmlformats.org/officeDocument/2006/relationships/image" Target="../media/image92.png"/><Relationship Id="rId18" Type="http://schemas.openxmlformats.org/officeDocument/2006/relationships/customXml" Target="../ink/ink1088.xml"/><Relationship Id="rId39" Type="http://schemas.openxmlformats.org/officeDocument/2006/relationships/image" Target="../media/image108.png"/><Relationship Id="rId34" Type="http://schemas.openxmlformats.org/officeDocument/2006/relationships/customXml" Target="../ink/ink1096.xml"/><Relationship Id="rId50" Type="http://schemas.openxmlformats.org/officeDocument/2006/relationships/customXml" Target="../ink/ink1104.xml"/><Relationship Id="rId55" Type="http://schemas.openxmlformats.org/officeDocument/2006/relationships/image" Target="../media/image117.png"/><Relationship Id="rId76" Type="http://schemas.openxmlformats.org/officeDocument/2006/relationships/customXml" Target="../ink/ink1117.xml"/><Relationship Id="rId7" Type="http://schemas.openxmlformats.org/officeDocument/2006/relationships/image" Target="../media/image105.png"/><Relationship Id="rId71" Type="http://schemas.openxmlformats.org/officeDocument/2006/relationships/image" Target="../media/image125.png"/><Relationship Id="rId92" Type="http://schemas.openxmlformats.org/officeDocument/2006/relationships/customXml" Target="../ink/ink1125.xml"/><Relationship Id="rId2" Type="http://schemas.openxmlformats.org/officeDocument/2006/relationships/customXml" Target="../ink/ink1080.xml"/><Relationship Id="rId29" Type="http://schemas.openxmlformats.org/officeDocument/2006/relationships/image" Target="../media/image103.png"/><Relationship Id="rId24" Type="http://schemas.openxmlformats.org/officeDocument/2006/relationships/customXml" Target="../ink/ink1091.xml"/><Relationship Id="rId40" Type="http://schemas.openxmlformats.org/officeDocument/2006/relationships/customXml" Target="../ink/ink1099.xml"/><Relationship Id="rId45" Type="http://schemas.openxmlformats.org/officeDocument/2006/relationships/image" Target="../media/image111.png"/><Relationship Id="rId66" Type="http://schemas.openxmlformats.org/officeDocument/2006/relationships/customXml" Target="../ink/ink1112.xml"/><Relationship Id="rId87" Type="http://schemas.openxmlformats.org/officeDocument/2006/relationships/image" Target="../media/image133.png"/><Relationship Id="rId61" Type="http://schemas.openxmlformats.org/officeDocument/2006/relationships/image" Target="../media/image120.png"/><Relationship Id="rId82" Type="http://schemas.openxmlformats.org/officeDocument/2006/relationships/customXml" Target="../ink/ink1120.xml"/><Relationship Id="rId19" Type="http://schemas.openxmlformats.org/officeDocument/2006/relationships/image" Target="../media/image100.png"/><Relationship Id="rId14" Type="http://schemas.openxmlformats.org/officeDocument/2006/relationships/customXml" Target="../ink/ink1086.xml"/><Relationship Id="rId30" Type="http://schemas.openxmlformats.org/officeDocument/2006/relationships/customXml" Target="../ink/ink1094.xml"/><Relationship Id="rId35" Type="http://schemas.openxmlformats.org/officeDocument/2006/relationships/image" Target="../media/image106.png"/><Relationship Id="rId56" Type="http://schemas.openxmlformats.org/officeDocument/2006/relationships/customXml" Target="../ink/ink1107.xml"/><Relationship Id="rId77" Type="http://schemas.openxmlformats.org/officeDocument/2006/relationships/image" Target="../media/image128.png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39.xml"/><Relationship Id="rId21" Type="http://schemas.openxmlformats.org/officeDocument/2006/relationships/image" Target="../media/image94.png"/><Relationship Id="rId42" Type="http://schemas.openxmlformats.org/officeDocument/2006/relationships/customXml" Target="../ink/ink1147.xml"/><Relationship Id="rId47" Type="http://schemas.openxmlformats.org/officeDocument/2006/relationships/image" Target="../media/image112.png"/><Relationship Id="rId63" Type="http://schemas.openxmlformats.org/officeDocument/2006/relationships/image" Target="../media/image121.png"/><Relationship Id="rId68" Type="http://schemas.openxmlformats.org/officeDocument/2006/relationships/customXml" Target="../ink/ink1160.xml"/><Relationship Id="rId84" Type="http://schemas.openxmlformats.org/officeDocument/2006/relationships/customXml" Target="../ink/ink1168.xml"/><Relationship Id="rId89" Type="http://schemas.openxmlformats.org/officeDocument/2006/relationships/image" Target="../media/image134.png"/><Relationship Id="rId16" Type="http://schemas.openxmlformats.org/officeDocument/2006/relationships/customXml" Target="../ink/ink1134.xml"/><Relationship Id="rId107" Type="http://schemas.openxmlformats.org/officeDocument/2006/relationships/image" Target="../media/image143.png"/><Relationship Id="rId11" Type="http://schemas.openxmlformats.org/officeDocument/2006/relationships/image" Target="../media/image91.png"/><Relationship Id="rId32" Type="http://schemas.openxmlformats.org/officeDocument/2006/relationships/customXml" Target="../ink/ink1142.xml"/><Relationship Id="rId37" Type="http://schemas.openxmlformats.org/officeDocument/2006/relationships/image" Target="../media/image107.png"/><Relationship Id="rId53" Type="http://schemas.openxmlformats.org/officeDocument/2006/relationships/image" Target="../media/image116.png"/><Relationship Id="rId58" Type="http://schemas.openxmlformats.org/officeDocument/2006/relationships/customXml" Target="../ink/ink1155.xml"/><Relationship Id="rId74" Type="http://schemas.openxmlformats.org/officeDocument/2006/relationships/customXml" Target="../ink/ink1163.xml"/><Relationship Id="rId79" Type="http://schemas.openxmlformats.org/officeDocument/2006/relationships/image" Target="../media/image129.png"/><Relationship Id="rId102" Type="http://schemas.openxmlformats.org/officeDocument/2006/relationships/customXml" Target="../ink/ink1177.xml"/><Relationship Id="rId5" Type="http://schemas.openxmlformats.org/officeDocument/2006/relationships/image" Target="../media/image97.png"/><Relationship Id="rId90" Type="http://schemas.openxmlformats.org/officeDocument/2006/relationships/customXml" Target="../ink/ink1171.xml"/><Relationship Id="rId95" Type="http://schemas.openxmlformats.org/officeDocument/2006/relationships/image" Target="../media/image137.png"/><Relationship Id="rId22" Type="http://schemas.openxmlformats.org/officeDocument/2006/relationships/customXml" Target="../ink/ink1137.xml"/><Relationship Id="rId27" Type="http://schemas.openxmlformats.org/officeDocument/2006/relationships/image" Target="../media/image102.png"/><Relationship Id="rId43" Type="http://schemas.openxmlformats.org/officeDocument/2006/relationships/image" Target="../media/image110.png"/><Relationship Id="rId48" Type="http://schemas.openxmlformats.org/officeDocument/2006/relationships/customXml" Target="../ink/ink1150.xml"/><Relationship Id="rId64" Type="http://schemas.openxmlformats.org/officeDocument/2006/relationships/customXml" Target="../ink/ink1158.xml"/><Relationship Id="rId69" Type="http://schemas.openxmlformats.org/officeDocument/2006/relationships/image" Target="../media/image124.png"/><Relationship Id="rId80" Type="http://schemas.openxmlformats.org/officeDocument/2006/relationships/customXml" Target="../ink/ink1166.xml"/><Relationship Id="rId85" Type="http://schemas.openxmlformats.org/officeDocument/2006/relationships/image" Target="../media/image132.png"/><Relationship Id="rId12" Type="http://schemas.openxmlformats.org/officeDocument/2006/relationships/customXml" Target="../ink/ink1132.xml"/><Relationship Id="rId17" Type="http://schemas.openxmlformats.org/officeDocument/2006/relationships/image" Target="../media/image99.png"/><Relationship Id="rId33" Type="http://schemas.openxmlformats.org/officeDocument/2006/relationships/image" Target="../media/image104.png"/><Relationship Id="rId38" Type="http://schemas.openxmlformats.org/officeDocument/2006/relationships/customXml" Target="../ink/ink1145.xml"/><Relationship Id="rId59" Type="http://schemas.openxmlformats.org/officeDocument/2006/relationships/image" Target="../media/image119.png"/><Relationship Id="rId103" Type="http://schemas.openxmlformats.org/officeDocument/2006/relationships/image" Target="../media/image141.png"/><Relationship Id="rId108" Type="http://schemas.openxmlformats.org/officeDocument/2006/relationships/customXml" Target="../ink/ink1180.xml"/><Relationship Id="rId54" Type="http://schemas.openxmlformats.org/officeDocument/2006/relationships/customXml" Target="../ink/ink1153.xml"/><Relationship Id="rId70" Type="http://schemas.openxmlformats.org/officeDocument/2006/relationships/customXml" Target="../ink/ink1161.xml"/><Relationship Id="rId75" Type="http://schemas.openxmlformats.org/officeDocument/2006/relationships/image" Target="../media/image127.png"/><Relationship Id="rId91" Type="http://schemas.openxmlformats.org/officeDocument/2006/relationships/image" Target="../media/image135.png"/><Relationship Id="rId96" Type="http://schemas.openxmlformats.org/officeDocument/2006/relationships/customXml" Target="../ink/ink11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29.xml"/><Relationship Id="rId15" Type="http://schemas.openxmlformats.org/officeDocument/2006/relationships/image" Target="../media/image93.png"/><Relationship Id="rId23" Type="http://schemas.openxmlformats.org/officeDocument/2006/relationships/image" Target="../media/image95.png"/><Relationship Id="rId28" Type="http://schemas.openxmlformats.org/officeDocument/2006/relationships/customXml" Target="../ink/ink1140.xml"/><Relationship Id="rId36" Type="http://schemas.openxmlformats.org/officeDocument/2006/relationships/customXml" Target="../ink/ink1144.xml"/><Relationship Id="rId49" Type="http://schemas.openxmlformats.org/officeDocument/2006/relationships/image" Target="../media/image113.png"/><Relationship Id="rId57" Type="http://schemas.openxmlformats.org/officeDocument/2006/relationships/image" Target="../media/image118.png"/><Relationship Id="rId106" Type="http://schemas.openxmlformats.org/officeDocument/2006/relationships/customXml" Target="../ink/ink1179.xml"/><Relationship Id="rId10" Type="http://schemas.openxmlformats.org/officeDocument/2006/relationships/customXml" Target="../ink/ink1131.xml"/><Relationship Id="rId31" Type="http://schemas.openxmlformats.org/officeDocument/2006/relationships/image" Target="../media/image96.png"/><Relationship Id="rId44" Type="http://schemas.openxmlformats.org/officeDocument/2006/relationships/customXml" Target="../ink/ink1148.xml"/><Relationship Id="rId52" Type="http://schemas.openxmlformats.org/officeDocument/2006/relationships/customXml" Target="../ink/ink1152.xml"/><Relationship Id="rId60" Type="http://schemas.openxmlformats.org/officeDocument/2006/relationships/customXml" Target="../ink/ink1156.xml"/><Relationship Id="rId65" Type="http://schemas.openxmlformats.org/officeDocument/2006/relationships/image" Target="../media/image122.png"/><Relationship Id="rId73" Type="http://schemas.openxmlformats.org/officeDocument/2006/relationships/image" Target="../media/image126.png"/><Relationship Id="rId78" Type="http://schemas.openxmlformats.org/officeDocument/2006/relationships/customXml" Target="../ink/ink1165.xml"/><Relationship Id="rId81" Type="http://schemas.openxmlformats.org/officeDocument/2006/relationships/image" Target="../media/image130.png"/><Relationship Id="rId86" Type="http://schemas.openxmlformats.org/officeDocument/2006/relationships/customXml" Target="../ink/ink1169.xml"/><Relationship Id="rId94" Type="http://schemas.openxmlformats.org/officeDocument/2006/relationships/customXml" Target="../ink/ink1173.xml"/><Relationship Id="rId99" Type="http://schemas.openxmlformats.org/officeDocument/2006/relationships/image" Target="../media/image139.png"/><Relationship Id="rId101" Type="http://schemas.openxmlformats.org/officeDocument/2006/relationships/image" Target="../media/image140.png"/><Relationship Id="rId4" Type="http://schemas.openxmlformats.org/officeDocument/2006/relationships/customXml" Target="../ink/ink1128.xml"/><Relationship Id="rId9" Type="http://schemas.openxmlformats.org/officeDocument/2006/relationships/image" Target="../media/image90.png"/><Relationship Id="rId13" Type="http://schemas.openxmlformats.org/officeDocument/2006/relationships/image" Target="../media/image92.png"/><Relationship Id="rId18" Type="http://schemas.openxmlformats.org/officeDocument/2006/relationships/customXml" Target="../ink/ink1135.xml"/><Relationship Id="rId39" Type="http://schemas.openxmlformats.org/officeDocument/2006/relationships/image" Target="../media/image108.png"/><Relationship Id="rId109" Type="http://schemas.openxmlformats.org/officeDocument/2006/relationships/image" Target="../media/image144.png"/><Relationship Id="rId34" Type="http://schemas.openxmlformats.org/officeDocument/2006/relationships/customXml" Target="../ink/ink1143.xml"/><Relationship Id="rId50" Type="http://schemas.openxmlformats.org/officeDocument/2006/relationships/customXml" Target="../ink/ink1151.xml"/><Relationship Id="rId55" Type="http://schemas.openxmlformats.org/officeDocument/2006/relationships/image" Target="../media/image117.png"/><Relationship Id="rId76" Type="http://schemas.openxmlformats.org/officeDocument/2006/relationships/customXml" Target="../ink/ink1164.xml"/><Relationship Id="rId97" Type="http://schemas.openxmlformats.org/officeDocument/2006/relationships/image" Target="../media/image138.png"/><Relationship Id="rId104" Type="http://schemas.openxmlformats.org/officeDocument/2006/relationships/customXml" Target="../ink/ink1178.xml"/><Relationship Id="rId7" Type="http://schemas.openxmlformats.org/officeDocument/2006/relationships/image" Target="../media/image105.png"/><Relationship Id="rId71" Type="http://schemas.openxmlformats.org/officeDocument/2006/relationships/image" Target="../media/image125.png"/><Relationship Id="rId92" Type="http://schemas.openxmlformats.org/officeDocument/2006/relationships/customXml" Target="../ink/ink1172.xml"/><Relationship Id="rId2" Type="http://schemas.openxmlformats.org/officeDocument/2006/relationships/customXml" Target="../ink/ink1127.xml"/><Relationship Id="rId29" Type="http://schemas.openxmlformats.org/officeDocument/2006/relationships/image" Target="../media/image103.png"/><Relationship Id="rId24" Type="http://schemas.openxmlformats.org/officeDocument/2006/relationships/customXml" Target="../ink/ink1138.xml"/><Relationship Id="rId40" Type="http://schemas.openxmlformats.org/officeDocument/2006/relationships/customXml" Target="../ink/ink1146.xml"/><Relationship Id="rId45" Type="http://schemas.openxmlformats.org/officeDocument/2006/relationships/image" Target="../media/image111.png"/><Relationship Id="rId66" Type="http://schemas.openxmlformats.org/officeDocument/2006/relationships/customXml" Target="../ink/ink1159.xml"/><Relationship Id="rId87" Type="http://schemas.openxmlformats.org/officeDocument/2006/relationships/image" Target="../media/image133.png"/><Relationship Id="rId61" Type="http://schemas.openxmlformats.org/officeDocument/2006/relationships/image" Target="../media/image120.png"/><Relationship Id="rId82" Type="http://schemas.openxmlformats.org/officeDocument/2006/relationships/customXml" Target="../ink/ink1167.xml"/><Relationship Id="rId19" Type="http://schemas.openxmlformats.org/officeDocument/2006/relationships/image" Target="../media/image100.png"/><Relationship Id="rId14" Type="http://schemas.openxmlformats.org/officeDocument/2006/relationships/customXml" Target="../ink/ink1133.xml"/><Relationship Id="rId30" Type="http://schemas.openxmlformats.org/officeDocument/2006/relationships/customXml" Target="../ink/ink1141.xml"/><Relationship Id="rId35" Type="http://schemas.openxmlformats.org/officeDocument/2006/relationships/image" Target="../media/image106.png"/><Relationship Id="rId56" Type="http://schemas.openxmlformats.org/officeDocument/2006/relationships/customXml" Target="../ink/ink1154.xml"/><Relationship Id="rId77" Type="http://schemas.openxmlformats.org/officeDocument/2006/relationships/image" Target="../media/image128.png"/><Relationship Id="rId100" Type="http://schemas.openxmlformats.org/officeDocument/2006/relationships/customXml" Target="../ink/ink1176.xml"/><Relationship Id="rId105" Type="http://schemas.openxmlformats.org/officeDocument/2006/relationships/image" Target="../media/image142.png"/><Relationship Id="rId8" Type="http://schemas.openxmlformats.org/officeDocument/2006/relationships/customXml" Target="../ink/ink1130.xml"/><Relationship Id="rId51" Type="http://schemas.openxmlformats.org/officeDocument/2006/relationships/image" Target="../media/image115.png"/><Relationship Id="rId72" Type="http://schemas.openxmlformats.org/officeDocument/2006/relationships/customXml" Target="../ink/ink1162.xml"/><Relationship Id="rId93" Type="http://schemas.openxmlformats.org/officeDocument/2006/relationships/image" Target="../media/image136.png"/><Relationship Id="rId98" Type="http://schemas.openxmlformats.org/officeDocument/2006/relationships/customXml" Target="../ink/ink1175.xml"/><Relationship Id="rId3" Type="http://schemas.openxmlformats.org/officeDocument/2006/relationships/image" Target="../media/image88.png"/><Relationship Id="rId25" Type="http://schemas.openxmlformats.org/officeDocument/2006/relationships/image" Target="../media/image101.png"/><Relationship Id="rId46" Type="http://schemas.openxmlformats.org/officeDocument/2006/relationships/customXml" Target="../ink/ink1149.xml"/><Relationship Id="rId67" Type="http://schemas.openxmlformats.org/officeDocument/2006/relationships/image" Target="../media/image123.png"/><Relationship Id="rId20" Type="http://schemas.openxmlformats.org/officeDocument/2006/relationships/customXml" Target="../ink/ink1136.xml"/><Relationship Id="rId41" Type="http://schemas.openxmlformats.org/officeDocument/2006/relationships/image" Target="../media/image109.png"/><Relationship Id="rId62" Type="http://schemas.openxmlformats.org/officeDocument/2006/relationships/customXml" Target="../ink/ink1157.xml"/><Relationship Id="rId83" Type="http://schemas.openxmlformats.org/officeDocument/2006/relationships/image" Target="../media/image131.png"/><Relationship Id="rId88" Type="http://schemas.openxmlformats.org/officeDocument/2006/relationships/customXml" Target="../ink/ink117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customXml" Target="../ink/ink1181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85.xml"/><Relationship Id="rId13" Type="http://schemas.openxmlformats.org/officeDocument/2006/relationships/image" Target="../media/image149.png"/><Relationship Id="rId3" Type="http://schemas.openxmlformats.org/officeDocument/2006/relationships/image" Target="../media/image145.png"/><Relationship Id="rId7" Type="http://schemas.openxmlformats.org/officeDocument/2006/relationships/image" Target="../media/image146.png"/><Relationship Id="rId12" Type="http://schemas.openxmlformats.org/officeDocument/2006/relationships/customXml" Target="../ink/ink1187.xml"/><Relationship Id="rId17" Type="http://schemas.openxmlformats.org/officeDocument/2006/relationships/image" Target="../media/image151.png"/><Relationship Id="rId2" Type="http://schemas.openxmlformats.org/officeDocument/2006/relationships/customXml" Target="../ink/ink1182.xml"/><Relationship Id="rId16" Type="http://schemas.openxmlformats.org/officeDocument/2006/relationships/customXml" Target="../ink/ink11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84.xml"/><Relationship Id="rId11" Type="http://schemas.openxmlformats.org/officeDocument/2006/relationships/image" Target="../media/image148.png"/><Relationship Id="rId5" Type="http://schemas.openxmlformats.org/officeDocument/2006/relationships/image" Target="../media/image2610.png"/><Relationship Id="rId15" Type="http://schemas.openxmlformats.org/officeDocument/2006/relationships/image" Target="../media/image150.png"/><Relationship Id="rId10" Type="http://schemas.openxmlformats.org/officeDocument/2006/relationships/customXml" Target="../ink/ink1186.xml"/><Relationship Id="rId4" Type="http://schemas.openxmlformats.org/officeDocument/2006/relationships/customXml" Target="../ink/ink1183.xml"/><Relationship Id="rId9" Type="http://schemas.openxmlformats.org/officeDocument/2006/relationships/image" Target="../media/image147.png"/><Relationship Id="rId14" Type="http://schemas.openxmlformats.org/officeDocument/2006/relationships/customXml" Target="../ink/ink1188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93.xml"/><Relationship Id="rId13" Type="http://schemas.openxmlformats.org/officeDocument/2006/relationships/image" Target="../media/image149.png"/><Relationship Id="rId18" Type="http://schemas.openxmlformats.org/officeDocument/2006/relationships/customXml" Target="../ink/ink1198.xml"/><Relationship Id="rId3" Type="http://schemas.openxmlformats.org/officeDocument/2006/relationships/image" Target="../media/image145.png"/><Relationship Id="rId21" Type="http://schemas.openxmlformats.org/officeDocument/2006/relationships/image" Target="../media/image153.png"/><Relationship Id="rId7" Type="http://schemas.openxmlformats.org/officeDocument/2006/relationships/image" Target="../media/image146.png"/><Relationship Id="rId12" Type="http://schemas.openxmlformats.org/officeDocument/2006/relationships/customXml" Target="../ink/ink1195.xml"/><Relationship Id="rId17" Type="http://schemas.openxmlformats.org/officeDocument/2006/relationships/image" Target="../media/image151.png"/><Relationship Id="rId2" Type="http://schemas.openxmlformats.org/officeDocument/2006/relationships/customXml" Target="../ink/ink1190.xml"/><Relationship Id="rId16" Type="http://schemas.openxmlformats.org/officeDocument/2006/relationships/customXml" Target="../ink/ink1197.xml"/><Relationship Id="rId20" Type="http://schemas.openxmlformats.org/officeDocument/2006/relationships/customXml" Target="../ink/ink11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2.xml"/><Relationship Id="rId11" Type="http://schemas.openxmlformats.org/officeDocument/2006/relationships/image" Target="../media/image148.png"/><Relationship Id="rId5" Type="http://schemas.openxmlformats.org/officeDocument/2006/relationships/image" Target="../media/image2610.png"/><Relationship Id="rId15" Type="http://schemas.openxmlformats.org/officeDocument/2006/relationships/image" Target="../media/image150.png"/><Relationship Id="rId23" Type="http://schemas.openxmlformats.org/officeDocument/2006/relationships/image" Target="../media/image154.png"/><Relationship Id="rId10" Type="http://schemas.openxmlformats.org/officeDocument/2006/relationships/customXml" Target="../ink/ink1194.xml"/><Relationship Id="rId19" Type="http://schemas.openxmlformats.org/officeDocument/2006/relationships/image" Target="../media/image152.png"/><Relationship Id="rId4" Type="http://schemas.openxmlformats.org/officeDocument/2006/relationships/customXml" Target="../ink/ink1191.xml"/><Relationship Id="rId9" Type="http://schemas.openxmlformats.org/officeDocument/2006/relationships/image" Target="../media/image147.png"/><Relationship Id="rId14" Type="http://schemas.openxmlformats.org/officeDocument/2006/relationships/customXml" Target="../ink/ink1196.xml"/><Relationship Id="rId22" Type="http://schemas.openxmlformats.org/officeDocument/2006/relationships/customXml" Target="../ink/ink1200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.xml"/><Relationship Id="rId13" Type="http://schemas.openxmlformats.org/officeDocument/2006/relationships/image" Target="../media/image8.png"/><Relationship Id="rId18" Type="http://schemas.openxmlformats.org/officeDocument/2006/relationships/customXml" Target="../ink/ink32.xml"/><Relationship Id="rId3" Type="http://schemas.openxmlformats.org/officeDocument/2006/relationships/image" Target="../media/image3.png"/><Relationship Id="rId21" Type="http://schemas.openxmlformats.org/officeDocument/2006/relationships/image" Target="../media/image15.png"/><Relationship Id="rId7" Type="http://schemas.openxmlformats.org/officeDocument/2006/relationships/image" Target="../media/image5.png"/><Relationship Id="rId12" Type="http://schemas.openxmlformats.org/officeDocument/2006/relationships/customXml" Target="../ink/ink29.xml"/><Relationship Id="rId17" Type="http://schemas.openxmlformats.org/officeDocument/2006/relationships/image" Target="../media/image13.png"/><Relationship Id="rId2" Type="http://schemas.openxmlformats.org/officeDocument/2006/relationships/customXml" Target="../ink/ink24.xml"/><Relationship Id="rId16" Type="http://schemas.openxmlformats.org/officeDocument/2006/relationships/customXml" Target="../ink/ink31.xml"/><Relationship Id="rId20" Type="http://schemas.openxmlformats.org/officeDocument/2006/relationships/customXml" Target="../ink/ink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10" Type="http://schemas.openxmlformats.org/officeDocument/2006/relationships/customXml" Target="../ink/ink28.xml"/><Relationship Id="rId19" Type="http://schemas.openxmlformats.org/officeDocument/2006/relationships/image" Target="../media/image14.png"/><Relationship Id="rId4" Type="http://schemas.openxmlformats.org/officeDocument/2006/relationships/customXml" Target="../ink/ink25.xml"/><Relationship Id="rId9" Type="http://schemas.openxmlformats.org/officeDocument/2006/relationships/image" Target="../media/image6.png"/><Relationship Id="rId14" Type="http://schemas.openxmlformats.org/officeDocument/2006/relationships/customXml" Target="../ink/ink30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9.png"/><Relationship Id="rId18" Type="http://schemas.openxmlformats.org/officeDocument/2006/relationships/customXml" Target="../ink/ink1209.xml"/><Relationship Id="rId26" Type="http://schemas.openxmlformats.org/officeDocument/2006/relationships/customXml" Target="../ink/ink1213.xml"/><Relationship Id="rId39" Type="http://schemas.openxmlformats.org/officeDocument/2006/relationships/image" Target="../media/image162.png"/><Relationship Id="rId21" Type="http://schemas.openxmlformats.org/officeDocument/2006/relationships/image" Target="../media/image153.png"/><Relationship Id="rId34" Type="http://schemas.openxmlformats.org/officeDocument/2006/relationships/customXml" Target="../ink/ink1217.xml"/><Relationship Id="rId42" Type="http://schemas.openxmlformats.org/officeDocument/2006/relationships/customXml" Target="../ink/ink1221.xml"/><Relationship Id="rId47" Type="http://schemas.openxmlformats.org/officeDocument/2006/relationships/image" Target="../media/image166.png"/><Relationship Id="rId50" Type="http://schemas.openxmlformats.org/officeDocument/2006/relationships/customXml" Target="../ink/ink1225.xml"/><Relationship Id="rId55" Type="http://schemas.openxmlformats.org/officeDocument/2006/relationships/image" Target="../media/image170.png"/><Relationship Id="rId7" Type="http://schemas.openxmlformats.org/officeDocument/2006/relationships/image" Target="../media/image146.png"/><Relationship Id="rId2" Type="http://schemas.openxmlformats.org/officeDocument/2006/relationships/customXml" Target="../ink/ink1201.xml"/><Relationship Id="rId16" Type="http://schemas.openxmlformats.org/officeDocument/2006/relationships/customXml" Target="../ink/ink1208.xml"/><Relationship Id="rId29" Type="http://schemas.openxmlformats.org/officeDocument/2006/relationships/image" Target="../media/image157.png"/><Relationship Id="rId11" Type="http://schemas.openxmlformats.org/officeDocument/2006/relationships/image" Target="../media/image148.png"/><Relationship Id="rId24" Type="http://schemas.openxmlformats.org/officeDocument/2006/relationships/customXml" Target="../ink/ink1212.xml"/><Relationship Id="rId32" Type="http://schemas.openxmlformats.org/officeDocument/2006/relationships/customXml" Target="../ink/ink1216.xml"/><Relationship Id="rId37" Type="http://schemas.openxmlformats.org/officeDocument/2006/relationships/image" Target="../media/image161.png"/><Relationship Id="rId40" Type="http://schemas.openxmlformats.org/officeDocument/2006/relationships/customXml" Target="../ink/ink1220.xml"/><Relationship Id="rId45" Type="http://schemas.openxmlformats.org/officeDocument/2006/relationships/image" Target="../media/image165.png"/><Relationship Id="rId53" Type="http://schemas.openxmlformats.org/officeDocument/2006/relationships/image" Target="../media/image169.png"/><Relationship Id="rId5" Type="http://schemas.openxmlformats.org/officeDocument/2006/relationships/image" Target="../media/image2610.png"/><Relationship Id="rId10" Type="http://schemas.openxmlformats.org/officeDocument/2006/relationships/customXml" Target="../ink/ink1205.xml"/><Relationship Id="rId19" Type="http://schemas.openxmlformats.org/officeDocument/2006/relationships/image" Target="../media/image152.png"/><Relationship Id="rId31" Type="http://schemas.openxmlformats.org/officeDocument/2006/relationships/image" Target="../media/image158.png"/><Relationship Id="rId44" Type="http://schemas.openxmlformats.org/officeDocument/2006/relationships/customXml" Target="../ink/ink1222.xml"/><Relationship Id="rId52" Type="http://schemas.openxmlformats.org/officeDocument/2006/relationships/customXml" Target="../ink/ink1226.xml"/><Relationship Id="rId4" Type="http://schemas.openxmlformats.org/officeDocument/2006/relationships/customXml" Target="../ink/ink1202.xml"/><Relationship Id="rId9" Type="http://schemas.openxmlformats.org/officeDocument/2006/relationships/image" Target="../media/image147.png"/><Relationship Id="rId14" Type="http://schemas.openxmlformats.org/officeDocument/2006/relationships/customXml" Target="../ink/ink1207.xml"/><Relationship Id="rId22" Type="http://schemas.openxmlformats.org/officeDocument/2006/relationships/customXml" Target="../ink/ink1211.xml"/><Relationship Id="rId27" Type="http://schemas.openxmlformats.org/officeDocument/2006/relationships/image" Target="../media/image156.png"/><Relationship Id="rId30" Type="http://schemas.openxmlformats.org/officeDocument/2006/relationships/customXml" Target="../ink/ink1215.xml"/><Relationship Id="rId35" Type="http://schemas.openxmlformats.org/officeDocument/2006/relationships/image" Target="../media/image160.png"/><Relationship Id="rId43" Type="http://schemas.openxmlformats.org/officeDocument/2006/relationships/image" Target="../media/image164.png"/><Relationship Id="rId48" Type="http://schemas.openxmlformats.org/officeDocument/2006/relationships/customXml" Target="../ink/ink1224.xml"/><Relationship Id="rId8" Type="http://schemas.openxmlformats.org/officeDocument/2006/relationships/customXml" Target="../ink/ink1204.xml"/><Relationship Id="rId51" Type="http://schemas.openxmlformats.org/officeDocument/2006/relationships/image" Target="../media/image168.png"/><Relationship Id="rId3" Type="http://schemas.openxmlformats.org/officeDocument/2006/relationships/image" Target="../media/image145.png"/><Relationship Id="rId12" Type="http://schemas.openxmlformats.org/officeDocument/2006/relationships/customXml" Target="../ink/ink1206.xml"/><Relationship Id="rId17" Type="http://schemas.openxmlformats.org/officeDocument/2006/relationships/image" Target="../media/image151.png"/><Relationship Id="rId25" Type="http://schemas.openxmlformats.org/officeDocument/2006/relationships/image" Target="../media/image155.png"/><Relationship Id="rId33" Type="http://schemas.openxmlformats.org/officeDocument/2006/relationships/image" Target="../media/image159.png"/><Relationship Id="rId38" Type="http://schemas.openxmlformats.org/officeDocument/2006/relationships/customXml" Target="../ink/ink1219.xml"/><Relationship Id="rId46" Type="http://schemas.openxmlformats.org/officeDocument/2006/relationships/customXml" Target="../ink/ink1223.xml"/><Relationship Id="rId20" Type="http://schemas.openxmlformats.org/officeDocument/2006/relationships/customXml" Target="../ink/ink1210.xml"/><Relationship Id="rId41" Type="http://schemas.openxmlformats.org/officeDocument/2006/relationships/image" Target="../media/image163.png"/><Relationship Id="rId54" Type="http://schemas.openxmlformats.org/officeDocument/2006/relationships/customXml" Target="../ink/ink12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03.xml"/><Relationship Id="rId15" Type="http://schemas.openxmlformats.org/officeDocument/2006/relationships/image" Target="../media/image150.png"/><Relationship Id="rId23" Type="http://schemas.openxmlformats.org/officeDocument/2006/relationships/image" Target="../media/image154.png"/><Relationship Id="rId28" Type="http://schemas.openxmlformats.org/officeDocument/2006/relationships/customXml" Target="../ink/ink1214.xml"/><Relationship Id="rId36" Type="http://schemas.openxmlformats.org/officeDocument/2006/relationships/customXml" Target="../ink/ink1218.xml"/><Relationship Id="rId49" Type="http://schemas.openxmlformats.org/officeDocument/2006/relationships/image" Target="../media/image167.png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9.png"/><Relationship Id="rId18" Type="http://schemas.openxmlformats.org/officeDocument/2006/relationships/customXml" Target="../ink/ink1236.xml"/><Relationship Id="rId26" Type="http://schemas.openxmlformats.org/officeDocument/2006/relationships/customXml" Target="../ink/ink1240.xml"/><Relationship Id="rId39" Type="http://schemas.openxmlformats.org/officeDocument/2006/relationships/image" Target="../media/image162.png"/><Relationship Id="rId21" Type="http://schemas.openxmlformats.org/officeDocument/2006/relationships/image" Target="../media/image153.png"/><Relationship Id="rId34" Type="http://schemas.openxmlformats.org/officeDocument/2006/relationships/customXml" Target="../ink/ink1244.xml"/><Relationship Id="rId42" Type="http://schemas.openxmlformats.org/officeDocument/2006/relationships/customXml" Target="../ink/ink1248.xml"/><Relationship Id="rId47" Type="http://schemas.openxmlformats.org/officeDocument/2006/relationships/image" Target="../media/image166.png"/><Relationship Id="rId50" Type="http://schemas.openxmlformats.org/officeDocument/2006/relationships/customXml" Target="../ink/ink1252.xml"/><Relationship Id="rId55" Type="http://schemas.openxmlformats.org/officeDocument/2006/relationships/image" Target="../media/image170.png"/><Relationship Id="rId63" Type="http://schemas.openxmlformats.org/officeDocument/2006/relationships/image" Target="../media/image174.png"/><Relationship Id="rId7" Type="http://schemas.openxmlformats.org/officeDocument/2006/relationships/image" Target="../media/image146.png"/><Relationship Id="rId2" Type="http://schemas.openxmlformats.org/officeDocument/2006/relationships/customXml" Target="../ink/ink1228.xml"/><Relationship Id="rId16" Type="http://schemas.openxmlformats.org/officeDocument/2006/relationships/customXml" Target="../ink/ink1235.xml"/><Relationship Id="rId29" Type="http://schemas.openxmlformats.org/officeDocument/2006/relationships/image" Target="../media/image157.png"/><Relationship Id="rId11" Type="http://schemas.openxmlformats.org/officeDocument/2006/relationships/image" Target="../media/image148.png"/><Relationship Id="rId24" Type="http://schemas.openxmlformats.org/officeDocument/2006/relationships/customXml" Target="../ink/ink1239.xml"/><Relationship Id="rId32" Type="http://schemas.openxmlformats.org/officeDocument/2006/relationships/customXml" Target="../ink/ink1243.xml"/><Relationship Id="rId37" Type="http://schemas.openxmlformats.org/officeDocument/2006/relationships/image" Target="../media/image161.png"/><Relationship Id="rId40" Type="http://schemas.openxmlformats.org/officeDocument/2006/relationships/customXml" Target="../ink/ink1247.xml"/><Relationship Id="rId45" Type="http://schemas.openxmlformats.org/officeDocument/2006/relationships/image" Target="../media/image165.png"/><Relationship Id="rId53" Type="http://schemas.openxmlformats.org/officeDocument/2006/relationships/image" Target="../media/image169.png"/><Relationship Id="rId58" Type="http://schemas.openxmlformats.org/officeDocument/2006/relationships/customXml" Target="../ink/ink1256.xml"/><Relationship Id="rId5" Type="http://schemas.openxmlformats.org/officeDocument/2006/relationships/image" Target="../media/image2610.png"/><Relationship Id="rId61" Type="http://schemas.openxmlformats.org/officeDocument/2006/relationships/image" Target="../media/image173.png"/><Relationship Id="rId19" Type="http://schemas.openxmlformats.org/officeDocument/2006/relationships/image" Target="../media/image152.png"/><Relationship Id="rId14" Type="http://schemas.openxmlformats.org/officeDocument/2006/relationships/customXml" Target="../ink/ink1234.xml"/><Relationship Id="rId22" Type="http://schemas.openxmlformats.org/officeDocument/2006/relationships/customXml" Target="../ink/ink1238.xml"/><Relationship Id="rId27" Type="http://schemas.openxmlformats.org/officeDocument/2006/relationships/image" Target="../media/image156.png"/><Relationship Id="rId30" Type="http://schemas.openxmlformats.org/officeDocument/2006/relationships/customXml" Target="../ink/ink1242.xml"/><Relationship Id="rId35" Type="http://schemas.openxmlformats.org/officeDocument/2006/relationships/image" Target="../media/image160.png"/><Relationship Id="rId43" Type="http://schemas.openxmlformats.org/officeDocument/2006/relationships/image" Target="../media/image164.png"/><Relationship Id="rId48" Type="http://schemas.openxmlformats.org/officeDocument/2006/relationships/customXml" Target="../ink/ink1251.xml"/><Relationship Id="rId56" Type="http://schemas.openxmlformats.org/officeDocument/2006/relationships/customXml" Target="../ink/ink1255.xml"/><Relationship Id="rId8" Type="http://schemas.openxmlformats.org/officeDocument/2006/relationships/customXml" Target="../ink/ink1231.xml"/><Relationship Id="rId51" Type="http://schemas.openxmlformats.org/officeDocument/2006/relationships/image" Target="../media/image168.png"/><Relationship Id="rId3" Type="http://schemas.openxmlformats.org/officeDocument/2006/relationships/image" Target="../media/image145.png"/><Relationship Id="rId12" Type="http://schemas.openxmlformats.org/officeDocument/2006/relationships/customXml" Target="../ink/ink1233.xml"/><Relationship Id="rId17" Type="http://schemas.openxmlformats.org/officeDocument/2006/relationships/image" Target="../media/image151.png"/><Relationship Id="rId25" Type="http://schemas.openxmlformats.org/officeDocument/2006/relationships/image" Target="../media/image155.png"/><Relationship Id="rId33" Type="http://schemas.openxmlformats.org/officeDocument/2006/relationships/image" Target="../media/image159.png"/><Relationship Id="rId38" Type="http://schemas.openxmlformats.org/officeDocument/2006/relationships/customXml" Target="../ink/ink1246.xml"/><Relationship Id="rId46" Type="http://schemas.openxmlformats.org/officeDocument/2006/relationships/customXml" Target="../ink/ink1250.xml"/><Relationship Id="rId59" Type="http://schemas.openxmlformats.org/officeDocument/2006/relationships/image" Target="../media/image172.png"/><Relationship Id="rId20" Type="http://schemas.openxmlformats.org/officeDocument/2006/relationships/customXml" Target="../ink/ink1237.xml"/><Relationship Id="rId41" Type="http://schemas.openxmlformats.org/officeDocument/2006/relationships/image" Target="../media/image163.png"/><Relationship Id="rId54" Type="http://schemas.openxmlformats.org/officeDocument/2006/relationships/customXml" Target="../ink/ink1254.xml"/><Relationship Id="rId62" Type="http://schemas.openxmlformats.org/officeDocument/2006/relationships/customXml" Target="../ink/ink12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30.xml"/><Relationship Id="rId15" Type="http://schemas.openxmlformats.org/officeDocument/2006/relationships/image" Target="../media/image150.png"/><Relationship Id="rId23" Type="http://schemas.openxmlformats.org/officeDocument/2006/relationships/image" Target="../media/image154.png"/><Relationship Id="rId28" Type="http://schemas.openxmlformats.org/officeDocument/2006/relationships/customXml" Target="../ink/ink1241.xml"/><Relationship Id="rId36" Type="http://schemas.openxmlformats.org/officeDocument/2006/relationships/customXml" Target="../ink/ink1245.xml"/><Relationship Id="rId49" Type="http://schemas.openxmlformats.org/officeDocument/2006/relationships/image" Target="../media/image167.png"/><Relationship Id="rId57" Type="http://schemas.openxmlformats.org/officeDocument/2006/relationships/image" Target="../media/image171.png"/><Relationship Id="rId10" Type="http://schemas.openxmlformats.org/officeDocument/2006/relationships/customXml" Target="../ink/ink1232.xml"/><Relationship Id="rId31" Type="http://schemas.openxmlformats.org/officeDocument/2006/relationships/image" Target="../media/image158.png"/><Relationship Id="rId44" Type="http://schemas.openxmlformats.org/officeDocument/2006/relationships/customXml" Target="../ink/ink1249.xml"/><Relationship Id="rId52" Type="http://schemas.openxmlformats.org/officeDocument/2006/relationships/customXml" Target="../ink/ink1253.xml"/><Relationship Id="rId60" Type="http://schemas.openxmlformats.org/officeDocument/2006/relationships/customXml" Target="../ink/ink1257.xml"/><Relationship Id="rId4" Type="http://schemas.openxmlformats.org/officeDocument/2006/relationships/customXml" Target="../ink/ink1229.xml"/><Relationship Id="rId9" Type="http://schemas.openxmlformats.org/officeDocument/2006/relationships/image" Target="../media/image147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71.xml"/><Relationship Id="rId21" Type="http://schemas.openxmlformats.org/officeDocument/2006/relationships/image" Target="../media/image153.png"/><Relationship Id="rId42" Type="http://schemas.openxmlformats.org/officeDocument/2006/relationships/customXml" Target="../ink/ink1279.xml"/><Relationship Id="rId47" Type="http://schemas.openxmlformats.org/officeDocument/2006/relationships/image" Target="../media/image166.png"/><Relationship Id="rId63" Type="http://schemas.openxmlformats.org/officeDocument/2006/relationships/image" Target="../media/image174.png"/><Relationship Id="rId68" Type="http://schemas.openxmlformats.org/officeDocument/2006/relationships/customXml" Target="../ink/ink1292.xml"/><Relationship Id="rId2" Type="http://schemas.openxmlformats.org/officeDocument/2006/relationships/customXml" Target="../ink/ink1259.xml"/><Relationship Id="rId16" Type="http://schemas.openxmlformats.org/officeDocument/2006/relationships/customXml" Target="../ink/ink1266.xml"/><Relationship Id="rId29" Type="http://schemas.openxmlformats.org/officeDocument/2006/relationships/image" Target="../media/image157.png"/><Relationship Id="rId11" Type="http://schemas.openxmlformats.org/officeDocument/2006/relationships/image" Target="../media/image148.png"/><Relationship Id="rId24" Type="http://schemas.openxmlformats.org/officeDocument/2006/relationships/customXml" Target="../ink/ink1270.xml"/><Relationship Id="rId32" Type="http://schemas.openxmlformats.org/officeDocument/2006/relationships/customXml" Target="../ink/ink1274.xml"/><Relationship Id="rId37" Type="http://schemas.openxmlformats.org/officeDocument/2006/relationships/image" Target="../media/image161.png"/><Relationship Id="rId40" Type="http://schemas.openxmlformats.org/officeDocument/2006/relationships/customXml" Target="../ink/ink1278.xml"/><Relationship Id="rId45" Type="http://schemas.openxmlformats.org/officeDocument/2006/relationships/image" Target="../media/image165.png"/><Relationship Id="rId53" Type="http://schemas.openxmlformats.org/officeDocument/2006/relationships/image" Target="../media/image169.png"/><Relationship Id="rId58" Type="http://schemas.openxmlformats.org/officeDocument/2006/relationships/customXml" Target="../ink/ink1287.xml"/><Relationship Id="rId66" Type="http://schemas.openxmlformats.org/officeDocument/2006/relationships/customXml" Target="../ink/ink1291.xml"/><Relationship Id="rId5" Type="http://schemas.openxmlformats.org/officeDocument/2006/relationships/image" Target="../media/image2610.png"/><Relationship Id="rId61" Type="http://schemas.openxmlformats.org/officeDocument/2006/relationships/image" Target="../media/image173.png"/><Relationship Id="rId19" Type="http://schemas.openxmlformats.org/officeDocument/2006/relationships/image" Target="../media/image152.png"/><Relationship Id="rId14" Type="http://schemas.openxmlformats.org/officeDocument/2006/relationships/customXml" Target="../ink/ink1265.xml"/><Relationship Id="rId22" Type="http://schemas.openxmlformats.org/officeDocument/2006/relationships/customXml" Target="../ink/ink1269.xml"/><Relationship Id="rId27" Type="http://schemas.openxmlformats.org/officeDocument/2006/relationships/image" Target="../media/image156.png"/><Relationship Id="rId30" Type="http://schemas.openxmlformats.org/officeDocument/2006/relationships/customXml" Target="../ink/ink1273.xml"/><Relationship Id="rId35" Type="http://schemas.openxmlformats.org/officeDocument/2006/relationships/image" Target="../media/image160.png"/><Relationship Id="rId43" Type="http://schemas.openxmlformats.org/officeDocument/2006/relationships/image" Target="../media/image164.png"/><Relationship Id="rId48" Type="http://schemas.openxmlformats.org/officeDocument/2006/relationships/customXml" Target="../ink/ink1282.xml"/><Relationship Id="rId56" Type="http://schemas.openxmlformats.org/officeDocument/2006/relationships/customXml" Target="../ink/ink1286.xml"/><Relationship Id="rId64" Type="http://schemas.openxmlformats.org/officeDocument/2006/relationships/customXml" Target="../ink/ink1290.xml"/><Relationship Id="rId69" Type="http://schemas.openxmlformats.org/officeDocument/2006/relationships/image" Target="../media/image177.png"/><Relationship Id="rId8" Type="http://schemas.openxmlformats.org/officeDocument/2006/relationships/customXml" Target="../ink/ink1262.xml"/><Relationship Id="rId51" Type="http://schemas.openxmlformats.org/officeDocument/2006/relationships/image" Target="../media/image168.png"/><Relationship Id="rId72" Type="http://schemas.openxmlformats.org/officeDocument/2006/relationships/customXml" Target="../ink/ink1294.xml"/><Relationship Id="rId3" Type="http://schemas.openxmlformats.org/officeDocument/2006/relationships/image" Target="../media/image145.png"/><Relationship Id="rId12" Type="http://schemas.openxmlformats.org/officeDocument/2006/relationships/customXml" Target="../ink/ink1264.xml"/><Relationship Id="rId17" Type="http://schemas.openxmlformats.org/officeDocument/2006/relationships/image" Target="../media/image151.png"/><Relationship Id="rId25" Type="http://schemas.openxmlformats.org/officeDocument/2006/relationships/image" Target="../media/image155.png"/><Relationship Id="rId33" Type="http://schemas.openxmlformats.org/officeDocument/2006/relationships/image" Target="../media/image159.png"/><Relationship Id="rId38" Type="http://schemas.openxmlformats.org/officeDocument/2006/relationships/customXml" Target="../ink/ink1277.xml"/><Relationship Id="rId46" Type="http://schemas.openxmlformats.org/officeDocument/2006/relationships/customXml" Target="../ink/ink1281.xml"/><Relationship Id="rId59" Type="http://schemas.openxmlformats.org/officeDocument/2006/relationships/image" Target="../media/image172.png"/><Relationship Id="rId67" Type="http://schemas.openxmlformats.org/officeDocument/2006/relationships/image" Target="../media/image176.png"/><Relationship Id="rId20" Type="http://schemas.openxmlformats.org/officeDocument/2006/relationships/customXml" Target="../ink/ink1268.xml"/><Relationship Id="rId41" Type="http://schemas.openxmlformats.org/officeDocument/2006/relationships/image" Target="../media/image163.png"/><Relationship Id="rId54" Type="http://schemas.openxmlformats.org/officeDocument/2006/relationships/customXml" Target="../ink/ink1285.xml"/><Relationship Id="rId62" Type="http://schemas.openxmlformats.org/officeDocument/2006/relationships/customXml" Target="../ink/ink1289.xml"/><Relationship Id="rId70" Type="http://schemas.openxmlformats.org/officeDocument/2006/relationships/customXml" Target="../ink/ink12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61.xml"/><Relationship Id="rId15" Type="http://schemas.openxmlformats.org/officeDocument/2006/relationships/image" Target="../media/image150.png"/><Relationship Id="rId23" Type="http://schemas.openxmlformats.org/officeDocument/2006/relationships/image" Target="../media/image154.png"/><Relationship Id="rId28" Type="http://schemas.openxmlformats.org/officeDocument/2006/relationships/customXml" Target="../ink/ink1272.xml"/><Relationship Id="rId36" Type="http://schemas.openxmlformats.org/officeDocument/2006/relationships/customXml" Target="../ink/ink1276.xml"/><Relationship Id="rId49" Type="http://schemas.openxmlformats.org/officeDocument/2006/relationships/image" Target="../media/image167.png"/><Relationship Id="rId57" Type="http://schemas.openxmlformats.org/officeDocument/2006/relationships/image" Target="../media/image171.png"/><Relationship Id="rId10" Type="http://schemas.openxmlformats.org/officeDocument/2006/relationships/customXml" Target="../ink/ink1263.xml"/><Relationship Id="rId31" Type="http://schemas.openxmlformats.org/officeDocument/2006/relationships/image" Target="../media/image158.png"/><Relationship Id="rId44" Type="http://schemas.openxmlformats.org/officeDocument/2006/relationships/customXml" Target="../ink/ink1280.xml"/><Relationship Id="rId52" Type="http://schemas.openxmlformats.org/officeDocument/2006/relationships/customXml" Target="../ink/ink1284.xml"/><Relationship Id="rId60" Type="http://schemas.openxmlformats.org/officeDocument/2006/relationships/customXml" Target="../ink/ink1288.xml"/><Relationship Id="rId65" Type="http://schemas.openxmlformats.org/officeDocument/2006/relationships/image" Target="../media/image175.png"/><Relationship Id="rId73" Type="http://schemas.openxmlformats.org/officeDocument/2006/relationships/image" Target="../media/image179.png"/><Relationship Id="rId4" Type="http://schemas.openxmlformats.org/officeDocument/2006/relationships/customXml" Target="../ink/ink1260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267.xml"/><Relationship Id="rId39" Type="http://schemas.openxmlformats.org/officeDocument/2006/relationships/image" Target="../media/image162.png"/><Relationship Id="rId34" Type="http://schemas.openxmlformats.org/officeDocument/2006/relationships/customXml" Target="../ink/ink1275.xml"/><Relationship Id="rId50" Type="http://schemas.openxmlformats.org/officeDocument/2006/relationships/customXml" Target="../ink/ink1283.xml"/><Relationship Id="rId55" Type="http://schemas.openxmlformats.org/officeDocument/2006/relationships/image" Target="../media/image170.png"/><Relationship Id="rId7" Type="http://schemas.openxmlformats.org/officeDocument/2006/relationships/image" Target="../media/image146.png"/><Relationship Id="rId71" Type="http://schemas.openxmlformats.org/officeDocument/2006/relationships/image" Target="../media/image178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07.xml"/><Relationship Id="rId21" Type="http://schemas.openxmlformats.org/officeDocument/2006/relationships/image" Target="../media/image153.png"/><Relationship Id="rId42" Type="http://schemas.openxmlformats.org/officeDocument/2006/relationships/customXml" Target="../ink/ink1315.xml"/><Relationship Id="rId47" Type="http://schemas.openxmlformats.org/officeDocument/2006/relationships/image" Target="../media/image166.png"/><Relationship Id="rId63" Type="http://schemas.openxmlformats.org/officeDocument/2006/relationships/image" Target="../media/image174.png"/><Relationship Id="rId68" Type="http://schemas.openxmlformats.org/officeDocument/2006/relationships/customXml" Target="../ink/ink1328.xml"/><Relationship Id="rId16" Type="http://schemas.openxmlformats.org/officeDocument/2006/relationships/customXml" Target="../ink/ink1302.xml"/><Relationship Id="rId11" Type="http://schemas.openxmlformats.org/officeDocument/2006/relationships/image" Target="../media/image148.png"/><Relationship Id="rId32" Type="http://schemas.openxmlformats.org/officeDocument/2006/relationships/customXml" Target="../ink/ink1310.xml"/><Relationship Id="rId37" Type="http://schemas.openxmlformats.org/officeDocument/2006/relationships/image" Target="../media/image161.png"/><Relationship Id="rId53" Type="http://schemas.openxmlformats.org/officeDocument/2006/relationships/image" Target="../media/image169.png"/><Relationship Id="rId58" Type="http://schemas.openxmlformats.org/officeDocument/2006/relationships/customXml" Target="../ink/ink1323.xml"/><Relationship Id="rId74" Type="http://schemas.openxmlformats.org/officeDocument/2006/relationships/customXml" Target="../ink/ink1331.xml"/><Relationship Id="rId79" Type="http://schemas.openxmlformats.org/officeDocument/2006/relationships/image" Target="../media/image182.png"/><Relationship Id="rId5" Type="http://schemas.openxmlformats.org/officeDocument/2006/relationships/image" Target="../media/image2610.png"/><Relationship Id="rId61" Type="http://schemas.openxmlformats.org/officeDocument/2006/relationships/image" Target="../media/image173.png"/><Relationship Id="rId82" Type="http://schemas.openxmlformats.org/officeDocument/2006/relationships/customXml" Target="../ink/ink1335.xml"/><Relationship Id="rId19" Type="http://schemas.openxmlformats.org/officeDocument/2006/relationships/image" Target="../media/image152.png"/><Relationship Id="rId14" Type="http://schemas.openxmlformats.org/officeDocument/2006/relationships/customXml" Target="../ink/ink1301.xml"/><Relationship Id="rId22" Type="http://schemas.openxmlformats.org/officeDocument/2006/relationships/customXml" Target="../ink/ink1305.xml"/><Relationship Id="rId27" Type="http://schemas.openxmlformats.org/officeDocument/2006/relationships/image" Target="../media/image156.png"/><Relationship Id="rId30" Type="http://schemas.openxmlformats.org/officeDocument/2006/relationships/customXml" Target="../ink/ink1309.xml"/><Relationship Id="rId35" Type="http://schemas.openxmlformats.org/officeDocument/2006/relationships/image" Target="../media/image160.png"/><Relationship Id="rId43" Type="http://schemas.openxmlformats.org/officeDocument/2006/relationships/image" Target="../media/image164.png"/><Relationship Id="rId48" Type="http://schemas.openxmlformats.org/officeDocument/2006/relationships/customXml" Target="../ink/ink1318.xml"/><Relationship Id="rId56" Type="http://schemas.openxmlformats.org/officeDocument/2006/relationships/customXml" Target="../ink/ink1322.xml"/><Relationship Id="rId64" Type="http://schemas.openxmlformats.org/officeDocument/2006/relationships/customXml" Target="../ink/ink1326.xml"/><Relationship Id="rId69" Type="http://schemas.openxmlformats.org/officeDocument/2006/relationships/image" Target="../media/image177.png"/><Relationship Id="rId77" Type="http://schemas.openxmlformats.org/officeDocument/2006/relationships/image" Target="../media/image181.png"/><Relationship Id="rId8" Type="http://schemas.openxmlformats.org/officeDocument/2006/relationships/customXml" Target="../ink/ink1298.xml"/><Relationship Id="rId51" Type="http://schemas.openxmlformats.org/officeDocument/2006/relationships/image" Target="../media/image168.png"/><Relationship Id="rId72" Type="http://schemas.openxmlformats.org/officeDocument/2006/relationships/customXml" Target="../ink/ink1330.xml"/><Relationship Id="rId80" Type="http://schemas.openxmlformats.org/officeDocument/2006/relationships/customXml" Target="../ink/ink1334.xml"/><Relationship Id="rId3" Type="http://schemas.openxmlformats.org/officeDocument/2006/relationships/image" Target="../media/image145.png"/><Relationship Id="rId12" Type="http://schemas.openxmlformats.org/officeDocument/2006/relationships/customXml" Target="../ink/ink1300.xml"/><Relationship Id="rId17" Type="http://schemas.openxmlformats.org/officeDocument/2006/relationships/image" Target="../media/image151.png"/><Relationship Id="rId25" Type="http://schemas.openxmlformats.org/officeDocument/2006/relationships/image" Target="../media/image155.png"/><Relationship Id="rId33" Type="http://schemas.openxmlformats.org/officeDocument/2006/relationships/image" Target="../media/image159.png"/><Relationship Id="rId38" Type="http://schemas.openxmlformats.org/officeDocument/2006/relationships/customXml" Target="../ink/ink1313.xml"/><Relationship Id="rId46" Type="http://schemas.openxmlformats.org/officeDocument/2006/relationships/customXml" Target="../ink/ink1317.xml"/><Relationship Id="rId59" Type="http://schemas.openxmlformats.org/officeDocument/2006/relationships/image" Target="../media/image172.png"/><Relationship Id="rId67" Type="http://schemas.openxmlformats.org/officeDocument/2006/relationships/image" Target="../media/image176.png"/><Relationship Id="rId20" Type="http://schemas.openxmlformats.org/officeDocument/2006/relationships/customXml" Target="../ink/ink1304.xml"/><Relationship Id="rId41" Type="http://schemas.openxmlformats.org/officeDocument/2006/relationships/image" Target="../media/image163.png"/><Relationship Id="rId54" Type="http://schemas.openxmlformats.org/officeDocument/2006/relationships/customXml" Target="../ink/ink1321.xml"/><Relationship Id="rId62" Type="http://schemas.openxmlformats.org/officeDocument/2006/relationships/customXml" Target="../ink/ink1325.xml"/><Relationship Id="rId70" Type="http://schemas.openxmlformats.org/officeDocument/2006/relationships/customXml" Target="../ink/ink1329.xml"/><Relationship Id="rId75" Type="http://schemas.openxmlformats.org/officeDocument/2006/relationships/image" Target="../media/image180.png"/><Relationship Id="rId83" Type="http://schemas.openxmlformats.org/officeDocument/2006/relationships/image" Target="../media/image1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7.xml"/><Relationship Id="rId15" Type="http://schemas.openxmlformats.org/officeDocument/2006/relationships/image" Target="../media/image150.png"/><Relationship Id="rId23" Type="http://schemas.openxmlformats.org/officeDocument/2006/relationships/image" Target="../media/image154.png"/><Relationship Id="rId28" Type="http://schemas.openxmlformats.org/officeDocument/2006/relationships/customXml" Target="../ink/ink1308.xml"/><Relationship Id="rId36" Type="http://schemas.openxmlformats.org/officeDocument/2006/relationships/customXml" Target="../ink/ink1312.xml"/><Relationship Id="rId49" Type="http://schemas.openxmlformats.org/officeDocument/2006/relationships/image" Target="../media/image167.png"/><Relationship Id="rId57" Type="http://schemas.openxmlformats.org/officeDocument/2006/relationships/image" Target="../media/image171.png"/><Relationship Id="rId10" Type="http://schemas.openxmlformats.org/officeDocument/2006/relationships/customXml" Target="../ink/ink1299.xml"/><Relationship Id="rId31" Type="http://schemas.openxmlformats.org/officeDocument/2006/relationships/image" Target="../media/image158.png"/><Relationship Id="rId44" Type="http://schemas.openxmlformats.org/officeDocument/2006/relationships/customXml" Target="../ink/ink1316.xml"/><Relationship Id="rId52" Type="http://schemas.openxmlformats.org/officeDocument/2006/relationships/customXml" Target="../ink/ink1320.xml"/><Relationship Id="rId60" Type="http://schemas.openxmlformats.org/officeDocument/2006/relationships/customXml" Target="../ink/ink1324.xml"/><Relationship Id="rId65" Type="http://schemas.openxmlformats.org/officeDocument/2006/relationships/image" Target="../media/image175.png"/><Relationship Id="rId73" Type="http://schemas.openxmlformats.org/officeDocument/2006/relationships/image" Target="../media/image179.png"/><Relationship Id="rId78" Type="http://schemas.openxmlformats.org/officeDocument/2006/relationships/customXml" Target="../ink/ink1333.xml"/><Relationship Id="rId81" Type="http://schemas.openxmlformats.org/officeDocument/2006/relationships/image" Target="../media/image183.png"/><Relationship Id="rId4" Type="http://schemas.openxmlformats.org/officeDocument/2006/relationships/customXml" Target="../ink/ink1296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303.xml"/><Relationship Id="rId39" Type="http://schemas.openxmlformats.org/officeDocument/2006/relationships/image" Target="../media/image162.png"/><Relationship Id="rId34" Type="http://schemas.openxmlformats.org/officeDocument/2006/relationships/customXml" Target="../ink/ink1311.xml"/><Relationship Id="rId50" Type="http://schemas.openxmlformats.org/officeDocument/2006/relationships/customXml" Target="../ink/ink1319.xml"/><Relationship Id="rId55" Type="http://schemas.openxmlformats.org/officeDocument/2006/relationships/image" Target="../media/image170.png"/><Relationship Id="rId76" Type="http://schemas.openxmlformats.org/officeDocument/2006/relationships/customXml" Target="../ink/ink1332.xml"/><Relationship Id="rId7" Type="http://schemas.openxmlformats.org/officeDocument/2006/relationships/image" Target="../media/image146.png"/><Relationship Id="rId71" Type="http://schemas.openxmlformats.org/officeDocument/2006/relationships/image" Target="../media/image178.png"/><Relationship Id="rId2" Type="http://schemas.openxmlformats.org/officeDocument/2006/relationships/customXml" Target="../ink/ink1295.xml"/><Relationship Id="rId29" Type="http://schemas.openxmlformats.org/officeDocument/2006/relationships/image" Target="../media/image157.png"/><Relationship Id="rId24" Type="http://schemas.openxmlformats.org/officeDocument/2006/relationships/customXml" Target="../ink/ink1306.xml"/><Relationship Id="rId40" Type="http://schemas.openxmlformats.org/officeDocument/2006/relationships/customXml" Target="../ink/ink1314.xml"/><Relationship Id="rId45" Type="http://schemas.openxmlformats.org/officeDocument/2006/relationships/image" Target="../media/image165.png"/><Relationship Id="rId66" Type="http://schemas.openxmlformats.org/officeDocument/2006/relationships/customXml" Target="../ink/ink1327.xml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48.xml"/><Relationship Id="rId21" Type="http://schemas.openxmlformats.org/officeDocument/2006/relationships/image" Target="../media/image153.png"/><Relationship Id="rId42" Type="http://schemas.openxmlformats.org/officeDocument/2006/relationships/customXml" Target="../ink/ink1356.xml"/><Relationship Id="rId47" Type="http://schemas.openxmlformats.org/officeDocument/2006/relationships/image" Target="../media/image166.png"/><Relationship Id="rId63" Type="http://schemas.openxmlformats.org/officeDocument/2006/relationships/image" Target="../media/image174.png"/><Relationship Id="rId68" Type="http://schemas.openxmlformats.org/officeDocument/2006/relationships/customXml" Target="../ink/ink1369.xml"/><Relationship Id="rId84" Type="http://schemas.openxmlformats.org/officeDocument/2006/relationships/customXml" Target="../ink/ink1377.xml"/><Relationship Id="rId89" Type="http://schemas.openxmlformats.org/officeDocument/2006/relationships/image" Target="../media/image187.png"/><Relationship Id="rId16" Type="http://schemas.openxmlformats.org/officeDocument/2006/relationships/customXml" Target="../ink/ink1343.xml"/><Relationship Id="rId11" Type="http://schemas.openxmlformats.org/officeDocument/2006/relationships/image" Target="../media/image148.png"/><Relationship Id="rId32" Type="http://schemas.openxmlformats.org/officeDocument/2006/relationships/customXml" Target="../ink/ink1351.xml"/><Relationship Id="rId37" Type="http://schemas.openxmlformats.org/officeDocument/2006/relationships/image" Target="../media/image161.png"/><Relationship Id="rId53" Type="http://schemas.openxmlformats.org/officeDocument/2006/relationships/image" Target="../media/image169.png"/><Relationship Id="rId58" Type="http://schemas.openxmlformats.org/officeDocument/2006/relationships/customXml" Target="../ink/ink1364.xml"/><Relationship Id="rId74" Type="http://schemas.openxmlformats.org/officeDocument/2006/relationships/customXml" Target="../ink/ink1372.xml"/><Relationship Id="rId79" Type="http://schemas.openxmlformats.org/officeDocument/2006/relationships/image" Target="../media/image182.png"/><Relationship Id="rId5" Type="http://schemas.openxmlformats.org/officeDocument/2006/relationships/image" Target="../media/image2610.png"/><Relationship Id="rId90" Type="http://schemas.openxmlformats.org/officeDocument/2006/relationships/customXml" Target="../ink/ink1380.xml"/><Relationship Id="rId22" Type="http://schemas.openxmlformats.org/officeDocument/2006/relationships/customXml" Target="../ink/ink1346.xml"/><Relationship Id="rId27" Type="http://schemas.openxmlformats.org/officeDocument/2006/relationships/image" Target="../media/image156.png"/><Relationship Id="rId43" Type="http://schemas.openxmlformats.org/officeDocument/2006/relationships/image" Target="../media/image164.png"/><Relationship Id="rId48" Type="http://schemas.openxmlformats.org/officeDocument/2006/relationships/customXml" Target="../ink/ink1359.xml"/><Relationship Id="rId64" Type="http://schemas.openxmlformats.org/officeDocument/2006/relationships/customXml" Target="../ink/ink1367.xml"/><Relationship Id="rId69" Type="http://schemas.openxmlformats.org/officeDocument/2006/relationships/image" Target="../media/image177.png"/><Relationship Id="rId8" Type="http://schemas.openxmlformats.org/officeDocument/2006/relationships/customXml" Target="../ink/ink1339.xml"/><Relationship Id="rId51" Type="http://schemas.openxmlformats.org/officeDocument/2006/relationships/image" Target="../media/image168.png"/><Relationship Id="rId72" Type="http://schemas.openxmlformats.org/officeDocument/2006/relationships/customXml" Target="../ink/ink1371.xml"/><Relationship Id="rId80" Type="http://schemas.openxmlformats.org/officeDocument/2006/relationships/customXml" Target="../ink/ink1375.xml"/><Relationship Id="rId85" Type="http://schemas.openxmlformats.org/officeDocument/2006/relationships/image" Target="../media/image185.png"/><Relationship Id="rId93" Type="http://schemas.openxmlformats.org/officeDocument/2006/relationships/image" Target="../media/image189.png"/><Relationship Id="rId3" Type="http://schemas.openxmlformats.org/officeDocument/2006/relationships/image" Target="../media/image145.png"/><Relationship Id="rId12" Type="http://schemas.openxmlformats.org/officeDocument/2006/relationships/customXml" Target="../ink/ink1341.xml"/><Relationship Id="rId17" Type="http://schemas.openxmlformats.org/officeDocument/2006/relationships/image" Target="../media/image151.png"/><Relationship Id="rId25" Type="http://schemas.openxmlformats.org/officeDocument/2006/relationships/image" Target="../media/image155.png"/><Relationship Id="rId33" Type="http://schemas.openxmlformats.org/officeDocument/2006/relationships/image" Target="../media/image159.png"/><Relationship Id="rId38" Type="http://schemas.openxmlformats.org/officeDocument/2006/relationships/customXml" Target="../ink/ink1354.xml"/><Relationship Id="rId46" Type="http://schemas.openxmlformats.org/officeDocument/2006/relationships/customXml" Target="../ink/ink1358.xml"/><Relationship Id="rId59" Type="http://schemas.openxmlformats.org/officeDocument/2006/relationships/image" Target="../media/image172.png"/><Relationship Id="rId67" Type="http://schemas.openxmlformats.org/officeDocument/2006/relationships/image" Target="../media/image176.png"/><Relationship Id="rId20" Type="http://schemas.openxmlformats.org/officeDocument/2006/relationships/customXml" Target="../ink/ink1345.xml"/><Relationship Id="rId41" Type="http://schemas.openxmlformats.org/officeDocument/2006/relationships/image" Target="../media/image163.png"/><Relationship Id="rId54" Type="http://schemas.openxmlformats.org/officeDocument/2006/relationships/customXml" Target="../ink/ink1362.xml"/><Relationship Id="rId62" Type="http://schemas.openxmlformats.org/officeDocument/2006/relationships/customXml" Target="../ink/ink1366.xml"/><Relationship Id="rId70" Type="http://schemas.openxmlformats.org/officeDocument/2006/relationships/customXml" Target="../ink/ink1370.xml"/><Relationship Id="rId75" Type="http://schemas.openxmlformats.org/officeDocument/2006/relationships/image" Target="../media/image180.png"/><Relationship Id="rId83" Type="http://schemas.openxmlformats.org/officeDocument/2006/relationships/image" Target="../media/image184.png"/><Relationship Id="rId88" Type="http://schemas.openxmlformats.org/officeDocument/2006/relationships/customXml" Target="../ink/ink1379.xml"/><Relationship Id="rId91" Type="http://schemas.openxmlformats.org/officeDocument/2006/relationships/image" Target="../media/image1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8.xml"/><Relationship Id="rId15" Type="http://schemas.openxmlformats.org/officeDocument/2006/relationships/image" Target="../media/image150.png"/><Relationship Id="rId23" Type="http://schemas.openxmlformats.org/officeDocument/2006/relationships/image" Target="../media/image154.png"/><Relationship Id="rId28" Type="http://schemas.openxmlformats.org/officeDocument/2006/relationships/customXml" Target="../ink/ink1349.xml"/><Relationship Id="rId36" Type="http://schemas.openxmlformats.org/officeDocument/2006/relationships/customXml" Target="../ink/ink1353.xml"/><Relationship Id="rId49" Type="http://schemas.openxmlformats.org/officeDocument/2006/relationships/image" Target="../media/image167.png"/><Relationship Id="rId57" Type="http://schemas.openxmlformats.org/officeDocument/2006/relationships/image" Target="../media/image171.png"/><Relationship Id="rId10" Type="http://schemas.openxmlformats.org/officeDocument/2006/relationships/customXml" Target="../ink/ink1340.xml"/><Relationship Id="rId31" Type="http://schemas.openxmlformats.org/officeDocument/2006/relationships/image" Target="../media/image158.png"/><Relationship Id="rId44" Type="http://schemas.openxmlformats.org/officeDocument/2006/relationships/customXml" Target="../ink/ink1357.xml"/><Relationship Id="rId52" Type="http://schemas.openxmlformats.org/officeDocument/2006/relationships/customXml" Target="../ink/ink1361.xml"/><Relationship Id="rId60" Type="http://schemas.openxmlformats.org/officeDocument/2006/relationships/customXml" Target="../ink/ink1365.xml"/><Relationship Id="rId65" Type="http://schemas.openxmlformats.org/officeDocument/2006/relationships/image" Target="../media/image175.png"/><Relationship Id="rId73" Type="http://schemas.openxmlformats.org/officeDocument/2006/relationships/image" Target="../media/image179.png"/><Relationship Id="rId78" Type="http://schemas.openxmlformats.org/officeDocument/2006/relationships/customXml" Target="../ink/ink1374.xml"/><Relationship Id="rId81" Type="http://schemas.openxmlformats.org/officeDocument/2006/relationships/image" Target="../media/image183.png"/><Relationship Id="rId86" Type="http://schemas.openxmlformats.org/officeDocument/2006/relationships/customXml" Target="../ink/ink1378.xml"/><Relationship Id="rId4" Type="http://schemas.openxmlformats.org/officeDocument/2006/relationships/customXml" Target="../ink/ink1337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344.xml"/><Relationship Id="rId39" Type="http://schemas.openxmlformats.org/officeDocument/2006/relationships/image" Target="../media/image162.png"/><Relationship Id="rId34" Type="http://schemas.openxmlformats.org/officeDocument/2006/relationships/customXml" Target="../ink/ink1352.xml"/><Relationship Id="rId50" Type="http://schemas.openxmlformats.org/officeDocument/2006/relationships/customXml" Target="../ink/ink1360.xml"/><Relationship Id="rId55" Type="http://schemas.openxmlformats.org/officeDocument/2006/relationships/image" Target="../media/image170.png"/><Relationship Id="rId76" Type="http://schemas.openxmlformats.org/officeDocument/2006/relationships/customXml" Target="../ink/ink1373.xml"/><Relationship Id="rId7" Type="http://schemas.openxmlformats.org/officeDocument/2006/relationships/image" Target="../media/image146.png"/><Relationship Id="rId71" Type="http://schemas.openxmlformats.org/officeDocument/2006/relationships/image" Target="../media/image178.png"/><Relationship Id="rId92" Type="http://schemas.openxmlformats.org/officeDocument/2006/relationships/customXml" Target="../ink/ink1381.xml"/><Relationship Id="rId2" Type="http://schemas.openxmlformats.org/officeDocument/2006/relationships/customXml" Target="../ink/ink1336.xml"/><Relationship Id="rId29" Type="http://schemas.openxmlformats.org/officeDocument/2006/relationships/image" Target="../media/image157.png"/><Relationship Id="rId24" Type="http://schemas.openxmlformats.org/officeDocument/2006/relationships/customXml" Target="../ink/ink1347.xml"/><Relationship Id="rId40" Type="http://schemas.openxmlformats.org/officeDocument/2006/relationships/customXml" Target="../ink/ink1355.xml"/><Relationship Id="rId45" Type="http://schemas.openxmlformats.org/officeDocument/2006/relationships/image" Target="../media/image165.png"/><Relationship Id="rId66" Type="http://schemas.openxmlformats.org/officeDocument/2006/relationships/customXml" Target="../ink/ink1368.xml"/><Relationship Id="rId87" Type="http://schemas.openxmlformats.org/officeDocument/2006/relationships/image" Target="../media/image186.png"/><Relationship Id="rId61" Type="http://schemas.openxmlformats.org/officeDocument/2006/relationships/image" Target="../media/image173.png"/><Relationship Id="rId82" Type="http://schemas.openxmlformats.org/officeDocument/2006/relationships/customXml" Target="../ink/ink1376.xml"/><Relationship Id="rId19" Type="http://schemas.openxmlformats.org/officeDocument/2006/relationships/image" Target="../media/image152.png"/><Relationship Id="rId14" Type="http://schemas.openxmlformats.org/officeDocument/2006/relationships/customXml" Target="../ink/ink1342.xml"/><Relationship Id="rId30" Type="http://schemas.openxmlformats.org/officeDocument/2006/relationships/customXml" Target="../ink/ink1350.xml"/><Relationship Id="rId35" Type="http://schemas.openxmlformats.org/officeDocument/2006/relationships/image" Target="../media/image160.png"/><Relationship Id="rId56" Type="http://schemas.openxmlformats.org/officeDocument/2006/relationships/customXml" Target="../ink/ink1363.xml"/><Relationship Id="rId77" Type="http://schemas.openxmlformats.org/officeDocument/2006/relationships/image" Target="../media/image181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94.xml"/><Relationship Id="rId117" Type="http://schemas.openxmlformats.org/officeDocument/2006/relationships/customXml" Target="../ink/ink1440.xml"/><Relationship Id="rId21" Type="http://schemas.openxmlformats.org/officeDocument/2006/relationships/image" Target="../media/image153.png"/><Relationship Id="rId42" Type="http://schemas.openxmlformats.org/officeDocument/2006/relationships/customXml" Target="../ink/ink1402.xml"/><Relationship Id="rId47" Type="http://schemas.openxmlformats.org/officeDocument/2006/relationships/image" Target="../media/image166.png"/><Relationship Id="rId63" Type="http://schemas.openxmlformats.org/officeDocument/2006/relationships/image" Target="../media/image174.png"/><Relationship Id="rId68" Type="http://schemas.openxmlformats.org/officeDocument/2006/relationships/customXml" Target="../ink/ink1415.xml"/><Relationship Id="rId84" Type="http://schemas.openxmlformats.org/officeDocument/2006/relationships/customXml" Target="../ink/ink1423.xml"/><Relationship Id="rId89" Type="http://schemas.openxmlformats.org/officeDocument/2006/relationships/image" Target="../media/image187.png"/><Relationship Id="rId112" Type="http://schemas.openxmlformats.org/officeDocument/2006/relationships/image" Target="../media/image198.png"/><Relationship Id="rId16" Type="http://schemas.openxmlformats.org/officeDocument/2006/relationships/customXml" Target="../ink/ink1389.xml"/><Relationship Id="rId107" Type="http://schemas.openxmlformats.org/officeDocument/2006/relationships/customXml" Target="../ink/ink1435.xml"/><Relationship Id="rId11" Type="http://schemas.openxmlformats.org/officeDocument/2006/relationships/image" Target="../media/image148.png"/><Relationship Id="rId32" Type="http://schemas.openxmlformats.org/officeDocument/2006/relationships/customXml" Target="../ink/ink1397.xml"/><Relationship Id="rId37" Type="http://schemas.openxmlformats.org/officeDocument/2006/relationships/image" Target="../media/image161.png"/><Relationship Id="rId53" Type="http://schemas.openxmlformats.org/officeDocument/2006/relationships/image" Target="../media/image169.png"/><Relationship Id="rId58" Type="http://schemas.openxmlformats.org/officeDocument/2006/relationships/customXml" Target="../ink/ink1410.xml"/><Relationship Id="rId74" Type="http://schemas.openxmlformats.org/officeDocument/2006/relationships/customXml" Target="../ink/ink1418.xml"/><Relationship Id="rId79" Type="http://schemas.openxmlformats.org/officeDocument/2006/relationships/image" Target="../media/image182.png"/><Relationship Id="rId102" Type="http://schemas.openxmlformats.org/officeDocument/2006/relationships/image" Target="../media/image193.png"/><Relationship Id="rId5" Type="http://schemas.openxmlformats.org/officeDocument/2006/relationships/image" Target="../media/image2610.png"/><Relationship Id="rId90" Type="http://schemas.openxmlformats.org/officeDocument/2006/relationships/customXml" Target="../ink/ink1426.xml"/><Relationship Id="rId95" Type="http://schemas.openxmlformats.org/officeDocument/2006/relationships/image" Target="../media/image190.png"/><Relationship Id="rId22" Type="http://schemas.openxmlformats.org/officeDocument/2006/relationships/customXml" Target="../ink/ink1392.xml"/><Relationship Id="rId27" Type="http://schemas.openxmlformats.org/officeDocument/2006/relationships/image" Target="../media/image156.png"/><Relationship Id="rId43" Type="http://schemas.openxmlformats.org/officeDocument/2006/relationships/image" Target="../media/image164.png"/><Relationship Id="rId48" Type="http://schemas.openxmlformats.org/officeDocument/2006/relationships/customXml" Target="../ink/ink1405.xml"/><Relationship Id="rId64" Type="http://schemas.openxmlformats.org/officeDocument/2006/relationships/customXml" Target="../ink/ink1413.xml"/><Relationship Id="rId69" Type="http://schemas.openxmlformats.org/officeDocument/2006/relationships/image" Target="../media/image177.png"/><Relationship Id="rId113" Type="http://schemas.openxmlformats.org/officeDocument/2006/relationships/customXml" Target="../ink/ink1438.xml"/><Relationship Id="rId118" Type="http://schemas.openxmlformats.org/officeDocument/2006/relationships/image" Target="../media/image201.png"/><Relationship Id="rId80" Type="http://schemas.openxmlformats.org/officeDocument/2006/relationships/customXml" Target="../ink/ink1421.xml"/><Relationship Id="rId85" Type="http://schemas.openxmlformats.org/officeDocument/2006/relationships/image" Target="../media/image185.png"/><Relationship Id="rId12" Type="http://schemas.openxmlformats.org/officeDocument/2006/relationships/customXml" Target="../ink/ink1387.xml"/><Relationship Id="rId17" Type="http://schemas.openxmlformats.org/officeDocument/2006/relationships/image" Target="../media/image151.png"/><Relationship Id="rId33" Type="http://schemas.openxmlformats.org/officeDocument/2006/relationships/image" Target="../media/image159.png"/><Relationship Id="rId38" Type="http://schemas.openxmlformats.org/officeDocument/2006/relationships/customXml" Target="../ink/ink1400.xml"/><Relationship Id="rId59" Type="http://schemas.openxmlformats.org/officeDocument/2006/relationships/image" Target="../media/image172.png"/><Relationship Id="rId103" Type="http://schemas.openxmlformats.org/officeDocument/2006/relationships/customXml" Target="../ink/ink1433.xml"/><Relationship Id="rId108" Type="http://schemas.openxmlformats.org/officeDocument/2006/relationships/image" Target="../media/image196.png"/><Relationship Id="rId54" Type="http://schemas.openxmlformats.org/officeDocument/2006/relationships/customXml" Target="../ink/ink1408.xml"/><Relationship Id="rId70" Type="http://schemas.openxmlformats.org/officeDocument/2006/relationships/customXml" Target="../ink/ink1416.xml"/><Relationship Id="rId75" Type="http://schemas.openxmlformats.org/officeDocument/2006/relationships/image" Target="../media/image180.png"/><Relationship Id="rId91" Type="http://schemas.openxmlformats.org/officeDocument/2006/relationships/image" Target="../media/image188.png"/><Relationship Id="rId96" Type="http://schemas.openxmlformats.org/officeDocument/2006/relationships/customXml" Target="../ink/ink14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4.xml"/><Relationship Id="rId23" Type="http://schemas.openxmlformats.org/officeDocument/2006/relationships/image" Target="../media/image154.png"/><Relationship Id="rId28" Type="http://schemas.openxmlformats.org/officeDocument/2006/relationships/customXml" Target="../ink/ink1395.xml"/><Relationship Id="rId49" Type="http://schemas.openxmlformats.org/officeDocument/2006/relationships/image" Target="../media/image167.png"/><Relationship Id="rId114" Type="http://schemas.openxmlformats.org/officeDocument/2006/relationships/image" Target="../media/image199.png"/><Relationship Id="rId119" Type="http://schemas.openxmlformats.org/officeDocument/2006/relationships/customXml" Target="../ink/ink1441.xml"/><Relationship Id="rId10" Type="http://schemas.openxmlformats.org/officeDocument/2006/relationships/customXml" Target="../ink/ink1386.xml"/><Relationship Id="rId31" Type="http://schemas.openxmlformats.org/officeDocument/2006/relationships/image" Target="../media/image158.png"/><Relationship Id="rId44" Type="http://schemas.openxmlformats.org/officeDocument/2006/relationships/customXml" Target="../ink/ink1403.xml"/><Relationship Id="rId52" Type="http://schemas.openxmlformats.org/officeDocument/2006/relationships/customXml" Target="../ink/ink1407.xml"/><Relationship Id="rId60" Type="http://schemas.openxmlformats.org/officeDocument/2006/relationships/customXml" Target="../ink/ink1411.xml"/><Relationship Id="rId65" Type="http://schemas.openxmlformats.org/officeDocument/2006/relationships/image" Target="../media/image175.png"/><Relationship Id="rId73" Type="http://schemas.openxmlformats.org/officeDocument/2006/relationships/image" Target="../media/image179.png"/><Relationship Id="rId78" Type="http://schemas.openxmlformats.org/officeDocument/2006/relationships/customXml" Target="../ink/ink1420.xml"/><Relationship Id="rId81" Type="http://schemas.openxmlformats.org/officeDocument/2006/relationships/image" Target="../media/image183.png"/><Relationship Id="rId86" Type="http://schemas.openxmlformats.org/officeDocument/2006/relationships/customXml" Target="../ink/ink1424.xml"/><Relationship Id="rId94" Type="http://schemas.openxmlformats.org/officeDocument/2006/relationships/customXml" Target="../ink/ink1428.xml"/><Relationship Id="rId99" Type="http://schemas.openxmlformats.org/officeDocument/2006/relationships/customXml" Target="../ink/ink1431.xml"/><Relationship Id="rId101" Type="http://schemas.openxmlformats.org/officeDocument/2006/relationships/customXml" Target="../ink/ink1432.xml"/><Relationship Id="rId4" Type="http://schemas.openxmlformats.org/officeDocument/2006/relationships/customXml" Target="../ink/ink1383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390.xml"/><Relationship Id="rId39" Type="http://schemas.openxmlformats.org/officeDocument/2006/relationships/image" Target="../media/image162.png"/><Relationship Id="rId109" Type="http://schemas.openxmlformats.org/officeDocument/2006/relationships/customXml" Target="../ink/ink1436.xml"/><Relationship Id="rId34" Type="http://schemas.openxmlformats.org/officeDocument/2006/relationships/customXml" Target="../ink/ink1398.xml"/><Relationship Id="rId50" Type="http://schemas.openxmlformats.org/officeDocument/2006/relationships/customXml" Target="../ink/ink1406.xml"/><Relationship Id="rId55" Type="http://schemas.openxmlformats.org/officeDocument/2006/relationships/image" Target="../media/image170.png"/><Relationship Id="rId76" Type="http://schemas.openxmlformats.org/officeDocument/2006/relationships/customXml" Target="../ink/ink1419.xml"/><Relationship Id="rId97" Type="http://schemas.openxmlformats.org/officeDocument/2006/relationships/image" Target="../media/image191.png"/><Relationship Id="rId104" Type="http://schemas.openxmlformats.org/officeDocument/2006/relationships/image" Target="../media/image194.png"/><Relationship Id="rId120" Type="http://schemas.openxmlformats.org/officeDocument/2006/relationships/image" Target="../media/image202.png"/><Relationship Id="rId7" Type="http://schemas.openxmlformats.org/officeDocument/2006/relationships/image" Target="../media/image146.png"/><Relationship Id="rId71" Type="http://schemas.openxmlformats.org/officeDocument/2006/relationships/image" Target="../media/image178.png"/><Relationship Id="rId92" Type="http://schemas.openxmlformats.org/officeDocument/2006/relationships/customXml" Target="../ink/ink1427.xml"/><Relationship Id="rId2" Type="http://schemas.openxmlformats.org/officeDocument/2006/relationships/customXml" Target="../ink/ink1382.xml"/><Relationship Id="rId29" Type="http://schemas.openxmlformats.org/officeDocument/2006/relationships/image" Target="../media/image157.png"/><Relationship Id="rId24" Type="http://schemas.openxmlformats.org/officeDocument/2006/relationships/customXml" Target="../ink/ink1393.xml"/><Relationship Id="rId40" Type="http://schemas.openxmlformats.org/officeDocument/2006/relationships/customXml" Target="../ink/ink1401.xml"/><Relationship Id="rId45" Type="http://schemas.openxmlformats.org/officeDocument/2006/relationships/image" Target="../media/image165.png"/><Relationship Id="rId66" Type="http://schemas.openxmlformats.org/officeDocument/2006/relationships/customXml" Target="../ink/ink1414.xml"/><Relationship Id="rId87" Type="http://schemas.openxmlformats.org/officeDocument/2006/relationships/image" Target="../media/image186.png"/><Relationship Id="rId110" Type="http://schemas.openxmlformats.org/officeDocument/2006/relationships/image" Target="../media/image197.png"/><Relationship Id="rId115" Type="http://schemas.openxmlformats.org/officeDocument/2006/relationships/customXml" Target="../ink/ink1439.xml"/><Relationship Id="rId61" Type="http://schemas.openxmlformats.org/officeDocument/2006/relationships/image" Target="../media/image173.png"/><Relationship Id="rId82" Type="http://schemas.openxmlformats.org/officeDocument/2006/relationships/customXml" Target="../ink/ink1422.xml"/><Relationship Id="rId19" Type="http://schemas.openxmlformats.org/officeDocument/2006/relationships/image" Target="../media/image152.png"/><Relationship Id="rId14" Type="http://schemas.openxmlformats.org/officeDocument/2006/relationships/customXml" Target="../ink/ink1388.xml"/><Relationship Id="rId30" Type="http://schemas.openxmlformats.org/officeDocument/2006/relationships/customXml" Target="../ink/ink1396.xml"/><Relationship Id="rId35" Type="http://schemas.openxmlformats.org/officeDocument/2006/relationships/image" Target="../media/image160.png"/><Relationship Id="rId56" Type="http://schemas.openxmlformats.org/officeDocument/2006/relationships/customXml" Target="../ink/ink1409.xml"/><Relationship Id="rId77" Type="http://schemas.openxmlformats.org/officeDocument/2006/relationships/image" Target="../media/image181.png"/><Relationship Id="rId100" Type="http://schemas.openxmlformats.org/officeDocument/2006/relationships/image" Target="../media/image192.png"/><Relationship Id="rId105" Type="http://schemas.openxmlformats.org/officeDocument/2006/relationships/customXml" Target="../ink/ink1434.xml"/><Relationship Id="rId8" Type="http://schemas.openxmlformats.org/officeDocument/2006/relationships/customXml" Target="../ink/ink1385.xml"/><Relationship Id="rId51" Type="http://schemas.openxmlformats.org/officeDocument/2006/relationships/image" Target="../media/image168.png"/><Relationship Id="rId72" Type="http://schemas.openxmlformats.org/officeDocument/2006/relationships/customXml" Target="../ink/ink1417.xml"/><Relationship Id="rId93" Type="http://schemas.openxmlformats.org/officeDocument/2006/relationships/image" Target="../media/image189.png"/><Relationship Id="rId98" Type="http://schemas.openxmlformats.org/officeDocument/2006/relationships/customXml" Target="../ink/ink1430.xml"/><Relationship Id="rId3" Type="http://schemas.openxmlformats.org/officeDocument/2006/relationships/image" Target="../media/image145.png"/><Relationship Id="rId25" Type="http://schemas.openxmlformats.org/officeDocument/2006/relationships/image" Target="../media/image155.png"/><Relationship Id="rId46" Type="http://schemas.openxmlformats.org/officeDocument/2006/relationships/customXml" Target="../ink/ink1404.xml"/><Relationship Id="rId67" Type="http://schemas.openxmlformats.org/officeDocument/2006/relationships/image" Target="../media/image176.png"/><Relationship Id="rId116" Type="http://schemas.openxmlformats.org/officeDocument/2006/relationships/image" Target="../media/image200.png"/><Relationship Id="rId20" Type="http://schemas.openxmlformats.org/officeDocument/2006/relationships/customXml" Target="../ink/ink1391.xml"/><Relationship Id="rId41" Type="http://schemas.openxmlformats.org/officeDocument/2006/relationships/image" Target="../media/image163.png"/><Relationship Id="rId62" Type="http://schemas.openxmlformats.org/officeDocument/2006/relationships/customXml" Target="../ink/ink1412.xml"/><Relationship Id="rId83" Type="http://schemas.openxmlformats.org/officeDocument/2006/relationships/image" Target="../media/image184.png"/><Relationship Id="rId88" Type="http://schemas.openxmlformats.org/officeDocument/2006/relationships/customXml" Target="../ink/ink1425.xml"/><Relationship Id="rId111" Type="http://schemas.openxmlformats.org/officeDocument/2006/relationships/customXml" Target="../ink/ink1437.xml"/><Relationship Id="rId15" Type="http://schemas.openxmlformats.org/officeDocument/2006/relationships/image" Target="../media/image150.png"/><Relationship Id="rId36" Type="http://schemas.openxmlformats.org/officeDocument/2006/relationships/customXml" Target="../ink/ink1399.xml"/><Relationship Id="rId57" Type="http://schemas.openxmlformats.org/officeDocument/2006/relationships/image" Target="../media/image171.png"/><Relationship Id="rId106" Type="http://schemas.openxmlformats.org/officeDocument/2006/relationships/image" Target="../media/image195.png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500.xml"/><Relationship Id="rId21" Type="http://schemas.openxmlformats.org/officeDocument/2006/relationships/image" Target="../media/image153.png"/><Relationship Id="rId42" Type="http://schemas.openxmlformats.org/officeDocument/2006/relationships/customXml" Target="../ink/ink1462.xml"/><Relationship Id="rId63" Type="http://schemas.openxmlformats.org/officeDocument/2006/relationships/image" Target="../media/image174.png"/><Relationship Id="rId84" Type="http://schemas.openxmlformats.org/officeDocument/2006/relationships/customXml" Target="../ink/ink1483.xml"/><Relationship Id="rId138" Type="http://schemas.openxmlformats.org/officeDocument/2006/relationships/image" Target="../media/image211.png"/><Relationship Id="rId16" Type="http://schemas.openxmlformats.org/officeDocument/2006/relationships/customXml" Target="../ink/ink1449.xml"/><Relationship Id="rId107" Type="http://schemas.openxmlformats.org/officeDocument/2006/relationships/customXml" Target="../ink/ink1495.xml"/><Relationship Id="rId11" Type="http://schemas.openxmlformats.org/officeDocument/2006/relationships/image" Target="../media/image148.png"/><Relationship Id="rId32" Type="http://schemas.openxmlformats.org/officeDocument/2006/relationships/customXml" Target="../ink/ink1457.xml"/><Relationship Id="rId37" Type="http://schemas.openxmlformats.org/officeDocument/2006/relationships/image" Target="../media/image161.png"/><Relationship Id="rId53" Type="http://schemas.openxmlformats.org/officeDocument/2006/relationships/image" Target="../media/image169.png"/><Relationship Id="rId58" Type="http://schemas.openxmlformats.org/officeDocument/2006/relationships/customXml" Target="../ink/ink1470.xml"/><Relationship Id="rId74" Type="http://schemas.openxmlformats.org/officeDocument/2006/relationships/customXml" Target="../ink/ink1478.xml"/><Relationship Id="rId79" Type="http://schemas.openxmlformats.org/officeDocument/2006/relationships/image" Target="../media/image182.png"/><Relationship Id="rId102" Type="http://schemas.openxmlformats.org/officeDocument/2006/relationships/image" Target="../media/image193.png"/><Relationship Id="rId123" Type="http://schemas.openxmlformats.org/officeDocument/2006/relationships/customXml" Target="../ink/ink1503.xml"/><Relationship Id="rId128" Type="http://schemas.openxmlformats.org/officeDocument/2006/relationships/image" Target="../media/image206.png"/><Relationship Id="rId5" Type="http://schemas.openxmlformats.org/officeDocument/2006/relationships/image" Target="../media/image2610.png"/><Relationship Id="rId90" Type="http://schemas.openxmlformats.org/officeDocument/2006/relationships/customXml" Target="../ink/ink1486.xml"/><Relationship Id="rId95" Type="http://schemas.openxmlformats.org/officeDocument/2006/relationships/image" Target="../media/image190.png"/><Relationship Id="rId22" Type="http://schemas.openxmlformats.org/officeDocument/2006/relationships/customXml" Target="../ink/ink1452.xml"/><Relationship Id="rId27" Type="http://schemas.openxmlformats.org/officeDocument/2006/relationships/image" Target="../media/image156.png"/><Relationship Id="rId43" Type="http://schemas.openxmlformats.org/officeDocument/2006/relationships/image" Target="../media/image164.png"/><Relationship Id="rId48" Type="http://schemas.openxmlformats.org/officeDocument/2006/relationships/customXml" Target="../ink/ink1465.xml"/><Relationship Id="rId64" Type="http://schemas.openxmlformats.org/officeDocument/2006/relationships/customXml" Target="../ink/ink1473.xml"/><Relationship Id="rId69" Type="http://schemas.openxmlformats.org/officeDocument/2006/relationships/image" Target="../media/image177.png"/><Relationship Id="rId113" Type="http://schemas.openxmlformats.org/officeDocument/2006/relationships/customXml" Target="../ink/ink1498.xml"/><Relationship Id="rId118" Type="http://schemas.openxmlformats.org/officeDocument/2006/relationships/image" Target="../media/image201.png"/><Relationship Id="rId134" Type="http://schemas.openxmlformats.org/officeDocument/2006/relationships/image" Target="../media/image209.png"/><Relationship Id="rId80" Type="http://schemas.openxmlformats.org/officeDocument/2006/relationships/customXml" Target="../ink/ink1481.xml"/><Relationship Id="rId85" Type="http://schemas.openxmlformats.org/officeDocument/2006/relationships/image" Target="../media/image185.png"/><Relationship Id="rId12" Type="http://schemas.openxmlformats.org/officeDocument/2006/relationships/customXml" Target="../ink/ink1447.xml"/><Relationship Id="rId17" Type="http://schemas.openxmlformats.org/officeDocument/2006/relationships/image" Target="../media/image151.png"/><Relationship Id="rId33" Type="http://schemas.openxmlformats.org/officeDocument/2006/relationships/image" Target="../media/image159.png"/><Relationship Id="rId38" Type="http://schemas.openxmlformats.org/officeDocument/2006/relationships/customXml" Target="../ink/ink1460.xml"/><Relationship Id="rId59" Type="http://schemas.openxmlformats.org/officeDocument/2006/relationships/image" Target="../media/image172.png"/><Relationship Id="rId103" Type="http://schemas.openxmlformats.org/officeDocument/2006/relationships/customXml" Target="../ink/ink1493.xml"/><Relationship Id="rId108" Type="http://schemas.openxmlformats.org/officeDocument/2006/relationships/image" Target="../media/image196.png"/><Relationship Id="rId124" Type="http://schemas.openxmlformats.org/officeDocument/2006/relationships/image" Target="../media/image204.png"/><Relationship Id="rId129" Type="http://schemas.openxmlformats.org/officeDocument/2006/relationships/customXml" Target="../ink/ink1506.xml"/><Relationship Id="rId54" Type="http://schemas.openxmlformats.org/officeDocument/2006/relationships/customXml" Target="../ink/ink1468.xml"/><Relationship Id="rId70" Type="http://schemas.openxmlformats.org/officeDocument/2006/relationships/customXml" Target="../ink/ink1476.xml"/><Relationship Id="rId75" Type="http://schemas.openxmlformats.org/officeDocument/2006/relationships/image" Target="../media/image180.png"/><Relationship Id="rId91" Type="http://schemas.openxmlformats.org/officeDocument/2006/relationships/image" Target="../media/image188.png"/><Relationship Id="rId96" Type="http://schemas.openxmlformats.org/officeDocument/2006/relationships/customXml" Target="../ink/ink14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44.xml"/><Relationship Id="rId23" Type="http://schemas.openxmlformats.org/officeDocument/2006/relationships/image" Target="../media/image154.png"/><Relationship Id="rId28" Type="http://schemas.openxmlformats.org/officeDocument/2006/relationships/customXml" Target="../ink/ink1455.xml"/><Relationship Id="rId49" Type="http://schemas.openxmlformats.org/officeDocument/2006/relationships/image" Target="../media/image167.png"/><Relationship Id="rId114" Type="http://schemas.openxmlformats.org/officeDocument/2006/relationships/image" Target="../media/image199.png"/><Relationship Id="rId119" Type="http://schemas.openxmlformats.org/officeDocument/2006/relationships/customXml" Target="../ink/ink1501.xml"/><Relationship Id="rId44" Type="http://schemas.openxmlformats.org/officeDocument/2006/relationships/customXml" Target="../ink/ink1463.xml"/><Relationship Id="rId60" Type="http://schemas.openxmlformats.org/officeDocument/2006/relationships/customXml" Target="../ink/ink1471.xml"/><Relationship Id="rId65" Type="http://schemas.openxmlformats.org/officeDocument/2006/relationships/image" Target="../media/image175.png"/><Relationship Id="rId81" Type="http://schemas.openxmlformats.org/officeDocument/2006/relationships/image" Target="../media/image183.png"/><Relationship Id="rId86" Type="http://schemas.openxmlformats.org/officeDocument/2006/relationships/customXml" Target="../ink/ink1484.xml"/><Relationship Id="rId130" Type="http://schemas.openxmlformats.org/officeDocument/2006/relationships/image" Target="../media/image207.png"/><Relationship Id="rId135" Type="http://schemas.openxmlformats.org/officeDocument/2006/relationships/customXml" Target="../ink/ink1509.xml"/><Relationship Id="rId13" Type="http://schemas.openxmlformats.org/officeDocument/2006/relationships/image" Target="../media/image149.png"/><Relationship Id="rId18" Type="http://schemas.openxmlformats.org/officeDocument/2006/relationships/customXml" Target="../ink/ink1450.xml"/><Relationship Id="rId39" Type="http://schemas.openxmlformats.org/officeDocument/2006/relationships/image" Target="../media/image162.png"/><Relationship Id="rId109" Type="http://schemas.openxmlformats.org/officeDocument/2006/relationships/customXml" Target="../ink/ink1496.xml"/><Relationship Id="rId34" Type="http://schemas.openxmlformats.org/officeDocument/2006/relationships/customXml" Target="../ink/ink1458.xml"/><Relationship Id="rId50" Type="http://schemas.openxmlformats.org/officeDocument/2006/relationships/customXml" Target="../ink/ink1466.xml"/><Relationship Id="rId55" Type="http://schemas.openxmlformats.org/officeDocument/2006/relationships/image" Target="../media/image170.png"/><Relationship Id="rId76" Type="http://schemas.openxmlformats.org/officeDocument/2006/relationships/customXml" Target="../ink/ink1479.xml"/><Relationship Id="rId97" Type="http://schemas.openxmlformats.org/officeDocument/2006/relationships/image" Target="../media/image191.png"/><Relationship Id="rId104" Type="http://schemas.openxmlformats.org/officeDocument/2006/relationships/image" Target="../media/image194.png"/><Relationship Id="rId120" Type="http://schemas.openxmlformats.org/officeDocument/2006/relationships/image" Target="../media/image202.png"/><Relationship Id="rId125" Type="http://schemas.openxmlformats.org/officeDocument/2006/relationships/customXml" Target="../ink/ink1504.xml"/><Relationship Id="rId7" Type="http://schemas.openxmlformats.org/officeDocument/2006/relationships/image" Target="../media/image146.png"/><Relationship Id="rId71" Type="http://schemas.openxmlformats.org/officeDocument/2006/relationships/image" Target="../media/image178.png"/><Relationship Id="rId92" Type="http://schemas.openxmlformats.org/officeDocument/2006/relationships/customXml" Target="../ink/ink1487.xml"/><Relationship Id="rId2" Type="http://schemas.openxmlformats.org/officeDocument/2006/relationships/customXml" Target="../ink/ink1442.xml"/><Relationship Id="rId29" Type="http://schemas.openxmlformats.org/officeDocument/2006/relationships/image" Target="../media/image157.png"/><Relationship Id="rId24" Type="http://schemas.openxmlformats.org/officeDocument/2006/relationships/customXml" Target="../ink/ink1453.xml"/><Relationship Id="rId40" Type="http://schemas.openxmlformats.org/officeDocument/2006/relationships/customXml" Target="../ink/ink1461.xml"/><Relationship Id="rId45" Type="http://schemas.openxmlformats.org/officeDocument/2006/relationships/image" Target="../media/image165.png"/><Relationship Id="rId66" Type="http://schemas.openxmlformats.org/officeDocument/2006/relationships/customXml" Target="../ink/ink1474.xml"/><Relationship Id="rId87" Type="http://schemas.openxmlformats.org/officeDocument/2006/relationships/image" Target="../media/image186.png"/><Relationship Id="rId110" Type="http://schemas.openxmlformats.org/officeDocument/2006/relationships/image" Target="../media/image197.png"/><Relationship Id="rId115" Type="http://schemas.openxmlformats.org/officeDocument/2006/relationships/customXml" Target="../ink/ink1499.xml"/><Relationship Id="rId131" Type="http://schemas.openxmlformats.org/officeDocument/2006/relationships/customXml" Target="../ink/ink1507.xml"/><Relationship Id="rId136" Type="http://schemas.openxmlformats.org/officeDocument/2006/relationships/image" Target="../media/image210.png"/><Relationship Id="rId61" Type="http://schemas.openxmlformats.org/officeDocument/2006/relationships/image" Target="../media/image173.png"/><Relationship Id="rId82" Type="http://schemas.openxmlformats.org/officeDocument/2006/relationships/customXml" Target="../ink/ink1482.xml"/><Relationship Id="rId19" Type="http://schemas.openxmlformats.org/officeDocument/2006/relationships/image" Target="../media/image152.png"/><Relationship Id="rId14" Type="http://schemas.openxmlformats.org/officeDocument/2006/relationships/customXml" Target="../ink/ink1448.xml"/><Relationship Id="rId30" Type="http://schemas.openxmlformats.org/officeDocument/2006/relationships/customXml" Target="../ink/ink1456.xml"/><Relationship Id="rId35" Type="http://schemas.openxmlformats.org/officeDocument/2006/relationships/image" Target="../media/image160.png"/><Relationship Id="rId56" Type="http://schemas.openxmlformats.org/officeDocument/2006/relationships/customXml" Target="../ink/ink1469.xml"/><Relationship Id="rId77" Type="http://schemas.openxmlformats.org/officeDocument/2006/relationships/image" Target="../media/image181.png"/><Relationship Id="rId100" Type="http://schemas.openxmlformats.org/officeDocument/2006/relationships/image" Target="../media/image192.png"/><Relationship Id="rId105" Type="http://schemas.openxmlformats.org/officeDocument/2006/relationships/customXml" Target="../ink/ink1494.xml"/><Relationship Id="rId126" Type="http://schemas.openxmlformats.org/officeDocument/2006/relationships/image" Target="../media/image205.png"/><Relationship Id="rId8" Type="http://schemas.openxmlformats.org/officeDocument/2006/relationships/customXml" Target="../ink/ink1445.xml"/><Relationship Id="rId51" Type="http://schemas.openxmlformats.org/officeDocument/2006/relationships/image" Target="../media/image168.png"/><Relationship Id="rId72" Type="http://schemas.openxmlformats.org/officeDocument/2006/relationships/customXml" Target="../ink/ink1477.xml"/><Relationship Id="rId93" Type="http://schemas.openxmlformats.org/officeDocument/2006/relationships/image" Target="../media/image189.png"/><Relationship Id="rId98" Type="http://schemas.openxmlformats.org/officeDocument/2006/relationships/customXml" Target="../ink/ink1490.xml"/><Relationship Id="rId121" Type="http://schemas.openxmlformats.org/officeDocument/2006/relationships/customXml" Target="../ink/ink1502.xml"/><Relationship Id="rId3" Type="http://schemas.openxmlformats.org/officeDocument/2006/relationships/image" Target="../media/image145.png"/><Relationship Id="rId25" Type="http://schemas.openxmlformats.org/officeDocument/2006/relationships/image" Target="../media/image155.png"/><Relationship Id="rId46" Type="http://schemas.openxmlformats.org/officeDocument/2006/relationships/customXml" Target="../ink/ink1464.xml"/><Relationship Id="rId67" Type="http://schemas.openxmlformats.org/officeDocument/2006/relationships/image" Target="../media/image176.png"/><Relationship Id="rId116" Type="http://schemas.openxmlformats.org/officeDocument/2006/relationships/image" Target="../media/image200.png"/><Relationship Id="rId137" Type="http://schemas.openxmlformats.org/officeDocument/2006/relationships/customXml" Target="../ink/ink1510.xml"/><Relationship Id="rId20" Type="http://schemas.openxmlformats.org/officeDocument/2006/relationships/customXml" Target="../ink/ink1451.xml"/><Relationship Id="rId41" Type="http://schemas.openxmlformats.org/officeDocument/2006/relationships/image" Target="../media/image163.png"/><Relationship Id="rId62" Type="http://schemas.openxmlformats.org/officeDocument/2006/relationships/customXml" Target="../ink/ink1472.xml"/><Relationship Id="rId83" Type="http://schemas.openxmlformats.org/officeDocument/2006/relationships/image" Target="../media/image184.png"/><Relationship Id="rId88" Type="http://schemas.openxmlformats.org/officeDocument/2006/relationships/customXml" Target="../ink/ink1485.xml"/><Relationship Id="rId111" Type="http://schemas.openxmlformats.org/officeDocument/2006/relationships/customXml" Target="../ink/ink1497.xml"/><Relationship Id="rId132" Type="http://schemas.openxmlformats.org/officeDocument/2006/relationships/image" Target="../media/image208.png"/><Relationship Id="rId15" Type="http://schemas.openxmlformats.org/officeDocument/2006/relationships/image" Target="../media/image150.png"/><Relationship Id="rId36" Type="http://schemas.openxmlformats.org/officeDocument/2006/relationships/customXml" Target="../ink/ink1459.xml"/><Relationship Id="rId57" Type="http://schemas.openxmlformats.org/officeDocument/2006/relationships/image" Target="../media/image171.png"/><Relationship Id="rId106" Type="http://schemas.openxmlformats.org/officeDocument/2006/relationships/image" Target="../media/image195.png"/><Relationship Id="rId127" Type="http://schemas.openxmlformats.org/officeDocument/2006/relationships/customXml" Target="../ink/ink1505.xml"/><Relationship Id="rId10" Type="http://schemas.openxmlformats.org/officeDocument/2006/relationships/customXml" Target="../ink/ink1446.xml"/><Relationship Id="rId31" Type="http://schemas.openxmlformats.org/officeDocument/2006/relationships/image" Target="../media/image158.png"/><Relationship Id="rId52" Type="http://schemas.openxmlformats.org/officeDocument/2006/relationships/customXml" Target="../ink/ink1467.xml"/><Relationship Id="rId73" Type="http://schemas.openxmlformats.org/officeDocument/2006/relationships/image" Target="../media/image179.png"/><Relationship Id="rId78" Type="http://schemas.openxmlformats.org/officeDocument/2006/relationships/customXml" Target="../ink/ink1480.xml"/><Relationship Id="rId94" Type="http://schemas.openxmlformats.org/officeDocument/2006/relationships/customXml" Target="../ink/ink1488.xml"/><Relationship Id="rId99" Type="http://schemas.openxmlformats.org/officeDocument/2006/relationships/customXml" Target="../ink/ink1491.xml"/><Relationship Id="rId101" Type="http://schemas.openxmlformats.org/officeDocument/2006/relationships/customXml" Target="../ink/ink1492.xml"/><Relationship Id="rId122" Type="http://schemas.openxmlformats.org/officeDocument/2006/relationships/image" Target="../media/image203.png"/><Relationship Id="rId4" Type="http://schemas.openxmlformats.org/officeDocument/2006/relationships/customXml" Target="../ink/ink1443.xml"/><Relationship Id="rId9" Type="http://schemas.openxmlformats.org/officeDocument/2006/relationships/image" Target="../media/image147.png"/><Relationship Id="rId26" Type="http://schemas.openxmlformats.org/officeDocument/2006/relationships/customXml" Target="../ink/ink1454.xml"/><Relationship Id="rId47" Type="http://schemas.openxmlformats.org/officeDocument/2006/relationships/image" Target="../media/image166.png"/><Relationship Id="rId68" Type="http://schemas.openxmlformats.org/officeDocument/2006/relationships/customXml" Target="../ink/ink1475.xml"/><Relationship Id="rId89" Type="http://schemas.openxmlformats.org/officeDocument/2006/relationships/image" Target="../media/image187.png"/><Relationship Id="rId112" Type="http://schemas.openxmlformats.org/officeDocument/2006/relationships/image" Target="../media/image198.png"/><Relationship Id="rId133" Type="http://schemas.openxmlformats.org/officeDocument/2006/relationships/customXml" Target="../ink/ink1508.xml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569.xml"/><Relationship Id="rId21" Type="http://schemas.openxmlformats.org/officeDocument/2006/relationships/image" Target="../media/image153.png"/><Relationship Id="rId42" Type="http://schemas.openxmlformats.org/officeDocument/2006/relationships/customXml" Target="../ink/ink1531.xml"/><Relationship Id="rId63" Type="http://schemas.openxmlformats.org/officeDocument/2006/relationships/image" Target="../media/image174.png"/><Relationship Id="rId84" Type="http://schemas.openxmlformats.org/officeDocument/2006/relationships/customXml" Target="../ink/ink1552.xml"/><Relationship Id="rId138" Type="http://schemas.openxmlformats.org/officeDocument/2006/relationships/image" Target="../media/image211.png"/><Relationship Id="rId159" Type="http://schemas.openxmlformats.org/officeDocument/2006/relationships/customXml" Target="../ink/ink1590.xml"/><Relationship Id="rId170" Type="http://schemas.openxmlformats.org/officeDocument/2006/relationships/image" Target="../media/image227.png"/><Relationship Id="rId107" Type="http://schemas.openxmlformats.org/officeDocument/2006/relationships/customXml" Target="../ink/ink1564.xml"/><Relationship Id="rId11" Type="http://schemas.openxmlformats.org/officeDocument/2006/relationships/image" Target="../media/image148.png"/><Relationship Id="rId32" Type="http://schemas.openxmlformats.org/officeDocument/2006/relationships/customXml" Target="../ink/ink1526.xml"/><Relationship Id="rId53" Type="http://schemas.openxmlformats.org/officeDocument/2006/relationships/image" Target="../media/image169.png"/><Relationship Id="rId74" Type="http://schemas.openxmlformats.org/officeDocument/2006/relationships/customXml" Target="../ink/ink1547.xml"/><Relationship Id="rId128" Type="http://schemas.openxmlformats.org/officeDocument/2006/relationships/image" Target="../media/image206.png"/><Relationship Id="rId149" Type="http://schemas.openxmlformats.org/officeDocument/2006/relationships/customXml" Target="../ink/ink1585.xml"/><Relationship Id="rId5" Type="http://schemas.openxmlformats.org/officeDocument/2006/relationships/image" Target="../media/image2610.png"/><Relationship Id="rId95" Type="http://schemas.openxmlformats.org/officeDocument/2006/relationships/image" Target="../media/image190.png"/><Relationship Id="rId160" Type="http://schemas.openxmlformats.org/officeDocument/2006/relationships/image" Target="../media/image222.png"/><Relationship Id="rId181" Type="http://schemas.openxmlformats.org/officeDocument/2006/relationships/customXml" Target="../ink/ink1601.xml"/><Relationship Id="rId22" Type="http://schemas.openxmlformats.org/officeDocument/2006/relationships/customXml" Target="../ink/ink1521.xml"/><Relationship Id="rId43" Type="http://schemas.openxmlformats.org/officeDocument/2006/relationships/image" Target="../media/image164.png"/><Relationship Id="rId64" Type="http://schemas.openxmlformats.org/officeDocument/2006/relationships/customXml" Target="../ink/ink1542.xml"/><Relationship Id="rId118" Type="http://schemas.openxmlformats.org/officeDocument/2006/relationships/image" Target="../media/image201.png"/><Relationship Id="rId139" Type="http://schemas.openxmlformats.org/officeDocument/2006/relationships/customXml" Target="../ink/ink1580.xml"/><Relationship Id="rId85" Type="http://schemas.openxmlformats.org/officeDocument/2006/relationships/image" Target="../media/image185.png"/><Relationship Id="rId150" Type="http://schemas.openxmlformats.org/officeDocument/2006/relationships/image" Target="../media/image217.png"/><Relationship Id="rId171" Type="http://schemas.openxmlformats.org/officeDocument/2006/relationships/customXml" Target="../ink/ink1596.xml"/><Relationship Id="rId12" Type="http://schemas.openxmlformats.org/officeDocument/2006/relationships/customXml" Target="../ink/ink1516.xml"/><Relationship Id="rId33" Type="http://schemas.openxmlformats.org/officeDocument/2006/relationships/image" Target="../media/image159.png"/><Relationship Id="rId108" Type="http://schemas.openxmlformats.org/officeDocument/2006/relationships/image" Target="../media/image196.png"/><Relationship Id="rId129" Type="http://schemas.openxmlformats.org/officeDocument/2006/relationships/customXml" Target="../ink/ink1575.xml"/><Relationship Id="rId54" Type="http://schemas.openxmlformats.org/officeDocument/2006/relationships/customXml" Target="../ink/ink1537.xml"/><Relationship Id="rId75" Type="http://schemas.openxmlformats.org/officeDocument/2006/relationships/image" Target="../media/image180.png"/><Relationship Id="rId96" Type="http://schemas.openxmlformats.org/officeDocument/2006/relationships/customXml" Target="../ink/ink1558.xml"/><Relationship Id="rId140" Type="http://schemas.openxmlformats.org/officeDocument/2006/relationships/image" Target="../media/image212.png"/><Relationship Id="rId161" Type="http://schemas.openxmlformats.org/officeDocument/2006/relationships/customXml" Target="../ink/ink1591.xml"/><Relationship Id="rId182" Type="http://schemas.openxmlformats.org/officeDocument/2006/relationships/image" Target="../media/image233.png"/><Relationship Id="rId6" Type="http://schemas.openxmlformats.org/officeDocument/2006/relationships/customXml" Target="../ink/ink1513.xml"/><Relationship Id="rId23" Type="http://schemas.openxmlformats.org/officeDocument/2006/relationships/image" Target="../media/image154.png"/><Relationship Id="rId119" Type="http://schemas.openxmlformats.org/officeDocument/2006/relationships/customXml" Target="../ink/ink1570.xml"/><Relationship Id="rId44" Type="http://schemas.openxmlformats.org/officeDocument/2006/relationships/customXml" Target="../ink/ink1532.xml"/><Relationship Id="rId60" Type="http://schemas.openxmlformats.org/officeDocument/2006/relationships/customXml" Target="../ink/ink1540.xml"/><Relationship Id="rId65" Type="http://schemas.openxmlformats.org/officeDocument/2006/relationships/image" Target="../media/image175.png"/><Relationship Id="rId81" Type="http://schemas.openxmlformats.org/officeDocument/2006/relationships/image" Target="../media/image183.png"/><Relationship Id="rId86" Type="http://schemas.openxmlformats.org/officeDocument/2006/relationships/customXml" Target="../ink/ink1553.xml"/><Relationship Id="rId130" Type="http://schemas.openxmlformats.org/officeDocument/2006/relationships/image" Target="../media/image207.png"/><Relationship Id="rId135" Type="http://schemas.openxmlformats.org/officeDocument/2006/relationships/customXml" Target="../ink/ink1578.xml"/><Relationship Id="rId151" Type="http://schemas.openxmlformats.org/officeDocument/2006/relationships/customXml" Target="../ink/ink1586.xml"/><Relationship Id="rId156" Type="http://schemas.openxmlformats.org/officeDocument/2006/relationships/image" Target="../media/image220.png"/><Relationship Id="rId177" Type="http://schemas.openxmlformats.org/officeDocument/2006/relationships/customXml" Target="../ink/ink1599.xml"/><Relationship Id="rId172" Type="http://schemas.openxmlformats.org/officeDocument/2006/relationships/image" Target="../media/image228.png"/><Relationship Id="rId13" Type="http://schemas.openxmlformats.org/officeDocument/2006/relationships/image" Target="../media/image149.png"/><Relationship Id="rId18" Type="http://schemas.openxmlformats.org/officeDocument/2006/relationships/customXml" Target="../ink/ink1519.xml"/><Relationship Id="rId39" Type="http://schemas.openxmlformats.org/officeDocument/2006/relationships/image" Target="../media/image162.png"/><Relationship Id="rId109" Type="http://schemas.openxmlformats.org/officeDocument/2006/relationships/customXml" Target="../ink/ink1565.xml"/><Relationship Id="rId34" Type="http://schemas.openxmlformats.org/officeDocument/2006/relationships/customXml" Target="../ink/ink1527.xml"/><Relationship Id="rId50" Type="http://schemas.openxmlformats.org/officeDocument/2006/relationships/customXml" Target="../ink/ink1535.xml"/><Relationship Id="rId55" Type="http://schemas.openxmlformats.org/officeDocument/2006/relationships/image" Target="../media/image170.png"/><Relationship Id="rId76" Type="http://schemas.openxmlformats.org/officeDocument/2006/relationships/customXml" Target="../ink/ink1548.xml"/><Relationship Id="rId97" Type="http://schemas.openxmlformats.org/officeDocument/2006/relationships/image" Target="../media/image191.png"/><Relationship Id="rId104" Type="http://schemas.openxmlformats.org/officeDocument/2006/relationships/image" Target="../media/image194.png"/><Relationship Id="rId120" Type="http://schemas.openxmlformats.org/officeDocument/2006/relationships/image" Target="../media/image202.png"/><Relationship Id="rId125" Type="http://schemas.openxmlformats.org/officeDocument/2006/relationships/customXml" Target="../ink/ink1573.xml"/><Relationship Id="rId141" Type="http://schemas.openxmlformats.org/officeDocument/2006/relationships/customXml" Target="../ink/ink1581.xml"/><Relationship Id="rId146" Type="http://schemas.openxmlformats.org/officeDocument/2006/relationships/image" Target="../media/image215.png"/><Relationship Id="rId167" Type="http://schemas.openxmlformats.org/officeDocument/2006/relationships/customXml" Target="../ink/ink1594.xml"/><Relationship Id="rId7" Type="http://schemas.openxmlformats.org/officeDocument/2006/relationships/image" Target="../media/image146.png"/><Relationship Id="rId71" Type="http://schemas.openxmlformats.org/officeDocument/2006/relationships/image" Target="../media/image178.png"/><Relationship Id="rId92" Type="http://schemas.openxmlformats.org/officeDocument/2006/relationships/customXml" Target="../ink/ink1556.xml"/><Relationship Id="rId162" Type="http://schemas.openxmlformats.org/officeDocument/2006/relationships/image" Target="../media/image223.png"/><Relationship Id="rId183" Type="http://schemas.openxmlformats.org/officeDocument/2006/relationships/customXml" Target="../ink/ink1602.xml"/><Relationship Id="rId2" Type="http://schemas.openxmlformats.org/officeDocument/2006/relationships/customXml" Target="../ink/ink1511.xml"/><Relationship Id="rId29" Type="http://schemas.openxmlformats.org/officeDocument/2006/relationships/image" Target="../media/image157.png"/><Relationship Id="rId24" Type="http://schemas.openxmlformats.org/officeDocument/2006/relationships/customXml" Target="../ink/ink1522.xml"/><Relationship Id="rId40" Type="http://schemas.openxmlformats.org/officeDocument/2006/relationships/customXml" Target="../ink/ink1530.xml"/><Relationship Id="rId45" Type="http://schemas.openxmlformats.org/officeDocument/2006/relationships/image" Target="../media/image165.png"/><Relationship Id="rId66" Type="http://schemas.openxmlformats.org/officeDocument/2006/relationships/customXml" Target="../ink/ink1543.xml"/><Relationship Id="rId87" Type="http://schemas.openxmlformats.org/officeDocument/2006/relationships/image" Target="../media/image186.png"/><Relationship Id="rId110" Type="http://schemas.openxmlformats.org/officeDocument/2006/relationships/image" Target="../media/image197.png"/><Relationship Id="rId115" Type="http://schemas.openxmlformats.org/officeDocument/2006/relationships/customXml" Target="../ink/ink1568.xml"/><Relationship Id="rId131" Type="http://schemas.openxmlformats.org/officeDocument/2006/relationships/customXml" Target="../ink/ink1576.xml"/><Relationship Id="rId136" Type="http://schemas.openxmlformats.org/officeDocument/2006/relationships/image" Target="../media/image210.png"/><Relationship Id="rId157" Type="http://schemas.openxmlformats.org/officeDocument/2006/relationships/customXml" Target="../ink/ink1589.xml"/><Relationship Id="rId178" Type="http://schemas.openxmlformats.org/officeDocument/2006/relationships/image" Target="../media/image231.png"/><Relationship Id="rId61" Type="http://schemas.openxmlformats.org/officeDocument/2006/relationships/image" Target="../media/image173.png"/><Relationship Id="rId82" Type="http://schemas.openxmlformats.org/officeDocument/2006/relationships/customXml" Target="../ink/ink1551.xml"/><Relationship Id="rId152" Type="http://schemas.openxmlformats.org/officeDocument/2006/relationships/image" Target="../media/image218.png"/><Relationship Id="rId173" Type="http://schemas.openxmlformats.org/officeDocument/2006/relationships/customXml" Target="../ink/ink1597.xml"/><Relationship Id="rId19" Type="http://schemas.openxmlformats.org/officeDocument/2006/relationships/image" Target="../media/image152.png"/><Relationship Id="rId14" Type="http://schemas.openxmlformats.org/officeDocument/2006/relationships/customXml" Target="../ink/ink1517.xml"/><Relationship Id="rId30" Type="http://schemas.openxmlformats.org/officeDocument/2006/relationships/customXml" Target="../ink/ink1525.xml"/><Relationship Id="rId35" Type="http://schemas.openxmlformats.org/officeDocument/2006/relationships/image" Target="../media/image160.png"/><Relationship Id="rId56" Type="http://schemas.openxmlformats.org/officeDocument/2006/relationships/customXml" Target="../ink/ink1538.xml"/><Relationship Id="rId77" Type="http://schemas.openxmlformats.org/officeDocument/2006/relationships/image" Target="../media/image181.png"/><Relationship Id="rId100" Type="http://schemas.openxmlformats.org/officeDocument/2006/relationships/image" Target="../media/image192.png"/><Relationship Id="rId105" Type="http://schemas.openxmlformats.org/officeDocument/2006/relationships/customXml" Target="../ink/ink1563.xml"/><Relationship Id="rId126" Type="http://schemas.openxmlformats.org/officeDocument/2006/relationships/image" Target="../media/image205.png"/><Relationship Id="rId147" Type="http://schemas.openxmlformats.org/officeDocument/2006/relationships/customXml" Target="../ink/ink1584.xml"/><Relationship Id="rId168" Type="http://schemas.openxmlformats.org/officeDocument/2006/relationships/image" Target="../media/image226.png"/><Relationship Id="rId8" Type="http://schemas.openxmlformats.org/officeDocument/2006/relationships/customXml" Target="../ink/ink1514.xml"/><Relationship Id="rId51" Type="http://schemas.openxmlformats.org/officeDocument/2006/relationships/image" Target="../media/image168.png"/><Relationship Id="rId72" Type="http://schemas.openxmlformats.org/officeDocument/2006/relationships/customXml" Target="../ink/ink1546.xml"/><Relationship Id="rId93" Type="http://schemas.openxmlformats.org/officeDocument/2006/relationships/image" Target="../media/image189.png"/><Relationship Id="rId98" Type="http://schemas.openxmlformats.org/officeDocument/2006/relationships/customXml" Target="../ink/ink1559.xml"/><Relationship Id="rId121" Type="http://schemas.openxmlformats.org/officeDocument/2006/relationships/customXml" Target="../ink/ink1571.xml"/><Relationship Id="rId142" Type="http://schemas.openxmlformats.org/officeDocument/2006/relationships/image" Target="../media/image213.png"/><Relationship Id="rId163" Type="http://schemas.openxmlformats.org/officeDocument/2006/relationships/customXml" Target="../ink/ink1592.xml"/><Relationship Id="rId184" Type="http://schemas.openxmlformats.org/officeDocument/2006/relationships/image" Target="../media/image234.png"/><Relationship Id="rId3" Type="http://schemas.openxmlformats.org/officeDocument/2006/relationships/image" Target="../media/image145.png"/><Relationship Id="rId25" Type="http://schemas.openxmlformats.org/officeDocument/2006/relationships/image" Target="../media/image155.png"/><Relationship Id="rId46" Type="http://schemas.openxmlformats.org/officeDocument/2006/relationships/customXml" Target="../ink/ink1533.xml"/><Relationship Id="rId67" Type="http://schemas.openxmlformats.org/officeDocument/2006/relationships/image" Target="../media/image176.png"/><Relationship Id="rId116" Type="http://schemas.openxmlformats.org/officeDocument/2006/relationships/image" Target="../media/image200.png"/><Relationship Id="rId137" Type="http://schemas.openxmlformats.org/officeDocument/2006/relationships/customXml" Target="../ink/ink1579.xml"/><Relationship Id="rId158" Type="http://schemas.openxmlformats.org/officeDocument/2006/relationships/image" Target="../media/image221.png"/><Relationship Id="rId20" Type="http://schemas.openxmlformats.org/officeDocument/2006/relationships/customXml" Target="../ink/ink1520.xml"/><Relationship Id="rId41" Type="http://schemas.openxmlformats.org/officeDocument/2006/relationships/image" Target="../media/image163.png"/><Relationship Id="rId62" Type="http://schemas.openxmlformats.org/officeDocument/2006/relationships/customXml" Target="../ink/ink1541.xml"/><Relationship Id="rId83" Type="http://schemas.openxmlformats.org/officeDocument/2006/relationships/image" Target="../media/image184.png"/><Relationship Id="rId88" Type="http://schemas.openxmlformats.org/officeDocument/2006/relationships/customXml" Target="../ink/ink1554.xml"/><Relationship Id="rId111" Type="http://schemas.openxmlformats.org/officeDocument/2006/relationships/customXml" Target="../ink/ink1566.xml"/><Relationship Id="rId132" Type="http://schemas.openxmlformats.org/officeDocument/2006/relationships/image" Target="../media/image208.png"/><Relationship Id="rId153" Type="http://schemas.openxmlformats.org/officeDocument/2006/relationships/customXml" Target="../ink/ink1587.xml"/><Relationship Id="rId174" Type="http://schemas.openxmlformats.org/officeDocument/2006/relationships/image" Target="../media/image229.png"/><Relationship Id="rId179" Type="http://schemas.openxmlformats.org/officeDocument/2006/relationships/customXml" Target="../ink/ink1600.xml"/><Relationship Id="rId15" Type="http://schemas.openxmlformats.org/officeDocument/2006/relationships/image" Target="../media/image150.png"/><Relationship Id="rId36" Type="http://schemas.openxmlformats.org/officeDocument/2006/relationships/customXml" Target="../ink/ink1528.xml"/><Relationship Id="rId57" Type="http://schemas.openxmlformats.org/officeDocument/2006/relationships/image" Target="../media/image171.png"/><Relationship Id="rId106" Type="http://schemas.openxmlformats.org/officeDocument/2006/relationships/image" Target="../media/image195.png"/><Relationship Id="rId127" Type="http://schemas.openxmlformats.org/officeDocument/2006/relationships/customXml" Target="../ink/ink1574.xml"/><Relationship Id="rId10" Type="http://schemas.openxmlformats.org/officeDocument/2006/relationships/customXml" Target="../ink/ink1515.xml"/><Relationship Id="rId31" Type="http://schemas.openxmlformats.org/officeDocument/2006/relationships/image" Target="../media/image158.png"/><Relationship Id="rId52" Type="http://schemas.openxmlformats.org/officeDocument/2006/relationships/customXml" Target="../ink/ink1536.xml"/><Relationship Id="rId73" Type="http://schemas.openxmlformats.org/officeDocument/2006/relationships/image" Target="../media/image179.png"/><Relationship Id="rId78" Type="http://schemas.openxmlformats.org/officeDocument/2006/relationships/customXml" Target="../ink/ink1549.xml"/><Relationship Id="rId94" Type="http://schemas.openxmlformats.org/officeDocument/2006/relationships/customXml" Target="../ink/ink1557.xml"/><Relationship Id="rId99" Type="http://schemas.openxmlformats.org/officeDocument/2006/relationships/customXml" Target="../ink/ink1560.xml"/><Relationship Id="rId101" Type="http://schemas.openxmlformats.org/officeDocument/2006/relationships/customXml" Target="../ink/ink1561.xml"/><Relationship Id="rId122" Type="http://schemas.openxmlformats.org/officeDocument/2006/relationships/image" Target="../media/image203.png"/><Relationship Id="rId143" Type="http://schemas.openxmlformats.org/officeDocument/2006/relationships/customXml" Target="../ink/ink1582.xml"/><Relationship Id="rId148" Type="http://schemas.openxmlformats.org/officeDocument/2006/relationships/image" Target="../media/image216.png"/><Relationship Id="rId164" Type="http://schemas.openxmlformats.org/officeDocument/2006/relationships/image" Target="../media/image224.png"/><Relationship Id="rId169" Type="http://schemas.openxmlformats.org/officeDocument/2006/relationships/customXml" Target="../ink/ink1595.xml"/><Relationship Id="rId4" Type="http://schemas.openxmlformats.org/officeDocument/2006/relationships/customXml" Target="../ink/ink1512.xml"/><Relationship Id="rId9" Type="http://schemas.openxmlformats.org/officeDocument/2006/relationships/image" Target="../media/image147.png"/><Relationship Id="rId180" Type="http://schemas.openxmlformats.org/officeDocument/2006/relationships/image" Target="../media/image232.png"/><Relationship Id="rId26" Type="http://schemas.openxmlformats.org/officeDocument/2006/relationships/customXml" Target="../ink/ink1523.xml"/><Relationship Id="rId47" Type="http://schemas.openxmlformats.org/officeDocument/2006/relationships/image" Target="../media/image166.png"/><Relationship Id="rId68" Type="http://schemas.openxmlformats.org/officeDocument/2006/relationships/customXml" Target="../ink/ink1544.xml"/><Relationship Id="rId89" Type="http://schemas.openxmlformats.org/officeDocument/2006/relationships/image" Target="../media/image187.png"/><Relationship Id="rId112" Type="http://schemas.openxmlformats.org/officeDocument/2006/relationships/image" Target="../media/image198.png"/><Relationship Id="rId133" Type="http://schemas.openxmlformats.org/officeDocument/2006/relationships/customXml" Target="../ink/ink1577.xml"/><Relationship Id="rId154" Type="http://schemas.openxmlformats.org/officeDocument/2006/relationships/image" Target="../media/image219.png"/><Relationship Id="rId175" Type="http://schemas.openxmlformats.org/officeDocument/2006/relationships/customXml" Target="../ink/ink1598.xml"/><Relationship Id="rId16" Type="http://schemas.openxmlformats.org/officeDocument/2006/relationships/customXml" Target="../ink/ink1518.xml"/><Relationship Id="rId37" Type="http://schemas.openxmlformats.org/officeDocument/2006/relationships/image" Target="../media/image161.png"/><Relationship Id="rId58" Type="http://schemas.openxmlformats.org/officeDocument/2006/relationships/customXml" Target="../ink/ink1539.xml"/><Relationship Id="rId79" Type="http://schemas.openxmlformats.org/officeDocument/2006/relationships/image" Target="../media/image182.png"/><Relationship Id="rId102" Type="http://schemas.openxmlformats.org/officeDocument/2006/relationships/image" Target="../media/image193.png"/><Relationship Id="rId123" Type="http://schemas.openxmlformats.org/officeDocument/2006/relationships/customXml" Target="../ink/ink1572.xml"/><Relationship Id="rId144" Type="http://schemas.openxmlformats.org/officeDocument/2006/relationships/image" Target="../media/image214.png"/><Relationship Id="rId90" Type="http://schemas.openxmlformats.org/officeDocument/2006/relationships/customXml" Target="../ink/ink1555.xml"/><Relationship Id="rId165" Type="http://schemas.openxmlformats.org/officeDocument/2006/relationships/customXml" Target="../ink/ink1593.xml"/><Relationship Id="rId27" Type="http://schemas.openxmlformats.org/officeDocument/2006/relationships/image" Target="../media/image156.png"/><Relationship Id="rId48" Type="http://schemas.openxmlformats.org/officeDocument/2006/relationships/customXml" Target="../ink/ink1534.xml"/><Relationship Id="rId69" Type="http://schemas.openxmlformats.org/officeDocument/2006/relationships/image" Target="../media/image177.png"/><Relationship Id="rId113" Type="http://schemas.openxmlformats.org/officeDocument/2006/relationships/customXml" Target="../ink/ink1567.xml"/><Relationship Id="rId134" Type="http://schemas.openxmlformats.org/officeDocument/2006/relationships/image" Target="../media/image209.png"/><Relationship Id="rId80" Type="http://schemas.openxmlformats.org/officeDocument/2006/relationships/customXml" Target="../ink/ink1550.xml"/><Relationship Id="rId155" Type="http://schemas.openxmlformats.org/officeDocument/2006/relationships/customXml" Target="../ink/ink1588.xml"/><Relationship Id="rId176" Type="http://schemas.openxmlformats.org/officeDocument/2006/relationships/image" Target="../media/image230.png"/><Relationship Id="rId17" Type="http://schemas.openxmlformats.org/officeDocument/2006/relationships/image" Target="../media/image151.png"/><Relationship Id="rId38" Type="http://schemas.openxmlformats.org/officeDocument/2006/relationships/customXml" Target="../ink/ink1529.xml"/><Relationship Id="rId59" Type="http://schemas.openxmlformats.org/officeDocument/2006/relationships/image" Target="../media/image172.png"/><Relationship Id="rId103" Type="http://schemas.openxmlformats.org/officeDocument/2006/relationships/customXml" Target="../ink/ink1562.xml"/><Relationship Id="rId124" Type="http://schemas.openxmlformats.org/officeDocument/2006/relationships/image" Target="../media/image204.png"/><Relationship Id="rId70" Type="http://schemas.openxmlformats.org/officeDocument/2006/relationships/customXml" Target="../ink/ink1545.xml"/><Relationship Id="rId91" Type="http://schemas.openxmlformats.org/officeDocument/2006/relationships/image" Target="../media/image188.png"/><Relationship Id="rId145" Type="http://schemas.openxmlformats.org/officeDocument/2006/relationships/customXml" Target="../ink/ink1583.xml"/><Relationship Id="rId166" Type="http://schemas.openxmlformats.org/officeDocument/2006/relationships/image" Target="../media/image22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524.xml"/><Relationship Id="rId49" Type="http://schemas.openxmlformats.org/officeDocument/2006/relationships/image" Target="../media/image167.png"/><Relationship Id="rId114" Type="http://schemas.openxmlformats.org/officeDocument/2006/relationships/image" Target="../media/image199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06.xml"/><Relationship Id="rId13" Type="http://schemas.openxmlformats.org/officeDocument/2006/relationships/image" Target="../media/image240.png"/><Relationship Id="rId3" Type="http://schemas.openxmlformats.org/officeDocument/2006/relationships/image" Target="../media/image235.png"/><Relationship Id="rId7" Type="http://schemas.openxmlformats.org/officeDocument/2006/relationships/image" Target="../media/image237.png"/><Relationship Id="rId12" Type="http://schemas.openxmlformats.org/officeDocument/2006/relationships/customXml" Target="../ink/ink1608.xml"/><Relationship Id="rId17" Type="http://schemas.openxmlformats.org/officeDocument/2006/relationships/image" Target="../media/image242.png"/><Relationship Id="rId2" Type="http://schemas.openxmlformats.org/officeDocument/2006/relationships/customXml" Target="../ink/ink1603.xml"/><Relationship Id="rId16" Type="http://schemas.openxmlformats.org/officeDocument/2006/relationships/customXml" Target="../ink/ink16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05.xml"/><Relationship Id="rId11" Type="http://schemas.openxmlformats.org/officeDocument/2006/relationships/image" Target="../media/image239.png"/><Relationship Id="rId5" Type="http://schemas.openxmlformats.org/officeDocument/2006/relationships/image" Target="../media/image236.png"/><Relationship Id="rId15" Type="http://schemas.openxmlformats.org/officeDocument/2006/relationships/image" Target="../media/image241.png"/><Relationship Id="rId10" Type="http://schemas.openxmlformats.org/officeDocument/2006/relationships/customXml" Target="../ink/ink1607.xml"/><Relationship Id="rId4" Type="http://schemas.openxmlformats.org/officeDocument/2006/relationships/customXml" Target="../ink/ink1604.xml"/><Relationship Id="rId9" Type="http://schemas.openxmlformats.org/officeDocument/2006/relationships/image" Target="../media/image238.png"/><Relationship Id="rId14" Type="http://schemas.openxmlformats.org/officeDocument/2006/relationships/customXml" Target="../ink/ink1609.xml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0.png"/><Relationship Id="rId18" Type="http://schemas.openxmlformats.org/officeDocument/2006/relationships/customXml" Target="../ink/ink1619.xml"/><Relationship Id="rId26" Type="http://schemas.openxmlformats.org/officeDocument/2006/relationships/customXml" Target="../ink/ink1623.xml"/><Relationship Id="rId3" Type="http://schemas.openxmlformats.org/officeDocument/2006/relationships/image" Target="../media/image235.png"/><Relationship Id="rId21" Type="http://schemas.openxmlformats.org/officeDocument/2006/relationships/image" Target="../media/image2610.png"/><Relationship Id="rId34" Type="http://schemas.openxmlformats.org/officeDocument/2006/relationships/customXml" Target="../ink/ink1627.xml"/><Relationship Id="rId7" Type="http://schemas.openxmlformats.org/officeDocument/2006/relationships/image" Target="../media/image237.png"/><Relationship Id="rId12" Type="http://schemas.openxmlformats.org/officeDocument/2006/relationships/customXml" Target="../ink/ink1616.xml"/><Relationship Id="rId17" Type="http://schemas.openxmlformats.org/officeDocument/2006/relationships/image" Target="../media/image242.png"/><Relationship Id="rId25" Type="http://schemas.openxmlformats.org/officeDocument/2006/relationships/image" Target="../media/image245.png"/><Relationship Id="rId33" Type="http://schemas.openxmlformats.org/officeDocument/2006/relationships/image" Target="../media/image249.png"/><Relationship Id="rId2" Type="http://schemas.openxmlformats.org/officeDocument/2006/relationships/customXml" Target="../ink/ink1611.xml"/><Relationship Id="rId16" Type="http://schemas.openxmlformats.org/officeDocument/2006/relationships/customXml" Target="../ink/ink1618.xml"/><Relationship Id="rId20" Type="http://schemas.openxmlformats.org/officeDocument/2006/relationships/customXml" Target="../ink/ink1620.xml"/><Relationship Id="rId29" Type="http://schemas.openxmlformats.org/officeDocument/2006/relationships/image" Target="../media/image2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13.xml"/><Relationship Id="rId11" Type="http://schemas.openxmlformats.org/officeDocument/2006/relationships/image" Target="../media/image239.png"/><Relationship Id="rId24" Type="http://schemas.openxmlformats.org/officeDocument/2006/relationships/customXml" Target="../ink/ink1622.xml"/><Relationship Id="rId32" Type="http://schemas.openxmlformats.org/officeDocument/2006/relationships/customXml" Target="../ink/ink1626.xml"/><Relationship Id="rId5" Type="http://schemas.openxmlformats.org/officeDocument/2006/relationships/image" Target="../media/image236.png"/><Relationship Id="rId15" Type="http://schemas.openxmlformats.org/officeDocument/2006/relationships/image" Target="../media/image241.png"/><Relationship Id="rId23" Type="http://schemas.openxmlformats.org/officeDocument/2006/relationships/image" Target="../media/image244.png"/><Relationship Id="rId28" Type="http://schemas.openxmlformats.org/officeDocument/2006/relationships/customXml" Target="../ink/ink1624.xml"/><Relationship Id="rId10" Type="http://schemas.openxmlformats.org/officeDocument/2006/relationships/customXml" Target="../ink/ink1615.xml"/><Relationship Id="rId19" Type="http://schemas.openxmlformats.org/officeDocument/2006/relationships/image" Target="../media/image243.png"/><Relationship Id="rId31" Type="http://schemas.openxmlformats.org/officeDocument/2006/relationships/image" Target="../media/image248.png"/><Relationship Id="rId4" Type="http://schemas.openxmlformats.org/officeDocument/2006/relationships/customXml" Target="../ink/ink1612.xml"/><Relationship Id="rId9" Type="http://schemas.openxmlformats.org/officeDocument/2006/relationships/image" Target="../media/image238.png"/><Relationship Id="rId14" Type="http://schemas.openxmlformats.org/officeDocument/2006/relationships/customXml" Target="../ink/ink1617.xml"/><Relationship Id="rId22" Type="http://schemas.openxmlformats.org/officeDocument/2006/relationships/customXml" Target="../ink/ink1621.xml"/><Relationship Id="rId27" Type="http://schemas.openxmlformats.org/officeDocument/2006/relationships/image" Target="../media/image246.png"/><Relationship Id="rId30" Type="http://schemas.openxmlformats.org/officeDocument/2006/relationships/customXml" Target="../ink/ink1625.xml"/><Relationship Id="rId35" Type="http://schemas.openxmlformats.org/officeDocument/2006/relationships/image" Target="../media/image250.png"/><Relationship Id="rId8" Type="http://schemas.openxmlformats.org/officeDocument/2006/relationships/customXml" Target="../ink/ink1614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42.xml"/><Relationship Id="rId26" Type="http://schemas.openxmlformats.org/officeDocument/2006/relationships/customXml" Target="../ink/ink46.xml"/><Relationship Id="rId39" Type="http://schemas.openxmlformats.org/officeDocument/2006/relationships/image" Target="../media/image24.png"/><Relationship Id="rId21" Type="http://schemas.openxmlformats.org/officeDocument/2006/relationships/image" Target="../media/image15.png"/><Relationship Id="rId34" Type="http://schemas.openxmlformats.org/officeDocument/2006/relationships/customXml" Target="../ink/ink50.xml"/><Relationship Id="rId7" Type="http://schemas.openxmlformats.org/officeDocument/2006/relationships/image" Target="../media/image5.png"/><Relationship Id="rId2" Type="http://schemas.openxmlformats.org/officeDocument/2006/relationships/customXml" Target="../ink/ink34.xml"/><Relationship Id="rId16" Type="http://schemas.openxmlformats.org/officeDocument/2006/relationships/customXml" Target="../ink/ink41.xml"/><Relationship Id="rId20" Type="http://schemas.openxmlformats.org/officeDocument/2006/relationships/customXml" Target="../ink/ink43.xml"/><Relationship Id="rId29" Type="http://schemas.openxmlformats.org/officeDocument/2006/relationships/image" Target="../media/image19.png"/><Relationship Id="rId41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.xml"/><Relationship Id="rId11" Type="http://schemas.openxmlformats.org/officeDocument/2006/relationships/image" Target="../media/image7.png"/><Relationship Id="rId24" Type="http://schemas.openxmlformats.org/officeDocument/2006/relationships/customXml" Target="../ink/ink45.xml"/><Relationship Id="rId32" Type="http://schemas.openxmlformats.org/officeDocument/2006/relationships/customXml" Target="../ink/ink49.xml"/><Relationship Id="rId37" Type="http://schemas.openxmlformats.org/officeDocument/2006/relationships/image" Target="../media/image23.png"/><Relationship Id="rId40" Type="http://schemas.openxmlformats.org/officeDocument/2006/relationships/customXml" Target="../ink/ink53.xml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16.png"/><Relationship Id="rId28" Type="http://schemas.openxmlformats.org/officeDocument/2006/relationships/customXml" Target="../ink/ink47.xml"/><Relationship Id="rId36" Type="http://schemas.openxmlformats.org/officeDocument/2006/relationships/customXml" Target="../ink/ink51.xml"/><Relationship Id="rId10" Type="http://schemas.openxmlformats.org/officeDocument/2006/relationships/customXml" Target="../ink/ink38.xml"/><Relationship Id="rId19" Type="http://schemas.openxmlformats.org/officeDocument/2006/relationships/image" Target="../media/image14.png"/><Relationship Id="rId31" Type="http://schemas.openxmlformats.org/officeDocument/2006/relationships/image" Target="../media/image20.png"/><Relationship Id="rId4" Type="http://schemas.openxmlformats.org/officeDocument/2006/relationships/customXml" Target="../ink/ink35.xml"/><Relationship Id="rId9" Type="http://schemas.openxmlformats.org/officeDocument/2006/relationships/image" Target="../media/image6.png"/><Relationship Id="rId14" Type="http://schemas.openxmlformats.org/officeDocument/2006/relationships/customXml" Target="../ink/ink40.xml"/><Relationship Id="rId22" Type="http://schemas.openxmlformats.org/officeDocument/2006/relationships/customXml" Target="../ink/ink44.xml"/><Relationship Id="rId27" Type="http://schemas.openxmlformats.org/officeDocument/2006/relationships/image" Target="../media/image18.png"/><Relationship Id="rId30" Type="http://schemas.openxmlformats.org/officeDocument/2006/relationships/customXml" Target="../ink/ink48.xml"/><Relationship Id="rId35" Type="http://schemas.openxmlformats.org/officeDocument/2006/relationships/image" Target="../media/image22.png"/><Relationship Id="rId8" Type="http://schemas.openxmlformats.org/officeDocument/2006/relationships/customXml" Target="../ink/ink37.xml"/><Relationship Id="rId3" Type="http://schemas.openxmlformats.org/officeDocument/2006/relationships/image" Target="../media/image3.png"/><Relationship Id="rId12" Type="http://schemas.openxmlformats.org/officeDocument/2006/relationships/customXml" Target="../ink/ink39.xml"/><Relationship Id="rId17" Type="http://schemas.openxmlformats.org/officeDocument/2006/relationships/image" Target="../media/image13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38" Type="http://schemas.openxmlformats.org/officeDocument/2006/relationships/customXml" Target="../ink/ink52.xml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0.png"/><Relationship Id="rId18" Type="http://schemas.openxmlformats.org/officeDocument/2006/relationships/customXml" Target="../ink/ink1636.xml"/><Relationship Id="rId26" Type="http://schemas.openxmlformats.org/officeDocument/2006/relationships/customXml" Target="../ink/ink1640.xml"/><Relationship Id="rId39" Type="http://schemas.openxmlformats.org/officeDocument/2006/relationships/image" Target="../media/image252.png"/><Relationship Id="rId21" Type="http://schemas.openxmlformats.org/officeDocument/2006/relationships/image" Target="../media/image2610.png"/><Relationship Id="rId34" Type="http://schemas.openxmlformats.org/officeDocument/2006/relationships/customXml" Target="../ink/ink1644.xml"/><Relationship Id="rId42" Type="http://schemas.openxmlformats.org/officeDocument/2006/relationships/customXml" Target="../ink/ink1648.xml"/><Relationship Id="rId47" Type="http://schemas.openxmlformats.org/officeDocument/2006/relationships/image" Target="../media/image256.png"/><Relationship Id="rId50" Type="http://schemas.openxmlformats.org/officeDocument/2006/relationships/customXml" Target="../ink/ink1652.xml"/><Relationship Id="rId7" Type="http://schemas.openxmlformats.org/officeDocument/2006/relationships/image" Target="../media/image237.png"/><Relationship Id="rId2" Type="http://schemas.openxmlformats.org/officeDocument/2006/relationships/customXml" Target="../ink/ink1628.xml"/><Relationship Id="rId16" Type="http://schemas.openxmlformats.org/officeDocument/2006/relationships/customXml" Target="../ink/ink1635.xml"/><Relationship Id="rId29" Type="http://schemas.openxmlformats.org/officeDocument/2006/relationships/image" Target="../media/image247.png"/><Relationship Id="rId11" Type="http://schemas.openxmlformats.org/officeDocument/2006/relationships/image" Target="../media/image239.png"/><Relationship Id="rId24" Type="http://schemas.openxmlformats.org/officeDocument/2006/relationships/customXml" Target="../ink/ink1639.xml"/><Relationship Id="rId32" Type="http://schemas.openxmlformats.org/officeDocument/2006/relationships/customXml" Target="../ink/ink1643.xml"/><Relationship Id="rId37" Type="http://schemas.openxmlformats.org/officeDocument/2006/relationships/image" Target="../media/image251.png"/><Relationship Id="rId40" Type="http://schemas.openxmlformats.org/officeDocument/2006/relationships/customXml" Target="../ink/ink1647.xml"/><Relationship Id="rId45" Type="http://schemas.openxmlformats.org/officeDocument/2006/relationships/image" Target="../media/image255.png"/><Relationship Id="rId5" Type="http://schemas.openxmlformats.org/officeDocument/2006/relationships/image" Target="../media/image236.png"/><Relationship Id="rId15" Type="http://schemas.openxmlformats.org/officeDocument/2006/relationships/image" Target="../media/image241.png"/><Relationship Id="rId23" Type="http://schemas.openxmlformats.org/officeDocument/2006/relationships/image" Target="../media/image244.png"/><Relationship Id="rId28" Type="http://schemas.openxmlformats.org/officeDocument/2006/relationships/customXml" Target="../ink/ink1641.xml"/><Relationship Id="rId36" Type="http://schemas.openxmlformats.org/officeDocument/2006/relationships/customXml" Target="../ink/ink1645.xml"/><Relationship Id="rId49" Type="http://schemas.openxmlformats.org/officeDocument/2006/relationships/image" Target="../media/image257.png"/><Relationship Id="rId10" Type="http://schemas.openxmlformats.org/officeDocument/2006/relationships/customXml" Target="../ink/ink1632.xml"/><Relationship Id="rId19" Type="http://schemas.openxmlformats.org/officeDocument/2006/relationships/image" Target="../media/image243.png"/><Relationship Id="rId31" Type="http://schemas.openxmlformats.org/officeDocument/2006/relationships/image" Target="../media/image248.png"/><Relationship Id="rId44" Type="http://schemas.openxmlformats.org/officeDocument/2006/relationships/customXml" Target="../ink/ink1649.xml"/><Relationship Id="rId4" Type="http://schemas.openxmlformats.org/officeDocument/2006/relationships/customXml" Target="../ink/ink1629.xml"/><Relationship Id="rId9" Type="http://schemas.openxmlformats.org/officeDocument/2006/relationships/image" Target="../media/image238.png"/><Relationship Id="rId14" Type="http://schemas.openxmlformats.org/officeDocument/2006/relationships/customXml" Target="../ink/ink1634.xml"/><Relationship Id="rId22" Type="http://schemas.openxmlformats.org/officeDocument/2006/relationships/customXml" Target="../ink/ink1638.xml"/><Relationship Id="rId27" Type="http://schemas.openxmlformats.org/officeDocument/2006/relationships/image" Target="../media/image246.png"/><Relationship Id="rId30" Type="http://schemas.openxmlformats.org/officeDocument/2006/relationships/customXml" Target="../ink/ink1642.xml"/><Relationship Id="rId35" Type="http://schemas.openxmlformats.org/officeDocument/2006/relationships/image" Target="../media/image250.png"/><Relationship Id="rId43" Type="http://schemas.openxmlformats.org/officeDocument/2006/relationships/image" Target="../media/image254.png"/><Relationship Id="rId48" Type="http://schemas.openxmlformats.org/officeDocument/2006/relationships/customXml" Target="../ink/ink1651.xml"/><Relationship Id="rId8" Type="http://schemas.openxmlformats.org/officeDocument/2006/relationships/customXml" Target="../ink/ink1631.xml"/><Relationship Id="rId51" Type="http://schemas.openxmlformats.org/officeDocument/2006/relationships/image" Target="../media/image258.png"/><Relationship Id="rId3" Type="http://schemas.openxmlformats.org/officeDocument/2006/relationships/image" Target="../media/image235.png"/><Relationship Id="rId12" Type="http://schemas.openxmlformats.org/officeDocument/2006/relationships/customXml" Target="../ink/ink1633.xml"/><Relationship Id="rId17" Type="http://schemas.openxmlformats.org/officeDocument/2006/relationships/image" Target="../media/image242.png"/><Relationship Id="rId25" Type="http://schemas.openxmlformats.org/officeDocument/2006/relationships/image" Target="../media/image245.png"/><Relationship Id="rId33" Type="http://schemas.openxmlformats.org/officeDocument/2006/relationships/image" Target="../media/image249.png"/><Relationship Id="rId38" Type="http://schemas.openxmlformats.org/officeDocument/2006/relationships/customXml" Target="../ink/ink1646.xml"/><Relationship Id="rId46" Type="http://schemas.openxmlformats.org/officeDocument/2006/relationships/customXml" Target="../ink/ink1650.xml"/><Relationship Id="rId20" Type="http://schemas.openxmlformats.org/officeDocument/2006/relationships/customXml" Target="../ink/ink1637.xml"/><Relationship Id="rId41" Type="http://schemas.openxmlformats.org/officeDocument/2006/relationships/image" Target="../media/image2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30.xml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65.xml"/><Relationship Id="rId21" Type="http://schemas.openxmlformats.org/officeDocument/2006/relationships/image" Target="../media/image2610.png"/><Relationship Id="rId34" Type="http://schemas.openxmlformats.org/officeDocument/2006/relationships/customXml" Target="../ink/ink1669.xml"/><Relationship Id="rId42" Type="http://schemas.openxmlformats.org/officeDocument/2006/relationships/customXml" Target="../ink/ink1673.xml"/><Relationship Id="rId47" Type="http://schemas.openxmlformats.org/officeDocument/2006/relationships/image" Target="../media/image256.png"/><Relationship Id="rId50" Type="http://schemas.openxmlformats.org/officeDocument/2006/relationships/customXml" Target="../ink/ink1677.xml"/><Relationship Id="rId55" Type="http://schemas.openxmlformats.org/officeDocument/2006/relationships/image" Target="../media/image260.png"/><Relationship Id="rId63" Type="http://schemas.openxmlformats.org/officeDocument/2006/relationships/image" Target="../media/image264.png"/><Relationship Id="rId7" Type="http://schemas.openxmlformats.org/officeDocument/2006/relationships/image" Target="../media/image237.png"/><Relationship Id="rId2" Type="http://schemas.openxmlformats.org/officeDocument/2006/relationships/customXml" Target="../ink/ink1653.xml"/><Relationship Id="rId16" Type="http://schemas.openxmlformats.org/officeDocument/2006/relationships/customXml" Target="../ink/ink1660.xml"/><Relationship Id="rId29" Type="http://schemas.openxmlformats.org/officeDocument/2006/relationships/image" Target="../media/image247.png"/><Relationship Id="rId11" Type="http://schemas.openxmlformats.org/officeDocument/2006/relationships/image" Target="../media/image239.png"/><Relationship Id="rId24" Type="http://schemas.openxmlformats.org/officeDocument/2006/relationships/customXml" Target="../ink/ink1664.xml"/><Relationship Id="rId32" Type="http://schemas.openxmlformats.org/officeDocument/2006/relationships/customXml" Target="../ink/ink1668.xml"/><Relationship Id="rId37" Type="http://schemas.openxmlformats.org/officeDocument/2006/relationships/image" Target="../media/image251.png"/><Relationship Id="rId40" Type="http://schemas.openxmlformats.org/officeDocument/2006/relationships/customXml" Target="../ink/ink1672.xml"/><Relationship Id="rId45" Type="http://schemas.openxmlformats.org/officeDocument/2006/relationships/image" Target="../media/image255.png"/><Relationship Id="rId53" Type="http://schemas.openxmlformats.org/officeDocument/2006/relationships/image" Target="../media/image259.png"/><Relationship Id="rId58" Type="http://schemas.openxmlformats.org/officeDocument/2006/relationships/customXml" Target="../ink/ink1681.xml"/><Relationship Id="rId5" Type="http://schemas.openxmlformats.org/officeDocument/2006/relationships/image" Target="../media/image236.png"/><Relationship Id="rId61" Type="http://schemas.openxmlformats.org/officeDocument/2006/relationships/image" Target="../media/image263.png"/><Relationship Id="rId19" Type="http://schemas.openxmlformats.org/officeDocument/2006/relationships/image" Target="../media/image243.png"/><Relationship Id="rId14" Type="http://schemas.openxmlformats.org/officeDocument/2006/relationships/customXml" Target="../ink/ink1659.xml"/><Relationship Id="rId22" Type="http://schemas.openxmlformats.org/officeDocument/2006/relationships/customXml" Target="../ink/ink1663.xml"/><Relationship Id="rId27" Type="http://schemas.openxmlformats.org/officeDocument/2006/relationships/image" Target="../media/image246.png"/><Relationship Id="rId30" Type="http://schemas.openxmlformats.org/officeDocument/2006/relationships/customXml" Target="../ink/ink1667.xml"/><Relationship Id="rId35" Type="http://schemas.openxmlformats.org/officeDocument/2006/relationships/image" Target="../media/image250.png"/><Relationship Id="rId43" Type="http://schemas.openxmlformats.org/officeDocument/2006/relationships/image" Target="../media/image254.png"/><Relationship Id="rId48" Type="http://schemas.openxmlformats.org/officeDocument/2006/relationships/customXml" Target="../ink/ink1676.xml"/><Relationship Id="rId56" Type="http://schemas.openxmlformats.org/officeDocument/2006/relationships/customXml" Target="../ink/ink1680.xml"/><Relationship Id="rId64" Type="http://schemas.openxmlformats.org/officeDocument/2006/relationships/customXml" Target="../ink/ink1684.xml"/><Relationship Id="rId8" Type="http://schemas.openxmlformats.org/officeDocument/2006/relationships/customXml" Target="../ink/ink1656.xml"/><Relationship Id="rId51" Type="http://schemas.openxmlformats.org/officeDocument/2006/relationships/image" Target="../media/image258.png"/><Relationship Id="rId3" Type="http://schemas.openxmlformats.org/officeDocument/2006/relationships/image" Target="../media/image235.png"/><Relationship Id="rId12" Type="http://schemas.openxmlformats.org/officeDocument/2006/relationships/customXml" Target="../ink/ink1658.xml"/><Relationship Id="rId17" Type="http://schemas.openxmlformats.org/officeDocument/2006/relationships/image" Target="../media/image242.png"/><Relationship Id="rId25" Type="http://schemas.openxmlformats.org/officeDocument/2006/relationships/image" Target="../media/image245.png"/><Relationship Id="rId33" Type="http://schemas.openxmlformats.org/officeDocument/2006/relationships/image" Target="../media/image249.png"/><Relationship Id="rId38" Type="http://schemas.openxmlformats.org/officeDocument/2006/relationships/customXml" Target="../ink/ink1671.xml"/><Relationship Id="rId46" Type="http://schemas.openxmlformats.org/officeDocument/2006/relationships/customXml" Target="../ink/ink1675.xml"/><Relationship Id="rId59" Type="http://schemas.openxmlformats.org/officeDocument/2006/relationships/image" Target="../media/image262.png"/><Relationship Id="rId20" Type="http://schemas.openxmlformats.org/officeDocument/2006/relationships/customXml" Target="../ink/ink1662.xml"/><Relationship Id="rId41" Type="http://schemas.openxmlformats.org/officeDocument/2006/relationships/image" Target="../media/image253.png"/><Relationship Id="rId54" Type="http://schemas.openxmlformats.org/officeDocument/2006/relationships/customXml" Target="../ink/ink1679.xml"/><Relationship Id="rId62" Type="http://schemas.openxmlformats.org/officeDocument/2006/relationships/customXml" Target="../ink/ink16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55.xml"/><Relationship Id="rId15" Type="http://schemas.openxmlformats.org/officeDocument/2006/relationships/image" Target="../media/image241.png"/><Relationship Id="rId23" Type="http://schemas.openxmlformats.org/officeDocument/2006/relationships/image" Target="../media/image244.png"/><Relationship Id="rId28" Type="http://schemas.openxmlformats.org/officeDocument/2006/relationships/customXml" Target="../ink/ink1666.xml"/><Relationship Id="rId36" Type="http://schemas.openxmlformats.org/officeDocument/2006/relationships/customXml" Target="../ink/ink1670.xml"/><Relationship Id="rId49" Type="http://schemas.openxmlformats.org/officeDocument/2006/relationships/image" Target="../media/image257.png"/><Relationship Id="rId57" Type="http://schemas.openxmlformats.org/officeDocument/2006/relationships/image" Target="../media/image261.png"/><Relationship Id="rId10" Type="http://schemas.openxmlformats.org/officeDocument/2006/relationships/customXml" Target="../ink/ink1657.xml"/><Relationship Id="rId31" Type="http://schemas.openxmlformats.org/officeDocument/2006/relationships/image" Target="../media/image248.png"/><Relationship Id="rId44" Type="http://schemas.openxmlformats.org/officeDocument/2006/relationships/customXml" Target="../ink/ink1674.xml"/><Relationship Id="rId52" Type="http://schemas.openxmlformats.org/officeDocument/2006/relationships/customXml" Target="../ink/ink1678.xml"/><Relationship Id="rId60" Type="http://schemas.openxmlformats.org/officeDocument/2006/relationships/customXml" Target="../ink/ink1682.xml"/><Relationship Id="rId65" Type="http://schemas.openxmlformats.org/officeDocument/2006/relationships/image" Target="../media/image265.png"/><Relationship Id="rId4" Type="http://schemas.openxmlformats.org/officeDocument/2006/relationships/customXml" Target="../ink/ink1654.xml"/><Relationship Id="rId9" Type="http://schemas.openxmlformats.org/officeDocument/2006/relationships/image" Target="../media/image238.png"/><Relationship Id="rId13" Type="http://schemas.openxmlformats.org/officeDocument/2006/relationships/image" Target="../media/image240.png"/><Relationship Id="rId18" Type="http://schemas.openxmlformats.org/officeDocument/2006/relationships/customXml" Target="../ink/ink1661.xml"/><Relationship Id="rId39" Type="http://schemas.openxmlformats.org/officeDocument/2006/relationships/image" Target="../media/image252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97.xml"/><Relationship Id="rId21" Type="http://schemas.openxmlformats.org/officeDocument/2006/relationships/image" Target="../media/image2610.png"/><Relationship Id="rId34" Type="http://schemas.openxmlformats.org/officeDocument/2006/relationships/customXml" Target="../ink/ink1701.xml"/><Relationship Id="rId42" Type="http://schemas.openxmlformats.org/officeDocument/2006/relationships/customXml" Target="../ink/ink1705.xml"/><Relationship Id="rId47" Type="http://schemas.openxmlformats.org/officeDocument/2006/relationships/image" Target="../media/image256.png"/><Relationship Id="rId50" Type="http://schemas.openxmlformats.org/officeDocument/2006/relationships/customXml" Target="../ink/ink1709.xml"/><Relationship Id="rId55" Type="http://schemas.openxmlformats.org/officeDocument/2006/relationships/image" Target="../media/image260.png"/><Relationship Id="rId63" Type="http://schemas.openxmlformats.org/officeDocument/2006/relationships/image" Target="../media/image264.png"/><Relationship Id="rId7" Type="http://schemas.openxmlformats.org/officeDocument/2006/relationships/image" Target="../media/image237.png"/><Relationship Id="rId2" Type="http://schemas.openxmlformats.org/officeDocument/2006/relationships/customXml" Target="../ink/ink1685.xml"/><Relationship Id="rId16" Type="http://schemas.openxmlformats.org/officeDocument/2006/relationships/customXml" Target="../ink/ink1692.xml"/><Relationship Id="rId29" Type="http://schemas.openxmlformats.org/officeDocument/2006/relationships/image" Target="../media/image247.png"/><Relationship Id="rId11" Type="http://schemas.openxmlformats.org/officeDocument/2006/relationships/image" Target="../media/image239.png"/><Relationship Id="rId24" Type="http://schemas.openxmlformats.org/officeDocument/2006/relationships/customXml" Target="../ink/ink1696.xml"/><Relationship Id="rId32" Type="http://schemas.openxmlformats.org/officeDocument/2006/relationships/customXml" Target="../ink/ink1700.xml"/><Relationship Id="rId37" Type="http://schemas.openxmlformats.org/officeDocument/2006/relationships/image" Target="../media/image251.png"/><Relationship Id="rId40" Type="http://schemas.openxmlformats.org/officeDocument/2006/relationships/customXml" Target="../ink/ink1704.xml"/><Relationship Id="rId45" Type="http://schemas.openxmlformats.org/officeDocument/2006/relationships/image" Target="../media/image255.png"/><Relationship Id="rId53" Type="http://schemas.openxmlformats.org/officeDocument/2006/relationships/image" Target="../media/image259.png"/><Relationship Id="rId58" Type="http://schemas.openxmlformats.org/officeDocument/2006/relationships/customXml" Target="../ink/ink1713.xml"/><Relationship Id="rId66" Type="http://schemas.openxmlformats.org/officeDocument/2006/relationships/customXml" Target="../ink/ink1717.xml"/><Relationship Id="rId5" Type="http://schemas.openxmlformats.org/officeDocument/2006/relationships/image" Target="../media/image236.png"/><Relationship Id="rId61" Type="http://schemas.openxmlformats.org/officeDocument/2006/relationships/image" Target="../media/image263.png"/><Relationship Id="rId19" Type="http://schemas.openxmlformats.org/officeDocument/2006/relationships/image" Target="../media/image243.png"/><Relationship Id="rId14" Type="http://schemas.openxmlformats.org/officeDocument/2006/relationships/customXml" Target="../ink/ink1691.xml"/><Relationship Id="rId22" Type="http://schemas.openxmlformats.org/officeDocument/2006/relationships/customXml" Target="../ink/ink1695.xml"/><Relationship Id="rId27" Type="http://schemas.openxmlformats.org/officeDocument/2006/relationships/image" Target="../media/image246.png"/><Relationship Id="rId30" Type="http://schemas.openxmlformats.org/officeDocument/2006/relationships/customXml" Target="../ink/ink1699.xml"/><Relationship Id="rId35" Type="http://schemas.openxmlformats.org/officeDocument/2006/relationships/image" Target="../media/image250.png"/><Relationship Id="rId43" Type="http://schemas.openxmlformats.org/officeDocument/2006/relationships/image" Target="../media/image254.png"/><Relationship Id="rId48" Type="http://schemas.openxmlformats.org/officeDocument/2006/relationships/customXml" Target="../ink/ink1708.xml"/><Relationship Id="rId56" Type="http://schemas.openxmlformats.org/officeDocument/2006/relationships/customXml" Target="../ink/ink1712.xml"/><Relationship Id="rId64" Type="http://schemas.openxmlformats.org/officeDocument/2006/relationships/customXml" Target="../ink/ink1716.xml"/><Relationship Id="rId8" Type="http://schemas.openxmlformats.org/officeDocument/2006/relationships/customXml" Target="../ink/ink1688.xml"/><Relationship Id="rId51" Type="http://schemas.openxmlformats.org/officeDocument/2006/relationships/image" Target="../media/image258.png"/><Relationship Id="rId3" Type="http://schemas.openxmlformats.org/officeDocument/2006/relationships/image" Target="../media/image235.png"/><Relationship Id="rId12" Type="http://schemas.openxmlformats.org/officeDocument/2006/relationships/customXml" Target="../ink/ink1690.xml"/><Relationship Id="rId17" Type="http://schemas.openxmlformats.org/officeDocument/2006/relationships/image" Target="../media/image242.png"/><Relationship Id="rId25" Type="http://schemas.openxmlformats.org/officeDocument/2006/relationships/image" Target="../media/image245.png"/><Relationship Id="rId33" Type="http://schemas.openxmlformats.org/officeDocument/2006/relationships/image" Target="../media/image249.png"/><Relationship Id="rId38" Type="http://schemas.openxmlformats.org/officeDocument/2006/relationships/customXml" Target="../ink/ink1703.xml"/><Relationship Id="rId46" Type="http://schemas.openxmlformats.org/officeDocument/2006/relationships/customXml" Target="../ink/ink1707.xml"/><Relationship Id="rId59" Type="http://schemas.openxmlformats.org/officeDocument/2006/relationships/image" Target="../media/image262.png"/><Relationship Id="rId67" Type="http://schemas.openxmlformats.org/officeDocument/2006/relationships/image" Target="../media/image266.png"/><Relationship Id="rId20" Type="http://schemas.openxmlformats.org/officeDocument/2006/relationships/customXml" Target="../ink/ink1694.xml"/><Relationship Id="rId41" Type="http://schemas.openxmlformats.org/officeDocument/2006/relationships/image" Target="../media/image253.png"/><Relationship Id="rId54" Type="http://schemas.openxmlformats.org/officeDocument/2006/relationships/customXml" Target="../ink/ink1711.xml"/><Relationship Id="rId62" Type="http://schemas.openxmlformats.org/officeDocument/2006/relationships/customXml" Target="../ink/ink17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7.xml"/><Relationship Id="rId15" Type="http://schemas.openxmlformats.org/officeDocument/2006/relationships/image" Target="../media/image241.png"/><Relationship Id="rId23" Type="http://schemas.openxmlformats.org/officeDocument/2006/relationships/image" Target="../media/image244.png"/><Relationship Id="rId28" Type="http://schemas.openxmlformats.org/officeDocument/2006/relationships/customXml" Target="../ink/ink1698.xml"/><Relationship Id="rId36" Type="http://schemas.openxmlformats.org/officeDocument/2006/relationships/customXml" Target="../ink/ink1702.xml"/><Relationship Id="rId49" Type="http://schemas.openxmlformats.org/officeDocument/2006/relationships/image" Target="../media/image257.png"/><Relationship Id="rId57" Type="http://schemas.openxmlformats.org/officeDocument/2006/relationships/image" Target="../media/image261.png"/><Relationship Id="rId10" Type="http://schemas.openxmlformats.org/officeDocument/2006/relationships/customXml" Target="../ink/ink1689.xml"/><Relationship Id="rId31" Type="http://schemas.openxmlformats.org/officeDocument/2006/relationships/image" Target="../media/image248.png"/><Relationship Id="rId44" Type="http://schemas.openxmlformats.org/officeDocument/2006/relationships/customXml" Target="../ink/ink1706.xml"/><Relationship Id="rId52" Type="http://schemas.openxmlformats.org/officeDocument/2006/relationships/customXml" Target="../ink/ink1710.xml"/><Relationship Id="rId60" Type="http://schemas.openxmlformats.org/officeDocument/2006/relationships/customXml" Target="../ink/ink1714.xml"/><Relationship Id="rId65" Type="http://schemas.openxmlformats.org/officeDocument/2006/relationships/image" Target="../media/image265.png"/><Relationship Id="rId4" Type="http://schemas.openxmlformats.org/officeDocument/2006/relationships/customXml" Target="../ink/ink1686.xml"/><Relationship Id="rId9" Type="http://schemas.openxmlformats.org/officeDocument/2006/relationships/image" Target="../media/image238.png"/><Relationship Id="rId13" Type="http://schemas.openxmlformats.org/officeDocument/2006/relationships/image" Target="../media/image240.png"/><Relationship Id="rId18" Type="http://schemas.openxmlformats.org/officeDocument/2006/relationships/customXml" Target="../ink/ink1693.xml"/><Relationship Id="rId39" Type="http://schemas.openxmlformats.org/officeDocument/2006/relationships/image" Target="../media/image252.png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30.xml"/><Relationship Id="rId21" Type="http://schemas.openxmlformats.org/officeDocument/2006/relationships/image" Target="../media/image2610.png"/><Relationship Id="rId42" Type="http://schemas.openxmlformats.org/officeDocument/2006/relationships/customXml" Target="../ink/ink1738.xml"/><Relationship Id="rId47" Type="http://schemas.openxmlformats.org/officeDocument/2006/relationships/image" Target="../media/image256.png"/><Relationship Id="rId63" Type="http://schemas.openxmlformats.org/officeDocument/2006/relationships/image" Target="../media/image264.png"/><Relationship Id="rId68" Type="http://schemas.openxmlformats.org/officeDocument/2006/relationships/customXml" Target="../ink/ink1751.xml"/><Relationship Id="rId16" Type="http://schemas.openxmlformats.org/officeDocument/2006/relationships/customXml" Target="../ink/ink1725.xml"/><Relationship Id="rId11" Type="http://schemas.openxmlformats.org/officeDocument/2006/relationships/image" Target="../media/image239.png"/><Relationship Id="rId24" Type="http://schemas.openxmlformats.org/officeDocument/2006/relationships/customXml" Target="../ink/ink1729.xml"/><Relationship Id="rId32" Type="http://schemas.openxmlformats.org/officeDocument/2006/relationships/customXml" Target="../ink/ink1733.xml"/><Relationship Id="rId37" Type="http://schemas.openxmlformats.org/officeDocument/2006/relationships/image" Target="../media/image251.png"/><Relationship Id="rId40" Type="http://schemas.openxmlformats.org/officeDocument/2006/relationships/customXml" Target="../ink/ink1737.xml"/><Relationship Id="rId45" Type="http://schemas.openxmlformats.org/officeDocument/2006/relationships/image" Target="../media/image255.png"/><Relationship Id="rId53" Type="http://schemas.openxmlformats.org/officeDocument/2006/relationships/image" Target="../media/image259.png"/><Relationship Id="rId58" Type="http://schemas.openxmlformats.org/officeDocument/2006/relationships/customXml" Target="../ink/ink1746.xml"/><Relationship Id="rId66" Type="http://schemas.openxmlformats.org/officeDocument/2006/relationships/customXml" Target="../ink/ink1750.xml"/><Relationship Id="rId74" Type="http://schemas.openxmlformats.org/officeDocument/2006/relationships/customXml" Target="../ink/ink1754.xml"/><Relationship Id="rId79" Type="http://schemas.openxmlformats.org/officeDocument/2006/relationships/image" Target="../media/image272.png"/><Relationship Id="rId5" Type="http://schemas.openxmlformats.org/officeDocument/2006/relationships/image" Target="../media/image236.png"/><Relationship Id="rId61" Type="http://schemas.openxmlformats.org/officeDocument/2006/relationships/image" Target="../media/image263.png"/><Relationship Id="rId19" Type="http://schemas.openxmlformats.org/officeDocument/2006/relationships/image" Target="../media/image243.png"/><Relationship Id="rId14" Type="http://schemas.openxmlformats.org/officeDocument/2006/relationships/customXml" Target="../ink/ink1724.xml"/><Relationship Id="rId22" Type="http://schemas.openxmlformats.org/officeDocument/2006/relationships/customXml" Target="../ink/ink1728.xml"/><Relationship Id="rId27" Type="http://schemas.openxmlformats.org/officeDocument/2006/relationships/image" Target="../media/image246.png"/><Relationship Id="rId30" Type="http://schemas.openxmlformats.org/officeDocument/2006/relationships/customXml" Target="../ink/ink1732.xml"/><Relationship Id="rId35" Type="http://schemas.openxmlformats.org/officeDocument/2006/relationships/image" Target="../media/image250.png"/><Relationship Id="rId43" Type="http://schemas.openxmlformats.org/officeDocument/2006/relationships/image" Target="../media/image254.png"/><Relationship Id="rId48" Type="http://schemas.openxmlformats.org/officeDocument/2006/relationships/customXml" Target="../ink/ink1741.xml"/><Relationship Id="rId56" Type="http://schemas.openxmlformats.org/officeDocument/2006/relationships/customXml" Target="../ink/ink1745.xml"/><Relationship Id="rId64" Type="http://schemas.openxmlformats.org/officeDocument/2006/relationships/customXml" Target="../ink/ink1749.xml"/><Relationship Id="rId69" Type="http://schemas.openxmlformats.org/officeDocument/2006/relationships/image" Target="../media/image267.png"/><Relationship Id="rId77" Type="http://schemas.openxmlformats.org/officeDocument/2006/relationships/image" Target="../media/image271.png"/><Relationship Id="rId8" Type="http://schemas.openxmlformats.org/officeDocument/2006/relationships/customXml" Target="../ink/ink1721.xml"/><Relationship Id="rId51" Type="http://schemas.openxmlformats.org/officeDocument/2006/relationships/image" Target="../media/image258.png"/><Relationship Id="rId72" Type="http://schemas.openxmlformats.org/officeDocument/2006/relationships/customXml" Target="../ink/ink1753.xml"/><Relationship Id="rId3" Type="http://schemas.openxmlformats.org/officeDocument/2006/relationships/image" Target="../media/image235.png"/><Relationship Id="rId12" Type="http://schemas.openxmlformats.org/officeDocument/2006/relationships/customXml" Target="../ink/ink1723.xml"/><Relationship Id="rId17" Type="http://schemas.openxmlformats.org/officeDocument/2006/relationships/image" Target="../media/image242.png"/><Relationship Id="rId25" Type="http://schemas.openxmlformats.org/officeDocument/2006/relationships/image" Target="../media/image245.png"/><Relationship Id="rId33" Type="http://schemas.openxmlformats.org/officeDocument/2006/relationships/image" Target="../media/image249.png"/><Relationship Id="rId38" Type="http://schemas.openxmlformats.org/officeDocument/2006/relationships/customXml" Target="../ink/ink1736.xml"/><Relationship Id="rId46" Type="http://schemas.openxmlformats.org/officeDocument/2006/relationships/customXml" Target="../ink/ink1740.xml"/><Relationship Id="rId59" Type="http://schemas.openxmlformats.org/officeDocument/2006/relationships/image" Target="../media/image262.png"/><Relationship Id="rId67" Type="http://schemas.openxmlformats.org/officeDocument/2006/relationships/image" Target="../media/image266.png"/><Relationship Id="rId20" Type="http://schemas.openxmlformats.org/officeDocument/2006/relationships/customXml" Target="../ink/ink1727.xml"/><Relationship Id="rId41" Type="http://schemas.openxmlformats.org/officeDocument/2006/relationships/image" Target="../media/image253.png"/><Relationship Id="rId54" Type="http://schemas.openxmlformats.org/officeDocument/2006/relationships/customXml" Target="../ink/ink1744.xml"/><Relationship Id="rId62" Type="http://schemas.openxmlformats.org/officeDocument/2006/relationships/customXml" Target="../ink/ink1748.xml"/><Relationship Id="rId70" Type="http://schemas.openxmlformats.org/officeDocument/2006/relationships/customXml" Target="../ink/ink1752.xml"/><Relationship Id="rId75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20.xml"/><Relationship Id="rId15" Type="http://schemas.openxmlformats.org/officeDocument/2006/relationships/image" Target="../media/image241.png"/><Relationship Id="rId23" Type="http://schemas.openxmlformats.org/officeDocument/2006/relationships/image" Target="../media/image244.png"/><Relationship Id="rId28" Type="http://schemas.openxmlformats.org/officeDocument/2006/relationships/customXml" Target="../ink/ink1731.xml"/><Relationship Id="rId36" Type="http://schemas.openxmlformats.org/officeDocument/2006/relationships/customXml" Target="../ink/ink1735.xml"/><Relationship Id="rId49" Type="http://schemas.openxmlformats.org/officeDocument/2006/relationships/image" Target="../media/image257.png"/><Relationship Id="rId57" Type="http://schemas.openxmlformats.org/officeDocument/2006/relationships/image" Target="../media/image261.png"/><Relationship Id="rId10" Type="http://schemas.openxmlformats.org/officeDocument/2006/relationships/customXml" Target="../ink/ink1722.xml"/><Relationship Id="rId31" Type="http://schemas.openxmlformats.org/officeDocument/2006/relationships/image" Target="../media/image248.png"/><Relationship Id="rId44" Type="http://schemas.openxmlformats.org/officeDocument/2006/relationships/customXml" Target="../ink/ink1739.xml"/><Relationship Id="rId52" Type="http://schemas.openxmlformats.org/officeDocument/2006/relationships/customXml" Target="../ink/ink1743.xml"/><Relationship Id="rId60" Type="http://schemas.openxmlformats.org/officeDocument/2006/relationships/customXml" Target="../ink/ink1747.xml"/><Relationship Id="rId65" Type="http://schemas.openxmlformats.org/officeDocument/2006/relationships/image" Target="../media/image265.png"/><Relationship Id="rId73" Type="http://schemas.openxmlformats.org/officeDocument/2006/relationships/image" Target="../media/image269.png"/><Relationship Id="rId78" Type="http://schemas.openxmlformats.org/officeDocument/2006/relationships/customXml" Target="../ink/ink1756.xml"/><Relationship Id="rId4" Type="http://schemas.openxmlformats.org/officeDocument/2006/relationships/customXml" Target="../ink/ink1719.xml"/><Relationship Id="rId9" Type="http://schemas.openxmlformats.org/officeDocument/2006/relationships/image" Target="../media/image238.png"/><Relationship Id="rId13" Type="http://schemas.openxmlformats.org/officeDocument/2006/relationships/image" Target="../media/image240.png"/><Relationship Id="rId18" Type="http://schemas.openxmlformats.org/officeDocument/2006/relationships/customXml" Target="../ink/ink1726.xml"/><Relationship Id="rId39" Type="http://schemas.openxmlformats.org/officeDocument/2006/relationships/image" Target="../media/image252.png"/><Relationship Id="rId34" Type="http://schemas.openxmlformats.org/officeDocument/2006/relationships/customXml" Target="../ink/ink1734.xml"/><Relationship Id="rId50" Type="http://schemas.openxmlformats.org/officeDocument/2006/relationships/customXml" Target="../ink/ink1742.xml"/><Relationship Id="rId55" Type="http://schemas.openxmlformats.org/officeDocument/2006/relationships/image" Target="../media/image260.png"/><Relationship Id="rId76" Type="http://schemas.openxmlformats.org/officeDocument/2006/relationships/customXml" Target="../ink/ink1755.xml"/><Relationship Id="rId7" Type="http://schemas.openxmlformats.org/officeDocument/2006/relationships/image" Target="../media/image237.png"/><Relationship Id="rId71" Type="http://schemas.openxmlformats.org/officeDocument/2006/relationships/image" Target="../media/image268.png"/><Relationship Id="rId2" Type="http://schemas.openxmlformats.org/officeDocument/2006/relationships/customXml" Target="../ink/ink1718.xml"/><Relationship Id="rId29" Type="http://schemas.openxmlformats.org/officeDocument/2006/relationships/image" Target="../media/image247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png"/><Relationship Id="rId2" Type="http://schemas.openxmlformats.org/officeDocument/2006/relationships/customXml" Target="../ink/ink1757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61.xml"/><Relationship Id="rId13" Type="http://schemas.openxmlformats.org/officeDocument/2006/relationships/image" Target="../media/image278.png"/><Relationship Id="rId3" Type="http://schemas.openxmlformats.org/officeDocument/2006/relationships/image" Target="../media/image273.png"/><Relationship Id="rId7" Type="http://schemas.openxmlformats.org/officeDocument/2006/relationships/image" Target="../media/image275.png"/><Relationship Id="rId12" Type="http://schemas.openxmlformats.org/officeDocument/2006/relationships/customXml" Target="../ink/ink1763.xml"/><Relationship Id="rId2" Type="http://schemas.openxmlformats.org/officeDocument/2006/relationships/customXml" Target="../ink/ink17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60.xml"/><Relationship Id="rId11" Type="http://schemas.openxmlformats.org/officeDocument/2006/relationships/image" Target="../media/image277.png"/><Relationship Id="rId5" Type="http://schemas.openxmlformats.org/officeDocument/2006/relationships/image" Target="../media/image274.png"/><Relationship Id="rId10" Type="http://schemas.openxmlformats.org/officeDocument/2006/relationships/customXml" Target="../ink/ink1762.xml"/><Relationship Id="rId4" Type="http://schemas.openxmlformats.org/officeDocument/2006/relationships/customXml" Target="../ink/ink1759.xml"/><Relationship Id="rId9" Type="http://schemas.openxmlformats.org/officeDocument/2006/relationships/image" Target="../media/image276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67.xml"/><Relationship Id="rId13" Type="http://schemas.openxmlformats.org/officeDocument/2006/relationships/image" Target="../media/image278.png"/><Relationship Id="rId3" Type="http://schemas.openxmlformats.org/officeDocument/2006/relationships/image" Target="../media/image273.png"/><Relationship Id="rId7" Type="http://schemas.openxmlformats.org/officeDocument/2006/relationships/image" Target="../media/image275.png"/><Relationship Id="rId12" Type="http://schemas.openxmlformats.org/officeDocument/2006/relationships/customXml" Target="../ink/ink1769.xml"/><Relationship Id="rId2" Type="http://schemas.openxmlformats.org/officeDocument/2006/relationships/customXml" Target="../ink/ink17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66.xml"/><Relationship Id="rId11" Type="http://schemas.openxmlformats.org/officeDocument/2006/relationships/image" Target="../media/image277.png"/><Relationship Id="rId5" Type="http://schemas.openxmlformats.org/officeDocument/2006/relationships/image" Target="../media/image274.png"/><Relationship Id="rId15" Type="http://schemas.openxmlformats.org/officeDocument/2006/relationships/image" Target="../media/image279.png"/><Relationship Id="rId10" Type="http://schemas.openxmlformats.org/officeDocument/2006/relationships/customXml" Target="../ink/ink1768.xml"/><Relationship Id="rId4" Type="http://schemas.openxmlformats.org/officeDocument/2006/relationships/customXml" Target="../ink/ink1765.xml"/><Relationship Id="rId9" Type="http://schemas.openxmlformats.org/officeDocument/2006/relationships/image" Target="../media/image276.png"/><Relationship Id="rId14" Type="http://schemas.openxmlformats.org/officeDocument/2006/relationships/customXml" Target="../ink/ink1770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74.xml"/><Relationship Id="rId13" Type="http://schemas.openxmlformats.org/officeDocument/2006/relationships/image" Target="../media/image278.png"/><Relationship Id="rId18" Type="http://schemas.openxmlformats.org/officeDocument/2006/relationships/customXml" Target="../ink/ink1779.xml"/><Relationship Id="rId26" Type="http://schemas.openxmlformats.org/officeDocument/2006/relationships/customXml" Target="../ink/ink1783.xml"/><Relationship Id="rId3" Type="http://schemas.openxmlformats.org/officeDocument/2006/relationships/image" Target="../media/image273.png"/><Relationship Id="rId21" Type="http://schemas.openxmlformats.org/officeDocument/2006/relationships/image" Target="../media/image282.png"/><Relationship Id="rId7" Type="http://schemas.openxmlformats.org/officeDocument/2006/relationships/image" Target="../media/image275.png"/><Relationship Id="rId12" Type="http://schemas.openxmlformats.org/officeDocument/2006/relationships/customXml" Target="../ink/ink1776.xml"/><Relationship Id="rId17" Type="http://schemas.openxmlformats.org/officeDocument/2006/relationships/image" Target="../media/image280.png"/><Relationship Id="rId25" Type="http://schemas.openxmlformats.org/officeDocument/2006/relationships/image" Target="../media/image284.png"/><Relationship Id="rId2" Type="http://schemas.openxmlformats.org/officeDocument/2006/relationships/customXml" Target="../ink/ink1771.xml"/><Relationship Id="rId16" Type="http://schemas.openxmlformats.org/officeDocument/2006/relationships/customXml" Target="../ink/ink1778.xml"/><Relationship Id="rId20" Type="http://schemas.openxmlformats.org/officeDocument/2006/relationships/customXml" Target="../ink/ink1780.xml"/><Relationship Id="rId29" Type="http://schemas.openxmlformats.org/officeDocument/2006/relationships/image" Target="../media/image2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73.xml"/><Relationship Id="rId11" Type="http://schemas.openxmlformats.org/officeDocument/2006/relationships/image" Target="../media/image277.png"/><Relationship Id="rId24" Type="http://schemas.openxmlformats.org/officeDocument/2006/relationships/customXml" Target="../ink/ink1782.xml"/><Relationship Id="rId5" Type="http://schemas.openxmlformats.org/officeDocument/2006/relationships/image" Target="../media/image274.png"/><Relationship Id="rId15" Type="http://schemas.openxmlformats.org/officeDocument/2006/relationships/image" Target="../media/image279.png"/><Relationship Id="rId23" Type="http://schemas.openxmlformats.org/officeDocument/2006/relationships/image" Target="../media/image283.png"/><Relationship Id="rId28" Type="http://schemas.openxmlformats.org/officeDocument/2006/relationships/customXml" Target="../ink/ink1784.xml"/><Relationship Id="rId10" Type="http://schemas.openxmlformats.org/officeDocument/2006/relationships/customXml" Target="../ink/ink1775.xml"/><Relationship Id="rId19" Type="http://schemas.openxmlformats.org/officeDocument/2006/relationships/image" Target="../media/image281.png"/><Relationship Id="rId31" Type="http://schemas.openxmlformats.org/officeDocument/2006/relationships/image" Target="../media/image287.png"/><Relationship Id="rId4" Type="http://schemas.openxmlformats.org/officeDocument/2006/relationships/customXml" Target="../ink/ink1772.xml"/><Relationship Id="rId9" Type="http://schemas.openxmlformats.org/officeDocument/2006/relationships/image" Target="../media/image276.png"/><Relationship Id="rId14" Type="http://schemas.openxmlformats.org/officeDocument/2006/relationships/customXml" Target="../ink/ink1777.xml"/><Relationship Id="rId22" Type="http://schemas.openxmlformats.org/officeDocument/2006/relationships/customXml" Target="../ink/ink1781.xml"/><Relationship Id="rId27" Type="http://schemas.openxmlformats.org/officeDocument/2006/relationships/image" Target="../media/image285.png"/><Relationship Id="rId30" Type="http://schemas.openxmlformats.org/officeDocument/2006/relationships/customXml" Target="../ink/ink1785.xml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8.png"/><Relationship Id="rId18" Type="http://schemas.openxmlformats.org/officeDocument/2006/relationships/customXml" Target="../ink/ink1794.xml"/><Relationship Id="rId26" Type="http://schemas.openxmlformats.org/officeDocument/2006/relationships/customXml" Target="../ink/ink1798.xml"/><Relationship Id="rId3" Type="http://schemas.openxmlformats.org/officeDocument/2006/relationships/image" Target="../media/image273.png"/><Relationship Id="rId21" Type="http://schemas.openxmlformats.org/officeDocument/2006/relationships/image" Target="../media/image282.png"/><Relationship Id="rId34" Type="http://schemas.openxmlformats.org/officeDocument/2006/relationships/customXml" Target="../ink/ink1802.xml"/><Relationship Id="rId7" Type="http://schemas.openxmlformats.org/officeDocument/2006/relationships/image" Target="../media/image275.png"/><Relationship Id="rId12" Type="http://schemas.openxmlformats.org/officeDocument/2006/relationships/customXml" Target="../ink/ink1791.xml"/><Relationship Id="rId17" Type="http://schemas.openxmlformats.org/officeDocument/2006/relationships/image" Target="../media/image280.png"/><Relationship Id="rId25" Type="http://schemas.openxmlformats.org/officeDocument/2006/relationships/image" Target="../media/image284.png"/><Relationship Id="rId33" Type="http://schemas.openxmlformats.org/officeDocument/2006/relationships/image" Target="../media/image288.png"/><Relationship Id="rId2" Type="http://schemas.openxmlformats.org/officeDocument/2006/relationships/customXml" Target="../ink/ink1786.xml"/><Relationship Id="rId16" Type="http://schemas.openxmlformats.org/officeDocument/2006/relationships/customXml" Target="../ink/ink1793.xml"/><Relationship Id="rId20" Type="http://schemas.openxmlformats.org/officeDocument/2006/relationships/customXml" Target="../ink/ink1795.xml"/><Relationship Id="rId29" Type="http://schemas.openxmlformats.org/officeDocument/2006/relationships/image" Target="../media/image2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88.xml"/><Relationship Id="rId11" Type="http://schemas.openxmlformats.org/officeDocument/2006/relationships/image" Target="../media/image277.png"/><Relationship Id="rId24" Type="http://schemas.openxmlformats.org/officeDocument/2006/relationships/customXml" Target="../ink/ink1797.xml"/><Relationship Id="rId32" Type="http://schemas.openxmlformats.org/officeDocument/2006/relationships/customXml" Target="../ink/ink1801.xml"/><Relationship Id="rId5" Type="http://schemas.openxmlformats.org/officeDocument/2006/relationships/image" Target="../media/image274.png"/><Relationship Id="rId15" Type="http://schemas.openxmlformats.org/officeDocument/2006/relationships/image" Target="../media/image279.png"/><Relationship Id="rId23" Type="http://schemas.openxmlformats.org/officeDocument/2006/relationships/image" Target="../media/image283.png"/><Relationship Id="rId28" Type="http://schemas.openxmlformats.org/officeDocument/2006/relationships/customXml" Target="../ink/ink1799.xml"/><Relationship Id="rId10" Type="http://schemas.openxmlformats.org/officeDocument/2006/relationships/customXml" Target="../ink/ink1790.xml"/><Relationship Id="rId19" Type="http://schemas.openxmlformats.org/officeDocument/2006/relationships/image" Target="../media/image281.png"/><Relationship Id="rId31" Type="http://schemas.openxmlformats.org/officeDocument/2006/relationships/image" Target="../media/image287.png"/><Relationship Id="rId4" Type="http://schemas.openxmlformats.org/officeDocument/2006/relationships/customXml" Target="../ink/ink1787.xml"/><Relationship Id="rId9" Type="http://schemas.openxmlformats.org/officeDocument/2006/relationships/image" Target="../media/image276.png"/><Relationship Id="rId14" Type="http://schemas.openxmlformats.org/officeDocument/2006/relationships/customXml" Target="../ink/ink1792.xml"/><Relationship Id="rId22" Type="http://schemas.openxmlformats.org/officeDocument/2006/relationships/customXml" Target="../ink/ink1796.xml"/><Relationship Id="rId27" Type="http://schemas.openxmlformats.org/officeDocument/2006/relationships/image" Target="../media/image285.png"/><Relationship Id="rId30" Type="http://schemas.openxmlformats.org/officeDocument/2006/relationships/customXml" Target="../ink/ink1800.xml"/><Relationship Id="rId35" Type="http://schemas.openxmlformats.org/officeDocument/2006/relationships/image" Target="../media/image289.png"/><Relationship Id="rId8" Type="http://schemas.openxmlformats.org/officeDocument/2006/relationships/customXml" Target="../ink/ink1789.xml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8.png"/><Relationship Id="rId18" Type="http://schemas.openxmlformats.org/officeDocument/2006/relationships/customXml" Target="../ink/ink1811.xml"/><Relationship Id="rId26" Type="http://schemas.openxmlformats.org/officeDocument/2006/relationships/customXml" Target="../ink/ink1815.xml"/><Relationship Id="rId39" Type="http://schemas.openxmlformats.org/officeDocument/2006/relationships/image" Target="../media/image291.png"/><Relationship Id="rId21" Type="http://schemas.openxmlformats.org/officeDocument/2006/relationships/image" Target="../media/image282.png"/><Relationship Id="rId34" Type="http://schemas.openxmlformats.org/officeDocument/2006/relationships/customXml" Target="../ink/ink1819.xml"/><Relationship Id="rId42" Type="http://schemas.openxmlformats.org/officeDocument/2006/relationships/customXml" Target="../ink/ink1823.xml"/><Relationship Id="rId47" Type="http://schemas.openxmlformats.org/officeDocument/2006/relationships/image" Target="../media/image295.png"/><Relationship Id="rId7" Type="http://schemas.openxmlformats.org/officeDocument/2006/relationships/image" Target="../media/image275.png"/><Relationship Id="rId2" Type="http://schemas.openxmlformats.org/officeDocument/2006/relationships/customXml" Target="../ink/ink1803.xml"/><Relationship Id="rId16" Type="http://schemas.openxmlformats.org/officeDocument/2006/relationships/customXml" Target="../ink/ink1810.xml"/><Relationship Id="rId29" Type="http://schemas.openxmlformats.org/officeDocument/2006/relationships/image" Target="../media/image286.png"/><Relationship Id="rId11" Type="http://schemas.openxmlformats.org/officeDocument/2006/relationships/image" Target="../media/image277.png"/><Relationship Id="rId24" Type="http://schemas.openxmlformats.org/officeDocument/2006/relationships/customXml" Target="../ink/ink1814.xml"/><Relationship Id="rId32" Type="http://schemas.openxmlformats.org/officeDocument/2006/relationships/customXml" Target="../ink/ink1818.xml"/><Relationship Id="rId37" Type="http://schemas.openxmlformats.org/officeDocument/2006/relationships/image" Target="../media/image290.png"/><Relationship Id="rId40" Type="http://schemas.openxmlformats.org/officeDocument/2006/relationships/customXml" Target="../ink/ink1822.xml"/><Relationship Id="rId45" Type="http://schemas.openxmlformats.org/officeDocument/2006/relationships/image" Target="../media/image294.png"/><Relationship Id="rId5" Type="http://schemas.openxmlformats.org/officeDocument/2006/relationships/image" Target="../media/image274.png"/><Relationship Id="rId15" Type="http://schemas.openxmlformats.org/officeDocument/2006/relationships/image" Target="../media/image279.png"/><Relationship Id="rId23" Type="http://schemas.openxmlformats.org/officeDocument/2006/relationships/image" Target="../media/image283.png"/><Relationship Id="rId28" Type="http://schemas.openxmlformats.org/officeDocument/2006/relationships/customXml" Target="../ink/ink1816.xml"/><Relationship Id="rId36" Type="http://schemas.openxmlformats.org/officeDocument/2006/relationships/customXml" Target="../ink/ink1820.xml"/><Relationship Id="rId49" Type="http://schemas.openxmlformats.org/officeDocument/2006/relationships/image" Target="../media/image296.png"/><Relationship Id="rId10" Type="http://schemas.openxmlformats.org/officeDocument/2006/relationships/customXml" Target="../ink/ink1807.xml"/><Relationship Id="rId19" Type="http://schemas.openxmlformats.org/officeDocument/2006/relationships/image" Target="../media/image281.png"/><Relationship Id="rId31" Type="http://schemas.openxmlformats.org/officeDocument/2006/relationships/image" Target="../media/image287.png"/><Relationship Id="rId44" Type="http://schemas.openxmlformats.org/officeDocument/2006/relationships/customXml" Target="../ink/ink1824.xml"/><Relationship Id="rId4" Type="http://schemas.openxmlformats.org/officeDocument/2006/relationships/customXml" Target="../ink/ink1804.xml"/><Relationship Id="rId9" Type="http://schemas.openxmlformats.org/officeDocument/2006/relationships/image" Target="../media/image276.png"/><Relationship Id="rId14" Type="http://schemas.openxmlformats.org/officeDocument/2006/relationships/customXml" Target="../ink/ink1809.xml"/><Relationship Id="rId22" Type="http://schemas.openxmlformats.org/officeDocument/2006/relationships/customXml" Target="../ink/ink1813.xml"/><Relationship Id="rId27" Type="http://schemas.openxmlformats.org/officeDocument/2006/relationships/image" Target="../media/image285.png"/><Relationship Id="rId30" Type="http://schemas.openxmlformats.org/officeDocument/2006/relationships/customXml" Target="../ink/ink1817.xml"/><Relationship Id="rId35" Type="http://schemas.openxmlformats.org/officeDocument/2006/relationships/image" Target="../media/image289.png"/><Relationship Id="rId43" Type="http://schemas.openxmlformats.org/officeDocument/2006/relationships/image" Target="../media/image293.png"/><Relationship Id="rId48" Type="http://schemas.openxmlformats.org/officeDocument/2006/relationships/customXml" Target="../ink/ink1826.xml"/><Relationship Id="rId8" Type="http://schemas.openxmlformats.org/officeDocument/2006/relationships/customXml" Target="../ink/ink1806.xml"/><Relationship Id="rId3" Type="http://schemas.openxmlformats.org/officeDocument/2006/relationships/image" Target="../media/image273.png"/><Relationship Id="rId12" Type="http://schemas.openxmlformats.org/officeDocument/2006/relationships/customXml" Target="../ink/ink1808.xml"/><Relationship Id="rId17" Type="http://schemas.openxmlformats.org/officeDocument/2006/relationships/image" Target="../media/image280.png"/><Relationship Id="rId25" Type="http://schemas.openxmlformats.org/officeDocument/2006/relationships/image" Target="../media/image284.png"/><Relationship Id="rId33" Type="http://schemas.openxmlformats.org/officeDocument/2006/relationships/image" Target="../media/image288.png"/><Relationship Id="rId38" Type="http://schemas.openxmlformats.org/officeDocument/2006/relationships/customXml" Target="../ink/ink1821.xml"/><Relationship Id="rId46" Type="http://schemas.openxmlformats.org/officeDocument/2006/relationships/customXml" Target="../ink/ink1825.xml"/><Relationship Id="rId20" Type="http://schemas.openxmlformats.org/officeDocument/2006/relationships/customXml" Target="../ink/ink1812.xml"/><Relationship Id="rId41" Type="http://schemas.openxmlformats.org/officeDocument/2006/relationships/image" Target="../media/image2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5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57.xml"/><Relationship Id="rId13" Type="http://schemas.openxmlformats.org/officeDocument/2006/relationships/image" Target="../media/image8.png"/><Relationship Id="rId18" Type="http://schemas.openxmlformats.org/officeDocument/2006/relationships/customXml" Target="../ink/ink62.xml"/><Relationship Id="rId3" Type="http://schemas.openxmlformats.org/officeDocument/2006/relationships/image" Target="../media/image3.png"/><Relationship Id="rId21" Type="http://schemas.openxmlformats.org/officeDocument/2006/relationships/image" Target="../media/image15.png"/><Relationship Id="rId7" Type="http://schemas.openxmlformats.org/officeDocument/2006/relationships/image" Target="../media/image5.png"/><Relationship Id="rId12" Type="http://schemas.openxmlformats.org/officeDocument/2006/relationships/customXml" Target="../ink/ink59.xml"/><Relationship Id="rId17" Type="http://schemas.openxmlformats.org/officeDocument/2006/relationships/image" Target="../media/image13.png"/><Relationship Id="rId2" Type="http://schemas.openxmlformats.org/officeDocument/2006/relationships/customXml" Target="../ink/ink54.xml"/><Relationship Id="rId16" Type="http://schemas.openxmlformats.org/officeDocument/2006/relationships/customXml" Target="../ink/ink61.xml"/><Relationship Id="rId20" Type="http://schemas.openxmlformats.org/officeDocument/2006/relationships/customXml" Target="../ink/ink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26.png"/><Relationship Id="rId10" Type="http://schemas.openxmlformats.org/officeDocument/2006/relationships/customXml" Target="../ink/ink58.xml"/><Relationship Id="rId19" Type="http://schemas.openxmlformats.org/officeDocument/2006/relationships/image" Target="../media/image14.png"/><Relationship Id="rId4" Type="http://schemas.openxmlformats.org/officeDocument/2006/relationships/customXml" Target="../ink/ink55.xml"/><Relationship Id="rId9" Type="http://schemas.openxmlformats.org/officeDocument/2006/relationships/image" Target="../media/image6.png"/><Relationship Id="rId14" Type="http://schemas.openxmlformats.org/officeDocument/2006/relationships/customXml" Target="../ink/ink60.xml"/><Relationship Id="rId22" Type="http://schemas.openxmlformats.org/officeDocument/2006/relationships/customXml" Target="../ink/ink64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39.xml"/><Relationship Id="rId21" Type="http://schemas.openxmlformats.org/officeDocument/2006/relationships/image" Target="../media/image282.png"/><Relationship Id="rId42" Type="http://schemas.openxmlformats.org/officeDocument/2006/relationships/customXml" Target="../ink/ink1847.xml"/><Relationship Id="rId47" Type="http://schemas.openxmlformats.org/officeDocument/2006/relationships/image" Target="../media/image295.png"/><Relationship Id="rId63" Type="http://schemas.openxmlformats.org/officeDocument/2006/relationships/image" Target="../media/image302.png"/><Relationship Id="rId68" Type="http://schemas.openxmlformats.org/officeDocument/2006/relationships/customXml" Target="../ink/ink1860.xml"/><Relationship Id="rId84" Type="http://schemas.openxmlformats.org/officeDocument/2006/relationships/customXml" Target="../ink/ink1868.xml"/><Relationship Id="rId16" Type="http://schemas.openxmlformats.org/officeDocument/2006/relationships/customXml" Target="../ink/ink1834.xml"/><Relationship Id="rId11" Type="http://schemas.openxmlformats.org/officeDocument/2006/relationships/image" Target="../media/image277.png"/><Relationship Id="rId32" Type="http://schemas.openxmlformats.org/officeDocument/2006/relationships/customXml" Target="../ink/ink1842.xml"/><Relationship Id="rId37" Type="http://schemas.openxmlformats.org/officeDocument/2006/relationships/image" Target="../media/image290.png"/><Relationship Id="rId53" Type="http://schemas.openxmlformats.org/officeDocument/2006/relationships/image" Target="../media/image297.png"/><Relationship Id="rId58" Type="http://schemas.openxmlformats.org/officeDocument/2006/relationships/customXml" Target="../ink/ink1855.xml"/><Relationship Id="rId74" Type="http://schemas.openxmlformats.org/officeDocument/2006/relationships/customXml" Target="../ink/ink1863.xml"/><Relationship Id="rId79" Type="http://schemas.openxmlformats.org/officeDocument/2006/relationships/image" Target="../media/image308.png"/><Relationship Id="rId5" Type="http://schemas.openxmlformats.org/officeDocument/2006/relationships/image" Target="../media/image274.png"/><Relationship Id="rId19" Type="http://schemas.openxmlformats.org/officeDocument/2006/relationships/image" Target="../media/image281.png"/><Relationship Id="rId14" Type="http://schemas.openxmlformats.org/officeDocument/2006/relationships/customXml" Target="../ink/ink1833.xml"/><Relationship Id="rId22" Type="http://schemas.openxmlformats.org/officeDocument/2006/relationships/customXml" Target="../ink/ink1837.xml"/><Relationship Id="rId27" Type="http://schemas.openxmlformats.org/officeDocument/2006/relationships/image" Target="../media/image285.png"/><Relationship Id="rId30" Type="http://schemas.openxmlformats.org/officeDocument/2006/relationships/customXml" Target="../ink/ink1841.xml"/><Relationship Id="rId35" Type="http://schemas.openxmlformats.org/officeDocument/2006/relationships/image" Target="../media/image289.png"/><Relationship Id="rId43" Type="http://schemas.openxmlformats.org/officeDocument/2006/relationships/image" Target="../media/image293.png"/><Relationship Id="rId48" Type="http://schemas.openxmlformats.org/officeDocument/2006/relationships/customXml" Target="../ink/ink1850.xml"/><Relationship Id="rId56" Type="http://schemas.openxmlformats.org/officeDocument/2006/relationships/customXml" Target="../ink/ink1854.xml"/><Relationship Id="rId64" Type="http://schemas.openxmlformats.org/officeDocument/2006/relationships/customXml" Target="../ink/ink1858.xml"/><Relationship Id="rId69" Type="http://schemas.openxmlformats.org/officeDocument/2006/relationships/image" Target="../media/image305.png"/><Relationship Id="rId77" Type="http://schemas.openxmlformats.org/officeDocument/2006/relationships/image" Target="../media/image307.png"/><Relationship Id="rId8" Type="http://schemas.openxmlformats.org/officeDocument/2006/relationships/customXml" Target="../ink/ink1830.xml"/><Relationship Id="rId51" Type="http://schemas.openxmlformats.org/officeDocument/2006/relationships/image" Target="../media/image69.png"/><Relationship Id="rId72" Type="http://schemas.openxmlformats.org/officeDocument/2006/relationships/customXml" Target="../ink/ink1862.xml"/><Relationship Id="rId80" Type="http://schemas.openxmlformats.org/officeDocument/2006/relationships/customXml" Target="../ink/ink1866.xml"/><Relationship Id="rId85" Type="http://schemas.openxmlformats.org/officeDocument/2006/relationships/image" Target="../media/image311.png"/><Relationship Id="rId3" Type="http://schemas.openxmlformats.org/officeDocument/2006/relationships/image" Target="../media/image273.png"/><Relationship Id="rId12" Type="http://schemas.openxmlformats.org/officeDocument/2006/relationships/customXml" Target="../ink/ink1832.xml"/><Relationship Id="rId17" Type="http://schemas.openxmlformats.org/officeDocument/2006/relationships/image" Target="../media/image280.png"/><Relationship Id="rId25" Type="http://schemas.openxmlformats.org/officeDocument/2006/relationships/image" Target="../media/image284.png"/><Relationship Id="rId33" Type="http://schemas.openxmlformats.org/officeDocument/2006/relationships/image" Target="../media/image288.png"/><Relationship Id="rId38" Type="http://schemas.openxmlformats.org/officeDocument/2006/relationships/customXml" Target="../ink/ink1845.xml"/><Relationship Id="rId46" Type="http://schemas.openxmlformats.org/officeDocument/2006/relationships/customXml" Target="../ink/ink1849.xml"/><Relationship Id="rId59" Type="http://schemas.openxmlformats.org/officeDocument/2006/relationships/image" Target="../media/image300.png"/><Relationship Id="rId67" Type="http://schemas.openxmlformats.org/officeDocument/2006/relationships/image" Target="../media/image304.png"/><Relationship Id="rId20" Type="http://schemas.openxmlformats.org/officeDocument/2006/relationships/customXml" Target="../ink/ink1836.xml"/><Relationship Id="rId41" Type="http://schemas.openxmlformats.org/officeDocument/2006/relationships/image" Target="../media/image292.png"/><Relationship Id="rId54" Type="http://schemas.openxmlformats.org/officeDocument/2006/relationships/customXml" Target="../ink/ink1853.xml"/><Relationship Id="rId62" Type="http://schemas.openxmlformats.org/officeDocument/2006/relationships/customXml" Target="../ink/ink1857.xml"/><Relationship Id="rId70" Type="http://schemas.openxmlformats.org/officeDocument/2006/relationships/customXml" Target="../ink/ink1861.xml"/><Relationship Id="rId75" Type="http://schemas.openxmlformats.org/officeDocument/2006/relationships/image" Target="../media/image58.png"/><Relationship Id="rId83" Type="http://schemas.openxmlformats.org/officeDocument/2006/relationships/image" Target="../media/image3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29.xml"/><Relationship Id="rId15" Type="http://schemas.openxmlformats.org/officeDocument/2006/relationships/image" Target="../media/image279.png"/><Relationship Id="rId23" Type="http://schemas.openxmlformats.org/officeDocument/2006/relationships/image" Target="../media/image283.png"/><Relationship Id="rId28" Type="http://schemas.openxmlformats.org/officeDocument/2006/relationships/customXml" Target="../ink/ink1840.xml"/><Relationship Id="rId36" Type="http://schemas.openxmlformats.org/officeDocument/2006/relationships/customXml" Target="../ink/ink1844.xml"/><Relationship Id="rId49" Type="http://schemas.openxmlformats.org/officeDocument/2006/relationships/image" Target="../media/image296.png"/><Relationship Id="rId57" Type="http://schemas.openxmlformats.org/officeDocument/2006/relationships/image" Target="../media/image299.png"/><Relationship Id="rId10" Type="http://schemas.openxmlformats.org/officeDocument/2006/relationships/customXml" Target="../ink/ink1831.xml"/><Relationship Id="rId31" Type="http://schemas.openxmlformats.org/officeDocument/2006/relationships/image" Target="../media/image287.png"/><Relationship Id="rId44" Type="http://schemas.openxmlformats.org/officeDocument/2006/relationships/customXml" Target="../ink/ink1848.xml"/><Relationship Id="rId52" Type="http://schemas.openxmlformats.org/officeDocument/2006/relationships/customXml" Target="../ink/ink1852.xml"/><Relationship Id="rId60" Type="http://schemas.openxmlformats.org/officeDocument/2006/relationships/customXml" Target="../ink/ink1856.xml"/><Relationship Id="rId65" Type="http://schemas.openxmlformats.org/officeDocument/2006/relationships/image" Target="../media/image303.png"/><Relationship Id="rId73" Type="http://schemas.openxmlformats.org/officeDocument/2006/relationships/image" Target="../media/image70.png"/><Relationship Id="rId78" Type="http://schemas.openxmlformats.org/officeDocument/2006/relationships/customXml" Target="../ink/ink1865.xml"/><Relationship Id="rId81" Type="http://schemas.openxmlformats.org/officeDocument/2006/relationships/image" Target="../media/image309.png"/><Relationship Id="rId4" Type="http://schemas.openxmlformats.org/officeDocument/2006/relationships/customXml" Target="../ink/ink1828.xml"/><Relationship Id="rId9" Type="http://schemas.openxmlformats.org/officeDocument/2006/relationships/image" Target="../media/image276.png"/><Relationship Id="rId13" Type="http://schemas.openxmlformats.org/officeDocument/2006/relationships/image" Target="../media/image278.png"/><Relationship Id="rId18" Type="http://schemas.openxmlformats.org/officeDocument/2006/relationships/customXml" Target="../ink/ink1835.xml"/><Relationship Id="rId39" Type="http://schemas.openxmlformats.org/officeDocument/2006/relationships/image" Target="../media/image291.png"/><Relationship Id="rId34" Type="http://schemas.openxmlformats.org/officeDocument/2006/relationships/customXml" Target="../ink/ink1843.xml"/><Relationship Id="rId50" Type="http://schemas.openxmlformats.org/officeDocument/2006/relationships/customXml" Target="../ink/ink1851.xml"/><Relationship Id="rId55" Type="http://schemas.openxmlformats.org/officeDocument/2006/relationships/image" Target="../media/image298.png"/><Relationship Id="rId76" Type="http://schemas.openxmlformats.org/officeDocument/2006/relationships/customXml" Target="../ink/ink1864.xml"/><Relationship Id="rId7" Type="http://schemas.openxmlformats.org/officeDocument/2006/relationships/image" Target="../media/image275.png"/><Relationship Id="rId71" Type="http://schemas.openxmlformats.org/officeDocument/2006/relationships/image" Target="../media/image306.png"/><Relationship Id="rId2" Type="http://schemas.openxmlformats.org/officeDocument/2006/relationships/customXml" Target="../ink/ink1827.xml"/><Relationship Id="rId29" Type="http://schemas.openxmlformats.org/officeDocument/2006/relationships/image" Target="../media/image286.png"/><Relationship Id="rId24" Type="http://schemas.openxmlformats.org/officeDocument/2006/relationships/customXml" Target="../ink/ink1838.xml"/><Relationship Id="rId40" Type="http://schemas.openxmlformats.org/officeDocument/2006/relationships/customXml" Target="../ink/ink1846.xml"/><Relationship Id="rId45" Type="http://schemas.openxmlformats.org/officeDocument/2006/relationships/image" Target="../media/image294.png"/><Relationship Id="rId66" Type="http://schemas.openxmlformats.org/officeDocument/2006/relationships/customXml" Target="../ink/ink1859.xml"/><Relationship Id="rId61" Type="http://schemas.openxmlformats.org/officeDocument/2006/relationships/image" Target="../media/image301.png"/><Relationship Id="rId82" Type="http://schemas.openxmlformats.org/officeDocument/2006/relationships/customXml" Target="../ink/ink1867.xml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81.xml"/><Relationship Id="rId21" Type="http://schemas.openxmlformats.org/officeDocument/2006/relationships/image" Target="../media/image282.png"/><Relationship Id="rId42" Type="http://schemas.openxmlformats.org/officeDocument/2006/relationships/customXml" Target="../ink/ink1889.xml"/><Relationship Id="rId47" Type="http://schemas.openxmlformats.org/officeDocument/2006/relationships/image" Target="../media/image295.png"/><Relationship Id="rId63" Type="http://schemas.openxmlformats.org/officeDocument/2006/relationships/image" Target="../media/image302.png"/><Relationship Id="rId68" Type="http://schemas.openxmlformats.org/officeDocument/2006/relationships/customXml" Target="../ink/ink1902.xml"/><Relationship Id="rId84" Type="http://schemas.openxmlformats.org/officeDocument/2006/relationships/customXml" Target="../ink/ink1910.xml"/><Relationship Id="rId89" Type="http://schemas.openxmlformats.org/officeDocument/2006/relationships/image" Target="../media/image313.png"/><Relationship Id="rId112" Type="http://schemas.openxmlformats.org/officeDocument/2006/relationships/customXml" Target="../ink/ink1924.xml"/><Relationship Id="rId16" Type="http://schemas.openxmlformats.org/officeDocument/2006/relationships/customXml" Target="../ink/ink1876.xml"/><Relationship Id="rId107" Type="http://schemas.openxmlformats.org/officeDocument/2006/relationships/image" Target="../media/image322.png"/><Relationship Id="rId11" Type="http://schemas.openxmlformats.org/officeDocument/2006/relationships/image" Target="../media/image277.png"/><Relationship Id="rId32" Type="http://schemas.openxmlformats.org/officeDocument/2006/relationships/customXml" Target="../ink/ink1884.xml"/><Relationship Id="rId37" Type="http://schemas.openxmlformats.org/officeDocument/2006/relationships/image" Target="../media/image290.png"/><Relationship Id="rId53" Type="http://schemas.openxmlformats.org/officeDocument/2006/relationships/image" Target="../media/image297.png"/><Relationship Id="rId58" Type="http://schemas.openxmlformats.org/officeDocument/2006/relationships/customXml" Target="../ink/ink1897.xml"/><Relationship Id="rId74" Type="http://schemas.openxmlformats.org/officeDocument/2006/relationships/customXml" Target="../ink/ink1905.xml"/><Relationship Id="rId79" Type="http://schemas.openxmlformats.org/officeDocument/2006/relationships/image" Target="../media/image308.png"/><Relationship Id="rId102" Type="http://schemas.openxmlformats.org/officeDocument/2006/relationships/customXml" Target="../ink/ink1919.xml"/><Relationship Id="rId5" Type="http://schemas.openxmlformats.org/officeDocument/2006/relationships/image" Target="../media/image274.png"/><Relationship Id="rId90" Type="http://schemas.openxmlformats.org/officeDocument/2006/relationships/customXml" Target="../ink/ink1913.xml"/><Relationship Id="rId95" Type="http://schemas.openxmlformats.org/officeDocument/2006/relationships/image" Target="../media/image316.png"/><Relationship Id="rId22" Type="http://schemas.openxmlformats.org/officeDocument/2006/relationships/customXml" Target="../ink/ink1879.xml"/><Relationship Id="rId27" Type="http://schemas.openxmlformats.org/officeDocument/2006/relationships/image" Target="../media/image285.png"/><Relationship Id="rId43" Type="http://schemas.openxmlformats.org/officeDocument/2006/relationships/image" Target="../media/image293.png"/><Relationship Id="rId48" Type="http://schemas.openxmlformats.org/officeDocument/2006/relationships/customXml" Target="../ink/ink1892.xml"/><Relationship Id="rId64" Type="http://schemas.openxmlformats.org/officeDocument/2006/relationships/customXml" Target="../ink/ink1900.xml"/><Relationship Id="rId69" Type="http://schemas.openxmlformats.org/officeDocument/2006/relationships/image" Target="../media/image305.png"/><Relationship Id="rId113" Type="http://schemas.openxmlformats.org/officeDocument/2006/relationships/image" Target="../media/image325.png"/><Relationship Id="rId80" Type="http://schemas.openxmlformats.org/officeDocument/2006/relationships/customXml" Target="../ink/ink1908.xml"/><Relationship Id="rId85" Type="http://schemas.openxmlformats.org/officeDocument/2006/relationships/image" Target="../media/image311.png"/><Relationship Id="rId12" Type="http://schemas.openxmlformats.org/officeDocument/2006/relationships/customXml" Target="../ink/ink1874.xml"/><Relationship Id="rId17" Type="http://schemas.openxmlformats.org/officeDocument/2006/relationships/image" Target="../media/image280.png"/><Relationship Id="rId33" Type="http://schemas.openxmlformats.org/officeDocument/2006/relationships/image" Target="../media/image288.png"/><Relationship Id="rId38" Type="http://schemas.openxmlformats.org/officeDocument/2006/relationships/customXml" Target="../ink/ink1887.xml"/><Relationship Id="rId59" Type="http://schemas.openxmlformats.org/officeDocument/2006/relationships/image" Target="../media/image300.png"/><Relationship Id="rId103" Type="http://schemas.openxmlformats.org/officeDocument/2006/relationships/image" Target="../media/image320.png"/><Relationship Id="rId108" Type="http://schemas.openxmlformats.org/officeDocument/2006/relationships/customXml" Target="../ink/ink1922.xml"/><Relationship Id="rId54" Type="http://schemas.openxmlformats.org/officeDocument/2006/relationships/customXml" Target="../ink/ink1895.xml"/><Relationship Id="rId70" Type="http://schemas.openxmlformats.org/officeDocument/2006/relationships/customXml" Target="../ink/ink1903.xml"/><Relationship Id="rId75" Type="http://schemas.openxmlformats.org/officeDocument/2006/relationships/image" Target="../media/image58.png"/><Relationship Id="rId91" Type="http://schemas.openxmlformats.org/officeDocument/2006/relationships/image" Target="../media/image314.png"/><Relationship Id="rId96" Type="http://schemas.openxmlformats.org/officeDocument/2006/relationships/customXml" Target="../ink/ink19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71.xml"/><Relationship Id="rId15" Type="http://schemas.openxmlformats.org/officeDocument/2006/relationships/image" Target="../media/image279.png"/><Relationship Id="rId23" Type="http://schemas.openxmlformats.org/officeDocument/2006/relationships/image" Target="../media/image283.png"/><Relationship Id="rId28" Type="http://schemas.openxmlformats.org/officeDocument/2006/relationships/customXml" Target="../ink/ink1882.xml"/><Relationship Id="rId36" Type="http://schemas.openxmlformats.org/officeDocument/2006/relationships/customXml" Target="../ink/ink1886.xml"/><Relationship Id="rId49" Type="http://schemas.openxmlformats.org/officeDocument/2006/relationships/image" Target="../media/image296.png"/><Relationship Id="rId57" Type="http://schemas.openxmlformats.org/officeDocument/2006/relationships/image" Target="../media/image299.png"/><Relationship Id="rId106" Type="http://schemas.openxmlformats.org/officeDocument/2006/relationships/customXml" Target="../ink/ink1921.xml"/><Relationship Id="rId114" Type="http://schemas.openxmlformats.org/officeDocument/2006/relationships/customXml" Target="../ink/ink1925.xml"/><Relationship Id="rId10" Type="http://schemas.openxmlformats.org/officeDocument/2006/relationships/customXml" Target="../ink/ink1873.xml"/><Relationship Id="rId31" Type="http://schemas.openxmlformats.org/officeDocument/2006/relationships/image" Target="../media/image287.png"/><Relationship Id="rId44" Type="http://schemas.openxmlformats.org/officeDocument/2006/relationships/customXml" Target="../ink/ink1890.xml"/><Relationship Id="rId52" Type="http://schemas.openxmlformats.org/officeDocument/2006/relationships/customXml" Target="../ink/ink1894.xml"/><Relationship Id="rId60" Type="http://schemas.openxmlformats.org/officeDocument/2006/relationships/customXml" Target="../ink/ink1898.xml"/><Relationship Id="rId65" Type="http://schemas.openxmlformats.org/officeDocument/2006/relationships/image" Target="../media/image303.png"/><Relationship Id="rId73" Type="http://schemas.openxmlformats.org/officeDocument/2006/relationships/image" Target="../media/image70.png"/><Relationship Id="rId78" Type="http://schemas.openxmlformats.org/officeDocument/2006/relationships/customXml" Target="../ink/ink1907.xml"/><Relationship Id="rId81" Type="http://schemas.openxmlformats.org/officeDocument/2006/relationships/image" Target="../media/image309.png"/><Relationship Id="rId86" Type="http://schemas.openxmlformats.org/officeDocument/2006/relationships/customXml" Target="../ink/ink1911.xml"/><Relationship Id="rId94" Type="http://schemas.openxmlformats.org/officeDocument/2006/relationships/customXml" Target="../ink/ink1915.xml"/><Relationship Id="rId99" Type="http://schemas.openxmlformats.org/officeDocument/2006/relationships/image" Target="../media/image318.png"/><Relationship Id="rId101" Type="http://schemas.openxmlformats.org/officeDocument/2006/relationships/image" Target="../media/image319.png"/><Relationship Id="rId4" Type="http://schemas.openxmlformats.org/officeDocument/2006/relationships/customXml" Target="../ink/ink1870.xml"/><Relationship Id="rId9" Type="http://schemas.openxmlformats.org/officeDocument/2006/relationships/image" Target="../media/image276.png"/><Relationship Id="rId13" Type="http://schemas.openxmlformats.org/officeDocument/2006/relationships/image" Target="../media/image278.png"/><Relationship Id="rId18" Type="http://schemas.openxmlformats.org/officeDocument/2006/relationships/customXml" Target="../ink/ink1877.xml"/><Relationship Id="rId39" Type="http://schemas.openxmlformats.org/officeDocument/2006/relationships/image" Target="../media/image291.png"/><Relationship Id="rId109" Type="http://schemas.openxmlformats.org/officeDocument/2006/relationships/image" Target="../media/image323.png"/><Relationship Id="rId34" Type="http://schemas.openxmlformats.org/officeDocument/2006/relationships/customXml" Target="../ink/ink1885.xml"/><Relationship Id="rId50" Type="http://schemas.openxmlformats.org/officeDocument/2006/relationships/customXml" Target="../ink/ink1893.xml"/><Relationship Id="rId55" Type="http://schemas.openxmlformats.org/officeDocument/2006/relationships/image" Target="../media/image298.png"/><Relationship Id="rId76" Type="http://schemas.openxmlformats.org/officeDocument/2006/relationships/customXml" Target="../ink/ink1906.xml"/><Relationship Id="rId97" Type="http://schemas.openxmlformats.org/officeDocument/2006/relationships/image" Target="../media/image317.png"/><Relationship Id="rId104" Type="http://schemas.openxmlformats.org/officeDocument/2006/relationships/customXml" Target="../ink/ink1920.xml"/><Relationship Id="rId7" Type="http://schemas.openxmlformats.org/officeDocument/2006/relationships/image" Target="../media/image275.png"/><Relationship Id="rId71" Type="http://schemas.openxmlformats.org/officeDocument/2006/relationships/image" Target="../media/image306.png"/><Relationship Id="rId92" Type="http://schemas.openxmlformats.org/officeDocument/2006/relationships/customXml" Target="../ink/ink1914.xml"/><Relationship Id="rId2" Type="http://schemas.openxmlformats.org/officeDocument/2006/relationships/customXml" Target="../ink/ink1869.xml"/><Relationship Id="rId29" Type="http://schemas.openxmlformats.org/officeDocument/2006/relationships/image" Target="../media/image286.png"/><Relationship Id="rId24" Type="http://schemas.openxmlformats.org/officeDocument/2006/relationships/customXml" Target="../ink/ink1880.xml"/><Relationship Id="rId40" Type="http://schemas.openxmlformats.org/officeDocument/2006/relationships/customXml" Target="../ink/ink1888.xml"/><Relationship Id="rId45" Type="http://schemas.openxmlformats.org/officeDocument/2006/relationships/image" Target="../media/image294.png"/><Relationship Id="rId66" Type="http://schemas.openxmlformats.org/officeDocument/2006/relationships/customXml" Target="../ink/ink1901.xml"/><Relationship Id="rId87" Type="http://schemas.openxmlformats.org/officeDocument/2006/relationships/image" Target="../media/image312.png"/><Relationship Id="rId110" Type="http://schemas.openxmlformats.org/officeDocument/2006/relationships/customXml" Target="../ink/ink1923.xml"/><Relationship Id="rId115" Type="http://schemas.openxmlformats.org/officeDocument/2006/relationships/image" Target="../media/image326.png"/><Relationship Id="rId61" Type="http://schemas.openxmlformats.org/officeDocument/2006/relationships/image" Target="../media/image301.png"/><Relationship Id="rId82" Type="http://schemas.openxmlformats.org/officeDocument/2006/relationships/customXml" Target="../ink/ink1909.xml"/><Relationship Id="rId19" Type="http://schemas.openxmlformats.org/officeDocument/2006/relationships/image" Target="../media/image281.png"/><Relationship Id="rId14" Type="http://schemas.openxmlformats.org/officeDocument/2006/relationships/customXml" Target="../ink/ink1875.xml"/><Relationship Id="rId30" Type="http://schemas.openxmlformats.org/officeDocument/2006/relationships/customXml" Target="../ink/ink1883.xml"/><Relationship Id="rId35" Type="http://schemas.openxmlformats.org/officeDocument/2006/relationships/image" Target="../media/image289.png"/><Relationship Id="rId56" Type="http://schemas.openxmlformats.org/officeDocument/2006/relationships/customXml" Target="../ink/ink1896.xml"/><Relationship Id="rId77" Type="http://schemas.openxmlformats.org/officeDocument/2006/relationships/image" Target="../media/image307.png"/><Relationship Id="rId100" Type="http://schemas.openxmlformats.org/officeDocument/2006/relationships/customXml" Target="../ink/ink1918.xml"/><Relationship Id="rId105" Type="http://schemas.openxmlformats.org/officeDocument/2006/relationships/image" Target="../media/image321.png"/><Relationship Id="rId8" Type="http://schemas.openxmlformats.org/officeDocument/2006/relationships/customXml" Target="../ink/ink1872.xml"/><Relationship Id="rId51" Type="http://schemas.openxmlformats.org/officeDocument/2006/relationships/image" Target="../media/image69.png"/><Relationship Id="rId72" Type="http://schemas.openxmlformats.org/officeDocument/2006/relationships/customXml" Target="../ink/ink1904.xml"/><Relationship Id="rId93" Type="http://schemas.openxmlformats.org/officeDocument/2006/relationships/image" Target="../media/image315.png"/><Relationship Id="rId98" Type="http://schemas.openxmlformats.org/officeDocument/2006/relationships/customXml" Target="../ink/ink1917.xml"/><Relationship Id="rId3" Type="http://schemas.openxmlformats.org/officeDocument/2006/relationships/image" Target="../media/image273.png"/><Relationship Id="rId25" Type="http://schemas.openxmlformats.org/officeDocument/2006/relationships/image" Target="../media/image284.png"/><Relationship Id="rId46" Type="http://schemas.openxmlformats.org/officeDocument/2006/relationships/customXml" Target="../ink/ink1891.xml"/><Relationship Id="rId67" Type="http://schemas.openxmlformats.org/officeDocument/2006/relationships/image" Target="../media/image304.png"/><Relationship Id="rId20" Type="http://schemas.openxmlformats.org/officeDocument/2006/relationships/customXml" Target="../ink/ink1878.xml"/><Relationship Id="rId41" Type="http://schemas.openxmlformats.org/officeDocument/2006/relationships/image" Target="../media/image292.png"/><Relationship Id="rId62" Type="http://schemas.openxmlformats.org/officeDocument/2006/relationships/customXml" Target="../ink/ink1899.xml"/><Relationship Id="rId83" Type="http://schemas.openxmlformats.org/officeDocument/2006/relationships/image" Target="../media/image310.png"/><Relationship Id="rId88" Type="http://schemas.openxmlformats.org/officeDocument/2006/relationships/customXml" Target="../ink/ink1912.xml"/><Relationship Id="rId111" Type="http://schemas.openxmlformats.org/officeDocument/2006/relationships/image" Target="../media/image324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29.xml"/><Relationship Id="rId13" Type="http://schemas.openxmlformats.org/officeDocument/2006/relationships/image" Target="../media/image331.png"/><Relationship Id="rId18" Type="http://schemas.openxmlformats.org/officeDocument/2006/relationships/customXml" Target="../ink/ink1934.xml"/><Relationship Id="rId3" Type="http://schemas.openxmlformats.org/officeDocument/2006/relationships/image" Target="../media/image273.png"/><Relationship Id="rId21" Type="http://schemas.openxmlformats.org/officeDocument/2006/relationships/image" Target="../media/image335.png"/><Relationship Id="rId7" Type="http://schemas.openxmlformats.org/officeDocument/2006/relationships/image" Target="../media/image328.png"/><Relationship Id="rId12" Type="http://schemas.openxmlformats.org/officeDocument/2006/relationships/customXml" Target="../ink/ink1931.xml"/><Relationship Id="rId17" Type="http://schemas.openxmlformats.org/officeDocument/2006/relationships/image" Target="../media/image333.png"/><Relationship Id="rId2" Type="http://schemas.openxmlformats.org/officeDocument/2006/relationships/customXml" Target="../ink/ink1926.xml"/><Relationship Id="rId16" Type="http://schemas.openxmlformats.org/officeDocument/2006/relationships/customXml" Target="../ink/ink1933.xml"/><Relationship Id="rId20" Type="http://schemas.openxmlformats.org/officeDocument/2006/relationships/customXml" Target="../ink/ink19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28.xml"/><Relationship Id="rId11" Type="http://schemas.openxmlformats.org/officeDocument/2006/relationships/image" Target="../media/image330.png"/><Relationship Id="rId5" Type="http://schemas.openxmlformats.org/officeDocument/2006/relationships/image" Target="../media/image327.png"/><Relationship Id="rId15" Type="http://schemas.openxmlformats.org/officeDocument/2006/relationships/image" Target="../media/image332.png"/><Relationship Id="rId10" Type="http://schemas.openxmlformats.org/officeDocument/2006/relationships/customXml" Target="../ink/ink1930.xml"/><Relationship Id="rId19" Type="http://schemas.openxmlformats.org/officeDocument/2006/relationships/image" Target="../media/image334.png"/><Relationship Id="rId4" Type="http://schemas.openxmlformats.org/officeDocument/2006/relationships/customXml" Target="../ink/ink1927.xml"/><Relationship Id="rId9" Type="http://schemas.openxmlformats.org/officeDocument/2006/relationships/image" Target="../media/image329.png"/><Relationship Id="rId14" Type="http://schemas.openxmlformats.org/officeDocument/2006/relationships/customXml" Target="../ink/ink1932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39.xml"/><Relationship Id="rId13" Type="http://schemas.openxmlformats.org/officeDocument/2006/relationships/image" Target="../media/image331.png"/><Relationship Id="rId18" Type="http://schemas.openxmlformats.org/officeDocument/2006/relationships/customXml" Target="../ink/ink1944.xml"/><Relationship Id="rId3" Type="http://schemas.openxmlformats.org/officeDocument/2006/relationships/image" Target="../media/image273.png"/><Relationship Id="rId21" Type="http://schemas.openxmlformats.org/officeDocument/2006/relationships/image" Target="../media/image335.png"/><Relationship Id="rId7" Type="http://schemas.openxmlformats.org/officeDocument/2006/relationships/image" Target="../media/image328.png"/><Relationship Id="rId12" Type="http://schemas.openxmlformats.org/officeDocument/2006/relationships/customXml" Target="../ink/ink1941.xml"/><Relationship Id="rId17" Type="http://schemas.openxmlformats.org/officeDocument/2006/relationships/image" Target="../media/image333.png"/><Relationship Id="rId2" Type="http://schemas.openxmlformats.org/officeDocument/2006/relationships/customXml" Target="../ink/ink1936.xml"/><Relationship Id="rId16" Type="http://schemas.openxmlformats.org/officeDocument/2006/relationships/customXml" Target="../ink/ink1943.xml"/><Relationship Id="rId20" Type="http://schemas.openxmlformats.org/officeDocument/2006/relationships/customXml" Target="../ink/ink19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8.xml"/><Relationship Id="rId11" Type="http://schemas.openxmlformats.org/officeDocument/2006/relationships/image" Target="../media/image330.png"/><Relationship Id="rId5" Type="http://schemas.openxmlformats.org/officeDocument/2006/relationships/image" Target="../media/image327.png"/><Relationship Id="rId15" Type="http://schemas.openxmlformats.org/officeDocument/2006/relationships/image" Target="../media/image332.png"/><Relationship Id="rId23" Type="http://schemas.openxmlformats.org/officeDocument/2006/relationships/image" Target="../media/image336.png"/><Relationship Id="rId10" Type="http://schemas.openxmlformats.org/officeDocument/2006/relationships/customXml" Target="../ink/ink1940.xml"/><Relationship Id="rId19" Type="http://schemas.openxmlformats.org/officeDocument/2006/relationships/image" Target="../media/image334.png"/><Relationship Id="rId4" Type="http://schemas.openxmlformats.org/officeDocument/2006/relationships/customXml" Target="../ink/ink1937.xml"/><Relationship Id="rId9" Type="http://schemas.openxmlformats.org/officeDocument/2006/relationships/image" Target="../media/image329.png"/><Relationship Id="rId14" Type="http://schemas.openxmlformats.org/officeDocument/2006/relationships/customXml" Target="../ink/ink1942.xml"/><Relationship Id="rId22" Type="http://schemas.openxmlformats.org/officeDocument/2006/relationships/customXml" Target="../ink/ink1946.xml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31.png"/><Relationship Id="rId18" Type="http://schemas.openxmlformats.org/officeDocument/2006/relationships/customXml" Target="../ink/ink1955.xml"/><Relationship Id="rId26" Type="http://schemas.openxmlformats.org/officeDocument/2006/relationships/customXml" Target="../ink/ink1959.xml"/><Relationship Id="rId39" Type="http://schemas.openxmlformats.org/officeDocument/2006/relationships/image" Target="../media/image344.png"/><Relationship Id="rId21" Type="http://schemas.openxmlformats.org/officeDocument/2006/relationships/image" Target="../media/image335.png"/><Relationship Id="rId34" Type="http://schemas.openxmlformats.org/officeDocument/2006/relationships/customXml" Target="../ink/ink1963.xml"/><Relationship Id="rId7" Type="http://schemas.openxmlformats.org/officeDocument/2006/relationships/image" Target="../media/image328.png"/><Relationship Id="rId2" Type="http://schemas.openxmlformats.org/officeDocument/2006/relationships/customXml" Target="../ink/ink1947.xml"/><Relationship Id="rId16" Type="http://schemas.openxmlformats.org/officeDocument/2006/relationships/customXml" Target="../ink/ink1954.xml"/><Relationship Id="rId20" Type="http://schemas.openxmlformats.org/officeDocument/2006/relationships/customXml" Target="../ink/ink1956.xml"/><Relationship Id="rId29" Type="http://schemas.openxmlformats.org/officeDocument/2006/relationships/image" Target="../media/image339.png"/><Relationship Id="rId41" Type="http://schemas.openxmlformats.org/officeDocument/2006/relationships/image" Target="../media/image3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49.xml"/><Relationship Id="rId11" Type="http://schemas.openxmlformats.org/officeDocument/2006/relationships/image" Target="../media/image330.png"/><Relationship Id="rId24" Type="http://schemas.openxmlformats.org/officeDocument/2006/relationships/customXml" Target="../ink/ink1958.xml"/><Relationship Id="rId32" Type="http://schemas.openxmlformats.org/officeDocument/2006/relationships/customXml" Target="../ink/ink1962.xml"/><Relationship Id="rId37" Type="http://schemas.openxmlformats.org/officeDocument/2006/relationships/image" Target="../media/image343.png"/><Relationship Id="rId40" Type="http://schemas.openxmlformats.org/officeDocument/2006/relationships/customXml" Target="../ink/ink1966.xml"/><Relationship Id="rId5" Type="http://schemas.openxmlformats.org/officeDocument/2006/relationships/image" Target="../media/image327.png"/><Relationship Id="rId15" Type="http://schemas.openxmlformats.org/officeDocument/2006/relationships/image" Target="../media/image332.png"/><Relationship Id="rId23" Type="http://schemas.openxmlformats.org/officeDocument/2006/relationships/image" Target="../media/image336.png"/><Relationship Id="rId28" Type="http://schemas.openxmlformats.org/officeDocument/2006/relationships/customXml" Target="../ink/ink1960.xml"/><Relationship Id="rId36" Type="http://schemas.openxmlformats.org/officeDocument/2006/relationships/customXml" Target="../ink/ink1964.xml"/><Relationship Id="rId10" Type="http://schemas.openxmlformats.org/officeDocument/2006/relationships/customXml" Target="../ink/ink1951.xml"/><Relationship Id="rId19" Type="http://schemas.openxmlformats.org/officeDocument/2006/relationships/image" Target="../media/image334.png"/><Relationship Id="rId31" Type="http://schemas.openxmlformats.org/officeDocument/2006/relationships/image" Target="../media/image340.png"/><Relationship Id="rId4" Type="http://schemas.openxmlformats.org/officeDocument/2006/relationships/customXml" Target="../ink/ink1948.xml"/><Relationship Id="rId9" Type="http://schemas.openxmlformats.org/officeDocument/2006/relationships/image" Target="../media/image329.png"/><Relationship Id="rId14" Type="http://schemas.openxmlformats.org/officeDocument/2006/relationships/customXml" Target="../ink/ink1953.xml"/><Relationship Id="rId22" Type="http://schemas.openxmlformats.org/officeDocument/2006/relationships/customXml" Target="../ink/ink1957.xml"/><Relationship Id="rId27" Type="http://schemas.openxmlformats.org/officeDocument/2006/relationships/image" Target="../media/image338.png"/><Relationship Id="rId30" Type="http://schemas.openxmlformats.org/officeDocument/2006/relationships/customXml" Target="../ink/ink1961.xml"/><Relationship Id="rId35" Type="http://schemas.openxmlformats.org/officeDocument/2006/relationships/image" Target="../media/image342.png"/><Relationship Id="rId8" Type="http://schemas.openxmlformats.org/officeDocument/2006/relationships/customXml" Target="../ink/ink1950.xml"/><Relationship Id="rId3" Type="http://schemas.openxmlformats.org/officeDocument/2006/relationships/image" Target="../media/image273.png"/><Relationship Id="rId12" Type="http://schemas.openxmlformats.org/officeDocument/2006/relationships/customXml" Target="../ink/ink1952.xml"/><Relationship Id="rId17" Type="http://schemas.openxmlformats.org/officeDocument/2006/relationships/image" Target="../media/image333.png"/><Relationship Id="rId25" Type="http://schemas.openxmlformats.org/officeDocument/2006/relationships/image" Target="../media/image337.png"/><Relationship Id="rId33" Type="http://schemas.openxmlformats.org/officeDocument/2006/relationships/image" Target="../media/image341.png"/><Relationship Id="rId38" Type="http://schemas.openxmlformats.org/officeDocument/2006/relationships/customXml" Target="../ink/ink1965.xml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79.xml"/><Relationship Id="rId21" Type="http://schemas.openxmlformats.org/officeDocument/2006/relationships/image" Target="../media/image335.png"/><Relationship Id="rId42" Type="http://schemas.openxmlformats.org/officeDocument/2006/relationships/customXml" Target="../ink/ink1987.xml"/><Relationship Id="rId47" Type="http://schemas.openxmlformats.org/officeDocument/2006/relationships/image" Target="../media/image348.png"/><Relationship Id="rId63" Type="http://schemas.openxmlformats.org/officeDocument/2006/relationships/image" Target="../media/image355.png"/><Relationship Id="rId68" Type="http://schemas.openxmlformats.org/officeDocument/2006/relationships/customXml" Target="../ink/ink2000.xml"/><Relationship Id="rId16" Type="http://schemas.openxmlformats.org/officeDocument/2006/relationships/customXml" Target="../ink/ink1974.xml"/><Relationship Id="rId11" Type="http://schemas.openxmlformats.org/officeDocument/2006/relationships/image" Target="../media/image330.png"/><Relationship Id="rId24" Type="http://schemas.openxmlformats.org/officeDocument/2006/relationships/customXml" Target="../ink/ink1978.xml"/><Relationship Id="rId32" Type="http://schemas.openxmlformats.org/officeDocument/2006/relationships/customXml" Target="../ink/ink1982.xml"/><Relationship Id="rId37" Type="http://schemas.openxmlformats.org/officeDocument/2006/relationships/image" Target="../media/image343.png"/><Relationship Id="rId40" Type="http://schemas.openxmlformats.org/officeDocument/2006/relationships/customXml" Target="../ink/ink1986.xml"/><Relationship Id="rId45" Type="http://schemas.openxmlformats.org/officeDocument/2006/relationships/image" Target="../media/image347.png"/><Relationship Id="rId53" Type="http://schemas.openxmlformats.org/officeDocument/2006/relationships/image" Target="../media/image2610.png"/><Relationship Id="rId58" Type="http://schemas.openxmlformats.org/officeDocument/2006/relationships/customXml" Target="../ink/ink1995.xml"/><Relationship Id="rId66" Type="http://schemas.openxmlformats.org/officeDocument/2006/relationships/customXml" Target="../ink/ink1999.xml"/><Relationship Id="rId74" Type="http://schemas.openxmlformats.org/officeDocument/2006/relationships/customXml" Target="../ink/ink2004.xml"/><Relationship Id="rId5" Type="http://schemas.openxmlformats.org/officeDocument/2006/relationships/image" Target="../media/image327.png"/><Relationship Id="rId61" Type="http://schemas.openxmlformats.org/officeDocument/2006/relationships/image" Target="../media/image354.png"/><Relationship Id="rId19" Type="http://schemas.openxmlformats.org/officeDocument/2006/relationships/image" Target="../media/image334.png"/><Relationship Id="rId14" Type="http://schemas.openxmlformats.org/officeDocument/2006/relationships/customXml" Target="../ink/ink1973.xml"/><Relationship Id="rId22" Type="http://schemas.openxmlformats.org/officeDocument/2006/relationships/customXml" Target="../ink/ink1977.xml"/><Relationship Id="rId27" Type="http://schemas.openxmlformats.org/officeDocument/2006/relationships/image" Target="../media/image338.png"/><Relationship Id="rId30" Type="http://schemas.openxmlformats.org/officeDocument/2006/relationships/customXml" Target="../ink/ink1981.xml"/><Relationship Id="rId35" Type="http://schemas.openxmlformats.org/officeDocument/2006/relationships/image" Target="../media/image342.png"/><Relationship Id="rId43" Type="http://schemas.openxmlformats.org/officeDocument/2006/relationships/image" Target="../media/image346.png"/><Relationship Id="rId48" Type="http://schemas.openxmlformats.org/officeDocument/2006/relationships/customXml" Target="../ink/ink1990.xml"/><Relationship Id="rId56" Type="http://schemas.openxmlformats.org/officeDocument/2006/relationships/customXml" Target="../ink/ink1994.xml"/><Relationship Id="rId64" Type="http://schemas.openxmlformats.org/officeDocument/2006/relationships/customXml" Target="../ink/ink1998.xml"/><Relationship Id="rId69" Type="http://schemas.openxmlformats.org/officeDocument/2006/relationships/image" Target="../media/image358.png"/><Relationship Id="rId77" Type="http://schemas.openxmlformats.org/officeDocument/2006/relationships/image" Target="../media/image361.png"/><Relationship Id="rId8" Type="http://schemas.openxmlformats.org/officeDocument/2006/relationships/customXml" Target="../ink/ink1970.xml"/><Relationship Id="rId51" Type="http://schemas.openxmlformats.org/officeDocument/2006/relationships/image" Target="../media/image350.png"/><Relationship Id="rId72" Type="http://schemas.openxmlformats.org/officeDocument/2006/relationships/image" Target="../media/image359.png"/><Relationship Id="rId3" Type="http://schemas.openxmlformats.org/officeDocument/2006/relationships/image" Target="../media/image273.png"/><Relationship Id="rId12" Type="http://schemas.openxmlformats.org/officeDocument/2006/relationships/customXml" Target="../ink/ink1972.xml"/><Relationship Id="rId17" Type="http://schemas.openxmlformats.org/officeDocument/2006/relationships/image" Target="../media/image333.png"/><Relationship Id="rId25" Type="http://schemas.openxmlformats.org/officeDocument/2006/relationships/image" Target="../media/image337.png"/><Relationship Id="rId33" Type="http://schemas.openxmlformats.org/officeDocument/2006/relationships/image" Target="../media/image341.png"/><Relationship Id="rId38" Type="http://schemas.openxmlformats.org/officeDocument/2006/relationships/customXml" Target="../ink/ink1985.xml"/><Relationship Id="rId46" Type="http://schemas.openxmlformats.org/officeDocument/2006/relationships/customXml" Target="../ink/ink1989.xml"/><Relationship Id="rId59" Type="http://schemas.openxmlformats.org/officeDocument/2006/relationships/image" Target="../media/image353.png"/><Relationship Id="rId67" Type="http://schemas.openxmlformats.org/officeDocument/2006/relationships/image" Target="../media/image357.png"/><Relationship Id="rId20" Type="http://schemas.openxmlformats.org/officeDocument/2006/relationships/customXml" Target="../ink/ink1976.xml"/><Relationship Id="rId41" Type="http://schemas.openxmlformats.org/officeDocument/2006/relationships/image" Target="../media/image345.png"/><Relationship Id="rId54" Type="http://schemas.openxmlformats.org/officeDocument/2006/relationships/customXml" Target="../ink/ink1993.xml"/><Relationship Id="rId62" Type="http://schemas.openxmlformats.org/officeDocument/2006/relationships/customXml" Target="../ink/ink1997.xml"/><Relationship Id="rId70" Type="http://schemas.openxmlformats.org/officeDocument/2006/relationships/customXml" Target="../ink/ink2001.xml"/><Relationship Id="rId75" Type="http://schemas.openxmlformats.org/officeDocument/2006/relationships/image" Target="../media/image3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69.xml"/><Relationship Id="rId15" Type="http://schemas.openxmlformats.org/officeDocument/2006/relationships/image" Target="../media/image332.png"/><Relationship Id="rId23" Type="http://schemas.openxmlformats.org/officeDocument/2006/relationships/image" Target="../media/image336.png"/><Relationship Id="rId28" Type="http://schemas.openxmlformats.org/officeDocument/2006/relationships/customXml" Target="../ink/ink1980.xml"/><Relationship Id="rId36" Type="http://schemas.openxmlformats.org/officeDocument/2006/relationships/customXml" Target="../ink/ink1984.xml"/><Relationship Id="rId49" Type="http://schemas.openxmlformats.org/officeDocument/2006/relationships/image" Target="../media/image349.png"/><Relationship Id="rId57" Type="http://schemas.openxmlformats.org/officeDocument/2006/relationships/image" Target="../media/image352.png"/><Relationship Id="rId10" Type="http://schemas.openxmlformats.org/officeDocument/2006/relationships/customXml" Target="../ink/ink1971.xml"/><Relationship Id="rId31" Type="http://schemas.openxmlformats.org/officeDocument/2006/relationships/image" Target="../media/image340.png"/><Relationship Id="rId44" Type="http://schemas.openxmlformats.org/officeDocument/2006/relationships/customXml" Target="../ink/ink1988.xml"/><Relationship Id="rId52" Type="http://schemas.openxmlformats.org/officeDocument/2006/relationships/customXml" Target="../ink/ink1992.xml"/><Relationship Id="rId60" Type="http://schemas.openxmlformats.org/officeDocument/2006/relationships/customXml" Target="../ink/ink1996.xml"/><Relationship Id="rId65" Type="http://schemas.openxmlformats.org/officeDocument/2006/relationships/image" Target="../media/image356.png"/><Relationship Id="rId73" Type="http://schemas.openxmlformats.org/officeDocument/2006/relationships/customXml" Target="../ink/ink2003.xml"/><Relationship Id="rId4" Type="http://schemas.openxmlformats.org/officeDocument/2006/relationships/customXml" Target="../ink/ink1968.xml"/><Relationship Id="rId9" Type="http://schemas.openxmlformats.org/officeDocument/2006/relationships/image" Target="../media/image329.png"/><Relationship Id="rId13" Type="http://schemas.openxmlformats.org/officeDocument/2006/relationships/image" Target="../media/image331.png"/><Relationship Id="rId18" Type="http://schemas.openxmlformats.org/officeDocument/2006/relationships/customXml" Target="../ink/ink1975.xml"/><Relationship Id="rId39" Type="http://schemas.openxmlformats.org/officeDocument/2006/relationships/image" Target="../media/image344.png"/><Relationship Id="rId34" Type="http://schemas.openxmlformats.org/officeDocument/2006/relationships/customXml" Target="../ink/ink1983.xml"/><Relationship Id="rId50" Type="http://schemas.openxmlformats.org/officeDocument/2006/relationships/customXml" Target="../ink/ink1991.xml"/><Relationship Id="rId55" Type="http://schemas.openxmlformats.org/officeDocument/2006/relationships/image" Target="../media/image351.png"/><Relationship Id="rId76" Type="http://schemas.openxmlformats.org/officeDocument/2006/relationships/customXml" Target="../ink/ink2005.xml"/><Relationship Id="rId7" Type="http://schemas.openxmlformats.org/officeDocument/2006/relationships/image" Target="../media/image328.png"/><Relationship Id="rId71" Type="http://schemas.openxmlformats.org/officeDocument/2006/relationships/customXml" Target="../ink/ink2002.xml"/><Relationship Id="rId2" Type="http://schemas.openxmlformats.org/officeDocument/2006/relationships/customXml" Target="../ink/ink1967.xml"/><Relationship Id="rId29" Type="http://schemas.openxmlformats.org/officeDocument/2006/relationships/image" Target="../media/image339.png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18.xml"/><Relationship Id="rId21" Type="http://schemas.openxmlformats.org/officeDocument/2006/relationships/image" Target="../media/image335.png"/><Relationship Id="rId42" Type="http://schemas.openxmlformats.org/officeDocument/2006/relationships/customXml" Target="../ink/ink2026.xml"/><Relationship Id="rId47" Type="http://schemas.openxmlformats.org/officeDocument/2006/relationships/image" Target="../media/image348.png"/><Relationship Id="rId63" Type="http://schemas.openxmlformats.org/officeDocument/2006/relationships/image" Target="../media/image355.png"/><Relationship Id="rId68" Type="http://schemas.openxmlformats.org/officeDocument/2006/relationships/customXml" Target="../ink/ink2039.xml"/><Relationship Id="rId16" Type="http://schemas.openxmlformats.org/officeDocument/2006/relationships/customXml" Target="../ink/ink2013.xml"/><Relationship Id="rId11" Type="http://schemas.openxmlformats.org/officeDocument/2006/relationships/image" Target="../media/image330.png"/><Relationship Id="rId32" Type="http://schemas.openxmlformats.org/officeDocument/2006/relationships/customXml" Target="../ink/ink2021.xml"/><Relationship Id="rId37" Type="http://schemas.openxmlformats.org/officeDocument/2006/relationships/image" Target="../media/image343.png"/><Relationship Id="rId53" Type="http://schemas.openxmlformats.org/officeDocument/2006/relationships/image" Target="../media/image2610.png"/><Relationship Id="rId58" Type="http://schemas.openxmlformats.org/officeDocument/2006/relationships/customXml" Target="../ink/ink2034.xml"/><Relationship Id="rId74" Type="http://schemas.openxmlformats.org/officeDocument/2006/relationships/customXml" Target="../ink/ink2043.xml"/><Relationship Id="rId79" Type="http://schemas.openxmlformats.org/officeDocument/2006/relationships/image" Target="../media/image362.png"/><Relationship Id="rId5" Type="http://schemas.openxmlformats.org/officeDocument/2006/relationships/image" Target="../media/image327.png"/><Relationship Id="rId61" Type="http://schemas.openxmlformats.org/officeDocument/2006/relationships/image" Target="../media/image354.png"/><Relationship Id="rId82" Type="http://schemas.openxmlformats.org/officeDocument/2006/relationships/customXml" Target="../ink/ink2047.xml"/><Relationship Id="rId19" Type="http://schemas.openxmlformats.org/officeDocument/2006/relationships/image" Target="../media/image334.png"/><Relationship Id="rId14" Type="http://schemas.openxmlformats.org/officeDocument/2006/relationships/customXml" Target="../ink/ink2012.xml"/><Relationship Id="rId22" Type="http://schemas.openxmlformats.org/officeDocument/2006/relationships/customXml" Target="../ink/ink2016.xml"/><Relationship Id="rId27" Type="http://schemas.openxmlformats.org/officeDocument/2006/relationships/image" Target="../media/image338.png"/><Relationship Id="rId30" Type="http://schemas.openxmlformats.org/officeDocument/2006/relationships/customXml" Target="../ink/ink2020.xml"/><Relationship Id="rId35" Type="http://schemas.openxmlformats.org/officeDocument/2006/relationships/image" Target="../media/image342.png"/><Relationship Id="rId43" Type="http://schemas.openxmlformats.org/officeDocument/2006/relationships/image" Target="../media/image346.png"/><Relationship Id="rId48" Type="http://schemas.openxmlformats.org/officeDocument/2006/relationships/customXml" Target="../ink/ink2029.xml"/><Relationship Id="rId56" Type="http://schemas.openxmlformats.org/officeDocument/2006/relationships/customXml" Target="../ink/ink2033.xml"/><Relationship Id="rId64" Type="http://schemas.openxmlformats.org/officeDocument/2006/relationships/customXml" Target="../ink/ink2037.xml"/><Relationship Id="rId69" Type="http://schemas.openxmlformats.org/officeDocument/2006/relationships/image" Target="../media/image358.png"/><Relationship Id="rId77" Type="http://schemas.openxmlformats.org/officeDocument/2006/relationships/image" Target="../media/image361.png"/><Relationship Id="rId8" Type="http://schemas.openxmlformats.org/officeDocument/2006/relationships/customXml" Target="../ink/ink2009.xml"/><Relationship Id="rId51" Type="http://schemas.openxmlformats.org/officeDocument/2006/relationships/image" Target="../media/image350.png"/><Relationship Id="rId72" Type="http://schemas.openxmlformats.org/officeDocument/2006/relationships/image" Target="../media/image359.png"/><Relationship Id="rId80" Type="http://schemas.openxmlformats.org/officeDocument/2006/relationships/customXml" Target="../ink/ink2046.xml"/><Relationship Id="rId3" Type="http://schemas.openxmlformats.org/officeDocument/2006/relationships/image" Target="../media/image273.png"/><Relationship Id="rId12" Type="http://schemas.openxmlformats.org/officeDocument/2006/relationships/customXml" Target="../ink/ink2011.xml"/><Relationship Id="rId17" Type="http://schemas.openxmlformats.org/officeDocument/2006/relationships/image" Target="../media/image333.png"/><Relationship Id="rId25" Type="http://schemas.openxmlformats.org/officeDocument/2006/relationships/image" Target="../media/image337.png"/><Relationship Id="rId33" Type="http://schemas.openxmlformats.org/officeDocument/2006/relationships/image" Target="../media/image341.png"/><Relationship Id="rId38" Type="http://schemas.openxmlformats.org/officeDocument/2006/relationships/customXml" Target="../ink/ink2024.xml"/><Relationship Id="rId46" Type="http://schemas.openxmlformats.org/officeDocument/2006/relationships/customXml" Target="../ink/ink2028.xml"/><Relationship Id="rId59" Type="http://schemas.openxmlformats.org/officeDocument/2006/relationships/image" Target="../media/image353.png"/><Relationship Id="rId67" Type="http://schemas.openxmlformats.org/officeDocument/2006/relationships/image" Target="../media/image357.png"/><Relationship Id="rId20" Type="http://schemas.openxmlformats.org/officeDocument/2006/relationships/customXml" Target="../ink/ink2015.xml"/><Relationship Id="rId41" Type="http://schemas.openxmlformats.org/officeDocument/2006/relationships/image" Target="../media/image345.png"/><Relationship Id="rId54" Type="http://schemas.openxmlformats.org/officeDocument/2006/relationships/customXml" Target="../ink/ink2032.xml"/><Relationship Id="rId62" Type="http://schemas.openxmlformats.org/officeDocument/2006/relationships/customXml" Target="../ink/ink2036.xml"/><Relationship Id="rId70" Type="http://schemas.openxmlformats.org/officeDocument/2006/relationships/customXml" Target="../ink/ink2040.xml"/><Relationship Id="rId75" Type="http://schemas.openxmlformats.org/officeDocument/2006/relationships/image" Target="../media/image360.png"/><Relationship Id="rId83" Type="http://schemas.openxmlformats.org/officeDocument/2006/relationships/image" Target="../media/image3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08.xml"/><Relationship Id="rId15" Type="http://schemas.openxmlformats.org/officeDocument/2006/relationships/image" Target="../media/image332.png"/><Relationship Id="rId23" Type="http://schemas.openxmlformats.org/officeDocument/2006/relationships/image" Target="../media/image336.png"/><Relationship Id="rId28" Type="http://schemas.openxmlformats.org/officeDocument/2006/relationships/customXml" Target="../ink/ink2019.xml"/><Relationship Id="rId36" Type="http://schemas.openxmlformats.org/officeDocument/2006/relationships/customXml" Target="../ink/ink2023.xml"/><Relationship Id="rId49" Type="http://schemas.openxmlformats.org/officeDocument/2006/relationships/image" Target="../media/image349.png"/><Relationship Id="rId57" Type="http://schemas.openxmlformats.org/officeDocument/2006/relationships/image" Target="../media/image352.png"/><Relationship Id="rId10" Type="http://schemas.openxmlformats.org/officeDocument/2006/relationships/customXml" Target="../ink/ink2010.xml"/><Relationship Id="rId31" Type="http://schemas.openxmlformats.org/officeDocument/2006/relationships/image" Target="../media/image340.png"/><Relationship Id="rId44" Type="http://schemas.openxmlformats.org/officeDocument/2006/relationships/customXml" Target="../ink/ink2027.xml"/><Relationship Id="rId52" Type="http://schemas.openxmlformats.org/officeDocument/2006/relationships/customXml" Target="../ink/ink2031.xml"/><Relationship Id="rId60" Type="http://schemas.openxmlformats.org/officeDocument/2006/relationships/customXml" Target="../ink/ink2035.xml"/><Relationship Id="rId65" Type="http://schemas.openxmlformats.org/officeDocument/2006/relationships/image" Target="../media/image356.png"/><Relationship Id="rId73" Type="http://schemas.openxmlformats.org/officeDocument/2006/relationships/customXml" Target="../ink/ink2042.xml"/><Relationship Id="rId78" Type="http://schemas.openxmlformats.org/officeDocument/2006/relationships/customXml" Target="../ink/ink2045.xml"/><Relationship Id="rId81" Type="http://schemas.openxmlformats.org/officeDocument/2006/relationships/image" Target="../media/image363.png"/><Relationship Id="rId4" Type="http://schemas.openxmlformats.org/officeDocument/2006/relationships/customXml" Target="../ink/ink2007.xml"/><Relationship Id="rId9" Type="http://schemas.openxmlformats.org/officeDocument/2006/relationships/image" Target="../media/image329.png"/><Relationship Id="rId13" Type="http://schemas.openxmlformats.org/officeDocument/2006/relationships/image" Target="../media/image331.png"/><Relationship Id="rId18" Type="http://schemas.openxmlformats.org/officeDocument/2006/relationships/customXml" Target="../ink/ink2014.xml"/><Relationship Id="rId39" Type="http://schemas.openxmlformats.org/officeDocument/2006/relationships/image" Target="../media/image344.png"/><Relationship Id="rId34" Type="http://schemas.openxmlformats.org/officeDocument/2006/relationships/customXml" Target="../ink/ink2022.xml"/><Relationship Id="rId50" Type="http://schemas.openxmlformats.org/officeDocument/2006/relationships/customXml" Target="../ink/ink2030.xml"/><Relationship Id="rId55" Type="http://schemas.openxmlformats.org/officeDocument/2006/relationships/image" Target="../media/image351.png"/><Relationship Id="rId76" Type="http://schemas.openxmlformats.org/officeDocument/2006/relationships/customXml" Target="../ink/ink2044.xml"/><Relationship Id="rId7" Type="http://schemas.openxmlformats.org/officeDocument/2006/relationships/image" Target="../media/image328.png"/><Relationship Id="rId71" Type="http://schemas.openxmlformats.org/officeDocument/2006/relationships/customXml" Target="../ink/ink2041.xml"/><Relationship Id="rId2" Type="http://schemas.openxmlformats.org/officeDocument/2006/relationships/customXml" Target="../ink/ink2006.xml"/><Relationship Id="rId29" Type="http://schemas.openxmlformats.org/officeDocument/2006/relationships/image" Target="../media/image339.png"/><Relationship Id="rId24" Type="http://schemas.openxmlformats.org/officeDocument/2006/relationships/customXml" Target="../ink/ink2017.xml"/><Relationship Id="rId40" Type="http://schemas.openxmlformats.org/officeDocument/2006/relationships/customXml" Target="../ink/ink2025.xml"/><Relationship Id="rId45" Type="http://schemas.openxmlformats.org/officeDocument/2006/relationships/image" Target="../media/image347.png"/><Relationship Id="rId66" Type="http://schemas.openxmlformats.org/officeDocument/2006/relationships/customXml" Target="../ink/ink2038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60.xml"/><Relationship Id="rId21" Type="http://schemas.openxmlformats.org/officeDocument/2006/relationships/image" Target="../media/image335.png"/><Relationship Id="rId42" Type="http://schemas.openxmlformats.org/officeDocument/2006/relationships/customXml" Target="../ink/ink2068.xml"/><Relationship Id="rId47" Type="http://schemas.openxmlformats.org/officeDocument/2006/relationships/image" Target="../media/image348.png"/><Relationship Id="rId63" Type="http://schemas.openxmlformats.org/officeDocument/2006/relationships/image" Target="../media/image355.png"/><Relationship Id="rId68" Type="http://schemas.openxmlformats.org/officeDocument/2006/relationships/customXml" Target="../ink/ink2081.xml"/><Relationship Id="rId84" Type="http://schemas.openxmlformats.org/officeDocument/2006/relationships/customXml" Target="../ink/ink2090.xml"/><Relationship Id="rId89" Type="http://schemas.openxmlformats.org/officeDocument/2006/relationships/image" Target="../media/image370.png"/><Relationship Id="rId16" Type="http://schemas.openxmlformats.org/officeDocument/2006/relationships/customXml" Target="../ink/ink2055.xml"/><Relationship Id="rId11" Type="http://schemas.openxmlformats.org/officeDocument/2006/relationships/image" Target="../media/image330.png"/><Relationship Id="rId32" Type="http://schemas.openxmlformats.org/officeDocument/2006/relationships/customXml" Target="../ink/ink2063.xml"/><Relationship Id="rId37" Type="http://schemas.openxmlformats.org/officeDocument/2006/relationships/image" Target="../media/image343.png"/><Relationship Id="rId53" Type="http://schemas.openxmlformats.org/officeDocument/2006/relationships/image" Target="../media/image2610.png"/><Relationship Id="rId58" Type="http://schemas.openxmlformats.org/officeDocument/2006/relationships/customXml" Target="../ink/ink2076.xml"/><Relationship Id="rId74" Type="http://schemas.openxmlformats.org/officeDocument/2006/relationships/customXml" Target="../ink/ink2085.xml"/><Relationship Id="rId79" Type="http://schemas.openxmlformats.org/officeDocument/2006/relationships/image" Target="../media/image365.png"/><Relationship Id="rId5" Type="http://schemas.openxmlformats.org/officeDocument/2006/relationships/image" Target="../media/image327.png"/><Relationship Id="rId14" Type="http://schemas.openxmlformats.org/officeDocument/2006/relationships/customXml" Target="../ink/ink2054.xml"/><Relationship Id="rId22" Type="http://schemas.openxmlformats.org/officeDocument/2006/relationships/customXml" Target="../ink/ink2058.xml"/><Relationship Id="rId27" Type="http://schemas.openxmlformats.org/officeDocument/2006/relationships/image" Target="../media/image338.png"/><Relationship Id="rId30" Type="http://schemas.openxmlformats.org/officeDocument/2006/relationships/customXml" Target="../ink/ink2062.xml"/><Relationship Id="rId35" Type="http://schemas.openxmlformats.org/officeDocument/2006/relationships/image" Target="../media/image342.png"/><Relationship Id="rId43" Type="http://schemas.openxmlformats.org/officeDocument/2006/relationships/image" Target="../media/image346.png"/><Relationship Id="rId48" Type="http://schemas.openxmlformats.org/officeDocument/2006/relationships/customXml" Target="../ink/ink2071.xml"/><Relationship Id="rId56" Type="http://schemas.openxmlformats.org/officeDocument/2006/relationships/customXml" Target="../ink/ink2075.xml"/><Relationship Id="rId64" Type="http://schemas.openxmlformats.org/officeDocument/2006/relationships/customXml" Target="../ink/ink2079.xml"/><Relationship Id="rId69" Type="http://schemas.openxmlformats.org/officeDocument/2006/relationships/image" Target="../media/image358.png"/><Relationship Id="rId77" Type="http://schemas.openxmlformats.org/officeDocument/2006/relationships/image" Target="../media/image361.png"/><Relationship Id="rId8" Type="http://schemas.openxmlformats.org/officeDocument/2006/relationships/customXml" Target="../ink/ink2051.xml"/><Relationship Id="rId51" Type="http://schemas.openxmlformats.org/officeDocument/2006/relationships/image" Target="../media/image350.png"/><Relationship Id="rId72" Type="http://schemas.openxmlformats.org/officeDocument/2006/relationships/image" Target="../media/image359.png"/><Relationship Id="rId80" Type="http://schemas.openxmlformats.org/officeDocument/2006/relationships/customXml" Target="../ink/ink2088.xml"/><Relationship Id="rId85" Type="http://schemas.openxmlformats.org/officeDocument/2006/relationships/image" Target="../media/image368.png"/><Relationship Id="rId3" Type="http://schemas.openxmlformats.org/officeDocument/2006/relationships/image" Target="../media/image273.png"/><Relationship Id="rId12" Type="http://schemas.openxmlformats.org/officeDocument/2006/relationships/customXml" Target="../ink/ink2053.xml"/><Relationship Id="rId17" Type="http://schemas.openxmlformats.org/officeDocument/2006/relationships/image" Target="../media/image333.png"/><Relationship Id="rId25" Type="http://schemas.openxmlformats.org/officeDocument/2006/relationships/image" Target="../media/image337.png"/><Relationship Id="rId33" Type="http://schemas.openxmlformats.org/officeDocument/2006/relationships/image" Target="../media/image341.png"/><Relationship Id="rId38" Type="http://schemas.openxmlformats.org/officeDocument/2006/relationships/customXml" Target="../ink/ink2066.xml"/><Relationship Id="rId46" Type="http://schemas.openxmlformats.org/officeDocument/2006/relationships/customXml" Target="../ink/ink2070.xml"/><Relationship Id="rId59" Type="http://schemas.openxmlformats.org/officeDocument/2006/relationships/image" Target="../media/image353.png"/><Relationship Id="rId67" Type="http://schemas.openxmlformats.org/officeDocument/2006/relationships/image" Target="../media/image357.png"/><Relationship Id="rId20" Type="http://schemas.openxmlformats.org/officeDocument/2006/relationships/customXml" Target="../ink/ink2057.xml"/><Relationship Id="rId41" Type="http://schemas.openxmlformats.org/officeDocument/2006/relationships/image" Target="../media/image345.png"/><Relationship Id="rId54" Type="http://schemas.openxmlformats.org/officeDocument/2006/relationships/customXml" Target="../ink/ink2074.xml"/><Relationship Id="rId62" Type="http://schemas.openxmlformats.org/officeDocument/2006/relationships/customXml" Target="../ink/ink2078.xml"/><Relationship Id="rId70" Type="http://schemas.openxmlformats.org/officeDocument/2006/relationships/customXml" Target="../ink/ink2082.xml"/><Relationship Id="rId75" Type="http://schemas.openxmlformats.org/officeDocument/2006/relationships/image" Target="../media/image360.png"/><Relationship Id="rId83" Type="http://schemas.openxmlformats.org/officeDocument/2006/relationships/image" Target="../media/image367.png"/><Relationship Id="rId88" Type="http://schemas.openxmlformats.org/officeDocument/2006/relationships/customXml" Target="../ink/ink20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50.xml"/><Relationship Id="rId15" Type="http://schemas.openxmlformats.org/officeDocument/2006/relationships/image" Target="../media/image332.png"/><Relationship Id="rId23" Type="http://schemas.openxmlformats.org/officeDocument/2006/relationships/image" Target="../media/image336.png"/><Relationship Id="rId28" Type="http://schemas.openxmlformats.org/officeDocument/2006/relationships/customXml" Target="../ink/ink2061.xml"/><Relationship Id="rId36" Type="http://schemas.openxmlformats.org/officeDocument/2006/relationships/customXml" Target="../ink/ink2065.xml"/><Relationship Id="rId49" Type="http://schemas.openxmlformats.org/officeDocument/2006/relationships/image" Target="../media/image349.png"/><Relationship Id="rId57" Type="http://schemas.openxmlformats.org/officeDocument/2006/relationships/image" Target="../media/image352.png"/><Relationship Id="rId10" Type="http://schemas.openxmlformats.org/officeDocument/2006/relationships/customXml" Target="../ink/ink2052.xml"/><Relationship Id="rId31" Type="http://schemas.openxmlformats.org/officeDocument/2006/relationships/image" Target="../media/image340.png"/><Relationship Id="rId44" Type="http://schemas.openxmlformats.org/officeDocument/2006/relationships/customXml" Target="../ink/ink2069.xml"/><Relationship Id="rId52" Type="http://schemas.openxmlformats.org/officeDocument/2006/relationships/customXml" Target="../ink/ink2073.xml"/><Relationship Id="rId60" Type="http://schemas.openxmlformats.org/officeDocument/2006/relationships/customXml" Target="../ink/ink2077.xml"/><Relationship Id="rId65" Type="http://schemas.openxmlformats.org/officeDocument/2006/relationships/image" Target="../media/image356.png"/><Relationship Id="rId73" Type="http://schemas.openxmlformats.org/officeDocument/2006/relationships/customXml" Target="../ink/ink2084.xml"/><Relationship Id="rId78" Type="http://schemas.openxmlformats.org/officeDocument/2006/relationships/customXml" Target="../ink/ink2087.xml"/><Relationship Id="rId81" Type="http://schemas.openxmlformats.org/officeDocument/2006/relationships/image" Target="../media/image366.png"/><Relationship Id="rId86" Type="http://schemas.openxmlformats.org/officeDocument/2006/relationships/customXml" Target="../ink/ink2091.xml"/><Relationship Id="rId4" Type="http://schemas.openxmlformats.org/officeDocument/2006/relationships/customXml" Target="../ink/ink2049.xml"/><Relationship Id="rId9" Type="http://schemas.openxmlformats.org/officeDocument/2006/relationships/image" Target="../media/image329.png"/><Relationship Id="rId13" Type="http://schemas.openxmlformats.org/officeDocument/2006/relationships/image" Target="../media/image331.png"/><Relationship Id="rId18" Type="http://schemas.openxmlformats.org/officeDocument/2006/relationships/customXml" Target="../ink/ink2056.xml"/><Relationship Id="rId39" Type="http://schemas.openxmlformats.org/officeDocument/2006/relationships/image" Target="../media/image344.png"/><Relationship Id="rId34" Type="http://schemas.openxmlformats.org/officeDocument/2006/relationships/customXml" Target="../ink/ink2064.xml"/><Relationship Id="rId50" Type="http://schemas.openxmlformats.org/officeDocument/2006/relationships/customXml" Target="../ink/ink2072.xml"/><Relationship Id="rId55" Type="http://schemas.openxmlformats.org/officeDocument/2006/relationships/image" Target="../media/image351.png"/><Relationship Id="rId76" Type="http://schemas.openxmlformats.org/officeDocument/2006/relationships/customXml" Target="../ink/ink2086.xml"/><Relationship Id="rId7" Type="http://schemas.openxmlformats.org/officeDocument/2006/relationships/image" Target="../media/image328.png"/><Relationship Id="rId71" Type="http://schemas.openxmlformats.org/officeDocument/2006/relationships/customXml" Target="../ink/ink2083.xml"/><Relationship Id="rId2" Type="http://schemas.openxmlformats.org/officeDocument/2006/relationships/customXml" Target="../ink/ink2048.xml"/><Relationship Id="rId29" Type="http://schemas.openxmlformats.org/officeDocument/2006/relationships/image" Target="../media/image339.png"/><Relationship Id="rId24" Type="http://schemas.openxmlformats.org/officeDocument/2006/relationships/customXml" Target="../ink/ink2059.xml"/><Relationship Id="rId40" Type="http://schemas.openxmlformats.org/officeDocument/2006/relationships/customXml" Target="../ink/ink2067.xml"/><Relationship Id="rId45" Type="http://schemas.openxmlformats.org/officeDocument/2006/relationships/image" Target="../media/image347.png"/><Relationship Id="rId66" Type="http://schemas.openxmlformats.org/officeDocument/2006/relationships/customXml" Target="../ink/ink2080.xml"/><Relationship Id="rId87" Type="http://schemas.openxmlformats.org/officeDocument/2006/relationships/image" Target="../media/image369.png"/><Relationship Id="rId61" Type="http://schemas.openxmlformats.org/officeDocument/2006/relationships/image" Target="../media/image354.png"/><Relationship Id="rId82" Type="http://schemas.openxmlformats.org/officeDocument/2006/relationships/customXml" Target="../ink/ink2089.xml"/><Relationship Id="rId19" Type="http://schemas.openxmlformats.org/officeDocument/2006/relationships/image" Target="../media/image334.png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05.xml"/><Relationship Id="rId21" Type="http://schemas.openxmlformats.org/officeDocument/2006/relationships/image" Target="../media/image335.png"/><Relationship Id="rId42" Type="http://schemas.openxmlformats.org/officeDocument/2006/relationships/customXml" Target="../ink/ink2113.xml"/><Relationship Id="rId47" Type="http://schemas.openxmlformats.org/officeDocument/2006/relationships/image" Target="../media/image348.png"/><Relationship Id="rId63" Type="http://schemas.openxmlformats.org/officeDocument/2006/relationships/image" Target="../media/image355.png"/><Relationship Id="rId68" Type="http://schemas.openxmlformats.org/officeDocument/2006/relationships/customXml" Target="../ink/ink2126.xml"/><Relationship Id="rId84" Type="http://schemas.openxmlformats.org/officeDocument/2006/relationships/customXml" Target="../ink/ink2135.xml"/><Relationship Id="rId89" Type="http://schemas.openxmlformats.org/officeDocument/2006/relationships/image" Target="../media/image370.png"/><Relationship Id="rId16" Type="http://schemas.openxmlformats.org/officeDocument/2006/relationships/customXml" Target="../ink/ink2100.xml"/><Relationship Id="rId11" Type="http://schemas.openxmlformats.org/officeDocument/2006/relationships/image" Target="../media/image330.png"/><Relationship Id="rId32" Type="http://schemas.openxmlformats.org/officeDocument/2006/relationships/customXml" Target="../ink/ink2108.xml"/><Relationship Id="rId37" Type="http://schemas.openxmlformats.org/officeDocument/2006/relationships/image" Target="../media/image343.png"/><Relationship Id="rId53" Type="http://schemas.openxmlformats.org/officeDocument/2006/relationships/image" Target="../media/image2610.png"/><Relationship Id="rId58" Type="http://schemas.openxmlformats.org/officeDocument/2006/relationships/customXml" Target="../ink/ink2121.xml"/><Relationship Id="rId74" Type="http://schemas.openxmlformats.org/officeDocument/2006/relationships/customXml" Target="../ink/ink2130.xml"/><Relationship Id="rId79" Type="http://schemas.openxmlformats.org/officeDocument/2006/relationships/image" Target="../media/image365.png"/><Relationship Id="rId5" Type="http://schemas.openxmlformats.org/officeDocument/2006/relationships/image" Target="../media/image327.png"/><Relationship Id="rId90" Type="http://schemas.openxmlformats.org/officeDocument/2006/relationships/customXml" Target="../ink/ink2138.xml"/><Relationship Id="rId14" Type="http://schemas.openxmlformats.org/officeDocument/2006/relationships/customXml" Target="../ink/ink2099.xml"/><Relationship Id="rId22" Type="http://schemas.openxmlformats.org/officeDocument/2006/relationships/customXml" Target="../ink/ink2103.xml"/><Relationship Id="rId27" Type="http://schemas.openxmlformats.org/officeDocument/2006/relationships/image" Target="../media/image338.png"/><Relationship Id="rId30" Type="http://schemas.openxmlformats.org/officeDocument/2006/relationships/customXml" Target="../ink/ink2107.xml"/><Relationship Id="rId35" Type="http://schemas.openxmlformats.org/officeDocument/2006/relationships/image" Target="../media/image342.png"/><Relationship Id="rId43" Type="http://schemas.openxmlformats.org/officeDocument/2006/relationships/image" Target="../media/image346.png"/><Relationship Id="rId48" Type="http://schemas.openxmlformats.org/officeDocument/2006/relationships/customXml" Target="../ink/ink2116.xml"/><Relationship Id="rId56" Type="http://schemas.openxmlformats.org/officeDocument/2006/relationships/customXml" Target="../ink/ink2120.xml"/><Relationship Id="rId64" Type="http://schemas.openxmlformats.org/officeDocument/2006/relationships/customXml" Target="../ink/ink2124.xml"/><Relationship Id="rId69" Type="http://schemas.openxmlformats.org/officeDocument/2006/relationships/image" Target="../media/image358.png"/><Relationship Id="rId77" Type="http://schemas.openxmlformats.org/officeDocument/2006/relationships/image" Target="../media/image361.png"/><Relationship Id="rId8" Type="http://schemas.openxmlformats.org/officeDocument/2006/relationships/customXml" Target="../ink/ink2096.xml"/><Relationship Id="rId51" Type="http://schemas.openxmlformats.org/officeDocument/2006/relationships/image" Target="../media/image350.png"/><Relationship Id="rId72" Type="http://schemas.openxmlformats.org/officeDocument/2006/relationships/image" Target="../media/image359.png"/><Relationship Id="rId80" Type="http://schemas.openxmlformats.org/officeDocument/2006/relationships/customXml" Target="../ink/ink2133.xml"/><Relationship Id="rId85" Type="http://schemas.openxmlformats.org/officeDocument/2006/relationships/image" Target="../media/image368.png"/><Relationship Id="rId3" Type="http://schemas.openxmlformats.org/officeDocument/2006/relationships/image" Target="../media/image273.png"/><Relationship Id="rId12" Type="http://schemas.openxmlformats.org/officeDocument/2006/relationships/customXml" Target="../ink/ink2098.xml"/><Relationship Id="rId17" Type="http://schemas.openxmlformats.org/officeDocument/2006/relationships/image" Target="../media/image333.png"/><Relationship Id="rId25" Type="http://schemas.openxmlformats.org/officeDocument/2006/relationships/image" Target="../media/image337.png"/><Relationship Id="rId33" Type="http://schemas.openxmlformats.org/officeDocument/2006/relationships/image" Target="../media/image341.png"/><Relationship Id="rId38" Type="http://schemas.openxmlformats.org/officeDocument/2006/relationships/customXml" Target="../ink/ink2111.xml"/><Relationship Id="rId46" Type="http://schemas.openxmlformats.org/officeDocument/2006/relationships/customXml" Target="../ink/ink2115.xml"/><Relationship Id="rId59" Type="http://schemas.openxmlformats.org/officeDocument/2006/relationships/image" Target="../media/image353.png"/><Relationship Id="rId67" Type="http://schemas.openxmlformats.org/officeDocument/2006/relationships/image" Target="../media/image357.png"/><Relationship Id="rId20" Type="http://schemas.openxmlformats.org/officeDocument/2006/relationships/customXml" Target="../ink/ink2102.xml"/><Relationship Id="rId41" Type="http://schemas.openxmlformats.org/officeDocument/2006/relationships/image" Target="../media/image345.png"/><Relationship Id="rId54" Type="http://schemas.openxmlformats.org/officeDocument/2006/relationships/customXml" Target="../ink/ink2119.xml"/><Relationship Id="rId62" Type="http://schemas.openxmlformats.org/officeDocument/2006/relationships/customXml" Target="../ink/ink2123.xml"/><Relationship Id="rId70" Type="http://schemas.openxmlformats.org/officeDocument/2006/relationships/customXml" Target="../ink/ink2127.xml"/><Relationship Id="rId75" Type="http://schemas.openxmlformats.org/officeDocument/2006/relationships/image" Target="../media/image360.png"/><Relationship Id="rId83" Type="http://schemas.openxmlformats.org/officeDocument/2006/relationships/image" Target="../media/image367.png"/><Relationship Id="rId88" Type="http://schemas.openxmlformats.org/officeDocument/2006/relationships/customXml" Target="../ink/ink2137.xml"/><Relationship Id="rId91" Type="http://schemas.openxmlformats.org/officeDocument/2006/relationships/image" Target="../media/image3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95.xml"/><Relationship Id="rId15" Type="http://schemas.openxmlformats.org/officeDocument/2006/relationships/image" Target="../media/image332.png"/><Relationship Id="rId23" Type="http://schemas.openxmlformats.org/officeDocument/2006/relationships/image" Target="../media/image336.png"/><Relationship Id="rId28" Type="http://schemas.openxmlformats.org/officeDocument/2006/relationships/customXml" Target="../ink/ink2106.xml"/><Relationship Id="rId36" Type="http://schemas.openxmlformats.org/officeDocument/2006/relationships/customXml" Target="../ink/ink2110.xml"/><Relationship Id="rId49" Type="http://schemas.openxmlformats.org/officeDocument/2006/relationships/image" Target="../media/image349.png"/><Relationship Id="rId57" Type="http://schemas.openxmlformats.org/officeDocument/2006/relationships/image" Target="../media/image352.png"/><Relationship Id="rId10" Type="http://schemas.openxmlformats.org/officeDocument/2006/relationships/customXml" Target="../ink/ink2097.xml"/><Relationship Id="rId31" Type="http://schemas.openxmlformats.org/officeDocument/2006/relationships/image" Target="../media/image340.png"/><Relationship Id="rId44" Type="http://schemas.openxmlformats.org/officeDocument/2006/relationships/customXml" Target="../ink/ink2114.xml"/><Relationship Id="rId52" Type="http://schemas.openxmlformats.org/officeDocument/2006/relationships/customXml" Target="../ink/ink2118.xml"/><Relationship Id="rId60" Type="http://schemas.openxmlformats.org/officeDocument/2006/relationships/customXml" Target="../ink/ink2122.xml"/><Relationship Id="rId65" Type="http://schemas.openxmlformats.org/officeDocument/2006/relationships/image" Target="../media/image356.png"/><Relationship Id="rId73" Type="http://schemas.openxmlformats.org/officeDocument/2006/relationships/customXml" Target="../ink/ink2129.xml"/><Relationship Id="rId78" Type="http://schemas.openxmlformats.org/officeDocument/2006/relationships/customXml" Target="../ink/ink2132.xml"/><Relationship Id="rId81" Type="http://schemas.openxmlformats.org/officeDocument/2006/relationships/image" Target="../media/image366.png"/><Relationship Id="rId86" Type="http://schemas.openxmlformats.org/officeDocument/2006/relationships/customXml" Target="../ink/ink2136.xml"/><Relationship Id="rId4" Type="http://schemas.openxmlformats.org/officeDocument/2006/relationships/customXml" Target="../ink/ink2094.xml"/><Relationship Id="rId9" Type="http://schemas.openxmlformats.org/officeDocument/2006/relationships/image" Target="../media/image329.png"/><Relationship Id="rId13" Type="http://schemas.openxmlformats.org/officeDocument/2006/relationships/image" Target="../media/image331.png"/><Relationship Id="rId18" Type="http://schemas.openxmlformats.org/officeDocument/2006/relationships/customXml" Target="../ink/ink2101.xml"/><Relationship Id="rId39" Type="http://schemas.openxmlformats.org/officeDocument/2006/relationships/image" Target="../media/image344.png"/><Relationship Id="rId34" Type="http://schemas.openxmlformats.org/officeDocument/2006/relationships/customXml" Target="../ink/ink2109.xml"/><Relationship Id="rId50" Type="http://schemas.openxmlformats.org/officeDocument/2006/relationships/customXml" Target="../ink/ink2117.xml"/><Relationship Id="rId55" Type="http://schemas.openxmlformats.org/officeDocument/2006/relationships/image" Target="../media/image351.png"/><Relationship Id="rId76" Type="http://schemas.openxmlformats.org/officeDocument/2006/relationships/customXml" Target="../ink/ink2131.xml"/><Relationship Id="rId7" Type="http://schemas.openxmlformats.org/officeDocument/2006/relationships/image" Target="../media/image328.png"/><Relationship Id="rId71" Type="http://schemas.openxmlformats.org/officeDocument/2006/relationships/customXml" Target="../ink/ink2128.xml"/><Relationship Id="rId2" Type="http://schemas.openxmlformats.org/officeDocument/2006/relationships/customXml" Target="../ink/ink2093.xml"/><Relationship Id="rId29" Type="http://schemas.openxmlformats.org/officeDocument/2006/relationships/image" Target="../media/image339.png"/><Relationship Id="rId24" Type="http://schemas.openxmlformats.org/officeDocument/2006/relationships/customXml" Target="../ink/ink2104.xml"/><Relationship Id="rId40" Type="http://schemas.openxmlformats.org/officeDocument/2006/relationships/customXml" Target="../ink/ink2112.xml"/><Relationship Id="rId45" Type="http://schemas.openxmlformats.org/officeDocument/2006/relationships/image" Target="../media/image347.png"/><Relationship Id="rId66" Type="http://schemas.openxmlformats.org/officeDocument/2006/relationships/customXml" Target="../ink/ink2125.xml"/><Relationship Id="rId87" Type="http://schemas.openxmlformats.org/officeDocument/2006/relationships/image" Target="../media/image369.png"/><Relationship Id="rId61" Type="http://schemas.openxmlformats.org/officeDocument/2006/relationships/image" Target="../media/image354.png"/><Relationship Id="rId82" Type="http://schemas.openxmlformats.org/officeDocument/2006/relationships/customXml" Target="../ink/ink2134.xml"/><Relationship Id="rId19" Type="http://schemas.openxmlformats.org/officeDocument/2006/relationships/image" Target="../media/image334.png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51.xml"/><Relationship Id="rId21" Type="http://schemas.openxmlformats.org/officeDocument/2006/relationships/image" Target="../media/image335.png"/><Relationship Id="rId42" Type="http://schemas.openxmlformats.org/officeDocument/2006/relationships/customXml" Target="../ink/ink2159.xml"/><Relationship Id="rId47" Type="http://schemas.openxmlformats.org/officeDocument/2006/relationships/image" Target="../media/image348.png"/><Relationship Id="rId63" Type="http://schemas.openxmlformats.org/officeDocument/2006/relationships/image" Target="../media/image355.png"/><Relationship Id="rId68" Type="http://schemas.openxmlformats.org/officeDocument/2006/relationships/customXml" Target="../ink/ink2172.xml"/><Relationship Id="rId84" Type="http://schemas.openxmlformats.org/officeDocument/2006/relationships/customXml" Target="../ink/ink2181.xml"/><Relationship Id="rId89" Type="http://schemas.openxmlformats.org/officeDocument/2006/relationships/image" Target="../media/image370.png"/><Relationship Id="rId16" Type="http://schemas.openxmlformats.org/officeDocument/2006/relationships/customXml" Target="../ink/ink2146.xml"/><Relationship Id="rId107" Type="http://schemas.openxmlformats.org/officeDocument/2006/relationships/image" Target="../media/image379.png"/><Relationship Id="rId11" Type="http://schemas.openxmlformats.org/officeDocument/2006/relationships/image" Target="../media/image330.png"/><Relationship Id="rId32" Type="http://schemas.openxmlformats.org/officeDocument/2006/relationships/customXml" Target="../ink/ink2154.xml"/><Relationship Id="rId37" Type="http://schemas.openxmlformats.org/officeDocument/2006/relationships/image" Target="../media/image343.png"/><Relationship Id="rId53" Type="http://schemas.openxmlformats.org/officeDocument/2006/relationships/image" Target="../media/image2610.png"/><Relationship Id="rId58" Type="http://schemas.openxmlformats.org/officeDocument/2006/relationships/customXml" Target="../ink/ink2167.xml"/><Relationship Id="rId74" Type="http://schemas.openxmlformats.org/officeDocument/2006/relationships/customXml" Target="../ink/ink2176.xml"/><Relationship Id="rId79" Type="http://schemas.openxmlformats.org/officeDocument/2006/relationships/image" Target="../media/image365.png"/><Relationship Id="rId102" Type="http://schemas.openxmlformats.org/officeDocument/2006/relationships/customXml" Target="../ink/ink2190.xml"/><Relationship Id="rId5" Type="http://schemas.openxmlformats.org/officeDocument/2006/relationships/image" Target="../media/image327.png"/><Relationship Id="rId90" Type="http://schemas.openxmlformats.org/officeDocument/2006/relationships/customXml" Target="../ink/ink2184.xml"/><Relationship Id="rId95" Type="http://schemas.openxmlformats.org/officeDocument/2006/relationships/image" Target="../media/image373.png"/><Relationship Id="rId22" Type="http://schemas.openxmlformats.org/officeDocument/2006/relationships/customXml" Target="../ink/ink2149.xml"/><Relationship Id="rId27" Type="http://schemas.openxmlformats.org/officeDocument/2006/relationships/image" Target="../media/image338.png"/><Relationship Id="rId43" Type="http://schemas.openxmlformats.org/officeDocument/2006/relationships/image" Target="../media/image346.png"/><Relationship Id="rId48" Type="http://schemas.openxmlformats.org/officeDocument/2006/relationships/customXml" Target="../ink/ink2162.xml"/><Relationship Id="rId64" Type="http://schemas.openxmlformats.org/officeDocument/2006/relationships/customXml" Target="../ink/ink2170.xml"/><Relationship Id="rId69" Type="http://schemas.openxmlformats.org/officeDocument/2006/relationships/image" Target="../media/image358.png"/><Relationship Id="rId80" Type="http://schemas.openxmlformats.org/officeDocument/2006/relationships/customXml" Target="../ink/ink2179.xml"/><Relationship Id="rId85" Type="http://schemas.openxmlformats.org/officeDocument/2006/relationships/image" Target="../media/image368.png"/><Relationship Id="rId12" Type="http://schemas.openxmlformats.org/officeDocument/2006/relationships/customXml" Target="../ink/ink2144.xml"/><Relationship Id="rId17" Type="http://schemas.openxmlformats.org/officeDocument/2006/relationships/image" Target="../media/image333.png"/><Relationship Id="rId33" Type="http://schemas.openxmlformats.org/officeDocument/2006/relationships/image" Target="../media/image341.png"/><Relationship Id="rId38" Type="http://schemas.openxmlformats.org/officeDocument/2006/relationships/customXml" Target="../ink/ink2157.xml"/><Relationship Id="rId59" Type="http://schemas.openxmlformats.org/officeDocument/2006/relationships/image" Target="../media/image353.png"/><Relationship Id="rId103" Type="http://schemas.openxmlformats.org/officeDocument/2006/relationships/image" Target="../media/image377.png"/><Relationship Id="rId108" Type="http://schemas.openxmlformats.org/officeDocument/2006/relationships/customXml" Target="../ink/ink2193.xml"/><Relationship Id="rId54" Type="http://schemas.openxmlformats.org/officeDocument/2006/relationships/customXml" Target="../ink/ink2165.xml"/><Relationship Id="rId70" Type="http://schemas.openxmlformats.org/officeDocument/2006/relationships/customXml" Target="../ink/ink2173.xml"/><Relationship Id="rId75" Type="http://schemas.openxmlformats.org/officeDocument/2006/relationships/image" Target="../media/image360.png"/><Relationship Id="rId91" Type="http://schemas.openxmlformats.org/officeDocument/2006/relationships/image" Target="../media/image371.png"/><Relationship Id="rId96" Type="http://schemas.openxmlformats.org/officeDocument/2006/relationships/customXml" Target="../ink/ink21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41.xml"/><Relationship Id="rId15" Type="http://schemas.openxmlformats.org/officeDocument/2006/relationships/image" Target="../media/image332.png"/><Relationship Id="rId23" Type="http://schemas.openxmlformats.org/officeDocument/2006/relationships/image" Target="../media/image336.png"/><Relationship Id="rId28" Type="http://schemas.openxmlformats.org/officeDocument/2006/relationships/customXml" Target="../ink/ink2152.xml"/><Relationship Id="rId36" Type="http://schemas.openxmlformats.org/officeDocument/2006/relationships/customXml" Target="../ink/ink2156.xml"/><Relationship Id="rId49" Type="http://schemas.openxmlformats.org/officeDocument/2006/relationships/image" Target="../media/image349.png"/><Relationship Id="rId57" Type="http://schemas.openxmlformats.org/officeDocument/2006/relationships/image" Target="../media/image352.png"/><Relationship Id="rId106" Type="http://schemas.openxmlformats.org/officeDocument/2006/relationships/customXml" Target="../ink/ink2192.xml"/><Relationship Id="rId10" Type="http://schemas.openxmlformats.org/officeDocument/2006/relationships/customXml" Target="../ink/ink2143.xml"/><Relationship Id="rId31" Type="http://schemas.openxmlformats.org/officeDocument/2006/relationships/image" Target="../media/image340.png"/><Relationship Id="rId44" Type="http://schemas.openxmlformats.org/officeDocument/2006/relationships/customXml" Target="../ink/ink2160.xml"/><Relationship Id="rId52" Type="http://schemas.openxmlformats.org/officeDocument/2006/relationships/customXml" Target="../ink/ink2164.xml"/><Relationship Id="rId60" Type="http://schemas.openxmlformats.org/officeDocument/2006/relationships/customXml" Target="../ink/ink2168.xml"/><Relationship Id="rId65" Type="http://schemas.openxmlformats.org/officeDocument/2006/relationships/image" Target="../media/image356.png"/><Relationship Id="rId73" Type="http://schemas.openxmlformats.org/officeDocument/2006/relationships/customXml" Target="../ink/ink2175.xml"/><Relationship Id="rId78" Type="http://schemas.openxmlformats.org/officeDocument/2006/relationships/customXml" Target="../ink/ink2178.xml"/><Relationship Id="rId81" Type="http://schemas.openxmlformats.org/officeDocument/2006/relationships/image" Target="../media/image366.png"/><Relationship Id="rId86" Type="http://schemas.openxmlformats.org/officeDocument/2006/relationships/customXml" Target="../ink/ink2182.xml"/><Relationship Id="rId94" Type="http://schemas.openxmlformats.org/officeDocument/2006/relationships/customXml" Target="../ink/ink2186.xml"/><Relationship Id="rId99" Type="http://schemas.openxmlformats.org/officeDocument/2006/relationships/image" Target="../media/image375.png"/><Relationship Id="rId101" Type="http://schemas.openxmlformats.org/officeDocument/2006/relationships/image" Target="../media/image376.png"/><Relationship Id="rId4" Type="http://schemas.openxmlformats.org/officeDocument/2006/relationships/customXml" Target="../ink/ink2140.xml"/><Relationship Id="rId9" Type="http://schemas.openxmlformats.org/officeDocument/2006/relationships/image" Target="../media/image329.png"/><Relationship Id="rId13" Type="http://schemas.openxmlformats.org/officeDocument/2006/relationships/image" Target="../media/image331.png"/><Relationship Id="rId18" Type="http://schemas.openxmlformats.org/officeDocument/2006/relationships/customXml" Target="../ink/ink2147.xml"/><Relationship Id="rId39" Type="http://schemas.openxmlformats.org/officeDocument/2006/relationships/image" Target="../media/image344.png"/><Relationship Id="rId109" Type="http://schemas.openxmlformats.org/officeDocument/2006/relationships/image" Target="../media/image380.png"/><Relationship Id="rId34" Type="http://schemas.openxmlformats.org/officeDocument/2006/relationships/customXml" Target="../ink/ink2155.xml"/><Relationship Id="rId50" Type="http://schemas.openxmlformats.org/officeDocument/2006/relationships/customXml" Target="../ink/ink2163.xml"/><Relationship Id="rId55" Type="http://schemas.openxmlformats.org/officeDocument/2006/relationships/image" Target="../media/image351.png"/><Relationship Id="rId76" Type="http://schemas.openxmlformats.org/officeDocument/2006/relationships/customXml" Target="../ink/ink2177.xml"/><Relationship Id="rId97" Type="http://schemas.openxmlformats.org/officeDocument/2006/relationships/image" Target="../media/image374.png"/><Relationship Id="rId104" Type="http://schemas.openxmlformats.org/officeDocument/2006/relationships/customXml" Target="../ink/ink2191.xml"/><Relationship Id="rId7" Type="http://schemas.openxmlformats.org/officeDocument/2006/relationships/image" Target="../media/image328.png"/><Relationship Id="rId71" Type="http://schemas.openxmlformats.org/officeDocument/2006/relationships/customXml" Target="../ink/ink2174.xml"/><Relationship Id="rId92" Type="http://schemas.openxmlformats.org/officeDocument/2006/relationships/customXml" Target="../ink/ink2185.xml"/><Relationship Id="rId2" Type="http://schemas.openxmlformats.org/officeDocument/2006/relationships/customXml" Target="../ink/ink2139.xml"/><Relationship Id="rId29" Type="http://schemas.openxmlformats.org/officeDocument/2006/relationships/image" Target="../media/image339.png"/><Relationship Id="rId24" Type="http://schemas.openxmlformats.org/officeDocument/2006/relationships/customXml" Target="../ink/ink2150.xml"/><Relationship Id="rId40" Type="http://schemas.openxmlformats.org/officeDocument/2006/relationships/customXml" Target="../ink/ink2158.xml"/><Relationship Id="rId45" Type="http://schemas.openxmlformats.org/officeDocument/2006/relationships/image" Target="../media/image347.png"/><Relationship Id="rId66" Type="http://schemas.openxmlformats.org/officeDocument/2006/relationships/customXml" Target="../ink/ink2171.xml"/><Relationship Id="rId87" Type="http://schemas.openxmlformats.org/officeDocument/2006/relationships/image" Target="../media/image369.png"/><Relationship Id="rId110" Type="http://schemas.openxmlformats.org/officeDocument/2006/relationships/customXml" Target="../ink/ink2194.xml"/><Relationship Id="rId61" Type="http://schemas.openxmlformats.org/officeDocument/2006/relationships/image" Target="../media/image354.png"/><Relationship Id="rId82" Type="http://schemas.openxmlformats.org/officeDocument/2006/relationships/customXml" Target="../ink/ink2180.xml"/><Relationship Id="rId19" Type="http://schemas.openxmlformats.org/officeDocument/2006/relationships/image" Target="../media/image334.png"/><Relationship Id="rId14" Type="http://schemas.openxmlformats.org/officeDocument/2006/relationships/customXml" Target="../ink/ink2145.xml"/><Relationship Id="rId30" Type="http://schemas.openxmlformats.org/officeDocument/2006/relationships/customXml" Target="../ink/ink2153.xml"/><Relationship Id="rId35" Type="http://schemas.openxmlformats.org/officeDocument/2006/relationships/image" Target="../media/image342.png"/><Relationship Id="rId56" Type="http://schemas.openxmlformats.org/officeDocument/2006/relationships/customXml" Target="../ink/ink2166.xml"/><Relationship Id="rId77" Type="http://schemas.openxmlformats.org/officeDocument/2006/relationships/image" Target="../media/image361.png"/><Relationship Id="rId100" Type="http://schemas.openxmlformats.org/officeDocument/2006/relationships/customXml" Target="../ink/ink2189.xml"/><Relationship Id="rId105" Type="http://schemas.openxmlformats.org/officeDocument/2006/relationships/image" Target="../media/image378.png"/><Relationship Id="rId8" Type="http://schemas.openxmlformats.org/officeDocument/2006/relationships/customXml" Target="../ink/ink2142.xml"/><Relationship Id="rId51" Type="http://schemas.openxmlformats.org/officeDocument/2006/relationships/image" Target="../media/image350.png"/><Relationship Id="rId72" Type="http://schemas.openxmlformats.org/officeDocument/2006/relationships/image" Target="../media/image359.png"/><Relationship Id="rId93" Type="http://schemas.openxmlformats.org/officeDocument/2006/relationships/image" Target="../media/image372.png"/><Relationship Id="rId98" Type="http://schemas.openxmlformats.org/officeDocument/2006/relationships/customXml" Target="../ink/ink2188.xml"/><Relationship Id="rId3" Type="http://schemas.openxmlformats.org/officeDocument/2006/relationships/image" Target="../media/image273.png"/><Relationship Id="rId25" Type="http://schemas.openxmlformats.org/officeDocument/2006/relationships/image" Target="../media/image337.png"/><Relationship Id="rId46" Type="http://schemas.openxmlformats.org/officeDocument/2006/relationships/customXml" Target="../ink/ink2161.xml"/><Relationship Id="rId67" Type="http://schemas.openxmlformats.org/officeDocument/2006/relationships/image" Target="../media/image357.png"/><Relationship Id="rId20" Type="http://schemas.openxmlformats.org/officeDocument/2006/relationships/customXml" Target="../ink/ink2148.xml"/><Relationship Id="rId41" Type="http://schemas.openxmlformats.org/officeDocument/2006/relationships/image" Target="../media/image345.png"/><Relationship Id="rId62" Type="http://schemas.openxmlformats.org/officeDocument/2006/relationships/customXml" Target="../ink/ink2169.xml"/><Relationship Id="rId83" Type="http://schemas.openxmlformats.org/officeDocument/2006/relationships/image" Target="../media/image367.png"/><Relationship Id="rId88" Type="http://schemas.openxmlformats.org/officeDocument/2006/relationships/customXml" Target="../ink/ink2183.xml"/><Relationship Id="rId111" Type="http://schemas.openxmlformats.org/officeDocument/2006/relationships/image" Target="../media/image381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73.xml"/><Relationship Id="rId26" Type="http://schemas.openxmlformats.org/officeDocument/2006/relationships/customXml" Target="../ink/ink77.xml"/><Relationship Id="rId39" Type="http://schemas.openxmlformats.org/officeDocument/2006/relationships/image" Target="../media/image34.png"/><Relationship Id="rId21" Type="http://schemas.openxmlformats.org/officeDocument/2006/relationships/image" Target="../media/image15.png"/><Relationship Id="rId34" Type="http://schemas.openxmlformats.org/officeDocument/2006/relationships/customXml" Target="../ink/ink81.xml"/><Relationship Id="rId7" Type="http://schemas.openxmlformats.org/officeDocument/2006/relationships/image" Target="../media/image5.png"/><Relationship Id="rId2" Type="http://schemas.openxmlformats.org/officeDocument/2006/relationships/customXml" Target="../ink/ink65.xml"/><Relationship Id="rId16" Type="http://schemas.openxmlformats.org/officeDocument/2006/relationships/customXml" Target="../ink/ink72.xml"/><Relationship Id="rId20" Type="http://schemas.openxmlformats.org/officeDocument/2006/relationships/customXml" Target="../ink/ink74.xml"/><Relationship Id="rId29" Type="http://schemas.openxmlformats.org/officeDocument/2006/relationships/image" Target="../media/image29.png"/><Relationship Id="rId41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.xml"/><Relationship Id="rId11" Type="http://schemas.openxmlformats.org/officeDocument/2006/relationships/image" Target="../media/image7.png"/><Relationship Id="rId24" Type="http://schemas.openxmlformats.org/officeDocument/2006/relationships/customXml" Target="../ink/ink76.xml"/><Relationship Id="rId32" Type="http://schemas.openxmlformats.org/officeDocument/2006/relationships/customXml" Target="../ink/ink80.xml"/><Relationship Id="rId37" Type="http://schemas.openxmlformats.org/officeDocument/2006/relationships/image" Target="../media/image33.png"/><Relationship Id="rId40" Type="http://schemas.openxmlformats.org/officeDocument/2006/relationships/customXml" Target="../ink/ink84.xml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26.png"/><Relationship Id="rId28" Type="http://schemas.openxmlformats.org/officeDocument/2006/relationships/customXml" Target="../ink/ink78.xml"/><Relationship Id="rId36" Type="http://schemas.openxmlformats.org/officeDocument/2006/relationships/customXml" Target="../ink/ink82.xml"/><Relationship Id="rId10" Type="http://schemas.openxmlformats.org/officeDocument/2006/relationships/customXml" Target="../ink/ink69.xml"/><Relationship Id="rId19" Type="http://schemas.openxmlformats.org/officeDocument/2006/relationships/image" Target="../media/image14.png"/><Relationship Id="rId31" Type="http://schemas.openxmlformats.org/officeDocument/2006/relationships/image" Target="../media/image30.png"/><Relationship Id="rId4" Type="http://schemas.openxmlformats.org/officeDocument/2006/relationships/customXml" Target="../ink/ink66.xml"/><Relationship Id="rId9" Type="http://schemas.openxmlformats.org/officeDocument/2006/relationships/image" Target="../media/image6.png"/><Relationship Id="rId14" Type="http://schemas.openxmlformats.org/officeDocument/2006/relationships/customXml" Target="../ink/ink71.xml"/><Relationship Id="rId22" Type="http://schemas.openxmlformats.org/officeDocument/2006/relationships/customXml" Target="../ink/ink75.xml"/><Relationship Id="rId27" Type="http://schemas.openxmlformats.org/officeDocument/2006/relationships/image" Target="../media/image28.png"/><Relationship Id="rId30" Type="http://schemas.openxmlformats.org/officeDocument/2006/relationships/customXml" Target="../ink/ink79.xml"/><Relationship Id="rId35" Type="http://schemas.openxmlformats.org/officeDocument/2006/relationships/image" Target="../media/image32.png"/><Relationship Id="rId8" Type="http://schemas.openxmlformats.org/officeDocument/2006/relationships/customXml" Target="../ink/ink68.xml"/><Relationship Id="rId3" Type="http://schemas.openxmlformats.org/officeDocument/2006/relationships/image" Target="../media/image3.png"/><Relationship Id="rId12" Type="http://schemas.openxmlformats.org/officeDocument/2006/relationships/customXml" Target="../ink/ink70.xml"/><Relationship Id="rId17" Type="http://schemas.openxmlformats.org/officeDocument/2006/relationships/image" Target="../media/image13.png"/><Relationship Id="rId25" Type="http://schemas.openxmlformats.org/officeDocument/2006/relationships/image" Target="../media/image27.png"/><Relationship Id="rId33" Type="http://schemas.openxmlformats.org/officeDocument/2006/relationships/image" Target="../media/image31.png"/><Relationship Id="rId38" Type="http://schemas.openxmlformats.org/officeDocument/2006/relationships/customXml" Target="../ink/ink83.xml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4.png"/><Relationship Id="rId21" Type="http://schemas.openxmlformats.org/officeDocument/2006/relationships/image" Target="../media/image335.png"/><Relationship Id="rId42" Type="http://schemas.openxmlformats.org/officeDocument/2006/relationships/customXml" Target="../ink/ink2215.xml"/><Relationship Id="rId63" Type="http://schemas.openxmlformats.org/officeDocument/2006/relationships/image" Target="../media/image355.png"/><Relationship Id="rId84" Type="http://schemas.openxmlformats.org/officeDocument/2006/relationships/customXml" Target="../ink/ink2237.xml"/><Relationship Id="rId16" Type="http://schemas.openxmlformats.org/officeDocument/2006/relationships/customXml" Target="../ink/ink2202.xml"/><Relationship Id="rId107" Type="http://schemas.openxmlformats.org/officeDocument/2006/relationships/image" Target="../media/image379.png"/><Relationship Id="rId11" Type="http://schemas.openxmlformats.org/officeDocument/2006/relationships/image" Target="../media/image330.png"/><Relationship Id="rId32" Type="http://schemas.openxmlformats.org/officeDocument/2006/relationships/customXml" Target="../ink/ink2210.xml"/><Relationship Id="rId37" Type="http://schemas.openxmlformats.org/officeDocument/2006/relationships/image" Target="../media/image343.png"/><Relationship Id="rId53" Type="http://schemas.openxmlformats.org/officeDocument/2006/relationships/image" Target="../media/image2610.png"/><Relationship Id="rId58" Type="http://schemas.openxmlformats.org/officeDocument/2006/relationships/customXml" Target="../ink/ink2223.xml"/><Relationship Id="rId74" Type="http://schemas.openxmlformats.org/officeDocument/2006/relationships/customXml" Target="../ink/ink2232.xml"/><Relationship Id="rId79" Type="http://schemas.openxmlformats.org/officeDocument/2006/relationships/image" Target="../media/image365.png"/><Relationship Id="rId102" Type="http://schemas.openxmlformats.org/officeDocument/2006/relationships/customXml" Target="../ink/ink2246.xml"/><Relationship Id="rId123" Type="http://schemas.openxmlformats.org/officeDocument/2006/relationships/image" Target="../media/image387.png"/><Relationship Id="rId128" Type="http://schemas.openxmlformats.org/officeDocument/2006/relationships/customXml" Target="../ink/ink2259.xml"/><Relationship Id="rId5" Type="http://schemas.openxmlformats.org/officeDocument/2006/relationships/image" Target="../media/image327.png"/><Relationship Id="rId90" Type="http://schemas.openxmlformats.org/officeDocument/2006/relationships/customXml" Target="../ink/ink2240.xml"/><Relationship Id="rId95" Type="http://schemas.openxmlformats.org/officeDocument/2006/relationships/image" Target="../media/image373.png"/><Relationship Id="rId22" Type="http://schemas.openxmlformats.org/officeDocument/2006/relationships/customXml" Target="../ink/ink2205.xml"/><Relationship Id="rId27" Type="http://schemas.openxmlformats.org/officeDocument/2006/relationships/image" Target="../media/image338.png"/><Relationship Id="rId43" Type="http://schemas.openxmlformats.org/officeDocument/2006/relationships/image" Target="../media/image346.png"/><Relationship Id="rId48" Type="http://schemas.openxmlformats.org/officeDocument/2006/relationships/customXml" Target="../ink/ink2218.xml"/><Relationship Id="rId64" Type="http://schemas.openxmlformats.org/officeDocument/2006/relationships/customXml" Target="../ink/ink2226.xml"/><Relationship Id="rId69" Type="http://schemas.openxmlformats.org/officeDocument/2006/relationships/image" Target="../media/image358.png"/><Relationship Id="rId113" Type="http://schemas.openxmlformats.org/officeDocument/2006/relationships/image" Target="../media/image382.png"/><Relationship Id="rId118" Type="http://schemas.openxmlformats.org/officeDocument/2006/relationships/customXml" Target="../ink/ink2254.xml"/><Relationship Id="rId134" Type="http://schemas.openxmlformats.org/officeDocument/2006/relationships/customXml" Target="../ink/ink2262.xml"/><Relationship Id="rId80" Type="http://schemas.openxmlformats.org/officeDocument/2006/relationships/customXml" Target="../ink/ink2235.xml"/><Relationship Id="rId85" Type="http://schemas.openxmlformats.org/officeDocument/2006/relationships/image" Target="../media/image368.png"/><Relationship Id="rId12" Type="http://schemas.openxmlformats.org/officeDocument/2006/relationships/customXml" Target="../ink/ink2200.xml"/><Relationship Id="rId17" Type="http://schemas.openxmlformats.org/officeDocument/2006/relationships/image" Target="../media/image333.png"/><Relationship Id="rId33" Type="http://schemas.openxmlformats.org/officeDocument/2006/relationships/image" Target="../media/image341.png"/><Relationship Id="rId38" Type="http://schemas.openxmlformats.org/officeDocument/2006/relationships/customXml" Target="../ink/ink2213.xml"/><Relationship Id="rId59" Type="http://schemas.openxmlformats.org/officeDocument/2006/relationships/image" Target="../media/image353.png"/><Relationship Id="rId103" Type="http://schemas.openxmlformats.org/officeDocument/2006/relationships/image" Target="../media/image377.png"/><Relationship Id="rId108" Type="http://schemas.openxmlformats.org/officeDocument/2006/relationships/customXml" Target="../ink/ink2249.xml"/><Relationship Id="rId124" Type="http://schemas.openxmlformats.org/officeDocument/2006/relationships/customXml" Target="../ink/ink2257.xml"/><Relationship Id="rId129" Type="http://schemas.openxmlformats.org/officeDocument/2006/relationships/image" Target="../media/image390.png"/><Relationship Id="rId54" Type="http://schemas.openxmlformats.org/officeDocument/2006/relationships/customXml" Target="../ink/ink2221.xml"/><Relationship Id="rId70" Type="http://schemas.openxmlformats.org/officeDocument/2006/relationships/customXml" Target="../ink/ink2229.xml"/><Relationship Id="rId75" Type="http://schemas.openxmlformats.org/officeDocument/2006/relationships/image" Target="../media/image360.png"/><Relationship Id="rId91" Type="http://schemas.openxmlformats.org/officeDocument/2006/relationships/image" Target="../media/image371.png"/><Relationship Id="rId96" Type="http://schemas.openxmlformats.org/officeDocument/2006/relationships/customXml" Target="../ink/ink22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97.xml"/><Relationship Id="rId23" Type="http://schemas.openxmlformats.org/officeDocument/2006/relationships/image" Target="../media/image336.png"/><Relationship Id="rId28" Type="http://schemas.openxmlformats.org/officeDocument/2006/relationships/customXml" Target="../ink/ink2208.xml"/><Relationship Id="rId49" Type="http://schemas.openxmlformats.org/officeDocument/2006/relationships/image" Target="../media/image349.png"/><Relationship Id="rId114" Type="http://schemas.openxmlformats.org/officeDocument/2006/relationships/customXml" Target="../ink/ink2252.xml"/><Relationship Id="rId119" Type="http://schemas.openxmlformats.org/officeDocument/2006/relationships/image" Target="../media/image385.png"/><Relationship Id="rId44" Type="http://schemas.openxmlformats.org/officeDocument/2006/relationships/customXml" Target="../ink/ink2216.xml"/><Relationship Id="rId60" Type="http://schemas.openxmlformats.org/officeDocument/2006/relationships/customXml" Target="../ink/ink2224.xml"/><Relationship Id="rId65" Type="http://schemas.openxmlformats.org/officeDocument/2006/relationships/image" Target="../media/image356.png"/><Relationship Id="rId81" Type="http://schemas.openxmlformats.org/officeDocument/2006/relationships/image" Target="../media/image366.png"/><Relationship Id="rId86" Type="http://schemas.openxmlformats.org/officeDocument/2006/relationships/customXml" Target="../ink/ink2238.xml"/><Relationship Id="rId130" Type="http://schemas.openxmlformats.org/officeDocument/2006/relationships/customXml" Target="../ink/ink2260.xml"/><Relationship Id="rId135" Type="http://schemas.openxmlformats.org/officeDocument/2006/relationships/image" Target="../media/image393.png"/><Relationship Id="rId13" Type="http://schemas.openxmlformats.org/officeDocument/2006/relationships/image" Target="../media/image331.png"/><Relationship Id="rId18" Type="http://schemas.openxmlformats.org/officeDocument/2006/relationships/customXml" Target="../ink/ink2203.xml"/><Relationship Id="rId39" Type="http://schemas.openxmlformats.org/officeDocument/2006/relationships/image" Target="../media/image344.png"/><Relationship Id="rId109" Type="http://schemas.openxmlformats.org/officeDocument/2006/relationships/image" Target="../media/image380.png"/><Relationship Id="rId34" Type="http://schemas.openxmlformats.org/officeDocument/2006/relationships/customXml" Target="../ink/ink2211.xml"/><Relationship Id="rId50" Type="http://schemas.openxmlformats.org/officeDocument/2006/relationships/customXml" Target="../ink/ink2219.xml"/><Relationship Id="rId55" Type="http://schemas.openxmlformats.org/officeDocument/2006/relationships/image" Target="../media/image351.png"/><Relationship Id="rId76" Type="http://schemas.openxmlformats.org/officeDocument/2006/relationships/customXml" Target="../ink/ink2233.xml"/><Relationship Id="rId97" Type="http://schemas.openxmlformats.org/officeDocument/2006/relationships/image" Target="../media/image374.png"/><Relationship Id="rId104" Type="http://schemas.openxmlformats.org/officeDocument/2006/relationships/customXml" Target="../ink/ink2247.xml"/><Relationship Id="rId120" Type="http://schemas.openxmlformats.org/officeDocument/2006/relationships/customXml" Target="../ink/ink2255.xml"/><Relationship Id="rId125" Type="http://schemas.openxmlformats.org/officeDocument/2006/relationships/image" Target="../media/image388.png"/><Relationship Id="rId7" Type="http://schemas.openxmlformats.org/officeDocument/2006/relationships/image" Target="../media/image328.png"/><Relationship Id="rId71" Type="http://schemas.openxmlformats.org/officeDocument/2006/relationships/customXml" Target="../ink/ink2230.xml"/><Relationship Id="rId92" Type="http://schemas.openxmlformats.org/officeDocument/2006/relationships/customXml" Target="../ink/ink2241.xml"/><Relationship Id="rId2" Type="http://schemas.openxmlformats.org/officeDocument/2006/relationships/customXml" Target="../ink/ink2195.xml"/><Relationship Id="rId29" Type="http://schemas.openxmlformats.org/officeDocument/2006/relationships/image" Target="../media/image339.png"/><Relationship Id="rId24" Type="http://schemas.openxmlformats.org/officeDocument/2006/relationships/customXml" Target="../ink/ink2206.xml"/><Relationship Id="rId40" Type="http://schemas.openxmlformats.org/officeDocument/2006/relationships/customXml" Target="../ink/ink2214.xml"/><Relationship Id="rId45" Type="http://schemas.openxmlformats.org/officeDocument/2006/relationships/image" Target="../media/image347.png"/><Relationship Id="rId66" Type="http://schemas.openxmlformats.org/officeDocument/2006/relationships/customXml" Target="../ink/ink2227.xml"/><Relationship Id="rId87" Type="http://schemas.openxmlformats.org/officeDocument/2006/relationships/image" Target="../media/image369.png"/><Relationship Id="rId110" Type="http://schemas.openxmlformats.org/officeDocument/2006/relationships/customXml" Target="../ink/ink2250.xml"/><Relationship Id="rId115" Type="http://schemas.openxmlformats.org/officeDocument/2006/relationships/image" Target="../media/image383.png"/><Relationship Id="rId131" Type="http://schemas.openxmlformats.org/officeDocument/2006/relationships/image" Target="../media/image391.png"/><Relationship Id="rId136" Type="http://schemas.openxmlformats.org/officeDocument/2006/relationships/customXml" Target="../ink/ink2263.xml"/><Relationship Id="rId61" Type="http://schemas.openxmlformats.org/officeDocument/2006/relationships/image" Target="../media/image354.png"/><Relationship Id="rId82" Type="http://schemas.openxmlformats.org/officeDocument/2006/relationships/customXml" Target="../ink/ink2236.xml"/><Relationship Id="rId19" Type="http://schemas.openxmlformats.org/officeDocument/2006/relationships/image" Target="../media/image334.png"/><Relationship Id="rId14" Type="http://schemas.openxmlformats.org/officeDocument/2006/relationships/customXml" Target="../ink/ink2201.xml"/><Relationship Id="rId30" Type="http://schemas.openxmlformats.org/officeDocument/2006/relationships/customXml" Target="../ink/ink2209.xml"/><Relationship Id="rId35" Type="http://schemas.openxmlformats.org/officeDocument/2006/relationships/image" Target="../media/image342.png"/><Relationship Id="rId56" Type="http://schemas.openxmlformats.org/officeDocument/2006/relationships/customXml" Target="../ink/ink2222.xml"/><Relationship Id="rId77" Type="http://schemas.openxmlformats.org/officeDocument/2006/relationships/image" Target="../media/image361.png"/><Relationship Id="rId100" Type="http://schemas.openxmlformats.org/officeDocument/2006/relationships/customXml" Target="../ink/ink2245.xml"/><Relationship Id="rId105" Type="http://schemas.openxmlformats.org/officeDocument/2006/relationships/image" Target="../media/image378.png"/><Relationship Id="rId126" Type="http://schemas.openxmlformats.org/officeDocument/2006/relationships/customXml" Target="../ink/ink2258.xml"/><Relationship Id="rId8" Type="http://schemas.openxmlformats.org/officeDocument/2006/relationships/customXml" Target="../ink/ink2198.xml"/><Relationship Id="rId51" Type="http://schemas.openxmlformats.org/officeDocument/2006/relationships/image" Target="../media/image350.png"/><Relationship Id="rId72" Type="http://schemas.openxmlformats.org/officeDocument/2006/relationships/image" Target="../media/image359.png"/><Relationship Id="rId93" Type="http://schemas.openxmlformats.org/officeDocument/2006/relationships/image" Target="../media/image372.png"/><Relationship Id="rId98" Type="http://schemas.openxmlformats.org/officeDocument/2006/relationships/customXml" Target="../ink/ink2244.xml"/><Relationship Id="rId121" Type="http://schemas.openxmlformats.org/officeDocument/2006/relationships/image" Target="../media/image386.png"/><Relationship Id="rId3" Type="http://schemas.openxmlformats.org/officeDocument/2006/relationships/image" Target="../media/image273.png"/><Relationship Id="rId25" Type="http://schemas.openxmlformats.org/officeDocument/2006/relationships/image" Target="../media/image337.png"/><Relationship Id="rId46" Type="http://schemas.openxmlformats.org/officeDocument/2006/relationships/customXml" Target="../ink/ink2217.xml"/><Relationship Id="rId67" Type="http://schemas.openxmlformats.org/officeDocument/2006/relationships/image" Target="../media/image357.png"/><Relationship Id="rId116" Type="http://schemas.openxmlformats.org/officeDocument/2006/relationships/customXml" Target="../ink/ink2253.xml"/><Relationship Id="rId137" Type="http://schemas.openxmlformats.org/officeDocument/2006/relationships/image" Target="../media/image394.png"/><Relationship Id="rId20" Type="http://schemas.openxmlformats.org/officeDocument/2006/relationships/customXml" Target="../ink/ink2204.xml"/><Relationship Id="rId41" Type="http://schemas.openxmlformats.org/officeDocument/2006/relationships/image" Target="../media/image345.png"/><Relationship Id="rId62" Type="http://schemas.openxmlformats.org/officeDocument/2006/relationships/customXml" Target="../ink/ink2225.xml"/><Relationship Id="rId83" Type="http://schemas.openxmlformats.org/officeDocument/2006/relationships/image" Target="../media/image367.png"/><Relationship Id="rId88" Type="http://schemas.openxmlformats.org/officeDocument/2006/relationships/customXml" Target="../ink/ink2239.xml"/><Relationship Id="rId111" Type="http://schemas.openxmlformats.org/officeDocument/2006/relationships/image" Target="../media/image381.png"/><Relationship Id="rId132" Type="http://schemas.openxmlformats.org/officeDocument/2006/relationships/customXml" Target="../ink/ink2261.xml"/><Relationship Id="rId15" Type="http://schemas.openxmlformats.org/officeDocument/2006/relationships/image" Target="../media/image332.png"/><Relationship Id="rId36" Type="http://schemas.openxmlformats.org/officeDocument/2006/relationships/customXml" Target="../ink/ink2212.xml"/><Relationship Id="rId57" Type="http://schemas.openxmlformats.org/officeDocument/2006/relationships/image" Target="../media/image352.png"/><Relationship Id="rId106" Type="http://schemas.openxmlformats.org/officeDocument/2006/relationships/customXml" Target="../ink/ink2248.xml"/><Relationship Id="rId127" Type="http://schemas.openxmlformats.org/officeDocument/2006/relationships/image" Target="../media/image389.png"/><Relationship Id="rId10" Type="http://schemas.openxmlformats.org/officeDocument/2006/relationships/customXml" Target="../ink/ink2199.xml"/><Relationship Id="rId31" Type="http://schemas.openxmlformats.org/officeDocument/2006/relationships/image" Target="../media/image340.png"/><Relationship Id="rId52" Type="http://schemas.openxmlformats.org/officeDocument/2006/relationships/customXml" Target="../ink/ink2220.xml"/><Relationship Id="rId73" Type="http://schemas.openxmlformats.org/officeDocument/2006/relationships/customXml" Target="../ink/ink2231.xml"/><Relationship Id="rId78" Type="http://schemas.openxmlformats.org/officeDocument/2006/relationships/customXml" Target="../ink/ink2234.xml"/><Relationship Id="rId94" Type="http://schemas.openxmlformats.org/officeDocument/2006/relationships/customXml" Target="../ink/ink2242.xml"/><Relationship Id="rId99" Type="http://schemas.openxmlformats.org/officeDocument/2006/relationships/image" Target="../media/image375.png"/><Relationship Id="rId101" Type="http://schemas.openxmlformats.org/officeDocument/2006/relationships/image" Target="../media/image376.png"/><Relationship Id="rId122" Type="http://schemas.openxmlformats.org/officeDocument/2006/relationships/customXml" Target="../ink/ink2256.xml"/><Relationship Id="rId4" Type="http://schemas.openxmlformats.org/officeDocument/2006/relationships/customXml" Target="../ink/ink2196.xml"/><Relationship Id="rId9" Type="http://schemas.openxmlformats.org/officeDocument/2006/relationships/image" Target="../media/image329.png"/><Relationship Id="rId26" Type="http://schemas.openxmlformats.org/officeDocument/2006/relationships/customXml" Target="../ink/ink2207.xml"/><Relationship Id="rId47" Type="http://schemas.openxmlformats.org/officeDocument/2006/relationships/image" Target="../media/image348.png"/><Relationship Id="rId68" Type="http://schemas.openxmlformats.org/officeDocument/2006/relationships/customXml" Target="../ink/ink2228.xml"/><Relationship Id="rId89" Type="http://schemas.openxmlformats.org/officeDocument/2006/relationships/image" Target="../media/image370.png"/><Relationship Id="rId112" Type="http://schemas.openxmlformats.org/officeDocument/2006/relationships/customXml" Target="../ink/ink2251.xml"/><Relationship Id="rId133" Type="http://schemas.openxmlformats.org/officeDocument/2006/relationships/image" Target="../media/image392.png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4.png"/><Relationship Id="rId21" Type="http://schemas.openxmlformats.org/officeDocument/2006/relationships/image" Target="../media/image335.png"/><Relationship Id="rId42" Type="http://schemas.openxmlformats.org/officeDocument/2006/relationships/customXml" Target="../ink/ink2284.xml"/><Relationship Id="rId63" Type="http://schemas.openxmlformats.org/officeDocument/2006/relationships/image" Target="../media/image355.png"/><Relationship Id="rId84" Type="http://schemas.openxmlformats.org/officeDocument/2006/relationships/customXml" Target="../ink/ink2306.xml"/><Relationship Id="rId138" Type="http://schemas.openxmlformats.org/officeDocument/2006/relationships/customXml" Target="../ink/ink2333.xml"/><Relationship Id="rId16" Type="http://schemas.openxmlformats.org/officeDocument/2006/relationships/customXml" Target="../ink/ink2271.xml"/><Relationship Id="rId107" Type="http://schemas.openxmlformats.org/officeDocument/2006/relationships/image" Target="../media/image379.png"/><Relationship Id="rId11" Type="http://schemas.openxmlformats.org/officeDocument/2006/relationships/image" Target="../media/image330.png"/><Relationship Id="rId32" Type="http://schemas.openxmlformats.org/officeDocument/2006/relationships/customXml" Target="../ink/ink2279.xml"/><Relationship Id="rId37" Type="http://schemas.openxmlformats.org/officeDocument/2006/relationships/image" Target="../media/image343.png"/><Relationship Id="rId53" Type="http://schemas.openxmlformats.org/officeDocument/2006/relationships/image" Target="../media/image2610.png"/><Relationship Id="rId58" Type="http://schemas.openxmlformats.org/officeDocument/2006/relationships/customXml" Target="../ink/ink2292.xml"/><Relationship Id="rId74" Type="http://schemas.openxmlformats.org/officeDocument/2006/relationships/customXml" Target="../ink/ink2301.xml"/><Relationship Id="rId79" Type="http://schemas.openxmlformats.org/officeDocument/2006/relationships/image" Target="../media/image365.png"/><Relationship Id="rId102" Type="http://schemas.openxmlformats.org/officeDocument/2006/relationships/customXml" Target="../ink/ink2315.xml"/><Relationship Id="rId123" Type="http://schemas.openxmlformats.org/officeDocument/2006/relationships/image" Target="../media/image387.png"/><Relationship Id="rId128" Type="http://schemas.openxmlformats.org/officeDocument/2006/relationships/customXml" Target="../ink/ink2328.xml"/><Relationship Id="rId5" Type="http://schemas.openxmlformats.org/officeDocument/2006/relationships/image" Target="../media/image327.png"/><Relationship Id="rId90" Type="http://schemas.openxmlformats.org/officeDocument/2006/relationships/customXml" Target="../ink/ink2309.xml"/><Relationship Id="rId95" Type="http://schemas.openxmlformats.org/officeDocument/2006/relationships/image" Target="../media/image373.png"/><Relationship Id="rId22" Type="http://schemas.openxmlformats.org/officeDocument/2006/relationships/customXml" Target="../ink/ink2274.xml"/><Relationship Id="rId27" Type="http://schemas.openxmlformats.org/officeDocument/2006/relationships/image" Target="../media/image338.png"/><Relationship Id="rId43" Type="http://schemas.openxmlformats.org/officeDocument/2006/relationships/image" Target="../media/image346.png"/><Relationship Id="rId48" Type="http://schemas.openxmlformats.org/officeDocument/2006/relationships/customXml" Target="../ink/ink2287.xml"/><Relationship Id="rId64" Type="http://schemas.openxmlformats.org/officeDocument/2006/relationships/customXml" Target="../ink/ink2295.xml"/><Relationship Id="rId69" Type="http://schemas.openxmlformats.org/officeDocument/2006/relationships/image" Target="../media/image358.png"/><Relationship Id="rId113" Type="http://schemas.openxmlformats.org/officeDocument/2006/relationships/image" Target="../media/image382.png"/><Relationship Id="rId118" Type="http://schemas.openxmlformats.org/officeDocument/2006/relationships/customXml" Target="../ink/ink2323.xml"/><Relationship Id="rId134" Type="http://schemas.openxmlformats.org/officeDocument/2006/relationships/customXml" Target="../ink/ink2331.xml"/><Relationship Id="rId139" Type="http://schemas.openxmlformats.org/officeDocument/2006/relationships/image" Target="../media/image395.png"/><Relationship Id="rId80" Type="http://schemas.openxmlformats.org/officeDocument/2006/relationships/customXml" Target="../ink/ink2304.xml"/><Relationship Id="rId85" Type="http://schemas.openxmlformats.org/officeDocument/2006/relationships/image" Target="../media/image368.png"/><Relationship Id="rId12" Type="http://schemas.openxmlformats.org/officeDocument/2006/relationships/customXml" Target="../ink/ink2269.xml"/><Relationship Id="rId17" Type="http://schemas.openxmlformats.org/officeDocument/2006/relationships/image" Target="../media/image333.png"/><Relationship Id="rId33" Type="http://schemas.openxmlformats.org/officeDocument/2006/relationships/image" Target="../media/image341.png"/><Relationship Id="rId38" Type="http://schemas.openxmlformats.org/officeDocument/2006/relationships/customXml" Target="../ink/ink2282.xml"/><Relationship Id="rId59" Type="http://schemas.openxmlformats.org/officeDocument/2006/relationships/image" Target="../media/image353.png"/><Relationship Id="rId103" Type="http://schemas.openxmlformats.org/officeDocument/2006/relationships/image" Target="../media/image377.png"/><Relationship Id="rId108" Type="http://schemas.openxmlformats.org/officeDocument/2006/relationships/customXml" Target="../ink/ink2318.xml"/><Relationship Id="rId124" Type="http://schemas.openxmlformats.org/officeDocument/2006/relationships/customXml" Target="../ink/ink2326.xml"/><Relationship Id="rId129" Type="http://schemas.openxmlformats.org/officeDocument/2006/relationships/image" Target="../media/image390.png"/><Relationship Id="rId54" Type="http://schemas.openxmlformats.org/officeDocument/2006/relationships/customXml" Target="../ink/ink2290.xml"/><Relationship Id="rId70" Type="http://schemas.openxmlformats.org/officeDocument/2006/relationships/customXml" Target="../ink/ink2298.xml"/><Relationship Id="rId75" Type="http://schemas.openxmlformats.org/officeDocument/2006/relationships/image" Target="../media/image360.png"/><Relationship Id="rId91" Type="http://schemas.openxmlformats.org/officeDocument/2006/relationships/image" Target="../media/image371.png"/><Relationship Id="rId96" Type="http://schemas.openxmlformats.org/officeDocument/2006/relationships/customXml" Target="../ink/ink23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66.xml"/><Relationship Id="rId23" Type="http://schemas.openxmlformats.org/officeDocument/2006/relationships/image" Target="../media/image336.png"/><Relationship Id="rId28" Type="http://schemas.openxmlformats.org/officeDocument/2006/relationships/customXml" Target="../ink/ink2277.xml"/><Relationship Id="rId49" Type="http://schemas.openxmlformats.org/officeDocument/2006/relationships/image" Target="../media/image349.png"/><Relationship Id="rId114" Type="http://schemas.openxmlformats.org/officeDocument/2006/relationships/customXml" Target="../ink/ink2321.xml"/><Relationship Id="rId119" Type="http://schemas.openxmlformats.org/officeDocument/2006/relationships/image" Target="../media/image385.png"/><Relationship Id="rId44" Type="http://schemas.openxmlformats.org/officeDocument/2006/relationships/customXml" Target="../ink/ink2285.xml"/><Relationship Id="rId60" Type="http://schemas.openxmlformats.org/officeDocument/2006/relationships/customXml" Target="../ink/ink2293.xml"/><Relationship Id="rId65" Type="http://schemas.openxmlformats.org/officeDocument/2006/relationships/image" Target="../media/image356.png"/><Relationship Id="rId81" Type="http://schemas.openxmlformats.org/officeDocument/2006/relationships/image" Target="../media/image366.png"/><Relationship Id="rId86" Type="http://schemas.openxmlformats.org/officeDocument/2006/relationships/customXml" Target="../ink/ink2307.xml"/><Relationship Id="rId130" Type="http://schemas.openxmlformats.org/officeDocument/2006/relationships/customXml" Target="../ink/ink2329.xml"/><Relationship Id="rId135" Type="http://schemas.openxmlformats.org/officeDocument/2006/relationships/image" Target="../media/image393.png"/><Relationship Id="rId13" Type="http://schemas.openxmlformats.org/officeDocument/2006/relationships/image" Target="../media/image331.png"/><Relationship Id="rId18" Type="http://schemas.openxmlformats.org/officeDocument/2006/relationships/customXml" Target="../ink/ink2272.xml"/><Relationship Id="rId39" Type="http://schemas.openxmlformats.org/officeDocument/2006/relationships/image" Target="../media/image344.png"/><Relationship Id="rId109" Type="http://schemas.openxmlformats.org/officeDocument/2006/relationships/image" Target="../media/image380.png"/><Relationship Id="rId34" Type="http://schemas.openxmlformats.org/officeDocument/2006/relationships/customXml" Target="../ink/ink2280.xml"/><Relationship Id="rId50" Type="http://schemas.openxmlformats.org/officeDocument/2006/relationships/customXml" Target="../ink/ink2288.xml"/><Relationship Id="rId55" Type="http://schemas.openxmlformats.org/officeDocument/2006/relationships/image" Target="../media/image351.png"/><Relationship Id="rId76" Type="http://schemas.openxmlformats.org/officeDocument/2006/relationships/customXml" Target="../ink/ink2302.xml"/><Relationship Id="rId97" Type="http://schemas.openxmlformats.org/officeDocument/2006/relationships/image" Target="../media/image374.png"/><Relationship Id="rId104" Type="http://schemas.openxmlformats.org/officeDocument/2006/relationships/customXml" Target="../ink/ink2316.xml"/><Relationship Id="rId120" Type="http://schemas.openxmlformats.org/officeDocument/2006/relationships/customXml" Target="../ink/ink2324.xml"/><Relationship Id="rId125" Type="http://schemas.openxmlformats.org/officeDocument/2006/relationships/image" Target="../media/image388.png"/><Relationship Id="rId7" Type="http://schemas.openxmlformats.org/officeDocument/2006/relationships/image" Target="../media/image328.png"/><Relationship Id="rId71" Type="http://schemas.openxmlformats.org/officeDocument/2006/relationships/customXml" Target="../ink/ink2299.xml"/><Relationship Id="rId92" Type="http://schemas.openxmlformats.org/officeDocument/2006/relationships/customXml" Target="../ink/ink2310.xml"/><Relationship Id="rId2" Type="http://schemas.openxmlformats.org/officeDocument/2006/relationships/customXml" Target="../ink/ink2264.xml"/><Relationship Id="rId29" Type="http://schemas.openxmlformats.org/officeDocument/2006/relationships/image" Target="../media/image339.png"/><Relationship Id="rId24" Type="http://schemas.openxmlformats.org/officeDocument/2006/relationships/customXml" Target="../ink/ink2275.xml"/><Relationship Id="rId40" Type="http://schemas.openxmlformats.org/officeDocument/2006/relationships/customXml" Target="../ink/ink2283.xml"/><Relationship Id="rId45" Type="http://schemas.openxmlformats.org/officeDocument/2006/relationships/image" Target="../media/image347.png"/><Relationship Id="rId66" Type="http://schemas.openxmlformats.org/officeDocument/2006/relationships/customXml" Target="../ink/ink2296.xml"/><Relationship Id="rId87" Type="http://schemas.openxmlformats.org/officeDocument/2006/relationships/image" Target="../media/image369.png"/><Relationship Id="rId110" Type="http://schemas.openxmlformats.org/officeDocument/2006/relationships/customXml" Target="../ink/ink2319.xml"/><Relationship Id="rId115" Type="http://schemas.openxmlformats.org/officeDocument/2006/relationships/image" Target="../media/image383.png"/><Relationship Id="rId131" Type="http://schemas.openxmlformats.org/officeDocument/2006/relationships/image" Target="../media/image391.png"/><Relationship Id="rId136" Type="http://schemas.openxmlformats.org/officeDocument/2006/relationships/customXml" Target="../ink/ink2332.xml"/><Relationship Id="rId61" Type="http://schemas.openxmlformats.org/officeDocument/2006/relationships/image" Target="../media/image354.png"/><Relationship Id="rId82" Type="http://schemas.openxmlformats.org/officeDocument/2006/relationships/customXml" Target="../ink/ink2305.xml"/><Relationship Id="rId19" Type="http://schemas.openxmlformats.org/officeDocument/2006/relationships/image" Target="../media/image334.png"/><Relationship Id="rId14" Type="http://schemas.openxmlformats.org/officeDocument/2006/relationships/customXml" Target="../ink/ink2270.xml"/><Relationship Id="rId30" Type="http://schemas.openxmlformats.org/officeDocument/2006/relationships/customXml" Target="../ink/ink2278.xml"/><Relationship Id="rId35" Type="http://schemas.openxmlformats.org/officeDocument/2006/relationships/image" Target="../media/image342.png"/><Relationship Id="rId56" Type="http://schemas.openxmlformats.org/officeDocument/2006/relationships/customXml" Target="../ink/ink2291.xml"/><Relationship Id="rId77" Type="http://schemas.openxmlformats.org/officeDocument/2006/relationships/image" Target="../media/image361.png"/><Relationship Id="rId100" Type="http://schemas.openxmlformats.org/officeDocument/2006/relationships/customXml" Target="../ink/ink2314.xml"/><Relationship Id="rId105" Type="http://schemas.openxmlformats.org/officeDocument/2006/relationships/image" Target="../media/image378.png"/><Relationship Id="rId126" Type="http://schemas.openxmlformats.org/officeDocument/2006/relationships/customXml" Target="../ink/ink2327.xml"/><Relationship Id="rId8" Type="http://schemas.openxmlformats.org/officeDocument/2006/relationships/customXml" Target="../ink/ink2267.xml"/><Relationship Id="rId51" Type="http://schemas.openxmlformats.org/officeDocument/2006/relationships/image" Target="../media/image350.png"/><Relationship Id="rId72" Type="http://schemas.openxmlformats.org/officeDocument/2006/relationships/image" Target="../media/image359.png"/><Relationship Id="rId93" Type="http://schemas.openxmlformats.org/officeDocument/2006/relationships/image" Target="../media/image372.png"/><Relationship Id="rId98" Type="http://schemas.openxmlformats.org/officeDocument/2006/relationships/customXml" Target="../ink/ink2313.xml"/><Relationship Id="rId121" Type="http://schemas.openxmlformats.org/officeDocument/2006/relationships/image" Target="../media/image386.png"/><Relationship Id="rId3" Type="http://schemas.openxmlformats.org/officeDocument/2006/relationships/image" Target="../media/image273.png"/><Relationship Id="rId25" Type="http://schemas.openxmlformats.org/officeDocument/2006/relationships/image" Target="../media/image337.png"/><Relationship Id="rId46" Type="http://schemas.openxmlformats.org/officeDocument/2006/relationships/customXml" Target="../ink/ink2286.xml"/><Relationship Id="rId67" Type="http://schemas.openxmlformats.org/officeDocument/2006/relationships/image" Target="../media/image357.png"/><Relationship Id="rId116" Type="http://schemas.openxmlformats.org/officeDocument/2006/relationships/customXml" Target="../ink/ink2322.xml"/><Relationship Id="rId137" Type="http://schemas.openxmlformats.org/officeDocument/2006/relationships/image" Target="../media/image394.png"/><Relationship Id="rId20" Type="http://schemas.openxmlformats.org/officeDocument/2006/relationships/customXml" Target="../ink/ink2273.xml"/><Relationship Id="rId41" Type="http://schemas.openxmlformats.org/officeDocument/2006/relationships/image" Target="../media/image345.png"/><Relationship Id="rId62" Type="http://schemas.openxmlformats.org/officeDocument/2006/relationships/customXml" Target="../ink/ink2294.xml"/><Relationship Id="rId83" Type="http://schemas.openxmlformats.org/officeDocument/2006/relationships/image" Target="../media/image367.png"/><Relationship Id="rId88" Type="http://schemas.openxmlformats.org/officeDocument/2006/relationships/customXml" Target="../ink/ink2308.xml"/><Relationship Id="rId111" Type="http://schemas.openxmlformats.org/officeDocument/2006/relationships/image" Target="../media/image381.png"/><Relationship Id="rId132" Type="http://schemas.openxmlformats.org/officeDocument/2006/relationships/customXml" Target="../ink/ink2330.xml"/><Relationship Id="rId15" Type="http://schemas.openxmlformats.org/officeDocument/2006/relationships/image" Target="../media/image332.png"/><Relationship Id="rId36" Type="http://schemas.openxmlformats.org/officeDocument/2006/relationships/customXml" Target="../ink/ink2281.xml"/><Relationship Id="rId57" Type="http://schemas.openxmlformats.org/officeDocument/2006/relationships/image" Target="../media/image352.png"/><Relationship Id="rId106" Type="http://schemas.openxmlformats.org/officeDocument/2006/relationships/customXml" Target="../ink/ink2317.xml"/><Relationship Id="rId127" Type="http://schemas.openxmlformats.org/officeDocument/2006/relationships/image" Target="../media/image389.png"/><Relationship Id="rId10" Type="http://schemas.openxmlformats.org/officeDocument/2006/relationships/customXml" Target="../ink/ink2268.xml"/><Relationship Id="rId31" Type="http://schemas.openxmlformats.org/officeDocument/2006/relationships/image" Target="../media/image340.png"/><Relationship Id="rId52" Type="http://schemas.openxmlformats.org/officeDocument/2006/relationships/customXml" Target="../ink/ink2289.xml"/><Relationship Id="rId73" Type="http://schemas.openxmlformats.org/officeDocument/2006/relationships/customXml" Target="../ink/ink2300.xml"/><Relationship Id="rId78" Type="http://schemas.openxmlformats.org/officeDocument/2006/relationships/customXml" Target="../ink/ink2303.xml"/><Relationship Id="rId94" Type="http://schemas.openxmlformats.org/officeDocument/2006/relationships/customXml" Target="../ink/ink2311.xml"/><Relationship Id="rId99" Type="http://schemas.openxmlformats.org/officeDocument/2006/relationships/image" Target="../media/image375.png"/><Relationship Id="rId101" Type="http://schemas.openxmlformats.org/officeDocument/2006/relationships/image" Target="../media/image376.png"/><Relationship Id="rId122" Type="http://schemas.openxmlformats.org/officeDocument/2006/relationships/customXml" Target="../ink/ink2325.xml"/><Relationship Id="rId4" Type="http://schemas.openxmlformats.org/officeDocument/2006/relationships/customXml" Target="../ink/ink2265.xml"/><Relationship Id="rId9" Type="http://schemas.openxmlformats.org/officeDocument/2006/relationships/image" Target="../media/image329.png"/><Relationship Id="rId26" Type="http://schemas.openxmlformats.org/officeDocument/2006/relationships/customXml" Target="../ink/ink2276.xml"/><Relationship Id="rId47" Type="http://schemas.openxmlformats.org/officeDocument/2006/relationships/image" Target="../media/image348.png"/><Relationship Id="rId68" Type="http://schemas.openxmlformats.org/officeDocument/2006/relationships/customXml" Target="../ink/ink2297.xml"/><Relationship Id="rId89" Type="http://schemas.openxmlformats.org/officeDocument/2006/relationships/image" Target="../media/image370.png"/><Relationship Id="rId112" Type="http://schemas.openxmlformats.org/officeDocument/2006/relationships/customXml" Target="../ink/ink2320.xml"/><Relationship Id="rId133" Type="http://schemas.openxmlformats.org/officeDocument/2006/relationships/image" Target="../media/image392.png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4.png"/><Relationship Id="rId21" Type="http://schemas.openxmlformats.org/officeDocument/2006/relationships/image" Target="../media/image335.png"/><Relationship Id="rId42" Type="http://schemas.openxmlformats.org/officeDocument/2006/relationships/customXml" Target="../ink/ink2354.xml"/><Relationship Id="rId63" Type="http://schemas.openxmlformats.org/officeDocument/2006/relationships/image" Target="../media/image355.png"/><Relationship Id="rId84" Type="http://schemas.openxmlformats.org/officeDocument/2006/relationships/customXml" Target="../ink/ink2376.xml"/><Relationship Id="rId138" Type="http://schemas.openxmlformats.org/officeDocument/2006/relationships/customXml" Target="../ink/ink2403.xml"/><Relationship Id="rId107" Type="http://schemas.openxmlformats.org/officeDocument/2006/relationships/image" Target="../media/image379.png"/><Relationship Id="rId11" Type="http://schemas.openxmlformats.org/officeDocument/2006/relationships/image" Target="../media/image330.png"/><Relationship Id="rId32" Type="http://schemas.openxmlformats.org/officeDocument/2006/relationships/customXml" Target="../ink/ink2349.xml"/><Relationship Id="rId53" Type="http://schemas.openxmlformats.org/officeDocument/2006/relationships/image" Target="../media/image2610.png"/><Relationship Id="rId74" Type="http://schemas.openxmlformats.org/officeDocument/2006/relationships/customXml" Target="../ink/ink2371.xml"/><Relationship Id="rId128" Type="http://schemas.openxmlformats.org/officeDocument/2006/relationships/customXml" Target="../ink/ink2398.xml"/><Relationship Id="rId149" Type="http://schemas.openxmlformats.org/officeDocument/2006/relationships/image" Target="../media/image400.png"/><Relationship Id="rId5" Type="http://schemas.openxmlformats.org/officeDocument/2006/relationships/image" Target="../media/image327.png"/><Relationship Id="rId95" Type="http://schemas.openxmlformats.org/officeDocument/2006/relationships/image" Target="../media/image373.png"/><Relationship Id="rId22" Type="http://schemas.openxmlformats.org/officeDocument/2006/relationships/customXml" Target="../ink/ink2344.xml"/><Relationship Id="rId27" Type="http://schemas.openxmlformats.org/officeDocument/2006/relationships/image" Target="../media/image338.png"/><Relationship Id="rId43" Type="http://schemas.openxmlformats.org/officeDocument/2006/relationships/image" Target="../media/image346.png"/><Relationship Id="rId48" Type="http://schemas.openxmlformats.org/officeDocument/2006/relationships/customXml" Target="../ink/ink2357.xml"/><Relationship Id="rId64" Type="http://schemas.openxmlformats.org/officeDocument/2006/relationships/customXml" Target="../ink/ink2365.xml"/><Relationship Id="rId69" Type="http://schemas.openxmlformats.org/officeDocument/2006/relationships/image" Target="../media/image358.png"/><Relationship Id="rId113" Type="http://schemas.openxmlformats.org/officeDocument/2006/relationships/image" Target="../media/image382.png"/><Relationship Id="rId118" Type="http://schemas.openxmlformats.org/officeDocument/2006/relationships/customXml" Target="../ink/ink2393.xml"/><Relationship Id="rId134" Type="http://schemas.openxmlformats.org/officeDocument/2006/relationships/customXml" Target="../ink/ink2401.xml"/><Relationship Id="rId139" Type="http://schemas.openxmlformats.org/officeDocument/2006/relationships/image" Target="../media/image395.png"/><Relationship Id="rId80" Type="http://schemas.openxmlformats.org/officeDocument/2006/relationships/customXml" Target="../ink/ink2374.xml"/><Relationship Id="rId85" Type="http://schemas.openxmlformats.org/officeDocument/2006/relationships/image" Target="../media/image368.png"/><Relationship Id="rId150" Type="http://schemas.openxmlformats.org/officeDocument/2006/relationships/customXml" Target="../ink/ink2409.xml"/><Relationship Id="rId12" Type="http://schemas.openxmlformats.org/officeDocument/2006/relationships/customXml" Target="../ink/ink2339.xml"/><Relationship Id="rId17" Type="http://schemas.openxmlformats.org/officeDocument/2006/relationships/image" Target="../media/image333.png"/><Relationship Id="rId33" Type="http://schemas.openxmlformats.org/officeDocument/2006/relationships/image" Target="../media/image341.png"/><Relationship Id="rId38" Type="http://schemas.openxmlformats.org/officeDocument/2006/relationships/customXml" Target="../ink/ink2352.xml"/><Relationship Id="rId59" Type="http://schemas.openxmlformats.org/officeDocument/2006/relationships/image" Target="../media/image353.png"/><Relationship Id="rId103" Type="http://schemas.openxmlformats.org/officeDocument/2006/relationships/image" Target="../media/image377.png"/><Relationship Id="rId108" Type="http://schemas.openxmlformats.org/officeDocument/2006/relationships/customXml" Target="../ink/ink2388.xml"/><Relationship Id="rId124" Type="http://schemas.openxmlformats.org/officeDocument/2006/relationships/customXml" Target="../ink/ink2396.xml"/><Relationship Id="rId129" Type="http://schemas.openxmlformats.org/officeDocument/2006/relationships/image" Target="../media/image390.png"/><Relationship Id="rId54" Type="http://schemas.openxmlformats.org/officeDocument/2006/relationships/customXml" Target="../ink/ink2360.xml"/><Relationship Id="rId70" Type="http://schemas.openxmlformats.org/officeDocument/2006/relationships/customXml" Target="../ink/ink2368.xml"/><Relationship Id="rId75" Type="http://schemas.openxmlformats.org/officeDocument/2006/relationships/image" Target="../media/image360.png"/><Relationship Id="rId91" Type="http://schemas.openxmlformats.org/officeDocument/2006/relationships/image" Target="../media/image371.png"/><Relationship Id="rId96" Type="http://schemas.openxmlformats.org/officeDocument/2006/relationships/customXml" Target="../ink/ink2382.xml"/><Relationship Id="rId140" Type="http://schemas.openxmlformats.org/officeDocument/2006/relationships/customXml" Target="../ink/ink2404.xml"/><Relationship Id="rId145" Type="http://schemas.openxmlformats.org/officeDocument/2006/relationships/image" Target="../media/image39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6.xml"/><Relationship Id="rId23" Type="http://schemas.openxmlformats.org/officeDocument/2006/relationships/image" Target="../media/image336.png"/><Relationship Id="rId28" Type="http://schemas.openxmlformats.org/officeDocument/2006/relationships/customXml" Target="../ink/ink2347.xml"/><Relationship Id="rId49" Type="http://schemas.openxmlformats.org/officeDocument/2006/relationships/image" Target="../media/image349.png"/><Relationship Id="rId114" Type="http://schemas.openxmlformats.org/officeDocument/2006/relationships/customXml" Target="../ink/ink2391.xml"/><Relationship Id="rId119" Type="http://schemas.openxmlformats.org/officeDocument/2006/relationships/image" Target="../media/image385.png"/><Relationship Id="rId44" Type="http://schemas.openxmlformats.org/officeDocument/2006/relationships/customXml" Target="../ink/ink2355.xml"/><Relationship Id="rId60" Type="http://schemas.openxmlformats.org/officeDocument/2006/relationships/customXml" Target="../ink/ink2363.xml"/><Relationship Id="rId65" Type="http://schemas.openxmlformats.org/officeDocument/2006/relationships/image" Target="../media/image356.png"/><Relationship Id="rId81" Type="http://schemas.openxmlformats.org/officeDocument/2006/relationships/image" Target="../media/image366.png"/><Relationship Id="rId86" Type="http://schemas.openxmlformats.org/officeDocument/2006/relationships/customXml" Target="../ink/ink2377.xml"/><Relationship Id="rId130" Type="http://schemas.openxmlformats.org/officeDocument/2006/relationships/customXml" Target="../ink/ink2399.xml"/><Relationship Id="rId135" Type="http://schemas.openxmlformats.org/officeDocument/2006/relationships/image" Target="../media/image393.png"/><Relationship Id="rId151" Type="http://schemas.openxmlformats.org/officeDocument/2006/relationships/image" Target="../media/image401.png"/><Relationship Id="rId13" Type="http://schemas.openxmlformats.org/officeDocument/2006/relationships/image" Target="../media/image331.png"/><Relationship Id="rId18" Type="http://schemas.openxmlformats.org/officeDocument/2006/relationships/customXml" Target="../ink/ink2342.xml"/><Relationship Id="rId39" Type="http://schemas.openxmlformats.org/officeDocument/2006/relationships/image" Target="../media/image344.png"/><Relationship Id="rId109" Type="http://schemas.openxmlformats.org/officeDocument/2006/relationships/image" Target="../media/image380.png"/><Relationship Id="rId34" Type="http://schemas.openxmlformats.org/officeDocument/2006/relationships/customXml" Target="../ink/ink2350.xml"/><Relationship Id="rId50" Type="http://schemas.openxmlformats.org/officeDocument/2006/relationships/customXml" Target="../ink/ink2358.xml"/><Relationship Id="rId55" Type="http://schemas.openxmlformats.org/officeDocument/2006/relationships/image" Target="../media/image351.png"/><Relationship Id="rId76" Type="http://schemas.openxmlformats.org/officeDocument/2006/relationships/customXml" Target="../ink/ink2372.xml"/><Relationship Id="rId97" Type="http://schemas.openxmlformats.org/officeDocument/2006/relationships/image" Target="../media/image374.png"/><Relationship Id="rId104" Type="http://schemas.openxmlformats.org/officeDocument/2006/relationships/customXml" Target="../ink/ink2386.xml"/><Relationship Id="rId120" Type="http://schemas.openxmlformats.org/officeDocument/2006/relationships/customXml" Target="../ink/ink2394.xml"/><Relationship Id="rId125" Type="http://schemas.openxmlformats.org/officeDocument/2006/relationships/image" Target="../media/image388.png"/><Relationship Id="rId141" Type="http://schemas.openxmlformats.org/officeDocument/2006/relationships/image" Target="../media/image396.png"/><Relationship Id="rId146" Type="http://schemas.openxmlformats.org/officeDocument/2006/relationships/customXml" Target="../ink/ink2407.xml"/><Relationship Id="rId7" Type="http://schemas.openxmlformats.org/officeDocument/2006/relationships/image" Target="../media/image328.png"/><Relationship Id="rId71" Type="http://schemas.openxmlformats.org/officeDocument/2006/relationships/customXml" Target="../ink/ink2369.xml"/><Relationship Id="rId92" Type="http://schemas.openxmlformats.org/officeDocument/2006/relationships/customXml" Target="../ink/ink2380.xml"/><Relationship Id="rId2" Type="http://schemas.openxmlformats.org/officeDocument/2006/relationships/customXml" Target="../ink/ink2334.xml"/><Relationship Id="rId29" Type="http://schemas.openxmlformats.org/officeDocument/2006/relationships/image" Target="../media/image339.png"/><Relationship Id="rId24" Type="http://schemas.openxmlformats.org/officeDocument/2006/relationships/customXml" Target="../ink/ink2345.xml"/><Relationship Id="rId40" Type="http://schemas.openxmlformats.org/officeDocument/2006/relationships/customXml" Target="../ink/ink2353.xml"/><Relationship Id="rId45" Type="http://schemas.openxmlformats.org/officeDocument/2006/relationships/image" Target="../media/image347.png"/><Relationship Id="rId66" Type="http://schemas.openxmlformats.org/officeDocument/2006/relationships/customXml" Target="../ink/ink2366.xml"/><Relationship Id="rId87" Type="http://schemas.openxmlformats.org/officeDocument/2006/relationships/image" Target="../media/image369.png"/><Relationship Id="rId110" Type="http://schemas.openxmlformats.org/officeDocument/2006/relationships/customXml" Target="../ink/ink2389.xml"/><Relationship Id="rId115" Type="http://schemas.openxmlformats.org/officeDocument/2006/relationships/image" Target="../media/image383.png"/><Relationship Id="rId131" Type="http://schemas.openxmlformats.org/officeDocument/2006/relationships/image" Target="../media/image391.png"/><Relationship Id="rId136" Type="http://schemas.openxmlformats.org/officeDocument/2006/relationships/customXml" Target="../ink/ink2402.xml"/><Relationship Id="rId61" Type="http://schemas.openxmlformats.org/officeDocument/2006/relationships/image" Target="../media/image354.png"/><Relationship Id="rId82" Type="http://schemas.openxmlformats.org/officeDocument/2006/relationships/customXml" Target="../ink/ink2375.xml"/><Relationship Id="rId152" Type="http://schemas.openxmlformats.org/officeDocument/2006/relationships/customXml" Target="../ink/ink2410.xml"/><Relationship Id="rId19" Type="http://schemas.openxmlformats.org/officeDocument/2006/relationships/image" Target="../media/image334.png"/><Relationship Id="rId14" Type="http://schemas.openxmlformats.org/officeDocument/2006/relationships/customXml" Target="../ink/ink2340.xml"/><Relationship Id="rId30" Type="http://schemas.openxmlformats.org/officeDocument/2006/relationships/customXml" Target="../ink/ink2348.xml"/><Relationship Id="rId35" Type="http://schemas.openxmlformats.org/officeDocument/2006/relationships/image" Target="../media/image342.png"/><Relationship Id="rId56" Type="http://schemas.openxmlformats.org/officeDocument/2006/relationships/customXml" Target="../ink/ink2361.xml"/><Relationship Id="rId77" Type="http://schemas.openxmlformats.org/officeDocument/2006/relationships/image" Target="../media/image361.png"/><Relationship Id="rId100" Type="http://schemas.openxmlformats.org/officeDocument/2006/relationships/customXml" Target="../ink/ink2384.xml"/><Relationship Id="rId105" Type="http://schemas.openxmlformats.org/officeDocument/2006/relationships/image" Target="../media/image378.png"/><Relationship Id="rId126" Type="http://schemas.openxmlformats.org/officeDocument/2006/relationships/customXml" Target="../ink/ink2397.xml"/><Relationship Id="rId147" Type="http://schemas.openxmlformats.org/officeDocument/2006/relationships/image" Target="../media/image399.png"/><Relationship Id="rId8" Type="http://schemas.openxmlformats.org/officeDocument/2006/relationships/customXml" Target="../ink/ink2337.xml"/><Relationship Id="rId51" Type="http://schemas.openxmlformats.org/officeDocument/2006/relationships/image" Target="../media/image350.png"/><Relationship Id="rId72" Type="http://schemas.openxmlformats.org/officeDocument/2006/relationships/image" Target="../media/image359.png"/><Relationship Id="rId93" Type="http://schemas.openxmlformats.org/officeDocument/2006/relationships/image" Target="../media/image372.png"/><Relationship Id="rId98" Type="http://schemas.openxmlformats.org/officeDocument/2006/relationships/customXml" Target="../ink/ink2383.xml"/><Relationship Id="rId121" Type="http://schemas.openxmlformats.org/officeDocument/2006/relationships/image" Target="../media/image386.png"/><Relationship Id="rId142" Type="http://schemas.openxmlformats.org/officeDocument/2006/relationships/customXml" Target="../ink/ink2405.xml"/><Relationship Id="rId3" Type="http://schemas.openxmlformats.org/officeDocument/2006/relationships/image" Target="../media/image273.png"/><Relationship Id="rId25" Type="http://schemas.openxmlformats.org/officeDocument/2006/relationships/image" Target="../media/image337.png"/><Relationship Id="rId46" Type="http://schemas.openxmlformats.org/officeDocument/2006/relationships/customXml" Target="../ink/ink2356.xml"/><Relationship Id="rId67" Type="http://schemas.openxmlformats.org/officeDocument/2006/relationships/image" Target="../media/image357.png"/><Relationship Id="rId116" Type="http://schemas.openxmlformats.org/officeDocument/2006/relationships/customXml" Target="../ink/ink2392.xml"/><Relationship Id="rId137" Type="http://schemas.openxmlformats.org/officeDocument/2006/relationships/image" Target="../media/image394.png"/><Relationship Id="rId20" Type="http://schemas.openxmlformats.org/officeDocument/2006/relationships/customXml" Target="../ink/ink2343.xml"/><Relationship Id="rId41" Type="http://schemas.openxmlformats.org/officeDocument/2006/relationships/image" Target="../media/image345.png"/><Relationship Id="rId62" Type="http://schemas.openxmlformats.org/officeDocument/2006/relationships/customXml" Target="../ink/ink2364.xml"/><Relationship Id="rId83" Type="http://schemas.openxmlformats.org/officeDocument/2006/relationships/image" Target="../media/image367.png"/><Relationship Id="rId88" Type="http://schemas.openxmlformats.org/officeDocument/2006/relationships/customXml" Target="../ink/ink2378.xml"/><Relationship Id="rId111" Type="http://schemas.openxmlformats.org/officeDocument/2006/relationships/image" Target="../media/image381.png"/><Relationship Id="rId132" Type="http://schemas.openxmlformats.org/officeDocument/2006/relationships/customXml" Target="../ink/ink2400.xml"/><Relationship Id="rId153" Type="http://schemas.openxmlformats.org/officeDocument/2006/relationships/image" Target="../media/image402.png"/><Relationship Id="rId15" Type="http://schemas.openxmlformats.org/officeDocument/2006/relationships/image" Target="../media/image332.png"/><Relationship Id="rId36" Type="http://schemas.openxmlformats.org/officeDocument/2006/relationships/customXml" Target="../ink/ink2351.xml"/><Relationship Id="rId57" Type="http://schemas.openxmlformats.org/officeDocument/2006/relationships/image" Target="../media/image352.png"/><Relationship Id="rId106" Type="http://schemas.openxmlformats.org/officeDocument/2006/relationships/customXml" Target="../ink/ink2387.xml"/><Relationship Id="rId127" Type="http://schemas.openxmlformats.org/officeDocument/2006/relationships/image" Target="../media/image389.png"/><Relationship Id="rId10" Type="http://schemas.openxmlformats.org/officeDocument/2006/relationships/customXml" Target="../ink/ink2338.xml"/><Relationship Id="rId31" Type="http://schemas.openxmlformats.org/officeDocument/2006/relationships/image" Target="../media/image340.png"/><Relationship Id="rId52" Type="http://schemas.openxmlformats.org/officeDocument/2006/relationships/customXml" Target="../ink/ink2359.xml"/><Relationship Id="rId73" Type="http://schemas.openxmlformats.org/officeDocument/2006/relationships/customXml" Target="../ink/ink2370.xml"/><Relationship Id="rId78" Type="http://schemas.openxmlformats.org/officeDocument/2006/relationships/customXml" Target="../ink/ink2373.xml"/><Relationship Id="rId94" Type="http://schemas.openxmlformats.org/officeDocument/2006/relationships/customXml" Target="../ink/ink2381.xml"/><Relationship Id="rId99" Type="http://schemas.openxmlformats.org/officeDocument/2006/relationships/image" Target="../media/image375.png"/><Relationship Id="rId101" Type="http://schemas.openxmlformats.org/officeDocument/2006/relationships/image" Target="../media/image376.png"/><Relationship Id="rId122" Type="http://schemas.openxmlformats.org/officeDocument/2006/relationships/customXml" Target="../ink/ink2395.xml"/><Relationship Id="rId143" Type="http://schemas.openxmlformats.org/officeDocument/2006/relationships/image" Target="../media/image397.png"/><Relationship Id="rId148" Type="http://schemas.openxmlformats.org/officeDocument/2006/relationships/customXml" Target="../ink/ink2408.xml"/><Relationship Id="rId4" Type="http://schemas.openxmlformats.org/officeDocument/2006/relationships/customXml" Target="../ink/ink2335.xml"/><Relationship Id="rId9" Type="http://schemas.openxmlformats.org/officeDocument/2006/relationships/image" Target="../media/image329.png"/><Relationship Id="rId26" Type="http://schemas.openxmlformats.org/officeDocument/2006/relationships/customXml" Target="../ink/ink2346.xml"/><Relationship Id="rId47" Type="http://schemas.openxmlformats.org/officeDocument/2006/relationships/image" Target="../media/image348.png"/><Relationship Id="rId68" Type="http://schemas.openxmlformats.org/officeDocument/2006/relationships/customXml" Target="../ink/ink2367.xml"/><Relationship Id="rId89" Type="http://schemas.openxmlformats.org/officeDocument/2006/relationships/image" Target="../media/image370.png"/><Relationship Id="rId112" Type="http://schemas.openxmlformats.org/officeDocument/2006/relationships/customXml" Target="../ink/ink2390.xml"/><Relationship Id="rId133" Type="http://schemas.openxmlformats.org/officeDocument/2006/relationships/image" Target="../media/image392.png"/><Relationship Id="rId16" Type="http://schemas.openxmlformats.org/officeDocument/2006/relationships/customXml" Target="../ink/ink2341.xml"/><Relationship Id="rId37" Type="http://schemas.openxmlformats.org/officeDocument/2006/relationships/image" Target="../media/image343.png"/><Relationship Id="rId58" Type="http://schemas.openxmlformats.org/officeDocument/2006/relationships/customXml" Target="../ink/ink2362.xml"/><Relationship Id="rId79" Type="http://schemas.openxmlformats.org/officeDocument/2006/relationships/image" Target="../media/image365.png"/><Relationship Id="rId102" Type="http://schemas.openxmlformats.org/officeDocument/2006/relationships/customXml" Target="../ink/ink2385.xml"/><Relationship Id="rId123" Type="http://schemas.openxmlformats.org/officeDocument/2006/relationships/image" Target="../media/image387.png"/><Relationship Id="rId144" Type="http://schemas.openxmlformats.org/officeDocument/2006/relationships/customXml" Target="../ink/ink2406.xml"/><Relationship Id="rId90" Type="http://schemas.openxmlformats.org/officeDocument/2006/relationships/customXml" Target="../ink/ink2379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3.png"/><Relationship Id="rId2" Type="http://schemas.openxmlformats.org/officeDocument/2006/relationships/customXml" Target="../ink/ink2411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3.png"/><Relationship Id="rId2" Type="http://schemas.openxmlformats.org/officeDocument/2006/relationships/customXml" Target="../ink/ink24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4.png"/><Relationship Id="rId4" Type="http://schemas.openxmlformats.org/officeDocument/2006/relationships/customXml" Target="../ink/ink241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3.png"/><Relationship Id="rId7" Type="http://schemas.openxmlformats.org/officeDocument/2006/relationships/image" Target="../media/image404.png"/><Relationship Id="rId2" Type="http://schemas.openxmlformats.org/officeDocument/2006/relationships/customXml" Target="../ink/ink24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16.xml"/><Relationship Id="rId5" Type="http://schemas.openxmlformats.org/officeDocument/2006/relationships/image" Target="../media/image405.png"/><Relationship Id="rId4" Type="http://schemas.openxmlformats.org/officeDocument/2006/relationships/customXml" Target="../ink/ink2415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20.xml"/><Relationship Id="rId13" Type="http://schemas.openxmlformats.org/officeDocument/2006/relationships/image" Target="../media/image409.png"/><Relationship Id="rId3" Type="http://schemas.openxmlformats.org/officeDocument/2006/relationships/image" Target="../media/image404.png"/><Relationship Id="rId7" Type="http://schemas.openxmlformats.org/officeDocument/2006/relationships/image" Target="../media/image406.png"/><Relationship Id="rId12" Type="http://schemas.openxmlformats.org/officeDocument/2006/relationships/customXml" Target="../ink/ink2422.xml"/><Relationship Id="rId2" Type="http://schemas.openxmlformats.org/officeDocument/2006/relationships/customXml" Target="../ink/ink24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19.xml"/><Relationship Id="rId11" Type="http://schemas.openxmlformats.org/officeDocument/2006/relationships/image" Target="../media/image408.png"/><Relationship Id="rId5" Type="http://schemas.openxmlformats.org/officeDocument/2006/relationships/image" Target="../media/image403.png"/><Relationship Id="rId10" Type="http://schemas.openxmlformats.org/officeDocument/2006/relationships/customXml" Target="../ink/ink2421.xml"/><Relationship Id="rId4" Type="http://schemas.openxmlformats.org/officeDocument/2006/relationships/customXml" Target="../ink/ink2418.xml"/><Relationship Id="rId9" Type="http://schemas.openxmlformats.org/officeDocument/2006/relationships/image" Target="../media/image407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26.xml"/><Relationship Id="rId13" Type="http://schemas.openxmlformats.org/officeDocument/2006/relationships/image" Target="../media/image412.png"/><Relationship Id="rId18" Type="http://schemas.openxmlformats.org/officeDocument/2006/relationships/customXml" Target="../ink/ink2431.xml"/><Relationship Id="rId3" Type="http://schemas.openxmlformats.org/officeDocument/2006/relationships/image" Target="../media/image403.png"/><Relationship Id="rId21" Type="http://schemas.openxmlformats.org/officeDocument/2006/relationships/image" Target="../media/image404.png"/><Relationship Id="rId7" Type="http://schemas.openxmlformats.org/officeDocument/2006/relationships/image" Target="../media/image405.png"/><Relationship Id="rId12" Type="http://schemas.openxmlformats.org/officeDocument/2006/relationships/customXml" Target="../ink/ink2428.xml"/><Relationship Id="rId17" Type="http://schemas.openxmlformats.org/officeDocument/2006/relationships/image" Target="../media/image414.png"/><Relationship Id="rId2" Type="http://schemas.openxmlformats.org/officeDocument/2006/relationships/customXml" Target="../ink/ink2423.xml"/><Relationship Id="rId16" Type="http://schemas.openxmlformats.org/officeDocument/2006/relationships/customXml" Target="../ink/ink2430.xml"/><Relationship Id="rId20" Type="http://schemas.openxmlformats.org/officeDocument/2006/relationships/customXml" Target="../ink/ink24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5.xml"/><Relationship Id="rId11" Type="http://schemas.openxmlformats.org/officeDocument/2006/relationships/image" Target="../media/image411.png"/><Relationship Id="rId5" Type="http://schemas.openxmlformats.org/officeDocument/2006/relationships/image" Target="../media/image410.png"/><Relationship Id="rId15" Type="http://schemas.openxmlformats.org/officeDocument/2006/relationships/image" Target="../media/image413.png"/><Relationship Id="rId23" Type="http://schemas.openxmlformats.org/officeDocument/2006/relationships/image" Target="../media/image416.png"/><Relationship Id="rId10" Type="http://schemas.openxmlformats.org/officeDocument/2006/relationships/customXml" Target="../ink/ink2427.xml"/><Relationship Id="rId19" Type="http://schemas.openxmlformats.org/officeDocument/2006/relationships/image" Target="../media/image415.png"/><Relationship Id="rId4" Type="http://schemas.openxmlformats.org/officeDocument/2006/relationships/customXml" Target="../ink/ink2424.xml"/><Relationship Id="rId9" Type="http://schemas.openxmlformats.org/officeDocument/2006/relationships/image" Target="../media/image407.png"/><Relationship Id="rId14" Type="http://schemas.openxmlformats.org/officeDocument/2006/relationships/customXml" Target="../ink/ink2429.xml"/><Relationship Id="rId22" Type="http://schemas.openxmlformats.org/officeDocument/2006/relationships/customXml" Target="../ink/ink2433.xml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2.png"/><Relationship Id="rId18" Type="http://schemas.openxmlformats.org/officeDocument/2006/relationships/customXml" Target="../ink/ink2442.xml"/><Relationship Id="rId26" Type="http://schemas.openxmlformats.org/officeDocument/2006/relationships/customXml" Target="../ink/ink2446.xml"/><Relationship Id="rId3" Type="http://schemas.openxmlformats.org/officeDocument/2006/relationships/image" Target="../media/image403.png"/><Relationship Id="rId21" Type="http://schemas.openxmlformats.org/officeDocument/2006/relationships/image" Target="../media/image417.png"/><Relationship Id="rId7" Type="http://schemas.openxmlformats.org/officeDocument/2006/relationships/image" Target="../media/image405.png"/><Relationship Id="rId12" Type="http://schemas.openxmlformats.org/officeDocument/2006/relationships/customXml" Target="../ink/ink2439.xml"/><Relationship Id="rId17" Type="http://schemas.openxmlformats.org/officeDocument/2006/relationships/image" Target="../media/image414.png"/><Relationship Id="rId25" Type="http://schemas.openxmlformats.org/officeDocument/2006/relationships/image" Target="../media/image419.png"/><Relationship Id="rId33" Type="http://schemas.openxmlformats.org/officeDocument/2006/relationships/image" Target="../media/image416.png"/><Relationship Id="rId2" Type="http://schemas.openxmlformats.org/officeDocument/2006/relationships/customXml" Target="../ink/ink2434.xml"/><Relationship Id="rId16" Type="http://schemas.openxmlformats.org/officeDocument/2006/relationships/customXml" Target="../ink/ink2441.xml"/><Relationship Id="rId20" Type="http://schemas.openxmlformats.org/officeDocument/2006/relationships/customXml" Target="../ink/ink2443.xml"/><Relationship Id="rId29" Type="http://schemas.openxmlformats.org/officeDocument/2006/relationships/image" Target="../media/image4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6.xml"/><Relationship Id="rId11" Type="http://schemas.openxmlformats.org/officeDocument/2006/relationships/image" Target="../media/image411.png"/><Relationship Id="rId24" Type="http://schemas.openxmlformats.org/officeDocument/2006/relationships/customXml" Target="../ink/ink2445.xml"/><Relationship Id="rId32" Type="http://schemas.openxmlformats.org/officeDocument/2006/relationships/customXml" Target="../ink/ink2449.xml"/><Relationship Id="rId5" Type="http://schemas.openxmlformats.org/officeDocument/2006/relationships/image" Target="../media/image410.png"/><Relationship Id="rId15" Type="http://schemas.openxmlformats.org/officeDocument/2006/relationships/image" Target="../media/image413.png"/><Relationship Id="rId23" Type="http://schemas.openxmlformats.org/officeDocument/2006/relationships/image" Target="../media/image418.png"/><Relationship Id="rId28" Type="http://schemas.openxmlformats.org/officeDocument/2006/relationships/customXml" Target="../ink/ink2447.xml"/><Relationship Id="rId10" Type="http://schemas.openxmlformats.org/officeDocument/2006/relationships/customXml" Target="../ink/ink2438.xml"/><Relationship Id="rId19" Type="http://schemas.openxmlformats.org/officeDocument/2006/relationships/image" Target="../media/image415.png"/><Relationship Id="rId31" Type="http://schemas.openxmlformats.org/officeDocument/2006/relationships/image" Target="../media/image404.png"/><Relationship Id="rId4" Type="http://schemas.openxmlformats.org/officeDocument/2006/relationships/customXml" Target="../ink/ink2435.xml"/><Relationship Id="rId9" Type="http://schemas.openxmlformats.org/officeDocument/2006/relationships/image" Target="../media/image407.png"/><Relationship Id="rId14" Type="http://schemas.openxmlformats.org/officeDocument/2006/relationships/customXml" Target="../ink/ink2440.xml"/><Relationship Id="rId22" Type="http://schemas.openxmlformats.org/officeDocument/2006/relationships/customXml" Target="../ink/ink2444.xml"/><Relationship Id="rId27" Type="http://schemas.openxmlformats.org/officeDocument/2006/relationships/image" Target="../media/image420.png"/><Relationship Id="rId30" Type="http://schemas.openxmlformats.org/officeDocument/2006/relationships/customXml" Target="../ink/ink2448.xml"/><Relationship Id="rId8" Type="http://schemas.openxmlformats.org/officeDocument/2006/relationships/customXml" Target="../ink/ink2437.xml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3.png"/><Relationship Id="rId18" Type="http://schemas.openxmlformats.org/officeDocument/2006/relationships/customXml" Target="../ink/ink2458.xml"/><Relationship Id="rId26" Type="http://schemas.openxmlformats.org/officeDocument/2006/relationships/customXml" Target="../ink/ink2462.xml"/><Relationship Id="rId39" Type="http://schemas.openxmlformats.org/officeDocument/2006/relationships/image" Target="../media/image425.png"/><Relationship Id="rId21" Type="http://schemas.openxmlformats.org/officeDocument/2006/relationships/image" Target="../media/image418.png"/><Relationship Id="rId34" Type="http://schemas.openxmlformats.org/officeDocument/2006/relationships/customXml" Target="../ink/ink2466.xml"/><Relationship Id="rId42" Type="http://schemas.openxmlformats.org/officeDocument/2006/relationships/customXml" Target="../ink/ink2470.xml"/><Relationship Id="rId47" Type="http://schemas.openxmlformats.org/officeDocument/2006/relationships/image" Target="../media/image429.png"/><Relationship Id="rId7" Type="http://schemas.openxmlformats.org/officeDocument/2006/relationships/image" Target="../media/image407.png"/><Relationship Id="rId2" Type="http://schemas.openxmlformats.org/officeDocument/2006/relationships/customXml" Target="../ink/ink2450.xml"/><Relationship Id="rId16" Type="http://schemas.openxmlformats.org/officeDocument/2006/relationships/customXml" Target="../ink/ink2457.xml"/><Relationship Id="rId29" Type="http://schemas.openxmlformats.org/officeDocument/2006/relationships/image" Target="../media/image4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52.xml"/><Relationship Id="rId11" Type="http://schemas.openxmlformats.org/officeDocument/2006/relationships/image" Target="../media/image412.png"/><Relationship Id="rId24" Type="http://schemas.openxmlformats.org/officeDocument/2006/relationships/customXml" Target="../ink/ink2461.xml"/><Relationship Id="rId32" Type="http://schemas.openxmlformats.org/officeDocument/2006/relationships/customXml" Target="../ink/ink2465.xml"/><Relationship Id="rId37" Type="http://schemas.openxmlformats.org/officeDocument/2006/relationships/image" Target="../media/image424.png"/><Relationship Id="rId40" Type="http://schemas.openxmlformats.org/officeDocument/2006/relationships/customXml" Target="../ink/ink2469.xml"/><Relationship Id="rId45" Type="http://schemas.openxmlformats.org/officeDocument/2006/relationships/image" Target="../media/image428.png"/><Relationship Id="rId5" Type="http://schemas.openxmlformats.org/officeDocument/2006/relationships/image" Target="../media/image405.png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463.xml"/><Relationship Id="rId36" Type="http://schemas.openxmlformats.org/officeDocument/2006/relationships/customXml" Target="../ink/ink2467.xml"/><Relationship Id="rId10" Type="http://schemas.openxmlformats.org/officeDocument/2006/relationships/customXml" Target="../ink/ink2454.xml"/><Relationship Id="rId19" Type="http://schemas.openxmlformats.org/officeDocument/2006/relationships/image" Target="../media/image417.png"/><Relationship Id="rId31" Type="http://schemas.openxmlformats.org/officeDocument/2006/relationships/image" Target="../media/image423.png"/><Relationship Id="rId44" Type="http://schemas.openxmlformats.org/officeDocument/2006/relationships/customXml" Target="../ink/ink2471.xml"/><Relationship Id="rId4" Type="http://schemas.openxmlformats.org/officeDocument/2006/relationships/customXml" Target="../ink/ink2451.xml"/><Relationship Id="rId9" Type="http://schemas.openxmlformats.org/officeDocument/2006/relationships/image" Target="../media/image411.png"/><Relationship Id="rId14" Type="http://schemas.openxmlformats.org/officeDocument/2006/relationships/customXml" Target="../ink/ink2456.xml"/><Relationship Id="rId22" Type="http://schemas.openxmlformats.org/officeDocument/2006/relationships/customXml" Target="../ink/ink2460.xml"/><Relationship Id="rId27" Type="http://schemas.openxmlformats.org/officeDocument/2006/relationships/image" Target="../media/image421.png"/><Relationship Id="rId30" Type="http://schemas.openxmlformats.org/officeDocument/2006/relationships/customXml" Target="../ink/ink2464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8" Type="http://schemas.openxmlformats.org/officeDocument/2006/relationships/customXml" Target="../ink/ink2453.xml"/><Relationship Id="rId3" Type="http://schemas.openxmlformats.org/officeDocument/2006/relationships/image" Target="../media/image403.png"/><Relationship Id="rId12" Type="http://schemas.openxmlformats.org/officeDocument/2006/relationships/customXml" Target="../ink/ink2455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468.xml"/><Relationship Id="rId46" Type="http://schemas.openxmlformats.org/officeDocument/2006/relationships/customXml" Target="../ink/ink2472.xml"/><Relationship Id="rId20" Type="http://schemas.openxmlformats.org/officeDocument/2006/relationships/customXml" Target="../ink/ink2459.xml"/><Relationship Id="rId41" Type="http://schemas.openxmlformats.org/officeDocument/2006/relationships/image" Target="../media/image426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93.xml"/><Relationship Id="rId26" Type="http://schemas.openxmlformats.org/officeDocument/2006/relationships/customXml" Target="../ink/ink97.xml"/><Relationship Id="rId39" Type="http://schemas.openxmlformats.org/officeDocument/2006/relationships/image" Target="../media/image34.png"/><Relationship Id="rId21" Type="http://schemas.openxmlformats.org/officeDocument/2006/relationships/image" Target="../media/image15.png"/><Relationship Id="rId34" Type="http://schemas.openxmlformats.org/officeDocument/2006/relationships/customXml" Target="../ink/ink101.xml"/><Relationship Id="rId42" Type="http://schemas.openxmlformats.org/officeDocument/2006/relationships/customXml" Target="../ink/ink105.xml"/><Relationship Id="rId7" Type="http://schemas.openxmlformats.org/officeDocument/2006/relationships/image" Target="../media/image5.png"/><Relationship Id="rId2" Type="http://schemas.openxmlformats.org/officeDocument/2006/relationships/customXml" Target="../ink/ink85.xml"/><Relationship Id="rId16" Type="http://schemas.openxmlformats.org/officeDocument/2006/relationships/customXml" Target="../ink/ink92.xml"/><Relationship Id="rId20" Type="http://schemas.openxmlformats.org/officeDocument/2006/relationships/customXml" Target="../ink/ink94.xml"/><Relationship Id="rId29" Type="http://schemas.openxmlformats.org/officeDocument/2006/relationships/image" Target="../media/image29.png"/><Relationship Id="rId41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.xml"/><Relationship Id="rId11" Type="http://schemas.openxmlformats.org/officeDocument/2006/relationships/image" Target="../media/image7.png"/><Relationship Id="rId24" Type="http://schemas.openxmlformats.org/officeDocument/2006/relationships/customXml" Target="../ink/ink96.xml"/><Relationship Id="rId32" Type="http://schemas.openxmlformats.org/officeDocument/2006/relationships/customXml" Target="../ink/ink100.xml"/><Relationship Id="rId37" Type="http://schemas.openxmlformats.org/officeDocument/2006/relationships/image" Target="../media/image33.png"/><Relationship Id="rId40" Type="http://schemas.openxmlformats.org/officeDocument/2006/relationships/customXml" Target="../ink/ink104.xml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26.png"/><Relationship Id="rId28" Type="http://schemas.openxmlformats.org/officeDocument/2006/relationships/customXml" Target="../ink/ink98.xml"/><Relationship Id="rId36" Type="http://schemas.openxmlformats.org/officeDocument/2006/relationships/customXml" Target="../ink/ink102.xml"/><Relationship Id="rId10" Type="http://schemas.openxmlformats.org/officeDocument/2006/relationships/customXml" Target="../ink/ink89.xml"/><Relationship Id="rId19" Type="http://schemas.openxmlformats.org/officeDocument/2006/relationships/image" Target="../media/image14.png"/><Relationship Id="rId31" Type="http://schemas.openxmlformats.org/officeDocument/2006/relationships/image" Target="../media/image30.png"/><Relationship Id="rId4" Type="http://schemas.openxmlformats.org/officeDocument/2006/relationships/customXml" Target="../ink/ink86.xml"/><Relationship Id="rId9" Type="http://schemas.openxmlformats.org/officeDocument/2006/relationships/image" Target="../media/image6.png"/><Relationship Id="rId14" Type="http://schemas.openxmlformats.org/officeDocument/2006/relationships/customXml" Target="../ink/ink91.xml"/><Relationship Id="rId22" Type="http://schemas.openxmlformats.org/officeDocument/2006/relationships/customXml" Target="../ink/ink95.xml"/><Relationship Id="rId27" Type="http://schemas.openxmlformats.org/officeDocument/2006/relationships/image" Target="../media/image28.png"/><Relationship Id="rId30" Type="http://schemas.openxmlformats.org/officeDocument/2006/relationships/customXml" Target="../ink/ink99.xml"/><Relationship Id="rId35" Type="http://schemas.openxmlformats.org/officeDocument/2006/relationships/image" Target="../media/image32.png"/><Relationship Id="rId43" Type="http://schemas.openxmlformats.org/officeDocument/2006/relationships/image" Target="../media/image36.png"/><Relationship Id="rId8" Type="http://schemas.openxmlformats.org/officeDocument/2006/relationships/customXml" Target="../ink/ink88.xml"/><Relationship Id="rId3" Type="http://schemas.openxmlformats.org/officeDocument/2006/relationships/image" Target="../media/image3.png"/><Relationship Id="rId12" Type="http://schemas.openxmlformats.org/officeDocument/2006/relationships/customXml" Target="../ink/ink90.xml"/><Relationship Id="rId17" Type="http://schemas.openxmlformats.org/officeDocument/2006/relationships/image" Target="../media/image13.png"/><Relationship Id="rId25" Type="http://schemas.openxmlformats.org/officeDocument/2006/relationships/image" Target="../media/image27.png"/><Relationship Id="rId33" Type="http://schemas.openxmlformats.org/officeDocument/2006/relationships/image" Target="../media/image31.png"/><Relationship Id="rId38" Type="http://schemas.openxmlformats.org/officeDocument/2006/relationships/customXml" Target="../ink/ink103.xml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3.png"/><Relationship Id="rId18" Type="http://schemas.openxmlformats.org/officeDocument/2006/relationships/customXml" Target="../ink/ink2481.xml"/><Relationship Id="rId26" Type="http://schemas.openxmlformats.org/officeDocument/2006/relationships/customXml" Target="../ink/ink2485.xml"/><Relationship Id="rId39" Type="http://schemas.openxmlformats.org/officeDocument/2006/relationships/image" Target="../media/image425.png"/><Relationship Id="rId21" Type="http://schemas.openxmlformats.org/officeDocument/2006/relationships/image" Target="../media/image418.png"/><Relationship Id="rId34" Type="http://schemas.openxmlformats.org/officeDocument/2006/relationships/customXml" Target="../ink/ink2489.xml"/><Relationship Id="rId42" Type="http://schemas.openxmlformats.org/officeDocument/2006/relationships/customXml" Target="../ink/ink2493.xml"/><Relationship Id="rId47" Type="http://schemas.openxmlformats.org/officeDocument/2006/relationships/image" Target="../media/image429.png"/><Relationship Id="rId50" Type="http://schemas.openxmlformats.org/officeDocument/2006/relationships/customXml" Target="../ink/ink2497.xml"/><Relationship Id="rId7" Type="http://schemas.openxmlformats.org/officeDocument/2006/relationships/image" Target="../media/image407.png"/><Relationship Id="rId2" Type="http://schemas.openxmlformats.org/officeDocument/2006/relationships/customXml" Target="../ink/ink2473.xml"/><Relationship Id="rId16" Type="http://schemas.openxmlformats.org/officeDocument/2006/relationships/customXml" Target="../ink/ink2480.xml"/><Relationship Id="rId29" Type="http://schemas.openxmlformats.org/officeDocument/2006/relationships/image" Target="../media/image422.png"/><Relationship Id="rId11" Type="http://schemas.openxmlformats.org/officeDocument/2006/relationships/image" Target="../media/image412.png"/><Relationship Id="rId24" Type="http://schemas.openxmlformats.org/officeDocument/2006/relationships/customXml" Target="../ink/ink2484.xml"/><Relationship Id="rId32" Type="http://schemas.openxmlformats.org/officeDocument/2006/relationships/customXml" Target="../ink/ink2488.xml"/><Relationship Id="rId37" Type="http://schemas.openxmlformats.org/officeDocument/2006/relationships/image" Target="../media/image424.png"/><Relationship Id="rId40" Type="http://schemas.openxmlformats.org/officeDocument/2006/relationships/customXml" Target="../ink/ink2492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" Type="http://schemas.openxmlformats.org/officeDocument/2006/relationships/image" Target="../media/image405.png"/><Relationship Id="rId10" Type="http://schemas.openxmlformats.org/officeDocument/2006/relationships/customXml" Target="../ink/ink2477.xml"/><Relationship Id="rId19" Type="http://schemas.openxmlformats.org/officeDocument/2006/relationships/image" Target="../media/image417.png"/><Relationship Id="rId31" Type="http://schemas.openxmlformats.org/officeDocument/2006/relationships/image" Target="../media/image423.png"/><Relationship Id="rId44" Type="http://schemas.openxmlformats.org/officeDocument/2006/relationships/customXml" Target="../ink/ink2494.xml"/><Relationship Id="rId52" Type="http://schemas.openxmlformats.org/officeDocument/2006/relationships/customXml" Target="../ink/ink2498.xml"/><Relationship Id="rId4" Type="http://schemas.openxmlformats.org/officeDocument/2006/relationships/customXml" Target="../ink/ink2474.xml"/><Relationship Id="rId9" Type="http://schemas.openxmlformats.org/officeDocument/2006/relationships/image" Target="../media/image411.png"/><Relationship Id="rId14" Type="http://schemas.openxmlformats.org/officeDocument/2006/relationships/customXml" Target="../ink/ink2479.xml"/><Relationship Id="rId22" Type="http://schemas.openxmlformats.org/officeDocument/2006/relationships/customXml" Target="../ink/ink2483.xml"/><Relationship Id="rId27" Type="http://schemas.openxmlformats.org/officeDocument/2006/relationships/image" Target="../media/image421.png"/><Relationship Id="rId30" Type="http://schemas.openxmlformats.org/officeDocument/2006/relationships/customXml" Target="../ink/ink2487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2496.xml"/><Relationship Id="rId8" Type="http://schemas.openxmlformats.org/officeDocument/2006/relationships/customXml" Target="../ink/ink2476.xml"/><Relationship Id="rId51" Type="http://schemas.openxmlformats.org/officeDocument/2006/relationships/image" Target="../media/image431.png"/><Relationship Id="rId3" Type="http://schemas.openxmlformats.org/officeDocument/2006/relationships/image" Target="../media/image403.png"/><Relationship Id="rId12" Type="http://schemas.openxmlformats.org/officeDocument/2006/relationships/customXml" Target="../ink/ink2478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491.xml"/><Relationship Id="rId46" Type="http://schemas.openxmlformats.org/officeDocument/2006/relationships/customXml" Target="../ink/ink2495.xml"/><Relationship Id="rId20" Type="http://schemas.openxmlformats.org/officeDocument/2006/relationships/customXml" Target="../ink/ink2482.xml"/><Relationship Id="rId41" Type="http://schemas.openxmlformats.org/officeDocument/2006/relationships/image" Target="../media/image4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5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486.xml"/><Relationship Id="rId36" Type="http://schemas.openxmlformats.org/officeDocument/2006/relationships/customXml" Target="../ink/ink2490.xml"/><Relationship Id="rId49" Type="http://schemas.openxmlformats.org/officeDocument/2006/relationships/image" Target="../media/image430.png"/></Relationships>
</file>

<file path=ppt/slides/_rels/slide8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3.png"/><Relationship Id="rId18" Type="http://schemas.openxmlformats.org/officeDocument/2006/relationships/customXml" Target="../ink/ink2507.xml"/><Relationship Id="rId26" Type="http://schemas.openxmlformats.org/officeDocument/2006/relationships/customXml" Target="../ink/ink2511.xml"/><Relationship Id="rId39" Type="http://schemas.openxmlformats.org/officeDocument/2006/relationships/image" Target="../media/image425.png"/><Relationship Id="rId21" Type="http://schemas.openxmlformats.org/officeDocument/2006/relationships/image" Target="../media/image418.png"/><Relationship Id="rId34" Type="http://schemas.openxmlformats.org/officeDocument/2006/relationships/customXml" Target="../ink/ink2515.xml"/><Relationship Id="rId42" Type="http://schemas.openxmlformats.org/officeDocument/2006/relationships/customXml" Target="../ink/ink2519.xml"/><Relationship Id="rId47" Type="http://schemas.openxmlformats.org/officeDocument/2006/relationships/image" Target="../media/image429.png"/><Relationship Id="rId50" Type="http://schemas.openxmlformats.org/officeDocument/2006/relationships/customXml" Target="../ink/ink2523.xml"/><Relationship Id="rId55" Type="http://schemas.openxmlformats.org/officeDocument/2006/relationships/image" Target="../media/image433.png"/><Relationship Id="rId7" Type="http://schemas.openxmlformats.org/officeDocument/2006/relationships/image" Target="../media/image407.png"/><Relationship Id="rId2" Type="http://schemas.openxmlformats.org/officeDocument/2006/relationships/customXml" Target="../ink/ink2499.xml"/><Relationship Id="rId16" Type="http://schemas.openxmlformats.org/officeDocument/2006/relationships/customXml" Target="../ink/ink2506.xml"/><Relationship Id="rId29" Type="http://schemas.openxmlformats.org/officeDocument/2006/relationships/image" Target="../media/image422.png"/><Relationship Id="rId11" Type="http://schemas.openxmlformats.org/officeDocument/2006/relationships/image" Target="../media/image412.png"/><Relationship Id="rId24" Type="http://schemas.openxmlformats.org/officeDocument/2006/relationships/customXml" Target="../ink/ink2510.xml"/><Relationship Id="rId32" Type="http://schemas.openxmlformats.org/officeDocument/2006/relationships/customXml" Target="../ink/ink2514.xml"/><Relationship Id="rId37" Type="http://schemas.openxmlformats.org/officeDocument/2006/relationships/image" Target="../media/image424.png"/><Relationship Id="rId40" Type="http://schemas.openxmlformats.org/officeDocument/2006/relationships/customXml" Target="../ink/ink2518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" Type="http://schemas.openxmlformats.org/officeDocument/2006/relationships/image" Target="../media/image405.png"/><Relationship Id="rId10" Type="http://schemas.openxmlformats.org/officeDocument/2006/relationships/customXml" Target="../ink/ink2503.xml"/><Relationship Id="rId19" Type="http://schemas.openxmlformats.org/officeDocument/2006/relationships/image" Target="../media/image417.png"/><Relationship Id="rId31" Type="http://schemas.openxmlformats.org/officeDocument/2006/relationships/image" Target="../media/image423.png"/><Relationship Id="rId44" Type="http://schemas.openxmlformats.org/officeDocument/2006/relationships/customXml" Target="../ink/ink2520.xml"/><Relationship Id="rId52" Type="http://schemas.openxmlformats.org/officeDocument/2006/relationships/customXml" Target="../ink/ink2524.xml"/><Relationship Id="rId4" Type="http://schemas.openxmlformats.org/officeDocument/2006/relationships/customXml" Target="../ink/ink2500.xml"/><Relationship Id="rId9" Type="http://schemas.openxmlformats.org/officeDocument/2006/relationships/image" Target="../media/image411.png"/><Relationship Id="rId14" Type="http://schemas.openxmlformats.org/officeDocument/2006/relationships/customXml" Target="../ink/ink2505.xml"/><Relationship Id="rId22" Type="http://schemas.openxmlformats.org/officeDocument/2006/relationships/customXml" Target="../ink/ink2509.xml"/><Relationship Id="rId27" Type="http://schemas.openxmlformats.org/officeDocument/2006/relationships/image" Target="../media/image421.png"/><Relationship Id="rId30" Type="http://schemas.openxmlformats.org/officeDocument/2006/relationships/customXml" Target="../ink/ink2513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2522.xml"/><Relationship Id="rId8" Type="http://schemas.openxmlformats.org/officeDocument/2006/relationships/customXml" Target="../ink/ink2502.xml"/><Relationship Id="rId51" Type="http://schemas.openxmlformats.org/officeDocument/2006/relationships/image" Target="../media/image431.png"/><Relationship Id="rId3" Type="http://schemas.openxmlformats.org/officeDocument/2006/relationships/image" Target="../media/image403.png"/><Relationship Id="rId12" Type="http://schemas.openxmlformats.org/officeDocument/2006/relationships/customXml" Target="../ink/ink2504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517.xml"/><Relationship Id="rId46" Type="http://schemas.openxmlformats.org/officeDocument/2006/relationships/customXml" Target="../ink/ink2521.xml"/><Relationship Id="rId20" Type="http://schemas.openxmlformats.org/officeDocument/2006/relationships/customXml" Target="../ink/ink2508.xml"/><Relationship Id="rId41" Type="http://schemas.openxmlformats.org/officeDocument/2006/relationships/image" Target="../media/image426.png"/><Relationship Id="rId54" Type="http://schemas.openxmlformats.org/officeDocument/2006/relationships/customXml" Target="../ink/ink25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01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512.xml"/><Relationship Id="rId36" Type="http://schemas.openxmlformats.org/officeDocument/2006/relationships/customXml" Target="../ink/ink2516.xml"/><Relationship Id="rId49" Type="http://schemas.openxmlformats.org/officeDocument/2006/relationships/image" Target="../media/image430.png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38.xml"/><Relationship Id="rId21" Type="http://schemas.openxmlformats.org/officeDocument/2006/relationships/image" Target="../media/image418.png"/><Relationship Id="rId34" Type="http://schemas.openxmlformats.org/officeDocument/2006/relationships/customXml" Target="../ink/ink2542.xml"/><Relationship Id="rId42" Type="http://schemas.openxmlformats.org/officeDocument/2006/relationships/customXml" Target="../ink/ink2546.xml"/><Relationship Id="rId47" Type="http://schemas.openxmlformats.org/officeDocument/2006/relationships/image" Target="../media/image429.png"/><Relationship Id="rId50" Type="http://schemas.openxmlformats.org/officeDocument/2006/relationships/customXml" Target="../ink/ink2550.xml"/><Relationship Id="rId55" Type="http://schemas.openxmlformats.org/officeDocument/2006/relationships/image" Target="../media/image433.png"/><Relationship Id="rId63" Type="http://schemas.openxmlformats.org/officeDocument/2006/relationships/image" Target="../media/image437.png"/><Relationship Id="rId7" Type="http://schemas.openxmlformats.org/officeDocument/2006/relationships/image" Target="../media/image407.png"/><Relationship Id="rId2" Type="http://schemas.openxmlformats.org/officeDocument/2006/relationships/customXml" Target="../ink/ink2526.xml"/><Relationship Id="rId16" Type="http://schemas.openxmlformats.org/officeDocument/2006/relationships/customXml" Target="../ink/ink2533.xml"/><Relationship Id="rId29" Type="http://schemas.openxmlformats.org/officeDocument/2006/relationships/image" Target="../media/image422.png"/><Relationship Id="rId11" Type="http://schemas.openxmlformats.org/officeDocument/2006/relationships/image" Target="../media/image412.png"/><Relationship Id="rId24" Type="http://schemas.openxmlformats.org/officeDocument/2006/relationships/customXml" Target="../ink/ink2537.xml"/><Relationship Id="rId32" Type="http://schemas.openxmlformats.org/officeDocument/2006/relationships/customXml" Target="../ink/ink2541.xml"/><Relationship Id="rId37" Type="http://schemas.openxmlformats.org/officeDocument/2006/relationships/image" Target="../media/image424.png"/><Relationship Id="rId40" Type="http://schemas.openxmlformats.org/officeDocument/2006/relationships/customXml" Target="../ink/ink2545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8" Type="http://schemas.openxmlformats.org/officeDocument/2006/relationships/customXml" Target="../ink/ink2554.xml"/><Relationship Id="rId5" Type="http://schemas.openxmlformats.org/officeDocument/2006/relationships/image" Target="../media/image405.png"/><Relationship Id="rId61" Type="http://schemas.openxmlformats.org/officeDocument/2006/relationships/image" Target="../media/image436.png"/><Relationship Id="rId19" Type="http://schemas.openxmlformats.org/officeDocument/2006/relationships/image" Target="../media/image417.png"/><Relationship Id="rId14" Type="http://schemas.openxmlformats.org/officeDocument/2006/relationships/customXml" Target="../ink/ink2532.xml"/><Relationship Id="rId22" Type="http://schemas.openxmlformats.org/officeDocument/2006/relationships/customXml" Target="../ink/ink2536.xml"/><Relationship Id="rId27" Type="http://schemas.openxmlformats.org/officeDocument/2006/relationships/image" Target="../media/image421.png"/><Relationship Id="rId30" Type="http://schemas.openxmlformats.org/officeDocument/2006/relationships/customXml" Target="../ink/ink2540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2549.xml"/><Relationship Id="rId56" Type="http://schemas.openxmlformats.org/officeDocument/2006/relationships/customXml" Target="../ink/ink2553.xml"/><Relationship Id="rId64" Type="http://schemas.openxmlformats.org/officeDocument/2006/relationships/customXml" Target="../ink/ink2557.xml"/><Relationship Id="rId8" Type="http://schemas.openxmlformats.org/officeDocument/2006/relationships/customXml" Target="../ink/ink2529.xml"/><Relationship Id="rId51" Type="http://schemas.openxmlformats.org/officeDocument/2006/relationships/image" Target="../media/image431.png"/><Relationship Id="rId3" Type="http://schemas.openxmlformats.org/officeDocument/2006/relationships/image" Target="../media/image403.png"/><Relationship Id="rId12" Type="http://schemas.openxmlformats.org/officeDocument/2006/relationships/customXml" Target="../ink/ink2531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544.xml"/><Relationship Id="rId46" Type="http://schemas.openxmlformats.org/officeDocument/2006/relationships/customXml" Target="../ink/ink2548.xml"/><Relationship Id="rId59" Type="http://schemas.openxmlformats.org/officeDocument/2006/relationships/image" Target="../media/image435.png"/><Relationship Id="rId20" Type="http://schemas.openxmlformats.org/officeDocument/2006/relationships/customXml" Target="../ink/ink2535.xml"/><Relationship Id="rId41" Type="http://schemas.openxmlformats.org/officeDocument/2006/relationships/image" Target="../media/image426.png"/><Relationship Id="rId54" Type="http://schemas.openxmlformats.org/officeDocument/2006/relationships/customXml" Target="../ink/ink2552.xml"/><Relationship Id="rId62" Type="http://schemas.openxmlformats.org/officeDocument/2006/relationships/customXml" Target="../ink/ink25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28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539.xml"/><Relationship Id="rId36" Type="http://schemas.openxmlformats.org/officeDocument/2006/relationships/customXml" Target="../ink/ink2543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2530.xml"/><Relationship Id="rId31" Type="http://schemas.openxmlformats.org/officeDocument/2006/relationships/image" Target="../media/image423.png"/><Relationship Id="rId44" Type="http://schemas.openxmlformats.org/officeDocument/2006/relationships/customXml" Target="../ink/ink2547.xml"/><Relationship Id="rId52" Type="http://schemas.openxmlformats.org/officeDocument/2006/relationships/customXml" Target="../ink/ink2551.xml"/><Relationship Id="rId60" Type="http://schemas.openxmlformats.org/officeDocument/2006/relationships/customXml" Target="../ink/ink2555.xml"/><Relationship Id="rId65" Type="http://schemas.openxmlformats.org/officeDocument/2006/relationships/image" Target="../media/image438.png"/><Relationship Id="rId4" Type="http://schemas.openxmlformats.org/officeDocument/2006/relationships/customXml" Target="../ink/ink2527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2534.xml"/><Relationship Id="rId39" Type="http://schemas.openxmlformats.org/officeDocument/2006/relationships/image" Target="../media/image425.png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70.xml"/><Relationship Id="rId21" Type="http://schemas.openxmlformats.org/officeDocument/2006/relationships/image" Target="../media/image418.png"/><Relationship Id="rId42" Type="http://schemas.openxmlformats.org/officeDocument/2006/relationships/customXml" Target="../ink/ink2578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2591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2558.xml"/><Relationship Id="rId16" Type="http://schemas.openxmlformats.org/officeDocument/2006/relationships/customXml" Target="../ink/ink2565.xml"/><Relationship Id="rId29" Type="http://schemas.openxmlformats.org/officeDocument/2006/relationships/image" Target="../media/image422.png"/><Relationship Id="rId11" Type="http://schemas.openxmlformats.org/officeDocument/2006/relationships/image" Target="../media/image412.png"/><Relationship Id="rId24" Type="http://schemas.openxmlformats.org/officeDocument/2006/relationships/customXml" Target="../ink/ink2569.xml"/><Relationship Id="rId32" Type="http://schemas.openxmlformats.org/officeDocument/2006/relationships/customXml" Target="../ink/ink2573.xml"/><Relationship Id="rId37" Type="http://schemas.openxmlformats.org/officeDocument/2006/relationships/image" Target="../media/image424.png"/><Relationship Id="rId40" Type="http://schemas.openxmlformats.org/officeDocument/2006/relationships/customXml" Target="../ink/ink2577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8" Type="http://schemas.openxmlformats.org/officeDocument/2006/relationships/customXml" Target="../ink/ink2586.xml"/><Relationship Id="rId66" Type="http://schemas.openxmlformats.org/officeDocument/2006/relationships/customXml" Target="../ink/ink2590.xml"/><Relationship Id="rId5" Type="http://schemas.openxmlformats.org/officeDocument/2006/relationships/image" Target="../media/image405.png"/><Relationship Id="rId61" Type="http://schemas.openxmlformats.org/officeDocument/2006/relationships/image" Target="../media/image436.png"/><Relationship Id="rId19" Type="http://schemas.openxmlformats.org/officeDocument/2006/relationships/image" Target="../media/image417.png"/><Relationship Id="rId14" Type="http://schemas.openxmlformats.org/officeDocument/2006/relationships/customXml" Target="../ink/ink2564.xml"/><Relationship Id="rId22" Type="http://schemas.openxmlformats.org/officeDocument/2006/relationships/customXml" Target="../ink/ink2568.xml"/><Relationship Id="rId27" Type="http://schemas.openxmlformats.org/officeDocument/2006/relationships/image" Target="../media/image421.png"/><Relationship Id="rId30" Type="http://schemas.openxmlformats.org/officeDocument/2006/relationships/customXml" Target="../ink/ink2572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2581.xml"/><Relationship Id="rId56" Type="http://schemas.openxmlformats.org/officeDocument/2006/relationships/customXml" Target="../ink/ink2585.xml"/><Relationship Id="rId64" Type="http://schemas.openxmlformats.org/officeDocument/2006/relationships/customXml" Target="../ink/ink2589.xml"/><Relationship Id="rId69" Type="http://schemas.openxmlformats.org/officeDocument/2006/relationships/image" Target="../media/image440.png"/><Relationship Id="rId8" Type="http://schemas.openxmlformats.org/officeDocument/2006/relationships/customXml" Target="../ink/ink2561.xml"/><Relationship Id="rId51" Type="http://schemas.openxmlformats.org/officeDocument/2006/relationships/image" Target="../media/image431.png"/><Relationship Id="rId3" Type="http://schemas.openxmlformats.org/officeDocument/2006/relationships/image" Target="../media/image403.png"/><Relationship Id="rId12" Type="http://schemas.openxmlformats.org/officeDocument/2006/relationships/customXml" Target="../ink/ink2563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576.xml"/><Relationship Id="rId46" Type="http://schemas.openxmlformats.org/officeDocument/2006/relationships/customXml" Target="../ink/ink2580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2567.xml"/><Relationship Id="rId41" Type="http://schemas.openxmlformats.org/officeDocument/2006/relationships/image" Target="../media/image426.png"/><Relationship Id="rId54" Type="http://schemas.openxmlformats.org/officeDocument/2006/relationships/customXml" Target="../ink/ink2584.xml"/><Relationship Id="rId62" Type="http://schemas.openxmlformats.org/officeDocument/2006/relationships/customXml" Target="../ink/ink2588.xml"/><Relationship Id="rId70" Type="http://schemas.openxmlformats.org/officeDocument/2006/relationships/customXml" Target="../ink/ink25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0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571.xml"/><Relationship Id="rId36" Type="http://schemas.openxmlformats.org/officeDocument/2006/relationships/customXml" Target="../ink/ink2575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2562.xml"/><Relationship Id="rId31" Type="http://schemas.openxmlformats.org/officeDocument/2006/relationships/image" Target="../media/image423.png"/><Relationship Id="rId44" Type="http://schemas.openxmlformats.org/officeDocument/2006/relationships/customXml" Target="../ink/ink2579.xml"/><Relationship Id="rId52" Type="http://schemas.openxmlformats.org/officeDocument/2006/relationships/customXml" Target="../ink/ink2583.xml"/><Relationship Id="rId60" Type="http://schemas.openxmlformats.org/officeDocument/2006/relationships/customXml" Target="../ink/ink2587.xml"/><Relationship Id="rId65" Type="http://schemas.openxmlformats.org/officeDocument/2006/relationships/image" Target="../media/image438.png"/><Relationship Id="rId4" Type="http://schemas.openxmlformats.org/officeDocument/2006/relationships/customXml" Target="../ink/ink2559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2566.xml"/><Relationship Id="rId39" Type="http://schemas.openxmlformats.org/officeDocument/2006/relationships/image" Target="../media/image425.png"/><Relationship Id="rId34" Type="http://schemas.openxmlformats.org/officeDocument/2006/relationships/customXml" Target="../ink/ink2574.xml"/><Relationship Id="rId50" Type="http://schemas.openxmlformats.org/officeDocument/2006/relationships/customXml" Target="../ink/ink2582.xml"/><Relationship Id="rId55" Type="http://schemas.openxmlformats.org/officeDocument/2006/relationships/image" Target="../media/image433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05.xml"/><Relationship Id="rId21" Type="http://schemas.openxmlformats.org/officeDocument/2006/relationships/image" Target="../media/image418.png"/><Relationship Id="rId42" Type="http://schemas.openxmlformats.org/officeDocument/2006/relationships/customXml" Target="../ink/ink2613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2626.xml"/><Relationship Id="rId16" Type="http://schemas.openxmlformats.org/officeDocument/2006/relationships/customXml" Target="../ink/ink2600.xml"/><Relationship Id="rId11" Type="http://schemas.openxmlformats.org/officeDocument/2006/relationships/image" Target="../media/image412.png"/><Relationship Id="rId24" Type="http://schemas.openxmlformats.org/officeDocument/2006/relationships/customXml" Target="../ink/ink2604.xml"/><Relationship Id="rId32" Type="http://schemas.openxmlformats.org/officeDocument/2006/relationships/customXml" Target="../ink/ink2608.xml"/><Relationship Id="rId37" Type="http://schemas.openxmlformats.org/officeDocument/2006/relationships/image" Target="../media/image424.png"/><Relationship Id="rId40" Type="http://schemas.openxmlformats.org/officeDocument/2006/relationships/customXml" Target="../ink/ink2612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8" Type="http://schemas.openxmlformats.org/officeDocument/2006/relationships/customXml" Target="../ink/ink2621.xml"/><Relationship Id="rId66" Type="http://schemas.openxmlformats.org/officeDocument/2006/relationships/customXml" Target="../ink/ink2625.xml"/><Relationship Id="rId74" Type="http://schemas.openxmlformats.org/officeDocument/2006/relationships/customXml" Target="../ink/ink2629.xml"/><Relationship Id="rId5" Type="http://schemas.openxmlformats.org/officeDocument/2006/relationships/image" Target="../media/image405.png"/><Relationship Id="rId61" Type="http://schemas.openxmlformats.org/officeDocument/2006/relationships/image" Target="../media/image436.png"/><Relationship Id="rId19" Type="http://schemas.openxmlformats.org/officeDocument/2006/relationships/image" Target="../media/image417.png"/><Relationship Id="rId14" Type="http://schemas.openxmlformats.org/officeDocument/2006/relationships/customXml" Target="../ink/ink2599.xml"/><Relationship Id="rId22" Type="http://schemas.openxmlformats.org/officeDocument/2006/relationships/customXml" Target="../ink/ink2603.xml"/><Relationship Id="rId27" Type="http://schemas.openxmlformats.org/officeDocument/2006/relationships/image" Target="../media/image421.png"/><Relationship Id="rId30" Type="http://schemas.openxmlformats.org/officeDocument/2006/relationships/customXml" Target="../ink/ink2607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2616.xml"/><Relationship Id="rId56" Type="http://schemas.openxmlformats.org/officeDocument/2006/relationships/customXml" Target="../ink/ink2620.xml"/><Relationship Id="rId64" Type="http://schemas.openxmlformats.org/officeDocument/2006/relationships/customXml" Target="../ink/ink2624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2596.xml"/><Relationship Id="rId51" Type="http://schemas.openxmlformats.org/officeDocument/2006/relationships/image" Target="../media/image431.png"/><Relationship Id="rId72" Type="http://schemas.openxmlformats.org/officeDocument/2006/relationships/customXml" Target="../ink/ink2628.xml"/><Relationship Id="rId3" Type="http://schemas.openxmlformats.org/officeDocument/2006/relationships/image" Target="../media/image403.png"/><Relationship Id="rId12" Type="http://schemas.openxmlformats.org/officeDocument/2006/relationships/customXml" Target="../ink/ink2598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611.xml"/><Relationship Id="rId46" Type="http://schemas.openxmlformats.org/officeDocument/2006/relationships/customXml" Target="../ink/ink2615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2602.xml"/><Relationship Id="rId41" Type="http://schemas.openxmlformats.org/officeDocument/2006/relationships/image" Target="../media/image426.png"/><Relationship Id="rId54" Type="http://schemas.openxmlformats.org/officeDocument/2006/relationships/customXml" Target="../ink/ink2619.xml"/><Relationship Id="rId62" Type="http://schemas.openxmlformats.org/officeDocument/2006/relationships/customXml" Target="../ink/ink2623.xml"/><Relationship Id="rId70" Type="http://schemas.openxmlformats.org/officeDocument/2006/relationships/customXml" Target="../ink/ink2627.xml"/><Relationship Id="rId75" Type="http://schemas.openxmlformats.org/officeDocument/2006/relationships/image" Target="../media/image4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95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606.xml"/><Relationship Id="rId36" Type="http://schemas.openxmlformats.org/officeDocument/2006/relationships/customXml" Target="../ink/ink2610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2597.xml"/><Relationship Id="rId31" Type="http://schemas.openxmlformats.org/officeDocument/2006/relationships/image" Target="../media/image423.png"/><Relationship Id="rId44" Type="http://schemas.openxmlformats.org/officeDocument/2006/relationships/customXml" Target="../ink/ink2614.xml"/><Relationship Id="rId52" Type="http://schemas.openxmlformats.org/officeDocument/2006/relationships/customXml" Target="../ink/ink2618.xml"/><Relationship Id="rId60" Type="http://schemas.openxmlformats.org/officeDocument/2006/relationships/customXml" Target="../ink/ink2622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4" Type="http://schemas.openxmlformats.org/officeDocument/2006/relationships/customXml" Target="../ink/ink2594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2601.xml"/><Relationship Id="rId39" Type="http://schemas.openxmlformats.org/officeDocument/2006/relationships/image" Target="../media/image425.png"/><Relationship Id="rId34" Type="http://schemas.openxmlformats.org/officeDocument/2006/relationships/customXml" Target="../ink/ink2609.xml"/><Relationship Id="rId50" Type="http://schemas.openxmlformats.org/officeDocument/2006/relationships/customXml" Target="../ink/ink2617.xml"/><Relationship Id="rId55" Type="http://schemas.openxmlformats.org/officeDocument/2006/relationships/image" Target="../media/image433.png"/><Relationship Id="rId76" Type="http://schemas.openxmlformats.org/officeDocument/2006/relationships/customXml" Target="../ink/ink2630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2593.xml"/><Relationship Id="rId29" Type="http://schemas.openxmlformats.org/officeDocument/2006/relationships/image" Target="../media/image422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43.xml"/><Relationship Id="rId21" Type="http://schemas.openxmlformats.org/officeDocument/2006/relationships/image" Target="../media/image418.png"/><Relationship Id="rId42" Type="http://schemas.openxmlformats.org/officeDocument/2006/relationships/customXml" Target="../ink/ink2651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2664.xml"/><Relationship Id="rId16" Type="http://schemas.openxmlformats.org/officeDocument/2006/relationships/customXml" Target="../ink/ink2638.xml"/><Relationship Id="rId11" Type="http://schemas.openxmlformats.org/officeDocument/2006/relationships/image" Target="../media/image412.png"/><Relationship Id="rId24" Type="http://schemas.openxmlformats.org/officeDocument/2006/relationships/customXml" Target="../ink/ink2642.xml"/><Relationship Id="rId32" Type="http://schemas.openxmlformats.org/officeDocument/2006/relationships/customXml" Target="../ink/ink2646.xml"/><Relationship Id="rId37" Type="http://schemas.openxmlformats.org/officeDocument/2006/relationships/image" Target="../media/image424.png"/><Relationship Id="rId40" Type="http://schemas.openxmlformats.org/officeDocument/2006/relationships/customXml" Target="../ink/ink2650.xml"/><Relationship Id="rId45" Type="http://schemas.openxmlformats.org/officeDocument/2006/relationships/image" Target="../media/image428.png"/><Relationship Id="rId53" Type="http://schemas.openxmlformats.org/officeDocument/2006/relationships/image" Target="../media/image432.png"/><Relationship Id="rId58" Type="http://schemas.openxmlformats.org/officeDocument/2006/relationships/customXml" Target="../ink/ink2659.xml"/><Relationship Id="rId66" Type="http://schemas.openxmlformats.org/officeDocument/2006/relationships/customXml" Target="../ink/ink2663.xml"/><Relationship Id="rId74" Type="http://schemas.openxmlformats.org/officeDocument/2006/relationships/customXml" Target="../ink/ink2667.xml"/><Relationship Id="rId79" Type="http://schemas.openxmlformats.org/officeDocument/2006/relationships/image" Target="../media/image445.png"/><Relationship Id="rId5" Type="http://schemas.openxmlformats.org/officeDocument/2006/relationships/image" Target="../media/image405.png"/><Relationship Id="rId61" Type="http://schemas.openxmlformats.org/officeDocument/2006/relationships/image" Target="../media/image436.png"/><Relationship Id="rId19" Type="http://schemas.openxmlformats.org/officeDocument/2006/relationships/image" Target="../media/image417.png"/><Relationship Id="rId14" Type="http://schemas.openxmlformats.org/officeDocument/2006/relationships/customXml" Target="../ink/ink2637.xml"/><Relationship Id="rId22" Type="http://schemas.openxmlformats.org/officeDocument/2006/relationships/customXml" Target="../ink/ink2641.xml"/><Relationship Id="rId27" Type="http://schemas.openxmlformats.org/officeDocument/2006/relationships/image" Target="../media/image421.png"/><Relationship Id="rId30" Type="http://schemas.openxmlformats.org/officeDocument/2006/relationships/customXml" Target="../ink/ink2645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2654.xml"/><Relationship Id="rId56" Type="http://schemas.openxmlformats.org/officeDocument/2006/relationships/customXml" Target="../ink/ink2658.xml"/><Relationship Id="rId64" Type="http://schemas.openxmlformats.org/officeDocument/2006/relationships/customXml" Target="../ink/ink2662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2634.xml"/><Relationship Id="rId51" Type="http://schemas.openxmlformats.org/officeDocument/2006/relationships/image" Target="../media/image431.png"/><Relationship Id="rId72" Type="http://schemas.openxmlformats.org/officeDocument/2006/relationships/customXml" Target="../ink/ink2666.xml"/><Relationship Id="rId3" Type="http://schemas.openxmlformats.org/officeDocument/2006/relationships/image" Target="../media/image403.png"/><Relationship Id="rId12" Type="http://schemas.openxmlformats.org/officeDocument/2006/relationships/customXml" Target="../ink/ink2636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649.xml"/><Relationship Id="rId46" Type="http://schemas.openxmlformats.org/officeDocument/2006/relationships/customXml" Target="../ink/ink2653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2640.xml"/><Relationship Id="rId41" Type="http://schemas.openxmlformats.org/officeDocument/2006/relationships/image" Target="../media/image426.png"/><Relationship Id="rId54" Type="http://schemas.openxmlformats.org/officeDocument/2006/relationships/customXml" Target="../ink/ink2657.xml"/><Relationship Id="rId62" Type="http://schemas.openxmlformats.org/officeDocument/2006/relationships/customXml" Target="../ink/ink2661.xml"/><Relationship Id="rId70" Type="http://schemas.openxmlformats.org/officeDocument/2006/relationships/customXml" Target="../ink/ink2665.xml"/><Relationship Id="rId75" Type="http://schemas.openxmlformats.org/officeDocument/2006/relationships/image" Target="../media/image4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33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644.xml"/><Relationship Id="rId36" Type="http://schemas.openxmlformats.org/officeDocument/2006/relationships/customXml" Target="../ink/ink2648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2635.xml"/><Relationship Id="rId31" Type="http://schemas.openxmlformats.org/officeDocument/2006/relationships/image" Target="../media/image423.png"/><Relationship Id="rId44" Type="http://schemas.openxmlformats.org/officeDocument/2006/relationships/customXml" Target="../ink/ink2652.xml"/><Relationship Id="rId52" Type="http://schemas.openxmlformats.org/officeDocument/2006/relationships/customXml" Target="../ink/ink2656.xml"/><Relationship Id="rId60" Type="http://schemas.openxmlformats.org/officeDocument/2006/relationships/customXml" Target="../ink/ink2660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2669.xml"/><Relationship Id="rId4" Type="http://schemas.openxmlformats.org/officeDocument/2006/relationships/customXml" Target="../ink/ink2632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2639.xml"/><Relationship Id="rId39" Type="http://schemas.openxmlformats.org/officeDocument/2006/relationships/image" Target="../media/image425.png"/><Relationship Id="rId34" Type="http://schemas.openxmlformats.org/officeDocument/2006/relationships/customXml" Target="../ink/ink2647.xml"/><Relationship Id="rId50" Type="http://schemas.openxmlformats.org/officeDocument/2006/relationships/customXml" Target="../ink/ink2655.xml"/><Relationship Id="rId55" Type="http://schemas.openxmlformats.org/officeDocument/2006/relationships/image" Target="../media/image433.png"/><Relationship Id="rId76" Type="http://schemas.openxmlformats.org/officeDocument/2006/relationships/customXml" Target="../ink/ink2668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2631.xml"/><Relationship Id="rId29" Type="http://schemas.openxmlformats.org/officeDocument/2006/relationships/image" Target="../media/image422.png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82.xml"/><Relationship Id="rId21" Type="http://schemas.openxmlformats.org/officeDocument/2006/relationships/image" Target="../media/image418.png"/><Relationship Id="rId42" Type="http://schemas.openxmlformats.org/officeDocument/2006/relationships/customXml" Target="../ink/ink2690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2703.xml"/><Relationship Id="rId16" Type="http://schemas.openxmlformats.org/officeDocument/2006/relationships/customXml" Target="../ink/ink2677.xml"/><Relationship Id="rId11" Type="http://schemas.openxmlformats.org/officeDocument/2006/relationships/image" Target="../media/image412.png"/><Relationship Id="rId32" Type="http://schemas.openxmlformats.org/officeDocument/2006/relationships/customXml" Target="../ink/ink2685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2698.xml"/><Relationship Id="rId74" Type="http://schemas.openxmlformats.org/officeDocument/2006/relationships/customXml" Target="../ink/ink2706.xml"/><Relationship Id="rId79" Type="http://schemas.openxmlformats.org/officeDocument/2006/relationships/image" Target="../media/image445.png"/><Relationship Id="rId5" Type="http://schemas.openxmlformats.org/officeDocument/2006/relationships/image" Target="../media/image405.png"/><Relationship Id="rId61" Type="http://schemas.openxmlformats.org/officeDocument/2006/relationships/image" Target="../media/image436.png"/><Relationship Id="rId82" Type="http://schemas.openxmlformats.org/officeDocument/2006/relationships/customXml" Target="../ink/ink2710.xml"/><Relationship Id="rId19" Type="http://schemas.openxmlformats.org/officeDocument/2006/relationships/image" Target="../media/image417.png"/><Relationship Id="rId14" Type="http://schemas.openxmlformats.org/officeDocument/2006/relationships/customXml" Target="../ink/ink2676.xml"/><Relationship Id="rId22" Type="http://schemas.openxmlformats.org/officeDocument/2006/relationships/customXml" Target="../ink/ink2680.xml"/><Relationship Id="rId27" Type="http://schemas.openxmlformats.org/officeDocument/2006/relationships/image" Target="../media/image421.png"/><Relationship Id="rId30" Type="http://schemas.openxmlformats.org/officeDocument/2006/relationships/customXml" Target="../ink/ink2684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2693.xml"/><Relationship Id="rId56" Type="http://schemas.openxmlformats.org/officeDocument/2006/relationships/customXml" Target="../ink/ink2697.xml"/><Relationship Id="rId64" Type="http://schemas.openxmlformats.org/officeDocument/2006/relationships/customXml" Target="../ink/ink2701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2673.xml"/><Relationship Id="rId51" Type="http://schemas.openxmlformats.org/officeDocument/2006/relationships/image" Target="../media/image431.png"/><Relationship Id="rId72" Type="http://schemas.openxmlformats.org/officeDocument/2006/relationships/customXml" Target="../ink/ink2705.xml"/><Relationship Id="rId80" Type="http://schemas.openxmlformats.org/officeDocument/2006/relationships/customXml" Target="../ink/ink2709.xml"/><Relationship Id="rId3" Type="http://schemas.openxmlformats.org/officeDocument/2006/relationships/image" Target="../media/image403.png"/><Relationship Id="rId12" Type="http://schemas.openxmlformats.org/officeDocument/2006/relationships/customXml" Target="../ink/ink2675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688.xml"/><Relationship Id="rId46" Type="http://schemas.openxmlformats.org/officeDocument/2006/relationships/customXml" Target="../ink/ink2692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2679.xml"/><Relationship Id="rId41" Type="http://schemas.openxmlformats.org/officeDocument/2006/relationships/image" Target="../media/image426.png"/><Relationship Id="rId54" Type="http://schemas.openxmlformats.org/officeDocument/2006/relationships/customXml" Target="../ink/ink2696.xml"/><Relationship Id="rId62" Type="http://schemas.openxmlformats.org/officeDocument/2006/relationships/customXml" Target="../ink/ink2700.xml"/><Relationship Id="rId70" Type="http://schemas.openxmlformats.org/officeDocument/2006/relationships/customXml" Target="../ink/ink2704.xml"/><Relationship Id="rId75" Type="http://schemas.openxmlformats.org/officeDocument/2006/relationships/image" Target="../media/image443.png"/><Relationship Id="rId83" Type="http://schemas.openxmlformats.org/officeDocument/2006/relationships/image" Target="../media/image4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72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683.xml"/><Relationship Id="rId36" Type="http://schemas.openxmlformats.org/officeDocument/2006/relationships/customXml" Target="../ink/ink2687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2674.xml"/><Relationship Id="rId31" Type="http://schemas.openxmlformats.org/officeDocument/2006/relationships/image" Target="../media/image423.png"/><Relationship Id="rId44" Type="http://schemas.openxmlformats.org/officeDocument/2006/relationships/customXml" Target="../ink/ink2691.xml"/><Relationship Id="rId52" Type="http://schemas.openxmlformats.org/officeDocument/2006/relationships/customXml" Target="../ink/ink2695.xml"/><Relationship Id="rId60" Type="http://schemas.openxmlformats.org/officeDocument/2006/relationships/customXml" Target="../ink/ink2699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2708.xml"/><Relationship Id="rId81" Type="http://schemas.openxmlformats.org/officeDocument/2006/relationships/image" Target="../media/image446.png"/><Relationship Id="rId4" Type="http://schemas.openxmlformats.org/officeDocument/2006/relationships/customXml" Target="../ink/ink2671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2678.xml"/><Relationship Id="rId39" Type="http://schemas.openxmlformats.org/officeDocument/2006/relationships/image" Target="../media/image425.png"/><Relationship Id="rId34" Type="http://schemas.openxmlformats.org/officeDocument/2006/relationships/customXml" Target="../ink/ink2686.xml"/><Relationship Id="rId50" Type="http://schemas.openxmlformats.org/officeDocument/2006/relationships/customXml" Target="../ink/ink2694.xml"/><Relationship Id="rId55" Type="http://schemas.openxmlformats.org/officeDocument/2006/relationships/image" Target="../media/image433.png"/><Relationship Id="rId76" Type="http://schemas.openxmlformats.org/officeDocument/2006/relationships/customXml" Target="../ink/ink2707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2670.xml"/><Relationship Id="rId29" Type="http://schemas.openxmlformats.org/officeDocument/2006/relationships/image" Target="../media/image422.png"/><Relationship Id="rId24" Type="http://schemas.openxmlformats.org/officeDocument/2006/relationships/customXml" Target="../ink/ink2681.xml"/><Relationship Id="rId40" Type="http://schemas.openxmlformats.org/officeDocument/2006/relationships/customXml" Target="../ink/ink2689.xml"/><Relationship Id="rId45" Type="http://schemas.openxmlformats.org/officeDocument/2006/relationships/image" Target="../media/image428.png"/><Relationship Id="rId66" Type="http://schemas.openxmlformats.org/officeDocument/2006/relationships/customXml" Target="../ink/ink2702.xml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23.xml"/><Relationship Id="rId21" Type="http://schemas.openxmlformats.org/officeDocument/2006/relationships/image" Target="../media/image418.png"/><Relationship Id="rId42" Type="http://schemas.openxmlformats.org/officeDocument/2006/relationships/customXml" Target="../ink/ink2731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2744.xml"/><Relationship Id="rId84" Type="http://schemas.openxmlformats.org/officeDocument/2006/relationships/customXml" Target="../ink/ink2752.xml"/><Relationship Id="rId16" Type="http://schemas.openxmlformats.org/officeDocument/2006/relationships/customXml" Target="../ink/ink2718.xml"/><Relationship Id="rId11" Type="http://schemas.openxmlformats.org/officeDocument/2006/relationships/image" Target="../media/image412.png"/><Relationship Id="rId32" Type="http://schemas.openxmlformats.org/officeDocument/2006/relationships/customXml" Target="../ink/ink2726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2739.xml"/><Relationship Id="rId74" Type="http://schemas.openxmlformats.org/officeDocument/2006/relationships/customXml" Target="../ink/ink2747.xml"/><Relationship Id="rId79" Type="http://schemas.openxmlformats.org/officeDocument/2006/relationships/image" Target="../media/image445.png"/><Relationship Id="rId5" Type="http://schemas.openxmlformats.org/officeDocument/2006/relationships/image" Target="../media/image405.png"/><Relationship Id="rId19" Type="http://schemas.openxmlformats.org/officeDocument/2006/relationships/image" Target="../media/image417.png"/><Relationship Id="rId14" Type="http://schemas.openxmlformats.org/officeDocument/2006/relationships/customXml" Target="../ink/ink2717.xml"/><Relationship Id="rId22" Type="http://schemas.openxmlformats.org/officeDocument/2006/relationships/customXml" Target="../ink/ink2721.xml"/><Relationship Id="rId27" Type="http://schemas.openxmlformats.org/officeDocument/2006/relationships/image" Target="../media/image421.png"/><Relationship Id="rId30" Type="http://schemas.openxmlformats.org/officeDocument/2006/relationships/customXml" Target="../ink/ink2725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2734.xml"/><Relationship Id="rId56" Type="http://schemas.openxmlformats.org/officeDocument/2006/relationships/customXml" Target="../ink/ink2738.xml"/><Relationship Id="rId64" Type="http://schemas.openxmlformats.org/officeDocument/2006/relationships/customXml" Target="../ink/ink2742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2714.xml"/><Relationship Id="rId51" Type="http://schemas.openxmlformats.org/officeDocument/2006/relationships/image" Target="../media/image431.png"/><Relationship Id="rId72" Type="http://schemas.openxmlformats.org/officeDocument/2006/relationships/customXml" Target="../ink/ink2746.xml"/><Relationship Id="rId80" Type="http://schemas.openxmlformats.org/officeDocument/2006/relationships/customXml" Target="../ink/ink2750.xml"/><Relationship Id="rId85" Type="http://schemas.openxmlformats.org/officeDocument/2006/relationships/image" Target="../media/image448.png"/><Relationship Id="rId3" Type="http://schemas.openxmlformats.org/officeDocument/2006/relationships/image" Target="../media/image403.png"/><Relationship Id="rId12" Type="http://schemas.openxmlformats.org/officeDocument/2006/relationships/customXml" Target="../ink/ink2716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729.xml"/><Relationship Id="rId46" Type="http://schemas.openxmlformats.org/officeDocument/2006/relationships/customXml" Target="../ink/ink2733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2720.xml"/><Relationship Id="rId41" Type="http://schemas.openxmlformats.org/officeDocument/2006/relationships/image" Target="../media/image426.png"/><Relationship Id="rId54" Type="http://schemas.openxmlformats.org/officeDocument/2006/relationships/customXml" Target="../ink/ink2737.xml"/><Relationship Id="rId62" Type="http://schemas.openxmlformats.org/officeDocument/2006/relationships/customXml" Target="../ink/ink2741.xml"/><Relationship Id="rId70" Type="http://schemas.openxmlformats.org/officeDocument/2006/relationships/customXml" Target="../ink/ink2745.xml"/><Relationship Id="rId75" Type="http://schemas.openxmlformats.org/officeDocument/2006/relationships/image" Target="../media/image443.png"/><Relationship Id="rId83" Type="http://schemas.openxmlformats.org/officeDocument/2006/relationships/image" Target="../media/image4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3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724.xml"/><Relationship Id="rId36" Type="http://schemas.openxmlformats.org/officeDocument/2006/relationships/customXml" Target="../ink/ink2728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2715.xml"/><Relationship Id="rId31" Type="http://schemas.openxmlformats.org/officeDocument/2006/relationships/image" Target="../media/image423.png"/><Relationship Id="rId44" Type="http://schemas.openxmlformats.org/officeDocument/2006/relationships/customXml" Target="../ink/ink2732.xml"/><Relationship Id="rId52" Type="http://schemas.openxmlformats.org/officeDocument/2006/relationships/customXml" Target="../ink/ink2736.xml"/><Relationship Id="rId60" Type="http://schemas.openxmlformats.org/officeDocument/2006/relationships/customXml" Target="../ink/ink2740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2749.xml"/><Relationship Id="rId81" Type="http://schemas.openxmlformats.org/officeDocument/2006/relationships/image" Target="../media/image446.png"/><Relationship Id="rId4" Type="http://schemas.openxmlformats.org/officeDocument/2006/relationships/customXml" Target="../ink/ink2712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2719.xml"/><Relationship Id="rId39" Type="http://schemas.openxmlformats.org/officeDocument/2006/relationships/image" Target="../media/image425.png"/><Relationship Id="rId34" Type="http://schemas.openxmlformats.org/officeDocument/2006/relationships/customXml" Target="../ink/ink2727.xml"/><Relationship Id="rId50" Type="http://schemas.openxmlformats.org/officeDocument/2006/relationships/customXml" Target="../ink/ink2735.xml"/><Relationship Id="rId55" Type="http://schemas.openxmlformats.org/officeDocument/2006/relationships/image" Target="../media/image433.png"/><Relationship Id="rId76" Type="http://schemas.openxmlformats.org/officeDocument/2006/relationships/customXml" Target="../ink/ink2748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2711.xml"/><Relationship Id="rId29" Type="http://schemas.openxmlformats.org/officeDocument/2006/relationships/image" Target="../media/image422.png"/><Relationship Id="rId24" Type="http://schemas.openxmlformats.org/officeDocument/2006/relationships/customXml" Target="../ink/ink2722.xml"/><Relationship Id="rId40" Type="http://schemas.openxmlformats.org/officeDocument/2006/relationships/customXml" Target="../ink/ink2730.xml"/><Relationship Id="rId45" Type="http://schemas.openxmlformats.org/officeDocument/2006/relationships/image" Target="../media/image428.png"/><Relationship Id="rId66" Type="http://schemas.openxmlformats.org/officeDocument/2006/relationships/customXml" Target="../ink/ink2743.xml"/><Relationship Id="rId61" Type="http://schemas.openxmlformats.org/officeDocument/2006/relationships/image" Target="../media/image436.png"/><Relationship Id="rId82" Type="http://schemas.openxmlformats.org/officeDocument/2006/relationships/customXml" Target="../ink/ink2751.xml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65.xml"/><Relationship Id="rId21" Type="http://schemas.openxmlformats.org/officeDocument/2006/relationships/image" Target="../media/image418.png"/><Relationship Id="rId42" Type="http://schemas.openxmlformats.org/officeDocument/2006/relationships/customXml" Target="../ink/ink2773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2786.xml"/><Relationship Id="rId84" Type="http://schemas.openxmlformats.org/officeDocument/2006/relationships/customXml" Target="../ink/ink2794.xml"/><Relationship Id="rId16" Type="http://schemas.openxmlformats.org/officeDocument/2006/relationships/customXml" Target="../ink/ink2760.xml"/><Relationship Id="rId11" Type="http://schemas.openxmlformats.org/officeDocument/2006/relationships/image" Target="../media/image412.png"/><Relationship Id="rId32" Type="http://schemas.openxmlformats.org/officeDocument/2006/relationships/customXml" Target="../ink/ink2768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2781.xml"/><Relationship Id="rId74" Type="http://schemas.openxmlformats.org/officeDocument/2006/relationships/customXml" Target="../ink/ink2789.xml"/><Relationship Id="rId79" Type="http://schemas.openxmlformats.org/officeDocument/2006/relationships/image" Target="../media/image445.png"/><Relationship Id="rId5" Type="http://schemas.openxmlformats.org/officeDocument/2006/relationships/image" Target="../media/image405.png"/><Relationship Id="rId19" Type="http://schemas.openxmlformats.org/officeDocument/2006/relationships/image" Target="../media/image417.png"/><Relationship Id="rId14" Type="http://schemas.openxmlformats.org/officeDocument/2006/relationships/customXml" Target="../ink/ink2759.xml"/><Relationship Id="rId22" Type="http://schemas.openxmlformats.org/officeDocument/2006/relationships/customXml" Target="../ink/ink2763.xml"/><Relationship Id="rId27" Type="http://schemas.openxmlformats.org/officeDocument/2006/relationships/image" Target="../media/image421.png"/><Relationship Id="rId30" Type="http://schemas.openxmlformats.org/officeDocument/2006/relationships/customXml" Target="../ink/ink2767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2776.xml"/><Relationship Id="rId56" Type="http://schemas.openxmlformats.org/officeDocument/2006/relationships/customXml" Target="../ink/ink2780.xml"/><Relationship Id="rId64" Type="http://schemas.openxmlformats.org/officeDocument/2006/relationships/customXml" Target="../ink/ink2784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2756.xml"/><Relationship Id="rId51" Type="http://schemas.openxmlformats.org/officeDocument/2006/relationships/image" Target="../media/image431.png"/><Relationship Id="rId72" Type="http://schemas.openxmlformats.org/officeDocument/2006/relationships/customXml" Target="../ink/ink2788.xml"/><Relationship Id="rId80" Type="http://schemas.openxmlformats.org/officeDocument/2006/relationships/customXml" Target="../ink/ink2792.xml"/><Relationship Id="rId85" Type="http://schemas.openxmlformats.org/officeDocument/2006/relationships/image" Target="../media/image448.png"/><Relationship Id="rId3" Type="http://schemas.openxmlformats.org/officeDocument/2006/relationships/image" Target="../media/image403.png"/><Relationship Id="rId12" Type="http://schemas.openxmlformats.org/officeDocument/2006/relationships/customXml" Target="../ink/ink2758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771.xml"/><Relationship Id="rId46" Type="http://schemas.openxmlformats.org/officeDocument/2006/relationships/customXml" Target="../ink/ink2775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2762.xml"/><Relationship Id="rId41" Type="http://schemas.openxmlformats.org/officeDocument/2006/relationships/image" Target="../media/image426.png"/><Relationship Id="rId54" Type="http://schemas.openxmlformats.org/officeDocument/2006/relationships/customXml" Target="../ink/ink2779.xml"/><Relationship Id="rId62" Type="http://schemas.openxmlformats.org/officeDocument/2006/relationships/customXml" Target="../ink/ink2783.xml"/><Relationship Id="rId70" Type="http://schemas.openxmlformats.org/officeDocument/2006/relationships/customXml" Target="../ink/ink2787.xml"/><Relationship Id="rId75" Type="http://schemas.openxmlformats.org/officeDocument/2006/relationships/image" Target="../media/image443.png"/><Relationship Id="rId83" Type="http://schemas.openxmlformats.org/officeDocument/2006/relationships/image" Target="../media/image4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55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766.xml"/><Relationship Id="rId36" Type="http://schemas.openxmlformats.org/officeDocument/2006/relationships/customXml" Target="../ink/ink2770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2757.xml"/><Relationship Id="rId31" Type="http://schemas.openxmlformats.org/officeDocument/2006/relationships/image" Target="../media/image423.png"/><Relationship Id="rId44" Type="http://schemas.openxmlformats.org/officeDocument/2006/relationships/customXml" Target="../ink/ink2774.xml"/><Relationship Id="rId52" Type="http://schemas.openxmlformats.org/officeDocument/2006/relationships/customXml" Target="../ink/ink2778.xml"/><Relationship Id="rId60" Type="http://schemas.openxmlformats.org/officeDocument/2006/relationships/customXml" Target="../ink/ink2782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2791.xml"/><Relationship Id="rId81" Type="http://schemas.openxmlformats.org/officeDocument/2006/relationships/image" Target="../media/image446.png"/><Relationship Id="rId86" Type="http://schemas.openxmlformats.org/officeDocument/2006/relationships/customXml" Target="../ink/ink2795.xml"/><Relationship Id="rId4" Type="http://schemas.openxmlformats.org/officeDocument/2006/relationships/customXml" Target="../ink/ink2754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2761.xml"/><Relationship Id="rId39" Type="http://schemas.openxmlformats.org/officeDocument/2006/relationships/image" Target="../media/image425.png"/><Relationship Id="rId34" Type="http://schemas.openxmlformats.org/officeDocument/2006/relationships/customXml" Target="../ink/ink2769.xml"/><Relationship Id="rId50" Type="http://schemas.openxmlformats.org/officeDocument/2006/relationships/customXml" Target="../ink/ink2777.xml"/><Relationship Id="rId55" Type="http://schemas.openxmlformats.org/officeDocument/2006/relationships/image" Target="../media/image433.png"/><Relationship Id="rId76" Type="http://schemas.openxmlformats.org/officeDocument/2006/relationships/customXml" Target="../ink/ink2790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2753.xml"/><Relationship Id="rId29" Type="http://schemas.openxmlformats.org/officeDocument/2006/relationships/image" Target="../media/image422.png"/><Relationship Id="rId24" Type="http://schemas.openxmlformats.org/officeDocument/2006/relationships/customXml" Target="../ink/ink2764.xml"/><Relationship Id="rId40" Type="http://schemas.openxmlformats.org/officeDocument/2006/relationships/customXml" Target="../ink/ink2772.xml"/><Relationship Id="rId45" Type="http://schemas.openxmlformats.org/officeDocument/2006/relationships/image" Target="../media/image428.png"/><Relationship Id="rId66" Type="http://schemas.openxmlformats.org/officeDocument/2006/relationships/customXml" Target="../ink/ink2785.xml"/><Relationship Id="rId87" Type="http://schemas.openxmlformats.org/officeDocument/2006/relationships/image" Target="../media/image449.png"/><Relationship Id="rId61" Type="http://schemas.openxmlformats.org/officeDocument/2006/relationships/image" Target="../media/image436.png"/><Relationship Id="rId82" Type="http://schemas.openxmlformats.org/officeDocument/2006/relationships/customXml" Target="../ink/ink2793.xml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08.xml"/><Relationship Id="rId21" Type="http://schemas.openxmlformats.org/officeDocument/2006/relationships/image" Target="../media/image418.png"/><Relationship Id="rId42" Type="http://schemas.openxmlformats.org/officeDocument/2006/relationships/customXml" Target="../ink/ink2816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2829.xml"/><Relationship Id="rId84" Type="http://schemas.openxmlformats.org/officeDocument/2006/relationships/customXml" Target="../ink/ink2837.xml"/><Relationship Id="rId16" Type="http://schemas.openxmlformats.org/officeDocument/2006/relationships/customXml" Target="../ink/ink2803.xml"/><Relationship Id="rId11" Type="http://schemas.openxmlformats.org/officeDocument/2006/relationships/image" Target="../media/image412.png"/><Relationship Id="rId32" Type="http://schemas.openxmlformats.org/officeDocument/2006/relationships/customXml" Target="../ink/ink2811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2824.xml"/><Relationship Id="rId74" Type="http://schemas.openxmlformats.org/officeDocument/2006/relationships/customXml" Target="../ink/ink2832.xml"/><Relationship Id="rId79" Type="http://schemas.openxmlformats.org/officeDocument/2006/relationships/image" Target="../media/image450.png"/><Relationship Id="rId5" Type="http://schemas.openxmlformats.org/officeDocument/2006/relationships/image" Target="../media/image405.png"/><Relationship Id="rId19" Type="http://schemas.openxmlformats.org/officeDocument/2006/relationships/image" Target="../media/image417.png"/><Relationship Id="rId14" Type="http://schemas.openxmlformats.org/officeDocument/2006/relationships/customXml" Target="../ink/ink2802.xml"/><Relationship Id="rId22" Type="http://schemas.openxmlformats.org/officeDocument/2006/relationships/customXml" Target="../ink/ink2806.xml"/><Relationship Id="rId27" Type="http://schemas.openxmlformats.org/officeDocument/2006/relationships/image" Target="../media/image421.png"/><Relationship Id="rId30" Type="http://schemas.openxmlformats.org/officeDocument/2006/relationships/customXml" Target="../ink/ink2810.xml"/><Relationship Id="rId35" Type="http://schemas.openxmlformats.org/officeDocument/2006/relationships/image" Target="../media/image404.png"/><Relationship Id="rId43" Type="http://schemas.openxmlformats.org/officeDocument/2006/relationships/image" Target="../media/image427.png"/><Relationship Id="rId48" Type="http://schemas.openxmlformats.org/officeDocument/2006/relationships/customXml" Target="../ink/ink2819.xml"/><Relationship Id="rId56" Type="http://schemas.openxmlformats.org/officeDocument/2006/relationships/customXml" Target="../ink/ink2823.xml"/><Relationship Id="rId64" Type="http://schemas.openxmlformats.org/officeDocument/2006/relationships/customXml" Target="../ink/ink2827.xml"/><Relationship Id="rId69" Type="http://schemas.openxmlformats.org/officeDocument/2006/relationships/image" Target="../media/image440.png"/><Relationship Id="rId77" Type="http://schemas.openxmlformats.org/officeDocument/2006/relationships/image" Target="../media/image444.png"/><Relationship Id="rId8" Type="http://schemas.openxmlformats.org/officeDocument/2006/relationships/customXml" Target="../ink/ink2799.xml"/><Relationship Id="rId51" Type="http://schemas.openxmlformats.org/officeDocument/2006/relationships/image" Target="../media/image431.png"/><Relationship Id="rId72" Type="http://schemas.openxmlformats.org/officeDocument/2006/relationships/customXml" Target="../ink/ink2831.xml"/><Relationship Id="rId80" Type="http://schemas.openxmlformats.org/officeDocument/2006/relationships/customXml" Target="../ink/ink2835.xml"/><Relationship Id="rId85" Type="http://schemas.openxmlformats.org/officeDocument/2006/relationships/image" Target="../media/image453.png"/><Relationship Id="rId3" Type="http://schemas.openxmlformats.org/officeDocument/2006/relationships/image" Target="../media/image403.png"/><Relationship Id="rId12" Type="http://schemas.openxmlformats.org/officeDocument/2006/relationships/customXml" Target="../ink/ink2801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814.xml"/><Relationship Id="rId46" Type="http://schemas.openxmlformats.org/officeDocument/2006/relationships/customXml" Target="../ink/ink2818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2805.xml"/><Relationship Id="rId41" Type="http://schemas.openxmlformats.org/officeDocument/2006/relationships/image" Target="../media/image426.png"/><Relationship Id="rId54" Type="http://schemas.openxmlformats.org/officeDocument/2006/relationships/customXml" Target="../ink/ink2822.xml"/><Relationship Id="rId62" Type="http://schemas.openxmlformats.org/officeDocument/2006/relationships/customXml" Target="../ink/ink2826.xml"/><Relationship Id="rId70" Type="http://schemas.openxmlformats.org/officeDocument/2006/relationships/customXml" Target="../ink/ink2830.xml"/><Relationship Id="rId75" Type="http://schemas.openxmlformats.org/officeDocument/2006/relationships/image" Target="../media/image443.png"/><Relationship Id="rId83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98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809.xml"/><Relationship Id="rId36" Type="http://schemas.openxmlformats.org/officeDocument/2006/relationships/customXml" Target="../ink/ink2813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2800.xml"/><Relationship Id="rId31" Type="http://schemas.openxmlformats.org/officeDocument/2006/relationships/image" Target="../media/image423.png"/><Relationship Id="rId44" Type="http://schemas.openxmlformats.org/officeDocument/2006/relationships/customXml" Target="../ink/ink2817.xml"/><Relationship Id="rId52" Type="http://schemas.openxmlformats.org/officeDocument/2006/relationships/customXml" Target="../ink/ink2821.xml"/><Relationship Id="rId60" Type="http://schemas.openxmlformats.org/officeDocument/2006/relationships/customXml" Target="../ink/ink2825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2834.xml"/><Relationship Id="rId81" Type="http://schemas.openxmlformats.org/officeDocument/2006/relationships/image" Target="../media/image451.png"/><Relationship Id="rId86" Type="http://schemas.openxmlformats.org/officeDocument/2006/relationships/customXml" Target="../ink/ink2838.xml"/><Relationship Id="rId4" Type="http://schemas.openxmlformats.org/officeDocument/2006/relationships/customXml" Target="../ink/ink2797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2804.xml"/><Relationship Id="rId39" Type="http://schemas.openxmlformats.org/officeDocument/2006/relationships/image" Target="../media/image425.png"/><Relationship Id="rId34" Type="http://schemas.openxmlformats.org/officeDocument/2006/relationships/customXml" Target="../ink/ink2812.xml"/><Relationship Id="rId50" Type="http://schemas.openxmlformats.org/officeDocument/2006/relationships/customXml" Target="../ink/ink2820.xml"/><Relationship Id="rId55" Type="http://schemas.openxmlformats.org/officeDocument/2006/relationships/image" Target="../media/image433.png"/><Relationship Id="rId76" Type="http://schemas.openxmlformats.org/officeDocument/2006/relationships/customXml" Target="../ink/ink2833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2" Type="http://schemas.openxmlformats.org/officeDocument/2006/relationships/customXml" Target="../ink/ink2796.xml"/><Relationship Id="rId29" Type="http://schemas.openxmlformats.org/officeDocument/2006/relationships/image" Target="../media/image422.png"/><Relationship Id="rId24" Type="http://schemas.openxmlformats.org/officeDocument/2006/relationships/customXml" Target="../ink/ink2807.xml"/><Relationship Id="rId40" Type="http://schemas.openxmlformats.org/officeDocument/2006/relationships/customXml" Target="../ink/ink2815.xml"/><Relationship Id="rId45" Type="http://schemas.openxmlformats.org/officeDocument/2006/relationships/image" Target="../media/image428.png"/><Relationship Id="rId66" Type="http://schemas.openxmlformats.org/officeDocument/2006/relationships/customXml" Target="../ink/ink2828.xml"/><Relationship Id="rId87" Type="http://schemas.openxmlformats.org/officeDocument/2006/relationships/image" Target="../media/image454.png"/><Relationship Id="rId61" Type="http://schemas.openxmlformats.org/officeDocument/2006/relationships/image" Target="../media/image436.png"/><Relationship Id="rId82" Type="http://schemas.openxmlformats.org/officeDocument/2006/relationships/customXml" Target="../ink/ink2836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114.xml"/><Relationship Id="rId26" Type="http://schemas.openxmlformats.org/officeDocument/2006/relationships/customXml" Target="../ink/ink118.xml"/><Relationship Id="rId39" Type="http://schemas.openxmlformats.org/officeDocument/2006/relationships/image" Target="../media/image34.png"/><Relationship Id="rId21" Type="http://schemas.openxmlformats.org/officeDocument/2006/relationships/image" Target="../media/image15.png"/><Relationship Id="rId34" Type="http://schemas.openxmlformats.org/officeDocument/2006/relationships/customXml" Target="../ink/ink122.xml"/><Relationship Id="rId42" Type="http://schemas.openxmlformats.org/officeDocument/2006/relationships/customXml" Target="../ink/ink126.xml"/><Relationship Id="rId47" Type="http://schemas.openxmlformats.org/officeDocument/2006/relationships/image" Target="../media/image38.png"/><Relationship Id="rId50" Type="http://schemas.openxmlformats.org/officeDocument/2006/relationships/customXml" Target="../ink/ink130.xml"/><Relationship Id="rId7" Type="http://schemas.openxmlformats.org/officeDocument/2006/relationships/image" Target="../media/image5.png"/><Relationship Id="rId2" Type="http://schemas.openxmlformats.org/officeDocument/2006/relationships/customXml" Target="../ink/ink106.xml"/><Relationship Id="rId16" Type="http://schemas.openxmlformats.org/officeDocument/2006/relationships/customXml" Target="../ink/ink113.xml"/><Relationship Id="rId29" Type="http://schemas.openxmlformats.org/officeDocument/2006/relationships/image" Target="../media/image29.png"/><Relationship Id="rId11" Type="http://schemas.openxmlformats.org/officeDocument/2006/relationships/image" Target="../media/image7.png"/><Relationship Id="rId24" Type="http://schemas.openxmlformats.org/officeDocument/2006/relationships/customXml" Target="../ink/ink117.xml"/><Relationship Id="rId32" Type="http://schemas.openxmlformats.org/officeDocument/2006/relationships/customXml" Target="../ink/ink121.xml"/><Relationship Id="rId37" Type="http://schemas.openxmlformats.org/officeDocument/2006/relationships/image" Target="../media/image33.png"/><Relationship Id="rId40" Type="http://schemas.openxmlformats.org/officeDocument/2006/relationships/customXml" Target="../ink/ink125.xml"/><Relationship Id="rId45" Type="http://schemas.openxmlformats.org/officeDocument/2006/relationships/image" Target="../media/image37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26.png"/><Relationship Id="rId28" Type="http://schemas.openxmlformats.org/officeDocument/2006/relationships/customXml" Target="../ink/ink119.xml"/><Relationship Id="rId36" Type="http://schemas.openxmlformats.org/officeDocument/2006/relationships/customXml" Target="../ink/ink123.xml"/><Relationship Id="rId49" Type="http://schemas.openxmlformats.org/officeDocument/2006/relationships/image" Target="../media/image39.png"/><Relationship Id="rId10" Type="http://schemas.openxmlformats.org/officeDocument/2006/relationships/customXml" Target="../ink/ink110.xml"/><Relationship Id="rId19" Type="http://schemas.openxmlformats.org/officeDocument/2006/relationships/image" Target="../media/image14.png"/><Relationship Id="rId31" Type="http://schemas.openxmlformats.org/officeDocument/2006/relationships/image" Target="../media/image30.png"/><Relationship Id="rId44" Type="http://schemas.openxmlformats.org/officeDocument/2006/relationships/customXml" Target="../ink/ink127.xml"/><Relationship Id="rId4" Type="http://schemas.openxmlformats.org/officeDocument/2006/relationships/customXml" Target="../ink/ink107.xml"/><Relationship Id="rId9" Type="http://schemas.openxmlformats.org/officeDocument/2006/relationships/image" Target="../media/image6.png"/><Relationship Id="rId14" Type="http://schemas.openxmlformats.org/officeDocument/2006/relationships/customXml" Target="../ink/ink112.xml"/><Relationship Id="rId22" Type="http://schemas.openxmlformats.org/officeDocument/2006/relationships/customXml" Target="../ink/ink116.xml"/><Relationship Id="rId27" Type="http://schemas.openxmlformats.org/officeDocument/2006/relationships/image" Target="../media/image28.png"/><Relationship Id="rId30" Type="http://schemas.openxmlformats.org/officeDocument/2006/relationships/customXml" Target="../ink/ink120.xml"/><Relationship Id="rId35" Type="http://schemas.openxmlformats.org/officeDocument/2006/relationships/image" Target="../media/image32.png"/><Relationship Id="rId43" Type="http://schemas.openxmlformats.org/officeDocument/2006/relationships/image" Target="../media/image36.png"/><Relationship Id="rId48" Type="http://schemas.openxmlformats.org/officeDocument/2006/relationships/customXml" Target="../ink/ink129.xml"/><Relationship Id="rId8" Type="http://schemas.openxmlformats.org/officeDocument/2006/relationships/customXml" Target="../ink/ink109.xml"/><Relationship Id="rId51" Type="http://schemas.openxmlformats.org/officeDocument/2006/relationships/image" Target="../media/image40.png"/><Relationship Id="rId3" Type="http://schemas.openxmlformats.org/officeDocument/2006/relationships/image" Target="../media/image3.png"/><Relationship Id="rId12" Type="http://schemas.openxmlformats.org/officeDocument/2006/relationships/customXml" Target="../ink/ink111.xml"/><Relationship Id="rId17" Type="http://schemas.openxmlformats.org/officeDocument/2006/relationships/image" Target="../media/image13.png"/><Relationship Id="rId25" Type="http://schemas.openxmlformats.org/officeDocument/2006/relationships/image" Target="../media/image27.png"/><Relationship Id="rId33" Type="http://schemas.openxmlformats.org/officeDocument/2006/relationships/image" Target="../media/image31.png"/><Relationship Id="rId38" Type="http://schemas.openxmlformats.org/officeDocument/2006/relationships/customXml" Target="../ink/ink124.xml"/><Relationship Id="rId46" Type="http://schemas.openxmlformats.org/officeDocument/2006/relationships/customXml" Target="../ink/ink128.xml"/><Relationship Id="rId20" Type="http://schemas.openxmlformats.org/officeDocument/2006/relationships/customXml" Target="../ink/ink115.xml"/><Relationship Id="rId41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51.xml"/><Relationship Id="rId21" Type="http://schemas.openxmlformats.org/officeDocument/2006/relationships/image" Target="../media/image418.png"/><Relationship Id="rId42" Type="http://schemas.openxmlformats.org/officeDocument/2006/relationships/customXml" Target="../ink/ink2859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2872.xml"/><Relationship Id="rId84" Type="http://schemas.openxmlformats.org/officeDocument/2006/relationships/customXml" Target="../ink/ink2880.xml"/><Relationship Id="rId89" Type="http://schemas.openxmlformats.org/officeDocument/2006/relationships/image" Target="../media/image455.png"/><Relationship Id="rId16" Type="http://schemas.openxmlformats.org/officeDocument/2006/relationships/customXml" Target="../ink/ink2846.xml"/><Relationship Id="rId11" Type="http://schemas.openxmlformats.org/officeDocument/2006/relationships/image" Target="../media/image412.png"/><Relationship Id="rId32" Type="http://schemas.openxmlformats.org/officeDocument/2006/relationships/customXml" Target="../ink/ink2854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2867.xml"/><Relationship Id="rId74" Type="http://schemas.openxmlformats.org/officeDocument/2006/relationships/customXml" Target="../ink/ink2875.xml"/><Relationship Id="rId79" Type="http://schemas.openxmlformats.org/officeDocument/2006/relationships/image" Target="../media/image450.png"/><Relationship Id="rId5" Type="http://schemas.openxmlformats.org/officeDocument/2006/relationships/image" Target="../media/image405.png"/><Relationship Id="rId90" Type="http://schemas.openxmlformats.org/officeDocument/2006/relationships/customXml" Target="../ink/ink2883.xml"/><Relationship Id="rId22" Type="http://schemas.openxmlformats.org/officeDocument/2006/relationships/customXml" Target="../ink/ink2849.xml"/><Relationship Id="rId27" Type="http://schemas.openxmlformats.org/officeDocument/2006/relationships/image" Target="../media/image421.png"/><Relationship Id="rId43" Type="http://schemas.openxmlformats.org/officeDocument/2006/relationships/image" Target="../media/image427.png"/><Relationship Id="rId48" Type="http://schemas.openxmlformats.org/officeDocument/2006/relationships/customXml" Target="../ink/ink2862.xml"/><Relationship Id="rId64" Type="http://schemas.openxmlformats.org/officeDocument/2006/relationships/customXml" Target="../ink/ink2870.xml"/><Relationship Id="rId69" Type="http://schemas.openxmlformats.org/officeDocument/2006/relationships/image" Target="../media/image440.png"/><Relationship Id="rId8" Type="http://schemas.openxmlformats.org/officeDocument/2006/relationships/customXml" Target="../ink/ink2842.xml"/><Relationship Id="rId51" Type="http://schemas.openxmlformats.org/officeDocument/2006/relationships/image" Target="../media/image431.png"/><Relationship Id="rId72" Type="http://schemas.openxmlformats.org/officeDocument/2006/relationships/customXml" Target="../ink/ink2874.xml"/><Relationship Id="rId80" Type="http://schemas.openxmlformats.org/officeDocument/2006/relationships/customXml" Target="../ink/ink2878.xml"/><Relationship Id="rId85" Type="http://schemas.openxmlformats.org/officeDocument/2006/relationships/image" Target="../media/image453.png"/><Relationship Id="rId93" Type="http://schemas.openxmlformats.org/officeDocument/2006/relationships/image" Target="../media/image457.png"/><Relationship Id="rId3" Type="http://schemas.openxmlformats.org/officeDocument/2006/relationships/image" Target="../media/image403.png"/><Relationship Id="rId12" Type="http://schemas.openxmlformats.org/officeDocument/2006/relationships/customXml" Target="../ink/ink2844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857.xml"/><Relationship Id="rId46" Type="http://schemas.openxmlformats.org/officeDocument/2006/relationships/customXml" Target="../ink/ink2861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2848.xml"/><Relationship Id="rId41" Type="http://schemas.openxmlformats.org/officeDocument/2006/relationships/image" Target="../media/image426.png"/><Relationship Id="rId54" Type="http://schemas.openxmlformats.org/officeDocument/2006/relationships/customXml" Target="../ink/ink2865.xml"/><Relationship Id="rId62" Type="http://schemas.openxmlformats.org/officeDocument/2006/relationships/customXml" Target="../ink/ink2869.xml"/><Relationship Id="rId70" Type="http://schemas.openxmlformats.org/officeDocument/2006/relationships/customXml" Target="../ink/ink2873.xml"/><Relationship Id="rId75" Type="http://schemas.openxmlformats.org/officeDocument/2006/relationships/image" Target="../media/image443.png"/><Relationship Id="rId83" Type="http://schemas.openxmlformats.org/officeDocument/2006/relationships/image" Target="../media/image452.png"/><Relationship Id="rId88" Type="http://schemas.openxmlformats.org/officeDocument/2006/relationships/customXml" Target="../ink/ink2882.xml"/><Relationship Id="rId91" Type="http://schemas.openxmlformats.org/officeDocument/2006/relationships/image" Target="../media/image4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41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852.xml"/><Relationship Id="rId36" Type="http://schemas.openxmlformats.org/officeDocument/2006/relationships/customXml" Target="../ink/ink2856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2843.xml"/><Relationship Id="rId31" Type="http://schemas.openxmlformats.org/officeDocument/2006/relationships/image" Target="../media/image423.png"/><Relationship Id="rId44" Type="http://schemas.openxmlformats.org/officeDocument/2006/relationships/customXml" Target="../ink/ink2860.xml"/><Relationship Id="rId52" Type="http://schemas.openxmlformats.org/officeDocument/2006/relationships/customXml" Target="../ink/ink2864.xml"/><Relationship Id="rId60" Type="http://schemas.openxmlformats.org/officeDocument/2006/relationships/customXml" Target="../ink/ink2868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2877.xml"/><Relationship Id="rId81" Type="http://schemas.openxmlformats.org/officeDocument/2006/relationships/image" Target="../media/image451.png"/><Relationship Id="rId86" Type="http://schemas.openxmlformats.org/officeDocument/2006/relationships/customXml" Target="../ink/ink2881.xml"/><Relationship Id="rId4" Type="http://schemas.openxmlformats.org/officeDocument/2006/relationships/customXml" Target="../ink/ink2840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2847.xml"/><Relationship Id="rId39" Type="http://schemas.openxmlformats.org/officeDocument/2006/relationships/image" Target="../media/image425.png"/><Relationship Id="rId34" Type="http://schemas.openxmlformats.org/officeDocument/2006/relationships/customXml" Target="../ink/ink2855.xml"/><Relationship Id="rId50" Type="http://schemas.openxmlformats.org/officeDocument/2006/relationships/customXml" Target="../ink/ink2863.xml"/><Relationship Id="rId55" Type="http://schemas.openxmlformats.org/officeDocument/2006/relationships/image" Target="../media/image433.png"/><Relationship Id="rId76" Type="http://schemas.openxmlformats.org/officeDocument/2006/relationships/customXml" Target="../ink/ink2876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2884.xml"/><Relationship Id="rId2" Type="http://schemas.openxmlformats.org/officeDocument/2006/relationships/customXml" Target="../ink/ink2839.xml"/><Relationship Id="rId29" Type="http://schemas.openxmlformats.org/officeDocument/2006/relationships/image" Target="../media/image422.png"/><Relationship Id="rId24" Type="http://schemas.openxmlformats.org/officeDocument/2006/relationships/customXml" Target="../ink/ink2850.xml"/><Relationship Id="rId40" Type="http://schemas.openxmlformats.org/officeDocument/2006/relationships/customXml" Target="../ink/ink2858.xml"/><Relationship Id="rId45" Type="http://schemas.openxmlformats.org/officeDocument/2006/relationships/image" Target="../media/image428.png"/><Relationship Id="rId66" Type="http://schemas.openxmlformats.org/officeDocument/2006/relationships/customXml" Target="../ink/ink2871.xml"/><Relationship Id="rId87" Type="http://schemas.openxmlformats.org/officeDocument/2006/relationships/image" Target="../media/image454.png"/><Relationship Id="rId61" Type="http://schemas.openxmlformats.org/officeDocument/2006/relationships/image" Target="../media/image436.png"/><Relationship Id="rId82" Type="http://schemas.openxmlformats.org/officeDocument/2006/relationships/customXml" Target="../ink/ink2879.xml"/><Relationship Id="rId19" Type="http://schemas.openxmlformats.org/officeDocument/2006/relationships/image" Target="../media/image417.png"/><Relationship Id="rId14" Type="http://schemas.openxmlformats.org/officeDocument/2006/relationships/customXml" Target="../ink/ink2845.xml"/><Relationship Id="rId30" Type="http://schemas.openxmlformats.org/officeDocument/2006/relationships/customXml" Target="../ink/ink2853.xml"/><Relationship Id="rId35" Type="http://schemas.openxmlformats.org/officeDocument/2006/relationships/image" Target="../media/image404.png"/><Relationship Id="rId56" Type="http://schemas.openxmlformats.org/officeDocument/2006/relationships/customXml" Target="../ink/ink2866.xml"/><Relationship Id="rId77" Type="http://schemas.openxmlformats.org/officeDocument/2006/relationships/image" Target="../media/image444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97.xml"/><Relationship Id="rId21" Type="http://schemas.openxmlformats.org/officeDocument/2006/relationships/image" Target="../media/image418.png"/><Relationship Id="rId42" Type="http://schemas.openxmlformats.org/officeDocument/2006/relationships/customXml" Target="../ink/ink2905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2918.xml"/><Relationship Id="rId84" Type="http://schemas.openxmlformats.org/officeDocument/2006/relationships/customXml" Target="../ink/ink2926.xml"/><Relationship Id="rId89" Type="http://schemas.openxmlformats.org/officeDocument/2006/relationships/image" Target="../media/image455.png"/><Relationship Id="rId16" Type="http://schemas.openxmlformats.org/officeDocument/2006/relationships/customXml" Target="../ink/ink2892.xml"/><Relationship Id="rId11" Type="http://schemas.openxmlformats.org/officeDocument/2006/relationships/image" Target="../media/image412.png"/><Relationship Id="rId32" Type="http://schemas.openxmlformats.org/officeDocument/2006/relationships/customXml" Target="../ink/ink2900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2913.xml"/><Relationship Id="rId74" Type="http://schemas.openxmlformats.org/officeDocument/2006/relationships/customXml" Target="../ink/ink2921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5" Type="http://schemas.openxmlformats.org/officeDocument/2006/relationships/image" Target="../media/image405.png"/><Relationship Id="rId90" Type="http://schemas.openxmlformats.org/officeDocument/2006/relationships/customXml" Target="../ink/ink2929.xml"/><Relationship Id="rId95" Type="http://schemas.openxmlformats.org/officeDocument/2006/relationships/image" Target="../media/image458.png"/><Relationship Id="rId22" Type="http://schemas.openxmlformats.org/officeDocument/2006/relationships/customXml" Target="../ink/ink2895.xml"/><Relationship Id="rId27" Type="http://schemas.openxmlformats.org/officeDocument/2006/relationships/image" Target="../media/image421.png"/><Relationship Id="rId43" Type="http://schemas.openxmlformats.org/officeDocument/2006/relationships/image" Target="../media/image427.png"/><Relationship Id="rId48" Type="http://schemas.openxmlformats.org/officeDocument/2006/relationships/customXml" Target="../ink/ink2908.xml"/><Relationship Id="rId64" Type="http://schemas.openxmlformats.org/officeDocument/2006/relationships/customXml" Target="../ink/ink2916.xml"/><Relationship Id="rId69" Type="http://schemas.openxmlformats.org/officeDocument/2006/relationships/image" Target="../media/image440.png"/><Relationship Id="rId80" Type="http://schemas.openxmlformats.org/officeDocument/2006/relationships/customXml" Target="../ink/ink2924.xml"/><Relationship Id="rId85" Type="http://schemas.openxmlformats.org/officeDocument/2006/relationships/image" Target="../media/image453.png"/><Relationship Id="rId12" Type="http://schemas.openxmlformats.org/officeDocument/2006/relationships/customXml" Target="../ink/ink2890.xml"/><Relationship Id="rId17" Type="http://schemas.openxmlformats.org/officeDocument/2006/relationships/image" Target="../media/image415.png"/><Relationship Id="rId25" Type="http://schemas.openxmlformats.org/officeDocument/2006/relationships/image" Target="../media/image420.png"/><Relationship Id="rId33" Type="http://schemas.openxmlformats.org/officeDocument/2006/relationships/image" Target="../media/image416.png"/><Relationship Id="rId38" Type="http://schemas.openxmlformats.org/officeDocument/2006/relationships/customXml" Target="../ink/ink2903.xml"/><Relationship Id="rId46" Type="http://schemas.openxmlformats.org/officeDocument/2006/relationships/customXml" Target="../ink/ink2907.xml"/><Relationship Id="rId59" Type="http://schemas.openxmlformats.org/officeDocument/2006/relationships/image" Target="../media/image435.png"/><Relationship Id="rId67" Type="http://schemas.openxmlformats.org/officeDocument/2006/relationships/image" Target="../media/image439.png"/><Relationship Id="rId20" Type="http://schemas.openxmlformats.org/officeDocument/2006/relationships/customXml" Target="../ink/ink2894.xml"/><Relationship Id="rId41" Type="http://schemas.openxmlformats.org/officeDocument/2006/relationships/image" Target="../media/image426.png"/><Relationship Id="rId54" Type="http://schemas.openxmlformats.org/officeDocument/2006/relationships/customXml" Target="../ink/ink2911.xml"/><Relationship Id="rId62" Type="http://schemas.openxmlformats.org/officeDocument/2006/relationships/customXml" Target="../ink/ink2915.xml"/><Relationship Id="rId70" Type="http://schemas.openxmlformats.org/officeDocument/2006/relationships/customXml" Target="../ink/ink2919.xml"/><Relationship Id="rId75" Type="http://schemas.openxmlformats.org/officeDocument/2006/relationships/image" Target="../media/image443.png"/><Relationship Id="rId83" Type="http://schemas.openxmlformats.org/officeDocument/2006/relationships/image" Target="../media/image452.png"/><Relationship Id="rId88" Type="http://schemas.openxmlformats.org/officeDocument/2006/relationships/customXml" Target="../ink/ink2928.xml"/><Relationship Id="rId91" Type="http://schemas.openxmlformats.org/officeDocument/2006/relationships/image" Target="../media/image456.png"/><Relationship Id="rId96" Type="http://schemas.openxmlformats.org/officeDocument/2006/relationships/customXml" Target="../ink/ink29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87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898.xml"/><Relationship Id="rId36" Type="http://schemas.openxmlformats.org/officeDocument/2006/relationships/customXml" Target="../ink/ink2902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" Type="http://schemas.openxmlformats.org/officeDocument/2006/relationships/customXml" Target="../ink/ink2889.xml"/><Relationship Id="rId31" Type="http://schemas.openxmlformats.org/officeDocument/2006/relationships/image" Target="../media/image423.png"/><Relationship Id="rId44" Type="http://schemas.openxmlformats.org/officeDocument/2006/relationships/customXml" Target="../ink/ink2906.xml"/><Relationship Id="rId52" Type="http://schemas.openxmlformats.org/officeDocument/2006/relationships/customXml" Target="../ink/ink2910.xml"/><Relationship Id="rId60" Type="http://schemas.openxmlformats.org/officeDocument/2006/relationships/customXml" Target="../ink/ink2914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2923.xml"/><Relationship Id="rId81" Type="http://schemas.openxmlformats.org/officeDocument/2006/relationships/image" Target="../media/image451.png"/><Relationship Id="rId86" Type="http://schemas.openxmlformats.org/officeDocument/2006/relationships/customXml" Target="../ink/ink2927.xml"/><Relationship Id="rId94" Type="http://schemas.openxmlformats.org/officeDocument/2006/relationships/customXml" Target="../ink/ink2931.xml"/><Relationship Id="rId99" Type="http://schemas.openxmlformats.org/officeDocument/2006/relationships/image" Target="../media/image460.png"/><Relationship Id="rId101" Type="http://schemas.openxmlformats.org/officeDocument/2006/relationships/customXml" Target="../ink/ink2935.xml"/><Relationship Id="rId4" Type="http://schemas.openxmlformats.org/officeDocument/2006/relationships/customXml" Target="../ink/ink2886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2893.xml"/><Relationship Id="rId39" Type="http://schemas.openxmlformats.org/officeDocument/2006/relationships/image" Target="../media/image425.png"/><Relationship Id="rId34" Type="http://schemas.openxmlformats.org/officeDocument/2006/relationships/customXml" Target="../ink/ink2901.xml"/><Relationship Id="rId50" Type="http://schemas.openxmlformats.org/officeDocument/2006/relationships/customXml" Target="../ink/ink2909.xml"/><Relationship Id="rId55" Type="http://schemas.openxmlformats.org/officeDocument/2006/relationships/image" Target="../media/image433.png"/><Relationship Id="rId76" Type="http://schemas.openxmlformats.org/officeDocument/2006/relationships/customXml" Target="../ink/ink2922.xml"/><Relationship Id="rId97" Type="http://schemas.openxmlformats.org/officeDocument/2006/relationships/image" Target="../media/image459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2930.xml"/><Relationship Id="rId2" Type="http://schemas.openxmlformats.org/officeDocument/2006/relationships/customXml" Target="../ink/ink2885.xml"/><Relationship Id="rId29" Type="http://schemas.openxmlformats.org/officeDocument/2006/relationships/image" Target="../media/image422.png"/><Relationship Id="rId24" Type="http://schemas.openxmlformats.org/officeDocument/2006/relationships/customXml" Target="../ink/ink2896.xml"/><Relationship Id="rId40" Type="http://schemas.openxmlformats.org/officeDocument/2006/relationships/customXml" Target="../ink/ink2904.xml"/><Relationship Id="rId45" Type="http://schemas.openxmlformats.org/officeDocument/2006/relationships/image" Target="../media/image428.png"/><Relationship Id="rId66" Type="http://schemas.openxmlformats.org/officeDocument/2006/relationships/customXml" Target="../ink/ink2917.xml"/><Relationship Id="rId87" Type="http://schemas.openxmlformats.org/officeDocument/2006/relationships/image" Target="../media/image454.png"/><Relationship Id="rId61" Type="http://schemas.openxmlformats.org/officeDocument/2006/relationships/image" Target="../media/image436.png"/><Relationship Id="rId82" Type="http://schemas.openxmlformats.org/officeDocument/2006/relationships/customXml" Target="../ink/ink2925.xml"/><Relationship Id="rId19" Type="http://schemas.openxmlformats.org/officeDocument/2006/relationships/image" Target="../media/image417.png"/><Relationship Id="rId14" Type="http://schemas.openxmlformats.org/officeDocument/2006/relationships/customXml" Target="../ink/ink2891.xml"/><Relationship Id="rId30" Type="http://schemas.openxmlformats.org/officeDocument/2006/relationships/customXml" Target="../ink/ink2899.xml"/><Relationship Id="rId35" Type="http://schemas.openxmlformats.org/officeDocument/2006/relationships/image" Target="../media/image404.png"/><Relationship Id="rId56" Type="http://schemas.openxmlformats.org/officeDocument/2006/relationships/customXml" Target="../ink/ink2912.xml"/><Relationship Id="rId77" Type="http://schemas.openxmlformats.org/officeDocument/2006/relationships/image" Target="../media/image444.png"/><Relationship Id="rId100" Type="http://schemas.openxmlformats.org/officeDocument/2006/relationships/customXml" Target="../ink/ink2934.xml"/><Relationship Id="rId8" Type="http://schemas.openxmlformats.org/officeDocument/2006/relationships/customXml" Target="../ink/ink2888.xml"/><Relationship Id="rId51" Type="http://schemas.openxmlformats.org/officeDocument/2006/relationships/image" Target="../media/image431.png"/><Relationship Id="rId72" Type="http://schemas.openxmlformats.org/officeDocument/2006/relationships/customXml" Target="../ink/ink2920.xml"/><Relationship Id="rId93" Type="http://schemas.openxmlformats.org/officeDocument/2006/relationships/image" Target="../media/image457.png"/><Relationship Id="rId98" Type="http://schemas.openxmlformats.org/officeDocument/2006/relationships/customXml" Target="../ink/ink2933.xml"/><Relationship Id="rId3" Type="http://schemas.openxmlformats.org/officeDocument/2006/relationships/image" Target="../media/image403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48.xml"/><Relationship Id="rId21" Type="http://schemas.openxmlformats.org/officeDocument/2006/relationships/image" Target="../media/image418.png"/><Relationship Id="rId42" Type="http://schemas.openxmlformats.org/officeDocument/2006/relationships/customXml" Target="../ink/ink2956.xml"/><Relationship Id="rId47" Type="http://schemas.openxmlformats.org/officeDocument/2006/relationships/image" Target="../media/image429.png"/><Relationship Id="rId63" Type="http://schemas.openxmlformats.org/officeDocument/2006/relationships/image" Target="../media/image437.png"/><Relationship Id="rId68" Type="http://schemas.openxmlformats.org/officeDocument/2006/relationships/customXml" Target="../ink/ink2969.xml"/><Relationship Id="rId84" Type="http://schemas.openxmlformats.org/officeDocument/2006/relationships/customXml" Target="../ink/ink2977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6" Type="http://schemas.openxmlformats.org/officeDocument/2006/relationships/customXml" Target="../ink/ink2943.xml"/><Relationship Id="rId107" Type="http://schemas.openxmlformats.org/officeDocument/2006/relationships/customXml" Target="../ink/ink2989.xml"/><Relationship Id="rId11" Type="http://schemas.openxmlformats.org/officeDocument/2006/relationships/image" Target="../media/image412.png"/><Relationship Id="rId32" Type="http://schemas.openxmlformats.org/officeDocument/2006/relationships/customXml" Target="../ink/ink2951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2964.xml"/><Relationship Id="rId74" Type="http://schemas.openxmlformats.org/officeDocument/2006/relationships/customXml" Target="../ink/ink2972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5" Type="http://schemas.openxmlformats.org/officeDocument/2006/relationships/image" Target="../media/image405.png"/><Relationship Id="rId90" Type="http://schemas.openxmlformats.org/officeDocument/2006/relationships/customXml" Target="../ink/ink2980.xml"/><Relationship Id="rId95" Type="http://schemas.openxmlformats.org/officeDocument/2006/relationships/image" Target="../media/image458.png"/><Relationship Id="rId22" Type="http://schemas.openxmlformats.org/officeDocument/2006/relationships/customXml" Target="../ink/ink2946.xml"/><Relationship Id="rId27" Type="http://schemas.openxmlformats.org/officeDocument/2006/relationships/image" Target="../media/image421.png"/><Relationship Id="rId43" Type="http://schemas.openxmlformats.org/officeDocument/2006/relationships/image" Target="../media/image427.png"/><Relationship Id="rId48" Type="http://schemas.openxmlformats.org/officeDocument/2006/relationships/customXml" Target="../ink/ink2959.xml"/><Relationship Id="rId64" Type="http://schemas.openxmlformats.org/officeDocument/2006/relationships/customXml" Target="../ink/ink2967.xml"/><Relationship Id="rId69" Type="http://schemas.openxmlformats.org/officeDocument/2006/relationships/image" Target="../media/image440.png"/><Relationship Id="rId80" Type="http://schemas.openxmlformats.org/officeDocument/2006/relationships/customXml" Target="../ink/ink2975.xml"/><Relationship Id="rId85" Type="http://schemas.openxmlformats.org/officeDocument/2006/relationships/image" Target="../media/image453.png"/><Relationship Id="rId12" Type="http://schemas.openxmlformats.org/officeDocument/2006/relationships/customXml" Target="../ink/ink2941.xml"/><Relationship Id="rId17" Type="http://schemas.openxmlformats.org/officeDocument/2006/relationships/image" Target="../media/image415.png"/><Relationship Id="rId33" Type="http://schemas.openxmlformats.org/officeDocument/2006/relationships/image" Target="../media/image416.png"/><Relationship Id="rId38" Type="http://schemas.openxmlformats.org/officeDocument/2006/relationships/customXml" Target="../ink/ink2954.xml"/><Relationship Id="rId59" Type="http://schemas.openxmlformats.org/officeDocument/2006/relationships/image" Target="../media/image435.png"/><Relationship Id="rId103" Type="http://schemas.openxmlformats.org/officeDocument/2006/relationships/customXml" Target="../ink/ink2987.xml"/><Relationship Id="rId108" Type="http://schemas.openxmlformats.org/officeDocument/2006/relationships/image" Target="../media/image464.png"/><Relationship Id="rId54" Type="http://schemas.openxmlformats.org/officeDocument/2006/relationships/customXml" Target="../ink/ink2962.xml"/><Relationship Id="rId70" Type="http://schemas.openxmlformats.org/officeDocument/2006/relationships/customXml" Target="../ink/ink2970.xml"/><Relationship Id="rId75" Type="http://schemas.openxmlformats.org/officeDocument/2006/relationships/image" Target="../media/image443.png"/><Relationship Id="rId91" Type="http://schemas.openxmlformats.org/officeDocument/2006/relationships/image" Target="../media/image456.png"/><Relationship Id="rId96" Type="http://schemas.openxmlformats.org/officeDocument/2006/relationships/customXml" Target="../ink/ink29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38.xml"/><Relationship Id="rId15" Type="http://schemas.openxmlformats.org/officeDocument/2006/relationships/image" Target="../media/image414.png"/><Relationship Id="rId23" Type="http://schemas.openxmlformats.org/officeDocument/2006/relationships/image" Target="../media/image419.png"/><Relationship Id="rId28" Type="http://schemas.openxmlformats.org/officeDocument/2006/relationships/customXml" Target="../ink/ink2949.xml"/><Relationship Id="rId36" Type="http://schemas.openxmlformats.org/officeDocument/2006/relationships/customXml" Target="../ink/ink2953.xml"/><Relationship Id="rId49" Type="http://schemas.openxmlformats.org/officeDocument/2006/relationships/image" Target="../media/image430.png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0" Type="http://schemas.openxmlformats.org/officeDocument/2006/relationships/customXml" Target="../ink/ink2940.xml"/><Relationship Id="rId31" Type="http://schemas.openxmlformats.org/officeDocument/2006/relationships/image" Target="../media/image423.png"/><Relationship Id="rId44" Type="http://schemas.openxmlformats.org/officeDocument/2006/relationships/customXml" Target="../ink/ink2957.xml"/><Relationship Id="rId52" Type="http://schemas.openxmlformats.org/officeDocument/2006/relationships/customXml" Target="../ink/ink2961.xml"/><Relationship Id="rId60" Type="http://schemas.openxmlformats.org/officeDocument/2006/relationships/customXml" Target="../ink/ink2965.xml"/><Relationship Id="rId65" Type="http://schemas.openxmlformats.org/officeDocument/2006/relationships/image" Target="../media/image438.png"/><Relationship Id="rId73" Type="http://schemas.openxmlformats.org/officeDocument/2006/relationships/image" Target="../media/image442.png"/><Relationship Id="rId78" Type="http://schemas.openxmlformats.org/officeDocument/2006/relationships/customXml" Target="../ink/ink2974.xml"/><Relationship Id="rId81" Type="http://schemas.openxmlformats.org/officeDocument/2006/relationships/image" Target="../media/image451.png"/><Relationship Id="rId86" Type="http://schemas.openxmlformats.org/officeDocument/2006/relationships/customXml" Target="../ink/ink2978.xml"/><Relationship Id="rId94" Type="http://schemas.openxmlformats.org/officeDocument/2006/relationships/customXml" Target="../ink/ink2982.xml"/><Relationship Id="rId99" Type="http://schemas.openxmlformats.org/officeDocument/2006/relationships/image" Target="../media/image460.png"/><Relationship Id="rId101" Type="http://schemas.openxmlformats.org/officeDocument/2006/relationships/customXml" Target="../ink/ink2986.xml"/><Relationship Id="rId4" Type="http://schemas.openxmlformats.org/officeDocument/2006/relationships/customXml" Target="../ink/ink2937.xml"/><Relationship Id="rId9" Type="http://schemas.openxmlformats.org/officeDocument/2006/relationships/image" Target="../media/image411.png"/><Relationship Id="rId13" Type="http://schemas.openxmlformats.org/officeDocument/2006/relationships/image" Target="../media/image413.png"/><Relationship Id="rId18" Type="http://schemas.openxmlformats.org/officeDocument/2006/relationships/customXml" Target="../ink/ink2944.xml"/><Relationship Id="rId39" Type="http://schemas.openxmlformats.org/officeDocument/2006/relationships/image" Target="../media/image425.png"/><Relationship Id="rId109" Type="http://schemas.openxmlformats.org/officeDocument/2006/relationships/customXml" Target="../ink/ink2990.xml"/><Relationship Id="rId34" Type="http://schemas.openxmlformats.org/officeDocument/2006/relationships/customXml" Target="../ink/ink2952.xml"/><Relationship Id="rId50" Type="http://schemas.openxmlformats.org/officeDocument/2006/relationships/customXml" Target="../ink/ink2960.xml"/><Relationship Id="rId55" Type="http://schemas.openxmlformats.org/officeDocument/2006/relationships/image" Target="../media/image433.png"/><Relationship Id="rId76" Type="http://schemas.openxmlformats.org/officeDocument/2006/relationships/customXml" Target="../ink/ink2973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2981.xml"/><Relationship Id="rId2" Type="http://schemas.openxmlformats.org/officeDocument/2006/relationships/customXml" Target="../ink/ink2936.xml"/><Relationship Id="rId29" Type="http://schemas.openxmlformats.org/officeDocument/2006/relationships/image" Target="../media/image422.png"/><Relationship Id="rId24" Type="http://schemas.openxmlformats.org/officeDocument/2006/relationships/customXml" Target="../ink/ink2947.xml"/><Relationship Id="rId40" Type="http://schemas.openxmlformats.org/officeDocument/2006/relationships/customXml" Target="../ink/ink2955.xml"/><Relationship Id="rId45" Type="http://schemas.openxmlformats.org/officeDocument/2006/relationships/image" Target="../media/image428.png"/><Relationship Id="rId66" Type="http://schemas.openxmlformats.org/officeDocument/2006/relationships/customXml" Target="../ink/ink2968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61" Type="http://schemas.openxmlformats.org/officeDocument/2006/relationships/image" Target="../media/image436.png"/><Relationship Id="rId82" Type="http://schemas.openxmlformats.org/officeDocument/2006/relationships/customXml" Target="../ink/ink2976.xml"/><Relationship Id="rId19" Type="http://schemas.openxmlformats.org/officeDocument/2006/relationships/image" Target="../media/image417.png"/><Relationship Id="rId14" Type="http://schemas.openxmlformats.org/officeDocument/2006/relationships/customXml" Target="../ink/ink2942.xml"/><Relationship Id="rId30" Type="http://schemas.openxmlformats.org/officeDocument/2006/relationships/customXml" Target="../ink/ink2950.xml"/><Relationship Id="rId35" Type="http://schemas.openxmlformats.org/officeDocument/2006/relationships/image" Target="../media/image404.png"/><Relationship Id="rId56" Type="http://schemas.openxmlformats.org/officeDocument/2006/relationships/customXml" Target="../ink/ink2963.xml"/><Relationship Id="rId77" Type="http://schemas.openxmlformats.org/officeDocument/2006/relationships/image" Target="../media/image444.png"/><Relationship Id="rId100" Type="http://schemas.openxmlformats.org/officeDocument/2006/relationships/customXml" Target="../ink/ink2985.xml"/><Relationship Id="rId105" Type="http://schemas.openxmlformats.org/officeDocument/2006/relationships/customXml" Target="../ink/ink2988.xml"/><Relationship Id="rId8" Type="http://schemas.openxmlformats.org/officeDocument/2006/relationships/customXml" Target="../ink/ink2939.xml"/><Relationship Id="rId51" Type="http://schemas.openxmlformats.org/officeDocument/2006/relationships/image" Target="../media/image431.png"/><Relationship Id="rId72" Type="http://schemas.openxmlformats.org/officeDocument/2006/relationships/customXml" Target="../ink/ink2971.xml"/><Relationship Id="rId93" Type="http://schemas.openxmlformats.org/officeDocument/2006/relationships/image" Target="../media/image457.png"/><Relationship Id="rId98" Type="http://schemas.openxmlformats.org/officeDocument/2006/relationships/customXml" Target="../ink/ink2984.xml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2958.xml"/><Relationship Id="rId67" Type="http://schemas.openxmlformats.org/officeDocument/2006/relationships/image" Target="../media/image439.png"/><Relationship Id="rId20" Type="http://schemas.openxmlformats.org/officeDocument/2006/relationships/customXml" Target="../ink/ink2945.xml"/><Relationship Id="rId41" Type="http://schemas.openxmlformats.org/officeDocument/2006/relationships/image" Target="../media/image426.png"/><Relationship Id="rId62" Type="http://schemas.openxmlformats.org/officeDocument/2006/relationships/customXml" Target="../ink/ink2966.xml"/><Relationship Id="rId83" Type="http://schemas.openxmlformats.org/officeDocument/2006/relationships/image" Target="../media/image452.png"/><Relationship Id="rId88" Type="http://schemas.openxmlformats.org/officeDocument/2006/relationships/customXml" Target="../ink/ink2979.xml"/><Relationship Id="rId111" Type="http://schemas.openxmlformats.org/officeDocument/2006/relationships/customXml" Target="../ink/ink2991.xml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050.xml"/><Relationship Id="rId21" Type="http://schemas.openxmlformats.org/officeDocument/2006/relationships/image" Target="../media/image418.png"/><Relationship Id="rId42" Type="http://schemas.openxmlformats.org/officeDocument/2006/relationships/customXml" Target="../ink/ink3012.xml"/><Relationship Id="rId63" Type="http://schemas.openxmlformats.org/officeDocument/2006/relationships/image" Target="../media/image437.png"/><Relationship Id="rId84" Type="http://schemas.openxmlformats.org/officeDocument/2006/relationships/customXml" Target="../ink/ink3033.xml"/><Relationship Id="rId138" Type="http://schemas.openxmlformats.org/officeDocument/2006/relationships/customXml" Target="../ink/ink3061.xml"/><Relationship Id="rId107" Type="http://schemas.openxmlformats.org/officeDocument/2006/relationships/customXml" Target="../ink/ink3045.xml"/><Relationship Id="rId11" Type="http://schemas.openxmlformats.org/officeDocument/2006/relationships/image" Target="../media/image412.png"/><Relationship Id="rId32" Type="http://schemas.openxmlformats.org/officeDocument/2006/relationships/customXml" Target="../ink/ink3007.xml"/><Relationship Id="rId37" Type="http://schemas.openxmlformats.org/officeDocument/2006/relationships/image" Target="../media/image424.png"/><Relationship Id="rId53" Type="http://schemas.openxmlformats.org/officeDocument/2006/relationships/image" Target="../media/image432.png"/><Relationship Id="rId58" Type="http://schemas.openxmlformats.org/officeDocument/2006/relationships/customXml" Target="../ink/ink3020.xml"/><Relationship Id="rId74" Type="http://schemas.openxmlformats.org/officeDocument/2006/relationships/customXml" Target="../ink/ink3028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3053.xml"/><Relationship Id="rId128" Type="http://schemas.openxmlformats.org/officeDocument/2006/relationships/image" Target="../media/image473.png"/><Relationship Id="rId5" Type="http://schemas.openxmlformats.org/officeDocument/2006/relationships/image" Target="../media/image405.png"/><Relationship Id="rId90" Type="http://schemas.openxmlformats.org/officeDocument/2006/relationships/customXml" Target="../ink/ink3036.xml"/><Relationship Id="rId95" Type="http://schemas.openxmlformats.org/officeDocument/2006/relationships/image" Target="../media/image458.png"/><Relationship Id="rId22" Type="http://schemas.openxmlformats.org/officeDocument/2006/relationships/customXml" Target="../ink/ink3002.xml"/><Relationship Id="rId27" Type="http://schemas.openxmlformats.org/officeDocument/2006/relationships/image" Target="../media/image421.png"/><Relationship Id="rId43" Type="http://schemas.openxmlformats.org/officeDocument/2006/relationships/image" Target="../media/image427.png"/><Relationship Id="rId48" Type="http://schemas.openxmlformats.org/officeDocument/2006/relationships/customXml" Target="../ink/ink3015.xml"/><Relationship Id="rId64" Type="http://schemas.openxmlformats.org/officeDocument/2006/relationships/customXml" Target="../ink/ink3023.xml"/><Relationship Id="rId69" Type="http://schemas.openxmlformats.org/officeDocument/2006/relationships/image" Target="../media/image440.png"/><Relationship Id="rId113" Type="http://schemas.openxmlformats.org/officeDocument/2006/relationships/customXml" Target="../ink/ink3048.xml"/><Relationship Id="rId118" Type="http://schemas.openxmlformats.org/officeDocument/2006/relationships/image" Target="../media/image469.png"/><Relationship Id="rId134" Type="http://schemas.openxmlformats.org/officeDocument/2006/relationships/customXml" Target="../ink/ink3059.xml"/><Relationship Id="rId139" Type="http://schemas.openxmlformats.org/officeDocument/2006/relationships/image" Target="../media/image478.png"/><Relationship Id="rId80" Type="http://schemas.openxmlformats.org/officeDocument/2006/relationships/customXml" Target="../ink/ink3031.xml"/><Relationship Id="rId85" Type="http://schemas.openxmlformats.org/officeDocument/2006/relationships/image" Target="../media/image453.png"/><Relationship Id="rId12" Type="http://schemas.openxmlformats.org/officeDocument/2006/relationships/customXml" Target="../ink/ink2997.xml"/><Relationship Id="rId17" Type="http://schemas.openxmlformats.org/officeDocument/2006/relationships/image" Target="../media/image415.png"/><Relationship Id="rId33" Type="http://schemas.openxmlformats.org/officeDocument/2006/relationships/image" Target="../media/image416.png"/><Relationship Id="rId38" Type="http://schemas.openxmlformats.org/officeDocument/2006/relationships/customXml" Target="../ink/ink3010.xml"/><Relationship Id="rId59" Type="http://schemas.openxmlformats.org/officeDocument/2006/relationships/image" Target="../media/image435.png"/><Relationship Id="rId103" Type="http://schemas.openxmlformats.org/officeDocument/2006/relationships/customXml" Target="../ink/ink3043.xml"/><Relationship Id="rId108" Type="http://schemas.openxmlformats.org/officeDocument/2006/relationships/image" Target="../media/image464.png"/><Relationship Id="rId124" Type="http://schemas.openxmlformats.org/officeDocument/2006/relationships/image" Target="../media/image471.png"/><Relationship Id="rId129" Type="http://schemas.openxmlformats.org/officeDocument/2006/relationships/customXml" Target="../ink/ink3056.xml"/><Relationship Id="rId54" Type="http://schemas.openxmlformats.org/officeDocument/2006/relationships/customXml" Target="../ink/ink3018.xml"/><Relationship Id="rId70" Type="http://schemas.openxmlformats.org/officeDocument/2006/relationships/customXml" Target="../ink/ink3026.xml"/><Relationship Id="rId75" Type="http://schemas.openxmlformats.org/officeDocument/2006/relationships/image" Target="../media/image443.png"/><Relationship Id="rId91" Type="http://schemas.openxmlformats.org/officeDocument/2006/relationships/image" Target="../media/image456.png"/><Relationship Id="rId96" Type="http://schemas.openxmlformats.org/officeDocument/2006/relationships/customXml" Target="../ink/ink3039.xml"/><Relationship Id="rId140" Type="http://schemas.openxmlformats.org/officeDocument/2006/relationships/customXml" Target="../ink/ink30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94.xml"/><Relationship Id="rId23" Type="http://schemas.openxmlformats.org/officeDocument/2006/relationships/image" Target="../media/image419.png"/><Relationship Id="rId28" Type="http://schemas.openxmlformats.org/officeDocument/2006/relationships/customXml" Target="../ink/ink3005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119" Type="http://schemas.openxmlformats.org/officeDocument/2006/relationships/customXml" Target="../ink/ink3051.xml"/><Relationship Id="rId44" Type="http://schemas.openxmlformats.org/officeDocument/2006/relationships/customXml" Target="../ink/ink3013.xml"/><Relationship Id="rId60" Type="http://schemas.openxmlformats.org/officeDocument/2006/relationships/customXml" Target="../ink/ink3021.xml"/><Relationship Id="rId65" Type="http://schemas.openxmlformats.org/officeDocument/2006/relationships/image" Target="../media/image438.png"/><Relationship Id="rId81" Type="http://schemas.openxmlformats.org/officeDocument/2006/relationships/image" Target="../media/image451.png"/><Relationship Id="rId86" Type="http://schemas.openxmlformats.org/officeDocument/2006/relationships/customXml" Target="../ink/ink3034.xml"/><Relationship Id="rId130" Type="http://schemas.openxmlformats.org/officeDocument/2006/relationships/image" Target="../media/image474.png"/><Relationship Id="rId135" Type="http://schemas.openxmlformats.org/officeDocument/2006/relationships/image" Target="../media/image476.png"/><Relationship Id="rId13" Type="http://schemas.openxmlformats.org/officeDocument/2006/relationships/image" Target="../media/image413.png"/><Relationship Id="rId18" Type="http://schemas.openxmlformats.org/officeDocument/2006/relationships/customXml" Target="../ink/ink3000.xml"/><Relationship Id="rId39" Type="http://schemas.openxmlformats.org/officeDocument/2006/relationships/image" Target="../media/image425.png"/><Relationship Id="rId109" Type="http://schemas.openxmlformats.org/officeDocument/2006/relationships/customXml" Target="../ink/ink3046.xml"/><Relationship Id="rId34" Type="http://schemas.openxmlformats.org/officeDocument/2006/relationships/customXml" Target="../ink/ink3008.xml"/><Relationship Id="rId50" Type="http://schemas.openxmlformats.org/officeDocument/2006/relationships/customXml" Target="../ink/ink3016.xml"/><Relationship Id="rId55" Type="http://schemas.openxmlformats.org/officeDocument/2006/relationships/image" Target="../media/image433.png"/><Relationship Id="rId76" Type="http://schemas.openxmlformats.org/officeDocument/2006/relationships/customXml" Target="../ink/ink3029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3054.xml"/><Relationship Id="rId141" Type="http://schemas.openxmlformats.org/officeDocument/2006/relationships/image" Target="../media/image479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3037.xml"/><Relationship Id="rId2" Type="http://schemas.openxmlformats.org/officeDocument/2006/relationships/customXml" Target="../ink/ink2992.xml"/><Relationship Id="rId29" Type="http://schemas.openxmlformats.org/officeDocument/2006/relationships/image" Target="../media/image422.png"/><Relationship Id="rId24" Type="http://schemas.openxmlformats.org/officeDocument/2006/relationships/customXml" Target="../ink/ink3003.xml"/><Relationship Id="rId40" Type="http://schemas.openxmlformats.org/officeDocument/2006/relationships/customXml" Target="../ink/ink3011.xml"/><Relationship Id="rId45" Type="http://schemas.openxmlformats.org/officeDocument/2006/relationships/image" Target="../media/image428.png"/><Relationship Id="rId66" Type="http://schemas.openxmlformats.org/officeDocument/2006/relationships/customXml" Target="../ink/ink3024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3049.xml"/><Relationship Id="rId131" Type="http://schemas.openxmlformats.org/officeDocument/2006/relationships/customXml" Target="../ink/ink3057.xml"/><Relationship Id="rId136" Type="http://schemas.openxmlformats.org/officeDocument/2006/relationships/customXml" Target="../ink/ink3060.xml"/><Relationship Id="rId61" Type="http://schemas.openxmlformats.org/officeDocument/2006/relationships/image" Target="../media/image436.png"/><Relationship Id="rId82" Type="http://schemas.openxmlformats.org/officeDocument/2006/relationships/customXml" Target="../ink/ink3032.xml"/><Relationship Id="rId19" Type="http://schemas.openxmlformats.org/officeDocument/2006/relationships/image" Target="../media/image417.png"/><Relationship Id="rId14" Type="http://schemas.openxmlformats.org/officeDocument/2006/relationships/customXml" Target="../ink/ink2998.xml"/><Relationship Id="rId30" Type="http://schemas.openxmlformats.org/officeDocument/2006/relationships/customXml" Target="../ink/ink3006.xml"/><Relationship Id="rId35" Type="http://schemas.openxmlformats.org/officeDocument/2006/relationships/image" Target="../media/image404.png"/><Relationship Id="rId56" Type="http://schemas.openxmlformats.org/officeDocument/2006/relationships/customXml" Target="../ink/ink3019.xml"/><Relationship Id="rId77" Type="http://schemas.openxmlformats.org/officeDocument/2006/relationships/image" Target="../media/image444.png"/><Relationship Id="rId100" Type="http://schemas.openxmlformats.org/officeDocument/2006/relationships/customXml" Target="../ink/ink3041.xml"/><Relationship Id="rId105" Type="http://schemas.openxmlformats.org/officeDocument/2006/relationships/customXml" Target="../ink/ink3044.xml"/><Relationship Id="rId126" Type="http://schemas.openxmlformats.org/officeDocument/2006/relationships/image" Target="../media/image472.png"/><Relationship Id="rId8" Type="http://schemas.openxmlformats.org/officeDocument/2006/relationships/customXml" Target="../ink/ink2995.xml"/><Relationship Id="rId51" Type="http://schemas.openxmlformats.org/officeDocument/2006/relationships/image" Target="../media/image431.png"/><Relationship Id="rId72" Type="http://schemas.openxmlformats.org/officeDocument/2006/relationships/customXml" Target="../ink/ink3027.xml"/><Relationship Id="rId93" Type="http://schemas.openxmlformats.org/officeDocument/2006/relationships/image" Target="../media/image457.png"/><Relationship Id="rId98" Type="http://schemas.openxmlformats.org/officeDocument/2006/relationships/customXml" Target="../ink/ink3040.xml"/><Relationship Id="rId121" Type="http://schemas.openxmlformats.org/officeDocument/2006/relationships/customXml" Target="../ink/ink3052.xml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3014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20" Type="http://schemas.openxmlformats.org/officeDocument/2006/relationships/customXml" Target="../ink/ink3001.xml"/><Relationship Id="rId41" Type="http://schemas.openxmlformats.org/officeDocument/2006/relationships/image" Target="../media/image426.png"/><Relationship Id="rId62" Type="http://schemas.openxmlformats.org/officeDocument/2006/relationships/customXml" Target="../ink/ink3022.xml"/><Relationship Id="rId83" Type="http://schemas.openxmlformats.org/officeDocument/2006/relationships/image" Target="../media/image452.png"/><Relationship Id="rId88" Type="http://schemas.openxmlformats.org/officeDocument/2006/relationships/customXml" Target="../ink/ink3035.xml"/><Relationship Id="rId111" Type="http://schemas.openxmlformats.org/officeDocument/2006/relationships/customXml" Target="../ink/ink3047.xml"/><Relationship Id="rId132" Type="http://schemas.openxmlformats.org/officeDocument/2006/relationships/image" Target="../media/image475.png"/><Relationship Id="rId15" Type="http://schemas.openxmlformats.org/officeDocument/2006/relationships/image" Target="../media/image414.png"/><Relationship Id="rId36" Type="http://schemas.openxmlformats.org/officeDocument/2006/relationships/customXml" Target="../ink/ink3009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3055.xml"/><Relationship Id="rId10" Type="http://schemas.openxmlformats.org/officeDocument/2006/relationships/customXml" Target="../ink/ink2996.xml"/><Relationship Id="rId31" Type="http://schemas.openxmlformats.org/officeDocument/2006/relationships/image" Target="../media/image423.png"/><Relationship Id="rId52" Type="http://schemas.openxmlformats.org/officeDocument/2006/relationships/customXml" Target="../ink/ink3017.xml"/><Relationship Id="rId73" Type="http://schemas.openxmlformats.org/officeDocument/2006/relationships/image" Target="../media/image442.png"/><Relationship Id="rId78" Type="http://schemas.openxmlformats.org/officeDocument/2006/relationships/customXml" Target="../ink/ink3030.xml"/><Relationship Id="rId94" Type="http://schemas.openxmlformats.org/officeDocument/2006/relationships/customXml" Target="../ink/ink3038.xml"/><Relationship Id="rId99" Type="http://schemas.openxmlformats.org/officeDocument/2006/relationships/image" Target="../media/image460.png"/><Relationship Id="rId101" Type="http://schemas.openxmlformats.org/officeDocument/2006/relationships/customXml" Target="../ink/ink3042.xml"/><Relationship Id="rId122" Type="http://schemas.openxmlformats.org/officeDocument/2006/relationships/image" Target="../media/image470.png"/><Relationship Id="rId4" Type="http://schemas.openxmlformats.org/officeDocument/2006/relationships/customXml" Target="../ink/ink2993.xml"/><Relationship Id="rId9" Type="http://schemas.openxmlformats.org/officeDocument/2006/relationships/image" Target="../media/image411.png"/><Relationship Id="rId26" Type="http://schemas.openxmlformats.org/officeDocument/2006/relationships/customXml" Target="../ink/ink3004.xml"/><Relationship Id="rId47" Type="http://schemas.openxmlformats.org/officeDocument/2006/relationships/image" Target="../media/image429.png"/><Relationship Id="rId68" Type="http://schemas.openxmlformats.org/officeDocument/2006/relationships/customXml" Target="../ink/ink3025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3058.xml"/><Relationship Id="rId16" Type="http://schemas.openxmlformats.org/officeDocument/2006/relationships/customXml" Target="../ink/ink2999.xml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21.xml"/><Relationship Id="rId21" Type="http://schemas.openxmlformats.org/officeDocument/2006/relationships/image" Target="../media/image418.png"/><Relationship Id="rId42" Type="http://schemas.openxmlformats.org/officeDocument/2006/relationships/customXml" Target="../ink/ink3083.xml"/><Relationship Id="rId63" Type="http://schemas.openxmlformats.org/officeDocument/2006/relationships/image" Target="../media/image437.png"/><Relationship Id="rId84" Type="http://schemas.openxmlformats.org/officeDocument/2006/relationships/customXml" Target="../ink/ink3104.xml"/><Relationship Id="rId138" Type="http://schemas.openxmlformats.org/officeDocument/2006/relationships/customXml" Target="../ink/ink3132.xml"/><Relationship Id="rId107" Type="http://schemas.openxmlformats.org/officeDocument/2006/relationships/customXml" Target="../ink/ink3116.xml"/><Relationship Id="rId11" Type="http://schemas.openxmlformats.org/officeDocument/2006/relationships/image" Target="../media/image412.png"/><Relationship Id="rId32" Type="http://schemas.openxmlformats.org/officeDocument/2006/relationships/customXml" Target="../ink/ink3078.xml"/><Relationship Id="rId53" Type="http://schemas.openxmlformats.org/officeDocument/2006/relationships/image" Target="../media/image432.png"/><Relationship Id="rId74" Type="http://schemas.openxmlformats.org/officeDocument/2006/relationships/customXml" Target="../ink/ink3099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22" Type="http://schemas.openxmlformats.org/officeDocument/2006/relationships/customXml" Target="../ink/ink3073.xml"/><Relationship Id="rId27" Type="http://schemas.openxmlformats.org/officeDocument/2006/relationships/image" Target="../media/image421.png"/><Relationship Id="rId43" Type="http://schemas.openxmlformats.org/officeDocument/2006/relationships/image" Target="../media/image427.png"/><Relationship Id="rId48" Type="http://schemas.openxmlformats.org/officeDocument/2006/relationships/customXml" Target="../ink/ink3086.xml"/><Relationship Id="rId64" Type="http://schemas.openxmlformats.org/officeDocument/2006/relationships/customXml" Target="../ink/ink3094.xml"/><Relationship Id="rId69" Type="http://schemas.openxmlformats.org/officeDocument/2006/relationships/image" Target="../media/image440.png"/><Relationship Id="rId113" Type="http://schemas.openxmlformats.org/officeDocument/2006/relationships/customXml" Target="../ink/ink3119.xml"/><Relationship Id="rId118" Type="http://schemas.openxmlformats.org/officeDocument/2006/relationships/image" Target="../media/image469.png"/><Relationship Id="rId134" Type="http://schemas.openxmlformats.org/officeDocument/2006/relationships/customXml" Target="../ink/ink3130.xml"/><Relationship Id="rId139" Type="http://schemas.openxmlformats.org/officeDocument/2006/relationships/image" Target="../media/image478.png"/><Relationship Id="rId80" Type="http://schemas.openxmlformats.org/officeDocument/2006/relationships/customXml" Target="../ink/ink3102.xml"/><Relationship Id="rId85" Type="http://schemas.openxmlformats.org/officeDocument/2006/relationships/image" Target="../media/image453.png"/><Relationship Id="rId12" Type="http://schemas.openxmlformats.org/officeDocument/2006/relationships/customXml" Target="../ink/ink3068.xml"/><Relationship Id="rId17" Type="http://schemas.openxmlformats.org/officeDocument/2006/relationships/image" Target="../media/image415.png"/><Relationship Id="rId33" Type="http://schemas.openxmlformats.org/officeDocument/2006/relationships/image" Target="../media/image416.png"/><Relationship Id="rId38" Type="http://schemas.openxmlformats.org/officeDocument/2006/relationships/customXml" Target="../ink/ink3081.xml"/><Relationship Id="rId59" Type="http://schemas.openxmlformats.org/officeDocument/2006/relationships/image" Target="../media/image435.png"/><Relationship Id="rId103" Type="http://schemas.openxmlformats.org/officeDocument/2006/relationships/customXml" Target="../ink/ink3114.xml"/><Relationship Id="rId108" Type="http://schemas.openxmlformats.org/officeDocument/2006/relationships/image" Target="../media/image464.png"/><Relationship Id="rId124" Type="http://schemas.openxmlformats.org/officeDocument/2006/relationships/image" Target="../media/image471.png"/><Relationship Id="rId129" Type="http://schemas.openxmlformats.org/officeDocument/2006/relationships/customXml" Target="../ink/ink3127.xml"/><Relationship Id="rId54" Type="http://schemas.openxmlformats.org/officeDocument/2006/relationships/customXml" Target="../ink/ink3089.xml"/><Relationship Id="rId70" Type="http://schemas.openxmlformats.org/officeDocument/2006/relationships/customXml" Target="../ink/ink3097.xml"/><Relationship Id="rId75" Type="http://schemas.openxmlformats.org/officeDocument/2006/relationships/image" Target="../media/image443.png"/><Relationship Id="rId91" Type="http://schemas.openxmlformats.org/officeDocument/2006/relationships/image" Target="../media/image456.png"/><Relationship Id="rId96" Type="http://schemas.openxmlformats.org/officeDocument/2006/relationships/customXml" Target="../ink/ink3110.xml"/><Relationship Id="rId140" Type="http://schemas.openxmlformats.org/officeDocument/2006/relationships/customXml" Target="../ink/ink3133.xml"/><Relationship Id="rId145" Type="http://schemas.openxmlformats.org/officeDocument/2006/relationships/image" Target="../media/image4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65.xml"/><Relationship Id="rId23" Type="http://schemas.openxmlformats.org/officeDocument/2006/relationships/image" Target="../media/image419.png"/><Relationship Id="rId28" Type="http://schemas.openxmlformats.org/officeDocument/2006/relationships/customXml" Target="../ink/ink3076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119" Type="http://schemas.openxmlformats.org/officeDocument/2006/relationships/customXml" Target="../ink/ink3122.xml"/><Relationship Id="rId44" Type="http://schemas.openxmlformats.org/officeDocument/2006/relationships/customXml" Target="../ink/ink3084.xml"/><Relationship Id="rId60" Type="http://schemas.openxmlformats.org/officeDocument/2006/relationships/customXml" Target="../ink/ink3092.xml"/><Relationship Id="rId65" Type="http://schemas.openxmlformats.org/officeDocument/2006/relationships/image" Target="../media/image438.png"/><Relationship Id="rId81" Type="http://schemas.openxmlformats.org/officeDocument/2006/relationships/image" Target="../media/image451.png"/><Relationship Id="rId86" Type="http://schemas.openxmlformats.org/officeDocument/2006/relationships/customXml" Target="../ink/ink3105.xml"/><Relationship Id="rId130" Type="http://schemas.openxmlformats.org/officeDocument/2006/relationships/image" Target="../media/image474.png"/><Relationship Id="rId135" Type="http://schemas.openxmlformats.org/officeDocument/2006/relationships/image" Target="../media/image476.png"/><Relationship Id="rId13" Type="http://schemas.openxmlformats.org/officeDocument/2006/relationships/image" Target="../media/image413.png"/><Relationship Id="rId18" Type="http://schemas.openxmlformats.org/officeDocument/2006/relationships/customXml" Target="../ink/ink3071.xml"/><Relationship Id="rId39" Type="http://schemas.openxmlformats.org/officeDocument/2006/relationships/image" Target="../media/image425.png"/><Relationship Id="rId109" Type="http://schemas.openxmlformats.org/officeDocument/2006/relationships/customXml" Target="../ink/ink3117.xml"/><Relationship Id="rId34" Type="http://schemas.openxmlformats.org/officeDocument/2006/relationships/customXml" Target="../ink/ink3079.xml"/><Relationship Id="rId50" Type="http://schemas.openxmlformats.org/officeDocument/2006/relationships/customXml" Target="../ink/ink3087.xml"/><Relationship Id="rId55" Type="http://schemas.openxmlformats.org/officeDocument/2006/relationships/image" Target="../media/image433.png"/><Relationship Id="rId76" Type="http://schemas.openxmlformats.org/officeDocument/2006/relationships/customXml" Target="../ink/ink3100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3125.xml"/><Relationship Id="rId141" Type="http://schemas.openxmlformats.org/officeDocument/2006/relationships/image" Target="../media/image479.png"/><Relationship Id="rId146" Type="http://schemas.openxmlformats.org/officeDocument/2006/relationships/customXml" Target="../ink/ink3136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3108.xml"/><Relationship Id="rId2" Type="http://schemas.openxmlformats.org/officeDocument/2006/relationships/customXml" Target="../ink/ink3063.xml"/><Relationship Id="rId29" Type="http://schemas.openxmlformats.org/officeDocument/2006/relationships/image" Target="../media/image422.png"/><Relationship Id="rId24" Type="http://schemas.openxmlformats.org/officeDocument/2006/relationships/customXml" Target="../ink/ink3074.xml"/><Relationship Id="rId40" Type="http://schemas.openxmlformats.org/officeDocument/2006/relationships/customXml" Target="../ink/ink3082.xml"/><Relationship Id="rId45" Type="http://schemas.openxmlformats.org/officeDocument/2006/relationships/image" Target="../media/image428.png"/><Relationship Id="rId66" Type="http://schemas.openxmlformats.org/officeDocument/2006/relationships/customXml" Target="../ink/ink3095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3120.xml"/><Relationship Id="rId131" Type="http://schemas.openxmlformats.org/officeDocument/2006/relationships/customXml" Target="../ink/ink3128.xml"/><Relationship Id="rId136" Type="http://schemas.openxmlformats.org/officeDocument/2006/relationships/customXml" Target="../ink/ink3131.xml"/><Relationship Id="rId61" Type="http://schemas.openxmlformats.org/officeDocument/2006/relationships/image" Target="../media/image436.png"/><Relationship Id="rId82" Type="http://schemas.openxmlformats.org/officeDocument/2006/relationships/customXml" Target="../ink/ink3103.xml"/><Relationship Id="rId19" Type="http://schemas.openxmlformats.org/officeDocument/2006/relationships/image" Target="../media/image417.png"/><Relationship Id="rId14" Type="http://schemas.openxmlformats.org/officeDocument/2006/relationships/customXml" Target="../ink/ink3069.xml"/><Relationship Id="rId30" Type="http://schemas.openxmlformats.org/officeDocument/2006/relationships/customXml" Target="../ink/ink3077.xml"/><Relationship Id="rId35" Type="http://schemas.openxmlformats.org/officeDocument/2006/relationships/image" Target="../media/image404.png"/><Relationship Id="rId56" Type="http://schemas.openxmlformats.org/officeDocument/2006/relationships/customXml" Target="../ink/ink3090.xml"/><Relationship Id="rId77" Type="http://schemas.openxmlformats.org/officeDocument/2006/relationships/image" Target="../media/image444.png"/><Relationship Id="rId100" Type="http://schemas.openxmlformats.org/officeDocument/2006/relationships/customXml" Target="../ink/ink3112.xml"/><Relationship Id="rId105" Type="http://schemas.openxmlformats.org/officeDocument/2006/relationships/customXml" Target="../ink/ink3115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8" Type="http://schemas.openxmlformats.org/officeDocument/2006/relationships/customXml" Target="../ink/ink3066.xml"/><Relationship Id="rId51" Type="http://schemas.openxmlformats.org/officeDocument/2006/relationships/image" Target="../media/image431.png"/><Relationship Id="rId72" Type="http://schemas.openxmlformats.org/officeDocument/2006/relationships/customXml" Target="../ink/ink3098.xml"/><Relationship Id="rId93" Type="http://schemas.openxmlformats.org/officeDocument/2006/relationships/image" Target="../media/image457.png"/><Relationship Id="rId98" Type="http://schemas.openxmlformats.org/officeDocument/2006/relationships/customXml" Target="../ink/ink3111.xml"/><Relationship Id="rId121" Type="http://schemas.openxmlformats.org/officeDocument/2006/relationships/customXml" Target="../ink/ink3123.xml"/><Relationship Id="rId142" Type="http://schemas.openxmlformats.org/officeDocument/2006/relationships/customXml" Target="../ink/ink3134.xml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3085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20" Type="http://schemas.openxmlformats.org/officeDocument/2006/relationships/customXml" Target="../ink/ink3072.xml"/><Relationship Id="rId41" Type="http://schemas.openxmlformats.org/officeDocument/2006/relationships/image" Target="../media/image426.png"/><Relationship Id="rId62" Type="http://schemas.openxmlformats.org/officeDocument/2006/relationships/customXml" Target="../ink/ink3093.xml"/><Relationship Id="rId83" Type="http://schemas.openxmlformats.org/officeDocument/2006/relationships/image" Target="../media/image452.png"/><Relationship Id="rId88" Type="http://schemas.openxmlformats.org/officeDocument/2006/relationships/customXml" Target="../ink/ink3106.xml"/><Relationship Id="rId111" Type="http://schemas.openxmlformats.org/officeDocument/2006/relationships/customXml" Target="../ink/ink3118.xml"/><Relationship Id="rId132" Type="http://schemas.openxmlformats.org/officeDocument/2006/relationships/image" Target="../media/image475.png"/><Relationship Id="rId15" Type="http://schemas.openxmlformats.org/officeDocument/2006/relationships/image" Target="../media/image414.png"/><Relationship Id="rId36" Type="http://schemas.openxmlformats.org/officeDocument/2006/relationships/customXml" Target="../ink/ink3080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3126.xml"/><Relationship Id="rId10" Type="http://schemas.openxmlformats.org/officeDocument/2006/relationships/customXml" Target="../ink/ink3067.xml"/><Relationship Id="rId31" Type="http://schemas.openxmlformats.org/officeDocument/2006/relationships/image" Target="../media/image423.png"/><Relationship Id="rId52" Type="http://schemas.openxmlformats.org/officeDocument/2006/relationships/customXml" Target="../ink/ink3088.xml"/><Relationship Id="rId73" Type="http://schemas.openxmlformats.org/officeDocument/2006/relationships/image" Target="../media/image442.png"/><Relationship Id="rId78" Type="http://schemas.openxmlformats.org/officeDocument/2006/relationships/customXml" Target="../ink/ink3101.xml"/><Relationship Id="rId94" Type="http://schemas.openxmlformats.org/officeDocument/2006/relationships/customXml" Target="../ink/ink3109.xml"/><Relationship Id="rId99" Type="http://schemas.openxmlformats.org/officeDocument/2006/relationships/image" Target="../media/image460.png"/><Relationship Id="rId101" Type="http://schemas.openxmlformats.org/officeDocument/2006/relationships/customXml" Target="../ink/ink3113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3137.xml"/><Relationship Id="rId4" Type="http://schemas.openxmlformats.org/officeDocument/2006/relationships/customXml" Target="../ink/ink3064.xml"/><Relationship Id="rId9" Type="http://schemas.openxmlformats.org/officeDocument/2006/relationships/image" Target="../media/image411.png"/><Relationship Id="rId26" Type="http://schemas.openxmlformats.org/officeDocument/2006/relationships/customXml" Target="../ink/ink3075.xml"/><Relationship Id="rId47" Type="http://schemas.openxmlformats.org/officeDocument/2006/relationships/image" Target="../media/image429.png"/><Relationship Id="rId68" Type="http://schemas.openxmlformats.org/officeDocument/2006/relationships/customXml" Target="../ink/ink3096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3129.xml"/><Relationship Id="rId16" Type="http://schemas.openxmlformats.org/officeDocument/2006/relationships/customXml" Target="../ink/ink3070.xml"/><Relationship Id="rId37" Type="http://schemas.openxmlformats.org/officeDocument/2006/relationships/image" Target="../media/image424.png"/><Relationship Id="rId58" Type="http://schemas.openxmlformats.org/officeDocument/2006/relationships/customXml" Target="../ink/ink3091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3124.xml"/><Relationship Id="rId144" Type="http://schemas.openxmlformats.org/officeDocument/2006/relationships/customXml" Target="../ink/ink3135.xml"/><Relationship Id="rId90" Type="http://schemas.openxmlformats.org/officeDocument/2006/relationships/customXml" Target="../ink/ink3107.xml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96.xml"/><Relationship Id="rId21" Type="http://schemas.openxmlformats.org/officeDocument/2006/relationships/image" Target="../media/image418.png"/><Relationship Id="rId42" Type="http://schemas.openxmlformats.org/officeDocument/2006/relationships/customXml" Target="../ink/ink3158.xml"/><Relationship Id="rId63" Type="http://schemas.openxmlformats.org/officeDocument/2006/relationships/image" Target="../media/image437.png"/><Relationship Id="rId84" Type="http://schemas.openxmlformats.org/officeDocument/2006/relationships/customXml" Target="../ink/ink3179.xml"/><Relationship Id="rId138" Type="http://schemas.openxmlformats.org/officeDocument/2006/relationships/customXml" Target="../ink/ink3207.xml"/><Relationship Id="rId159" Type="http://schemas.openxmlformats.org/officeDocument/2006/relationships/image" Target="../media/image488.png"/><Relationship Id="rId107" Type="http://schemas.openxmlformats.org/officeDocument/2006/relationships/customXml" Target="../ink/ink3191.xml"/><Relationship Id="rId11" Type="http://schemas.openxmlformats.org/officeDocument/2006/relationships/image" Target="../media/image412.png"/><Relationship Id="rId32" Type="http://schemas.openxmlformats.org/officeDocument/2006/relationships/customXml" Target="../ink/ink3153.xml"/><Relationship Id="rId53" Type="http://schemas.openxmlformats.org/officeDocument/2006/relationships/image" Target="../media/image432.png"/><Relationship Id="rId74" Type="http://schemas.openxmlformats.org/officeDocument/2006/relationships/customXml" Target="../ink/ink3174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22" Type="http://schemas.openxmlformats.org/officeDocument/2006/relationships/customXml" Target="../ink/ink3148.xml"/><Relationship Id="rId43" Type="http://schemas.openxmlformats.org/officeDocument/2006/relationships/image" Target="../media/image427.png"/><Relationship Id="rId64" Type="http://schemas.openxmlformats.org/officeDocument/2006/relationships/customXml" Target="../ink/ink3169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0" Type="http://schemas.openxmlformats.org/officeDocument/2006/relationships/customXml" Target="../ink/ink3177.xml"/><Relationship Id="rId85" Type="http://schemas.openxmlformats.org/officeDocument/2006/relationships/image" Target="../media/image453.png"/><Relationship Id="rId150" Type="http://schemas.openxmlformats.org/officeDocument/2006/relationships/customXml" Target="../ink/ink3213.xml"/><Relationship Id="rId155" Type="http://schemas.openxmlformats.org/officeDocument/2006/relationships/image" Target="../media/image486.png"/><Relationship Id="rId12" Type="http://schemas.openxmlformats.org/officeDocument/2006/relationships/customXml" Target="../ink/ink3143.xml"/><Relationship Id="rId17" Type="http://schemas.openxmlformats.org/officeDocument/2006/relationships/image" Target="../media/image415.png"/><Relationship Id="rId33" Type="http://schemas.openxmlformats.org/officeDocument/2006/relationships/image" Target="../media/image416.png"/><Relationship Id="rId38" Type="http://schemas.openxmlformats.org/officeDocument/2006/relationships/customXml" Target="../ink/ink3156.xml"/><Relationship Id="rId59" Type="http://schemas.openxmlformats.org/officeDocument/2006/relationships/image" Target="../media/image435.png"/><Relationship Id="rId103" Type="http://schemas.openxmlformats.org/officeDocument/2006/relationships/customXml" Target="../ink/ink3189.xml"/><Relationship Id="rId108" Type="http://schemas.openxmlformats.org/officeDocument/2006/relationships/image" Target="../media/image464.png"/><Relationship Id="rId124" Type="http://schemas.openxmlformats.org/officeDocument/2006/relationships/image" Target="../media/image471.png"/><Relationship Id="rId129" Type="http://schemas.openxmlformats.org/officeDocument/2006/relationships/customXml" Target="../ink/ink3202.xml"/><Relationship Id="rId54" Type="http://schemas.openxmlformats.org/officeDocument/2006/relationships/customXml" Target="../ink/ink3164.xml"/><Relationship Id="rId70" Type="http://schemas.openxmlformats.org/officeDocument/2006/relationships/customXml" Target="../ink/ink3172.xml"/><Relationship Id="rId75" Type="http://schemas.openxmlformats.org/officeDocument/2006/relationships/image" Target="../media/image443.png"/><Relationship Id="rId91" Type="http://schemas.openxmlformats.org/officeDocument/2006/relationships/image" Target="../media/image456.png"/><Relationship Id="rId96" Type="http://schemas.openxmlformats.org/officeDocument/2006/relationships/customXml" Target="../ink/ink3185.xml"/><Relationship Id="rId140" Type="http://schemas.openxmlformats.org/officeDocument/2006/relationships/customXml" Target="../ink/ink3208.xml"/><Relationship Id="rId145" Type="http://schemas.openxmlformats.org/officeDocument/2006/relationships/image" Target="../media/image4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40.xml"/><Relationship Id="rId23" Type="http://schemas.openxmlformats.org/officeDocument/2006/relationships/image" Target="../media/image419.png"/><Relationship Id="rId28" Type="http://schemas.openxmlformats.org/officeDocument/2006/relationships/customXml" Target="../ink/ink3151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119" Type="http://schemas.openxmlformats.org/officeDocument/2006/relationships/customXml" Target="../ink/ink3197.xml"/><Relationship Id="rId44" Type="http://schemas.openxmlformats.org/officeDocument/2006/relationships/customXml" Target="../ink/ink3159.xml"/><Relationship Id="rId60" Type="http://schemas.openxmlformats.org/officeDocument/2006/relationships/customXml" Target="../ink/ink3167.xml"/><Relationship Id="rId65" Type="http://schemas.openxmlformats.org/officeDocument/2006/relationships/image" Target="../media/image438.png"/><Relationship Id="rId81" Type="http://schemas.openxmlformats.org/officeDocument/2006/relationships/image" Target="../media/image451.png"/><Relationship Id="rId86" Type="http://schemas.openxmlformats.org/officeDocument/2006/relationships/customXml" Target="../ink/ink3180.xml"/><Relationship Id="rId130" Type="http://schemas.openxmlformats.org/officeDocument/2006/relationships/image" Target="../media/image474.png"/><Relationship Id="rId135" Type="http://schemas.openxmlformats.org/officeDocument/2006/relationships/image" Target="../media/image476.png"/><Relationship Id="rId151" Type="http://schemas.openxmlformats.org/officeDocument/2006/relationships/image" Target="../media/image484.png"/><Relationship Id="rId156" Type="http://schemas.openxmlformats.org/officeDocument/2006/relationships/customXml" Target="../ink/ink3216.xml"/><Relationship Id="rId13" Type="http://schemas.openxmlformats.org/officeDocument/2006/relationships/image" Target="../media/image413.png"/><Relationship Id="rId18" Type="http://schemas.openxmlformats.org/officeDocument/2006/relationships/customXml" Target="../ink/ink3146.xml"/><Relationship Id="rId39" Type="http://schemas.openxmlformats.org/officeDocument/2006/relationships/image" Target="../media/image425.png"/><Relationship Id="rId109" Type="http://schemas.openxmlformats.org/officeDocument/2006/relationships/customXml" Target="../ink/ink3192.xml"/><Relationship Id="rId34" Type="http://schemas.openxmlformats.org/officeDocument/2006/relationships/customXml" Target="../ink/ink3154.xml"/><Relationship Id="rId50" Type="http://schemas.openxmlformats.org/officeDocument/2006/relationships/customXml" Target="../ink/ink3162.xml"/><Relationship Id="rId55" Type="http://schemas.openxmlformats.org/officeDocument/2006/relationships/image" Target="../media/image433.png"/><Relationship Id="rId76" Type="http://schemas.openxmlformats.org/officeDocument/2006/relationships/customXml" Target="../ink/ink3175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3200.xml"/><Relationship Id="rId141" Type="http://schemas.openxmlformats.org/officeDocument/2006/relationships/image" Target="../media/image479.png"/><Relationship Id="rId146" Type="http://schemas.openxmlformats.org/officeDocument/2006/relationships/customXml" Target="../ink/ink3211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3183.xml"/><Relationship Id="rId2" Type="http://schemas.openxmlformats.org/officeDocument/2006/relationships/customXml" Target="../ink/ink3138.xml"/><Relationship Id="rId29" Type="http://schemas.openxmlformats.org/officeDocument/2006/relationships/image" Target="../media/image422.png"/><Relationship Id="rId24" Type="http://schemas.openxmlformats.org/officeDocument/2006/relationships/customXml" Target="../ink/ink3149.xml"/><Relationship Id="rId40" Type="http://schemas.openxmlformats.org/officeDocument/2006/relationships/customXml" Target="../ink/ink3157.xml"/><Relationship Id="rId45" Type="http://schemas.openxmlformats.org/officeDocument/2006/relationships/image" Target="../media/image428.png"/><Relationship Id="rId66" Type="http://schemas.openxmlformats.org/officeDocument/2006/relationships/customXml" Target="../ink/ink3170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3195.xml"/><Relationship Id="rId131" Type="http://schemas.openxmlformats.org/officeDocument/2006/relationships/customXml" Target="../ink/ink3203.xml"/><Relationship Id="rId136" Type="http://schemas.openxmlformats.org/officeDocument/2006/relationships/customXml" Target="../ink/ink3206.xml"/><Relationship Id="rId157" Type="http://schemas.openxmlformats.org/officeDocument/2006/relationships/image" Target="../media/image487.png"/><Relationship Id="rId61" Type="http://schemas.openxmlformats.org/officeDocument/2006/relationships/image" Target="../media/image436.png"/><Relationship Id="rId82" Type="http://schemas.openxmlformats.org/officeDocument/2006/relationships/customXml" Target="../ink/ink3178.xml"/><Relationship Id="rId152" Type="http://schemas.openxmlformats.org/officeDocument/2006/relationships/customXml" Target="../ink/ink3214.xml"/><Relationship Id="rId19" Type="http://schemas.openxmlformats.org/officeDocument/2006/relationships/image" Target="../media/image417.png"/><Relationship Id="rId14" Type="http://schemas.openxmlformats.org/officeDocument/2006/relationships/customXml" Target="../ink/ink3144.xml"/><Relationship Id="rId30" Type="http://schemas.openxmlformats.org/officeDocument/2006/relationships/customXml" Target="../ink/ink3152.xml"/><Relationship Id="rId35" Type="http://schemas.openxmlformats.org/officeDocument/2006/relationships/image" Target="../media/image404.png"/><Relationship Id="rId56" Type="http://schemas.openxmlformats.org/officeDocument/2006/relationships/customXml" Target="../ink/ink3165.xml"/><Relationship Id="rId77" Type="http://schemas.openxmlformats.org/officeDocument/2006/relationships/image" Target="../media/image444.png"/><Relationship Id="rId100" Type="http://schemas.openxmlformats.org/officeDocument/2006/relationships/customXml" Target="../ink/ink3187.xml"/><Relationship Id="rId105" Type="http://schemas.openxmlformats.org/officeDocument/2006/relationships/customXml" Target="../ink/ink3190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8" Type="http://schemas.openxmlformats.org/officeDocument/2006/relationships/customXml" Target="../ink/ink3141.xml"/><Relationship Id="rId51" Type="http://schemas.openxmlformats.org/officeDocument/2006/relationships/image" Target="../media/image431.png"/><Relationship Id="rId72" Type="http://schemas.openxmlformats.org/officeDocument/2006/relationships/customXml" Target="../ink/ink3173.xml"/><Relationship Id="rId93" Type="http://schemas.openxmlformats.org/officeDocument/2006/relationships/image" Target="../media/image457.png"/><Relationship Id="rId98" Type="http://schemas.openxmlformats.org/officeDocument/2006/relationships/customXml" Target="../ink/ink3186.xml"/><Relationship Id="rId121" Type="http://schemas.openxmlformats.org/officeDocument/2006/relationships/customXml" Target="../ink/ink3198.xml"/><Relationship Id="rId142" Type="http://schemas.openxmlformats.org/officeDocument/2006/relationships/customXml" Target="../ink/ink3209.xml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3160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3217.xml"/><Relationship Id="rId20" Type="http://schemas.openxmlformats.org/officeDocument/2006/relationships/customXml" Target="../ink/ink3147.xml"/><Relationship Id="rId41" Type="http://schemas.openxmlformats.org/officeDocument/2006/relationships/image" Target="../media/image426.png"/><Relationship Id="rId62" Type="http://schemas.openxmlformats.org/officeDocument/2006/relationships/customXml" Target="../ink/ink3168.xml"/><Relationship Id="rId83" Type="http://schemas.openxmlformats.org/officeDocument/2006/relationships/image" Target="../media/image452.png"/><Relationship Id="rId88" Type="http://schemas.openxmlformats.org/officeDocument/2006/relationships/customXml" Target="../ink/ink3181.xml"/><Relationship Id="rId111" Type="http://schemas.openxmlformats.org/officeDocument/2006/relationships/customXml" Target="../ink/ink3193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5" Type="http://schemas.openxmlformats.org/officeDocument/2006/relationships/image" Target="../media/image414.png"/><Relationship Id="rId36" Type="http://schemas.openxmlformats.org/officeDocument/2006/relationships/customXml" Target="../ink/ink3155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3201.xml"/><Relationship Id="rId10" Type="http://schemas.openxmlformats.org/officeDocument/2006/relationships/customXml" Target="../ink/ink3142.xml"/><Relationship Id="rId31" Type="http://schemas.openxmlformats.org/officeDocument/2006/relationships/image" Target="../media/image423.png"/><Relationship Id="rId52" Type="http://schemas.openxmlformats.org/officeDocument/2006/relationships/customXml" Target="../ink/ink3163.xml"/><Relationship Id="rId73" Type="http://schemas.openxmlformats.org/officeDocument/2006/relationships/image" Target="../media/image442.png"/><Relationship Id="rId78" Type="http://schemas.openxmlformats.org/officeDocument/2006/relationships/customXml" Target="../ink/ink3176.xml"/><Relationship Id="rId94" Type="http://schemas.openxmlformats.org/officeDocument/2006/relationships/customXml" Target="../ink/ink3184.xml"/><Relationship Id="rId99" Type="http://schemas.openxmlformats.org/officeDocument/2006/relationships/image" Target="../media/image460.png"/><Relationship Id="rId101" Type="http://schemas.openxmlformats.org/officeDocument/2006/relationships/customXml" Target="../ink/ink3188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3212.xml"/><Relationship Id="rId4" Type="http://schemas.openxmlformats.org/officeDocument/2006/relationships/customXml" Target="../ink/ink3139.xml"/><Relationship Id="rId9" Type="http://schemas.openxmlformats.org/officeDocument/2006/relationships/image" Target="../media/image411.png"/><Relationship Id="rId26" Type="http://schemas.openxmlformats.org/officeDocument/2006/relationships/customXml" Target="../ink/ink3150.xml"/><Relationship Id="rId47" Type="http://schemas.openxmlformats.org/officeDocument/2006/relationships/image" Target="../media/image429.png"/><Relationship Id="rId68" Type="http://schemas.openxmlformats.org/officeDocument/2006/relationships/customXml" Target="../ink/ink3171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3204.xml"/><Relationship Id="rId154" Type="http://schemas.openxmlformats.org/officeDocument/2006/relationships/customXml" Target="../ink/ink3215.xml"/><Relationship Id="rId16" Type="http://schemas.openxmlformats.org/officeDocument/2006/relationships/customXml" Target="../ink/ink3145.xml"/><Relationship Id="rId37" Type="http://schemas.openxmlformats.org/officeDocument/2006/relationships/image" Target="../media/image424.png"/><Relationship Id="rId58" Type="http://schemas.openxmlformats.org/officeDocument/2006/relationships/customXml" Target="../ink/ink3166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3199.xml"/><Relationship Id="rId144" Type="http://schemas.openxmlformats.org/officeDocument/2006/relationships/customXml" Target="../ink/ink3210.xml"/><Relationship Id="rId90" Type="http://schemas.openxmlformats.org/officeDocument/2006/relationships/customXml" Target="../ink/ink3182.xml"/><Relationship Id="rId27" Type="http://schemas.openxmlformats.org/officeDocument/2006/relationships/image" Target="../media/image421.png"/><Relationship Id="rId48" Type="http://schemas.openxmlformats.org/officeDocument/2006/relationships/customXml" Target="../ink/ink3161.xml"/><Relationship Id="rId69" Type="http://schemas.openxmlformats.org/officeDocument/2006/relationships/image" Target="../media/image440.png"/><Relationship Id="rId113" Type="http://schemas.openxmlformats.org/officeDocument/2006/relationships/customXml" Target="../ink/ink3194.xml"/><Relationship Id="rId134" Type="http://schemas.openxmlformats.org/officeDocument/2006/relationships/customXml" Target="../ink/ink3205.xml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76.xml"/><Relationship Id="rId21" Type="http://schemas.openxmlformats.org/officeDocument/2006/relationships/image" Target="../media/image418.png"/><Relationship Id="rId42" Type="http://schemas.openxmlformats.org/officeDocument/2006/relationships/customXml" Target="../ink/ink3238.xml"/><Relationship Id="rId63" Type="http://schemas.openxmlformats.org/officeDocument/2006/relationships/image" Target="../media/image437.png"/><Relationship Id="rId84" Type="http://schemas.openxmlformats.org/officeDocument/2006/relationships/customXml" Target="../ink/ink3259.xml"/><Relationship Id="rId138" Type="http://schemas.openxmlformats.org/officeDocument/2006/relationships/customXml" Target="../ink/ink3287.xml"/><Relationship Id="rId159" Type="http://schemas.openxmlformats.org/officeDocument/2006/relationships/image" Target="../media/image488.png"/><Relationship Id="rId107" Type="http://schemas.openxmlformats.org/officeDocument/2006/relationships/customXml" Target="../ink/ink3271.xml"/><Relationship Id="rId11" Type="http://schemas.openxmlformats.org/officeDocument/2006/relationships/image" Target="../media/image412.png"/><Relationship Id="rId32" Type="http://schemas.openxmlformats.org/officeDocument/2006/relationships/customXml" Target="../ink/ink3233.xml"/><Relationship Id="rId53" Type="http://schemas.openxmlformats.org/officeDocument/2006/relationships/image" Target="../media/image432.png"/><Relationship Id="rId74" Type="http://schemas.openxmlformats.org/officeDocument/2006/relationships/customXml" Target="../ink/ink3254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3298.xml"/><Relationship Id="rId22" Type="http://schemas.openxmlformats.org/officeDocument/2006/relationships/customXml" Target="../ink/ink3228.xml"/><Relationship Id="rId43" Type="http://schemas.openxmlformats.org/officeDocument/2006/relationships/image" Target="../media/image427.png"/><Relationship Id="rId64" Type="http://schemas.openxmlformats.org/officeDocument/2006/relationships/customXml" Target="../ink/ink3249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3293.xml"/><Relationship Id="rId12" Type="http://schemas.openxmlformats.org/officeDocument/2006/relationships/customXml" Target="../ink/ink3223.xml"/><Relationship Id="rId17" Type="http://schemas.openxmlformats.org/officeDocument/2006/relationships/image" Target="../media/image415.png"/><Relationship Id="rId33" Type="http://schemas.openxmlformats.org/officeDocument/2006/relationships/image" Target="../media/image416.png"/><Relationship Id="rId38" Type="http://schemas.openxmlformats.org/officeDocument/2006/relationships/customXml" Target="../ink/ink3236.xml"/><Relationship Id="rId59" Type="http://schemas.openxmlformats.org/officeDocument/2006/relationships/image" Target="../media/image435.png"/><Relationship Id="rId103" Type="http://schemas.openxmlformats.org/officeDocument/2006/relationships/customXml" Target="../ink/ink3269.xml"/><Relationship Id="rId108" Type="http://schemas.openxmlformats.org/officeDocument/2006/relationships/image" Target="../media/image464.png"/><Relationship Id="rId124" Type="http://schemas.openxmlformats.org/officeDocument/2006/relationships/image" Target="../media/image471.png"/><Relationship Id="rId129" Type="http://schemas.openxmlformats.org/officeDocument/2006/relationships/customXml" Target="../ink/ink3282.xml"/><Relationship Id="rId54" Type="http://schemas.openxmlformats.org/officeDocument/2006/relationships/customXml" Target="../ink/ink3244.xml"/><Relationship Id="rId70" Type="http://schemas.openxmlformats.org/officeDocument/2006/relationships/customXml" Target="../ink/ink3252.xml"/><Relationship Id="rId75" Type="http://schemas.openxmlformats.org/officeDocument/2006/relationships/image" Target="../media/image443.png"/><Relationship Id="rId91" Type="http://schemas.openxmlformats.org/officeDocument/2006/relationships/image" Target="../media/image456.png"/><Relationship Id="rId96" Type="http://schemas.openxmlformats.org/officeDocument/2006/relationships/customXml" Target="../ink/ink3265.xml"/><Relationship Id="rId140" Type="http://schemas.openxmlformats.org/officeDocument/2006/relationships/customXml" Target="../ink/ink3288.xml"/><Relationship Id="rId145" Type="http://schemas.openxmlformats.org/officeDocument/2006/relationships/image" Target="../media/image481.png"/><Relationship Id="rId161" Type="http://schemas.openxmlformats.org/officeDocument/2006/relationships/image" Target="../media/image489.png"/><Relationship Id="rId166" Type="http://schemas.openxmlformats.org/officeDocument/2006/relationships/customXml" Target="../ink/ink33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20.xml"/><Relationship Id="rId23" Type="http://schemas.openxmlformats.org/officeDocument/2006/relationships/image" Target="../media/image419.png"/><Relationship Id="rId28" Type="http://schemas.openxmlformats.org/officeDocument/2006/relationships/customXml" Target="../ink/ink3231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119" Type="http://schemas.openxmlformats.org/officeDocument/2006/relationships/customXml" Target="../ink/ink3277.xml"/><Relationship Id="rId44" Type="http://schemas.openxmlformats.org/officeDocument/2006/relationships/customXml" Target="../ink/ink3239.xml"/><Relationship Id="rId60" Type="http://schemas.openxmlformats.org/officeDocument/2006/relationships/customXml" Target="../ink/ink3247.xml"/><Relationship Id="rId65" Type="http://schemas.openxmlformats.org/officeDocument/2006/relationships/image" Target="../media/image438.png"/><Relationship Id="rId81" Type="http://schemas.openxmlformats.org/officeDocument/2006/relationships/image" Target="../media/image451.png"/><Relationship Id="rId86" Type="http://schemas.openxmlformats.org/officeDocument/2006/relationships/customXml" Target="../ink/ink3260.xml"/><Relationship Id="rId130" Type="http://schemas.openxmlformats.org/officeDocument/2006/relationships/image" Target="../media/image474.png"/><Relationship Id="rId135" Type="http://schemas.openxmlformats.org/officeDocument/2006/relationships/image" Target="../media/image476.png"/><Relationship Id="rId151" Type="http://schemas.openxmlformats.org/officeDocument/2006/relationships/image" Target="../media/image484.png"/><Relationship Id="rId156" Type="http://schemas.openxmlformats.org/officeDocument/2006/relationships/customXml" Target="../ink/ink3296.xml"/><Relationship Id="rId13" Type="http://schemas.openxmlformats.org/officeDocument/2006/relationships/image" Target="../media/image413.png"/><Relationship Id="rId18" Type="http://schemas.openxmlformats.org/officeDocument/2006/relationships/customXml" Target="../ink/ink3226.xml"/><Relationship Id="rId39" Type="http://schemas.openxmlformats.org/officeDocument/2006/relationships/image" Target="../media/image425.png"/><Relationship Id="rId109" Type="http://schemas.openxmlformats.org/officeDocument/2006/relationships/customXml" Target="../ink/ink3272.xml"/><Relationship Id="rId34" Type="http://schemas.openxmlformats.org/officeDocument/2006/relationships/customXml" Target="../ink/ink3234.xml"/><Relationship Id="rId50" Type="http://schemas.openxmlformats.org/officeDocument/2006/relationships/customXml" Target="../ink/ink3242.xml"/><Relationship Id="rId55" Type="http://schemas.openxmlformats.org/officeDocument/2006/relationships/image" Target="../media/image433.png"/><Relationship Id="rId76" Type="http://schemas.openxmlformats.org/officeDocument/2006/relationships/customXml" Target="../ink/ink3255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3280.xml"/><Relationship Id="rId141" Type="http://schemas.openxmlformats.org/officeDocument/2006/relationships/image" Target="../media/image479.png"/><Relationship Id="rId146" Type="http://schemas.openxmlformats.org/officeDocument/2006/relationships/customXml" Target="../ink/ink3291.xml"/><Relationship Id="rId167" Type="http://schemas.openxmlformats.org/officeDocument/2006/relationships/image" Target="../media/image492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3263.xml"/><Relationship Id="rId162" Type="http://schemas.openxmlformats.org/officeDocument/2006/relationships/customXml" Target="../ink/ink3299.xml"/><Relationship Id="rId2" Type="http://schemas.openxmlformats.org/officeDocument/2006/relationships/customXml" Target="../ink/ink3218.xml"/><Relationship Id="rId29" Type="http://schemas.openxmlformats.org/officeDocument/2006/relationships/image" Target="../media/image422.png"/><Relationship Id="rId24" Type="http://schemas.openxmlformats.org/officeDocument/2006/relationships/customXml" Target="../ink/ink3229.xml"/><Relationship Id="rId40" Type="http://schemas.openxmlformats.org/officeDocument/2006/relationships/customXml" Target="../ink/ink3237.xml"/><Relationship Id="rId45" Type="http://schemas.openxmlformats.org/officeDocument/2006/relationships/image" Target="../media/image428.png"/><Relationship Id="rId66" Type="http://schemas.openxmlformats.org/officeDocument/2006/relationships/customXml" Target="../ink/ink3250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3275.xml"/><Relationship Id="rId131" Type="http://schemas.openxmlformats.org/officeDocument/2006/relationships/customXml" Target="../ink/ink3283.xml"/><Relationship Id="rId136" Type="http://schemas.openxmlformats.org/officeDocument/2006/relationships/customXml" Target="../ink/ink3286.xml"/><Relationship Id="rId157" Type="http://schemas.openxmlformats.org/officeDocument/2006/relationships/image" Target="../media/image487.png"/><Relationship Id="rId61" Type="http://schemas.openxmlformats.org/officeDocument/2006/relationships/image" Target="../media/image436.png"/><Relationship Id="rId82" Type="http://schemas.openxmlformats.org/officeDocument/2006/relationships/customXml" Target="../ink/ink3258.xml"/><Relationship Id="rId152" Type="http://schemas.openxmlformats.org/officeDocument/2006/relationships/customXml" Target="../ink/ink3294.xml"/><Relationship Id="rId19" Type="http://schemas.openxmlformats.org/officeDocument/2006/relationships/image" Target="../media/image417.png"/><Relationship Id="rId14" Type="http://schemas.openxmlformats.org/officeDocument/2006/relationships/customXml" Target="../ink/ink3224.xml"/><Relationship Id="rId30" Type="http://schemas.openxmlformats.org/officeDocument/2006/relationships/customXml" Target="../ink/ink3232.xml"/><Relationship Id="rId35" Type="http://schemas.openxmlformats.org/officeDocument/2006/relationships/image" Target="../media/image404.png"/><Relationship Id="rId56" Type="http://schemas.openxmlformats.org/officeDocument/2006/relationships/customXml" Target="../ink/ink3245.xml"/><Relationship Id="rId77" Type="http://schemas.openxmlformats.org/officeDocument/2006/relationships/image" Target="../media/image444.png"/><Relationship Id="rId100" Type="http://schemas.openxmlformats.org/officeDocument/2006/relationships/customXml" Target="../ink/ink3267.xml"/><Relationship Id="rId105" Type="http://schemas.openxmlformats.org/officeDocument/2006/relationships/customXml" Target="../ink/ink3270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8" Type="http://schemas.openxmlformats.org/officeDocument/2006/relationships/customXml" Target="../ink/ink3221.xml"/><Relationship Id="rId51" Type="http://schemas.openxmlformats.org/officeDocument/2006/relationships/image" Target="../media/image431.png"/><Relationship Id="rId72" Type="http://schemas.openxmlformats.org/officeDocument/2006/relationships/customXml" Target="../ink/ink3253.xml"/><Relationship Id="rId93" Type="http://schemas.openxmlformats.org/officeDocument/2006/relationships/image" Target="../media/image457.png"/><Relationship Id="rId98" Type="http://schemas.openxmlformats.org/officeDocument/2006/relationships/customXml" Target="../ink/ink3266.xml"/><Relationship Id="rId121" Type="http://schemas.openxmlformats.org/officeDocument/2006/relationships/customXml" Target="../ink/ink3278.xml"/><Relationship Id="rId142" Type="http://schemas.openxmlformats.org/officeDocument/2006/relationships/customXml" Target="../ink/ink3289.xml"/><Relationship Id="rId163" Type="http://schemas.openxmlformats.org/officeDocument/2006/relationships/image" Target="../media/image490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3240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3297.xml"/><Relationship Id="rId20" Type="http://schemas.openxmlformats.org/officeDocument/2006/relationships/customXml" Target="../ink/ink3227.xml"/><Relationship Id="rId41" Type="http://schemas.openxmlformats.org/officeDocument/2006/relationships/image" Target="../media/image426.png"/><Relationship Id="rId62" Type="http://schemas.openxmlformats.org/officeDocument/2006/relationships/customXml" Target="../ink/ink3248.xml"/><Relationship Id="rId83" Type="http://schemas.openxmlformats.org/officeDocument/2006/relationships/image" Target="../media/image452.png"/><Relationship Id="rId88" Type="http://schemas.openxmlformats.org/officeDocument/2006/relationships/customXml" Target="../ink/ink3261.xml"/><Relationship Id="rId111" Type="http://schemas.openxmlformats.org/officeDocument/2006/relationships/customXml" Target="../ink/ink3273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5" Type="http://schemas.openxmlformats.org/officeDocument/2006/relationships/image" Target="../media/image414.png"/><Relationship Id="rId36" Type="http://schemas.openxmlformats.org/officeDocument/2006/relationships/customXml" Target="../ink/ink3235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3281.xml"/><Relationship Id="rId10" Type="http://schemas.openxmlformats.org/officeDocument/2006/relationships/customXml" Target="../ink/ink3222.xml"/><Relationship Id="rId31" Type="http://schemas.openxmlformats.org/officeDocument/2006/relationships/image" Target="../media/image423.png"/><Relationship Id="rId52" Type="http://schemas.openxmlformats.org/officeDocument/2006/relationships/customXml" Target="../ink/ink3243.xml"/><Relationship Id="rId73" Type="http://schemas.openxmlformats.org/officeDocument/2006/relationships/image" Target="../media/image442.png"/><Relationship Id="rId78" Type="http://schemas.openxmlformats.org/officeDocument/2006/relationships/customXml" Target="../ink/ink3256.xml"/><Relationship Id="rId94" Type="http://schemas.openxmlformats.org/officeDocument/2006/relationships/customXml" Target="../ink/ink3264.xml"/><Relationship Id="rId99" Type="http://schemas.openxmlformats.org/officeDocument/2006/relationships/image" Target="../media/image460.png"/><Relationship Id="rId101" Type="http://schemas.openxmlformats.org/officeDocument/2006/relationships/customXml" Target="../ink/ink3268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3292.xml"/><Relationship Id="rId164" Type="http://schemas.openxmlformats.org/officeDocument/2006/relationships/customXml" Target="../ink/ink3300.xml"/><Relationship Id="rId4" Type="http://schemas.openxmlformats.org/officeDocument/2006/relationships/customXml" Target="../ink/ink3219.xml"/><Relationship Id="rId9" Type="http://schemas.openxmlformats.org/officeDocument/2006/relationships/image" Target="../media/image411.png"/><Relationship Id="rId26" Type="http://schemas.openxmlformats.org/officeDocument/2006/relationships/customXml" Target="../ink/ink3230.xml"/><Relationship Id="rId47" Type="http://schemas.openxmlformats.org/officeDocument/2006/relationships/image" Target="../media/image429.png"/><Relationship Id="rId68" Type="http://schemas.openxmlformats.org/officeDocument/2006/relationships/customXml" Target="../ink/ink3251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3284.xml"/><Relationship Id="rId154" Type="http://schemas.openxmlformats.org/officeDocument/2006/relationships/customXml" Target="../ink/ink3295.xml"/><Relationship Id="rId16" Type="http://schemas.openxmlformats.org/officeDocument/2006/relationships/customXml" Target="../ink/ink3225.xml"/><Relationship Id="rId37" Type="http://schemas.openxmlformats.org/officeDocument/2006/relationships/image" Target="../media/image424.png"/><Relationship Id="rId58" Type="http://schemas.openxmlformats.org/officeDocument/2006/relationships/customXml" Target="../ink/ink3246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3279.xml"/><Relationship Id="rId144" Type="http://schemas.openxmlformats.org/officeDocument/2006/relationships/customXml" Target="../ink/ink3290.xml"/><Relationship Id="rId90" Type="http://schemas.openxmlformats.org/officeDocument/2006/relationships/customXml" Target="../ink/ink3262.xml"/><Relationship Id="rId165" Type="http://schemas.openxmlformats.org/officeDocument/2006/relationships/image" Target="../media/image491.png"/><Relationship Id="rId27" Type="http://schemas.openxmlformats.org/officeDocument/2006/relationships/image" Target="../media/image421.png"/><Relationship Id="rId48" Type="http://schemas.openxmlformats.org/officeDocument/2006/relationships/customXml" Target="../ink/ink3241.xml"/><Relationship Id="rId69" Type="http://schemas.openxmlformats.org/officeDocument/2006/relationships/image" Target="../media/image440.png"/><Relationship Id="rId113" Type="http://schemas.openxmlformats.org/officeDocument/2006/relationships/customXml" Target="../ink/ink3274.xml"/><Relationship Id="rId134" Type="http://schemas.openxmlformats.org/officeDocument/2006/relationships/customXml" Target="../ink/ink3285.xml"/><Relationship Id="rId80" Type="http://schemas.openxmlformats.org/officeDocument/2006/relationships/customXml" Target="../ink/ink3257.xml"/><Relationship Id="rId155" Type="http://schemas.openxmlformats.org/officeDocument/2006/relationships/image" Target="../media/image486.png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360.xml"/><Relationship Id="rId21" Type="http://schemas.openxmlformats.org/officeDocument/2006/relationships/image" Target="../media/image418.png"/><Relationship Id="rId42" Type="http://schemas.openxmlformats.org/officeDocument/2006/relationships/customXml" Target="../ink/ink3322.xml"/><Relationship Id="rId63" Type="http://schemas.openxmlformats.org/officeDocument/2006/relationships/image" Target="../media/image437.png"/><Relationship Id="rId84" Type="http://schemas.openxmlformats.org/officeDocument/2006/relationships/customXml" Target="../ink/ink3343.xml"/><Relationship Id="rId138" Type="http://schemas.openxmlformats.org/officeDocument/2006/relationships/customXml" Target="../ink/ink3371.xml"/><Relationship Id="rId159" Type="http://schemas.openxmlformats.org/officeDocument/2006/relationships/image" Target="../media/image488.png"/><Relationship Id="rId170" Type="http://schemas.openxmlformats.org/officeDocument/2006/relationships/customXml" Target="../ink/ink3387.xml"/><Relationship Id="rId107" Type="http://schemas.openxmlformats.org/officeDocument/2006/relationships/customXml" Target="../ink/ink3355.xml"/><Relationship Id="rId11" Type="http://schemas.openxmlformats.org/officeDocument/2006/relationships/image" Target="../media/image412.png"/><Relationship Id="rId32" Type="http://schemas.openxmlformats.org/officeDocument/2006/relationships/customXml" Target="../ink/ink3317.xml"/><Relationship Id="rId53" Type="http://schemas.openxmlformats.org/officeDocument/2006/relationships/image" Target="../media/image432.png"/><Relationship Id="rId74" Type="http://schemas.openxmlformats.org/officeDocument/2006/relationships/customXml" Target="../ink/ink3338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3382.xml"/><Relationship Id="rId22" Type="http://schemas.openxmlformats.org/officeDocument/2006/relationships/customXml" Target="../ink/ink3312.xml"/><Relationship Id="rId43" Type="http://schemas.openxmlformats.org/officeDocument/2006/relationships/image" Target="../media/image427.png"/><Relationship Id="rId64" Type="http://schemas.openxmlformats.org/officeDocument/2006/relationships/customXml" Target="../ink/ink3333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3377.xml"/><Relationship Id="rId171" Type="http://schemas.openxmlformats.org/officeDocument/2006/relationships/image" Target="../media/image498.png"/><Relationship Id="rId12" Type="http://schemas.openxmlformats.org/officeDocument/2006/relationships/customXml" Target="../ink/ink3307.xml"/><Relationship Id="rId33" Type="http://schemas.openxmlformats.org/officeDocument/2006/relationships/image" Target="../media/image416.png"/><Relationship Id="rId108" Type="http://schemas.openxmlformats.org/officeDocument/2006/relationships/image" Target="../media/image464.png"/><Relationship Id="rId129" Type="http://schemas.openxmlformats.org/officeDocument/2006/relationships/customXml" Target="../ink/ink3366.xml"/><Relationship Id="rId54" Type="http://schemas.openxmlformats.org/officeDocument/2006/relationships/customXml" Target="../ink/ink3328.xml"/><Relationship Id="rId75" Type="http://schemas.openxmlformats.org/officeDocument/2006/relationships/image" Target="../media/image443.png"/><Relationship Id="rId96" Type="http://schemas.openxmlformats.org/officeDocument/2006/relationships/customXml" Target="../ink/ink3349.xml"/><Relationship Id="rId140" Type="http://schemas.openxmlformats.org/officeDocument/2006/relationships/customXml" Target="../ink/ink3372.xml"/><Relationship Id="rId161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04.xml"/><Relationship Id="rId23" Type="http://schemas.openxmlformats.org/officeDocument/2006/relationships/image" Target="../media/image419.png"/><Relationship Id="rId28" Type="http://schemas.openxmlformats.org/officeDocument/2006/relationships/customXml" Target="../ink/ink3315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119" Type="http://schemas.openxmlformats.org/officeDocument/2006/relationships/customXml" Target="../ink/ink3361.xml"/><Relationship Id="rId44" Type="http://schemas.openxmlformats.org/officeDocument/2006/relationships/customXml" Target="../ink/ink3323.xml"/><Relationship Id="rId60" Type="http://schemas.openxmlformats.org/officeDocument/2006/relationships/customXml" Target="../ink/ink3331.xml"/><Relationship Id="rId65" Type="http://schemas.openxmlformats.org/officeDocument/2006/relationships/image" Target="../media/image438.png"/><Relationship Id="rId81" Type="http://schemas.openxmlformats.org/officeDocument/2006/relationships/image" Target="../media/image451.png"/><Relationship Id="rId86" Type="http://schemas.openxmlformats.org/officeDocument/2006/relationships/customXml" Target="../ink/ink3344.xml"/><Relationship Id="rId130" Type="http://schemas.openxmlformats.org/officeDocument/2006/relationships/image" Target="../media/image474.png"/><Relationship Id="rId135" Type="http://schemas.openxmlformats.org/officeDocument/2006/relationships/image" Target="../media/image476.png"/><Relationship Id="rId151" Type="http://schemas.openxmlformats.org/officeDocument/2006/relationships/image" Target="../media/image484.png"/><Relationship Id="rId156" Type="http://schemas.openxmlformats.org/officeDocument/2006/relationships/customXml" Target="../ink/ink3380.xml"/><Relationship Id="rId172" Type="http://schemas.openxmlformats.org/officeDocument/2006/relationships/customXml" Target="../ink/ink3388.xml"/><Relationship Id="rId13" Type="http://schemas.openxmlformats.org/officeDocument/2006/relationships/image" Target="../media/image413.png"/><Relationship Id="rId18" Type="http://schemas.openxmlformats.org/officeDocument/2006/relationships/customXml" Target="../ink/ink3310.xml"/><Relationship Id="rId39" Type="http://schemas.openxmlformats.org/officeDocument/2006/relationships/image" Target="../media/image425.png"/><Relationship Id="rId109" Type="http://schemas.openxmlformats.org/officeDocument/2006/relationships/customXml" Target="../ink/ink3356.xml"/><Relationship Id="rId34" Type="http://schemas.openxmlformats.org/officeDocument/2006/relationships/customXml" Target="../ink/ink3318.xml"/><Relationship Id="rId50" Type="http://schemas.openxmlformats.org/officeDocument/2006/relationships/customXml" Target="../ink/ink3326.xml"/><Relationship Id="rId55" Type="http://schemas.openxmlformats.org/officeDocument/2006/relationships/image" Target="../media/image433.png"/><Relationship Id="rId76" Type="http://schemas.openxmlformats.org/officeDocument/2006/relationships/customXml" Target="../ink/ink3339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3364.xml"/><Relationship Id="rId141" Type="http://schemas.openxmlformats.org/officeDocument/2006/relationships/image" Target="../media/image479.png"/><Relationship Id="rId146" Type="http://schemas.openxmlformats.org/officeDocument/2006/relationships/customXml" Target="../ink/ink3375.xml"/><Relationship Id="rId167" Type="http://schemas.openxmlformats.org/officeDocument/2006/relationships/image" Target="../media/image496.png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3347.xml"/><Relationship Id="rId162" Type="http://schemas.openxmlformats.org/officeDocument/2006/relationships/customXml" Target="../ink/ink3383.xml"/><Relationship Id="rId2" Type="http://schemas.openxmlformats.org/officeDocument/2006/relationships/customXml" Target="../ink/ink3302.xml"/><Relationship Id="rId29" Type="http://schemas.openxmlformats.org/officeDocument/2006/relationships/image" Target="../media/image422.png"/><Relationship Id="rId24" Type="http://schemas.openxmlformats.org/officeDocument/2006/relationships/customXml" Target="../ink/ink3313.xml"/><Relationship Id="rId40" Type="http://schemas.openxmlformats.org/officeDocument/2006/relationships/customXml" Target="../ink/ink3321.xml"/><Relationship Id="rId45" Type="http://schemas.openxmlformats.org/officeDocument/2006/relationships/image" Target="../media/image428.png"/><Relationship Id="rId66" Type="http://schemas.openxmlformats.org/officeDocument/2006/relationships/customXml" Target="../ink/ink3334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3359.xml"/><Relationship Id="rId131" Type="http://schemas.openxmlformats.org/officeDocument/2006/relationships/customXml" Target="../ink/ink3367.xml"/><Relationship Id="rId136" Type="http://schemas.openxmlformats.org/officeDocument/2006/relationships/customXml" Target="../ink/ink3370.xml"/><Relationship Id="rId157" Type="http://schemas.openxmlformats.org/officeDocument/2006/relationships/image" Target="../media/image487.png"/><Relationship Id="rId61" Type="http://schemas.openxmlformats.org/officeDocument/2006/relationships/image" Target="../media/image436.png"/><Relationship Id="rId82" Type="http://schemas.openxmlformats.org/officeDocument/2006/relationships/customXml" Target="../ink/ink3342.xml"/><Relationship Id="rId152" Type="http://schemas.openxmlformats.org/officeDocument/2006/relationships/customXml" Target="../ink/ink3378.xml"/><Relationship Id="rId173" Type="http://schemas.openxmlformats.org/officeDocument/2006/relationships/image" Target="../media/image499.png"/><Relationship Id="rId19" Type="http://schemas.openxmlformats.org/officeDocument/2006/relationships/image" Target="../media/image417.png"/><Relationship Id="rId14" Type="http://schemas.openxmlformats.org/officeDocument/2006/relationships/customXml" Target="../ink/ink3308.xml"/><Relationship Id="rId30" Type="http://schemas.openxmlformats.org/officeDocument/2006/relationships/customXml" Target="../ink/ink3316.xml"/><Relationship Id="rId35" Type="http://schemas.openxmlformats.org/officeDocument/2006/relationships/image" Target="../media/image404.png"/><Relationship Id="rId56" Type="http://schemas.openxmlformats.org/officeDocument/2006/relationships/customXml" Target="../ink/ink3329.xml"/><Relationship Id="rId77" Type="http://schemas.openxmlformats.org/officeDocument/2006/relationships/image" Target="../media/image444.png"/><Relationship Id="rId100" Type="http://schemas.openxmlformats.org/officeDocument/2006/relationships/customXml" Target="../ink/ink3351.xml"/><Relationship Id="rId105" Type="http://schemas.openxmlformats.org/officeDocument/2006/relationships/customXml" Target="../ink/ink3354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168" Type="http://schemas.openxmlformats.org/officeDocument/2006/relationships/customXml" Target="../ink/ink3386.xml"/><Relationship Id="rId8" Type="http://schemas.openxmlformats.org/officeDocument/2006/relationships/customXml" Target="../ink/ink3305.xml"/><Relationship Id="rId51" Type="http://schemas.openxmlformats.org/officeDocument/2006/relationships/image" Target="../media/image431.png"/><Relationship Id="rId72" Type="http://schemas.openxmlformats.org/officeDocument/2006/relationships/customXml" Target="../ink/ink3337.xml"/><Relationship Id="rId93" Type="http://schemas.openxmlformats.org/officeDocument/2006/relationships/image" Target="../media/image457.png"/><Relationship Id="rId98" Type="http://schemas.openxmlformats.org/officeDocument/2006/relationships/customXml" Target="../ink/ink3350.xml"/><Relationship Id="rId121" Type="http://schemas.openxmlformats.org/officeDocument/2006/relationships/customXml" Target="../ink/ink3362.xml"/><Relationship Id="rId142" Type="http://schemas.openxmlformats.org/officeDocument/2006/relationships/customXml" Target="../ink/ink3373.xml"/><Relationship Id="rId163" Type="http://schemas.openxmlformats.org/officeDocument/2006/relationships/image" Target="../media/image494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3324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3381.xml"/><Relationship Id="rId20" Type="http://schemas.openxmlformats.org/officeDocument/2006/relationships/customXml" Target="../ink/ink3311.xml"/><Relationship Id="rId41" Type="http://schemas.openxmlformats.org/officeDocument/2006/relationships/image" Target="../media/image426.png"/><Relationship Id="rId62" Type="http://schemas.openxmlformats.org/officeDocument/2006/relationships/customXml" Target="../ink/ink3332.xml"/><Relationship Id="rId83" Type="http://schemas.openxmlformats.org/officeDocument/2006/relationships/image" Target="../media/image452.png"/><Relationship Id="rId88" Type="http://schemas.openxmlformats.org/officeDocument/2006/relationships/customXml" Target="../ink/ink3345.xml"/><Relationship Id="rId111" Type="http://schemas.openxmlformats.org/officeDocument/2006/relationships/customXml" Target="../ink/ink3357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74" Type="http://schemas.openxmlformats.org/officeDocument/2006/relationships/customXml" Target="../ink/ink3389.xml"/><Relationship Id="rId15" Type="http://schemas.openxmlformats.org/officeDocument/2006/relationships/image" Target="../media/image414.png"/><Relationship Id="rId36" Type="http://schemas.openxmlformats.org/officeDocument/2006/relationships/customXml" Target="../ink/ink3319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3365.xml"/><Relationship Id="rId10" Type="http://schemas.openxmlformats.org/officeDocument/2006/relationships/customXml" Target="../ink/ink3306.xml"/><Relationship Id="rId31" Type="http://schemas.openxmlformats.org/officeDocument/2006/relationships/image" Target="../media/image423.png"/><Relationship Id="rId52" Type="http://schemas.openxmlformats.org/officeDocument/2006/relationships/customXml" Target="../ink/ink3327.xml"/><Relationship Id="rId73" Type="http://schemas.openxmlformats.org/officeDocument/2006/relationships/image" Target="../media/image442.png"/><Relationship Id="rId78" Type="http://schemas.openxmlformats.org/officeDocument/2006/relationships/customXml" Target="../ink/ink3340.xml"/><Relationship Id="rId94" Type="http://schemas.openxmlformats.org/officeDocument/2006/relationships/customXml" Target="../ink/ink3348.xml"/><Relationship Id="rId99" Type="http://schemas.openxmlformats.org/officeDocument/2006/relationships/image" Target="../media/image460.png"/><Relationship Id="rId101" Type="http://schemas.openxmlformats.org/officeDocument/2006/relationships/customXml" Target="../ink/ink3352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3376.xml"/><Relationship Id="rId164" Type="http://schemas.openxmlformats.org/officeDocument/2006/relationships/customXml" Target="../ink/ink3384.xml"/><Relationship Id="rId169" Type="http://schemas.openxmlformats.org/officeDocument/2006/relationships/image" Target="../media/image497.png"/><Relationship Id="rId4" Type="http://schemas.openxmlformats.org/officeDocument/2006/relationships/customXml" Target="../ink/ink3303.xml"/><Relationship Id="rId9" Type="http://schemas.openxmlformats.org/officeDocument/2006/relationships/image" Target="../media/image411.png"/><Relationship Id="rId26" Type="http://schemas.openxmlformats.org/officeDocument/2006/relationships/customXml" Target="../ink/ink3314.xml"/><Relationship Id="rId47" Type="http://schemas.openxmlformats.org/officeDocument/2006/relationships/image" Target="../media/image429.png"/><Relationship Id="rId68" Type="http://schemas.openxmlformats.org/officeDocument/2006/relationships/customXml" Target="../ink/ink3335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3368.xml"/><Relationship Id="rId154" Type="http://schemas.openxmlformats.org/officeDocument/2006/relationships/customXml" Target="../ink/ink3379.xml"/><Relationship Id="rId175" Type="http://schemas.openxmlformats.org/officeDocument/2006/relationships/image" Target="../media/image500.png"/><Relationship Id="rId16" Type="http://schemas.openxmlformats.org/officeDocument/2006/relationships/customXml" Target="../ink/ink3309.xml"/><Relationship Id="rId37" Type="http://schemas.openxmlformats.org/officeDocument/2006/relationships/image" Target="../media/image424.png"/><Relationship Id="rId58" Type="http://schemas.openxmlformats.org/officeDocument/2006/relationships/customXml" Target="../ink/ink3330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3363.xml"/><Relationship Id="rId144" Type="http://schemas.openxmlformats.org/officeDocument/2006/relationships/customXml" Target="../ink/ink3374.xml"/><Relationship Id="rId90" Type="http://schemas.openxmlformats.org/officeDocument/2006/relationships/customXml" Target="../ink/ink3346.xml"/><Relationship Id="rId165" Type="http://schemas.openxmlformats.org/officeDocument/2006/relationships/image" Target="../media/image495.png"/><Relationship Id="rId27" Type="http://schemas.openxmlformats.org/officeDocument/2006/relationships/image" Target="../media/image421.png"/><Relationship Id="rId48" Type="http://schemas.openxmlformats.org/officeDocument/2006/relationships/customXml" Target="../ink/ink3325.xml"/><Relationship Id="rId69" Type="http://schemas.openxmlformats.org/officeDocument/2006/relationships/image" Target="../media/image440.png"/><Relationship Id="rId113" Type="http://schemas.openxmlformats.org/officeDocument/2006/relationships/customXml" Target="../ink/ink3358.xml"/><Relationship Id="rId134" Type="http://schemas.openxmlformats.org/officeDocument/2006/relationships/customXml" Target="../ink/ink3369.xml"/><Relationship Id="rId80" Type="http://schemas.openxmlformats.org/officeDocument/2006/relationships/customXml" Target="../ink/ink3341.xml"/><Relationship Id="rId155" Type="http://schemas.openxmlformats.org/officeDocument/2006/relationships/image" Target="../media/image486.png"/><Relationship Id="rId17" Type="http://schemas.openxmlformats.org/officeDocument/2006/relationships/image" Target="../media/image415.png"/><Relationship Id="rId38" Type="http://schemas.openxmlformats.org/officeDocument/2006/relationships/customXml" Target="../ink/ink3320.xml"/><Relationship Id="rId59" Type="http://schemas.openxmlformats.org/officeDocument/2006/relationships/image" Target="../media/image435.png"/><Relationship Id="rId103" Type="http://schemas.openxmlformats.org/officeDocument/2006/relationships/customXml" Target="../ink/ink3353.xml"/><Relationship Id="rId124" Type="http://schemas.openxmlformats.org/officeDocument/2006/relationships/image" Target="../media/image471.png"/><Relationship Id="rId70" Type="http://schemas.openxmlformats.org/officeDocument/2006/relationships/customXml" Target="../ink/ink3336.xml"/><Relationship Id="rId91" Type="http://schemas.openxmlformats.org/officeDocument/2006/relationships/image" Target="../media/image456.png"/><Relationship Id="rId145" Type="http://schemas.openxmlformats.org/officeDocument/2006/relationships/image" Target="../media/image481.png"/><Relationship Id="rId166" Type="http://schemas.openxmlformats.org/officeDocument/2006/relationships/customXml" Target="../ink/ink3385.xml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448.xml"/><Relationship Id="rId21" Type="http://schemas.openxmlformats.org/officeDocument/2006/relationships/image" Target="../media/image418.png"/><Relationship Id="rId42" Type="http://schemas.openxmlformats.org/officeDocument/2006/relationships/customXml" Target="../ink/ink3410.xml"/><Relationship Id="rId63" Type="http://schemas.openxmlformats.org/officeDocument/2006/relationships/image" Target="../media/image437.png"/><Relationship Id="rId84" Type="http://schemas.openxmlformats.org/officeDocument/2006/relationships/customXml" Target="../ink/ink3431.xml"/><Relationship Id="rId138" Type="http://schemas.openxmlformats.org/officeDocument/2006/relationships/customXml" Target="../ink/ink3459.xml"/><Relationship Id="rId159" Type="http://schemas.openxmlformats.org/officeDocument/2006/relationships/image" Target="../media/image488.png"/><Relationship Id="rId170" Type="http://schemas.openxmlformats.org/officeDocument/2006/relationships/customXml" Target="../ink/ink3475.xml"/><Relationship Id="rId191" Type="http://schemas.openxmlformats.org/officeDocument/2006/relationships/customXml" Target="../ink/ink3486.xml"/><Relationship Id="rId107" Type="http://schemas.openxmlformats.org/officeDocument/2006/relationships/customXml" Target="../ink/ink3443.xml"/><Relationship Id="rId11" Type="http://schemas.openxmlformats.org/officeDocument/2006/relationships/image" Target="../media/image412.png"/><Relationship Id="rId32" Type="http://schemas.openxmlformats.org/officeDocument/2006/relationships/customXml" Target="../ink/ink3405.xml"/><Relationship Id="rId53" Type="http://schemas.openxmlformats.org/officeDocument/2006/relationships/image" Target="../media/image432.png"/><Relationship Id="rId74" Type="http://schemas.openxmlformats.org/officeDocument/2006/relationships/customXml" Target="../ink/ink3426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3470.xml"/><Relationship Id="rId181" Type="http://schemas.openxmlformats.org/officeDocument/2006/relationships/image" Target="../media/image503.png"/><Relationship Id="rId22" Type="http://schemas.openxmlformats.org/officeDocument/2006/relationships/customXml" Target="../ink/ink3400.xml"/><Relationship Id="rId43" Type="http://schemas.openxmlformats.org/officeDocument/2006/relationships/image" Target="../media/image427.png"/><Relationship Id="rId64" Type="http://schemas.openxmlformats.org/officeDocument/2006/relationships/customXml" Target="../ink/ink3421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3465.xml"/><Relationship Id="rId171" Type="http://schemas.openxmlformats.org/officeDocument/2006/relationships/image" Target="../media/image498.png"/><Relationship Id="rId192" Type="http://schemas.openxmlformats.org/officeDocument/2006/relationships/image" Target="../media/image508.png"/><Relationship Id="rId12" Type="http://schemas.openxmlformats.org/officeDocument/2006/relationships/customXml" Target="../ink/ink3395.xml"/><Relationship Id="rId33" Type="http://schemas.openxmlformats.org/officeDocument/2006/relationships/image" Target="../media/image416.png"/><Relationship Id="rId108" Type="http://schemas.openxmlformats.org/officeDocument/2006/relationships/image" Target="../media/image464.png"/><Relationship Id="rId129" Type="http://schemas.openxmlformats.org/officeDocument/2006/relationships/customXml" Target="../ink/ink3454.xml"/><Relationship Id="rId54" Type="http://schemas.openxmlformats.org/officeDocument/2006/relationships/customXml" Target="../ink/ink3416.xml"/><Relationship Id="rId75" Type="http://schemas.openxmlformats.org/officeDocument/2006/relationships/image" Target="../media/image443.png"/><Relationship Id="rId96" Type="http://schemas.openxmlformats.org/officeDocument/2006/relationships/customXml" Target="../ink/ink3437.xml"/><Relationship Id="rId140" Type="http://schemas.openxmlformats.org/officeDocument/2006/relationships/customXml" Target="../ink/ink3460.xml"/><Relationship Id="rId161" Type="http://schemas.openxmlformats.org/officeDocument/2006/relationships/image" Target="../media/image493.png"/><Relationship Id="rId182" Type="http://schemas.openxmlformats.org/officeDocument/2006/relationships/customXml" Target="../ink/ink3481.xml"/><Relationship Id="rId6" Type="http://schemas.openxmlformats.org/officeDocument/2006/relationships/customXml" Target="../ink/ink3392.xml"/><Relationship Id="rId23" Type="http://schemas.openxmlformats.org/officeDocument/2006/relationships/image" Target="../media/image419.png"/><Relationship Id="rId119" Type="http://schemas.openxmlformats.org/officeDocument/2006/relationships/customXml" Target="../ink/ink3449.xml"/><Relationship Id="rId44" Type="http://schemas.openxmlformats.org/officeDocument/2006/relationships/customXml" Target="../ink/ink3411.xml"/><Relationship Id="rId65" Type="http://schemas.openxmlformats.org/officeDocument/2006/relationships/image" Target="../media/image438.png"/><Relationship Id="rId86" Type="http://schemas.openxmlformats.org/officeDocument/2006/relationships/customXml" Target="../ink/ink3432.xml"/><Relationship Id="rId130" Type="http://schemas.openxmlformats.org/officeDocument/2006/relationships/image" Target="../media/image474.png"/><Relationship Id="rId151" Type="http://schemas.openxmlformats.org/officeDocument/2006/relationships/image" Target="../media/image484.png"/><Relationship Id="rId172" Type="http://schemas.openxmlformats.org/officeDocument/2006/relationships/customXml" Target="../ink/ink3476.xml"/><Relationship Id="rId13" Type="http://schemas.openxmlformats.org/officeDocument/2006/relationships/image" Target="../media/image413.png"/><Relationship Id="rId18" Type="http://schemas.openxmlformats.org/officeDocument/2006/relationships/customXml" Target="../ink/ink3398.xml"/><Relationship Id="rId39" Type="http://schemas.openxmlformats.org/officeDocument/2006/relationships/image" Target="../media/image425.png"/><Relationship Id="rId109" Type="http://schemas.openxmlformats.org/officeDocument/2006/relationships/customXml" Target="../ink/ink3444.xml"/><Relationship Id="rId34" Type="http://schemas.openxmlformats.org/officeDocument/2006/relationships/customXml" Target="../ink/ink3406.xml"/><Relationship Id="rId50" Type="http://schemas.openxmlformats.org/officeDocument/2006/relationships/customXml" Target="../ink/ink3414.xml"/><Relationship Id="rId55" Type="http://schemas.openxmlformats.org/officeDocument/2006/relationships/image" Target="../media/image433.png"/><Relationship Id="rId76" Type="http://schemas.openxmlformats.org/officeDocument/2006/relationships/customXml" Target="../ink/ink3427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3452.xml"/><Relationship Id="rId141" Type="http://schemas.openxmlformats.org/officeDocument/2006/relationships/image" Target="../media/image479.png"/><Relationship Id="rId146" Type="http://schemas.openxmlformats.org/officeDocument/2006/relationships/customXml" Target="../ink/ink3463.xml"/><Relationship Id="rId167" Type="http://schemas.openxmlformats.org/officeDocument/2006/relationships/image" Target="../media/image496.png"/><Relationship Id="rId188" Type="http://schemas.openxmlformats.org/officeDocument/2006/relationships/customXml" Target="../ink/ink3484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3435.xml"/><Relationship Id="rId162" Type="http://schemas.openxmlformats.org/officeDocument/2006/relationships/customXml" Target="../ink/ink3471.xml"/><Relationship Id="rId183" Type="http://schemas.openxmlformats.org/officeDocument/2006/relationships/image" Target="../media/image504.png"/><Relationship Id="rId2" Type="http://schemas.openxmlformats.org/officeDocument/2006/relationships/customXml" Target="../ink/ink3390.xml"/><Relationship Id="rId29" Type="http://schemas.openxmlformats.org/officeDocument/2006/relationships/image" Target="../media/image422.png"/><Relationship Id="rId24" Type="http://schemas.openxmlformats.org/officeDocument/2006/relationships/customXml" Target="../ink/ink3401.xml"/><Relationship Id="rId40" Type="http://schemas.openxmlformats.org/officeDocument/2006/relationships/customXml" Target="../ink/ink3409.xml"/><Relationship Id="rId45" Type="http://schemas.openxmlformats.org/officeDocument/2006/relationships/image" Target="../media/image428.png"/><Relationship Id="rId66" Type="http://schemas.openxmlformats.org/officeDocument/2006/relationships/customXml" Target="../ink/ink3422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3447.xml"/><Relationship Id="rId131" Type="http://schemas.openxmlformats.org/officeDocument/2006/relationships/customXml" Target="../ink/ink3455.xml"/><Relationship Id="rId136" Type="http://schemas.openxmlformats.org/officeDocument/2006/relationships/customXml" Target="../ink/ink3458.xml"/><Relationship Id="rId157" Type="http://schemas.openxmlformats.org/officeDocument/2006/relationships/image" Target="../media/image487.png"/><Relationship Id="rId178" Type="http://schemas.openxmlformats.org/officeDocument/2006/relationships/customXml" Target="../ink/ink3479.xml"/><Relationship Id="rId61" Type="http://schemas.openxmlformats.org/officeDocument/2006/relationships/image" Target="../media/image436.png"/><Relationship Id="rId82" Type="http://schemas.openxmlformats.org/officeDocument/2006/relationships/customXml" Target="../ink/ink3430.xml"/><Relationship Id="rId152" Type="http://schemas.openxmlformats.org/officeDocument/2006/relationships/customXml" Target="../ink/ink3466.xml"/><Relationship Id="rId173" Type="http://schemas.openxmlformats.org/officeDocument/2006/relationships/image" Target="../media/image499.png"/><Relationship Id="rId19" Type="http://schemas.openxmlformats.org/officeDocument/2006/relationships/image" Target="../media/image417.png"/><Relationship Id="rId14" Type="http://schemas.openxmlformats.org/officeDocument/2006/relationships/customXml" Target="../ink/ink3396.xml"/><Relationship Id="rId30" Type="http://schemas.openxmlformats.org/officeDocument/2006/relationships/customXml" Target="../ink/ink3404.xml"/><Relationship Id="rId35" Type="http://schemas.openxmlformats.org/officeDocument/2006/relationships/image" Target="../media/image404.png"/><Relationship Id="rId56" Type="http://schemas.openxmlformats.org/officeDocument/2006/relationships/customXml" Target="../ink/ink3417.xml"/><Relationship Id="rId77" Type="http://schemas.openxmlformats.org/officeDocument/2006/relationships/image" Target="../media/image444.png"/><Relationship Id="rId100" Type="http://schemas.openxmlformats.org/officeDocument/2006/relationships/customXml" Target="../ink/ink3439.xml"/><Relationship Id="rId105" Type="http://schemas.openxmlformats.org/officeDocument/2006/relationships/customXml" Target="../ink/ink3442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168" Type="http://schemas.openxmlformats.org/officeDocument/2006/relationships/customXml" Target="../ink/ink3474.xml"/><Relationship Id="rId8" Type="http://schemas.openxmlformats.org/officeDocument/2006/relationships/customXml" Target="../ink/ink3393.xml"/><Relationship Id="rId51" Type="http://schemas.openxmlformats.org/officeDocument/2006/relationships/image" Target="../media/image431.png"/><Relationship Id="rId72" Type="http://schemas.openxmlformats.org/officeDocument/2006/relationships/customXml" Target="../ink/ink3425.xml"/><Relationship Id="rId93" Type="http://schemas.openxmlformats.org/officeDocument/2006/relationships/image" Target="../media/image457.png"/><Relationship Id="rId98" Type="http://schemas.openxmlformats.org/officeDocument/2006/relationships/customXml" Target="../ink/ink3438.xml"/><Relationship Id="rId121" Type="http://schemas.openxmlformats.org/officeDocument/2006/relationships/customXml" Target="../ink/ink3450.xml"/><Relationship Id="rId142" Type="http://schemas.openxmlformats.org/officeDocument/2006/relationships/customXml" Target="../ink/ink3461.xml"/><Relationship Id="rId163" Type="http://schemas.openxmlformats.org/officeDocument/2006/relationships/image" Target="../media/image494.png"/><Relationship Id="rId184" Type="http://schemas.openxmlformats.org/officeDocument/2006/relationships/customXml" Target="../ink/ink3482.xml"/><Relationship Id="rId189" Type="http://schemas.openxmlformats.org/officeDocument/2006/relationships/image" Target="../media/image507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3412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3469.xml"/><Relationship Id="rId20" Type="http://schemas.openxmlformats.org/officeDocument/2006/relationships/customXml" Target="../ink/ink3399.xml"/><Relationship Id="rId41" Type="http://schemas.openxmlformats.org/officeDocument/2006/relationships/image" Target="../media/image426.png"/><Relationship Id="rId62" Type="http://schemas.openxmlformats.org/officeDocument/2006/relationships/customXml" Target="../ink/ink3420.xml"/><Relationship Id="rId83" Type="http://schemas.openxmlformats.org/officeDocument/2006/relationships/image" Target="../media/image452.png"/><Relationship Id="rId88" Type="http://schemas.openxmlformats.org/officeDocument/2006/relationships/customXml" Target="../ink/ink3433.xml"/><Relationship Id="rId111" Type="http://schemas.openxmlformats.org/officeDocument/2006/relationships/customXml" Target="../ink/ink3445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74" Type="http://schemas.openxmlformats.org/officeDocument/2006/relationships/customXml" Target="../ink/ink3477.xml"/><Relationship Id="rId179" Type="http://schemas.openxmlformats.org/officeDocument/2006/relationships/image" Target="../media/image502.png"/><Relationship Id="rId190" Type="http://schemas.openxmlformats.org/officeDocument/2006/relationships/customXml" Target="../ink/ink3485.xml"/><Relationship Id="rId15" Type="http://schemas.openxmlformats.org/officeDocument/2006/relationships/image" Target="../media/image414.png"/><Relationship Id="rId36" Type="http://schemas.openxmlformats.org/officeDocument/2006/relationships/customXml" Target="../ink/ink3407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3453.xml"/><Relationship Id="rId10" Type="http://schemas.openxmlformats.org/officeDocument/2006/relationships/customXml" Target="../ink/ink3394.xml"/><Relationship Id="rId31" Type="http://schemas.openxmlformats.org/officeDocument/2006/relationships/image" Target="../media/image423.png"/><Relationship Id="rId52" Type="http://schemas.openxmlformats.org/officeDocument/2006/relationships/customXml" Target="../ink/ink3415.xml"/><Relationship Id="rId73" Type="http://schemas.openxmlformats.org/officeDocument/2006/relationships/image" Target="../media/image442.png"/><Relationship Id="rId78" Type="http://schemas.openxmlformats.org/officeDocument/2006/relationships/customXml" Target="../ink/ink3428.xml"/><Relationship Id="rId94" Type="http://schemas.openxmlformats.org/officeDocument/2006/relationships/customXml" Target="../ink/ink3436.xml"/><Relationship Id="rId99" Type="http://schemas.openxmlformats.org/officeDocument/2006/relationships/image" Target="../media/image460.png"/><Relationship Id="rId101" Type="http://schemas.openxmlformats.org/officeDocument/2006/relationships/customXml" Target="../ink/ink3440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3464.xml"/><Relationship Id="rId164" Type="http://schemas.openxmlformats.org/officeDocument/2006/relationships/customXml" Target="../ink/ink3472.xml"/><Relationship Id="rId169" Type="http://schemas.openxmlformats.org/officeDocument/2006/relationships/image" Target="../media/image497.png"/><Relationship Id="rId185" Type="http://schemas.openxmlformats.org/officeDocument/2006/relationships/image" Target="../media/image505.png"/><Relationship Id="rId4" Type="http://schemas.openxmlformats.org/officeDocument/2006/relationships/customXml" Target="../ink/ink3391.xml"/><Relationship Id="rId9" Type="http://schemas.openxmlformats.org/officeDocument/2006/relationships/image" Target="../media/image411.png"/><Relationship Id="rId180" Type="http://schemas.openxmlformats.org/officeDocument/2006/relationships/customXml" Target="../ink/ink3480.xml"/><Relationship Id="rId26" Type="http://schemas.openxmlformats.org/officeDocument/2006/relationships/customXml" Target="../ink/ink3402.xml"/><Relationship Id="rId47" Type="http://schemas.openxmlformats.org/officeDocument/2006/relationships/image" Target="../media/image429.png"/><Relationship Id="rId68" Type="http://schemas.openxmlformats.org/officeDocument/2006/relationships/customXml" Target="../ink/ink3423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3456.xml"/><Relationship Id="rId154" Type="http://schemas.openxmlformats.org/officeDocument/2006/relationships/customXml" Target="../ink/ink3467.xml"/><Relationship Id="rId175" Type="http://schemas.openxmlformats.org/officeDocument/2006/relationships/image" Target="../media/image500.png"/><Relationship Id="rId16" Type="http://schemas.openxmlformats.org/officeDocument/2006/relationships/customXml" Target="../ink/ink3397.xml"/><Relationship Id="rId37" Type="http://schemas.openxmlformats.org/officeDocument/2006/relationships/image" Target="../media/image424.png"/><Relationship Id="rId58" Type="http://schemas.openxmlformats.org/officeDocument/2006/relationships/customXml" Target="../ink/ink3418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3451.xml"/><Relationship Id="rId144" Type="http://schemas.openxmlformats.org/officeDocument/2006/relationships/customXml" Target="../ink/ink3462.xml"/><Relationship Id="rId90" Type="http://schemas.openxmlformats.org/officeDocument/2006/relationships/customXml" Target="../ink/ink3434.xml"/><Relationship Id="rId165" Type="http://schemas.openxmlformats.org/officeDocument/2006/relationships/image" Target="../media/image495.png"/><Relationship Id="rId186" Type="http://schemas.openxmlformats.org/officeDocument/2006/relationships/customXml" Target="../ink/ink3483.xml"/><Relationship Id="rId27" Type="http://schemas.openxmlformats.org/officeDocument/2006/relationships/image" Target="../media/image421.png"/><Relationship Id="rId48" Type="http://schemas.openxmlformats.org/officeDocument/2006/relationships/customXml" Target="../ink/ink3413.xml"/><Relationship Id="rId69" Type="http://schemas.openxmlformats.org/officeDocument/2006/relationships/image" Target="../media/image440.png"/><Relationship Id="rId113" Type="http://schemas.openxmlformats.org/officeDocument/2006/relationships/customXml" Target="../ink/ink3446.xml"/><Relationship Id="rId134" Type="http://schemas.openxmlformats.org/officeDocument/2006/relationships/customXml" Target="../ink/ink3457.xml"/><Relationship Id="rId80" Type="http://schemas.openxmlformats.org/officeDocument/2006/relationships/customXml" Target="../ink/ink3429.xml"/><Relationship Id="rId155" Type="http://schemas.openxmlformats.org/officeDocument/2006/relationships/image" Target="../media/image486.png"/><Relationship Id="rId176" Type="http://schemas.openxmlformats.org/officeDocument/2006/relationships/customXml" Target="../ink/ink3478.xml"/><Relationship Id="rId17" Type="http://schemas.openxmlformats.org/officeDocument/2006/relationships/image" Target="../media/image415.png"/><Relationship Id="rId38" Type="http://schemas.openxmlformats.org/officeDocument/2006/relationships/customXml" Target="../ink/ink3408.xml"/><Relationship Id="rId59" Type="http://schemas.openxmlformats.org/officeDocument/2006/relationships/image" Target="../media/image435.png"/><Relationship Id="rId103" Type="http://schemas.openxmlformats.org/officeDocument/2006/relationships/customXml" Target="../ink/ink3441.xml"/><Relationship Id="rId124" Type="http://schemas.openxmlformats.org/officeDocument/2006/relationships/image" Target="../media/image471.png"/><Relationship Id="rId70" Type="http://schemas.openxmlformats.org/officeDocument/2006/relationships/customXml" Target="../ink/ink3424.xml"/><Relationship Id="rId91" Type="http://schemas.openxmlformats.org/officeDocument/2006/relationships/image" Target="../media/image456.png"/><Relationship Id="rId145" Type="http://schemas.openxmlformats.org/officeDocument/2006/relationships/image" Target="../media/image481.png"/><Relationship Id="rId166" Type="http://schemas.openxmlformats.org/officeDocument/2006/relationships/customXml" Target="../ink/ink3473.xml"/><Relationship Id="rId187" Type="http://schemas.openxmlformats.org/officeDocument/2006/relationships/image" Target="../media/image50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403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60" Type="http://schemas.openxmlformats.org/officeDocument/2006/relationships/customXml" Target="../ink/ink3419.xml"/><Relationship Id="rId81" Type="http://schemas.openxmlformats.org/officeDocument/2006/relationships/image" Target="../media/image451.png"/><Relationship Id="rId135" Type="http://schemas.openxmlformats.org/officeDocument/2006/relationships/image" Target="../media/image476.png"/><Relationship Id="rId156" Type="http://schemas.openxmlformats.org/officeDocument/2006/relationships/customXml" Target="../ink/ink3468.xml"/><Relationship Id="rId177" Type="http://schemas.openxmlformats.org/officeDocument/2006/relationships/image" Target="../media/image501.png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545.xml"/><Relationship Id="rId21" Type="http://schemas.openxmlformats.org/officeDocument/2006/relationships/image" Target="../media/image418.png"/><Relationship Id="rId42" Type="http://schemas.openxmlformats.org/officeDocument/2006/relationships/customXml" Target="../ink/ink3507.xml"/><Relationship Id="rId63" Type="http://schemas.openxmlformats.org/officeDocument/2006/relationships/image" Target="../media/image437.png"/><Relationship Id="rId84" Type="http://schemas.openxmlformats.org/officeDocument/2006/relationships/customXml" Target="../ink/ink3528.xml"/><Relationship Id="rId138" Type="http://schemas.openxmlformats.org/officeDocument/2006/relationships/customXml" Target="../ink/ink3556.xml"/><Relationship Id="rId159" Type="http://schemas.openxmlformats.org/officeDocument/2006/relationships/image" Target="../media/image488.png"/><Relationship Id="rId170" Type="http://schemas.openxmlformats.org/officeDocument/2006/relationships/customXml" Target="../ink/ink3572.xml"/><Relationship Id="rId191" Type="http://schemas.openxmlformats.org/officeDocument/2006/relationships/customXml" Target="../ink/ink3583.xml"/><Relationship Id="rId107" Type="http://schemas.openxmlformats.org/officeDocument/2006/relationships/customXml" Target="../ink/ink3540.xml"/><Relationship Id="rId11" Type="http://schemas.openxmlformats.org/officeDocument/2006/relationships/image" Target="../media/image412.png"/><Relationship Id="rId32" Type="http://schemas.openxmlformats.org/officeDocument/2006/relationships/customXml" Target="../ink/ink3502.xml"/><Relationship Id="rId53" Type="http://schemas.openxmlformats.org/officeDocument/2006/relationships/image" Target="../media/image432.png"/><Relationship Id="rId74" Type="http://schemas.openxmlformats.org/officeDocument/2006/relationships/customXml" Target="../ink/ink3523.xml"/><Relationship Id="rId128" Type="http://schemas.openxmlformats.org/officeDocument/2006/relationships/image" Target="../media/image473.png"/><Relationship Id="rId149" Type="http://schemas.openxmlformats.org/officeDocument/2006/relationships/image" Target="../media/image483.png"/><Relationship Id="rId5" Type="http://schemas.openxmlformats.org/officeDocument/2006/relationships/image" Target="../media/image405.png"/><Relationship Id="rId95" Type="http://schemas.openxmlformats.org/officeDocument/2006/relationships/image" Target="../media/image458.png"/><Relationship Id="rId160" Type="http://schemas.openxmlformats.org/officeDocument/2006/relationships/customXml" Target="../ink/ink3567.xml"/><Relationship Id="rId181" Type="http://schemas.openxmlformats.org/officeDocument/2006/relationships/image" Target="../media/image503.png"/><Relationship Id="rId22" Type="http://schemas.openxmlformats.org/officeDocument/2006/relationships/customXml" Target="../ink/ink3497.xml"/><Relationship Id="rId43" Type="http://schemas.openxmlformats.org/officeDocument/2006/relationships/image" Target="../media/image427.png"/><Relationship Id="rId64" Type="http://schemas.openxmlformats.org/officeDocument/2006/relationships/customXml" Target="../ink/ink3518.xml"/><Relationship Id="rId118" Type="http://schemas.openxmlformats.org/officeDocument/2006/relationships/image" Target="../media/image469.png"/><Relationship Id="rId139" Type="http://schemas.openxmlformats.org/officeDocument/2006/relationships/image" Target="../media/image478.png"/><Relationship Id="rId85" Type="http://schemas.openxmlformats.org/officeDocument/2006/relationships/image" Target="../media/image453.png"/><Relationship Id="rId150" Type="http://schemas.openxmlformats.org/officeDocument/2006/relationships/customXml" Target="../ink/ink3562.xml"/><Relationship Id="rId171" Type="http://schemas.openxmlformats.org/officeDocument/2006/relationships/image" Target="../media/image498.png"/><Relationship Id="rId192" Type="http://schemas.openxmlformats.org/officeDocument/2006/relationships/image" Target="../media/image508.png"/><Relationship Id="rId12" Type="http://schemas.openxmlformats.org/officeDocument/2006/relationships/customXml" Target="../ink/ink3492.xml"/><Relationship Id="rId33" Type="http://schemas.openxmlformats.org/officeDocument/2006/relationships/image" Target="../media/image416.png"/><Relationship Id="rId108" Type="http://schemas.openxmlformats.org/officeDocument/2006/relationships/image" Target="../media/image464.png"/><Relationship Id="rId129" Type="http://schemas.openxmlformats.org/officeDocument/2006/relationships/customXml" Target="../ink/ink3551.xml"/><Relationship Id="rId54" Type="http://schemas.openxmlformats.org/officeDocument/2006/relationships/customXml" Target="../ink/ink3513.xml"/><Relationship Id="rId75" Type="http://schemas.openxmlformats.org/officeDocument/2006/relationships/image" Target="../media/image443.png"/><Relationship Id="rId96" Type="http://schemas.openxmlformats.org/officeDocument/2006/relationships/customXml" Target="../ink/ink3534.xml"/><Relationship Id="rId140" Type="http://schemas.openxmlformats.org/officeDocument/2006/relationships/customXml" Target="../ink/ink3557.xml"/><Relationship Id="rId161" Type="http://schemas.openxmlformats.org/officeDocument/2006/relationships/image" Target="../media/image493.png"/><Relationship Id="rId182" Type="http://schemas.openxmlformats.org/officeDocument/2006/relationships/customXml" Target="../ink/ink3578.xml"/><Relationship Id="rId6" Type="http://schemas.openxmlformats.org/officeDocument/2006/relationships/customXml" Target="../ink/ink3489.xml"/><Relationship Id="rId23" Type="http://schemas.openxmlformats.org/officeDocument/2006/relationships/image" Target="../media/image419.png"/><Relationship Id="rId119" Type="http://schemas.openxmlformats.org/officeDocument/2006/relationships/customXml" Target="../ink/ink3546.xml"/><Relationship Id="rId44" Type="http://schemas.openxmlformats.org/officeDocument/2006/relationships/customXml" Target="../ink/ink3508.xml"/><Relationship Id="rId65" Type="http://schemas.openxmlformats.org/officeDocument/2006/relationships/image" Target="../media/image438.png"/><Relationship Id="rId86" Type="http://schemas.openxmlformats.org/officeDocument/2006/relationships/customXml" Target="../ink/ink3529.xml"/><Relationship Id="rId130" Type="http://schemas.openxmlformats.org/officeDocument/2006/relationships/image" Target="../media/image474.png"/><Relationship Id="rId151" Type="http://schemas.openxmlformats.org/officeDocument/2006/relationships/image" Target="../media/image484.png"/><Relationship Id="rId172" Type="http://schemas.openxmlformats.org/officeDocument/2006/relationships/customXml" Target="../ink/ink3573.xml"/><Relationship Id="rId193" Type="http://schemas.openxmlformats.org/officeDocument/2006/relationships/customXml" Target="../ink/ink3584.xml"/><Relationship Id="rId13" Type="http://schemas.openxmlformats.org/officeDocument/2006/relationships/image" Target="../media/image413.png"/><Relationship Id="rId109" Type="http://schemas.openxmlformats.org/officeDocument/2006/relationships/customXml" Target="../ink/ink3541.xml"/><Relationship Id="rId34" Type="http://schemas.openxmlformats.org/officeDocument/2006/relationships/customXml" Target="../ink/ink3503.xml"/><Relationship Id="rId50" Type="http://schemas.openxmlformats.org/officeDocument/2006/relationships/customXml" Target="../ink/ink3511.xml"/><Relationship Id="rId55" Type="http://schemas.openxmlformats.org/officeDocument/2006/relationships/image" Target="../media/image433.png"/><Relationship Id="rId76" Type="http://schemas.openxmlformats.org/officeDocument/2006/relationships/customXml" Target="../ink/ink3524.xml"/><Relationship Id="rId97" Type="http://schemas.openxmlformats.org/officeDocument/2006/relationships/image" Target="../media/image459.png"/><Relationship Id="rId104" Type="http://schemas.openxmlformats.org/officeDocument/2006/relationships/image" Target="../media/image462.png"/><Relationship Id="rId120" Type="http://schemas.openxmlformats.org/officeDocument/2006/relationships/image" Target="../media/image342.png"/><Relationship Id="rId125" Type="http://schemas.openxmlformats.org/officeDocument/2006/relationships/customXml" Target="../ink/ink3549.xml"/><Relationship Id="rId141" Type="http://schemas.openxmlformats.org/officeDocument/2006/relationships/image" Target="../media/image479.png"/><Relationship Id="rId146" Type="http://schemas.openxmlformats.org/officeDocument/2006/relationships/customXml" Target="../ink/ink3560.xml"/><Relationship Id="rId167" Type="http://schemas.openxmlformats.org/officeDocument/2006/relationships/image" Target="../media/image496.png"/><Relationship Id="rId188" Type="http://schemas.openxmlformats.org/officeDocument/2006/relationships/customXml" Target="../ink/ink3581.xml"/><Relationship Id="rId7" Type="http://schemas.openxmlformats.org/officeDocument/2006/relationships/image" Target="../media/image407.png"/><Relationship Id="rId71" Type="http://schemas.openxmlformats.org/officeDocument/2006/relationships/image" Target="../media/image441.png"/><Relationship Id="rId92" Type="http://schemas.openxmlformats.org/officeDocument/2006/relationships/customXml" Target="../ink/ink3532.xml"/><Relationship Id="rId162" Type="http://schemas.openxmlformats.org/officeDocument/2006/relationships/customXml" Target="../ink/ink3568.xml"/><Relationship Id="rId183" Type="http://schemas.openxmlformats.org/officeDocument/2006/relationships/image" Target="../media/image504.png"/><Relationship Id="rId2" Type="http://schemas.openxmlformats.org/officeDocument/2006/relationships/customXml" Target="../ink/ink3487.xml"/><Relationship Id="rId29" Type="http://schemas.openxmlformats.org/officeDocument/2006/relationships/image" Target="../media/image422.png"/><Relationship Id="rId24" Type="http://schemas.openxmlformats.org/officeDocument/2006/relationships/customXml" Target="../ink/ink3498.xml"/><Relationship Id="rId40" Type="http://schemas.openxmlformats.org/officeDocument/2006/relationships/customXml" Target="../ink/ink3506.xml"/><Relationship Id="rId45" Type="http://schemas.openxmlformats.org/officeDocument/2006/relationships/image" Target="../media/image428.png"/><Relationship Id="rId66" Type="http://schemas.openxmlformats.org/officeDocument/2006/relationships/customXml" Target="../ink/ink3519.xml"/><Relationship Id="rId87" Type="http://schemas.openxmlformats.org/officeDocument/2006/relationships/image" Target="../media/image454.png"/><Relationship Id="rId110" Type="http://schemas.openxmlformats.org/officeDocument/2006/relationships/image" Target="../media/image465.png"/><Relationship Id="rId115" Type="http://schemas.openxmlformats.org/officeDocument/2006/relationships/customXml" Target="../ink/ink3544.xml"/><Relationship Id="rId131" Type="http://schemas.openxmlformats.org/officeDocument/2006/relationships/customXml" Target="../ink/ink3552.xml"/><Relationship Id="rId136" Type="http://schemas.openxmlformats.org/officeDocument/2006/relationships/customXml" Target="../ink/ink3555.xml"/><Relationship Id="rId157" Type="http://schemas.openxmlformats.org/officeDocument/2006/relationships/image" Target="../media/image487.png"/><Relationship Id="rId178" Type="http://schemas.openxmlformats.org/officeDocument/2006/relationships/customXml" Target="../ink/ink3576.xml"/><Relationship Id="rId61" Type="http://schemas.openxmlformats.org/officeDocument/2006/relationships/image" Target="../media/image436.png"/><Relationship Id="rId82" Type="http://schemas.openxmlformats.org/officeDocument/2006/relationships/customXml" Target="../ink/ink3527.xml"/><Relationship Id="rId152" Type="http://schemas.openxmlformats.org/officeDocument/2006/relationships/customXml" Target="../ink/ink3563.xml"/><Relationship Id="rId173" Type="http://schemas.openxmlformats.org/officeDocument/2006/relationships/image" Target="../media/image499.png"/><Relationship Id="rId194" Type="http://schemas.openxmlformats.org/officeDocument/2006/relationships/image" Target="../media/image509.png"/><Relationship Id="rId19" Type="http://schemas.openxmlformats.org/officeDocument/2006/relationships/image" Target="../media/image417.png"/><Relationship Id="rId14" Type="http://schemas.openxmlformats.org/officeDocument/2006/relationships/customXml" Target="../ink/ink3493.xml"/><Relationship Id="rId30" Type="http://schemas.openxmlformats.org/officeDocument/2006/relationships/customXml" Target="../ink/ink3501.xml"/><Relationship Id="rId35" Type="http://schemas.openxmlformats.org/officeDocument/2006/relationships/image" Target="../media/image404.png"/><Relationship Id="rId56" Type="http://schemas.openxmlformats.org/officeDocument/2006/relationships/customXml" Target="../ink/ink3514.xml"/><Relationship Id="rId77" Type="http://schemas.openxmlformats.org/officeDocument/2006/relationships/image" Target="../media/image444.png"/><Relationship Id="rId100" Type="http://schemas.openxmlformats.org/officeDocument/2006/relationships/customXml" Target="../ink/ink3536.xml"/><Relationship Id="rId105" Type="http://schemas.openxmlformats.org/officeDocument/2006/relationships/customXml" Target="../ink/ink3539.xml"/><Relationship Id="rId126" Type="http://schemas.openxmlformats.org/officeDocument/2006/relationships/image" Target="../media/image472.png"/><Relationship Id="rId147" Type="http://schemas.openxmlformats.org/officeDocument/2006/relationships/image" Target="../media/image482.png"/><Relationship Id="rId168" Type="http://schemas.openxmlformats.org/officeDocument/2006/relationships/customXml" Target="../ink/ink3571.xml"/><Relationship Id="rId8" Type="http://schemas.openxmlformats.org/officeDocument/2006/relationships/customXml" Target="../ink/ink3490.xml"/><Relationship Id="rId51" Type="http://schemas.openxmlformats.org/officeDocument/2006/relationships/image" Target="../media/image431.png"/><Relationship Id="rId72" Type="http://schemas.openxmlformats.org/officeDocument/2006/relationships/customXml" Target="../ink/ink3522.xml"/><Relationship Id="rId93" Type="http://schemas.openxmlformats.org/officeDocument/2006/relationships/image" Target="../media/image457.png"/><Relationship Id="rId98" Type="http://schemas.openxmlformats.org/officeDocument/2006/relationships/customXml" Target="../ink/ink3535.xml"/><Relationship Id="rId121" Type="http://schemas.openxmlformats.org/officeDocument/2006/relationships/customXml" Target="../ink/ink3547.xml"/><Relationship Id="rId142" Type="http://schemas.openxmlformats.org/officeDocument/2006/relationships/customXml" Target="../ink/ink3558.xml"/><Relationship Id="rId163" Type="http://schemas.openxmlformats.org/officeDocument/2006/relationships/image" Target="../media/image494.png"/><Relationship Id="rId184" Type="http://schemas.openxmlformats.org/officeDocument/2006/relationships/customXml" Target="../ink/ink3579.xml"/><Relationship Id="rId189" Type="http://schemas.openxmlformats.org/officeDocument/2006/relationships/image" Target="../media/image507.png"/><Relationship Id="rId3" Type="http://schemas.openxmlformats.org/officeDocument/2006/relationships/image" Target="../media/image403.png"/><Relationship Id="rId25" Type="http://schemas.openxmlformats.org/officeDocument/2006/relationships/image" Target="../media/image420.png"/><Relationship Id="rId46" Type="http://schemas.openxmlformats.org/officeDocument/2006/relationships/customXml" Target="../ink/ink3509.xml"/><Relationship Id="rId67" Type="http://schemas.openxmlformats.org/officeDocument/2006/relationships/image" Target="../media/image439.png"/><Relationship Id="rId116" Type="http://schemas.openxmlformats.org/officeDocument/2006/relationships/image" Target="../media/image468.png"/><Relationship Id="rId137" Type="http://schemas.openxmlformats.org/officeDocument/2006/relationships/image" Target="../media/image477.png"/><Relationship Id="rId158" Type="http://schemas.openxmlformats.org/officeDocument/2006/relationships/customXml" Target="../ink/ink3566.xml"/><Relationship Id="rId20" Type="http://schemas.openxmlformats.org/officeDocument/2006/relationships/customXml" Target="../ink/ink3496.xml"/><Relationship Id="rId41" Type="http://schemas.openxmlformats.org/officeDocument/2006/relationships/image" Target="../media/image426.png"/><Relationship Id="rId62" Type="http://schemas.openxmlformats.org/officeDocument/2006/relationships/customXml" Target="../ink/ink3517.xml"/><Relationship Id="rId83" Type="http://schemas.openxmlformats.org/officeDocument/2006/relationships/image" Target="../media/image452.png"/><Relationship Id="rId88" Type="http://schemas.openxmlformats.org/officeDocument/2006/relationships/customXml" Target="../ink/ink3530.xml"/><Relationship Id="rId111" Type="http://schemas.openxmlformats.org/officeDocument/2006/relationships/customXml" Target="../ink/ink3542.xml"/><Relationship Id="rId132" Type="http://schemas.openxmlformats.org/officeDocument/2006/relationships/image" Target="../media/image475.png"/><Relationship Id="rId153" Type="http://schemas.openxmlformats.org/officeDocument/2006/relationships/image" Target="../media/image485.png"/><Relationship Id="rId174" Type="http://schemas.openxmlformats.org/officeDocument/2006/relationships/customXml" Target="../ink/ink3574.xml"/><Relationship Id="rId179" Type="http://schemas.openxmlformats.org/officeDocument/2006/relationships/image" Target="../media/image502.png"/><Relationship Id="rId195" Type="http://schemas.openxmlformats.org/officeDocument/2006/relationships/customXml" Target="../ink/ink3585.xml"/><Relationship Id="rId190" Type="http://schemas.openxmlformats.org/officeDocument/2006/relationships/customXml" Target="../ink/ink3582.xml"/><Relationship Id="rId15" Type="http://schemas.openxmlformats.org/officeDocument/2006/relationships/image" Target="../media/image414.png"/><Relationship Id="rId36" Type="http://schemas.openxmlformats.org/officeDocument/2006/relationships/customXml" Target="../ink/ink3504.xml"/><Relationship Id="rId57" Type="http://schemas.openxmlformats.org/officeDocument/2006/relationships/image" Target="../media/image434.png"/><Relationship Id="rId106" Type="http://schemas.openxmlformats.org/officeDocument/2006/relationships/image" Target="../media/image463.png"/><Relationship Id="rId127" Type="http://schemas.openxmlformats.org/officeDocument/2006/relationships/customXml" Target="../ink/ink3550.xml"/><Relationship Id="rId10" Type="http://schemas.openxmlformats.org/officeDocument/2006/relationships/customXml" Target="../ink/ink3491.xml"/><Relationship Id="rId31" Type="http://schemas.openxmlformats.org/officeDocument/2006/relationships/image" Target="../media/image423.png"/><Relationship Id="rId52" Type="http://schemas.openxmlformats.org/officeDocument/2006/relationships/customXml" Target="../ink/ink3512.xml"/><Relationship Id="rId73" Type="http://schemas.openxmlformats.org/officeDocument/2006/relationships/image" Target="../media/image442.png"/><Relationship Id="rId78" Type="http://schemas.openxmlformats.org/officeDocument/2006/relationships/customXml" Target="../ink/ink3525.xml"/><Relationship Id="rId94" Type="http://schemas.openxmlformats.org/officeDocument/2006/relationships/customXml" Target="../ink/ink3533.xml"/><Relationship Id="rId99" Type="http://schemas.openxmlformats.org/officeDocument/2006/relationships/image" Target="../media/image460.png"/><Relationship Id="rId101" Type="http://schemas.openxmlformats.org/officeDocument/2006/relationships/customXml" Target="../ink/ink3537.xml"/><Relationship Id="rId122" Type="http://schemas.openxmlformats.org/officeDocument/2006/relationships/image" Target="../media/image470.png"/><Relationship Id="rId143" Type="http://schemas.openxmlformats.org/officeDocument/2006/relationships/image" Target="../media/image480.png"/><Relationship Id="rId148" Type="http://schemas.openxmlformats.org/officeDocument/2006/relationships/customXml" Target="../ink/ink3561.xml"/><Relationship Id="rId164" Type="http://schemas.openxmlformats.org/officeDocument/2006/relationships/customXml" Target="../ink/ink3569.xml"/><Relationship Id="rId169" Type="http://schemas.openxmlformats.org/officeDocument/2006/relationships/image" Target="../media/image497.png"/><Relationship Id="rId185" Type="http://schemas.openxmlformats.org/officeDocument/2006/relationships/image" Target="../media/image505.png"/><Relationship Id="rId4" Type="http://schemas.openxmlformats.org/officeDocument/2006/relationships/customXml" Target="../ink/ink3488.xml"/><Relationship Id="rId9" Type="http://schemas.openxmlformats.org/officeDocument/2006/relationships/image" Target="../media/image411.png"/><Relationship Id="rId180" Type="http://schemas.openxmlformats.org/officeDocument/2006/relationships/customXml" Target="../ink/ink3577.xml"/><Relationship Id="rId26" Type="http://schemas.openxmlformats.org/officeDocument/2006/relationships/customXml" Target="../ink/ink3499.xml"/><Relationship Id="rId47" Type="http://schemas.openxmlformats.org/officeDocument/2006/relationships/image" Target="../media/image429.png"/><Relationship Id="rId68" Type="http://schemas.openxmlformats.org/officeDocument/2006/relationships/customXml" Target="../ink/ink3520.xml"/><Relationship Id="rId89" Type="http://schemas.openxmlformats.org/officeDocument/2006/relationships/image" Target="../media/image455.png"/><Relationship Id="rId112" Type="http://schemas.openxmlformats.org/officeDocument/2006/relationships/image" Target="../media/image466.png"/><Relationship Id="rId133" Type="http://schemas.openxmlformats.org/officeDocument/2006/relationships/customXml" Target="../ink/ink3553.xml"/><Relationship Id="rId154" Type="http://schemas.openxmlformats.org/officeDocument/2006/relationships/customXml" Target="../ink/ink3564.xml"/><Relationship Id="rId175" Type="http://schemas.openxmlformats.org/officeDocument/2006/relationships/image" Target="../media/image500.png"/><Relationship Id="rId196" Type="http://schemas.openxmlformats.org/officeDocument/2006/relationships/image" Target="../media/image510.png"/><Relationship Id="rId16" Type="http://schemas.openxmlformats.org/officeDocument/2006/relationships/customXml" Target="../ink/ink3494.xml"/><Relationship Id="rId37" Type="http://schemas.openxmlformats.org/officeDocument/2006/relationships/image" Target="../media/image424.png"/><Relationship Id="rId58" Type="http://schemas.openxmlformats.org/officeDocument/2006/relationships/customXml" Target="../ink/ink3515.xml"/><Relationship Id="rId79" Type="http://schemas.openxmlformats.org/officeDocument/2006/relationships/image" Target="../media/image450.png"/><Relationship Id="rId102" Type="http://schemas.openxmlformats.org/officeDocument/2006/relationships/image" Target="../media/image461.png"/><Relationship Id="rId123" Type="http://schemas.openxmlformats.org/officeDocument/2006/relationships/customXml" Target="../ink/ink3548.xml"/><Relationship Id="rId144" Type="http://schemas.openxmlformats.org/officeDocument/2006/relationships/customXml" Target="../ink/ink3559.xml"/><Relationship Id="rId90" Type="http://schemas.openxmlformats.org/officeDocument/2006/relationships/customXml" Target="../ink/ink3531.xml"/><Relationship Id="rId165" Type="http://schemas.openxmlformats.org/officeDocument/2006/relationships/image" Target="../media/image495.png"/><Relationship Id="rId186" Type="http://schemas.openxmlformats.org/officeDocument/2006/relationships/customXml" Target="../ink/ink3580.xml"/><Relationship Id="rId27" Type="http://schemas.openxmlformats.org/officeDocument/2006/relationships/image" Target="../media/image421.png"/><Relationship Id="rId48" Type="http://schemas.openxmlformats.org/officeDocument/2006/relationships/customXml" Target="../ink/ink3510.xml"/><Relationship Id="rId69" Type="http://schemas.openxmlformats.org/officeDocument/2006/relationships/image" Target="../media/image440.png"/><Relationship Id="rId113" Type="http://schemas.openxmlformats.org/officeDocument/2006/relationships/customXml" Target="../ink/ink3543.xml"/><Relationship Id="rId134" Type="http://schemas.openxmlformats.org/officeDocument/2006/relationships/customXml" Target="../ink/ink3554.xml"/><Relationship Id="rId80" Type="http://schemas.openxmlformats.org/officeDocument/2006/relationships/customXml" Target="../ink/ink3526.xml"/><Relationship Id="rId155" Type="http://schemas.openxmlformats.org/officeDocument/2006/relationships/image" Target="../media/image486.png"/><Relationship Id="rId176" Type="http://schemas.openxmlformats.org/officeDocument/2006/relationships/customXml" Target="../ink/ink3575.xml"/><Relationship Id="rId17" Type="http://schemas.openxmlformats.org/officeDocument/2006/relationships/image" Target="../media/image415.png"/><Relationship Id="rId38" Type="http://schemas.openxmlformats.org/officeDocument/2006/relationships/customXml" Target="../ink/ink3505.xml"/><Relationship Id="rId59" Type="http://schemas.openxmlformats.org/officeDocument/2006/relationships/image" Target="../media/image435.png"/><Relationship Id="rId103" Type="http://schemas.openxmlformats.org/officeDocument/2006/relationships/customXml" Target="../ink/ink3538.xml"/><Relationship Id="rId124" Type="http://schemas.openxmlformats.org/officeDocument/2006/relationships/image" Target="../media/image471.png"/><Relationship Id="rId70" Type="http://schemas.openxmlformats.org/officeDocument/2006/relationships/customXml" Target="../ink/ink3521.xml"/><Relationship Id="rId91" Type="http://schemas.openxmlformats.org/officeDocument/2006/relationships/image" Target="../media/image456.png"/><Relationship Id="rId145" Type="http://schemas.openxmlformats.org/officeDocument/2006/relationships/image" Target="../media/image481.png"/><Relationship Id="rId166" Type="http://schemas.openxmlformats.org/officeDocument/2006/relationships/customXml" Target="../ink/ink3570.xml"/><Relationship Id="rId187" Type="http://schemas.openxmlformats.org/officeDocument/2006/relationships/image" Target="../media/image50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500.xml"/><Relationship Id="rId49" Type="http://schemas.openxmlformats.org/officeDocument/2006/relationships/image" Target="../media/image430.png"/><Relationship Id="rId114" Type="http://schemas.openxmlformats.org/officeDocument/2006/relationships/image" Target="../media/image467.png"/><Relationship Id="rId60" Type="http://schemas.openxmlformats.org/officeDocument/2006/relationships/customXml" Target="../ink/ink3516.xml"/><Relationship Id="rId81" Type="http://schemas.openxmlformats.org/officeDocument/2006/relationships/image" Target="../media/image451.png"/><Relationship Id="rId135" Type="http://schemas.openxmlformats.org/officeDocument/2006/relationships/image" Target="../media/image476.png"/><Relationship Id="rId156" Type="http://schemas.openxmlformats.org/officeDocument/2006/relationships/customXml" Target="../ink/ink3565.xml"/><Relationship Id="rId177" Type="http://schemas.openxmlformats.org/officeDocument/2006/relationships/image" Target="../media/image501.png"/><Relationship Id="rId18" Type="http://schemas.openxmlformats.org/officeDocument/2006/relationships/customXml" Target="../ink/ink3495.xml"/><Relationship Id="rId39" Type="http://schemas.openxmlformats.org/officeDocument/2006/relationships/image" Target="../media/image4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14:cNvPr>
              <p14:cNvContentPartPr/>
              <p14:nvPr/>
            </p14:nvContentPartPr>
            <p14:xfrm>
              <a:off x="3047520" y="233080"/>
              <a:ext cx="9360" cy="3553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9880" y="215440"/>
                <a:ext cx="450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14:cNvPr>
              <p14:cNvContentPartPr/>
              <p14:nvPr/>
            </p14:nvContentPartPr>
            <p14:xfrm>
              <a:off x="2320320" y="259360"/>
              <a:ext cx="555120" cy="37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2669" y="241720"/>
                <a:ext cx="590783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14:cNvPr>
              <p14:cNvContentPartPr/>
              <p14:nvPr/>
            </p14:nvContentPartPr>
            <p14:xfrm>
              <a:off x="3235800" y="487240"/>
              <a:ext cx="127080" cy="18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18160" y="469600"/>
                <a:ext cx="162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14:cNvPr>
              <p14:cNvContentPartPr/>
              <p14:nvPr/>
            </p14:nvContentPartPr>
            <p14:xfrm>
              <a:off x="3557280" y="219760"/>
              <a:ext cx="900360" cy="394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39640" y="202120"/>
                <a:ext cx="9360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14:cNvPr>
              <p14:cNvContentPartPr/>
              <p14:nvPr/>
            </p14:nvContentPartPr>
            <p14:xfrm>
              <a:off x="7821480" y="121120"/>
              <a:ext cx="1037880" cy="540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03480" y="103120"/>
                <a:ext cx="1073520" cy="57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14:cNvPr>
              <p14:cNvContentPartPr/>
              <p14:nvPr/>
            </p14:nvContentPartPr>
            <p14:xfrm>
              <a:off x="3047520" y="233080"/>
              <a:ext cx="9360" cy="3553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9880" y="215440"/>
                <a:ext cx="450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14:cNvPr>
              <p14:cNvContentPartPr/>
              <p14:nvPr/>
            </p14:nvContentPartPr>
            <p14:xfrm>
              <a:off x="2320320" y="259360"/>
              <a:ext cx="555120" cy="37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2669" y="241720"/>
                <a:ext cx="590783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14:cNvPr>
              <p14:cNvContentPartPr/>
              <p14:nvPr/>
            </p14:nvContentPartPr>
            <p14:xfrm>
              <a:off x="3235800" y="487240"/>
              <a:ext cx="127080" cy="18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18160" y="469600"/>
                <a:ext cx="162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14:cNvPr>
              <p14:cNvContentPartPr/>
              <p14:nvPr/>
            </p14:nvContentPartPr>
            <p14:xfrm>
              <a:off x="3557280" y="219760"/>
              <a:ext cx="900360" cy="394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39640" y="202120"/>
                <a:ext cx="9360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14:cNvPr>
              <p14:cNvContentPartPr/>
              <p14:nvPr/>
            </p14:nvContentPartPr>
            <p14:xfrm>
              <a:off x="7821480" y="121120"/>
              <a:ext cx="1037880" cy="540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03480" y="103120"/>
                <a:ext cx="107352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14:cNvPr>
              <p14:cNvContentPartPr/>
              <p14:nvPr/>
            </p14:nvContentPartPr>
            <p14:xfrm>
              <a:off x="4106280" y="964600"/>
              <a:ext cx="45720" cy="42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8280" y="946960"/>
                <a:ext cx="813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14:cNvPr>
              <p14:cNvContentPartPr/>
              <p14:nvPr/>
            </p14:nvContentPartPr>
            <p14:xfrm>
              <a:off x="4886760" y="962440"/>
              <a:ext cx="165600" cy="430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68760" y="944440"/>
                <a:ext cx="201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14:cNvPr>
              <p14:cNvContentPartPr/>
              <p14:nvPr/>
            </p14:nvContentPartPr>
            <p14:xfrm>
              <a:off x="4327320" y="1020040"/>
              <a:ext cx="386640" cy="366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09337" y="1002400"/>
                <a:ext cx="422247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14:cNvPr>
              <p14:cNvContentPartPr/>
              <p14:nvPr/>
            </p14:nvContentPartPr>
            <p14:xfrm>
              <a:off x="192720" y="1009240"/>
              <a:ext cx="3668400" cy="555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4720" y="991600"/>
                <a:ext cx="3704040" cy="59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14:cNvPr>
              <p14:cNvContentPartPr/>
              <p14:nvPr/>
            </p14:nvContentPartPr>
            <p14:xfrm>
              <a:off x="1797960" y="1646800"/>
              <a:ext cx="5128200" cy="9032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80320" y="1629160"/>
                <a:ext cx="516384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32EBCE-E867-4587-97D2-C46A0685927B}"/>
                  </a:ext>
                </a:extLst>
              </p14:cNvPr>
              <p14:cNvContentPartPr/>
              <p14:nvPr/>
            </p14:nvContentPartPr>
            <p14:xfrm>
              <a:off x="516720" y="3016960"/>
              <a:ext cx="509400" cy="457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32EBCE-E867-4587-97D2-C46A0685927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9080" y="2998960"/>
                <a:ext cx="5450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610C23-97D9-4B62-BCDD-7E4906CB359C}"/>
                  </a:ext>
                </a:extLst>
              </p14:cNvPr>
              <p14:cNvContentPartPr/>
              <p14:nvPr/>
            </p14:nvContentPartPr>
            <p14:xfrm>
              <a:off x="1184160" y="2957920"/>
              <a:ext cx="1568160" cy="7498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610C23-97D9-4B62-BCDD-7E4906CB35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66520" y="2939920"/>
                <a:ext cx="160380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C33DE7-2DB9-4B8C-BF5E-B14E0B3ACC70}"/>
                  </a:ext>
                </a:extLst>
              </p14:cNvPr>
              <p14:cNvContentPartPr/>
              <p14:nvPr/>
            </p14:nvContentPartPr>
            <p14:xfrm>
              <a:off x="4022400" y="3006880"/>
              <a:ext cx="1019160" cy="45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C33DE7-2DB9-4B8C-BF5E-B14E0B3ACC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4400" y="2988894"/>
                <a:ext cx="1054800" cy="495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0867151-BC8B-4A23-A44D-10A8564106FB}"/>
                  </a:ext>
                </a:extLst>
              </p14:cNvPr>
              <p14:cNvContentPartPr/>
              <p14:nvPr/>
            </p14:nvContentPartPr>
            <p14:xfrm>
              <a:off x="3105840" y="3130360"/>
              <a:ext cx="696240" cy="321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0867151-BC8B-4A23-A44D-10A8564106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88200" y="3112720"/>
                <a:ext cx="7318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43F36E2-C01D-4BD4-8BA6-FB3BE75A8E68}"/>
                  </a:ext>
                </a:extLst>
              </p14:cNvPr>
              <p14:cNvContentPartPr/>
              <p14:nvPr/>
            </p14:nvContentPartPr>
            <p14:xfrm>
              <a:off x="5482560" y="3222520"/>
              <a:ext cx="614160" cy="269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43F36E2-C01D-4BD4-8BA6-FB3BE75A8E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64571" y="3204520"/>
                <a:ext cx="649779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F43109B-83C0-4A54-A9AB-43ECB970511A}"/>
                  </a:ext>
                </a:extLst>
              </p14:cNvPr>
              <p14:cNvContentPartPr/>
              <p14:nvPr/>
            </p14:nvContentPartPr>
            <p14:xfrm>
              <a:off x="6434040" y="3261040"/>
              <a:ext cx="230040" cy="224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F43109B-83C0-4A54-A9AB-43ECB970511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16400" y="3243040"/>
                <a:ext cx="2656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B0D1B91-9A6D-4B11-9443-EFE9D0A6EC26}"/>
                  </a:ext>
                </a:extLst>
              </p14:cNvPr>
              <p14:cNvContentPartPr/>
              <p14:nvPr/>
            </p14:nvContentPartPr>
            <p14:xfrm>
              <a:off x="6774600" y="3067720"/>
              <a:ext cx="63000" cy="3862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B0D1B91-9A6D-4B11-9443-EFE9D0A6EC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56600" y="3050080"/>
                <a:ext cx="986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267EAA8-E7A8-4ECB-99B3-14B4A5B21D36}"/>
                  </a:ext>
                </a:extLst>
              </p14:cNvPr>
              <p14:cNvContentPartPr/>
              <p14:nvPr/>
            </p14:nvContentPartPr>
            <p14:xfrm>
              <a:off x="7671720" y="3220360"/>
              <a:ext cx="130680" cy="214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267EAA8-E7A8-4ECB-99B3-14B4A5B21D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54080" y="3202360"/>
                <a:ext cx="1663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F7B3DD-C291-4A8F-B414-98825E80C74D}"/>
                  </a:ext>
                </a:extLst>
              </p14:cNvPr>
              <p14:cNvContentPartPr/>
              <p14:nvPr/>
            </p14:nvContentPartPr>
            <p14:xfrm>
              <a:off x="6967560" y="3281200"/>
              <a:ext cx="540720" cy="2134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F7B3DD-C291-4A8F-B414-98825E80C7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9560" y="3263530"/>
                <a:ext cx="576360" cy="249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6DCB8CC-ACBE-4B80-9911-91AB7A7B6EE5}"/>
                  </a:ext>
                </a:extLst>
              </p14:cNvPr>
              <p14:cNvContentPartPr/>
              <p14:nvPr/>
            </p14:nvContentPartPr>
            <p14:xfrm>
              <a:off x="8196960" y="2974480"/>
              <a:ext cx="590040" cy="558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6DCB8CC-ACBE-4B80-9911-91AB7A7B6EE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78960" y="2956840"/>
                <a:ext cx="6256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23B0D4-A01C-4963-B3E4-7EDA783FACC7}"/>
                  </a:ext>
                </a:extLst>
              </p14:cNvPr>
              <p14:cNvContentPartPr/>
              <p14:nvPr/>
            </p14:nvContentPartPr>
            <p14:xfrm>
              <a:off x="598800" y="3758560"/>
              <a:ext cx="320040" cy="43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23B0D4-A01C-4963-B3E4-7EDA783FACC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160" y="3740920"/>
                <a:ext cx="35568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77F0192-3D89-419C-A12B-B87B9B56C8AE}"/>
                  </a:ext>
                </a:extLst>
              </p14:cNvPr>
              <p14:cNvContentPartPr/>
              <p14:nvPr/>
            </p14:nvContentPartPr>
            <p14:xfrm>
              <a:off x="1107120" y="3745960"/>
              <a:ext cx="1571760" cy="71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77F0192-3D89-419C-A12B-B87B9B56C8A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89476" y="3728320"/>
                <a:ext cx="1607408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7E0237-AE7D-4DAC-8A88-228F564D21CE}"/>
                  </a:ext>
                </a:extLst>
              </p14:cNvPr>
              <p14:cNvContentPartPr/>
              <p14:nvPr/>
            </p14:nvContentPartPr>
            <p14:xfrm>
              <a:off x="2982360" y="3698080"/>
              <a:ext cx="1805040" cy="474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7E0237-AE7D-4DAC-8A88-228F564D21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64360" y="3680080"/>
                <a:ext cx="1840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2CF5B6-4DA5-41FB-BA71-7FBC21CC3A60}"/>
                  </a:ext>
                </a:extLst>
              </p14:cNvPr>
              <p14:cNvContentPartPr/>
              <p14:nvPr/>
            </p14:nvContentPartPr>
            <p14:xfrm>
              <a:off x="5263320" y="3789520"/>
              <a:ext cx="213300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2CF5B6-4DA5-41FB-BA71-7FBC21CC3A6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45323" y="3771520"/>
                <a:ext cx="2168634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60915D-428E-49D8-8852-164A54619E99}"/>
                  </a:ext>
                </a:extLst>
              </p14:cNvPr>
              <p14:cNvContentPartPr/>
              <p14:nvPr/>
            </p14:nvContentPartPr>
            <p14:xfrm>
              <a:off x="579000" y="4500520"/>
              <a:ext cx="2798640" cy="6789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60915D-428E-49D8-8852-164A54619E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002" y="4482871"/>
                <a:ext cx="2834275" cy="714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645E2A-A248-4700-830F-1AC58401BF38}"/>
                  </a:ext>
                </a:extLst>
              </p14:cNvPr>
              <p14:cNvContentPartPr/>
              <p14:nvPr/>
            </p14:nvContentPartPr>
            <p14:xfrm>
              <a:off x="3707760" y="4478560"/>
              <a:ext cx="592920" cy="473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645E2A-A248-4700-830F-1AC58401B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90120" y="4460574"/>
                <a:ext cx="628560" cy="509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3A20F20-B8FF-4618-9B90-FAEB7F1B3553}"/>
                  </a:ext>
                </a:extLst>
              </p14:cNvPr>
              <p14:cNvContentPartPr/>
              <p14:nvPr/>
            </p14:nvContentPartPr>
            <p14:xfrm>
              <a:off x="4439640" y="4468480"/>
              <a:ext cx="733680" cy="454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3A20F20-B8FF-4618-9B90-FAEB7F1B35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2000" y="4450826"/>
                <a:ext cx="76932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485526E-3BE3-41D3-BE57-3B01044894B5}"/>
                  </a:ext>
                </a:extLst>
              </p14:cNvPr>
              <p14:cNvContentPartPr/>
              <p14:nvPr/>
            </p14:nvContentPartPr>
            <p14:xfrm>
              <a:off x="6637080" y="4584040"/>
              <a:ext cx="200880" cy="6890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485526E-3BE3-41D3-BE57-3B01044894B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9440" y="4566400"/>
                <a:ext cx="23652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0643F4-FB22-49C2-8D98-3354A7B553EB}"/>
                  </a:ext>
                </a:extLst>
              </p14:cNvPr>
              <p14:cNvContentPartPr/>
              <p14:nvPr/>
            </p14:nvContentPartPr>
            <p14:xfrm>
              <a:off x="7038840" y="4560640"/>
              <a:ext cx="1880640" cy="638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0643F4-FB22-49C2-8D98-3354A7B553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843" y="4542640"/>
                <a:ext cx="1916273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9CF318-A2F8-40EA-A0A9-BE8E281911D2}"/>
                  </a:ext>
                </a:extLst>
              </p14:cNvPr>
              <p14:cNvContentPartPr/>
              <p14:nvPr/>
            </p14:nvContentPartPr>
            <p14:xfrm>
              <a:off x="5632320" y="4493320"/>
              <a:ext cx="768600" cy="649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9CF318-A2F8-40EA-A0A9-BE8E281911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4680" y="4475320"/>
                <a:ext cx="804240" cy="68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173266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14:cNvPr>
              <p14:cNvContentPartPr/>
              <p14:nvPr/>
            </p14:nvContentPartPr>
            <p14:xfrm>
              <a:off x="2671680" y="5547040"/>
              <a:ext cx="350280" cy="29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54040" y="5529040"/>
                <a:ext cx="3859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14:cNvPr>
              <p14:cNvContentPartPr/>
              <p14:nvPr/>
            </p14:nvContentPartPr>
            <p14:xfrm>
              <a:off x="3433440" y="5729920"/>
              <a:ext cx="17208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15800" y="57119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14:cNvPr>
              <p14:cNvContentPartPr/>
              <p14:nvPr/>
            </p14:nvContentPartPr>
            <p14:xfrm>
              <a:off x="3732240" y="5587720"/>
              <a:ext cx="172440" cy="264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14600" y="5569720"/>
                <a:ext cx="2080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14:cNvPr>
              <p14:cNvContentPartPr/>
              <p14:nvPr/>
            </p14:nvContentPartPr>
            <p14:xfrm>
              <a:off x="3911160" y="5705440"/>
              <a:ext cx="250200" cy="106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93520" y="5687800"/>
                <a:ext cx="28584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14:cNvPr>
              <p14:cNvContentPartPr/>
              <p14:nvPr/>
            </p14:nvContentPartPr>
            <p14:xfrm>
              <a:off x="4222920" y="5699320"/>
              <a:ext cx="197280" cy="293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04920" y="5681680"/>
                <a:ext cx="23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14:cNvPr>
              <p14:cNvContentPartPr/>
              <p14:nvPr/>
            </p14:nvContentPartPr>
            <p14:xfrm>
              <a:off x="4561320" y="5618680"/>
              <a:ext cx="336240" cy="224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43680" y="5600680"/>
                <a:ext cx="37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14:cNvPr>
              <p14:cNvContentPartPr/>
              <p14:nvPr/>
            </p14:nvContentPartPr>
            <p14:xfrm>
              <a:off x="6161160" y="5506360"/>
              <a:ext cx="147960" cy="17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143563" y="5488360"/>
                <a:ext cx="183513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14:cNvPr>
              <p14:cNvContentPartPr/>
              <p14:nvPr/>
            </p14:nvContentPartPr>
            <p14:xfrm>
              <a:off x="5059560" y="5566480"/>
              <a:ext cx="13309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41560" y="5548840"/>
                <a:ext cx="13665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14:cNvPr>
              <p14:cNvContentPartPr/>
              <p14:nvPr/>
            </p14:nvContentPartPr>
            <p14:xfrm>
              <a:off x="6614040" y="5599960"/>
              <a:ext cx="223920" cy="28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596040" y="5581960"/>
                <a:ext cx="2595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14:cNvPr>
              <p14:cNvContentPartPr/>
              <p14:nvPr/>
            </p14:nvContentPartPr>
            <p14:xfrm>
              <a:off x="6998160" y="5626240"/>
              <a:ext cx="267480" cy="25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980160" y="5608240"/>
                <a:ext cx="303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14:cNvPr>
              <p14:cNvContentPartPr/>
              <p14:nvPr/>
            </p14:nvContentPartPr>
            <p14:xfrm>
              <a:off x="6999960" y="5756920"/>
              <a:ext cx="228960" cy="64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81960" y="5738920"/>
                <a:ext cx="2646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14:cNvPr>
              <p14:cNvContentPartPr/>
              <p14:nvPr/>
            </p14:nvContentPartPr>
            <p14:xfrm>
              <a:off x="7013640" y="5648560"/>
              <a:ext cx="149040" cy="93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96000" y="5630920"/>
                <a:ext cx="184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14:cNvPr>
              <p14:cNvContentPartPr/>
              <p14:nvPr/>
            </p14:nvContentPartPr>
            <p14:xfrm>
              <a:off x="7077000" y="5531560"/>
              <a:ext cx="25560" cy="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59000" y="5513920"/>
                <a:ext cx="612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14:cNvPr>
              <p14:cNvContentPartPr/>
              <p14:nvPr/>
            </p14:nvContentPartPr>
            <p14:xfrm>
              <a:off x="7178880" y="5516800"/>
              <a:ext cx="2448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61240" y="5498800"/>
                <a:ext cx="601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14:cNvPr>
              <p14:cNvContentPartPr/>
              <p14:nvPr/>
            </p14:nvContentPartPr>
            <p14:xfrm>
              <a:off x="7365720" y="5660800"/>
              <a:ext cx="131760" cy="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48080" y="5643160"/>
                <a:ext cx="167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14:cNvPr>
              <p14:cNvContentPartPr/>
              <p14:nvPr/>
            </p14:nvContentPartPr>
            <p14:xfrm>
              <a:off x="7386240" y="5760520"/>
              <a:ext cx="110880" cy="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68240" y="57425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14:cNvPr>
              <p14:cNvContentPartPr/>
              <p14:nvPr/>
            </p14:nvContentPartPr>
            <p14:xfrm>
              <a:off x="7680720" y="5503480"/>
              <a:ext cx="1066680" cy="38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662726" y="5485497"/>
                <a:ext cx="1102308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14:cNvPr>
              <p14:cNvContentPartPr/>
              <p14:nvPr/>
            </p14:nvContentPartPr>
            <p14:xfrm>
              <a:off x="1370640" y="6146440"/>
              <a:ext cx="1132200" cy="373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353006" y="6128440"/>
                <a:ext cx="1167829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14:cNvPr>
              <p14:cNvContentPartPr/>
              <p14:nvPr/>
            </p14:nvContentPartPr>
            <p14:xfrm>
              <a:off x="2773560" y="6019000"/>
              <a:ext cx="2229840" cy="754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755560" y="6001000"/>
                <a:ext cx="2265480" cy="79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96DC23F-3DC3-43D1-9400-FA8ED1816FB8}"/>
                  </a:ext>
                </a:extLst>
              </p14:cNvPr>
              <p14:cNvContentPartPr/>
              <p14:nvPr/>
            </p14:nvContentPartPr>
            <p14:xfrm>
              <a:off x="5049120" y="5999920"/>
              <a:ext cx="1554840" cy="744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96DC23F-3DC3-43D1-9400-FA8ED1816FB8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031120" y="5981920"/>
                <a:ext cx="1590480" cy="78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891703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14:cNvPr>
              <p14:cNvContentPartPr/>
              <p14:nvPr/>
            </p14:nvContentPartPr>
            <p14:xfrm>
              <a:off x="2671680" y="5547040"/>
              <a:ext cx="350280" cy="29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54040" y="5529040"/>
                <a:ext cx="3859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14:cNvPr>
              <p14:cNvContentPartPr/>
              <p14:nvPr/>
            </p14:nvContentPartPr>
            <p14:xfrm>
              <a:off x="3433440" y="5729920"/>
              <a:ext cx="17208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15800" y="57119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14:cNvPr>
              <p14:cNvContentPartPr/>
              <p14:nvPr/>
            </p14:nvContentPartPr>
            <p14:xfrm>
              <a:off x="3732240" y="5587720"/>
              <a:ext cx="172440" cy="264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14600" y="5569720"/>
                <a:ext cx="2080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14:cNvPr>
              <p14:cNvContentPartPr/>
              <p14:nvPr/>
            </p14:nvContentPartPr>
            <p14:xfrm>
              <a:off x="3911160" y="5705440"/>
              <a:ext cx="250200" cy="106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93520" y="5687800"/>
                <a:ext cx="28584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14:cNvPr>
              <p14:cNvContentPartPr/>
              <p14:nvPr/>
            </p14:nvContentPartPr>
            <p14:xfrm>
              <a:off x="4222920" y="5699320"/>
              <a:ext cx="197280" cy="293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04920" y="5681680"/>
                <a:ext cx="23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14:cNvPr>
              <p14:cNvContentPartPr/>
              <p14:nvPr/>
            </p14:nvContentPartPr>
            <p14:xfrm>
              <a:off x="4561320" y="5618680"/>
              <a:ext cx="336240" cy="224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43680" y="5600680"/>
                <a:ext cx="37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14:cNvPr>
              <p14:cNvContentPartPr/>
              <p14:nvPr/>
            </p14:nvContentPartPr>
            <p14:xfrm>
              <a:off x="6161160" y="5506360"/>
              <a:ext cx="147960" cy="17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143563" y="5488360"/>
                <a:ext cx="183513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14:cNvPr>
              <p14:cNvContentPartPr/>
              <p14:nvPr/>
            </p14:nvContentPartPr>
            <p14:xfrm>
              <a:off x="5059560" y="5566480"/>
              <a:ext cx="13309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41560" y="5548840"/>
                <a:ext cx="13665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14:cNvPr>
              <p14:cNvContentPartPr/>
              <p14:nvPr/>
            </p14:nvContentPartPr>
            <p14:xfrm>
              <a:off x="6614040" y="5599960"/>
              <a:ext cx="223920" cy="28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596040" y="5581960"/>
                <a:ext cx="2595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14:cNvPr>
              <p14:cNvContentPartPr/>
              <p14:nvPr/>
            </p14:nvContentPartPr>
            <p14:xfrm>
              <a:off x="6998160" y="5626240"/>
              <a:ext cx="267480" cy="25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980160" y="5608240"/>
                <a:ext cx="303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14:cNvPr>
              <p14:cNvContentPartPr/>
              <p14:nvPr/>
            </p14:nvContentPartPr>
            <p14:xfrm>
              <a:off x="6999960" y="5756920"/>
              <a:ext cx="228960" cy="64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81960" y="5738920"/>
                <a:ext cx="2646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14:cNvPr>
              <p14:cNvContentPartPr/>
              <p14:nvPr/>
            </p14:nvContentPartPr>
            <p14:xfrm>
              <a:off x="7013640" y="5648560"/>
              <a:ext cx="149040" cy="93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96000" y="5630920"/>
                <a:ext cx="184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14:cNvPr>
              <p14:cNvContentPartPr/>
              <p14:nvPr/>
            </p14:nvContentPartPr>
            <p14:xfrm>
              <a:off x="7077000" y="5531560"/>
              <a:ext cx="25560" cy="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59000" y="5513920"/>
                <a:ext cx="612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14:cNvPr>
              <p14:cNvContentPartPr/>
              <p14:nvPr/>
            </p14:nvContentPartPr>
            <p14:xfrm>
              <a:off x="7178880" y="5516800"/>
              <a:ext cx="2448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61240" y="5498800"/>
                <a:ext cx="601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14:cNvPr>
              <p14:cNvContentPartPr/>
              <p14:nvPr/>
            </p14:nvContentPartPr>
            <p14:xfrm>
              <a:off x="7365720" y="5660800"/>
              <a:ext cx="131760" cy="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48080" y="5643160"/>
                <a:ext cx="167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14:cNvPr>
              <p14:cNvContentPartPr/>
              <p14:nvPr/>
            </p14:nvContentPartPr>
            <p14:xfrm>
              <a:off x="7386240" y="5760520"/>
              <a:ext cx="110880" cy="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68240" y="57425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14:cNvPr>
              <p14:cNvContentPartPr/>
              <p14:nvPr/>
            </p14:nvContentPartPr>
            <p14:xfrm>
              <a:off x="7680720" y="5503480"/>
              <a:ext cx="1066680" cy="38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662726" y="5485497"/>
                <a:ext cx="1102308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14:cNvPr>
              <p14:cNvContentPartPr/>
              <p14:nvPr/>
            </p14:nvContentPartPr>
            <p14:xfrm>
              <a:off x="1370640" y="6146440"/>
              <a:ext cx="1132200" cy="373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353006" y="6128440"/>
                <a:ext cx="1167829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14:cNvPr>
              <p14:cNvContentPartPr/>
              <p14:nvPr/>
            </p14:nvContentPartPr>
            <p14:xfrm>
              <a:off x="2773560" y="6019000"/>
              <a:ext cx="2229840" cy="754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755560" y="6001000"/>
                <a:ext cx="2265480" cy="79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96DC23F-3DC3-43D1-9400-FA8ED1816FB8}"/>
                  </a:ext>
                </a:extLst>
              </p14:cNvPr>
              <p14:cNvContentPartPr/>
              <p14:nvPr/>
            </p14:nvContentPartPr>
            <p14:xfrm>
              <a:off x="5049120" y="5999920"/>
              <a:ext cx="1554840" cy="744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96DC23F-3DC3-43D1-9400-FA8ED1816FB8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031120" y="5981920"/>
                <a:ext cx="159048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A4AC8F-558B-4418-8762-3E73B161EDA8}"/>
                  </a:ext>
                </a:extLst>
              </p14:cNvPr>
              <p14:cNvContentPartPr/>
              <p14:nvPr/>
            </p14:nvContentPartPr>
            <p14:xfrm>
              <a:off x="6807000" y="5952760"/>
              <a:ext cx="1389240" cy="782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A4AC8F-558B-4418-8762-3E73B161ED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789360" y="5935120"/>
                <a:ext cx="1424880" cy="81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853927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14:cNvPr>
              <p14:cNvContentPartPr/>
              <p14:nvPr/>
            </p14:nvContentPartPr>
            <p14:xfrm>
              <a:off x="782040" y="106000"/>
              <a:ext cx="6292800" cy="18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88000"/>
                <a:ext cx="6328440" cy="190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14:cNvPr>
              <p14:cNvContentPartPr/>
              <p14:nvPr/>
            </p14:nvContentPartPr>
            <p14:xfrm>
              <a:off x="782040" y="106000"/>
              <a:ext cx="6292800" cy="18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88000"/>
                <a:ext cx="6328440" cy="19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14:cNvPr>
              <p14:cNvContentPartPr/>
              <p14:nvPr/>
            </p14:nvContentPartPr>
            <p14:xfrm>
              <a:off x="4665360" y="1302280"/>
              <a:ext cx="23184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47360" y="1284280"/>
                <a:ext cx="2674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14:cNvPr>
              <p14:cNvContentPartPr/>
              <p14:nvPr/>
            </p14:nvContentPartPr>
            <p14:xfrm>
              <a:off x="4722960" y="1076560"/>
              <a:ext cx="113400" cy="64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4960" y="1058560"/>
                <a:ext cx="149040" cy="68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14:cNvPr>
              <p14:cNvContentPartPr/>
              <p14:nvPr/>
            </p14:nvContentPartPr>
            <p14:xfrm>
              <a:off x="5109960" y="1242520"/>
              <a:ext cx="428760" cy="371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2320" y="1224520"/>
                <a:ext cx="46440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14:cNvPr>
              <p14:cNvContentPartPr/>
              <p14:nvPr/>
            </p14:nvContentPartPr>
            <p14:xfrm>
              <a:off x="5668680" y="10866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51040" y="106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14:cNvPr>
              <p14:cNvContentPartPr/>
              <p14:nvPr/>
            </p14:nvContentPartPr>
            <p14:xfrm>
              <a:off x="5657880" y="1239280"/>
              <a:ext cx="1113120" cy="31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34" y="1221280"/>
                <a:ext cx="1148772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14:cNvPr>
              <p14:cNvContentPartPr/>
              <p14:nvPr/>
            </p14:nvContentPartPr>
            <p14:xfrm>
              <a:off x="7131720" y="1246480"/>
              <a:ext cx="1751040" cy="30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14076" y="1228840"/>
                <a:ext cx="1786687" cy="34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948166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14:cNvPr>
              <p14:cNvContentPartPr/>
              <p14:nvPr/>
            </p14:nvContentPartPr>
            <p14:xfrm>
              <a:off x="782040" y="106000"/>
              <a:ext cx="6292800" cy="18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88000"/>
                <a:ext cx="6328440" cy="19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14:cNvPr>
              <p14:cNvContentPartPr/>
              <p14:nvPr/>
            </p14:nvContentPartPr>
            <p14:xfrm>
              <a:off x="4665360" y="1302280"/>
              <a:ext cx="23184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47360" y="1284280"/>
                <a:ext cx="2674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14:cNvPr>
              <p14:cNvContentPartPr/>
              <p14:nvPr/>
            </p14:nvContentPartPr>
            <p14:xfrm>
              <a:off x="4722960" y="1076560"/>
              <a:ext cx="113400" cy="64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4960" y="1058560"/>
                <a:ext cx="149040" cy="68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14:cNvPr>
              <p14:cNvContentPartPr/>
              <p14:nvPr/>
            </p14:nvContentPartPr>
            <p14:xfrm>
              <a:off x="5109960" y="1242520"/>
              <a:ext cx="428760" cy="371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2320" y="1224520"/>
                <a:ext cx="46440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14:cNvPr>
              <p14:cNvContentPartPr/>
              <p14:nvPr/>
            </p14:nvContentPartPr>
            <p14:xfrm>
              <a:off x="5668680" y="10866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51040" y="106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14:cNvPr>
              <p14:cNvContentPartPr/>
              <p14:nvPr/>
            </p14:nvContentPartPr>
            <p14:xfrm>
              <a:off x="5657880" y="1239280"/>
              <a:ext cx="1113120" cy="31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34" y="1221280"/>
                <a:ext cx="1148772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14:cNvPr>
              <p14:cNvContentPartPr/>
              <p14:nvPr/>
            </p14:nvContentPartPr>
            <p14:xfrm>
              <a:off x="7131720" y="1246480"/>
              <a:ext cx="1751040" cy="30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14076" y="1228840"/>
                <a:ext cx="178668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C8379F-5D32-420B-BDD5-35F9A663E979}"/>
                  </a:ext>
                </a:extLst>
              </p14:cNvPr>
              <p14:cNvContentPartPr/>
              <p14:nvPr/>
            </p14:nvContentPartPr>
            <p14:xfrm>
              <a:off x="802560" y="2407480"/>
              <a:ext cx="1036800" cy="42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C8379F-5D32-420B-BDD5-35F9A663E9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" y="2389480"/>
                <a:ext cx="10724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C1153C-31CD-4BD1-8462-AF5B6C0EC474}"/>
                  </a:ext>
                </a:extLst>
              </p14:cNvPr>
              <p14:cNvContentPartPr/>
              <p14:nvPr/>
            </p14:nvContentPartPr>
            <p14:xfrm>
              <a:off x="3271080" y="2539600"/>
              <a:ext cx="20880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C1153C-31CD-4BD1-8462-AF5B6C0EC47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3440" y="252160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941878-9239-4249-B75C-E6351641494D}"/>
                  </a:ext>
                </a:extLst>
              </p14:cNvPr>
              <p14:cNvContentPartPr/>
              <p14:nvPr/>
            </p14:nvContentPartPr>
            <p14:xfrm>
              <a:off x="3240840" y="2640760"/>
              <a:ext cx="19260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941878-9239-4249-B75C-E63516414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22840" y="2623120"/>
                <a:ext cx="228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A3B7B7B-5A6F-4E9D-848D-CAD4BE099277}"/>
                  </a:ext>
                </a:extLst>
              </p14:cNvPr>
              <p14:cNvContentPartPr/>
              <p14:nvPr/>
            </p14:nvContentPartPr>
            <p14:xfrm>
              <a:off x="3677520" y="2263480"/>
              <a:ext cx="753840" cy="25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A3B7B7B-5A6F-4E9D-848D-CAD4BE0992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59520" y="2245840"/>
                <a:ext cx="78948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A6A0D5F-56EE-4D7A-BC66-EFB700DE93E5}"/>
                  </a:ext>
                </a:extLst>
              </p14:cNvPr>
              <p14:cNvContentPartPr/>
              <p14:nvPr/>
            </p14:nvContentPartPr>
            <p14:xfrm>
              <a:off x="2701920" y="2432320"/>
              <a:ext cx="365040" cy="333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A6A0D5F-56EE-4D7A-BC66-EFB700DE93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4280" y="2414680"/>
                <a:ext cx="400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2C868F-7D04-44A3-9B0C-81E03D13D52A}"/>
                  </a:ext>
                </a:extLst>
              </p14:cNvPr>
              <p14:cNvContentPartPr/>
              <p14:nvPr/>
            </p14:nvContentPartPr>
            <p14:xfrm>
              <a:off x="3718200" y="2582440"/>
              <a:ext cx="751320" cy="272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2C868F-7D04-44A3-9B0C-81E03D13D52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00200" y="2564440"/>
                <a:ext cx="786960" cy="30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38300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14:cNvPr>
              <p14:cNvContentPartPr/>
              <p14:nvPr/>
            </p14:nvContentPartPr>
            <p14:xfrm>
              <a:off x="782040" y="106000"/>
              <a:ext cx="6292800" cy="18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11A7DD8-C380-4CB9-B846-B5D6CF53FE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88000"/>
                <a:ext cx="6328440" cy="19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14:cNvPr>
              <p14:cNvContentPartPr/>
              <p14:nvPr/>
            </p14:nvContentPartPr>
            <p14:xfrm>
              <a:off x="4665360" y="1302280"/>
              <a:ext cx="23184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9ACAFD-BFAD-4D93-9F66-CCA6870D9F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47360" y="1284280"/>
                <a:ext cx="2674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14:cNvPr>
              <p14:cNvContentPartPr/>
              <p14:nvPr/>
            </p14:nvContentPartPr>
            <p14:xfrm>
              <a:off x="4722960" y="1076560"/>
              <a:ext cx="113400" cy="64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97BD93E-ACB1-46FB-AC59-1BB47007CA9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4960" y="1058560"/>
                <a:ext cx="149040" cy="68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14:cNvPr>
              <p14:cNvContentPartPr/>
              <p14:nvPr/>
            </p14:nvContentPartPr>
            <p14:xfrm>
              <a:off x="5109960" y="1242520"/>
              <a:ext cx="428760" cy="371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BCD3F6-3D3A-4A6B-9BE2-DA9BA51DD7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92320" y="1224520"/>
                <a:ext cx="46440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14:cNvPr>
              <p14:cNvContentPartPr/>
              <p14:nvPr/>
            </p14:nvContentPartPr>
            <p14:xfrm>
              <a:off x="5668680" y="10866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6491A7D-AF35-4A31-A84D-DC1C50A7F4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51040" y="106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14:cNvPr>
              <p14:cNvContentPartPr/>
              <p14:nvPr/>
            </p14:nvContentPartPr>
            <p14:xfrm>
              <a:off x="5657880" y="1239280"/>
              <a:ext cx="1113120" cy="31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D69BED-BE58-45B8-8D97-91B075EAFBA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34" y="1221280"/>
                <a:ext cx="1148772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14:cNvPr>
              <p14:cNvContentPartPr/>
              <p14:nvPr/>
            </p14:nvContentPartPr>
            <p14:xfrm>
              <a:off x="7131720" y="1246480"/>
              <a:ext cx="1751040" cy="30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F060FDC-DE95-4526-BE39-EAD6D2C861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14076" y="1228840"/>
                <a:ext cx="178668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C8379F-5D32-420B-BDD5-35F9A663E979}"/>
                  </a:ext>
                </a:extLst>
              </p14:cNvPr>
              <p14:cNvContentPartPr/>
              <p14:nvPr/>
            </p14:nvContentPartPr>
            <p14:xfrm>
              <a:off x="802560" y="2407480"/>
              <a:ext cx="1036800" cy="42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C8379F-5D32-420B-BDD5-35F9A663E97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" y="2389480"/>
                <a:ext cx="10724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C1153C-31CD-4BD1-8462-AF5B6C0EC474}"/>
                  </a:ext>
                </a:extLst>
              </p14:cNvPr>
              <p14:cNvContentPartPr/>
              <p14:nvPr/>
            </p14:nvContentPartPr>
            <p14:xfrm>
              <a:off x="3271080" y="2539600"/>
              <a:ext cx="20880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C1153C-31CD-4BD1-8462-AF5B6C0EC47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53440" y="252160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941878-9239-4249-B75C-E6351641494D}"/>
                  </a:ext>
                </a:extLst>
              </p14:cNvPr>
              <p14:cNvContentPartPr/>
              <p14:nvPr/>
            </p14:nvContentPartPr>
            <p14:xfrm>
              <a:off x="3240840" y="2640760"/>
              <a:ext cx="19260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941878-9239-4249-B75C-E6351641494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22840" y="2623120"/>
                <a:ext cx="228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A3B7B7B-5A6F-4E9D-848D-CAD4BE099277}"/>
                  </a:ext>
                </a:extLst>
              </p14:cNvPr>
              <p14:cNvContentPartPr/>
              <p14:nvPr/>
            </p14:nvContentPartPr>
            <p14:xfrm>
              <a:off x="3677520" y="2263480"/>
              <a:ext cx="753840" cy="25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A3B7B7B-5A6F-4E9D-848D-CAD4BE09927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59520" y="2245840"/>
                <a:ext cx="78948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A6A0D5F-56EE-4D7A-BC66-EFB700DE93E5}"/>
                  </a:ext>
                </a:extLst>
              </p14:cNvPr>
              <p14:cNvContentPartPr/>
              <p14:nvPr/>
            </p14:nvContentPartPr>
            <p14:xfrm>
              <a:off x="2701920" y="2432320"/>
              <a:ext cx="365040" cy="333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A6A0D5F-56EE-4D7A-BC66-EFB700DE93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84280" y="2414680"/>
                <a:ext cx="400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2C868F-7D04-44A3-9B0C-81E03D13D52A}"/>
                  </a:ext>
                </a:extLst>
              </p14:cNvPr>
              <p14:cNvContentPartPr/>
              <p14:nvPr/>
            </p14:nvContentPartPr>
            <p14:xfrm>
              <a:off x="3718200" y="2582440"/>
              <a:ext cx="751320" cy="272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2C868F-7D04-44A3-9B0C-81E03D13D52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700200" y="2564440"/>
                <a:ext cx="7869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DFE93D8-0019-4EF1-8EF6-8C5FC71792E9}"/>
                  </a:ext>
                </a:extLst>
              </p14:cNvPr>
              <p14:cNvContentPartPr/>
              <p14:nvPr/>
            </p14:nvContentPartPr>
            <p14:xfrm>
              <a:off x="3505080" y="3789520"/>
              <a:ext cx="293760" cy="2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DFE93D8-0019-4EF1-8EF6-8C5FC71792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87080" y="3771520"/>
                <a:ext cx="3294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F15C5E6-51A7-4D59-B08E-AEEAF5FFAEFD}"/>
                  </a:ext>
                </a:extLst>
              </p14:cNvPr>
              <p14:cNvContentPartPr/>
              <p14:nvPr/>
            </p14:nvContentPartPr>
            <p14:xfrm>
              <a:off x="3535320" y="3910480"/>
              <a:ext cx="262080" cy="21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F15C5E6-51A7-4D59-B08E-AEEAF5FFAE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7680" y="3892840"/>
                <a:ext cx="297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E87AF4-9B92-48FC-9238-295F6F37658A}"/>
                  </a:ext>
                </a:extLst>
              </p14:cNvPr>
              <p14:cNvContentPartPr/>
              <p14:nvPr/>
            </p14:nvContentPartPr>
            <p14:xfrm>
              <a:off x="2854560" y="3660280"/>
              <a:ext cx="435960" cy="394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E87AF4-9B92-48FC-9238-295F6F376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36560" y="3642656"/>
                <a:ext cx="471600" cy="430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DDD1EE-C3B2-4D2F-AF41-6ED4A5FBC8F5}"/>
                  </a:ext>
                </a:extLst>
              </p14:cNvPr>
              <p14:cNvContentPartPr/>
              <p14:nvPr/>
            </p14:nvContentPartPr>
            <p14:xfrm>
              <a:off x="4987920" y="2376880"/>
              <a:ext cx="488160" cy="398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DDD1EE-C3B2-4D2F-AF41-6ED4A5FBC8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70280" y="2359240"/>
                <a:ext cx="52380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6A4D021-73F4-4DC6-BA3E-DE69C3626979}"/>
                  </a:ext>
                </a:extLst>
              </p14:cNvPr>
              <p14:cNvContentPartPr/>
              <p14:nvPr/>
            </p14:nvContentPartPr>
            <p14:xfrm>
              <a:off x="4104480" y="3299560"/>
              <a:ext cx="1773360" cy="883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6A4D021-73F4-4DC6-BA3E-DE69C362697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6480" y="3281913"/>
                <a:ext cx="1809000" cy="919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7BBBD79-35F3-4B3E-9EB4-0963D3D455B8}"/>
                  </a:ext>
                </a:extLst>
              </p14:cNvPr>
              <p14:cNvContentPartPr/>
              <p14:nvPr/>
            </p14:nvContentPartPr>
            <p14:xfrm>
              <a:off x="2289360" y="2703400"/>
              <a:ext cx="4431960" cy="1708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7BBBD79-35F3-4B3E-9EB4-0963D3D455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71360" y="2667760"/>
                <a:ext cx="4467600" cy="178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552350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990788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195531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450410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14:cNvPr>
              <p14:cNvContentPartPr/>
              <p14:nvPr/>
            </p14:nvContentPartPr>
            <p14:xfrm>
              <a:off x="3047520" y="233080"/>
              <a:ext cx="9360" cy="3553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9880" y="215440"/>
                <a:ext cx="450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14:cNvPr>
              <p14:cNvContentPartPr/>
              <p14:nvPr/>
            </p14:nvContentPartPr>
            <p14:xfrm>
              <a:off x="2320320" y="259360"/>
              <a:ext cx="555120" cy="37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2669" y="241720"/>
                <a:ext cx="590783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14:cNvPr>
              <p14:cNvContentPartPr/>
              <p14:nvPr/>
            </p14:nvContentPartPr>
            <p14:xfrm>
              <a:off x="3235800" y="487240"/>
              <a:ext cx="127080" cy="18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18160" y="469600"/>
                <a:ext cx="162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14:cNvPr>
              <p14:cNvContentPartPr/>
              <p14:nvPr/>
            </p14:nvContentPartPr>
            <p14:xfrm>
              <a:off x="3557280" y="219760"/>
              <a:ext cx="900360" cy="394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39640" y="202120"/>
                <a:ext cx="9360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14:cNvPr>
              <p14:cNvContentPartPr/>
              <p14:nvPr/>
            </p14:nvContentPartPr>
            <p14:xfrm>
              <a:off x="7821480" y="121120"/>
              <a:ext cx="1037880" cy="540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03480" y="103120"/>
                <a:ext cx="107352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14:cNvPr>
              <p14:cNvContentPartPr/>
              <p14:nvPr/>
            </p14:nvContentPartPr>
            <p14:xfrm>
              <a:off x="4106280" y="964600"/>
              <a:ext cx="45720" cy="42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8280" y="946960"/>
                <a:ext cx="813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14:cNvPr>
              <p14:cNvContentPartPr/>
              <p14:nvPr/>
            </p14:nvContentPartPr>
            <p14:xfrm>
              <a:off x="4886760" y="962440"/>
              <a:ext cx="165600" cy="430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68760" y="944440"/>
                <a:ext cx="201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14:cNvPr>
              <p14:cNvContentPartPr/>
              <p14:nvPr/>
            </p14:nvContentPartPr>
            <p14:xfrm>
              <a:off x="4327320" y="1020040"/>
              <a:ext cx="386640" cy="366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09337" y="1002400"/>
                <a:ext cx="422247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14:cNvPr>
              <p14:cNvContentPartPr/>
              <p14:nvPr/>
            </p14:nvContentPartPr>
            <p14:xfrm>
              <a:off x="192720" y="1009240"/>
              <a:ext cx="3668400" cy="555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4720" y="991600"/>
                <a:ext cx="3704040" cy="59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14:cNvPr>
              <p14:cNvContentPartPr/>
              <p14:nvPr/>
            </p14:nvContentPartPr>
            <p14:xfrm>
              <a:off x="1797960" y="1646800"/>
              <a:ext cx="5128200" cy="9032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80320" y="1629160"/>
                <a:ext cx="516384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32EBCE-E867-4587-97D2-C46A0685927B}"/>
                  </a:ext>
                </a:extLst>
              </p14:cNvPr>
              <p14:cNvContentPartPr/>
              <p14:nvPr/>
            </p14:nvContentPartPr>
            <p14:xfrm>
              <a:off x="516720" y="3016960"/>
              <a:ext cx="509400" cy="457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32EBCE-E867-4587-97D2-C46A0685927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9080" y="2998960"/>
                <a:ext cx="5450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610C23-97D9-4B62-BCDD-7E4906CB359C}"/>
                  </a:ext>
                </a:extLst>
              </p14:cNvPr>
              <p14:cNvContentPartPr/>
              <p14:nvPr/>
            </p14:nvContentPartPr>
            <p14:xfrm>
              <a:off x="1184160" y="2957920"/>
              <a:ext cx="1568160" cy="7498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610C23-97D9-4B62-BCDD-7E4906CB35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66520" y="2939920"/>
                <a:ext cx="160380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C33DE7-2DB9-4B8C-BF5E-B14E0B3ACC70}"/>
                  </a:ext>
                </a:extLst>
              </p14:cNvPr>
              <p14:cNvContentPartPr/>
              <p14:nvPr/>
            </p14:nvContentPartPr>
            <p14:xfrm>
              <a:off x="4022400" y="3006880"/>
              <a:ext cx="1019160" cy="45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C33DE7-2DB9-4B8C-BF5E-B14E0B3ACC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4400" y="2988894"/>
                <a:ext cx="1054800" cy="495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0867151-BC8B-4A23-A44D-10A8564106FB}"/>
                  </a:ext>
                </a:extLst>
              </p14:cNvPr>
              <p14:cNvContentPartPr/>
              <p14:nvPr/>
            </p14:nvContentPartPr>
            <p14:xfrm>
              <a:off x="3105840" y="3130360"/>
              <a:ext cx="696240" cy="321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0867151-BC8B-4A23-A44D-10A8564106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88200" y="3112720"/>
                <a:ext cx="7318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43F36E2-C01D-4BD4-8BA6-FB3BE75A8E68}"/>
                  </a:ext>
                </a:extLst>
              </p14:cNvPr>
              <p14:cNvContentPartPr/>
              <p14:nvPr/>
            </p14:nvContentPartPr>
            <p14:xfrm>
              <a:off x="5482560" y="3222520"/>
              <a:ext cx="614160" cy="269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43F36E2-C01D-4BD4-8BA6-FB3BE75A8E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64571" y="3204520"/>
                <a:ext cx="649779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F43109B-83C0-4A54-A9AB-43ECB970511A}"/>
                  </a:ext>
                </a:extLst>
              </p14:cNvPr>
              <p14:cNvContentPartPr/>
              <p14:nvPr/>
            </p14:nvContentPartPr>
            <p14:xfrm>
              <a:off x="6434040" y="3261040"/>
              <a:ext cx="230040" cy="224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F43109B-83C0-4A54-A9AB-43ECB970511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16400" y="3243040"/>
                <a:ext cx="2656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B0D1B91-9A6D-4B11-9443-EFE9D0A6EC26}"/>
                  </a:ext>
                </a:extLst>
              </p14:cNvPr>
              <p14:cNvContentPartPr/>
              <p14:nvPr/>
            </p14:nvContentPartPr>
            <p14:xfrm>
              <a:off x="6774600" y="3067720"/>
              <a:ext cx="63000" cy="3862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B0D1B91-9A6D-4B11-9443-EFE9D0A6EC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56600" y="3050080"/>
                <a:ext cx="986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267EAA8-E7A8-4ECB-99B3-14B4A5B21D36}"/>
                  </a:ext>
                </a:extLst>
              </p14:cNvPr>
              <p14:cNvContentPartPr/>
              <p14:nvPr/>
            </p14:nvContentPartPr>
            <p14:xfrm>
              <a:off x="7671720" y="3220360"/>
              <a:ext cx="130680" cy="214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267EAA8-E7A8-4ECB-99B3-14B4A5B21D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54080" y="3202360"/>
                <a:ext cx="1663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F7B3DD-C291-4A8F-B414-98825E80C74D}"/>
                  </a:ext>
                </a:extLst>
              </p14:cNvPr>
              <p14:cNvContentPartPr/>
              <p14:nvPr/>
            </p14:nvContentPartPr>
            <p14:xfrm>
              <a:off x="6967560" y="3281200"/>
              <a:ext cx="540720" cy="2134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F7B3DD-C291-4A8F-B414-98825E80C7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9560" y="3263530"/>
                <a:ext cx="576360" cy="249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6DCB8CC-ACBE-4B80-9911-91AB7A7B6EE5}"/>
                  </a:ext>
                </a:extLst>
              </p14:cNvPr>
              <p14:cNvContentPartPr/>
              <p14:nvPr/>
            </p14:nvContentPartPr>
            <p14:xfrm>
              <a:off x="8196960" y="2974480"/>
              <a:ext cx="590040" cy="558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6DCB8CC-ACBE-4B80-9911-91AB7A7B6EE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78960" y="2956840"/>
                <a:ext cx="6256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23B0D4-A01C-4963-B3E4-7EDA783FACC7}"/>
                  </a:ext>
                </a:extLst>
              </p14:cNvPr>
              <p14:cNvContentPartPr/>
              <p14:nvPr/>
            </p14:nvContentPartPr>
            <p14:xfrm>
              <a:off x="598800" y="3758560"/>
              <a:ext cx="320040" cy="43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23B0D4-A01C-4963-B3E4-7EDA783FACC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160" y="3740920"/>
                <a:ext cx="35568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77F0192-3D89-419C-A12B-B87B9B56C8AE}"/>
                  </a:ext>
                </a:extLst>
              </p14:cNvPr>
              <p14:cNvContentPartPr/>
              <p14:nvPr/>
            </p14:nvContentPartPr>
            <p14:xfrm>
              <a:off x="1107120" y="3745960"/>
              <a:ext cx="1571760" cy="71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77F0192-3D89-419C-A12B-B87B9B56C8A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89476" y="3728320"/>
                <a:ext cx="1607408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7E0237-AE7D-4DAC-8A88-228F564D21CE}"/>
                  </a:ext>
                </a:extLst>
              </p14:cNvPr>
              <p14:cNvContentPartPr/>
              <p14:nvPr/>
            </p14:nvContentPartPr>
            <p14:xfrm>
              <a:off x="2982360" y="3698080"/>
              <a:ext cx="1805040" cy="474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7E0237-AE7D-4DAC-8A88-228F564D21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64360" y="3680080"/>
                <a:ext cx="1840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2CF5B6-4DA5-41FB-BA71-7FBC21CC3A60}"/>
                  </a:ext>
                </a:extLst>
              </p14:cNvPr>
              <p14:cNvContentPartPr/>
              <p14:nvPr/>
            </p14:nvContentPartPr>
            <p14:xfrm>
              <a:off x="5263320" y="3789520"/>
              <a:ext cx="213300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2CF5B6-4DA5-41FB-BA71-7FBC21CC3A6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45323" y="3771520"/>
                <a:ext cx="2168634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60915D-428E-49D8-8852-164A54619E99}"/>
                  </a:ext>
                </a:extLst>
              </p14:cNvPr>
              <p14:cNvContentPartPr/>
              <p14:nvPr/>
            </p14:nvContentPartPr>
            <p14:xfrm>
              <a:off x="579000" y="4500520"/>
              <a:ext cx="2798640" cy="6789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60915D-428E-49D8-8852-164A54619E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002" y="4482871"/>
                <a:ext cx="2834275" cy="714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645E2A-A248-4700-830F-1AC58401BF38}"/>
                  </a:ext>
                </a:extLst>
              </p14:cNvPr>
              <p14:cNvContentPartPr/>
              <p14:nvPr/>
            </p14:nvContentPartPr>
            <p14:xfrm>
              <a:off x="3707760" y="4478560"/>
              <a:ext cx="592920" cy="473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645E2A-A248-4700-830F-1AC58401BF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90120" y="4460574"/>
                <a:ext cx="628560" cy="509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3A20F20-B8FF-4618-9B90-FAEB7F1B3553}"/>
                  </a:ext>
                </a:extLst>
              </p14:cNvPr>
              <p14:cNvContentPartPr/>
              <p14:nvPr/>
            </p14:nvContentPartPr>
            <p14:xfrm>
              <a:off x="4439640" y="4468480"/>
              <a:ext cx="733680" cy="454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3A20F20-B8FF-4618-9B90-FAEB7F1B35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2000" y="4450826"/>
                <a:ext cx="769320" cy="490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485526E-3BE3-41D3-BE57-3B01044894B5}"/>
                  </a:ext>
                </a:extLst>
              </p14:cNvPr>
              <p14:cNvContentPartPr/>
              <p14:nvPr/>
            </p14:nvContentPartPr>
            <p14:xfrm>
              <a:off x="6637080" y="4584040"/>
              <a:ext cx="200880" cy="6890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485526E-3BE3-41D3-BE57-3B01044894B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9440" y="4566400"/>
                <a:ext cx="23652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0643F4-FB22-49C2-8D98-3354A7B553EB}"/>
                  </a:ext>
                </a:extLst>
              </p14:cNvPr>
              <p14:cNvContentPartPr/>
              <p14:nvPr/>
            </p14:nvContentPartPr>
            <p14:xfrm>
              <a:off x="7038840" y="4560640"/>
              <a:ext cx="1880640" cy="638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0643F4-FB22-49C2-8D98-3354A7B553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843" y="4542640"/>
                <a:ext cx="1916273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59CF318-A2F8-40EA-A0A9-BE8E281911D2}"/>
                  </a:ext>
                </a:extLst>
              </p14:cNvPr>
              <p14:cNvContentPartPr/>
              <p14:nvPr/>
            </p14:nvContentPartPr>
            <p14:xfrm>
              <a:off x="5632320" y="4493320"/>
              <a:ext cx="768600" cy="649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59CF318-A2F8-40EA-A0A9-BE8E281911D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14680" y="4475320"/>
                <a:ext cx="804240" cy="6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2F794B8-A600-49F6-A9CF-B14423E948E1}"/>
                  </a:ext>
                </a:extLst>
              </p14:cNvPr>
              <p14:cNvContentPartPr/>
              <p14:nvPr/>
            </p14:nvContentPartPr>
            <p14:xfrm>
              <a:off x="538320" y="5120440"/>
              <a:ext cx="2142360" cy="8906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2F794B8-A600-49F6-A9CF-B14423E9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20320" y="5102440"/>
                <a:ext cx="2178000" cy="9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58E4F3-E24B-4304-A2D5-A6EBFB834147}"/>
                  </a:ext>
                </a:extLst>
              </p14:cNvPr>
              <p14:cNvContentPartPr/>
              <p14:nvPr/>
            </p14:nvContentPartPr>
            <p14:xfrm>
              <a:off x="2978400" y="5301880"/>
              <a:ext cx="712440" cy="4482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58E4F3-E24B-4304-A2D5-A6EBFB83414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60409" y="5284240"/>
                <a:ext cx="748062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F0456A8-BE63-44BB-8D66-BC445C5EDBAF}"/>
                  </a:ext>
                </a:extLst>
              </p14:cNvPr>
              <p14:cNvContentPartPr/>
              <p14:nvPr/>
            </p14:nvContentPartPr>
            <p14:xfrm>
              <a:off x="3904320" y="5333560"/>
              <a:ext cx="834120" cy="472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F0456A8-BE63-44BB-8D66-BC445C5EDB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86672" y="5315560"/>
                <a:ext cx="869775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91AD33-8524-47C2-9FB2-CE09179CFC0A}"/>
                  </a:ext>
                </a:extLst>
              </p14:cNvPr>
              <p14:cNvContentPartPr/>
              <p14:nvPr/>
            </p14:nvContentPartPr>
            <p14:xfrm>
              <a:off x="4964880" y="5304400"/>
              <a:ext cx="3719520" cy="6494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91AD33-8524-47C2-9FB2-CE09179CFC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47240" y="5286400"/>
                <a:ext cx="3755160" cy="68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7986148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564229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7751115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011997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606240" y="2806000"/>
              <a:ext cx="2124000" cy="1270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88600" y="2788360"/>
                <a:ext cx="2159640" cy="130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6023303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606240" y="2529520"/>
              <a:ext cx="2124000" cy="1826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88600" y="2511520"/>
                <a:ext cx="2159640" cy="186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513219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07786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7644019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598071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244984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136420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14:cNvPr>
              <p14:cNvContentPartPr/>
              <p14:nvPr/>
            </p14:nvContentPartPr>
            <p14:xfrm>
              <a:off x="568560" y="192760"/>
              <a:ext cx="3881520" cy="71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0560" y="175111"/>
                <a:ext cx="391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14:cNvPr>
              <p14:cNvContentPartPr/>
              <p14:nvPr/>
            </p14:nvContentPartPr>
            <p14:xfrm>
              <a:off x="4866240" y="197440"/>
              <a:ext cx="740880" cy="407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600" y="179440"/>
                <a:ext cx="7765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14:cNvPr>
              <p14:cNvContentPartPr/>
              <p14:nvPr/>
            </p14:nvContentPartPr>
            <p14:xfrm>
              <a:off x="6044520" y="391480"/>
              <a:ext cx="219960" cy="461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26520" y="373480"/>
                <a:ext cx="2556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14:cNvPr>
              <p14:cNvContentPartPr/>
              <p14:nvPr/>
            </p14:nvContentPartPr>
            <p14:xfrm>
              <a:off x="6115800" y="294280"/>
              <a:ext cx="13248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98160" y="276280"/>
                <a:ext cx="16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14:cNvPr>
              <p14:cNvContentPartPr/>
              <p14:nvPr/>
            </p14:nvContentPartPr>
            <p14:xfrm>
              <a:off x="6491640" y="487960"/>
              <a:ext cx="16776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4000" y="469960"/>
                <a:ext cx="203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14:cNvPr>
              <p14:cNvContentPartPr/>
              <p14:nvPr/>
            </p14:nvContentPartPr>
            <p14:xfrm>
              <a:off x="6522600" y="578320"/>
              <a:ext cx="16164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04600" y="56068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14:cNvPr>
              <p14:cNvContentPartPr/>
              <p14:nvPr/>
            </p14:nvContentPartPr>
            <p14:xfrm>
              <a:off x="6867840" y="311920"/>
              <a:ext cx="1119960" cy="45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9840" y="293920"/>
                <a:ext cx="1155600" cy="48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456273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070173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FE8332B-E477-4586-BB6F-9377347F5C94}"/>
                  </a:ext>
                </a:extLst>
              </p14:cNvPr>
              <p14:cNvContentPartPr/>
              <p14:nvPr/>
            </p14:nvContentPartPr>
            <p14:xfrm>
              <a:off x="711120" y="4285600"/>
              <a:ext cx="2448360" cy="41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FE8332B-E477-4586-BB6F-9377347F5C9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93120" y="4249600"/>
                <a:ext cx="2484000" cy="11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394283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9444339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977181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602950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14:cNvPr>
              <p14:cNvContentPartPr/>
              <p14:nvPr/>
            </p14:nvContentPartPr>
            <p14:xfrm>
              <a:off x="5560680" y="5699320"/>
              <a:ext cx="57960" cy="7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2680" y="5681680"/>
                <a:ext cx="93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14:cNvPr>
              <p14:cNvContentPartPr/>
              <p14:nvPr/>
            </p14:nvContentPartPr>
            <p14:xfrm>
              <a:off x="5763360" y="5465680"/>
              <a:ext cx="1213920" cy="318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745720" y="5447700"/>
                <a:ext cx="124956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14:cNvPr>
              <p14:cNvContentPartPr/>
              <p14:nvPr/>
            </p14:nvContentPartPr>
            <p14:xfrm>
              <a:off x="7101480" y="5576560"/>
              <a:ext cx="363960" cy="23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083840" y="5558920"/>
                <a:ext cx="3996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14:cNvPr>
              <p14:cNvContentPartPr/>
              <p14:nvPr/>
            </p14:nvContentPartPr>
            <p14:xfrm>
              <a:off x="7558680" y="5526520"/>
              <a:ext cx="1339920" cy="256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540685" y="5508520"/>
                <a:ext cx="1375550" cy="29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283517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14:cNvPr>
              <p14:cNvContentPartPr/>
              <p14:nvPr/>
            </p14:nvContentPartPr>
            <p14:xfrm>
              <a:off x="5560680" y="5699320"/>
              <a:ext cx="57960" cy="7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2680" y="5681680"/>
                <a:ext cx="93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14:cNvPr>
              <p14:cNvContentPartPr/>
              <p14:nvPr/>
            </p14:nvContentPartPr>
            <p14:xfrm>
              <a:off x="5763360" y="5465680"/>
              <a:ext cx="1213920" cy="318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745720" y="5447700"/>
                <a:ext cx="124956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14:cNvPr>
              <p14:cNvContentPartPr/>
              <p14:nvPr/>
            </p14:nvContentPartPr>
            <p14:xfrm>
              <a:off x="7101480" y="5576560"/>
              <a:ext cx="363960" cy="23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083840" y="5558920"/>
                <a:ext cx="3996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14:cNvPr>
              <p14:cNvContentPartPr/>
              <p14:nvPr/>
            </p14:nvContentPartPr>
            <p14:xfrm>
              <a:off x="7558680" y="5526520"/>
              <a:ext cx="1339920" cy="256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540685" y="5508520"/>
                <a:ext cx="137555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14:cNvPr>
              <p14:cNvContentPartPr/>
              <p14:nvPr/>
            </p14:nvContentPartPr>
            <p14:xfrm>
              <a:off x="873480" y="5943400"/>
              <a:ext cx="304200" cy="26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55480" y="5925400"/>
                <a:ext cx="3398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14:cNvPr>
              <p14:cNvContentPartPr/>
              <p14:nvPr/>
            </p14:nvContentPartPr>
            <p14:xfrm>
              <a:off x="1909920" y="6138520"/>
              <a:ext cx="153720" cy="8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891920" y="6120880"/>
                <a:ext cx="1893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14:cNvPr>
              <p14:cNvContentPartPr/>
              <p14:nvPr/>
            </p14:nvContentPartPr>
            <p14:xfrm>
              <a:off x="1909920" y="6229960"/>
              <a:ext cx="185760" cy="10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91920" y="621196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14:cNvPr>
              <p14:cNvContentPartPr/>
              <p14:nvPr/>
            </p14:nvContentPartPr>
            <p14:xfrm>
              <a:off x="1350840" y="5993800"/>
              <a:ext cx="426240" cy="276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332840" y="5976137"/>
                <a:ext cx="461880" cy="3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14:cNvPr>
              <p14:cNvContentPartPr/>
              <p14:nvPr/>
            </p14:nvContentPartPr>
            <p14:xfrm>
              <a:off x="2275320" y="5984080"/>
              <a:ext cx="1068120" cy="336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57680" y="5966099"/>
                <a:ext cx="1103760" cy="3722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14:cNvPr>
              <p14:cNvContentPartPr/>
              <p14:nvPr/>
            </p14:nvContentPartPr>
            <p14:xfrm>
              <a:off x="3460440" y="6054640"/>
              <a:ext cx="826200" cy="28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3442440" y="6036978"/>
                <a:ext cx="861840" cy="3200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975065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14:cNvPr>
              <p14:cNvContentPartPr/>
              <p14:nvPr/>
            </p14:nvContentPartPr>
            <p14:xfrm>
              <a:off x="5560680" y="5699320"/>
              <a:ext cx="57960" cy="7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2680" y="5681680"/>
                <a:ext cx="93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14:cNvPr>
              <p14:cNvContentPartPr/>
              <p14:nvPr/>
            </p14:nvContentPartPr>
            <p14:xfrm>
              <a:off x="5763360" y="5465680"/>
              <a:ext cx="1213920" cy="318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745720" y="5447700"/>
                <a:ext cx="124956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14:cNvPr>
              <p14:cNvContentPartPr/>
              <p14:nvPr/>
            </p14:nvContentPartPr>
            <p14:xfrm>
              <a:off x="7101480" y="5576560"/>
              <a:ext cx="363960" cy="23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083840" y="5558920"/>
                <a:ext cx="3996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14:cNvPr>
              <p14:cNvContentPartPr/>
              <p14:nvPr/>
            </p14:nvContentPartPr>
            <p14:xfrm>
              <a:off x="7558680" y="5526520"/>
              <a:ext cx="1339920" cy="256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540685" y="5508520"/>
                <a:ext cx="137555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14:cNvPr>
              <p14:cNvContentPartPr/>
              <p14:nvPr/>
            </p14:nvContentPartPr>
            <p14:xfrm>
              <a:off x="873480" y="5943400"/>
              <a:ext cx="304200" cy="26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55480" y="5925400"/>
                <a:ext cx="3398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14:cNvPr>
              <p14:cNvContentPartPr/>
              <p14:nvPr/>
            </p14:nvContentPartPr>
            <p14:xfrm>
              <a:off x="1909920" y="6138520"/>
              <a:ext cx="153720" cy="8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891920" y="6120880"/>
                <a:ext cx="1893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14:cNvPr>
              <p14:cNvContentPartPr/>
              <p14:nvPr/>
            </p14:nvContentPartPr>
            <p14:xfrm>
              <a:off x="1909920" y="6229960"/>
              <a:ext cx="185760" cy="10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91920" y="621196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14:cNvPr>
              <p14:cNvContentPartPr/>
              <p14:nvPr/>
            </p14:nvContentPartPr>
            <p14:xfrm>
              <a:off x="1350840" y="5993800"/>
              <a:ext cx="426240" cy="276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332840" y="5976137"/>
                <a:ext cx="461880" cy="3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14:cNvPr>
              <p14:cNvContentPartPr/>
              <p14:nvPr/>
            </p14:nvContentPartPr>
            <p14:xfrm>
              <a:off x="2275320" y="5984080"/>
              <a:ext cx="1068120" cy="336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57680" y="5966099"/>
                <a:ext cx="1103760" cy="3722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14:cNvPr>
              <p14:cNvContentPartPr/>
              <p14:nvPr/>
            </p14:nvContentPartPr>
            <p14:xfrm>
              <a:off x="3460440" y="6054640"/>
              <a:ext cx="826200" cy="28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3442440" y="6036978"/>
                <a:ext cx="861840" cy="3200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16095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14:cNvPr>
              <p14:cNvContentPartPr/>
              <p14:nvPr/>
            </p14:nvContentPartPr>
            <p14:xfrm>
              <a:off x="5560680" y="5699320"/>
              <a:ext cx="57960" cy="7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2680" y="5681680"/>
                <a:ext cx="93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14:cNvPr>
              <p14:cNvContentPartPr/>
              <p14:nvPr/>
            </p14:nvContentPartPr>
            <p14:xfrm>
              <a:off x="5763360" y="5465680"/>
              <a:ext cx="1213920" cy="318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745720" y="5447700"/>
                <a:ext cx="124956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14:cNvPr>
              <p14:cNvContentPartPr/>
              <p14:nvPr/>
            </p14:nvContentPartPr>
            <p14:xfrm>
              <a:off x="7101480" y="5576560"/>
              <a:ext cx="363960" cy="23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083840" y="5558920"/>
                <a:ext cx="3996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14:cNvPr>
              <p14:cNvContentPartPr/>
              <p14:nvPr/>
            </p14:nvContentPartPr>
            <p14:xfrm>
              <a:off x="7558680" y="5526520"/>
              <a:ext cx="1339920" cy="256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540685" y="5508520"/>
                <a:ext cx="137555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14:cNvPr>
              <p14:cNvContentPartPr/>
              <p14:nvPr/>
            </p14:nvContentPartPr>
            <p14:xfrm>
              <a:off x="873480" y="5943400"/>
              <a:ext cx="304200" cy="26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55480" y="5925400"/>
                <a:ext cx="3398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14:cNvPr>
              <p14:cNvContentPartPr/>
              <p14:nvPr/>
            </p14:nvContentPartPr>
            <p14:xfrm>
              <a:off x="1909920" y="6138520"/>
              <a:ext cx="153720" cy="8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891920" y="6120880"/>
                <a:ext cx="1893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14:cNvPr>
              <p14:cNvContentPartPr/>
              <p14:nvPr/>
            </p14:nvContentPartPr>
            <p14:xfrm>
              <a:off x="1909920" y="6229960"/>
              <a:ext cx="185760" cy="10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91920" y="621196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14:cNvPr>
              <p14:cNvContentPartPr/>
              <p14:nvPr/>
            </p14:nvContentPartPr>
            <p14:xfrm>
              <a:off x="1350840" y="5993800"/>
              <a:ext cx="426240" cy="276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332840" y="5976137"/>
                <a:ext cx="461880" cy="3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14:cNvPr>
              <p14:cNvContentPartPr/>
              <p14:nvPr/>
            </p14:nvContentPartPr>
            <p14:xfrm>
              <a:off x="2275320" y="5984080"/>
              <a:ext cx="1068120" cy="336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57680" y="5966099"/>
                <a:ext cx="1103760" cy="3722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14:cNvPr>
              <p14:cNvContentPartPr/>
              <p14:nvPr/>
            </p14:nvContentPartPr>
            <p14:xfrm>
              <a:off x="3460440" y="6054640"/>
              <a:ext cx="826200" cy="28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3442440" y="6036978"/>
                <a:ext cx="861840" cy="320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2EF6C3-183F-4234-90C8-855313D9D1D7}"/>
                  </a:ext>
                </a:extLst>
              </p14:cNvPr>
              <p14:cNvContentPartPr/>
              <p14:nvPr/>
            </p14:nvContentPartPr>
            <p14:xfrm>
              <a:off x="4531080" y="6168760"/>
              <a:ext cx="157680" cy="15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2EF6C3-183F-4234-90C8-855313D9D1D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513080" y="6150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953ACE2-E41B-4BD8-98C1-26BA9AD099CD}"/>
                  </a:ext>
                </a:extLst>
              </p14:cNvPr>
              <p14:cNvContentPartPr/>
              <p14:nvPr/>
            </p14:nvContentPartPr>
            <p14:xfrm>
              <a:off x="4510560" y="6278560"/>
              <a:ext cx="16488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953ACE2-E41B-4BD8-98C1-26BA9AD099C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492920" y="6260560"/>
                <a:ext cx="200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0B60AD-3C6C-4115-953F-C0CA08FA91F6}"/>
                  </a:ext>
                </a:extLst>
              </p14:cNvPr>
              <p14:cNvContentPartPr/>
              <p14:nvPr/>
            </p14:nvContentPartPr>
            <p14:xfrm>
              <a:off x="5028600" y="6278200"/>
              <a:ext cx="142560" cy="135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0B60AD-3C6C-4115-953F-C0CA08FA91F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10960" y="6260560"/>
                <a:ext cx="1782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7DB92BC-8450-4A3C-9B03-89B09EA27EDC}"/>
                  </a:ext>
                </a:extLst>
              </p14:cNvPr>
              <p14:cNvContentPartPr/>
              <p14:nvPr/>
            </p14:nvContentPartPr>
            <p14:xfrm>
              <a:off x="5330640" y="6037360"/>
              <a:ext cx="815040" cy="303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7DB92BC-8450-4A3C-9B03-89B09EA27ED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312640" y="6019699"/>
                <a:ext cx="850680" cy="338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36D08B8-6447-4136-9FDC-053918D286C3}"/>
                  </a:ext>
                </a:extLst>
              </p14:cNvPr>
              <p14:cNvContentPartPr/>
              <p14:nvPr/>
            </p14:nvContentPartPr>
            <p14:xfrm>
              <a:off x="4927440" y="6013600"/>
              <a:ext cx="264960" cy="204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36D08B8-6447-4136-9FDC-053918D286C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909440" y="5995960"/>
                <a:ext cx="300600" cy="23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83211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14:cNvPr>
              <p14:cNvContentPartPr/>
              <p14:nvPr/>
            </p14:nvContentPartPr>
            <p14:xfrm>
              <a:off x="568560" y="192760"/>
              <a:ext cx="3881520" cy="71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0560" y="175111"/>
                <a:ext cx="391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14:cNvPr>
              <p14:cNvContentPartPr/>
              <p14:nvPr/>
            </p14:nvContentPartPr>
            <p14:xfrm>
              <a:off x="4866240" y="197440"/>
              <a:ext cx="740880" cy="407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600" y="179440"/>
                <a:ext cx="7765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14:cNvPr>
              <p14:cNvContentPartPr/>
              <p14:nvPr/>
            </p14:nvContentPartPr>
            <p14:xfrm>
              <a:off x="6044520" y="391480"/>
              <a:ext cx="219960" cy="461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26520" y="373480"/>
                <a:ext cx="2556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14:cNvPr>
              <p14:cNvContentPartPr/>
              <p14:nvPr/>
            </p14:nvContentPartPr>
            <p14:xfrm>
              <a:off x="6115800" y="294280"/>
              <a:ext cx="13248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98160" y="276280"/>
                <a:ext cx="16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14:cNvPr>
              <p14:cNvContentPartPr/>
              <p14:nvPr/>
            </p14:nvContentPartPr>
            <p14:xfrm>
              <a:off x="6491640" y="487960"/>
              <a:ext cx="16776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4000" y="469960"/>
                <a:ext cx="203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14:cNvPr>
              <p14:cNvContentPartPr/>
              <p14:nvPr/>
            </p14:nvContentPartPr>
            <p14:xfrm>
              <a:off x="6522600" y="578320"/>
              <a:ext cx="16164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04600" y="56068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14:cNvPr>
              <p14:cNvContentPartPr/>
              <p14:nvPr/>
            </p14:nvContentPartPr>
            <p14:xfrm>
              <a:off x="6867840" y="311920"/>
              <a:ext cx="1119960" cy="45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9840" y="293920"/>
                <a:ext cx="115560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14:cNvPr>
              <p14:cNvContentPartPr/>
              <p14:nvPr/>
            </p14:nvContentPartPr>
            <p14:xfrm>
              <a:off x="8087160" y="578680"/>
              <a:ext cx="61200" cy="10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561040"/>
                <a:ext cx="9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14:cNvPr>
              <p14:cNvContentPartPr/>
              <p14:nvPr/>
            </p14:nvContentPartPr>
            <p14:xfrm>
              <a:off x="274080" y="1045960"/>
              <a:ext cx="1064160" cy="397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6080" y="1028320"/>
                <a:ext cx="10998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14:cNvPr>
              <p14:cNvContentPartPr/>
              <p14:nvPr/>
            </p14:nvContentPartPr>
            <p14:xfrm>
              <a:off x="2590320" y="1423960"/>
              <a:ext cx="194760" cy="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72320" y="1405960"/>
                <a:ext cx="2304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14:cNvPr>
              <p14:cNvContentPartPr/>
              <p14:nvPr/>
            </p14:nvContentPartPr>
            <p14:xfrm>
              <a:off x="2620920" y="1523680"/>
              <a:ext cx="14796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3280" y="1506040"/>
                <a:ext cx="183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14:cNvPr>
              <p14:cNvContentPartPr/>
              <p14:nvPr/>
            </p14:nvContentPartPr>
            <p14:xfrm>
              <a:off x="2112960" y="1207960"/>
              <a:ext cx="319680" cy="51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95320" y="1189960"/>
                <a:ext cx="35532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14:cNvPr>
              <p14:cNvContentPartPr/>
              <p14:nvPr/>
            </p14:nvContentPartPr>
            <p14:xfrm>
              <a:off x="2948160" y="1290040"/>
              <a:ext cx="221400" cy="363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30520" y="1272040"/>
                <a:ext cx="2570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14:cNvPr>
              <p14:cNvContentPartPr/>
              <p14:nvPr/>
            </p14:nvContentPartPr>
            <p14:xfrm>
              <a:off x="3149400" y="1259440"/>
              <a:ext cx="87840" cy="326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60" y="1241800"/>
                <a:ext cx="123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14:cNvPr>
              <p14:cNvContentPartPr/>
              <p14:nvPr/>
            </p14:nvContentPartPr>
            <p14:xfrm>
              <a:off x="3027360" y="1469680"/>
              <a:ext cx="2620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09360" y="1451680"/>
                <a:ext cx="2977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14:cNvPr>
              <p14:cNvContentPartPr/>
              <p14:nvPr/>
            </p14:nvContentPartPr>
            <p14:xfrm>
              <a:off x="3422280" y="1456000"/>
              <a:ext cx="113400" cy="139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04280" y="1438360"/>
                <a:ext cx="1490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14:cNvPr>
              <p14:cNvContentPartPr/>
              <p14:nvPr/>
            </p14:nvContentPartPr>
            <p14:xfrm>
              <a:off x="3668160" y="1450600"/>
              <a:ext cx="174600" cy="12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0520" y="1432600"/>
                <a:ext cx="2102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14:cNvPr>
              <p14:cNvContentPartPr/>
              <p14:nvPr/>
            </p14:nvContentPartPr>
            <p14:xfrm>
              <a:off x="3912240" y="1422160"/>
              <a:ext cx="106200" cy="14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4600" y="1404160"/>
                <a:ext cx="1418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14:cNvPr>
              <p14:cNvContentPartPr/>
              <p14:nvPr/>
            </p14:nvContentPartPr>
            <p14:xfrm>
              <a:off x="4080360" y="1299760"/>
              <a:ext cx="161640" cy="27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62360" y="1282120"/>
                <a:ext cx="197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14:cNvPr>
              <p14:cNvContentPartPr/>
              <p14:nvPr/>
            </p14:nvContentPartPr>
            <p14:xfrm>
              <a:off x="4236600" y="1336120"/>
              <a:ext cx="486720" cy="18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8600" y="1318120"/>
                <a:ext cx="522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14:cNvPr>
              <p14:cNvContentPartPr/>
              <p14:nvPr/>
            </p14:nvContentPartPr>
            <p14:xfrm>
              <a:off x="4825560" y="1228840"/>
              <a:ext cx="35172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07902" y="1211200"/>
                <a:ext cx="387397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14:cNvPr>
              <p14:cNvContentPartPr/>
              <p14:nvPr/>
            </p14:nvContentPartPr>
            <p14:xfrm>
              <a:off x="5971440" y="1303720"/>
              <a:ext cx="14724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53440" y="1285720"/>
                <a:ext cx="1828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14:cNvPr>
              <p14:cNvContentPartPr/>
              <p14:nvPr/>
            </p14:nvContentPartPr>
            <p14:xfrm>
              <a:off x="6247920" y="11881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14:cNvPr>
              <p14:cNvContentPartPr/>
              <p14:nvPr/>
            </p14:nvContentPartPr>
            <p14:xfrm>
              <a:off x="6216240" y="1281040"/>
              <a:ext cx="368280" cy="215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98240" y="1263070"/>
                <a:ext cx="403920" cy="251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14:cNvPr>
              <p14:cNvContentPartPr/>
              <p14:nvPr/>
            </p14:nvContentPartPr>
            <p14:xfrm>
              <a:off x="5364120" y="1218760"/>
              <a:ext cx="501480" cy="311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46133" y="1201120"/>
                <a:ext cx="53709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14:cNvPr>
              <p14:cNvContentPartPr/>
              <p14:nvPr/>
            </p14:nvContentPartPr>
            <p14:xfrm>
              <a:off x="7395960" y="1198600"/>
              <a:ext cx="330480" cy="36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78320" y="1180600"/>
                <a:ext cx="366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14:cNvPr>
              <p14:cNvContentPartPr/>
              <p14:nvPr/>
            </p14:nvContentPartPr>
            <p14:xfrm>
              <a:off x="6690360" y="1157920"/>
              <a:ext cx="597240" cy="322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72360" y="1139940"/>
                <a:ext cx="632880" cy="35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301431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14:cNvPr>
              <p14:cNvContentPartPr/>
              <p14:nvPr/>
            </p14:nvContentPartPr>
            <p14:xfrm>
              <a:off x="223320" y="223000"/>
              <a:ext cx="3038400" cy="19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A033EE4-109C-4A1C-8F23-2B5A066CE8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680" y="205000"/>
                <a:ext cx="3074040" cy="20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14:cNvPr>
              <p14:cNvContentPartPr/>
              <p14:nvPr/>
            </p14:nvContentPartPr>
            <p14:xfrm>
              <a:off x="5264040" y="324520"/>
              <a:ext cx="59760" cy="196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6CFF5BD-0B2B-4430-9DB7-2C5591AB89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6400" y="306880"/>
                <a:ext cx="95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14:cNvPr>
              <p14:cNvContentPartPr/>
              <p14:nvPr/>
            </p14:nvContentPartPr>
            <p14:xfrm>
              <a:off x="5171160" y="304360"/>
              <a:ext cx="31464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CFE89F-2ABD-4740-BB11-22F01AB491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53520" y="286360"/>
                <a:ext cx="35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14:cNvPr>
              <p14:cNvContentPartPr/>
              <p14:nvPr/>
            </p14:nvContentPartPr>
            <p14:xfrm>
              <a:off x="5518920" y="355840"/>
              <a:ext cx="470520" cy="23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5ADAC8-87F8-4767-9CDA-3D19E509C5E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00920" y="338200"/>
                <a:ext cx="506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14:cNvPr>
              <p14:cNvContentPartPr/>
              <p14:nvPr/>
            </p14:nvContentPartPr>
            <p14:xfrm>
              <a:off x="6177000" y="220480"/>
              <a:ext cx="844200" cy="29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DAF992-919B-4F5A-A7BB-E44672E76A1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9000" y="202480"/>
                <a:ext cx="8798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14:cNvPr>
              <p14:cNvContentPartPr/>
              <p14:nvPr/>
            </p14:nvContentPartPr>
            <p14:xfrm>
              <a:off x="4602000" y="693520"/>
              <a:ext cx="1794960" cy="63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9BCA6C-EE54-44DA-9AF5-7B8DF42175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4360" y="675520"/>
                <a:ext cx="18306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14:cNvPr>
              <p14:cNvContentPartPr/>
              <p14:nvPr/>
            </p14:nvContentPartPr>
            <p14:xfrm>
              <a:off x="4717560" y="1494160"/>
              <a:ext cx="879840" cy="323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F0A2B6-588A-491E-BE62-189EB8BB76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9913" y="1476160"/>
                <a:ext cx="915495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14:cNvPr>
              <p14:cNvContentPartPr/>
              <p14:nvPr/>
            </p14:nvContentPartPr>
            <p14:xfrm>
              <a:off x="7954320" y="1611160"/>
              <a:ext cx="566280" cy="11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A9551AB-CCE6-4070-9C60-3D2EC31B7F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36680" y="1593160"/>
                <a:ext cx="601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14:cNvPr>
              <p14:cNvContentPartPr/>
              <p14:nvPr/>
            </p14:nvContentPartPr>
            <p14:xfrm>
              <a:off x="7090680" y="1381480"/>
              <a:ext cx="620640" cy="36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E42504C-3389-4478-AC3D-42D3FAD4074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3040" y="1363480"/>
                <a:ext cx="656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14:cNvPr>
              <p14:cNvContentPartPr/>
              <p14:nvPr/>
            </p14:nvContentPartPr>
            <p14:xfrm>
              <a:off x="5871360" y="1502800"/>
              <a:ext cx="1054440" cy="303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715102-25DE-4C6A-862D-4FF6473424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3720" y="1484800"/>
                <a:ext cx="10900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14:cNvPr>
              <p14:cNvContentPartPr/>
              <p14:nvPr/>
            </p14:nvContentPartPr>
            <p14:xfrm>
              <a:off x="3026280" y="1546000"/>
              <a:ext cx="1547280" cy="790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CF57EA9-147F-4E1F-90F3-7E8D03E1F3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08640" y="1528000"/>
                <a:ext cx="15829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14:cNvPr>
              <p14:cNvContentPartPr/>
              <p14:nvPr/>
            </p14:nvContentPartPr>
            <p14:xfrm>
              <a:off x="4864800" y="1927240"/>
              <a:ext cx="4795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448086C-CA70-4B29-A64E-69C3BFD192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46800" y="1909600"/>
                <a:ext cx="5151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14:cNvPr>
              <p14:cNvContentPartPr/>
              <p14:nvPr/>
            </p14:nvContentPartPr>
            <p14:xfrm>
              <a:off x="5557800" y="1971160"/>
              <a:ext cx="214200" cy="37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E5FA0D-4703-4E6D-ABD5-FC6BD2E158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0160" y="1953520"/>
                <a:ext cx="2498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14:cNvPr>
              <p14:cNvContentPartPr/>
              <p14:nvPr/>
            </p14:nvContentPartPr>
            <p14:xfrm>
              <a:off x="6656520" y="1972600"/>
              <a:ext cx="1400040" cy="36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665CC9F-CBD1-4E55-9239-2752DD6381E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38525" y="1954600"/>
                <a:ext cx="143567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14:cNvPr>
              <p14:cNvContentPartPr/>
              <p14:nvPr/>
            </p14:nvContentPartPr>
            <p14:xfrm>
              <a:off x="5889000" y="1984120"/>
              <a:ext cx="561960" cy="271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2AA668-C0A5-4B61-9F49-8CCDED00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71360" y="1966120"/>
                <a:ext cx="59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14:cNvPr>
              <p14:cNvContentPartPr/>
              <p14:nvPr/>
            </p14:nvContentPartPr>
            <p14:xfrm>
              <a:off x="1554240" y="741400"/>
              <a:ext cx="600120" cy="441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8D1F7D-BE03-4A5E-81AF-E6A08333EC3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6600" y="723760"/>
                <a:ext cx="63576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14:cNvPr>
              <p14:cNvContentPartPr/>
              <p14:nvPr/>
            </p14:nvContentPartPr>
            <p14:xfrm>
              <a:off x="1391880" y="1462840"/>
              <a:ext cx="558720" cy="61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15967FB-2E36-4022-9E99-DCE004D82B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74240" y="1444840"/>
                <a:ext cx="59436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14:cNvPr>
              <p14:cNvContentPartPr/>
              <p14:nvPr/>
            </p14:nvContentPartPr>
            <p14:xfrm>
              <a:off x="426360" y="2468320"/>
              <a:ext cx="2427480" cy="59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8510512-2F2B-44F8-85BE-C9309AFFD1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720" y="2450680"/>
                <a:ext cx="246312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14:cNvPr>
              <p14:cNvContentPartPr/>
              <p14:nvPr/>
            </p14:nvContentPartPr>
            <p14:xfrm>
              <a:off x="3034920" y="2676040"/>
              <a:ext cx="1440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2C5807-2B3A-4052-BF6A-957CCBDDA44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7280" y="265840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14:cNvPr>
              <p14:cNvContentPartPr/>
              <p14:nvPr/>
            </p14:nvContentPartPr>
            <p14:xfrm>
              <a:off x="3074880" y="2783320"/>
              <a:ext cx="468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726699-BD72-4602-AB17-C3468C0D947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56880" y="2765680"/>
                <a:ext cx="40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14:cNvPr>
              <p14:cNvContentPartPr/>
              <p14:nvPr/>
            </p14:nvContentPartPr>
            <p14:xfrm>
              <a:off x="3280080" y="3079960"/>
              <a:ext cx="153720" cy="49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B98DA43-E658-427A-84F5-B3C5A52806E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62440" y="3061960"/>
                <a:ext cx="1893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14:cNvPr>
              <p14:cNvContentPartPr/>
              <p14:nvPr/>
            </p14:nvContentPartPr>
            <p14:xfrm>
              <a:off x="4510560" y="4785280"/>
              <a:ext cx="36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E83F682-FE31-41BE-9FE1-6790CE98EFC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2920" y="47672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14:cNvPr>
              <p14:cNvContentPartPr/>
              <p14:nvPr/>
            </p14:nvContentPartPr>
            <p14:xfrm>
              <a:off x="4500480" y="4886440"/>
              <a:ext cx="36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ACF8D4-AD45-4DBF-8B37-49A90672F2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82480" y="4868800"/>
                <a:ext cx="360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14:cNvPr>
              <p14:cNvContentPartPr/>
              <p14:nvPr/>
            </p14:nvContentPartPr>
            <p14:xfrm>
              <a:off x="3550080" y="2529520"/>
              <a:ext cx="2180160" cy="2153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D0E3097-2CE7-4EE3-B294-B57640B740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2440" y="2511520"/>
                <a:ext cx="2215800" cy="21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14:cNvPr>
              <p14:cNvContentPartPr/>
              <p14:nvPr/>
            </p14:nvContentPartPr>
            <p14:xfrm>
              <a:off x="5892240" y="2533480"/>
              <a:ext cx="191160" cy="7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E608A9-7F09-4574-ABDE-52E308CD97A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2515480"/>
                <a:ext cx="2268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14:cNvPr>
              <p14:cNvContentPartPr/>
              <p14:nvPr/>
            </p14:nvContentPartPr>
            <p14:xfrm>
              <a:off x="5841840" y="2687200"/>
              <a:ext cx="498600" cy="21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EF770D-D6E7-4629-AE45-A85A2E66CE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23840" y="2669560"/>
                <a:ext cx="5342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14:cNvPr>
              <p14:cNvContentPartPr/>
              <p14:nvPr/>
            </p14:nvContentPartPr>
            <p14:xfrm>
              <a:off x="6491640" y="2702320"/>
              <a:ext cx="153000" cy="198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38EED5-0873-4AE0-99E5-D8E2A7ADFF5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73958" y="2684320"/>
                <a:ext cx="188724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14:cNvPr>
              <p14:cNvContentPartPr/>
              <p14:nvPr/>
            </p14:nvContentPartPr>
            <p14:xfrm>
              <a:off x="6491640" y="2535280"/>
              <a:ext cx="135720" cy="91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2D814-79E9-4EDC-8782-9433537BA1E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74000" y="2517280"/>
                <a:ext cx="1713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14:cNvPr>
              <p14:cNvContentPartPr/>
              <p14:nvPr/>
            </p14:nvContentPartPr>
            <p14:xfrm>
              <a:off x="6745440" y="2600440"/>
              <a:ext cx="831600" cy="285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A47BBE0-0A1E-40D4-8B60-792B5100AD1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7792" y="2582800"/>
                <a:ext cx="867255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14:cNvPr>
              <p14:cNvContentPartPr/>
              <p14:nvPr/>
            </p14:nvContentPartPr>
            <p14:xfrm>
              <a:off x="7690440" y="2523760"/>
              <a:ext cx="1134720" cy="488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673AE-88B2-4162-AE73-35F5C532A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72800" y="2506120"/>
                <a:ext cx="117036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14:cNvPr>
              <p14:cNvContentPartPr/>
              <p14:nvPr/>
            </p14:nvContentPartPr>
            <p14:xfrm>
              <a:off x="294960" y="3164920"/>
              <a:ext cx="1792080" cy="433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56C5E55-C8C6-4594-99B5-9CB6BB6B2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7316" y="3146920"/>
                <a:ext cx="1827727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14:cNvPr>
              <p14:cNvContentPartPr/>
              <p14:nvPr/>
            </p14:nvContentPartPr>
            <p14:xfrm>
              <a:off x="2305920" y="3301720"/>
              <a:ext cx="282240" cy="23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874A1D-A552-470D-9CEC-EFADECEA1B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87920" y="3284080"/>
                <a:ext cx="3178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14:cNvPr>
              <p14:cNvContentPartPr/>
              <p14:nvPr/>
            </p14:nvContentPartPr>
            <p14:xfrm>
              <a:off x="6095640" y="3229360"/>
              <a:ext cx="253080" cy="305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4BFF05-428F-437D-9BE3-263A78BFB0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77640" y="3211720"/>
                <a:ext cx="2887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14:cNvPr>
              <p14:cNvContentPartPr/>
              <p14:nvPr/>
            </p14:nvContentPartPr>
            <p14:xfrm>
              <a:off x="6451680" y="3195160"/>
              <a:ext cx="21168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F254D4C-B40D-4E30-BF39-9C8E627AA0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680" y="3177160"/>
                <a:ext cx="2473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14:cNvPr>
              <p14:cNvContentPartPr/>
              <p14:nvPr/>
            </p14:nvContentPartPr>
            <p14:xfrm>
              <a:off x="6786120" y="3293080"/>
              <a:ext cx="102240" cy="163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02E9C8-6832-4657-B038-32BEB314B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8120" y="3275080"/>
                <a:ext cx="137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14:cNvPr>
              <p14:cNvContentPartPr/>
              <p14:nvPr/>
            </p14:nvContentPartPr>
            <p14:xfrm>
              <a:off x="6999960" y="3220360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B7D89-05A7-4442-913E-9E5C1F6E5B1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196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14:cNvPr>
              <p14:cNvContentPartPr/>
              <p14:nvPr/>
            </p14:nvContentPartPr>
            <p14:xfrm>
              <a:off x="6976560" y="3319000"/>
              <a:ext cx="267120" cy="155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1198E-202C-49E4-A6B6-9480A59E2C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58584" y="3301360"/>
                <a:ext cx="302712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14:cNvPr>
              <p14:cNvContentPartPr/>
              <p14:nvPr/>
            </p14:nvContentPartPr>
            <p14:xfrm>
              <a:off x="7619520" y="3342040"/>
              <a:ext cx="101160" cy="6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EA741-A3D6-4318-9F77-1722992CA6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01880" y="3324400"/>
                <a:ext cx="136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14:cNvPr>
              <p14:cNvContentPartPr/>
              <p14:nvPr/>
            </p14:nvContentPartPr>
            <p14:xfrm>
              <a:off x="7345560" y="3209560"/>
              <a:ext cx="167400" cy="27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4828613-371C-4A48-9B7E-AE2F0340EDB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7560" y="3191560"/>
                <a:ext cx="203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14:cNvPr>
              <p14:cNvContentPartPr/>
              <p14:nvPr/>
            </p14:nvContentPartPr>
            <p14:xfrm>
              <a:off x="7863240" y="3138640"/>
              <a:ext cx="198360" cy="297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C61A7D-FFD6-494C-B7C9-D673F9B495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5600" y="3120979"/>
                <a:ext cx="234000" cy="3326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14:cNvPr>
              <p14:cNvContentPartPr/>
              <p14:nvPr/>
            </p14:nvContentPartPr>
            <p14:xfrm>
              <a:off x="8168160" y="3132880"/>
              <a:ext cx="143280" cy="331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4571DD-A2BA-4117-8E82-8ABA5B10045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50520" y="3115221"/>
                <a:ext cx="17892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14:cNvPr>
              <p14:cNvContentPartPr/>
              <p14:nvPr/>
            </p14:nvContentPartPr>
            <p14:xfrm>
              <a:off x="8412240" y="3151960"/>
              <a:ext cx="619920" cy="19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EB6020-1B78-4A44-9C2B-1C8FC0BE97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394240" y="3134320"/>
                <a:ext cx="6555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14:cNvPr>
              <p14:cNvContentPartPr/>
              <p14:nvPr/>
            </p14:nvContentPartPr>
            <p14:xfrm>
              <a:off x="406200" y="3980680"/>
              <a:ext cx="311400" cy="256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0BD16B-1235-4B02-B822-DA226BD04AB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8221" y="3962680"/>
                <a:ext cx="346999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14:cNvPr>
              <p14:cNvContentPartPr/>
              <p14:nvPr/>
            </p14:nvContentPartPr>
            <p14:xfrm>
              <a:off x="964920" y="3931000"/>
              <a:ext cx="640080" cy="29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3552E89-C867-44EF-9ED6-4330D8C20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46930" y="3913360"/>
                <a:ext cx="6757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14:cNvPr>
              <p14:cNvContentPartPr/>
              <p14:nvPr/>
            </p14:nvContentPartPr>
            <p14:xfrm>
              <a:off x="1726680" y="3911200"/>
              <a:ext cx="710280" cy="298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48EAD1-FFF4-41EC-A29D-2B9AF93802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9049" y="3893200"/>
                <a:ext cx="745902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14:cNvPr>
              <p14:cNvContentPartPr/>
              <p14:nvPr/>
            </p14:nvContentPartPr>
            <p14:xfrm>
              <a:off x="2560080" y="3889960"/>
              <a:ext cx="17388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C18FBF-420A-4456-ACCC-CEF0A3DDD4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42080" y="3871960"/>
                <a:ext cx="2095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14:cNvPr>
              <p14:cNvContentPartPr/>
              <p14:nvPr/>
            </p14:nvContentPartPr>
            <p14:xfrm>
              <a:off x="2834040" y="3870520"/>
              <a:ext cx="326880" cy="345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A55BF1A-1F88-45A2-A4D9-34891A611B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16400" y="3852520"/>
                <a:ext cx="362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14:cNvPr>
              <p14:cNvContentPartPr/>
              <p14:nvPr/>
            </p14:nvContentPartPr>
            <p14:xfrm>
              <a:off x="8280120" y="4134760"/>
              <a:ext cx="12960" cy="23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092B454-7EFF-421A-BB91-C75F976F77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411676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14:cNvPr>
              <p14:cNvContentPartPr/>
              <p14:nvPr/>
            </p14:nvContentPartPr>
            <p14:xfrm>
              <a:off x="8320800" y="4266880"/>
              <a:ext cx="360" cy="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460FC7-86FE-4254-9492-29517CB63A8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28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14:cNvPr>
              <p14:cNvContentPartPr/>
              <p14:nvPr/>
            </p14:nvContentPartPr>
            <p14:xfrm>
              <a:off x="6126240" y="3721840"/>
              <a:ext cx="2002320" cy="718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C65009-22D5-40D1-BFED-31AE5996D7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108240" y="3704200"/>
                <a:ext cx="203796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14:cNvPr>
              <p14:cNvContentPartPr/>
              <p14:nvPr/>
            </p14:nvContentPartPr>
            <p14:xfrm>
              <a:off x="223320" y="4347880"/>
              <a:ext cx="3024000" cy="92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160838D-A3B0-40A6-B34A-19989ABFF4B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05680" y="4329880"/>
                <a:ext cx="305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14:cNvPr>
              <p14:cNvContentPartPr/>
              <p14:nvPr/>
            </p14:nvContentPartPr>
            <p14:xfrm>
              <a:off x="1238880" y="4662880"/>
              <a:ext cx="7956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BBDEA26-ADB8-4765-84AC-DAD4499B4F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21240" y="4645240"/>
                <a:ext cx="11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14:cNvPr>
              <p14:cNvContentPartPr/>
              <p14:nvPr/>
            </p14:nvContentPartPr>
            <p14:xfrm>
              <a:off x="1238880" y="4754320"/>
              <a:ext cx="74160" cy="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6F5F3DF-D69D-4A4E-AB6B-5D7579055E3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221240" y="4736680"/>
                <a:ext cx="109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14:cNvPr>
              <p14:cNvContentPartPr/>
              <p14:nvPr/>
            </p14:nvContentPartPr>
            <p14:xfrm>
              <a:off x="1482960" y="4550920"/>
              <a:ext cx="663480" cy="287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A7B7D2-E7DF-4040-B2C9-AB60F56F0D2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64960" y="4533280"/>
                <a:ext cx="699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14:cNvPr>
              <p14:cNvContentPartPr/>
              <p14:nvPr/>
            </p14:nvContentPartPr>
            <p14:xfrm>
              <a:off x="303240" y="4501960"/>
              <a:ext cx="771120" cy="355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0140D5-6CBF-4041-B7C1-114CFB1F4A8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85592" y="4483960"/>
                <a:ext cx="806777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14:cNvPr>
              <p14:cNvContentPartPr/>
              <p14:nvPr/>
            </p14:nvContentPartPr>
            <p14:xfrm>
              <a:off x="2016120" y="4449760"/>
              <a:ext cx="106920" cy="4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06A5CAD-7DBC-446D-97A7-20C26C30632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998180" y="4431971"/>
                <a:ext cx="142440" cy="78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14:cNvPr>
              <p14:cNvContentPartPr/>
              <p14:nvPr/>
            </p14:nvContentPartPr>
            <p14:xfrm>
              <a:off x="2509320" y="4591960"/>
              <a:ext cx="250200" cy="213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253C8DA-9CD4-476B-956B-48450A92260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91320" y="4573960"/>
                <a:ext cx="2858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14:cNvPr>
              <p14:cNvContentPartPr/>
              <p14:nvPr/>
            </p14:nvContentPartPr>
            <p14:xfrm>
              <a:off x="4805400" y="4712920"/>
              <a:ext cx="477000" cy="245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C702EE-0FA2-4D50-9A19-A6DD5008776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87414" y="4695254"/>
                <a:ext cx="512613" cy="281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14:cNvPr>
              <p14:cNvContentPartPr/>
              <p14:nvPr/>
            </p14:nvContentPartPr>
            <p14:xfrm>
              <a:off x="5421720" y="4683400"/>
              <a:ext cx="601560" cy="245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9E460C4-CAF9-4431-8A47-31D307C97B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04069" y="4665374"/>
                <a:ext cx="637221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14:cNvPr>
              <p14:cNvContentPartPr/>
              <p14:nvPr/>
            </p14:nvContentPartPr>
            <p14:xfrm>
              <a:off x="6146400" y="4725160"/>
              <a:ext cx="279360" cy="217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E85997F-13C9-4A0A-B60D-346BF30323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37" y="4707190"/>
                <a:ext cx="315046" cy="253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14:cNvPr>
              <p14:cNvContentPartPr/>
              <p14:nvPr/>
            </p14:nvContentPartPr>
            <p14:xfrm>
              <a:off x="6693600" y="4693840"/>
              <a:ext cx="401040" cy="26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CF7696-2CFF-40B6-975F-769628E17DC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75600" y="4675840"/>
                <a:ext cx="4366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14:cNvPr>
              <p14:cNvContentPartPr/>
              <p14:nvPr/>
            </p14:nvContentPartPr>
            <p14:xfrm>
              <a:off x="6500280" y="4724080"/>
              <a:ext cx="124200" cy="21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D1BCEF6-C137-4945-9B76-C224BDAEF8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482228" y="4706080"/>
                <a:ext cx="15994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14:cNvPr>
              <p14:cNvContentPartPr/>
              <p14:nvPr/>
            </p14:nvContentPartPr>
            <p14:xfrm>
              <a:off x="7181040" y="4673320"/>
              <a:ext cx="245520" cy="2772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AFBE672-60F3-4D82-9146-73E253CAA27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163040" y="4655680"/>
                <a:ext cx="28116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14:cNvPr>
              <p14:cNvContentPartPr/>
              <p14:nvPr/>
            </p14:nvContentPartPr>
            <p14:xfrm>
              <a:off x="8255640" y="4602040"/>
              <a:ext cx="4320" cy="8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3A9AD56-5A3A-4A2A-8365-5A25175521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238000" y="45840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14:cNvPr>
              <p14:cNvContentPartPr/>
              <p14:nvPr/>
            </p14:nvContentPartPr>
            <p14:xfrm>
              <a:off x="8340960" y="4591960"/>
              <a:ext cx="25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F570334-0278-47F8-A30F-3488EBC6C07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323320" y="45743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14:cNvPr>
              <p14:cNvContentPartPr/>
              <p14:nvPr/>
            </p14:nvContentPartPr>
            <p14:xfrm>
              <a:off x="8178240" y="4692040"/>
              <a:ext cx="228960" cy="17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3EBD3-76FB-4BD5-8301-DB353B46A29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160600" y="4674400"/>
                <a:ext cx="264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14:cNvPr>
              <p14:cNvContentPartPr/>
              <p14:nvPr/>
            </p14:nvContentPartPr>
            <p14:xfrm>
              <a:off x="7538520" y="4713640"/>
              <a:ext cx="527400" cy="21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133F6B-4CB1-4406-82D3-F5B61CF3BF3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20880" y="4696000"/>
                <a:ext cx="563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14:cNvPr>
              <p14:cNvContentPartPr/>
              <p14:nvPr/>
            </p14:nvContentPartPr>
            <p14:xfrm>
              <a:off x="497640" y="5068240"/>
              <a:ext cx="630000" cy="21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49109C4-52F2-4CAF-8B16-C851B53B335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9650" y="5050600"/>
                <a:ext cx="6656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14:cNvPr>
              <p14:cNvContentPartPr/>
              <p14:nvPr/>
            </p14:nvContentPartPr>
            <p14:xfrm>
              <a:off x="1290000" y="4998400"/>
              <a:ext cx="1118520" cy="25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0126737-203A-49D1-B345-B2F5E627AC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272360" y="4980400"/>
                <a:ext cx="1154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14:cNvPr>
              <p14:cNvContentPartPr/>
              <p14:nvPr/>
            </p14:nvContentPartPr>
            <p14:xfrm>
              <a:off x="2560080" y="5110000"/>
              <a:ext cx="121680" cy="1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A026316-BDA7-44F3-A65D-4D7A1C8C884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542080" y="5092000"/>
                <a:ext cx="157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14:cNvPr>
              <p14:cNvContentPartPr/>
              <p14:nvPr/>
            </p14:nvContentPartPr>
            <p14:xfrm>
              <a:off x="2569800" y="5188480"/>
              <a:ext cx="137520" cy="7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8CED735-1EAD-4FD0-9878-809C535F9CD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552160" y="5170840"/>
                <a:ext cx="173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14:cNvPr>
              <p14:cNvContentPartPr/>
              <p14:nvPr/>
            </p14:nvContentPartPr>
            <p14:xfrm>
              <a:off x="2802000" y="4998040"/>
              <a:ext cx="527400" cy="27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350E053-5845-41A7-8122-56F2854BC58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84360" y="4980040"/>
                <a:ext cx="5630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14:cNvPr>
              <p14:cNvContentPartPr/>
              <p14:nvPr/>
            </p14:nvContentPartPr>
            <p14:xfrm>
              <a:off x="3637200" y="5062480"/>
              <a:ext cx="549000" cy="230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046427A-A4FE-4A19-8512-DBE2547C31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19200" y="5044508"/>
                <a:ext cx="584640" cy="266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14:cNvPr>
              <p14:cNvContentPartPr/>
              <p14:nvPr/>
            </p14:nvContentPartPr>
            <p14:xfrm>
              <a:off x="4642680" y="5183080"/>
              <a:ext cx="192600" cy="27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C6ABB0-2A9D-446C-8736-563C69D5390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625040" y="5165440"/>
                <a:ext cx="228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14:cNvPr>
              <p14:cNvContentPartPr/>
              <p14:nvPr/>
            </p14:nvContentPartPr>
            <p14:xfrm>
              <a:off x="5048400" y="5057080"/>
              <a:ext cx="197280" cy="253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D45A30-A555-44F2-9190-C70A8ED98EF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030400" y="5039440"/>
                <a:ext cx="232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14:cNvPr>
              <p14:cNvContentPartPr/>
              <p14:nvPr/>
            </p14:nvContentPartPr>
            <p14:xfrm>
              <a:off x="5923200" y="5059240"/>
              <a:ext cx="104292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CB0FA3-4F5E-4340-9F27-354A17C0F47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905206" y="5041600"/>
                <a:ext cx="107854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14:cNvPr>
              <p14:cNvContentPartPr/>
              <p14:nvPr/>
            </p14:nvContentPartPr>
            <p14:xfrm>
              <a:off x="5345040" y="5069680"/>
              <a:ext cx="441360" cy="254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9C519F2-0704-46EE-940B-0A9687C5B4E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327040" y="5051680"/>
                <a:ext cx="4770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14:cNvPr>
              <p14:cNvContentPartPr/>
              <p14:nvPr/>
            </p14:nvContentPartPr>
            <p14:xfrm>
              <a:off x="7308480" y="5029000"/>
              <a:ext cx="179280" cy="43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FE7A05B-EFDB-42C4-8EE6-A658C1F6796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90840" y="5011000"/>
                <a:ext cx="2149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14:cNvPr>
              <p14:cNvContentPartPr/>
              <p14:nvPr/>
            </p14:nvContentPartPr>
            <p14:xfrm>
              <a:off x="7670280" y="5205040"/>
              <a:ext cx="185760" cy="16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2DC6BF-5AAA-4C33-BB81-9D0F63AFA49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52280" y="5187040"/>
                <a:ext cx="2214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14:cNvPr>
              <p14:cNvContentPartPr/>
              <p14:nvPr/>
            </p14:nvContentPartPr>
            <p14:xfrm>
              <a:off x="7934520" y="509992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7A0949D-6D72-4514-8CC7-7C6F087F37C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916520" y="508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14:cNvPr>
              <p14:cNvContentPartPr/>
              <p14:nvPr/>
            </p14:nvContentPartPr>
            <p14:xfrm>
              <a:off x="8412240" y="5220880"/>
              <a:ext cx="178560" cy="186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D166081-CFDB-45B9-A64C-633252603E2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94240" y="5203240"/>
                <a:ext cx="214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14:cNvPr>
              <p14:cNvContentPartPr/>
              <p14:nvPr/>
            </p14:nvContentPartPr>
            <p14:xfrm>
              <a:off x="7942440" y="5231320"/>
              <a:ext cx="391320" cy="142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A02564-881E-4FA2-85F7-FFFAA250A7F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24440" y="5213365"/>
                <a:ext cx="426960" cy="178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14:cNvPr>
              <p14:cNvContentPartPr/>
              <p14:nvPr/>
            </p14:nvContentPartPr>
            <p14:xfrm>
              <a:off x="598800" y="5416720"/>
              <a:ext cx="487080" cy="27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BFAA0E7-6B64-4AA3-B43E-64048160AB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5398720"/>
                <a:ext cx="5227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14:cNvPr>
              <p14:cNvContentPartPr/>
              <p14:nvPr/>
            </p14:nvContentPartPr>
            <p14:xfrm>
              <a:off x="1502400" y="5515720"/>
              <a:ext cx="199080" cy="20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3972131-4596-43B1-9DBB-F5D87A2DB1D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484760" y="5497720"/>
                <a:ext cx="234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14:cNvPr>
              <p14:cNvContentPartPr/>
              <p14:nvPr/>
            </p14:nvContentPartPr>
            <p14:xfrm>
              <a:off x="1238880" y="5472880"/>
              <a:ext cx="145800" cy="297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8B17E86-F833-40A1-8670-F7B0C1CE745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21240" y="5454880"/>
                <a:ext cx="181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820440" cy="30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0FB76B3-A2DC-482D-A266-0AAD02EE814B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034120" y="5396920"/>
                <a:ext cx="8560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14:cNvPr>
              <p14:cNvContentPartPr/>
              <p14:nvPr/>
            </p14:nvContentPartPr>
            <p14:xfrm>
              <a:off x="3068040" y="5658640"/>
              <a:ext cx="16380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CFD2D12-0AF1-497A-BD87-1F115EA1A6F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50040" y="5641000"/>
                <a:ext cx="199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14:cNvPr>
              <p14:cNvContentPartPr/>
              <p14:nvPr/>
            </p14:nvContentPartPr>
            <p14:xfrm>
              <a:off x="4000440" y="5556040"/>
              <a:ext cx="236160" cy="226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F262492-847B-4680-9510-A1A404C1A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82440" y="5538400"/>
                <a:ext cx="271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14:cNvPr>
              <p14:cNvContentPartPr/>
              <p14:nvPr/>
            </p14:nvContentPartPr>
            <p14:xfrm>
              <a:off x="3352440" y="5506360"/>
              <a:ext cx="513720" cy="279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6253244-2A99-433F-B536-681BD6A4B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34800" y="5488360"/>
                <a:ext cx="54936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14:cNvPr>
              <p14:cNvContentPartPr/>
              <p14:nvPr/>
            </p14:nvContentPartPr>
            <p14:xfrm>
              <a:off x="5120040" y="5506720"/>
              <a:ext cx="26496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949D5C-DB92-4AC3-AAD2-FC1A93F6BEA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102400" y="5489080"/>
                <a:ext cx="30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14:cNvPr>
              <p14:cNvContentPartPr/>
              <p14:nvPr/>
            </p14:nvContentPartPr>
            <p14:xfrm>
              <a:off x="4368720" y="5475400"/>
              <a:ext cx="639720" cy="257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3DA6790-9BAF-4E95-A34F-46E757C6FE2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350730" y="5457760"/>
                <a:ext cx="6753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14:cNvPr>
              <p14:cNvContentPartPr/>
              <p14:nvPr/>
            </p14:nvContentPartPr>
            <p14:xfrm>
              <a:off x="5221920" y="5425360"/>
              <a:ext cx="1044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2E13E8B-5E2D-4D6B-98FE-63B5F7A8AB2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03920" y="5407360"/>
                <a:ext cx="46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14:cNvPr>
              <p14:cNvContentPartPr/>
              <p14:nvPr/>
            </p14:nvContentPartPr>
            <p14:xfrm>
              <a:off x="5323440" y="5425360"/>
              <a:ext cx="10440" cy="6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2836E95-B749-46DC-9D2C-CA5BA016492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05440" y="5407360"/>
                <a:ext cx="4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14:cNvPr>
              <p14:cNvContentPartPr/>
              <p14:nvPr/>
            </p14:nvContentPartPr>
            <p14:xfrm>
              <a:off x="5560680" y="5699320"/>
              <a:ext cx="57960" cy="7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BFCD9E-5E98-466B-B9A7-F1D00CCAFB1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2680" y="5681680"/>
                <a:ext cx="93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14:cNvPr>
              <p14:cNvContentPartPr/>
              <p14:nvPr/>
            </p14:nvContentPartPr>
            <p14:xfrm>
              <a:off x="5763360" y="5465680"/>
              <a:ext cx="1213920" cy="318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062BA75-38AC-49CD-9F76-3A2BF3177D63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745720" y="5447700"/>
                <a:ext cx="1249560" cy="3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14:cNvPr>
              <p14:cNvContentPartPr/>
              <p14:nvPr/>
            </p14:nvContentPartPr>
            <p14:xfrm>
              <a:off x="7101480" y="5576560"/>
              <a:ext cx="363960" cy="23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E1DEB4D-46C1-4AF1-BB56-95C188351704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083840" y="5558920"/>
                <a:ext cx="3996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14:cNvPr>
              <p14:cNvContentPartPr/>
              <p14:nvPr/>
            </p14:nvContentPartPr>
            <p14:xfrm>
              <a:off x="7558680" y="5526520"/>
              <a:ext cx="1339920" cy="256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479614C-16BA-4443-A112-4C96F7C21F3B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540685" y="5508520"/>
                <a:ext cx="137555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14:cNvPr>
              <p14:cNvContentPartPr/>
              <p14:nvPr/>
            </p14:nvContentPartPr>
            <p14:xfrm>
              <a:off x="873480" y="5943400"/>
              <a:ext cx="304200" cy="26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6F97483-3704-4246-9DFD-5EA0FA4FF5C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55480" y="5925400"/>
                <a:ext cx="3398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14:cNvPr>
              <p14:cNvContentPartPr/>
              <p14:nvPr/>
            </p14:nvContentPartPr>
            <p14:xfrm>
              <a:off x="1909920" y="6138520"/>
              <a:ext cx="153720" cy="8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0814E4-2797-4FC8-B233-10FB64D04DCC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891920" y="6120880"/>
                <a:ext cx="1893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14:cNvPr>
              <p14:cNvContentPartPr/>
              <p14:nvPr/>
            </p14:nvContentPartPr>
            <p14:xfrm>
              <a:off x="1909920" y="6229960"/>
              <a:ext cx="185760" cy="10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9973882-455A-41ED-AE29-B3D24B5755E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91920" y="621196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14:cNvPr>
              <p14:cNvContentPartPr/>
              <p14:nvPr/>
            </p14:nvContentPartPr>
            <p14:xfrm>
              <a:off x="1350840" y="5993800"/>
              <a:ext cx="426240" cy="276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C962669-76C5-40B2-A86B-C20F523E672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332840" y="5976137"/>
                <a:ext cx="461880" cy="3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14:cNvPr>
              <p14:cNvContentPartPr/>
              <p14:nvPr/>
            </p14:nvContentPartPr>
            <p14:xfrm>
              <a:off x="2275320" y="5984080"/>
              <a:ext cx="1068120" cy="3366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7A56021-7F58-4F55-A115-DA2F1099542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57680" y="5966099"/>
                <a:ext cx="1103760" cy="3722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14:cNvPr>
              <p14:cNvContentPartPr/>
              <p14:nvPr/>
            </p14:nvContentPartPr>
            <p14:xfrm>
              <a:off x="3460440" y="6054640"/>
              <a:ext cx="826200" cy="28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936E80C-1CBF-4265-B8DA-CE0C60247BA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3442440" y="6036978"/>
                <a:ext cx="861840" cy="320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E2EF6C3-183F-4234-90C8-855313D9D1D7}"/>
                  </a:ext>
                </a:extLst>
              </p14:cNvPr>
              <p14:cNvContentPartPr/>
              <p14:nvPr/>
            </p14:nvContentPartPr>
            <p14:xfrm>
              <a:off x="4531080" y="6168760"/>
              <a:ext cx="157680" cy="15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E2EF6C3-183F-4234-90C8-855313D9D1D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513080" y="6150760"/>
                <a:ext cx="1933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953ACE2-E41B-4BD8-98C1-26BA9AD099CD}"/>
                  </a:ext>
                </a:extLst>
              </p14:cNvPr>
              <p14:cNvContentPartPr/>
              <p14:nvPr/>
            </p14:nvContentPartPr>
            <p14:xfrm>
              <a:off x="4510560" y="6278560"/>
              <a:ext cx="16488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953ACE2-E41B-4BD8-98C1-26BA9AD099C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492920" y="6260560"/>
                <a:ext cx="200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0B60AD-3C6C-4115-953F-C0CA08FA91F6}"/>
                  </a:ext>
                </a:extLst>
              </p14:cNvPr>
              <p14:cNvContentPartPr/>
              <p14:nvPr/>
            </p14:nvContentPartPr>
            <p14:xfrm>
              <a:off x="5028600" y="6278200"/>
              <a:ext cx="142560" cy="135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0B60AD-3C6C-4115-953F-C0CA08FA91F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10960" y="6260560"/>
                <a:ext cx="1782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7DB92BC-8450-4A3C-9B03-89B09EA27EDC}"/>
                  </a:ext>
                </a:extLst>
              </p14:cNvPr>
              <p14:cNvContentPartPr/>
              <p14:nvPr/>
            </p14:nvContentPartPr>
            <p14:xfrm>
              <a:off x="5330640" y="6037360"/>
              <a:ext cx="815040" cy="303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7DB92BC-8450-4A3C-9B03-89B09EA27ED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312640" y="6019699"/>
                <a:ext cx="850680" cy="338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36D08B8-6447-4136-9FDC-053918D286C3}"/>
                  </a:ext>
                </a:extLst>
              </p14:cNvPr>
              <p14:cNvContentPartPr/>
              <p14:nvPr/>
            </p14:nvContentPartPr>
            <p14:xfrm>
              <a:off x="4927440" y="6013600"/>
              <a:ext cx="264960" cy="204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36D08B8-6447-4136-9FDC-053918D286C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909440" y="5995960"/>
                <a:ext cx="3006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4EA2847-B119-499E-9BE3-E3FEEFB31246}"/>
                  </a:ext>
                </a:extLst>
              </p14:cNvPr>
              <p14:cNvContentPartPr/>
              <p14:nvPr/>
            </p14:nvContentPartPr>
            <p14:xfrm>
              <a:off x="6410640" y="5918200"/>
              <a:ext cx="193320" cy="159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4EA2847-B119-499E-9BE3-E3FEEFB31246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6393000" y="5900560"/>
                <a:ext cx="2289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7BCE3B7-DC4E-4096-9E48-0BF67B80ACBB}"/>
                  </a:ext>
                </a:extLst>
              </p14:cNvPr>
              <p14:cNvContentPartPr/>
              <p14:nvPr/>
            </p14:nvContentPartPr>
            <p14:xfrm>
              <a:off x="6706560" y="5954200"/>
              <a:ext cx="128520" cy="106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7BCE3B7-DC4E-4096-9E48-0BF67B80ACBB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688560" y="5936200"/>
                <a:ext cx="16416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E739071-FA8F-4E67-A775-6C71C87C0898}"/>
                  </a:ext>
                </a:extLst>
              </p14:cNvPr>
              <p14:cNvContentPartPr/>
              <p14:nvPr/>
            </p14:nvContentPartPr>
            <p14:xfrm>
              <a:off x="7274280" y="6440920"/>
              <a:ext cx="131400" cy="572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E739071-FA8F-4E67-A775-6C71C87C0898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256640" y="6423280"/>
                <a:ext cx="1670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3F369B9-7002-42B1-8C99-384B4A1A0D3E}"/>
                  </a:ext>
                </a:extLst>
              </p14:cNvPr>
              <p14:cNvContentPartPr/>
              <p14:nvPr/>
            </p14:nvContentPartPr>
            <p14:xfrm>
              <a:off x="6339360" y="6277480"/>
              <a:ext cx="793440" cy="289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3F369B9-7002-42B1-8C99-384B4A1A0D3E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321360" y="6259840"/>
                <a:ext cx="82908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AC0F3D64-4CEB-4063-975A-BEA3FAC7A305}"/>
                  </a:ext>
                </a:extLst>
              </p14:cNvPr>
              <p14:cNvContentPartPr/>
              <p14:nvPr/>
            </p14:nvContentPartPr>
            <p14:xfrm>
              <a:off x="7538520" y="6245080"/>
              <a:ext cx="1129320" cy="3880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AC0F3D64-4CEB-4063-975A-BEA3FAC7A305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7520880" y="6227080"/>
                <a:ext cx="1164960" cy="42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7696733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9544014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14:cNvPr>
              <p14:cNvContentPartPr/>
              <p14:nvPr/>
            </p14:nvContentPartPr>
            <p14:xfrm>
              <a:off x="629760" y="1798360"/>
              <a:ext cx="814320" cy="599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1760" y="1780360"/>
                <a:ext cx="849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14:cNvPr>
              <p14:cNvContentPartPr/>
              <p14:nvPr/>
            </p14:nvContentPartPr>
            <p14:xfrm>
              <a:off x="1971840" y="1593880"/>
              <a:ext cx="2904840" cy="591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54200" y="1575880"/>
                <a:ext cx="2940480" cy="62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6022656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14:cNvPr>
              <p14:cNvContentPartPr/>
              <p14:nvPr/>
            </p14:nvContentPartPr>
            <p14:xfrm>
              <a:off x="629760" y="1798360"/>
              <a:ext cx="814320" cy="599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1760" y="1780360"/>
                <a:ext cx="849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14:cNvPr>
              <p14:cNvContentPartPr/>
              <p14:nvPr/>
            </p14:nvContentPartPr>
            <p14:xfrm>
              <a:off x="5168280" y="1533760"/>
              <a:ext cx="1279080" cy="39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50640" y="1516104"/>
                <a:ext cx="1314720" cy="4352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14:cNvPr>
              <p14:cNvContentPartPr/>
              <p14:nvPr/>
            </p14:nvContentPartPr>
            <p14:xfrm>
              <a:off x="1971840" y="1593880"/>
              <a:ext cx="2904840" cy="591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54200" y="1575880"/>
                <a:ext cx="294048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14:cNvPr>
              <p14:cNvContentPartPr/>
              <p14:nvPr/>
            </p14:nvContentPartPr>
            <p14:xfrm>
              <a:off x="6735720" y="1442680"/>
              <a:ext cx="1672560" cy="667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4" y="1425040"/>
                <a:ext cx="1708192" cy="70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3051166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14:cNvPr>
              <p14:cNvContentPartPr/>
              <p14:nvPr/>
            </p14:nvContentPartPr>
            <p14:xfrm>
              <a:off x="629760" y="1798360"/>
              <a:ext cx="814320" cy="599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1760" y="1780360"/>
                <a:ext cx="849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14:cNvPr>
              <p14:cNvContentPartPr/>
              <p14:nvPr/>
            </p14:nvContentPartPr>
            <p14:xfrm>
              <a:off x="5168280" y="1533760"/>
              <a:ext cx="1279080" cy="39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50640" y="1516104"/>
                <a:ext cx="1314720" cy="4352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14:cNvPr>
              <p14:cNvContentPartPr/>
              <p14:nvPr/>
            </p14:nvContentPartPr>
            <p14:xfrm>
              <a:off x="1971840" y="1593880"/>
              <a:ext cx="2904840" cy="591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54200" y="1575880"/>
                <a:ext cx="294048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14:cNvPr>
              <p14:cNvContentPartPr/>
              <p14:nvPr/>
            </p14:nvContentPartPr>
            <p14:xfrm>
              <a:off x="6735720" y="1442680"/>
              <a:ext cx="1672560" cy="667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4" y="1425040"/>
                <a:ext cx="1708192" cy="7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14:cNvPr>
              <p14:cNvContentPartPr/>
              <p14:nvPr/>
            </p14:nvContentPartPr>
            <p14:xfrm>
              <a:off x="1970400" y="254968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52760" y="253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14:cNvPr>
              <p14:cNvContentPartPr/>
              <p14:nvPr/>
            </p14:nvContentPartPr>
            <p14:xfrm>
              <a:off x="1589880" y="2681800"/>
              <a:ext cx="1262520" cy="24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1885" y="2664134"/>
                <a:ext cx="1298150" cy="280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14:cNvPr>
              <p14:cNvContentPartPr/>
              <p14:nvPr/>
            </p14:nvContentPartPr>
            <p14:xfrm>
              <a:off x="1083000" y="2499280"/>
              <a:ext cx="319320" cy="52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000" y="2481280"/>
                <a:ext cx="35496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14:cNvPr>
              <p14:cNvContentPartPr/>
              <p14:nvPr/>
            </p14:nvContentPartPr>
            <p14:xfrm>
              <a:off x="3311760" y="2597920"/>
              <a:ext cx="1055880" cy="338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94114" y="2579939"/>
                <a:ext cx="1091532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14:cNvPr>
              <p14:cNvContentPartPr/>
              <p14:nvPr/>
            </p14:nvContentPartPr>
            <p14:xfrm>
              <a:off x="4602000" y="2722480"/>
              <a:ext cx="18612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84360" y="2704840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14:cNvPr>
              <p14:cNvContentPartPr/>
              <p14:nvPr/>
            </p14:nvContentPartPr>
            <p14:xfrm>
              <a:off x="4592280" y="2824000"/>
              <a:ext cx="183960" cy="2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4280" y="2806360"/>
                <a:ext cx="219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14:cNvPr>
              <p14:cNvContentPartPr/>
              <p14:nvPr/>
            </p14:nvContentPartPr>
            <p14:xfrm>
              <a:off x="4947600" y="2577400"/>
              <a:ext cx="63720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29960" y="2559738"/>
                <a:ext cx="672840" cy="3247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1977896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14:cNvPr>
              <p14:cNvContentPartPr/>
              <p14:nvPr/>
            </p14:nvContentPartPr>
            <p14:xfrm>
              <a:off x="629760" y="1798360"/>
              <a:ext cx="814320" cy="599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1760" y="1780360"/>
                <a:ext cx="849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14:cNvPr>
              <p14:cNvContentPartPr/>
              <p14:nvPr/>
            </p14:nvContentPartPr>
            <p14:xfrm>
              <a:off x="5168280" y="1533760"/>
              <a:ext cx="1279080" cy="39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50640" y="1516104"/>
                <a:ext cx="1314720" cy="4352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14:cNvPr>
              <p14:cNvContentPartPr/>
              <p14:nvPr/>
            </p14:nvContentPartPr>
            <p14:xfrm>
              <a:off x="1971840" y="1593880"/>
              <a:ext cx="2904840" cy="591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54200" y="1575880"/>
                <a:ext cx="294048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14:cNvPr>
              <p14:cNvContentPartPr/>
              <p14:nvPr/>
            </p14:nvContentPartPr>
            <p14:xfrm>
              <a:off x="6735720" y="1442680"/>
              <a:ext cx="1672560" cy="667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4" y="1425040"/>
                <a:ext cx="1708192" cy="7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14:cNvPr>
              <p14:cNvContentPartPr/>
              <p14:nvPr/>
            </p14:nvContentPartPr>
            <p14:xfrm>
              <a:off x="1970400" y="254968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52760" y="253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14:cNvPr>
              <p14:cNvContentPartPr/>
              <p14:nvPr/>
            </p14:nvContentPartPr>
            <p14:xfrm>
              <a:off x="1589880" y="2681800"/>
              <a:ext cx="1262520" cy="24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1885" y="2664134"/>
                <a:ext cx="1298150" cy="280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14:cNvPr>
              <p14:cNvContentPartPr/>
              <p14:nvPr/>
            </p14:nvContentPartPr>
            <p14:xfrm>
              <a:off x="1083000" y="2499280"/>
              <a:ext cx="319320" cy="52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000" y="2481280"/>
                <a:ext cx="35496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14:cNvPr>
              <p14:cNvContentPartPr/>
              <p14:nvPr/>
            </p14:nvContentPartPr>
            <p14:xfrm>
              <a:off x="3311760" y="2597920"/>
              <a:ext cx="1055880" cy="338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94114" y="2579939"/>
                <a:ext cx="1091532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14:cNvPr>
              <p14:cNvContentPartPr/>
              <p14:nvPr/>
            </p14:nvContentPartPr>
            <p14:xfrm>
              <a:off x="4602000" y="2722480"/>
              <a:ext cx="18612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84360" y="2704840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14:cNvPr>
              <p14:cNvContentPartPr/>
              <p14:nvPr/>
            </p14:nvContentPartPr>
            <p14:xfrm>
              <a:off x="4592280" y="2824000"/>
              <a:ext cx="183960" cy="2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4280" y="2806360"/>
                <a:ext cx="219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14:cNvPr>
              <p14:cNvContentPartPr/>
              <p14:nvPr/>
            </p14:nvContentPartPr>
            <p14:xfrm>
              <a:off x="4947600" y="2577400"/>
              <a:ext cx="63720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29960" y="2559738"/>
                <a:ext cx="672840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6789074-1D56-49E8-BC45-1441CEC8DC83}"/>
                  </a:ext>
                </a:extLst>
              </p14:cNvPr>
              <p14:cNvContentPartPr/>
              <p14:nvPr/>
            </p14:nvContentPartPr>
            <p14:xfrm>
              <a:off x="3403200" y="3677560"/>
              <a:ext cx="133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6789074-1D56-49E8-BC45-1441CEC8DC8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85560" y="365992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A24A92-4568-4995-A129-A2F3D658FFC6}"/>
                  </a:ext>
                </a:extLst>
              </p14:cNvPr>
              <p14:cNvContentPartPr/>
              <p14:nvPr/>
            </p14:nvContentPartPr>
            <p14:xfrm>
              <a:off x="3383040" y="3758560"/>
              <a:ext cx="17496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A24A92-4568-4995-A129-A2F3D658FF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65040" y="374092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3337C-2B06-4BE2-94B2-29B5477CD2B9}"/>
                  </a:ext>
                </a:extLst>
              </p14:cNvPr>
              <p14:cNvContentPartPr/>
              <p14:nvPr/>
            </p14:nvContentPartPr>
            <p14:xfrm>
              <a:off x="2874720" y="3553000"/>
              <a:ext cx="322560" cy="28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3337C-2B06-4BE2-94B2-29B5477CD2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7080" y="3535360"/>
                <a:ext cx="358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FF1C71F-8FFC-44B0-8173-52D503F1C135}"/>
                  </a:ext>
                </a:extLst>
              </p14:cNvPr>
              <p14:cNvContentPartPr/>
              <p14:nvPr/>
            </p14:nvContentPartPr>
            <p14:xfrm>
              <a:off x="3708120" y="3773680"/>
              <a:ext cx="547920" cy="19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FF1C71F-8FFC-44B0-8173-52D503F1C1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90480" y="3756040"/>
                <a:ext cx="583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BA59C86-6AF9-4BF3-9768-41E1D83CDEB0}"/>
                  </a:ext>
                </a:extLst>
              </p14:cNvPr>
              <p14:cNvContentPartPr/>
              <p14:nvPr/>
            </p14:nvContentPartPr>
            <p14:xfrm>
              <a:off x="3718200" y="3413320"/>
              <a:ext cx="568080" cy="28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BA59C86-6AF9-4BF3-9768-41E1D83CDE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00200" y="3395320"/>
                <a:ext cx="603720" cy="32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286009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14:cNvPr>
              <p14:cNvContentPartPr/>
              <p14:nvPr/>
            </p14:nvContentPartPr>
            <p14:xfrm>
              <a:off x="487200" y="30040"/>
              <a:ext cx="5585400" cy="118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BC8C8B-ABD1-4EE8-ABEB-AA15841F3A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199" y="12395"/>
                <a:ext cx="5621042" cy="1224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14:cNvPr>
              <p14:cNvContentPartPr/>
              <p14:nvPr/>
            </p14:nvContentPartPr>
            <p14:xfrm>
              <a:off x="4846080" y="709000"/>
              <a:ext cx="593280" cy="344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38D8BA-C2BF-4157-A9F8-0BF07CA905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28080" y="691360"/>
                <a:ext cx="6289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14:cNvPr>
              <p14:cNvContentPartPr/>
              <p14:nvPr/>
            </p14:nvContentPartPr>
            <p14:xfrm>
              <a:off x="7578840" y="781720"/>
              <a:ext cx="153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D5B68A-0210-4385-B10B-04B1A9C8112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1200" y="7637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14:cNvPr>
              <p14:cNvContentPartPr/>
              <p14:nvPr/>
            </p14:nvContentPartPr>
            <p14:xfrm>
              <a:off x="7558680" y="863440"/>
              <a:ext cx="12204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77C0AC9-24F3-4833-8BE1-D18E6B596F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40680" y="845440"/>
                <a:ext cx="157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14:cNvPr>
              <p14:cNvContentPartPr/>
              <p14:nvPr/>
            </p14:nvContentPartPr>
            <p14:xfrm>
              <a:off x="5862000" y="507760"/>
              <a:ext cx="1532880" cy="63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FE196B0-0E2D-45A8-BF1B-9E9DF513A0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44004" y="489760"/>
                <a:ext cx="1568512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14:cNvPr>
              <p14:cNvContentPartPr/>
              <p14:nvPr/>
            </p14:nvContentPartPr>
            <p14:xfrm>
              <a:off x="8007240" y="515320"/>
              <a:ext cx="2916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FF06D2-249F-4F0A-BD72-1404F086F63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9600" y="4976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14:cNvPr>
              <p14:cNvContentPartPr/>
              <p14:nvPr/>
            </p14:nvContentPartPr>
            <p14:xfrm>
              <a:off x="8156280" y="507760"/>
              <a:ext cx="12240" cy="14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1C5064-8B2E-4242-8C0D-3025517486E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138280" y="4897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14:cNvPr>
              <p14:cNvContentPartPr/>
              <p14:nvPr/>
            </p14:nvContentPartPr>
            <p14:xfrm>
              <a:off x="7863240" y="680200"/>
              <a:ext cx="314640" cy="264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C851F2-8D40-49D4-B9A6-7A0ADAE937B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45600" y="662200"/>
                <a:ext cx="350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14:cNvPr>
              <p14:cNvContentPartPr/>
              <p14:nvPr/>
            </p14:nvContentPartPr>
            <p14:xfrm>
              <a:off x="629760" y="1798360"/>
              <a:ext cx="814320" cy="599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5EFDE90-59DB-4E34-A4E0-4CF4032D6B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1760" y="1780360"/>
                <a:ext cx="849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14:cNvPr>
              <p14:cNvContentPartPr/>
              <p14:nvPr/>
            </p14:nvContentPartPr>
            <p14:xfrm>
              <a:off x="5168280" y="1533760"/>
              <a:ext cx="1279080" cy="39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46B959-931D-49B2-862A-AECA8F74E06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50640" y="1516104"/>
                <a:ext cx="1314720" cy="4352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14:cNvPr>
              <p14:cNvContentPartPr/>
              <p14:nvPr/>
            </p14:nvContentPartPr>
            <p14:xfrm>
              <a:off x="1971840" y="1593880"/>
              <a:ext cx="2904840" cy="591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ECF743-E8D3-4C47-A3F0-ADECE7264C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54200" y="1575880"/>
                <a:ext cx="294048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14:cNvPr>
              <p14:cNvContentPartPr/>
              <p14:nvPr/>
            </p14:nvContentPartPr>
            <p14:xfrm>
              <a:off x="6735720" y="1442680"/>
              <a:ext cx="1672560" cy="667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31C5D51-68EC-4C58-8AD1-A1F623E91D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4" y="1425040"/>
                <a:ext cx="1708192" cy="7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14:cNvPr>
              <p14:cNvContentPartPr/>
              <p14:nvPr/>
            </p14:nvContentPartPr>
            <p14:xfrm>
              <a:off x="1970400" y="254968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1EDE00-027F-4CEE-8BFE-C80C4C7B12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52760" y="253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14:cNvPr>
              <p14:cNvContentPartPr/>
              <p14:nvPr/>
            </p14:nvContentPartPr>
            <p14:xfrm>
              <a:off x="1589880" y="2681800"/>
              <a:ext cx="1262520" cy="24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ABA630-ADB6-46FF-A584-D7B649D20C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71885" y="2664134"/>
                <a:ext cx="1298150" cy="280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14:cNvPr>
              <p14:cNvContentPartPr/>
              <p14:nvPr/>
            </p14:nvContentPartPr>
            <p14:xfrm>
              <a:off x="1083000" y="2499280"/>
              <a:ext cx="319320" cy="52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5E1BC2-5941-4629-A39D-252F11C69CD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000" y="2481280"/>
                <a:ext cx="35496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14:cNvPr>
              <p14:cNvContentPartPr/>
              <p14:nvPr/>
            </p14:nvContentPartPr>
            <p14:xfrm>
              <a:off x="3311760" y="2597920"/>
              <a:ext cx="1055880" cy="338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40CC2F-BAAB-4CC8-A308-5B47E98908F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94114" y="2579939"/>
                <a:ext cx="1091532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14:cNvPr>
              <p14:cNvContentPartPr/>
              <p14:nvPr/>
            </p14:nvContentPartPr>
            <p14:xfrm>
              <a:off x="4602000" y="2722480"/>
              <a:ext cx="18612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7DAE4C6-48C2-4C34-8A88-B4DADD3BE4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84360" y="2704840"/>
                <a:ext cx="221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14:cNvPr>
              <p14:cNvContentPartPr/>
              <p14:nvPr/>
            </p14:nvContentPartPr>
            <p14:xfrm>
              <a:off x="4592280" y="2824000"/>
              <a:ext cx="183960" cy="2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BF69E03-05EE-402E-80DB-4B8460E6F05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4280" y="2806360"/>
                <a:ext cx="219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14:cNvPr>
              <p14:cNvContentPartPr/>
              <p14:nvPr/>
            </p14:nvContentPartPr>
            <p14:xfrm>
              <a:off x="4947600" y="2577400"/>
              <a:ext cx="63720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F87BA4-459A-4FF6-B2C7-DA1CBB738C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29960" y="2559738"/>
                <a:ext cx="672840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6789074-1D56-49E8-BC45-1441CEC8DC83}"/>
                  </a:ext>
                </a:extLst>
              </p14:cNvPr>
              <p14:cNvContentPartPr/>
              <p14:nvPr/>
            </p14:nvContentPartPr>
            <p14:xfrm>
              <a:off x="3403200" y="3677560"/>
              <a:ext cx="133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6789074-1D56-49E8-BC45-1441CEC8DC8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85560" y="3659920"/>
                <a:ext cx="169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A24A92-4568-4995-A129-A2F3D658FFC6}"/>
                  </a:ext>
                </a:extLst>
              </p14:cNvPr>
              <p14:cNvContentPartPr/>
              <p14:nvPr/>
            </p14:nvContentPartPr>
            <p14:xfrm>
              <a:off x="3383040" y="3758560"/>
              <a:ext cx="17496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A24A92-4568-4995-A129-A2F3D658FF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65040" y="3740920"/>
                <a:ext cx="210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D3337C-2B06-4BE2-94B2-29B5477CD2B9}"/>
                  </a:ext>
                </a:extLst>
              </p14:cNvPr>
              <p14:cNvContentPartPr/>
              <p14:nvPr/>
            </p14:nvContentPartPr>
            <p14:xfrm>
              <a:off x="2874720" y="3553000"/>
              <a:ext cx="322560" cy="28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D3337C-2B06-4BE2-94B2-29B5477CD2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57080" y="3535360"/>
                <a:ext cx="3582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FF1C71F-8FFC-44B0-8173-52D503F1C135}"/>
                  </a:ext>
                </a:extLst>
              </p14:cNvPr>
              <p14:cNvContentPartPr/>
              <p14:nvPr/>
            </p14:nvContentPartPr>
            <p14:xfrm>
              <a:off x="3708120" y="3773680"/>
              <a:ext cx="547920" cy="19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FF1C71F-8FFC-44B0-8173-52D503F1C13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90480" y="3756040"/>
                <a:ext cx="583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BA59C86-6AF9-4BF3-9768-41E1D83CDEB0}"/>
                  </a:ext>
                </a:extLst>
              </p14:cNvPr>
              <p14:cNvContentPartPr/>
              <p14:nvPr/>
            </p14:nvContentPartPr>
            <p14:xfrm>
              <a:off x="3718200" y="3413320"/>
              <a:ext cx="568080" cy="28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BA59C86-6AF9-4BF3-9768-41E1D83CDEB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00200" y="3395320"/>
                <a:ext cx="60372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FAB76B-9858-4338-A58D-AC58F7ED2CEA}"/>
                  </a:ext>
                </a:extLst>
              </p14:cNvPr>
              <p14:cNvContentPartPr/>
              <p14:nvPr/>
            </p14:nvContentPartPr>
            <p14:xfrm>
              <a:off x="4622520" y="3645880"/>
              <a:ext cx="22284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FAB76B-9858-4338-A58D-AC58F7ED2C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4520" y="362824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DEC6EE-377B-4D83-B315-1675EF3DF473}"/>
                  </a:ext>
                </a:extLst>
              </p14:cNvPr>
              <p14:cNvContentPartPr/>
              <p14:nvPr/>
            </p14:nvContentPartPr>
            <p14:xfrm>
              <a:off x="4612440" y="3730120"/>
              <a:ext cx="22608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DEC6EE-377B-4D83-B315-1675EF3DF4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94800" y="3712120"/>
                <a:ext cx="261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1BFCDC-1ADD-459D-B476-ADD7746C797E}"/>
                  </a:ext>
                </a:extLst>
              </p14:cNvPr>
              <p14:cNvContentPartPr/>
              <p14:nvPr/>
            </p14:nvContentPartPr>
            <p14:xfrm>
              <a:off x="5063880" y="3087520"/>
              <a:ext cx="1864080" cy="904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1BFCDC-1ADD-459D-B476-ADD7746C797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6237" y="3069520"/>
                <a:ext cx="1899727" cy="9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F8BF79B-448A-4423-A0BD-21BBF760EE71}"/>
                  </a:ext>
                </a:extLst>
              </p14:cNvPr>
              <p14:cNvContentPartPr/>
              <p14:nvPr/>
            </p14:nvContentPartPr>
            <p14:xfrm>
              <a:off x="2146800" y="2782960"/>
              <a:ext cx="5240880" cy="1556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F8BF79B-448A-4423-A0BD-21BBF760EE7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9160" y="2746960"/>
                <a:ext cx="5276520" cy="162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122314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480" cy="2000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2" y="164677"/>
                <a:ext cx="2850115" cy="20361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975922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14:cNvPr>
              <p14:cNvContentPartPr/>
              <p14:nvPr/>
            </p14:nvContentPartPr>
            <p14:xfrm>
              <a:off x="568560" y="192760"/>
              <a:ext cx="3881520" cy="71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0560" y="175111"/>
                <a:ext cx="391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14:cNvPr>
              <p14:cNvContentPartPr/>
              <p14:nvPr/>
            </p14:nvContentPartPr>
            <p14:xfrm>
              <a:off x="4866240" y="197440"/>
              <a:ext cx="740880" cy="407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600" y="179440"/>
                <a:ext cx="7765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14:cNvPr>
              <p14:cNvContentPartPr/>
              <p14:nvPr/>
            </p14:nvContentPartPr>
            <p14:xfrm>
              <a:off x="6044520" y="391480"/>
              <a:ext cx="219960" cy="461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26520" y="373480"/>
                <a:ext cx="2556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14:cNvPr>
              <p14:cNvContentPartPr/>
              <p14:nvPr/>
            </p14:nvContentPartPr>
            <p14:xfrm>
              <a:off x="6115800" y="294280"/>
              <a:ext cx="13248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98160" y="276280"/>
                <a:ext cx="16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14:cNvPr>
              <p14:cNvContentPartPr/>
              <p14:nvPr/>
            </p14:nvContentPartPr>
            <p14:xfrm>
              <a:off x="6491640" y="487960"/>
              <a:ext cx="16776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4000" y="469960"/>
                <a:ext cx="203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14:cNvPr>
              <p14:cNvContentPartPr/>
              <p14:nvPr/>
            </p14:nvContentPartPr>
            <p14:xfrm>
              <a:off x="6522600" y="578320"/>
              <a:ext cx="16164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04600" y="56068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14:cNvPr>
              <p14:cNvContentPartPr/>
              <p14:nvPr/>
            </p14:nvContentPartPr>
            <p14:xfrm>
              <a:off x="6867840" y="311920"/>
              <a:ext cx="1119960" cy="45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9840" y="293920"/>
                <a:ext cx="115560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14:cNvPr>
              <p14:cNvContentPartPr/>
              <p14:nvPr/>
            </p14:nvContentPartPr>
            <p14:xfrm>
              <a:off x="8087160" y="578680"/>
              <a:ext cx="61200" cy="10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561040"/>
                <a:ext cx="9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14:cNvPr>
              <p14:cNvContentPartPr/>
              <p14:nvPr/>
            </p14:nvContentPartPr>
            <p14:xfrm>
              <a:off x="274080" y="1045960"/>
              <a:ext cx="1064160" cy="397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6080" y="1028320"/>
                <a:ext cx="10998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14:cNvPr>
              <p14:cNvContentPartPr/>
              <p14:nvPr/>
            </p14:nvContentPartPr>
            <p14:xfrm>
              <a:off x="2590320" y="1423960"/>
              <a:ext cx="194760" cy="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72320" y="1405960"/>
                <a:ext cx="2304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14:cNvPr>
              <p14:cNvContentPartPr/>
              <p14:nvPr/>
            </p14:nvContentPartPr>
            <p14:xfrm>
              <a:off x="2620920" y="1523680"/>
              <a:ext cx="14796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3280" y="1506040"/>
                <a:ext cx="183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14:cNvPr>
              <p14:cNvContentPartPr/>
              <p14:nvPr/>
            </p14:nvContentPartPr>
            <p14:xfrm>
              <a:off x="2112960" y="1207960"/>
              <a:ext cx="319680" cy="51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95320" y="1189960"/>
                <a:ext cx="35532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14:cNvPr>
              <p14:cNvContentPartPr/>
              <p14:nvPr/>
            </p14:nvContentPartPr>
            <p14:xfrm>
              <a:off x="2948160" y="1290040"/>
              <a:ext cx="221400" cy="363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30520" y="1272040"/>
                <a:ext cx="2570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14:cNvPr>
              <p14:cNvContentPartPr/>
              <p14:nvPr/>
            </p14:nvContentPartPr>
            <p14:xfrm>
              <a:off x="3149400" y="1259440"/>
              <a:ext cx="87840" cy="326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60" y="1241800"/>
                <a:ext cx="123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14:cNvPr>
              <p14:cNvContentPartPr/>
              <p14:nvPr/>
            </p14:nvContentPartPr>
            <p14:xfrm>
              <a:off x="3027360" y="1469680"/>
              <a:ext cx="2620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09360" y="1451680"/>
                <a:ext cx="2977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14:cNvPr>
              <p14:cNvContentPartPr/>
              <p14:nvPr/>
            </p14:nvContentPartPr>
            <p14:xfrm>
              <a:off x="3422280" y="1456000"/>
              <a:ext cx="113400" cy="139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04280" y="1438360"/>
                <a:ext cx="1490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14:cNvPr>
              <p14:cNvContentPartPr/>
              <p14:nvPr/>
            </p14:nvContentPartPr>
            <p14:xfrm>
              <a:off x="3668160" y="1450600"/>
              <a:ext cx="174600" cy="12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0520" y="1432600"/>
                <a:ext cx="2102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14:cNvPr>
              <p14:cNvContentPartPr/>
              <p14:nvPr/>
            </p14:nvContentPartPr>
            <p14:xfrm>
              <a:off x="3912240" y="1422160"/>
              <a:ext cx="106200" cy="14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4600" y="1404160"/>
                <a:ext cx="1418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14:cNvPr>
              <p14:cNvContentPartPr/>
              <p14:nvPr/>
            </p14:nvContentPartPr>
            <p14:xfrm>
              <a:off x="4080360" y="1299760"/>
              <a:ext cx="161640" cy="27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62360" y="1282120"/>
                <a:ext cx="197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14:cNvPr>
              <p14:cNvContentPartPr/>
              <p14:nvPr/>
            </p14:nvContentPartPr>
            <p14:xfrm>
              <a:off x="4236600" y="1336120"/>
              <a:ext cx="486720" cy="18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8600" y="1318120"/>
                <a:ext cx="522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14:cNvPr>
              <p14:cNvContentPartPr/>
              <p14:nvPr/>
            </p14:nvContentPartPr>
            <p14:xfrm>
              <a:off x="4825560" y="1228840"/>
              <a:ext cx="35172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07902" y="1211200"/>
                <a:ext cx="387397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14:cNvPr>
              <p14:cNvContentPartPr/>
              <p14:nvPr/>
            </p14:nvContentPartPr>
            <p14:xfrm>
              <a:off x="5971440" y="1303720"/>
              <a:ext cx="14724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53440" y="1285720"/>
                <a:ext cx="1828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14:cNvPr>
              <p14:cNvContentPartPr/>
              <p14:nvPr/>
            </p14:nvContentPartPr>
            <p14:xfrm>
              <a:off x="6247920" y="11881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14:cNvPr>
              <p14:cNvContentPartPr/>
              <p14:nvPr/>
            </p14:nvContentPartPr>
            <p14:xfrm>
              <a:off x="6216240" y="1281040"/>
              <a:ext cx="368280" cy="215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98240" y="1263070"/>
                <a:ext cx="403920" cy="251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14:cNvPr>
              <p14:cNvContentPartPr/>
              <p14:nvPr/>
            </p14:nvContentPartPr>
            <p14:xfrm>
              <a:off x="5364120" y="1218760"/>
              <a:ext cx="501480" cy="311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46133" y="1201120"/>
                <a:ext cx="53709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14:cNvPr>
              <p14:cNvContentPartPr/>
              <p14:nvPr/>
            </p14:nvContentPartPr>
            <p14:xfrm>
              <a:off x="7395960" y="1198600"/>
              <a:ext cx="330480" cy="36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78320" y="1180600"/>
                <a:ext cx="366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14:cNvPr>
              <p14:cNvContentPartPr/>
              <p14:nvPr/>
            </p14:nvContentPartPr>
            <p14:xfrm>
              <a:off x="6690360" y="1157920"/>
              <a:ext cx="597240" cy="322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72360" y="1139940"/>
                <a:ext cx="632880" cy="3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14:cNvPr>
              <p14:cNvContentPartPr/>
              <p14:nvPr/>
            </p14:nvContentPartPr>
            <p14:xfrm>
              <a:off x="703920" y="2142880"/>
              <a:ext cx="40068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6280" y="2124880"/>
                <a:ext cx="43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14:cNvPr>
              <p14:cNvContentPartPr/>
              <p14:nvPr/>
            </p14:nvContentPartPr>
            <p14:xfrm>
              <a:off x="670440" y="2331880"/>
              <a:ext cx="56340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2440" y="2314240"/>
                <a:ext cx="5990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14:cNvPr>
              <p14:cNvContentPartPr/>
              <p14:nvPr/>
            </p14:nvContentPartPr>
            <p14:xfrm>
              <a:off x="1949520" y="1968280"/>
              <a:ext cx="693000" cy="622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31529" y="1950640"/>
                <a:ext cx="728621" cy="65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14:cNvPr>
              <p14:cNvContentPartPr/>
              <p14:nvPr/>
            </p14:nvContentPartPr>
            <p14:xfrm>
              <a:off x="2877960" y="1915720"/>
              <a:ext cx="893520" cy="63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9960" y="1898080"/>
                <a:ext cx="929160" cy="67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14:cNvPr>
              <p14:cNvContentPartPr/>
              <p14:nvPr/>
            </p14:nvContentPartPr>
            <p14:xfrm>
              <a:off x="6281040" y="2072320"/>
              <a:ext cx="363960" cy="45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63040" y="2054334"/>
                <a:ext cx="399600" cy="48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14:cNvPr>
              <p14:cNvContentPartPr/>
              <p14:nvPr/>
            </p14:nvContentPartPr>
            <p14:xfrm>
              <a:off x="5953440" y="2163400"/>
              <a:ext cx="165600" cy="234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5440" y="2145760"/>
                <a:ext cx="2012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14:cNvPr>
              <p14:cNvContentPartPr/>
              <p14:nvPr/>
            </p14:nvContentPartPr>
            <p14:xfrm>
              <a:off x="4752120" y="2102920"/>
              <a:ext cx="990720" cy="29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34480" y="2084920"/>
                <a:ext cx="10263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14:cNvPr>
              <p14:cNvContentPartPr/>
              <p14:nvPr/>
            </p14:nvContentPartPr>
            <p14:xfrm>
              <a:off x="3968040" y="2041720"/>
              <a:ext cx="658800" cy="399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50390" y="2024080"/>
                <a:ext cx="694459" cy="43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483734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3335184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5153899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343860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4681003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880569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661600" y="62908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43960" y="61144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701920" y="69568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4280" y="67804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362520" y="60604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44880" y="58840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413280" y="70216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95280" y="68452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737280" y="44656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19640" y="42892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982720" y="52792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64720" y="51028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346600" y="54844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8629" y="530800"/>
                <a:ext cx="259143" cy="28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2585558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163379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14:cNvPr>
              <p14:cNvContentPartPr/>
              <p14:nvPr/>
            </p14:nvContentPartPr>
            <p14:xfrm>
              <a:off x="6867840" y="1503520"/>
              <a:ext cx="36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49840" y="14855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14:cNvPr>
              <p14:cNvContentPartPr/>
              <p14:nvPr/>
            </p14:nvContentPartPr>
            <p14:xfrm>
              <a:off x="6817080" y="1635640"/>
              <a:ext cx="4320" cy="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99080" y="16176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2186080"/>
              <a:ext cx="2657880" cy="992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229920" y="2168080"/>
                <a:ext cx="2693520" cy="102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508497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14:cNvPr>
              <p14:cNvContentPartPr/>
              <p14:nvPr/>
            </p14:nvContentPartPr>
            <p14:xfrm>
              <a:off x="6867840" y="1503520"/>
              <a:ext cx="36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49840" y="14855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14:cNvPr>
              <p14:cNvContentPartPr/>
              <p14:nvPr/>
            </p14:nvContentPartPr>
            <p14:xfrm>
              <a:off x="6817080" y="1635640"/>
              <a:ext cx="4320" cy="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99080" y="16176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2186080"/>
              <a:ext cx="2657880" cy="992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229920" y="2168080"/>
                <a:ext cx="2693520" cy="102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5732877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14:cNvPr>
              <p14:cNvContentPartPr/>
              <p14:nvPr/>
            </p14:nvContentPartPr>
            <p14:xfrm>
              <a:off x="6867840" y="1503520"/>
              <a:ext cx="36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9AC870-E05A-44E6-9FD2-3A1B7D89CAE6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49840" y="14855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14:cNvPr>
              <p14:cNvContentPartPr/>
              <p14:nvPr/>
            </p14:nvContentPartPr>
            <p14:xfrm>
              <a:off x="6817080" y="1635640"/>
              <a:ext cx="4320" cy="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85E146-0F20-4BA9-ACF7-0A2CE922DA5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99080" y="161764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994099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14:cNvPr>
              <p14:cNvContentPartPr/>
              <p14:nvPr/>
            </p14:nvContentPartPr>
            <p14:xfrm>
              <a:off x="568560" y="192760"/>
              <a:ext cx="3881520" cy="71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0560" y="175111"/>
                <a:ext cx="391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14:cNvPr>
              <p14:cNvContentPartPr/>
              <p14:nvPr/>
            </p14:nvContentPartPr>
            <p14:xfrm>
              <a:off x="4866240" y="197440"/>
              <a:ext cx="740880" cy="407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600" y="179440"/>
                <a:ext cx="7765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14:cNvPr>
              <p14:cNvContentPartPr/>
              <p14:nvPr/>
            </p14:nvContentPartPr>
            <p14:xfrm>
              <a:off x="6044520" y="391480"/>
              <a:ext cx="219960" cy="461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26520" y="373480"/>
                <a:ext cx="2556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14:cNvPr>
              <p14:cNvContentPartPr/>
              <p14:nvPr/>
            </p14:nvContentPartPr>
            <p14:xfrm>
              <a:off x="6115800" y="294280"/>
              <a:ext cx="13248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98160" y="276280"/>
                <a:ext cx="16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14:cNvPr>
              <p14:cNvContentPartPr/>
              <p14:nvPr/>
            </p14:nvContentPartPr>
            <p14:xfrm>
              <a:off x="6491640" y="487960"/>
              <a:ext cx="16776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4000" y="469960"/>
                <a:ext cx="203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14:cNvPr>
              <p14:cNvContentPartPr/>
              <p14:nvPr/>
            </p14:nvContentPartPr>
            <p14:xfrm>
              <a:off x="6522600" y="578320"/>
              <a:ext cx="16164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04600" y="56068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14:cNvPr>
              <p14:cNvContentPartPr/>
              <p14:nvPr/>
            </p14:nvContentPartPr>
            <p14:xfrm>
              <a:off x="6867840" y="311920"/>
              <a:ext cx="1119960" cy="45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9840" y="293920"/>
                <a:ext cx="115560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14:cNvPr>
              <p14:cNvContentPartPr/>
              <p14:nvPr/>
            </p14:nvContentPartPr>
            <p14:xfrm>
              <a:off x="8087160" y="578680"/>
              <a:ext cx="61200" cy="10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561040"/>
                <a:ext cx="9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14:cNvPr>
              <p14:cNvContentPartPr/>
              <p14:nvPr/>
            </p14:nvContentPartPr>
            <p14:xfrm>
              <a:off x="274080" y="1045960"/>
              <a:ext cx="1064160" cy="397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6080" y="1028320"/>
                <a:ext cx="10998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14:cNvPr>
              <p14:cNvContentPartPr/>
              <p14:nvPr/>
            </p14:nvContentPartPr>
            <p14:xfrm>
              <a:off x="2590320" y="1423960"/>
              <a:ext cx="194760" cy="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72320" y="1405960"/>
                <a:ext cx="2304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14:cNvPr>
              <p14:cNvContentPartPr/>
              <p14:nvPr/>
            </p14:nvContentPartPr>
            <p14:xfrm>
              <a:off x="2620920" y="1523680"/>
              <a:ext cx="14796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3280" y="1506040"/>
                <a:ext cx="183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14:cNvPr>
              <p14:cNvContentPartPr/>
              <p14:nvPr/>
            </p14:nvContentPartPr>
            <p14:xfrm>
              <a:off x="2112960" y="1207960"/>
              <a:ext cx="319680" cy="51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95320" y="1189960"/>
                <a:ext cx="35532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14:cNvPr>
              <p14:cNvContentPartPr/>
              <p14:nvPr/>
            </p14:nvContentPartPr>
            <p14:xfrm>
              <a:off x="2948160" y="1290040"/>
              <a:ext cx="221400" cy="363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30520" y="1272040"/>
                <a:ext cx="2570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14:cNvPr>
              <p14:cNvContentPartPr/>
              <p14:nvPr/>
            </p14:nvContentPartPr>
            <p14:xfrm>
              <a:off x="3149400" y="1259440"/>
              <a:ext cx="87840" cy="326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60" y="1241800"/>
                <a:ext cx="123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14:cNvPr>
              <p14:cNvContentPartPr/>
              <p14:nvPr/>
            </p14:nvContentPartPr>
            <p14:xfrm>
              <a:off x="3027360" y="1469680"/>
              <a:ext cx="2620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09360" y="1451680"/>
                <a:ext cx="2977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14:cNvPr>
              <p14:cNvContentPartPr/>
              <p14:nvPr/>
            </p14:nvContentPartPr>
            <p14:xfrm>
              <a:off x="3422280" y="1456000"/>
              <a:ext cx="113400" cy="139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04280" y="1438360"/>
                <a:ext cx="1490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14:cNvPr>
              <p14:cNvContentPartPr/>
              <p14:nvPr/>
            </p14:nvContentPartPr>
            <p14:xfrm>
              <a:off x="3668160" y="1450600"/>
              <a:ext cx="174600" cy="12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0520" y="1432600"/>
                <a:ext cx="2102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14:cNvPr>
              <p14:cNvContentPartPr/>
              <p14:nvPr/>
            </p14:nvContentPartPr>
            <p14:xfrm>
              <a:off x="3912240" y="1422160"/>
              <a:ext cx="106200" cy="14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4600" y="1404160"/>
                <a:ext cx="1418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14:cNvPr>
              <p14:cNvContentPartPr/>
              <p14:nvPr/>
            </p14:nvContentPartPr>
            <p14:xfrm>
              <a:off x="4080360" y="1299760"/>
              <a:ext cx="161640" cy="27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62360" y="1282120"/>
                <a:ext cx="197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14:cNvPr>
              <p14:cNvContentPartPr/>
              <p14:nvPr/>
            </p14:nvContentPartPr>
            <p14:xfrm>
              <a:off x="4236600" y="1336120"/>
              <a:ext cx="486720" cy="18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8600" y="1318120"/>
                <a:ext cx="522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14:cNvPr>
              <p14:cNvContentPartPr/>
              <p14:nvPr/>
            </p14:nvContentPartPr>
            <p14:xfrm>
              <a:off x="4825560" y="1228840"/>
              <a:ext cx="35172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07902" y="1211200"/>
                <a:ext cx="387397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14:cNvPr>
              <p14:cNvContentPartPr/>
              <p14:nvPr/>
            </p14:nvContentPartPr>
            <p14:xfrm>
              <a:off x="5971440" y="1303720"/>
              <a:ext cx="14724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53440" y="1285720"/>
                <a:ext cx="1828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14:cNvPr>
              <p14:cNvContentPartPr/>
              <p14:nvPr/>
            </p14:nvContentPartPr>
            <p14:xfrm>
              <a:off x="6247920" y="11881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14:cNvPr>
              <p14:cNvContentPartPr/>
              <p14:nvPr/>
            </p14:nvContentPartPr>
            <p14:xfrm>
              <a:off x="6216240" y="1281040"/>
              <a:ext cx="368280" cy="215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98240" y="1263070"/>
                <a:ext cx="403920" cy="251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14:cNvPr>
              <p14:cNvContentPartPr/>
              <p14:nvPr/>
            </p14:nvContentPartPr>
            <p14:xfrm>
              <a:off x="5364120" y="1218760"/>
              <a:ext cx="501480" cy="311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46133" y="1201120"/>
                <a:ext cx="53709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14:cNvPr>
              <p14:cNvContentPartPr/>
              <p14:nvPr/>
            </p14:nvContentPartPr>
            <p14:xfrm>
              <a:off x="7395960" y="1198600"/>
              <a:ext cx="330480" cy="36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78320" y="1180600"/>
                <a:ext cx="366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14:cNvPr>
              <p14:cNvContentPartPr/>
              <p14:nvPr/>
            </p14:nvContentPartPr>
            <p14:xfrm>
              <a:off x="6690360" y="1157920"/>
              <a:ext cx="597240" cy="322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72360" y="1139940"/>
                <a:ext cx="632880" cy="3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14:cNvPr>
              <p14:cNvContentPartPr/>
              <p14:nvPr/>
            </p14:nvContentPartPr>
            <p14:xfrm>
              <a:off x="703920" y="2142880"/>
              <a:ext cx="40068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6280" y="2124880"/>
                <a:ext cx="43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14:cNvPr>
              <p14:cNvContentPartPr/>
              <p14:nvPr/>
            </p14:nvContentPartPr>
            <p14:xfrm>
              <a:off x="670440" y="2331880"/>
              <a:ext cx="56340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2440" y="2314240"/>
                <a:ext cx="5990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14:cNvPr>
              <p14:cNvContentPartPr/>
              <p14:nvPr/>
            </p14:nvContentPartPr>
            <p14:xfrm>
              <a:off x="1949520" y="1968280"/>
              <a:ext cx="693000" cy="622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31529" y="1950640"/>
                <a:ext cx="728621" cy="65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14:cNvPr>
              <p14:cNvContentPartPr/>
              <p14:nvPr/>
            </p14:nvContentPartPr>
            <p14:xfrm>
              <a:off x="2877960" y="1915720"/>
              <a:ext cx="893520" cy="63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9960" y="1898080"/>
                <a:ext cx="929160" cy="67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14:cNvPr>
              <p14:cNvContentPartPr/>
              <p14:nvPr/>
            </p14:nvContentPartPr>
            <p14:xfrm>
              <a:off x="6281040" y="2072320"/>
              <a:ext cx="363960" cy="45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63040" y="2054334"/>
                <a:ext cx="399600" cy="48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14:cNvPr>
              <p14:cNvContentPartPr/>
              <p14:nvPr/>
            </p14:nvContentPartPr>
            <p14:xfrm>
              <a:off x="5953440" y="2163400"/>
              <a:ext cx="165600" cy="234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5440" y="2145760"/>
                <a:ext cx="2012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14:cNvPr>
              <p14:cNvContentPartPr/>
              <p14:nvPr/>
            </p14:nvContentPartPr>
            <p14:xfrm>
              <a:off x="4752120" y="2102920"/>
              <a:ext cx="990720" cy="29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34480" y="2084920"/>
                <a:ext cx="10263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14:cNvPr>
              <p14:cNvContentPartPr/>
              <p14:nvPr/>
            </p14:nvContentPartPr>
            <p14:xfrm>
              <a:off x="3968040" y="2041720"/>
              <a:ext cx="658800" cy="399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50390" y="2024080"/>
                <a:ext cx="694459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14:cNvPr>
              <p14:cNvContentPartPr/>
              <p14:nvPr/>
            </p14:nvContentPartPr>
            <p14:xfrm>
              <a:off x="792120" y="3066280"/>
              <a:ext cx="580320" cy="510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120" y="3048628"/>
                <a:ext cx="61596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14:cNvPr>
              <p14:cNvContentPartPr/>
              <p14:nvPr/>
            </p14:nvContentPartPr>
            <p14:xfrm>
              <a:off x="2387280" y="3169960"/>
              <a:ext cx="243720" cy="50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9280" y="3152320"/>
                <a:ext cx="2793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14:cNvPr>
              <p14:cNvContentPartPr/>
              <p14:nvPr/>
            </p14:nvContentPartPr>
            <p14:xfrm>
              <a:off x="2427960" y="3292720"/>
              <a:ext cx="226800" cy="2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09960" y="3274720"/>
                <a:ext cx="262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14:cNvPr>
              <p14:cNvContentPartPr/>
              <p14:nvPr/>
            </p14:nvContentPartPr>
            <p14:xfrm>
              <a:off x="2835480" y="2930560"/>
              <a:ext cx="1029240" cy="59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17834" y="2912920"/>
                <a:ext cx="1064892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14:cNvPr>
              <p14:cNvContentPartPr/>
              <p14:nvPr/>
            </p14:nvContentPartPr>
            <p14:xfrm>
              <a:off x="1909920" y="2945680"/>
              <a:ext cx="298080" cy="651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42" y="2928040"/>
                <a:ext cx="333677" cy="68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14:cNvPr>
              <p14:cNvContentPartPr/>
              <p14:nvPr/>
            </p14:nvContentPartPr>
            <p14:xfrm>
              <a:off x="6360600" y="2905360"/>
              <a:ext cx="334440" cy="41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42600" y="2887720"/>
                <a:ext cx="3700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14:cNvPr>
              <p14:cNvContentPartPr/>
              <p14:nvPr/>
            </p14:nvContentPartPr>
            <p14:xfrm>
              <a:off x="5953440" y="3047560"/>
              <a:ext cx="196560" cy="206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5440" y="3029560"/>
                <a:ext cx="232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14:cNvPr>
              <p14:cNvContentPartPr/>
              <p14:nvPr/>
            </p14:nvContentPartPr>
            <p14:xfrm>
              <a:off x="4002960" y="2966560"/>
              <a:ext cx="1810440" cy="357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4960" y="2948560"/>
                <a:ext cx="1846080" cy="39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0013045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5755271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290983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2605689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3776028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69DB548-D1C6-43A3-953A-18EC55778BB3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69DB548-D1C6-43A3-953A-18EC55778BB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93771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73BA978-0906-4ED7-9C4C-75586F77FE60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73BA978-0906-4ED7-9C4C-75586F77FE6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9654212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A5A3937-CAB6-4280-8719-BB07E8694C24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A5A3937-CAB6-4280-8719-BB07E8694C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684554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A36231-BA4F-423A-9FE1-27C26BF76B00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A36231-BA4F-423A-9FE1-27C26BF76B0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0441470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1098CF7-D366-48B5-AD3E-BDE8C7901B7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1098CF7-D366-48B5-AD3E-BDE8C7901B7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5717123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1098CF7-D366-48B5-AD3E-BDE8C7901B7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1098CF7-D366-48B5-AD3E-BDE8C7901B7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62213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14:cNvPr>
              <p14:cNvContentPartPr/>
              <p14:nvPr/>
            </p14:nvContentPartPr>
            <p14:xfrm>
              <a:off x="568560" y="192760"/>
              <a:ext cx="3881520" cy="71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0560" y="175111"/>
                <a:ext cx="391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14:cNvPr>
              <p14:cNvContentPartPr/>
              <p14:nvPr/>
            </p14:nvContentPartPr>
            <p14:xfrm>
              <a:off x="4866240" y="197440"/>
              <a:ext cx="740880" cy="407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600" y="179440"/>
                <a:ext cx="7765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14:cNvPr>
              <p14:cNvContentPartPr/>
              <p14:nvPr/>
            </p14:nvContentPartPr>
            <p14:xfrm>
              <a:off x="6044520" y="391480"/>
              <a:ext cx="219960" cy="461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26520" y="373480"/>
                <a:ext cx="2556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14:cNvPr>
              <p14:cNvContentPartPr/>
              <p14:nvPr/>
            </p14:nvContentPartPr>
            <p14:xfrm>
              <a:off x="6115800" y="294280"/>
              <a:ext cx="13248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98160" y="276280"/>
                <a:ext cx="16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14:cNvPr>
              <p14:cNvContentPartPr/>
              <p14:nvPr/>
            </p14:nvContentPartPr>
            <p14:xfrm>
              <a:off x="6491640" y="487960"/>
              <a:ext cx="16776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4000" y="469960"/>
                <a:ext cx="203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14:cNvPr>
              <p14:cNvContentPartPr/>
              <p14:nvPr/>
            </p14:nvContentPartPr>
            <p14:xfrm>
              <a:off x="6522600" y="578320"/>
              <a:ext cx="16164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04600" y="56068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14:cNvPr>
              <p14:cNvContentPartPr/>
              <p14:nvPr/>
            </p14:nvContentPartPr>
            <p14:xfrm>
              <a:off x="6867840" y="311920"/>
              <a:ext cx="1119960" cy="45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9840" y="293920"/>
                <a:ext cx="115560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14:cNvPr>
              <p14:cNvContentPartPr/>
              <p14:nvPr/>
            </p14:nvContentPartPr>
            <p14:xfrm>
              <a:off x="8087160" y="578680"/>
              <a:ext cx="61200" cy="10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561040"/>
                <a:ext cx="9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14:cNvPr>
              <p14:cNvContentPartPr/>
              <p14:nvPr/>
            </p14:nvContentPartPr>
            <p14:xfrm>
              <a:off x="274080" y="1045960"/>
              <a:ext cx="1064160" cy="397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6080" y="1028320"/>
                <a:ext cx="10998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14:cNvPr>
              <p14:cNvContentPartPr/>
              <p14:nvPr/>
            </p14:nvContentPartPr>
            <p14:xfrm>
              <a:off x="2590320" y="1423960"/>
              <a:ext cx="194760" cy="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72320" y="1405960"/>
                <a:ext cx="2304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14:cNvPr>
              <p14:cNvContentPartPr/>
              <p14:nvPr/>
            </p14:nvContentPartPr>
            <p14:xfrm>
              <a:off x="2620920" y="1523680"/>
              <a:ext cx="14796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3280" y="1506040"/>
                <a:ext cx="183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14:cNvPr>
              <p14:cNvContentPartPr/>
              <p14:nvPr/>
            </p14:nvContentPartPr>
            <p14:xfrm>
              <a:off x="2112960" y="1207960"/>
              <a:ext cx="319680" cy="51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95320" y="1189960"/>
                <a:ext cx="35532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14:cNvPr>
              <p14:cNvContentPartPr/>
              <p14:nvPr/>
            </p14:nvContentPartPr>
            <p14:xfrm>
              <a:off x="2948160" y="1290040"/>
              <a:ext cx="221400" cy="363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30520" y="1272040"/>
                <a:ext cx="2570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14:cNvPr>
              <p14:cNvContentPartPr/>
              <p14:nvPr/>
            </p14:nvContentPartPr>
            <p14:xfrm>
              <a:off x="3149400" y="1259440"/>
              <a:ext cx="87840" cy="326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60" y="1241800"/>
                <a:ext cx="123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14:cNvPr>
              <p14:cNvContentPartPr/>
              <p14:nvPr/>
            </p14:nvContentPartPr>
            <p14:xfrm>
              <a:off x="3027360" y="1469680"/>
              <a:ext cx="2620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09360" y="1451680"/>
                <a:ext cx="2977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14:cNvPr>
              <p14:cNvContentPartPr/>
              <p14:nvPr/>
            </p14:nvContentPartPr>
            <p14:xfrm>
              <a:off x="3422280" y="1456000"/>
              <a:ext cx="113400" cy="139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04280" y="1438360"/>
                <a:ext cx="1490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14:cNvPr>
              <p14:cNvContentPartPr/>
              <p14:nvPr/>
            </p14:nvContentPartPr>
            <p14:xfrm>
              <a:off x="3668160" y="1450600"/>
              <a:ext cx="174600" cy="12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0520" y="1432600"/>
                <a:ext cx="2102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14:cNvPr>
              <p14:cNvContentPartPr/>
              <p14:nvPr/>
            </p14:nvContentPartPr>
            <p14:xfrm>
              <a:off x="3912240" y="1422160"/>
              <a:ext cx="106200" cy="14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4600" y="1404160"/>
                <a:ext cx="1418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14:cNvPr>
              <p14:cNvContentPartPr/>
              <p14:nvPr/>
            </p14:nvContentPartPr>
            <p14:xfrm>
              <a:off x="4080360" y="1299760"/>
              <a:ext cx="161640" cy="27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62360" y="1282120"/>
                <a:ext cx="197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14:cNvPr>
              <p14:cNvContentPartPr/>
              <p14:nvPr/>
            </p14:nvContentPartPr>
            <p14:xfrm>
              <a:off x="4236600" y="1336120"/>
              <a:ext cx="486720" cy="18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8600" y="1318120"/>
                <a:ext cx="522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14:cNvPr>
              <p14:cNvContentPartPr/>
              <p14:nvPr/>
            </p14:nvContentPartPr>
            <p14:xfrm>
              <a:off x="4825560" y="1228840"/>
              <a:ext cx="35172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07902" y="1211200"/>
                <a:ext cx="387397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14:cNvPr>
              <p14:cNvContentPartPr/>
              <p14:nvPr/>
            </p14:nvContentPartPr>
            <p14:xfrm>
              <a:off x="5971440" y="1303720"/>
              <a:ext cx="14724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53440" y="1285720"/>
                <a:ext cx="1828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14:cNvPr>
              <p14:cNvContentPartPr/>
              <p14:nvPr/>
            </p14:nvContentPartPr>
            <p14:xfrm>
              <a:off x="6247920" y="11881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14:cNvPr>
              <p14:cNvContentPartPr/>
              <p14:nvPr/>
            </p14:nvContentPartPr>
            <p14:xfrm>
              <a:off x="6216240" y="1281040"/>
              <a:ext cx="368280" cy="215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98240" y="1263070"/>
                <a:ext cx="403920" cy="251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14:cNvPr>
              <p14:cNvContentPartPr/>
              <p14:nvPr/>
            </p14:nvContentPartPr>
            <p14:xfrm>
              <a:off x="5364120" y="1218760"/>
              <a:ext cx="501480" cy="311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46133" y="1201120"/>
                <a:ext cx="53709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14:cNvPr>
              <p14:cNvContentPartPr/>
              <p14:nvPr/>
            </p14:nvContentPartPr>
            <p14:xfrm>
              <a:off x="7395960" y="1198600"/>
              <a:ext cx="330480" cy="36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78320" y="1180600"/>
                <a:ext cx="366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14:cNvPr>
              <p14:cNvContentPartPr/>
              <p14:nvPr/>
            </p14:nvContentPartPr>
            <p14:xfrm>
              <a:off x="6690360" y="1157920"/>
              <a:ext cx="597240" cy="322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72360" y="1139940"/>
                <a:ext cx="632880" cy="3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14:cNvPr>
              <p14:cNvContentPartPr/>
              <p14:nvPr/>
            </p14:nvContentPartPr>
            <p14:xfrm>
              <a:off x="703920" y="2142880"/>
              <a:ext cx="40068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6280" y="2124880"/>
                <a:ext cx="43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14:cNvPr>
              <p14:cNvContentPartPr/>
              <p14:nvPr/>
            </p14:nvContentPartPr>
            <p14:xfrm>
              <a:off x="670440" y="2331880"/>
              <a:ext cx="56340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2440" y="2314240"/>
                <a:ext cx="5990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14:cNvPr>
              <p14:cNvContentPartPr/>
              <p14:nvPr/>
            </p14:nvContentPartPr>
            <p14:xfrm>
              <a:off x="1949520" y="1968280"/>
              <a:ext cx="693000" cy="622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31529" y="1950640"/>
                <a:ext cx="728621" cy="65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14:cNvPr>
              <p14:cNvContentPartPr/>
              <p14:nvPr/>
            </p14:nvContentPartPr>
            <p14:xfrm>
              <a:off x="2877960" y="1915720"/>
              <a:ext cx="893520" cy="63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9960" y="1898080"/>
                <a:ext cx="929160" cy="67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14:cNvPr>
              <p14:cNvContentPartPr/>
              <p14:nvPr/>
            </p14:nvContentPartPr>
            <p14:xfrm>
              <a:off x="6281040" y="2072320"/>
              <a:ext cx="363960" cy="45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63040" y="2054334"/>
                <a:ext cx="399600" cy="48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14:cNvPr>
              <p14:cNvContentPartPr/>
              <p14:nvPr/>
            </p14:nvContentPartPr>
            <p14:xfrm>
              <a:off x="5953440" y="2163400"/>
              <a:ext cx="165600" cy="234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5440" y="2145760"/>
                <a:ext cx="2012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14:cNvPr>
              <p14:cNvContentPartPr/>
              <p14:nvPr/>
            </p14:nvContentPartPr>
            <p14:xfrm>
              <a:off x="4752120" y="2102920"/>
              <a:ext cx="990720" cy="29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34480" y="2084920"/>
                <a:ext cx="10263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14:cNvPr>
              <p14:cNvContentPartPr/>
              <p14:nvPr/>
            </p14:nvContentPartPr>
            <p14:xfrm>
              <a:off x="3968040" y="2041720"/>
              <a:ext cx="658800" cy="399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50390" y="2024080"/>
                <a:ext cx="694459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14:cNvPr>
              <p14:cNvContentPartPr/>
              <p14:nvPr/>
            </p14:nvContentPartPr>
            <p14:xfrm>
              <a:off x="792120" y="3066280"/>
              <a:ext cx="580320" cy="510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120" y="3048628"/>
                <a:ext cx="61596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14:cNvPr>
              <p14:cNvContentPartPr/>
              <p14:nvPr/>
            </p14:nvContentPartPr>
            <p14:xfrm>
              <a:off x="2387280" y="3169960"/>
              <a:ext cx="243720" cy="50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9280" y="3152320"/>
                <a:ext cx="2793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14:cNvPr>
              <p14:cNvContentPartPr/>
              <p14:nvPr/>
            </p14:nvContentPartPr>
            <p14:xfrm>
              <a:off x="2427960" y="3292720"/>
              <a:ext cx="226800" cy="2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09960" y="3274720"/>
                <a:ext cx="262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14:cNvPr>
              <p14:cNvContentPartPr/>
              <p14:nvPr/>
            </p14:nvContentPartPr>
            <p14:xfrm>
              <a:off x="2835480" y="2930560"/>
              <a:ext cx="1029240" cy="59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17834" y="2912920"/>
                <a:ext cx="1064892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14:cNvPr>
              <p14:cNvContentPartPr/>
              <p14:nvPr/>
            </p14:nvContentPartPr>
            <p14:xfrm>
              <a:off x="1909920" y="2945680"/>
              <a:ext cx="298080" cy="651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42" y="2928040"/>
                <a:ext cx="333677" cy="68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14:cNvPr>
              <p14:cNvContentPartPr/>
              <p14:nvPr/>
            </p14:nvContentPartPr>
            <p14:xfrm>
              <a:off x="6360600" y="2905360"/>
              <a:ext cx="334440" cy="41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42600" y="2887720"/>
                <a:ext cx="3700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14:cNvPr>
              <p14:cNvContentPartPr/>
              <p14:nvPr/>
            </p14:nvContentPartPr>
            <p14:xfrm>
              <a:off x="5953440" y="3047560"/>
              <a:ext cx="196560" cy="206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5440" y="3029560"/>
                <a:ext cx="232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14:cNvPr>
              <p14:cNvContentPartPr/>
              <p14:nvPr/>
            </p14:nvContentPartPr>
            <p14:xfrm>
              <a:off x="4002960" y="2966560"/>
              <a:ext cx="1810440" cy="357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4960" y="2948560"/>
                <a:ext cx="18460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14:cNvPr>
              <p14:cNvContentPartPr/>
              <p14:nvPr/>
            </p14:nvContentPartPr>
            <p14:xfrm>
              <a:off x="589080" y="3782320"/>
              <a:ext cx="72144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1080" y="3764320"/>
                <a:ext cx="7570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14:cNvPr>
              <p14:cNvContentPartPr/>
              <p14:nvPr/>
            </p14:nvContentPartPr>
            <p14:xfrm>
              <a:off x="1466400" y="4236280"/>
              <a:ext cx="14904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48400" y="4218640"/>
                <a:ext cx="184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14:cNvPr>
              <p14:cNvContentPartPr/>
              <p14:nvPr/>
            </p14:nvContentPartPr>
            <p14:xfrm>
              <a:off x="1879320" y="3823360"/>
              <a:ext cx="388800" cy="880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61337" y="3805360"/>
                <a:ext cx="424407" cy="9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14:cNvPr>
              <p14:cNvContentPartPr/>
              <p14:nvPr/>
            </p14:nvContentPartPr>
            <p14:xfrm>
              <a:off x="3002520" y="3889600"/>
              <a:ext cx="1188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4880" y="3871960"/>
                <a:ext cx="47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14:cNvPr>
              <p14:cNvContentPartPr/>
              <p14:nvPr/>
            </p14:nvContentPartPr>
            <p14:xfrm>
              <a:off x="3122760" y="3870520"/>
              <a:ext cx="16560" cy="2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05120" y="385252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14:cNvPr>
              <p14:cNvContentPartPr/>
              <p14:nvPr/>
            </p14:nvContentPartPr>
            <p14:xfrm>
              <a:off x="3311760" y="4073920"/>
              <a:ext cx="14148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94120" y="405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14:cNvPr>
              <p14:cNvContentPartPr/>
              <p14:nvPr/>
            </p14:nvContentPartPr>
            <p14:xfrm>
              <a:off x="3281160" y="4185520"/>
              <a:ext cx="164520" cy="8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63160" y="4167880"/>
                <a:ext cx="200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14:cNvPr>
              <p14:cNvContentPartPr/>
              <p14:nvPr/>
            </p14:nvContentPartPr>
            <p14:xfrm>
              <a:off x="2907480" y="4043320"/>
              <a:ext cx="232200" cy="264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89480" y="4025320"/>
                <a:ext cx="2678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14:cNvPr>
              <p14:cNvContentPartPr/>
              <p14:nvPr/>
            </p14:nvContentPartPr>
            <p14:xfrm>
              <a:off x="3677520" y="3851080"/>
              <a:ext cx="1148040" cy="385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59520" y="3833423"/>
                <a:ext cx="118368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14:cNvPr>
              <p14:cNvContentPartPr/>
              <p14:nvPr/>
            </p14:nvContentPartPr>
            <p14:xfrm>
              <a:off x="5027160" y="4225840"/>
              <a:ext cx="52920" cy="81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9520" y="4208200"/>
                <a:ext cx="88560" cy="11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9197986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11A9497-0BF0-42C5-A020-FC019106C0AA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11A9497-0BF0-42C5-A020-FC019106C0A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837847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323120"/>
              <a:ext cx="111240" cy="10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29920" y="530512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F29906E-8F05-4D6F-97ED-2368AECB042A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F29906E-8F05-4D6F-97ED-2368AECB042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8924DD5-EB01-45F9-A04E-087349A7E5DE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8924DD5-EB01-45F9-A04E-087349A7E5D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6341AAA-8BE1-4F4E-BCEF-D7DA3EC8AE53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6341AAA-8BE1-4F4E-BCEF-D7DA3EC8AE5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605764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14:cNvPr>
              <p14:cNvContentPartPr/>
              <p14:nvPr/>
            </p14:nvContentPartPr>
            <p14:xfrm>
              <a:off x="6888000" y="5079760"/>
              <a:ext cx="18144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870360" y="5061795"/>
                <a:ext cx="217080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237440"/>
              <a:ext cx="540720" cy="320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29908" y="5219800"/>
                <a:ext cx="5763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14:cNvPr>
              <p14:cNvContentPartPr/>
              <p14:nvPr/>
            </p14:nvContentPartPr>
            <p14:xfrm>
              <a:off x="6943440" y="5323480"/>
              <a:ext cx="107640" cy="198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5500" y="5305808"/>
                <a:ext cx="143161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14:cNvPr>
              <p14:cNvContentPartPr/>
              <p14:nvPr/>
            </p14:nvContentPartPr>
            <p14:xfrm>
              <a:off x="7203000" y="5293240"/>
              <a:ext cx="111600" cy="2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85000" y="5275240"/>
                <a:ext cx="147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1FFE9E8-F49A-4ADD-8B38-319BD542D724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1FFE9E8-F49A-4ADD-8B38-319BD542D72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4281D01-6036-4925-A1EA-8E9498910858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4281D01-6036-4925-A1EA-8E949891085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BC6F511-70AB-4520-909C-1D1ACE4EACFF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BC6F511-70AB-4520-909C-1D1ACE4EACF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8553664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14:cNvPr>
              <p14:cNvContentPartPr/>
              <p14:nvPr/>
            </p14:nvContentPartPr>
            <p14:xfrm>
              <a:off x="6888000" y="5079760"/>
              <a:ext cx="18144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870360" y="5061795"/>
                <a:ext cx="217080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237440"/>
              <a:ext cx="540720" cy="320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29908" y="5219800"/>
                <a:ext cx="5763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14:cNvPr>
              <p14:cNvContentPartPr/>
              <p14:nvPr/>
            </p14:nvContentPartPr>
            <p14:xfrm>
              <a:off x="6943440" y="5323480"/>
              <a:ext cx="107640" cy="198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5500" y="5305808"/>
                <a:ext cx="143161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14:cNvPr>
              <p14:cNvContentPartPr/>
              <p14:nvPr/>
            </p14:nvContentPartPr>
            <p14:xfrm>
              <a:off x="7203000" y="5293240"/>
              <a:ext cx="111600" cy="2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85000" y="5275240"/>
                <a:ext cx="147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14:cNvPr>
              <p14:cNvContentPartPr/>
              <p14:nvPr/>
            </p14:nvContentPartPr>
            <p14:xfrm>
              <a:off x="8241600" y="4998400"/>
              <a:ext cx="424800" cy="507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223960" y="4980400"/>
                <a:ext cx="460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14:cNvPr>
              <p14:cNvContentPartPr/>
              <p14:nvPr/>
            </p14:nvContentPartPr>
            <p14:xfrm>
              <a:off x="876720" y="3393160"/>
              <a:ext cx="4722840" cy="725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58720" y="3357160"/>
                <a:ext cx="4758480" cy="7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14:cNvPr>
              <p14:cNvContentPartPr/>
              <p14:nvPr/>
            </p14:nvContentPartPr>
            <p14:xfrm>
              <a:off x="4652760" y="5607520"/>
              <a:ext cx="294480" cy="41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635120" y="5571520"/>
                <a:ext cx="330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14:cNvPr>
              <p14:cNvContentPartPr/>
              <p14:nvPr/>
            </p14:nvContentPartPr>
            <p14:xfrm>
              <a:off x="6400200" y="5628040"/>
              <a:ext cx="745920" cy="61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82560" y="5592400"/>
                <a:ext cx="78156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14:cNvPr>
              <p14:cNvContentPartPr/>
              <p14:nvPr/>
            </p14:nvContentPartPr>
            <p14:xfrm>
              <a:off x="7568760" y="5557840"/>
              <a:ext cx="292680" cy="3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551120" y="5521840"/>
                <a:ext cx="328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14:cNvPr>
              <p14:cNvContentPartPr/>
              <p14:nvPr/>
            </p14:nvContentPartPr>
            <p14:xfrm>
              <a:off x="4947600" y="5475760"/>
              <a:ext cx="4320" cy="75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29960" y="5458120"/>
                <a:ext cx="399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14:cNvPr>
              <p14:cNvContentPartPr/>
              <p14:nvPr/>
            </p14:nvContentPartPr>
            <p14:xfrm>
              <a:off x="7457160" y="5095240"/>
              <a:ext cx="704880" cy="39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439160" y="5077240"/>
                <a:ext cx="740520" cy="42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9317160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14:cNvPr>
              <p14:cNvContentPartPr/>
              <p14:nvPr/>
            </p14:nvContentPartPr>
            <p14:xfrm>
              <a:off x="6888000" y="5079760"/>
              <a:ext cx="18144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870360" y="5061795"/>
                <a:ext cx="217080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237440"/>
              <a:ext cx="540720" cy="320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29908" y="5219800"/>
                <a:ext cx="5763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14:cNvPr>
              <p14:cNvContentPartPr/>
              <p14:nvPr/>
            </p14:nvContentPartPr>
            <p14:xfrm>
              <a:off x="6943440" y="5323480"/>
              <a:ext cx="107640" cy="198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5500" y="5305808"/>
                <a:ext cx="143161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14:cNvPr>
              <p14:cNvContentPartPr/>
              <p14:nvPr/>
            </p14:nvContentPartPr>
            <p14:xfrm>
              <a:off x="7203000" y="5293240"/>
              <a:ext cx="111600" cy="2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85000" y="5275240"/>
                <a:ext cx="147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14:cNvPr>
              <p14:cNvContentPartPr/>
              <p14:nvPr/>
            </p14:nvContentPartPr>
            <p14:xfrm>
              <a:off x="8241600" y="4998400"/>
              <a:ext cx="424800" cy="507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223960" y="4980400"/>
                <a:ext cx="460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14:cNvPr>
              <p14:cNvContentPartPr/>
              <p14:nvPr/>
            </p14:nvContentPartPr>
            <p14:xfrm>
              <a:off x="876720" y="3393160"/>
              <a:ext cx="4722840" cy="725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58720" y="3357160"/>
                <a:ext cx="4758480" cy="7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14:cNvPr>
              <p14:cNvContentPartPr/>
              <p14:nvPr/>
            </p14:nvContentPartPr>
            <p14:xfrm>
              <a:off x="4652760" y="5607520"/>
              <a:ext cx="294480" cy="41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635120" y="5571520"/>
                <a:ext cx="330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14:cNvPr>
              <p14:cNvContentPartPr/>
              <p14:nvPr/>
            </p14:nvContentPartPr>
            <p14:xfrm>
              <a:off x="6400200" y="5628040"/>
              <a:ext cx="745920" cy="61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82560" y="5592400"/>
                <a:ext cx="78156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14:cNvPr>
              <p14:cNvContentPartPr/>
              <p14:nvPr/>
            </p14:nvContentPartPr>
            <p14:xfrm>
              <a:off x="7568760" y="5557840"/>
              <a:ext cx="292680" cy="3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551120" y="5521840"/>
                <a:ext cx="328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14:cNvPr>
              <p14:cNvContentPartPr/>
              <p14:nvPr/>
            </p14:nvContentPartPr>
            <p14:xfrm>
              <a:off x="4947600" y="5475760"/>
              <a:ext cx="4320" cy="75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29960" y="5458120"/>
                <a:ext cx="399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14:cNvPr>
              <p14:cNvContentPartPr/>
              <p14:nvPr/>
            </p14:nvContentPartPr>
            <p14:xfrm>
              <a:off x="7457160" y="5095240"/>
              <a:ext cx="704880" cy="39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439160" y="5077240"/>
                <a:ext cx="7405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14:cNvPr>
              <p14:cNvContentPartPr/>
              <p14:nvPr/>
            </p14:nvContentPartPr>
            <p14:xfrm>
              <a:off x="751440" y="5861680"/>
              <a:ext cx="255240" cy="280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40" y="5844040"/>
                <a:ext cx="290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14:cNvPr>
              <p14:cNvContentPartPr/>
              <p14:nvPr/>
            </p14:nvContentPartPr>
            <p14:xfrm>
              <a:off x="1431120" y="6014320"/>
              <a:ext cx="124560" cy="18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413120" y="5996320"/>
                <a:ext cx="160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14:cNvPr>
              <p14:cNvContentPartPr/>
              <p14:nvPr/>
            </p14:nvContentPartPr>
            <p14:xfrm>
              <a:off x="1653960" y="5892640"/>
              <a:ext cx="123840" cy="249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636371" y="5874640"/>
                <a:ext cx="159377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14:cNvPr>
              <p14:cNvContentPartPr/>
              <p14:nvPr/>
            </p14:nvContentPartPr>
            <p14:xfrm>
              <a:off x="1980480" y="6166600"/>
              <a:ext cx="192960" cy="143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962480" y="6148916"/>
                <a:ext cx="228600" cy="179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14:cNvPr>
              <p14:cNvContentPartPr/>
              <p14:nvPr/>
            </p14:nvContentPartPr>
            <p14:xfrm>
              <a:off x="1889400" y="5843680"/>
              <a:ext cx="344880" cy="28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871742" y="5826018"/>
                <a:ext cx="380557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14:cNvPr>
              <p14:cNvContentPartPr/>
              <p14:nvPr/>
            </p14:nvContentPartPr>
            <p14:xfrm>
              <a:off x="2387280" y="6095320"/>
              <a:ext cx="14760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369280" y="60773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14:cNvPr>
              <p14:cNvContentPartPr/>
              <p14:nvPr/>
            </p14:nvContentPartPr>
            <p14:xfrm>
              <a:off x="2659440" y="5892640"/>
              <a:ext cx="93960" cy="248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641440" y="5874666"/>
                <a:ext cx="129600" cy="28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14:cNvPr>
              <p14:cNvContentPartPr/>
              <p14:nvPr/>
            </p14:nvContentPartPr>
            <p14:xfrm>
              <a:off x="2865000" y="5884360"/>
              <a:ext cx="432720" cy="2005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2847000" y="5866360"/>
                <a:ext cx="468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14:cNvPr>
              <p14:cNvContentPartPr/>
              <p14:nvPr/>
            </p14:nvContentPartPr>
            <p14:xfrm>
              <a:off x="3423720" y="6105760"/>
              <a:ext cx="138600" cy="4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05720" y="6087760"/>
                <a:ext cx="174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14:cNvPr>
              <p14:cNvContentPartPr/>
              <p14:nvPr/>
            </p14:nvContentPartPr>
            <p14:xfrm>
              <a:off x="3453960" y="6177040"/>
              <a:ext cx="135720" cy="10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435960" y="615904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14:cNvPr>
              <p14:cNvContentPartPr/>
              <p14:nvPr/>
            </p14:nvContentPartPr>
            <p14:xfrm>
              <a:off x="2854560" y="6125560"/>
              <a:ext cx="396000" cy="270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836560" y="6107943"/>
                <a:ext cx="431640" cy="305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14:cNvPr>
              <p14:cNvContentPartPr/>
              <p14:nvPr/>
            </p14:nvContentPartPr>
            <p14:xfrm>
              <a:off x="3718200" y="5984080"/>
              <a:ext cx="496800" cy="31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700200" y="5966080"/>
                <a:ext cx="532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14:cNvPr>
              <p14:cNvContentPartPr/>
              <p14:nvPr/>
            </p14:nvContentPartPr>
            <p14:xfrm>
              <a:off x="4553760" y="5912800"/>
              <a:ext cx="7920" cy="280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535760" y="5895160"/>
                <a:ext cx="435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14:cNvPr>
              <p14:cNvContentPartPr/>
              <p14:nvPr/>
            </p14:nvContentPartPr>
            <p14:xfrm>
              <a:off x="4425240" y="5952040"/>
              <a:ext cx="24840" cy="154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407240" y="5934040"/>
                <a:ext cx="60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14:cNvPr>
              <p14:cNvContentPartPr/>
              <p14:nvPr/>
            </p14:nvContentPartPr>
            <p14:xfrm>
              <a:off x="4358280" y="6031600"/>
              <a:ext cx="291960" cy="2372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340280" y="6013960"/>
                <a:ext cx="327600" cy="27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1804379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14:cNvPr>
              <p14:cNvContentPartPr/>
              <p14:nvPr/>
            </p14:nvContentPartPr>
            <p14:xfrm>
              <a:off x="6888000" y="5079760"/>
              <a:ext cx="18144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870360" y="5061795"/>
                <a:ext cx="217080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237440"/>
              <a:ext cx="540720" cy="320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29908" y="5219800"/>
                <a:ext cx="5763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14:cNvPr>
              <p14:cNvContentPartPr/>
              <p14:nvPr/>
            </p14:nvContentPartPr>
            <p14:xfrm>
              <a:off x="6943440" y="5323480"/>
              <a:ext cx="107640" cy="198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5500" y="5305808"/>
                <a:ext cx="143161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14:cNvPr>
              <p14:cNvContentPartPr/>
              <p14:nvPr/>
            </p14:nvContentPartPr>
            <p14:xfrm>
              <a:off x="7203000" y="5293240"/>
              <a:ext cx="111600" cy="2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85000" y="5275240"/>
                <a:ext cx="147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14:cNvPr>
              <p14:cNvContentPartPr/>
              <p14:nvPr/>
            </p14:nvContentPartPr>
            <p14:xfrm>
              <a:off x="8241600" y="4998400"/>
              <a:ext cx="424800" cy="507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223960" y="4980400"/>
                <a:ext cx="460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14:cNvPr>
              <p14:cNvContentPartPr/>
              <p14:nvPr/>
            </p14:nvContentPartPr>
            <p14:xfrm>
              <a:off x="876720" y="3393160"/>
              <a:ext cx="4722840" cy="725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58720" y="3357160"/>
                <a:ext cx="4758480" cy="7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14:cNvPr>
              <p14:cNvContentPartPr/>
              <p14:nvPr/>
            </p14:nvContentPartPr>
            <p14:xfrm>
              <a:off x="4652760" y="5607520"/>
              <a:ext cx="294480" cy="41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635120" y="5571520"/>
                <a:ext cx="330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14:cNvPr>
              <p14:cNvContentPartPr/>
              <p14:nvPr/>
            </p14:nvContentPartPr>
            <p14:xfrm>
              <a:off x="6400200" y="5628040"/>
              <a:ext cx="745920" cy="61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82560" y="5592400"/>
                <a:ext cx="78156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14:cNvPr>
              <p14:cNvContentPartPr/>
              <p14:nvPr/>
            </p14:nvContentPartPr>
            <p14:xfrm>
              <a:off x="7568760" y="5557840"/>
              <a:ext cx="292680" cy="3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551120" y="5521840"/>
                <a:ext cx="328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14:cNvPr>
              <p14:cNvContentPartPr/>
              <p14:nvPr/>
            </p14:nvContentPartPr>
            <p14:xfrm>
              <a:off x="4947600" y="5475760"/>
              <a:ext cx="4320" cy="75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29960" y="5458120"/>
                <a:ext cx="399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14:cNvPr>
              <p14:cNvContentPartPr/>
              <p14:nvPr/>
            </p14:nvContentPartPr>
            <p14:xfrm>
              <a:off x="7457160" y="5095240"/>
              <a:ext cx="704880" cy="39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439160" y="5077240"/>
                <a:ext cx="7405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14:cNvPr>
              <p14:cNvContentPartPr/>
              <p14:nvPr/>
            </p14:nvContentPartPr>
            <p14:xfrm>
              <a:off x="751440" y="5861680"/>
              <a:ext cx="255240" cy="280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40" y="5844040"/>
                <a:ext cx="290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14:cNvPr>
              <p14:cNvContentPartPr/>
              <p14:nvPr/>
            </p14:nvContentPartPr>
            <p14:xfrm>
              <a:off x="1431120" y="6014320"/>
              <a:ext cx="124560" cy="18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413120" y="5996320"/>
                <a:ext cx="160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14:cNvPr>
              <p14:cNvContentPartPr/>
              <p14:nvPr/>
            </p14:nvContentPartPr>
            <p14:xfrm>
              <a:off x="1653960" y="5892640"/>
              <a:ext cx="123840" cy="249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636371" y="5874640"/>
                <a:ext cx="159377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14:cNvPr>
              <p14:cNvContentPartPr/>
              <p14:nvPr/>
            </p14:nvContentPartPr>
            <p14:xfrm>
              <a:off x="1980480" y="6166600"/>
              <a:ext cx="192960" cy="143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962480" y="6148916"/>
                <a:ext cx="228600" cy="179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14:cNvPr>
              <p14:cNvContentPartPr/>
              <p14:nvPr/>
            </p14:nvContentPartPr>
            <p14:xfrm>
              <a:off x="1889400" y="5843680"/>
              <a:ext cx="344880" cy="28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871742" y="5826018"/>
                <a:ext cx="380557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14:cNvPr>
              <p14:cNvContentPartPr/>
              <p14:nvPr/>
            </p14:nvContentPartPr>
            <p14:xfrm>
              <a:off x="2387280" y="6095320"/>
              <a:ext cx="14760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369280" y="60773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14:cNvPr>
              <p14:cNvContentPartPr/>
              <p14:nvPr/>
            </p14:nvContentPartPr>
            <p14:xfrm>
              <a:off x="2659440" y="5892640"/>
              <a:ext cx="93960" cy="248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641440" y="5874666"/>
                <a:ext cx="129600" cy="28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14:cNvPr>
              <p14:cNvContentPartPr/>
              <p14:nvPr/>
            </p14:nvContentPartPr>
            <p14:xfrm>
              <a:off x="2865000" y="5884360"/>
              <a:ext cx="432720" cy="2005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2847000" y="5866360"/>
                <a:ext cx="468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14:cNvPr>
              <p14:cNvContentPartPr/>
              <p14:nvPr/>
            </p14:nvContentPartPr>
            <p14:xfrm>
              <a:off x="3423720" y="6105760"/>
              <a:ext cx="138600" cy="4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05720" y="6087760"/>
                <a:ext cx="174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14:cNvPr>
              <p14:cNvContentPartPr/>
              <p14:nvPr/>
            </p14:nvContentPartPr>
            <p14:xfrm>
              <a:off x="3453960" y="6177040"/>
              <a:ext cx="135720" cy="10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435960" y="615904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14:cNvPr>
              <p14:cNvContentPartPr/>
              <p14:nvPr/>
            </p14:nvContentPartPr>
            <p14:xfrm>
              <a:off x="2854560" y="6125560"/>
              <a:ext cx="396000" cy="270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836560" y="6107943"/>
                <a:ext cx="431640" cy="305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14:cNvPr>
              <p14:cNvContentPartPr/>
              <p14:nvPr/>
            </p14:nvContentPartPr>
            <p14:xfrm>
              <a:off x="3718200" y="5984080"/>
              <a:ext cx="496800" cy="31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700200" y="5966080"/>
                <a:ext cx="532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14:cNvPr>
              <p14:cNvContentPartPr/>
              <p14:nvPr/>
            </p14:nvContentPartPr>
            <p14:xfrm>
              <a:off x="4553760" y="5912800"/>
              <a:ext cx="7920" cy="280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535760" y="5895160"/>
                <a:ext cx="435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14:cNvPr>
              <p14:cNvContentPartPr/>
              <p14:nvPr/>
            </p14:nvContentPartPr>
            <p14:xfrm>
              <a:off x="4425240" y="5952040"/>
              <a:ext cx="24840" cy="154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407240" y="5934040"/>
                <a:ext cx="60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14:cNvPr>
              <p14:cNvContentPartPr/>
              <p14:nvPr/>
            </p14:nvContentPartPr>
            <p14:xfrm>
              <a:off x="4358280" y="6031600"/>
              <a:ext cx="291960" cy="2372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340280" y="6013960"/>
                <a:ext cx="3276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4D92239-6240-45DE-9527-A99B548F551C}"/>
                  </a:ext>
                </a:extLst>
              </p14:cNvPr>
              <p14:cNvContentPartPr/>
              <p14:nvPr/>
            </p14:nvContentPartPr>
            <p14:xfrm>
              <a:off x="4927440" y="6055000"/>
              <a:ext cx="24732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4D92239-6240-45DE-9527-A99B548F551C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909466" y="6037360"/>
                <a:ext cx="282908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1C8384A-B484-4EF7-BCCA-C0024C246FFA}"/>
                  </a:ext>
                </a:extLst>
              </p14:cNvPr>
              <p14:cNvContentPartPr/>
              <p14:nvPr/>
            </p14:nvContentPartPr>
            <p14:xfrm>
              <a:off x="5547000" y="5954560"/>
              <a:ext cx="1180080" cy="59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1C8384A-B484-4EF7-BCCA-C0024C246FF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29360" y="5936909"/>
                <a:ext cx="1215720" cy="629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72892B9-C67E-4CA5-B199-323E2EC60F5F}"/>
                  </a:ext>
                </a:extLst>
              </p14:cNvPr>
              <p14:cNvContentPartPr/>
              <p14:nvPr/>
            </p14:nvContentPartPr>
            <p14:xfrm>
              <a:off x="6837240" y="6014320"/>
              <a:ext cx="489960" cy="362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72892B9-C67E-4CA5-B199-323E2EC60F5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19600" y="5996320"/>
                <a:ext cx="5256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1A48755-F94D-49C6-89AA-E007BD2ED57A}"/>
                  </a:ext>
                </a:extLst>
              </p14:cNvPr>
              <p14:cNvContentPartPr/>
              <p14:nvPr/>
            </p14:nvContentPartPr>
            <p14:xfrm>
              <a:off x="8286240" y="5861680"/>
              <a:ext cx="24480" cy="25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1A48755-F94D-49C6-89AA-E007BD2ED57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8268240" y="5844040"/>
                <a:ext cx="601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53237680-ADAE-4637-9201-39C485FE8681}"/>
                  </a:ext>
                </a:extLst>
              </p14:cNvPr>
              <p14:cNvContentPartPr/>
              <p14:nvPr/>
            </p14:nvContentPartPr>
            <p14:xfrm>
              <a:off x="8434200" y="5851960"/>
              <a:ext cx="8640" cy="19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53237680-ADAE-4637-9201-39C485FE8681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416200" y="5833960"/>
                <a:ext cx="4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F2D35C6-2FB1-456D-938D-60DC2E18B963}"/>
                  </a:ext>
                </a:extLst>
              </p14:cNvPr>
              <p14:cNvContentPartPr/>
              <p14:nvPr/>
            </p14:nvContentPartPr>
            <p14:xfrm>
              <a:off x="7467240" y="6003520"/>
              <a:ext cx="1005120" cy="3578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F2D35C6-2FB1-456D-938D-60DC2E18B963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7449240" y="5985520"/>
                <a:ext cx="1040760" cy="39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2446548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14:cNvPr>
              <p14:cNvContentPartPr/>
              <p14:nvPr/>
            </p14:nvContentPartPr>
            <p14:xfrm>
              <a:off x="406200" y="182320"/>
              <a:ext cx="2814840" cy="200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E0D070B-74F5-4423-B9B7-257732E815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8200" y="164680"/>
                <a:ext cx="2850480" cy="20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14:cNvPr>
              <p14:cNvContentPartPr/>
              <p14:nvPr/>
            </p14:nvContentPartPr>
            <p14:xfrm>
              <a:off x="1279560" y="985120"/>
              <a:ext cx="1137240" cy="118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A1CAC8A-78F4-42E4-8F07-5BFF5302C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1920" y="967120"/>
                <a:ext cx="1172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14:cNvPr>
              <p14:cNvContentPartPr/>
              <p14:nvPr/>
            </p14:nvContentPartPr>
            <p14:xfrm>
              <a:off x="1717320" y="1241440"/>
              <a:ext cx="242640" cy="22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8640CCC-01BE-4E50-9CAE-DF43B763B8E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99320" y="1223440"/>
                <a:ext cx="278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14:cNvPr>
              <p14:cNvContentPartPr/>
              <p14:nvPr/>
            </p14:nvContentPartPr>
            <p14:xfrm>
              <a:off x="517800" y="2245120"/>
              <a:ext cx="1577880" cy="59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435D91-684F-4495-95B4-B13B090830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160" y="2227131"/>
                <a:ext cx="1613520" cy="63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14:cNvPr>
              <p14:cNvContentPartPr/>
              <p14:nvPr/>
            </p14:nvContentPartPr>
            <p14:xfrm>
              <a:off x="2092800" y="2214520"/>
              <a:ext cx="874080" cy="515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2E436D9-EBD6-4E6E-905A-D8589FA39B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74800" y="2196868"/>
                <a:ext cx="909720" cy="551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14:cNvPr>
              <p14:cNvContentPartPr/>
              <p14:nvPr/>
            </p14:nvContentPartPr>
            <p14:xfrm>
              <a:off x="1132320" y="2488120"/>
              <a:ext cx="1965240" cy="104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92A3DF-3026-4FE3-BA0C-145DEB1BE9D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14677" y="2470120"/>
                <a:ext cx="2000887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14:cNvPr>
              <p14:cNvContentPartPr/>
              <p14:nvPr/>
            </p14:nvContentPartPr>
            <p14:xfrm>
              <a:off x="187320" y="1157920"/>
              <a:ext cx="243720" cy="28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FBAB59-66EC-4644-9999-A46D6E8DF3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680" y="1139920"/>
                <a:ext cx="2793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14:cNvPr>
              <p14:cNvContentPartPr/>
              <p14:nvPr/>
            </p14:nvContentPartPr>
            <p14:xfrm>
              <a:off x="2997120" y="1028680"/>
              <a:ext cx="241920" cy="26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3430025-DA2D-4227-9F3A-AE27BB03CC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9120" y="1011040"/>
                <a:ext cx="277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14:cNvPr>
              <p14:cNvContentPartPr/>
              <p14:nvPr/>
            </p14:nvContentPartPr>
            <p14:xfrm>
              <a:off x="1056360" y="1635640"/>
              <a:ext cx="8640" cy="10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937A41-5110-416D-9249-3B0F6CF2349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8360" y="1617640"/>
                <a:ext cx="442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14:cNvPr>
              <p14:cNvContentPartPr/>
              <p14:nvPr/>
            </p14:nvContentPartPr>
            <p14:xfrm>
              <a:off x="863040" y="1503520"/>
              <a:ext cx="122400" cy="234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54AF8F3-84B3-46F5-A28B-3B9658089D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5400" y="1485520"/>
                <a:ext cx="1580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14:cNvPr>
              <p14:cNvContentPartPr/>
              <p14:nvPr/>
            </p14:nvContentPartPr>
            <p14:xfrm>
              <a:off x="2986680" y="1472560"/>
              <a:ext cx="280440" cy="210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9CCF831-E767-465D-8A6F-500E86AACFA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68680" y="1454920"/>
                <a:ext cx="3160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14:cNvPr>
              <p14:cNvContentPartPr/>
              <p14:nvPr/>
            </p14:nvContentPartPr>
            <p14:xfrm>
              <a:off x="2524800" y="214320"/>
              <a:ext cx="174600" cy="2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EE4CF4F-0F38-40B8-A668-556E25BCD1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7160" y="196680"/>
                <a:ext cx="210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14:cNvPr>
              <p14:cNvContentPartPr/>
              <p14:nvPr/>
            </p14:nvContentPartPr>
            <p14:xfrm>
              <a:off x="2565120" y="280920"/>
              <a:ext cx="160920" cy="3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3A5ECA-D88C-40E9-9158-61CF63BDCC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47480" y="263280"/>
                <a:ext cx="1965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14:cNvPr>
              <p14:cNvContentPartPr/>
              <p14:nvPr/>
            </p14:nvContentPartPr>
            <p14:xfrm>
              <a:off x="3225720" y="191280"/>
              <a:ext cx="20268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6DDEB36-0BF1-4CCC-9D9E-E2626BD2C4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08080" y="173640"/>
                <a:ext cx="238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14:cNvPr>
              <p14:cNvContentPartPr/>
              <p14:nvPr/>
            </p14:nvContentPartPr>
            <p14:xfrm>
              <a:off x="3276480" y="287400"/>
              <a:ext cx="21636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B32AF76-8B5F-45FB-A921-EA974BB0985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58480" y="269760"/>
                <a:ext cx="252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14:cNvPr>
              <p14:cNvContentPartPr/>
              <p14:nvPr/>
            </p14:nvContentPartPr>
            <p14:xfrm>
              <a:off x="3600480" y="31800"/>
              <a:ext cx="173520" cy="248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DE0FD-82EF-408A-A5EA-D621E9C2F6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2840" y="14160"/>
                <a:ext cx="2091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14:cNvPr>
              <p14:cNvContentPartPr/>
              <p14:nvPr/>
            </p14:nvContentPartPr>
            <p14:xfrm>
              <a:off x="2845920" y="113160"/>
              <a:ext cx="294120" cy="228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0E638AC-CCE0-44A0-919F-5E7FD06510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27920" y="95520"/>
                <a:ext cx="329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14:cNvPr>
              <p14:cNvContentPartPr/>
              <p14:nvPr/>
            </p14:nvContentPartPr>
            <p14:xfrm>
              <a:off x="2209800" y="133680"/>
              <a:ext cx="223560" cy="247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7F080E-D9D2-49B3-A56B-3820D923C7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1829" y="116040"/>
                <a:ext cx="259143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14:cNvPr>
              <p14:cNvContentPartPr/>
              <p14:nvPr/>
            </p14:nvContentPartPr>
            <p14:xfrm>
              <a:off x="4784880" y="245680"/>
              <a:ext cx="953280" cy="431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49CC41-D7F5-43AA-A9F0-4C248ABBCCF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6887" y="228040"/>
                <a:ext cx="988907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14:cNvPr>
              <p14:cNvContentPartPr/>
              <p14:nvPr/>
            </p14:nvContentPartPr>
            <p14:xfrm>
              <a:off x="8586480" y="455560"/>
              <a:ext cx="275760" cy="101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FEDE299-4E55-4B0E-A82C-9B0D93417FB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68480" y="437920"/>
                <a:ext cx="311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14:cNvPr>
              <p14:cNvContentPartPr/>
              <p14:nvPr/>
            </p14:nvContentPartPr>
            <p14:xfrm>
              <a:off x="4307520" y="761560"/>
              <a:ext cx="154368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D0C5C0-BDFA-42BA-94F0-601C0936FE3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9876" y="743904"/>
                <a:ext cx="1579328" cy="432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14:cNvPr>
              <p14:cNvContentPartPr/>
              <p14:nvPr/>
            </p14:nvContentPartPr>
            <p14:xfrm>
              <a:off x="6061800" y="241360"/>
              <a:ext cx="2278800" cy="874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1A9D0-B62D-4AC1-8140-D69E887DB56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4157" y="223360"/>
                <a:ext cx="2314446" cy="91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14:cNvPr>
              <p14:cNvContentPartPr/>
              <p14:nvPr/>
            </p14:nvContentPartPr>
            <p14:xfrm>
              <a:off x="8565600" y="751480"/>
              <a:ext cx="161640" cy="49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1B2807-E1BF-4D4B-B023-4056F6AF8D7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47960" y="733840"/>
                <a:ext cx="19728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14:cNvPr>
              <p14:cNvContentPartPr/>
              <p14:nvPr/>
            </p14:nvContentPartPr>
            <p14:xfrm>
              <a:off x="4519920" y="1278880"/>
              <a:ext cx="1026360" cy="55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7290E9C-6836-4B70-9FB4-733394251FF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1920" y="1261240"/>
                <a:ext cx="10620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14:cNvPr>
              <p14:cNvContentPartPr/>
              <p14:nvPr/>
            </p14:nvContentPartPr>
            <p14:xfrm>
              <a:off x="5841480" y="1441240"/>
              <a:ext cx="848520" cy="235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0005AD4-9880-44DD-96A4-606788339B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3840" y="1423600"/>
                <a:ext cx="8841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14:cNvPr>
              <p14:cNvContentPartPr/>
              <p14:nvPr/>
            </p14:nvContentPartPr>
            <p14:xfrm>
              <a:off x="1208640" y="986560"/>
              <a:ext cx="243000" cy="8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A0D1BA6-D154-4C70-9730-4A3FB5A23AC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000" y="968920"/>
                <a:ext cx="278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14:cNvPr>
              <p14:cNvContentPartPr/>
              <p14:nvPr/>
            </p14:nvContentPartPr>
            <p14:xfrm>
              <a:off x="1635240" y="889000"/>
              <a:ext cx="152280" cy="4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2E280BE-CEC6-4E6E-BC7D-EB98D4CC4D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7600" y="871000"/>
                <a:ext cx="1879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14:cNvPr>
              <p14:cNvContentPartPr/>
              <p14:nvPr/>
            </p14:nvContentPartPr>
            <p14:xfrm>
              <a:off x="1980840" y="772000"/>
              <a:ext cx="174240" cy="51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ED940E-0767-413C-932D-F792B493A7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63200" y="754000"/>
                <a:ext cx="2098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14:cNvPr>
              <p14:cNvContentPartPr/>
              <p14:nvPr/>
            </p14:nvContentPartPr>
            <p14:xfrm>
              <a:off x="2387280" y="621520"/>
              <a:ext cx="153720" cy="59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40645DC-8F55-4202-A96E-9D98ED9883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9280" y="603520"/>
                <a:ext cx="189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14:cNvPr>
              <p14:cNvContentPartPr/>
              <p14:nvPr/>
            </p14:nvContentPartPr>
            <p14:xfrm>
              <a:off x="3423720" y="300400"/>
              <a:ext cx="12240" cy="4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C3F4580-1DC2-424C-9CD4-E3378AB5B8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5720" y="282760"/>
                <a:ext cx="47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14:cNvPr>
              <p14:cNvContentPartPr/>
              <p14:nvPr/>
            </p14:nvContentPartPr>
            <p14:xfrm>
              <a:off x="925680" y="1127680"/>
              <a:ext cx="120960" cy="6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D1874B8-F531-47C4-AFC5-688A0E190F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040" y="1109680"/>
                <a:ext cx="1566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14:cNvPr>
              <p14:cNvContentPartPr/>
              <p14:nvPr/>
            </p14:nvContentPartPr>
            <p14:xfrm>
              <a:off x="721920" y="1218760"/>
              <a:ext cx="120960" cy="54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CEF978D-81A5-4BBD-BF37-39B8B46AFEC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4280" y="1201120"/>
                <a:ext cx="1566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14:cNvPr>
              <p14:cNvContentPartPr/>
              <p14:nvPr/>
            </p14:nvContentPartPr>
            <p14:xfrm>
              <a:off x="634440" y="1299760"/>
              <a:ext cx="66600" cy="30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60174-28A0-4020-A802-D810B13D407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6800" y="1282120"/>
                <a:ext cx="1022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14:cNvPr>
              <p14:cNvContentPartPr/>
              <p14:nvPr/>
            </p14:nvContentPartPr>
            <p14:xfrm>
              <a:off x="527880" y="1360960"/>
              <a:ext cx="360" cy="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05B9D85-358E-40F0-BEA1-4D501A9918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9880" y="134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14:cNvPr>
              <p14:cNvContentPartPr/>
              <p14:nvPr/>
            </p14:nvContentPartPr>
            <p14:xfrm>
              <a:off x="446880" y="140164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93045-A7AF-40F7-AD93-2E660A55AC9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88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14:cNvPr>
              <p14:cNvContentPartPr/>
              <p14:nvPr/>
            </p14:nvContentPartPr>
            <p14:xfrm>
              <a:off x="2935920" y="1015360"/>
              <a:ext cx="9036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6777F96-BBAD-4728-943C-D45E50AB0C0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17920" y="9973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14:cNvPr>
              <p14:cNvContentPartPr/>
              <p14:nvPr/>
            </p14:nvContentPartPr>
            <p14:xfrm>
              <a:off x="3220320" y="1015720"/>
              <a:ext cx="56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65B7550-CBF3-4513-8A1D-D7C2FA8F995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202680" y="998080"/>
                <a:ext cx="9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14:cNvPr>
              <p14:cNvContentPartPr/>
              <p14:nvPr/>
            </p14:nvContentPartPr>
            <p14:xfrm>
              <a:off x="3423720" y="1000960"/>
              <a:ext cx="163440" cy="2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5BF0958-FD81-4CFE-B8D0-47CE5FEB677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05720" y="982960"/>
                <a:ext cx="1990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14:cNvPr>
              <p14:cNvContentPartPr/>
              <p14:nvPr/>
            </p14:nvContentPartPr>
            <p14:xfrm>
              <a:off x="2712360" y="346480"/>
              <a:ext cx="813600" cy="5781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4ACC15-1DE8-4F93-B954-3C2A0994DB7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94720" y="328840"/>
                <a:ext cx="84924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14:cNvPr>
              <p14:cNvContentPartPr/>
              <p14:nvPr/>
            </p14:nvContentPartPr>
            <p14:xfrm>
              <a:off x="4449720" y="1726720"/>
              <a:ext cx="2203560" cy="12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1E98B4-84CC-4802-8DDA-6630132432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431720" y="1709080"/>
                <a:ext cx="22392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14:cNvPr>
              <p14:cNvContentPartPr/>
              <p14:nvPr/>
            </p14:nvContentPartPr>
            <p14:xfrm>
              <a:off x="3848160" y="2141800"/>
              <a:ext cx="28692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F91520-F354-4F8F-AC40-5FC6745EB9A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830520" y="2124160"/>
                <a:ext cx="3225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14:cNvPr>
              <p14:cNvContentPartPr/>
              <p14:nvPr/>
            </p14:nvContentPartPr>
            <p14:xfrm>
              <a:off x="4174680" y="2301640"/>
              <a:ext cx="259200" cy="36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DF4746B-15AE-4238-B79E-BAF72E1B71B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680" y="2284000"/>
                <a:ext cx="294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14:cNvPr>
              <p14:cNvContentPartPr/>
              <p14:nvPr/>
            </p14:nvContentPartPr>
            <p14:xfrm>
              <a:off x="4511640" y="2336200"/>
              <a:ext cx="121320" cy="10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F82922-05E4-4C66-9EB6-577F3971DF6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4000" y="2318560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14:cNvPr>
              <p14:cNvContentPartPr/>
              <p14:nvPr/>
            </p14:nvContentPartPr>
            <p14:xfrm>
              <a:off x="4730160" y="2376880"/>
              <a:ext cx="4320" cy="2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284173-940E-4837-B7FE-470430C175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12520" y="235924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14:cNvPr>
              <p14:cNvContentPartPr/>
              <p14:nvPr/>
            </p14:nvContentPartPr>
            <p14:xfrm>
              <a:off x="4703880" y="2214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2C2D8C-9D3B-4A53-8E2D-781F4CDBF1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85880" y="2196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14:cNvPr>
              <p14:cNvContentPartPr/>
              <p14:nvPr/>
            </p14:nvContentPartPr>
            <p14:xfrm>
              <a:off x="4865880" y="2062240"/>
              <a:ext cx="22680" cy="376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614566-8BF2-4BE2-963C-9122C340BE5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48240" y="2044240"/>
                <a:ext cx="583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14:cNvPr>
              <p14:cNvContentPartPr/>
              <p14:nvPr/>
            </p14:nvContentPartPr>
            <p14:xfrm>
              <a:off x="4953360" y="2346640"/>
              <a:ext cx="15120" cy="43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E5328D-B58B-445A-86EE-8E5079B7A5C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35360" y="2329000"/>
                <a:ext cx="507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14:cNvPr>
              <p14:cNvContentPartPr/>
              <p14:nvPr/>
            </p14:nvContentPartPr>
            <p14:xfrm>
              <a:off x="5008440" y="21536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453FD7-7B0F-42FB-8342-52ABE3C2FB3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990440" y="213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14:cNvPr>
              <p14:cNvContentPartPr/>
              <p14:nvPr/>
            </p14:nvContentPartPr>
            <p14:xfrm>
              <a:off x="5142000" y="2082400"/>
              <a:ext cx="878400" cy="358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E61B9C-4FC2-44A5-885C-A042A05852A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24353" y="2064760"/>
                <a:ext cx="91405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14:cNvPr>
              <p14:cNvContentPartPr/>
              <p14:nvPr/>
            </p14:nvContentPartPr>
            <p14:xfrm>
              <a:off x="6247560" y="1972240"/>
              <a:ext cx="2657880" cy="1206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C8933E-8185-48FA-B50B-2E075EC67F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29920" y="1954245"/>
                <a:ext cx="2693520" cy="1241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14:cNvPr>
              <p14:cNvContentPartPr/>
              <p14:nvPr/>
            </p14:nvContentPartPr>
            <p14:xfrm>
              <a:off x="6400200" y="1503520"/>
              <a:ext cx="1301400" cy="549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EE7C5-2D71-4855-9223-7D9758EB7A5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382555" y="1485520"/>
                <a:ext cx="133705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14:cNvPr>
              <p14:cNvContentPartPr/>
              <p14:nvPr/>
            </p14:nvContentPartPr>
            <p14:xfrm>
              <a:off x="6857760" y="3188320"/>
              <a:ext cx="1839240" cy="765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A0FD033-27A3-43FC-88FB-872B66BA8E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9760" y="3170672"/>
                <a:ext cx="1874880" cy="80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14:cNvPr>
              <p14:cNvContentPartPr/>
              <p14:nvPr/>
            </p14:nvContentPartPr>
            <p14:xfrm>
              <a:off x="3850320" y="2551840"/>
              <a:ext cx="2201040" cy="10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4DD7A9-2E7D-4A14-BBAB-0BF41E24E2C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32320" y="2534200"/>
                <a:ext cx="22366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14:cNvPr>
              <p14:cNvContentPartPr/>
              <p14:nvPr/>
            </p14:nvContentPartPr>
            <p14:xfrm>
              <a:off x="1129440" y="1229200"/>
              <a:ext cx="198360" cy="18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7F79EBE-68C3-418A-87DE-84C3334F1F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11440" y="1211200"/>
                <a:ext cx="234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14:cNvPr>
              <p14:cNvContentPartPr/>
              <p14:nvPr/>
            </p14:nvContentPartPr>
            <p14:xfrm>
              <a:off x="3578880" y="2834440"/>
              <a:ext cx="1911960" cy="448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E49ADE2-1498-4CE7-A0A7-5A8F4A89409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61237" y="2816440"/>
                <a:ext cx="194760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14:cNvPr>
              <p14:cNvContentPartPr/>
              <p14:nvPr/>
            </p14:nvContentPartPr>
            <p14:xfrm>
              <a:off x="4764360" y="2674240"/>
              <a:ext cx="1241280" cy="73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B814502-5CA5-47FB-A28C-1B211803CF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715" y="2656231"/>
                <a:ext cx="1276930" cy="775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14:cNvPr>
              <p14:cNvContentPartPr/>
              <p14:nvPr/>
            </p14:nvContentPartPr>
            <p14:xfrm>
              <a:off x="284160" y="3721840"/>
              <a:ext cx="560160" cy="229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CE5B2C-D572-4888-B36E-9C7E9875D2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6160" y="3704200"/>
                <a:ext cx="5958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14:cNvPr>
              <p14:cNvContentPartPr/>
              <p14:nvPr/>
            </p14:nvContentPartPr>
            <p14:xfrm>
              <a:off x="1153920" y="3738400"/>
              <a:ext cx="349200" cy="255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BC1109-81E3-4688-AE3F-5981413B3BC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6280" y="3720400"/>
                <a:ext cx="3848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14:cNvPr>
              <p14:cNvContentPartPr/>
              <p14:nvPr/>
            </p14:nvContentPartPr>
            <p14:xfrm>
              <a:off x="1695360" y="3708160"/>
              <a:ext cx="108000" cy="11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35FF12-6857-4191-8E2F-8A6950CCCB9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677360" y="3690160"/>
                <a:ext cx="143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14:cNvPr>
              <p14:cNvContentPartPr/>
              <p14:nvPr/>
            </p14:nvContentPartPr>
            <p14:xfrm>
              <a:off x="1584120" y="3890320"/>
              <a:ext cx="295560" cy="21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F0E98A-98E8-47F7-87FF-CC05C89C66C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6458" y="3872680"/>
                <a:ext cx="33124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14:cNvPr>
              <p14:cNvContentPartPr/>
              <p14:nvPr/>
            </p14:nvContentPartPr>
            <p14:xfrm>
              <a:off x="2620920" y="3597280"/>
              <a:ext cx="3837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ED69FC-FD7B-447E-A354-4A2CA9CE13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602920" y="3579640"/>
                <a:ext cx="419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14:cNvPr>
              <p14:cNvContentPartPr/>
              <p14:nvPr/>
            </p14:nvContentPartPr>
            <p14:xfrm>
              <a:off x="2092800" y="3749560"/>
              <a:ext cx="428760" cy="162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A33982-8E1C-4229-AEE8-E1EA03698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74800" y="3731920"/>
                <a:ext cx="4644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14:cNvPr>
              <p14:cNvContentPartPr/>
              <p14:nvPr/>
            </p14:nvContentPartPr>
            <p14:xfrm>
              <a:off x="3189720" y="3819760"/>
              <a:ext cx="9072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FE93A85-1CD8-46AF-BB85-C31B462EC58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080" y="3801760"/>
                <a:ext cx="12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14:cNvPr>
              <p14:cNvContentPartPr/>
              <p14:nvPr/>
            </p14:nvContentPartPr>
            <p14:xfrm>
              <a:off x="4341360" y="3667120"/>
              <a:ext cx="11808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D39170D-982F-4611-80C3-6F7B0779DD0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23360" y="3649480"/>
                <a:ext cx="153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14:cNvPr>
              <p14:cNvContentPartPr/>
              <p14:nvPr/>
            </p14:nvContentPartPr>
            <p14:xfrm>
              <a:off x="3446400" y="3595840"/>
              <a:ext cx="801720" cy="402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F4A4DC0-F5E3-433E-96EE-77114931E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28400" y="3577840"/>
                <a:ext cx="8373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14:cNvPr>
              <p14:cNvContentPartPr/>
              <p14:nvPr/>
            </p14:nvContentPartPr>
            <p14:xfrm>
              <a:off x="4713960" y="3698800"/>
              <a:ext cx="205560" cy="9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5119B09-3DCA-4422-BEA0-6ED85193EB4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95960" y="3681160"/>
                <a:ext cx="241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14:cNvPr>
              <p14:cNvContentPartPr/>
              <p14:nvPr/>
            </p14:nvContentPartPr>
            <p14:xfrm>
              <a:off x="4734120" y="3770080"/>
              <a:ext cx="145800" cy="19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3DBE7C8-943F-4544-96BC-DDCE288BAB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16480" y="3752440"/>
                <a:ext cx="181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14:cNvPr>
              <p14:cNvContentPartPr/>
              <p14:nvPr/>
            </p14:nvContentPartPr>
            <p14:xfrm>
              <a:off x="5028600" y="3625360"/>
              <a:ext cx="529200" cy="15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7DCFC0-8F13-4F28-82DF-A5EA6A051DC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10960" y="3607720"/>
                <a:ext cx="5648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14:cNvPr>
              <p14:cNvContentPartPr/>
              <p14:nvPr/>
            </p14:nvContentPartPr>
            <p14:xfrm>
              <a:off x="5825640" y="3645160"/>
              <a:ext cx="825840" cy="290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7CF95E0-0A47-48B8-8770-3070FCE64B4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07648" y="3627520"/>
                <a:ext cx="861464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14:cNvPr>
              <p14:cNvContentPartPr/>
              <p14:nvPr/>
            </p14:nvContentPartPr>
            <p14:xfrm>
              <a:off x="366600" y="4130440"/>
              <a:ext cx="1032480" cy="46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CB95CDA-6341-4937-B4D1-A835672149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8600" y="4112440"/>
                <a:ext cx="10681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14:cNvPr>
              <p14:cNvContentPartPr/>
              <p14:nvPr/>
            </p14:nvContentPartPr>
            <p14:xfrm>
              <a:off x="4195920" y="4185160"/>
              <a:ext cx="293760" cy="385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F0E49E6-E240-4264-A3BD-C90B4696A1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77920" y="4167520"/>
                <a:ext cx="32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14:cNvPr>
              <p14:cNvContentPartPr/>
              <p14:nvPr/>
            </p14:nvContentPartPr>
            <p14:xfrm>
              <a:off x="1735680" y="4073200"/>
              <a:ext cx="2031840" cy="51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42D297-09AA-4FD7-8E6D-FB1D1B1907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18037" y="4055200"/>
                <a:ext cx="2067486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14:cNvPr>
              <p14:cNvContentPartPr/>
              <p14:nvPr/>
            </p14:nvContentPartPr>
            <p14:xfrm>
              <a:off x="4874160" y="4324120"/>
              <a:ext cx="366120" cy="177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4C48521-2E4F-4D08-9766-3EB64B8C67E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56520" y="4306480"/>
                <a:ext cx="40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14:cNvPr>
              <p14:cNvContentPartPr/>
              <p14:nvPr/>
            </p14:nvContentPartPr>
            <p14:xfrm>
              <a:off x="5598840" y="4024240"/>
              <a:ext cx="2041560" cy="435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A729377-FA47-4E24-B8E1-769D2225632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1200" y="4006240"/>
                <a:ext cx="2077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14:cNvPr>
              <p14:cNvContentPartPr/>
              <p14:nvPr/>
            </p14:nvContentPartPr>
            <p14:xfrm>
              <a:off x="7933440" y="3989680"/>
              <a:ext cx="421920" cy="359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08130-B24E-40B7-B57A-6E81F89DEBB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15800" y="3972040"/>
                <a:ext cx="4575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14:cNvPr>
              <p14:cNvContentPartPr/>
              <p14:nvPr/>
            </p14:nvContentPartPr>
            <p14:xfrm>
              <a:off x="295320" y="4745320"/>
              <a:ext cx="3422160" cy="595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ADBF76-E3E0-4495-849B-57AF3A83F2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77680" y="4727320"/>
                <a:ext cx="345780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14:cNvPr>
              <p14:cNvContentPartPr/>
              <p14:nvPr/>
            </p14:nvContentPartPr>
            <p14:xfrm>
              <a:off x="797880" y="4500520"/>
              <a:ext cx="791640" cy="67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AF6ABC-516F-446D-8841-8844E57B668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9880" y="4482880"/>
                <a:ext cx="8272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14:cNvPr>
              <p14:cNvContentPartPr/>
              <p14:nvPr/>
            </p14:nvContentPartPr>
            <p14:xfrm>
              <a:off x="1493400" y="4896880"/>
              <a:ext cx="1757520" cy="700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1722EA0-FF37-4C31-A0BF-988D02781B7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475404" y="4878880"/>
                <a:ext cx="1793153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14:cNvPr>
              <p14:cNvContentPartPr/>
              <p14:nvPr/>
            </p14:nvContentPartPr>
            <p14:xfrm>
              <a:off x="3321840" y="4734160"/>
              <a:ext cx="724680" cy="58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A808C75-8E47-48CC-9CDF-0E2ABDCB34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3849" y="4716160"/>
                <a:ext cx="760302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14:cNvPr>
              <p14:cNvContentPartPr/>
              <p14:nvPr/>
            </p14:nvContentPartPr>
            <p14:xfrm>
              <a:off x="225840" y="4937560"/>
              <a:ext cx="658080" cy="61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B973E52-92BD-46CC-91A3-111A0B56D55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07840" y="4919920"/>
                <a:ext cx="69372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14:cNvPr>
              <p14:cNvContentPartPr/>
              <p14:nvPr/>
            </p14:nvContentPartPr>
            <p14:xfrm>
              <a:off x="5031840" y="4658920"/>
              <a:ext cx="696960" cy="30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6EF99A3-A151-4809-B211-BEA7EA37AA6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14200" y="4640920"/>
                <a:ext cx="73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14:cNvPr>
              <p14:cNvContentPartPr/>
              <p14:nvPr/>
            </p14:nvContentPartPr>
            <p14:xfrm>
              <a:off x="5902680" y="4643440"/>
              <a:ext cx="1061640" cy="27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DE99A23-0A5B-4732-AECE-9F9A018F8F6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85040" y="4625440"/>
                <a:ext cx="1097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14:cNvPr>
              <p14:cNvContentPartPr/>
              <p14:nvPr/>
            </p14:nvContentPartPr>
            <p14:xfrm>
              <a:off x="4365480" y="4726600"/>
              <a:ext cx="432360" cy="324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630613-DC3F-4A75-BEB4-1F7D5AF6F0C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47840" y="4708960"/>
                <a:ext cx="4680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14:cNvPr>
              <p14:cNvContentPartPr/>
              <p14:nvPr/>
            </p14:nvContentPartPr>
            <p14:xfrm>
              <a:off x="7314600" y="4581880"/>
              <a:ext cx="330480" cy="308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751D69-AD8A-486D-9BC1-372A9DEA6A5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96960" y="4564240"/>
                <a:ext cx="366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14:cNvPr>
              <p14:cNvContentPartPr/>
              <p14:nvPr/>
            </p14:nvContentPartPr>
            <p14:xfrm>
              <a:off x="4287360" y="5260840"/>
              <a:ext cx="187200" cy="286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B1593A5-5E84-437D-AE27-DBB92C53C6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95" y="5243200"/>
                <a:ext cx="222772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14:cNvPr>
              <p14:cNvContentPartPr/>
              <p14:nvPr/>
            </p14:nvContentPartPr>
            <p14:xfrm>
              <a:off x="4609560" y="5242120"/>
              <a:ext cx="28476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DA790A-2587-45A2-9FAA-7939A69ED2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91942" y="5224144"/>
                <a:ext cx="320355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14:cNvPr>
              <p14:cNvContentPartPr/>
              <p14:nvPr/>
            </p14:nvContentPartPr>
            <p14:xfrm>
              <a:off x="5039040" y="5404480"/>
              <a:ext cx="14148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354932-7973-4DD6-BF44-CDB6005089F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021400" y="5386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14:cNvPr>
              <p14:cNvContentPartPr/>
              <p14:nvPr/>
            </p14:nvContentPartPr>
            <p14:xfrm>
              <a:off x="5314800" y="5099920"/>
              <a:ext cx="791640" cy="468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1C6FC6-D1EA-4B36-B519-BE4AE175B86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296800" y="5082280"/>
                <a:ext cx="8272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14:cNvPr>
              <p14:cNvContentPartPr/>
              <p14:nvPr/>
            </p14:nvContentPartPr>
            <p14:xfrm>
              <a:off x="6888000" y="5079760"/>
              <a:ext cx="181440" cy="182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CC06CC-755D-4B00-A762-3B9EEBD3B8C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870360" y="5061795"/>
                <a:ext cx="217080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14:cNvPr>
              <p14:cNvContentPartPr/>
              <p14:nvPr/>
            </p14:nvContentPartPr>
            <p14:xfrm>
              <a:off x="6247920" y="5237440"/>
              <a:ext cx="540720" cy="320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83C2AB3-EF96-444D-BEF3-68A4916D4F1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29908" y="5219800"/>
                <a:ext cx="5763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14:cNvPr>
              <p14:cNvContentPartPr/>
              <p14:nvPr/>
            </p14:nvContentPartPr>
            <p14:xfrm>
              <a:off x="6943440" y="5323480"/>
              <a:ext cx="107640" cy="198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BBAB482-DFD0-4A9D-8CA7-1C9A7419F2E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5500" y="5305808"/>
                <a:ext cx="143161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14:cNvPr>
              <p14:cNvContentPartPr/>
              <p14:nvPr/>
            </p14:nvContentPartPr>
            <p14:xfrm>
              <a:off x="2914320" y="3850360"/>
              <a:ext cx="103320" cy="202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7A26670-C1EF-42DF-A75F-8B1AFA960D3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96320" y="3832720"/>
                <a:ext cx="1389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14:cNvPr>
              <p14:cNvContentPartPr/>
              <p14:nvPr/>
            </p14:nvContentPartPr>
            <p14:xfrm>
              <a:off x="7203000" y="5293240"/>
              <a:ext cx="111600" cy="20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1DC123A-940E-4CDC-B025-1F913337A6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85000" y="5275240"/>
                <a:ext cx="147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14:cNvPr>
              <p14:cNvContentPartPr/>
              <p14:nvPr/>
            </p14:nvContentPartPr>
            <p14:xfrm>
              <a:off x="8241600" y="4998400"/>
              <a:ext cx="424800" cy="507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011D53B-11D6-43D5-831D-9E6ECE0D21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223960" y="4980400"/>
                <a:ext cx="460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14:cNvPr>
              <p14:cNvContentPartPr/>
              <p14:nvPr/>
            </p14:nvContentPartPr>
            <p14:xfrm>
              <a:off x="4063800" y="5384680"/>
              <a:ext cx="9000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1788A52-D65F-48F9-BEBD-445B6DE1564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5800" y="536668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14:cNvPr>
              <p14:cNvContentPartPr/>
              <p14:nvPr/>
            </p14:nvContentPartPr>
            <p14:xfrm>
              <a:off x="4073880" y="5455600"/>
              <a:ext cx="59040" cy="4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F744280-A5C5-4652-9440-61AD78FCD0B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055880" y="5437600"/>
                <a:ext cx="946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14:cNvPr>
              <p14:cNvContentPartPr/>
              <p14:nvPr/>
            </p14:nvContentPartPr>
            <p14:xfrm>
              <a:off x="3626760" y="5285320"/>
              <a:ext cx="345960" cy="302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F42FE8-564D-4470-B205-C1531738247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08760" y="5267320"/>
                <a:ext cx="3816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14:cNvPr>
              <p14:cNvContentPartPr/>
              <p14:nvPr/>
            </p14:nvContentPartPr>
            <p14:xfrm>
              <a:off x="876720" y="3393160"/>
              <a:ext cx="4722840" cy="725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C27D070-3AD4-4418-8A52-634000516F6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58720" y="3357160"/>
                <a:ext cx="4758480" cy="7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14:cNvPr>
              <p14:cNvContentPartPr/>
              <p14:nvPr/>
            </p14:nvContentPartPr>
            <p14:xfrm>
              <a:off x="4652760" y="5607520"/>
              <a:ext cx="294480" cy="41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361E388-7FD7-4696-AFE9-E2E5805F1FD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635120" y="5571520"/>
                <a:ext cx="3301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14:cNvPr>
              <p14:cNvContentPartPr/>
              <p14:nvPr/>
            </p14:nvContentPartPr>
            <p14:xfrm>
              <a:off x="6400200" y="5628040"/>
              <a:ext cx="745920" cy="61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FCE3FE-FD8E-48B9-973C-BC3CD0EA7F5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82560" y="5592400"/>
                <a:ext cx="78156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14:cNvPr>
              <p14:cNvContentPartPr/>
              <p14:nvPr/>
            </p14:nvContentPartPr>
            <p14:xfrm>
              <a:off x="7568760" y="5557840"/>
              <a:ext cx="292680" cy="3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2FFADE4-1C78-4B97-907D-4BA74549A2E1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551120" y="5521840"/>
                <a:ext cx="3283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14:cNvPr>
              <p14:cNvContentPartPr/>
              <p14:nvPr/>
            </p14:nvContentPartPr>
            <p14:xfrm>
              <a:off x="4947600" y="5475760"/>
              <a:ext cx="4320" cy="75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70E6CDF-B20A-42DD-A68A-43ACDF9CB38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29960" y="5458120"/>
                <a:ext cx="399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14:cNvPr>
              <p14:cNvContentPartPr/>
              <p14:nvPr/>
            </p14:nvContentPartPr>
            <p14:xfrm>
              <a:off x="7457160" y="5095240"/>
              <a:ext cx="704880" cy="39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BC660D5-927C-4E7E-A9A0-0BD375FB8D4E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439160" y="5077240"/>
                <a:ext cx="7405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14:cNvPr>
              <p14:cNvContentPartPr/>
              <p14:nvPr/>
            </p14:nvContentPartPr>
            <p14:xfrm>
              <a:off x="751440" y="5861680"/>
              <a:ext cx="255240" cy="280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880877C-4457-49DC-A099-284BD134C59C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40" y="5844040"/>
                <a:ext cx="290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14:cNvPr>
              <p14:cNvContentPartPr/>
              <p14:nvPr/>
            </p14:nvContentPartPr>
            <p14:xfrm>
              <a:off x="1431120" y="6014320"/>
              <a:ext cx="124560" cy="18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C3B5787-0507-464C-954B-B34180F998B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413120" y="5996320"/>
                <a:ext cx="160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14:cNvPr>
              <p14:cNvContentPartPr/>
              <p14:nvPr/>
            </p14:nvContentPartPr>
            <p14:xfrm>
              <a:off x="1653960" y="5892640"/>
              <a:ext cx="123840" cy="249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1532BB0-6732-4F4B-A4FA-D8FB4BEADA35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636371" y="5874640"/>
                <a:ext cx="159377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14:cNvPr>
              <p14:cNvContentPartPr/>
              <p14:nvPr/>
            </p14:nvContentPartPr>
            <p14:xfrm>
              <a:off x="1980480" y="6166600"/>
              <a:ext cx="192960" cy="143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6EE31E0-FC52-41D4-A5B5-88EF5F807436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962480" y="6148916"/>
                <a:ext cx="228600" cy="179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14:cNvPr>
              <p14:cNvContentPartPr/>
              <p14:nvPr/>
            </p14:nvContentPartPr>
            <p14:xfrm>
              <a:off x="1889400" y="5843680"/>
              <a:ext cx="344880" cy="28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87A85C-59C8-42EB-9FC2-64F14A011BAE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871742" y="5826018"/>
                <a:ext cx="380557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14:cNvPr>
              <p14:cNvContentPartPr/>
              <p14:nvPr/>
            </p14:nvContentPartPr>
            <p14:xfrm>
              <a:off x="2387280" y="6095320"/>
              <a:ext cx="14760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CAF5FC-10ED-4421-B328-86E24DA6F33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369280" y="607732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14:cNvPr>
              <p14:cNvContentPartPr/>
              <p14:nvPr/>
            </p14:nvContentPartPr>
            <p14:xfrm>
              <a:off x="2659440" y="5892640"/>
              <a:ext cx="93960" cy="248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11DCF4-0139-457B-8035-94B775A95DA8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641440" y="5874666"/>
                <a:ext cx="129600" cy="28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14:cNvPr>
              <p14:cNvContentPartPr/>
              <p14:nvPr/>
            </p14:nvContentPartPr>
            <p14:xfrm>
              <a:off x="2865000" y="5884360"/>
              <a:ext cx="432720" cy="2005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19700BC-31DD-47BA-8571-969F87071B7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2847000" y="5866360"/>
                <a:ext cx="468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14:cNvPr>
              <p14:cNvContentPartPr/>
              <p14:nvPr/>
            </p14:nvContentPartPr>
            <p14:xfrm>
              <a:off x="3423720" y="6105760"/>
              <a:ext cx="138600" cy="4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EBAD320-AEB0-45DD-B031-C3C6A7586A5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05720" y="6087760"/>
                <a:ext cx="174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14:cNvPr>
              <p14:cNvContentPartPr/>
              <p14:nvPr/>
            </p14:nvContentPartPr>
            <p14:xfrm>
              <a:off x="3453960" y="6177040"/>
              <a:ext cx="135720" cy="10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B4F86DE-CDD5-45B3-9DC7-3E4D5AA3DE7C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435960" y="615904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14:cNvPr>
              <p14:cNvContentPartPr/>
              <p14:nvPr/>
            </p14:nvContentPartPr>
            <p14:xfrm>
              <a:off x="2854560" y="6125560"/>
              <a:ext cx="396000" cy="270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070A3B8-9D7B-4798-A198-BD0B92DB7A7F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2836560" y="6107943"/>
                <a:ext cx="431640" cy="305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14:cNvPr>
              <p14:cNvContentPartPr/>
              <p14:nvPr/>
            </p14:nvContentPartPr>
            <p14:xfrm>
              <a:off x="3718200" y="5984080"/>
              <a:ext cx="496800" cy="31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31A58A6-A241-41FB-9DCA-91D3CC61D3C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700200" y="5966080"/>
                <a:ext cx="532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14:cNvPr>
              <p14:cNvContentPartPr/>
              <p14:nvPr/>
            </p14:nvContentPartPr>
            <p14:xfrm>
              <a:off x="4553760" y="5912800"/>
              <a:ext cx="7920" cy="280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067DEE1C-2BF2-4572-8921-573D558E642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535760" y="5895160"/>
                <a:ext cx="435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14:cNvPr>
              <p14:cNvContentPartPr/>
              <p14:nvPr/>
            </p14:nvContentPartPr>
            <p14:xfrm>
              <a:off x="4425240" y="5952040"/>
              <a:ext cx="24840" cy="154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095306E8-C58C-445E-BA08-DC9C6F761A4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407240" y="5934040"/>
                <a:ext cx="60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14:cNvPr>
              <p14:cNvContentPartPr/>
              <p14:nvPr/>
            </p14:nvContentPartPr>
            <p14:xfrm>
              <a:off x="4358280" y="6031600"/>
              <a:ext cx="291960" cy="2372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BE66436-C4CB-4B1A-A92C-72DCA87D451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340280" y="6013960"/>
                <a:ext cx="3276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4D92239-6240-45DE-9527-A99B548F551C}"/>
                  </a:ext>
                </a:extLst>
              </p14:cNvPr>
              <p14:cNvContentPartPr/>
              <p14:nvPr/>
            </p14:nvContentPartPr>
            <p14:xfrm>
              <a:off x="4927440" y="6055000"/>
              <a:ext cx="24732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4D92239-6240-45DE-9527-A99B548F551C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4909466" y="6037360"/>
                <a:ext cx="282908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1C8384A-B484-4EF7-BCCA-C0024C246FFA}"/>
                  </a:ext>
                </a:extLst>
              </p14:cNvPr>
              <p14:cNvContentPartPr/>
              <p14:nvPr/>
            </p14:nvContentPartPr>
            <p14:xfrm>
              <a:off x="5547000" y="5954560"/>
              <a:ext cx="1180080" cy="59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1C8384A-B484-4EF7-BCCA-C0024C246FF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29360" y="5936909"/>
                <a:ext cx="1215720" cy="629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72892B9-C67E-4CA5-B199-323E2EC60F5F}"/>
                  </a:ext>
                </a:extLst>
              </p14:cNvPr>
              <p14:cNvContentPartPr/>
              <p14:nvPr/>
            </p14:nvContentPartPr>
            <p14:xfrm>
              <a:off x="6837240" y="6014320"/>
              <a:ext cx="489960" cy="362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72892B9-C67E-4CA5-B199-323E2EC60F5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19600" y="5996320"/>
                <a:ext cx="5256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1A48755-F94D-49C6-89AA-E007BD2ED57A}"/>
                  </a:ext>
                </a:extLst>
              </p14:cNvPr>
              <p14:cNvContentPartPr/>
              <p14:nvPr/>
            </p14:nvContentPartPr>
            <p14:xfrm>
              <a:off x="8286240" y="5861680"/>
              <a:ext cx="24480" cy="25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1A48755-F94D-49C6-89AA-E007BD2ED57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8268240" y="5844040"/>
                <a:ext cx="601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53237680-ADAE-4637-9201-39C485FE8681}"/>
                  </a:ext>
                </a:extLst>
              </p14:cNvPr>
              <p14:cNvContentPartPr/>
              <p14:nvPr/>
            </p14:nvContentPartPr>
            <p14:xfrm>
              <a:off x="8434200" y="5851960"/>
              <a:ext cx="8640" cy="19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53237680-ADAE-4637-9201-39C485FE8681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416200" y="5833960"/>
                <a:ext cx="44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F2D35C6-2FB1-456D-938D-60DC2E18B963}"/>
                  </a:ext>
                </a:extLst>
              </p14:cNvPr>
              <p14:cNvContentPartPr/>
              <p14:nvPr/>
            </p14:nvContentPartPr>
            <p14:xfrm>
              <a:off x="7467240" y="6003520"/>
              <a:ext cx="1005120" cy="3578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F2D35C6-2FB1-456D-938D-60DC2E18B963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7449240" y="5985520"/>
                <a:ext cx="104076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82D355F-2F5D-416E-99B9-5D7C17AAAE85}"/>
                  </a:ext>
                </a:extLst>
              </p14:cNvPr>
              <p14:cNvContentPartPr/>
              <p14:nvPr/>
            </p14:nvContentPartPr>
            <p14:xfrm>
              <a:off x="7081320" y="6475120"/>
              <a:ext cx="1819440" cy="36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82D355F-2F5D-416E-99B9-5D7C17AAAE8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7063320" y="6457480"/>
                <a:ext cx="1855080" cy="39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5103259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B5DBFF-ECC3-4C45-87D5-D5B8E19C9317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55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B5DBFF-ECC3-4C45-87D5-D5B8E19C93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37760" y="112120"/>
                <a:ext cx="4702680" cy="59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8985077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608464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14:cNvPr>
              <p14:cNvContentPartPr/>
              <p14:nvPr/>
            </p14:nvContentPartPr>
            <p14:xfrm>
              <a:off x="4489680" y="736720"/>
              <a:ext cx="804240" cy="45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72040" y="718720"/>
                <a:ext cx="839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14:cNvPr>
              <p14:cNvContentPartPr/>
              <p14:nvPr/>
            </p14:nvContentPartPr>
            <p14:xfrm>
              <a:off x="5830680" y="712240"/>
              <a:ext cx="267840" cy="41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2680" y="694240"/>
                <a:ext cx="303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14:cNvPr>
              <p14:cNvContentPartPr/>
              <p14:nvPr/>
            </p14:nvContentPartPr>
            <p14:xfrm>
              <a:off x="6299040" y="934360"/>
              <a:ext cx="131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81040" y="9167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14:cNvPr>
              <p14:cNvContentPartPr/>
              <p14:nvPr/>
            </p14:nvContentPartPr>
            <p14:xfrm>
              <a:off x="6278520" y="1045960"/>
              <a:ext cx="15696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80" y="102832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14:cNvPr>
              <p14:cNvContentPartPr/>
              <p14:nvPr/>
            </p14:nvContentPartPr>
            <p14:xfrm>
              <a:off x="6584520" y="720880"/>
              <a:ext cx="1155600" cy="36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66885" y="702898"/>
                <a:ext cx="1191229" cy="4017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753702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14:cNvPr>
              <p14:cNvContentPartPr/>
              <p14:nvPr/>
            </p14:nvContentPartPr>
            <p14:xfrm>
              <a:off x="568560" y="192760"/>
              <a:ext cx="3881520" cy="71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0560" y="175111"/>
                <a:ext cx="391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14:cNvPr>
              <p14:cNvContentPartPr/>
              <p14:nvPr/>
            </p14:nvContentPartPr>
            <p14:xfrm>
              <a:off x="4866240" y="197440"/>
              <a:ext cx="740880" cy="407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600" y="179440"/>
                <a:ext cx="7765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14:cNvPr>
              <p14:cNvContentPartPr/>
              <p14:nvPr/>
            </p14:nvContentPartPr>
            <p14:xfrm>
              <a:off x="6044520" y="391480"/>
              <a:ext cx="219960" cy="461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26520" y="373480"/>
                <a:ext cx="2556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14:cNvPr>
              <p14:cNvContentPartPr/>
              <p14:nvPr/>
            </p14:nvContentPartPr>
            <p14:xfrm>
              <a:off x="6115800" y="294280"/>
              <a:ext cx="13248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98160" y="276280"/>
                <a:ext cx="16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14:cNvPr>
              <p14:cNvContentPartPr/>
              <p14:nvPr/>
            </p14:nvContentPartPr>
            <p14:xfrm>
              <a:off x="6491640" y="487960"/>
              <a:ext cx="16776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4000" y="469960"/>
                <a:ext cx="203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14:cNvPr>
              <p14:cNvContentPartPr/>
              <p14:nvPr/>
            </p14:nvContentPartPr>
            <p14:xfrm>
              <a:off x="6522600" y="578320"/>
              <a:ext cx="16164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04600" y="56068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14:cNvPr>
              <p14:cNvContentPartPr/>
              <p14:nvPr/>
            </p14:nvContentPartPr>
            <p14:xfrm>
              <a:off x="6867840" y="311920"/>
              <a:ext cx="1119960" cy="45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9840" y="293920"/>
                <a:ext cx="115560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14:cNvPr>
              <p14:cNvContentPartPr/>
              <p14:nvPr/>
            </p14:nvContentPartPr>
            <p14:xfrm>
              <a:off x="8087160" y="578680"/>
              <a:ext cx="61200" cy="10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561040"/>
                <a:ext cx="9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14:cNvPr>
              <p14:cNvContentPartPr/>
              <p14:nvPr/>
            </p14:nvContentPartPr>
            <p14:xfrm>
              <a:off x="274080" y="1045960"/>
              <a:ext cx="1064160" cy="397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6080" y="1028320"/>
                <a:ext cx="10998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14:cNvPr>
              <p14:cNvContentPartPr/>
              <p14:nvPr/>
            </p14:nvContentPartPr>
            <p14:xfrm>
              <a:off x="2590320" y="1423960"/>
              <a:ext cx="194760" cy="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72320" y="1405960"/>
                <a:ext cx="2304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14:cNvPr>
              <p14:cNvContentPartPr/>
              <p14:nvPr/>
            </p14:nvContentPartPr>
            <p14:xfrm>
              <a:off x="2620920" y="1523680"/>
              <a:ext cx="14796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3280" y="1506040"/>
                <a:ext cx="183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14:cNvPr>
              <p14:cNvContentPartPr/>
              <p14:nvPr/>
            </p14:nvContentPartPr>
            <p14:xfrm>
              <a:off x="2112960" y="1207960"/>
              <a:ext cx="319680" cy="51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95320" y="1189960"/>
                <a:ext cx="35532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14:cNvPr>
              <p14:cNvContentPartPr/>
              <p14:nvPr/>
            </p14:nvContentPartPr>
            <p14:xfrm>
              <a:off x="2948160" y="1290040"/>
              <a:ext cx="221400" cy="363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30520" y="1272040"/>
                <a:ext cx="2570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14:cNvPr>
              <p14:cNvContentPartPr/>
              <p14:nvPr/>
            </p14:nvContentPartPr>
            <p14:xfrm>
              <a:off x="3149400" y="1259440"/>
              <a:ext cx="87840" cy="326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60" y="1241800"/>
                <a:ext cx="123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14:cNvPr>
              <p14:cNvContentPartPr/>
              <p14:nvPr/>
            </p14:nvContentPartPr>
            <p14:xfrm>
              <a:off x="3027360" y="1469680"/>
              <a:ext cx="2620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09360" y="1451680"/>
                <a:ext cx="2977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14:cNvPr>
              <p14:cNvContentPartPr/>
              <p14:nvPr/>
            </p14:nvContentPartPr>
            <p14:xfrm>
              <a:off x="3422280" y="1456000"/>
              <a:ext cx="113400" cy="139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04280" y="1438360"/>
                <a:ext cx="1490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14:cNvPr>
              <p14:cNvContentPartPr/>
              <p14:nvPr/>
            </p14:nvContentPartPr>
            <p14:xfrm>
              <a:off x="3668160" y="1450600"/>
              <a:ext cx="174600" cy="12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0520" y="1432600"/>
                <a:ext cx="2102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14:cNvPr>
              <p14:cNvContentPartPr/>
              <p14:nvPr/>
            </p14:nvContentPartPr>
            <p14:xfrm>
              <a:off x="3912240" y="1422160"/>
              <a:ext cx="106200" cy="14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4600" y="1404160"/>
                <a:ext cx="1418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14:cNvPr>
              <p14:cNvContentPartPr/>
              <p14:nvPr/>
            </p14:nvContentPartPr>
            <p14:xfrm>
              <a:off x="4080360" y="1299760"/>
              <a:ext cx="161640" cy="27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62360" y="1282120"/>
                <a:ext cx="197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14:cNvPr>
              <p14:cNvContentPartPr/>
              <p14:nvPr/>
            </p14:nvContentPartPr>
            <p14:xfrm>
              <a:off x="4236600" y="1336120"/>
              <a:ext cx="486720" cy="18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8600" y="1318120"/>
                <a:ext cx="522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14:cNvPr>
              <p14:cNvContentPartPr/>
              <p14:nvPr/>
            </p14:nvContentPartPr>
            <p14:xfrm>
              <a:off x="4825560" y="1228840"/>
              <a:ext cx="35172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07902" y="1211200"/>
                <a:ext cx="387397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14:cNvPr>
              <p14:cNvContentPartPr/>
              <p14:nvPr/>
            </p14:nvContentPartPr>
            <p14:xfrm>
              <a:off x="5971440" y="1303720"/>
              <a:ext cx="14724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53440" y="1285720"/>
                <a:ext cx="1828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14:cNvPr>
              <p14:cNvContentPartPr/>
              <p14:nvPr/>
            </p14:nvContentPartPr>
            <p14:xfrm>
              <a:off x="6247920" y="11881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14:cNvPr>
              <p14:cNvContentPartPr/>
              <p14:nvPr/>
            </p14:nvContentPartPr>
            <p14:xfrm>
              <a:off x="6216240" y="1281040"/>
              <a:ext cx="368280" cy="215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98240" y="1263070"/>
                <a:ext cx="403920" cy="251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14:cNvPr>
              <p14:cNvContentPartPr/>
              <p14:nvPr/>
            </p14:nvContentPartPr>
            <p14:xfrm>
              <a:off x="5364120" y="1218760"/>
              <a:ext cx="501480" cy="311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46133" y="1201120"/>
                <a:ext cx="53709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14:cNvPr>
              <p14:cNvContentPartPr/>
              <p14:nvPr/>
            </p14:nvContentPartPr>
            <p14:xfrm>
              <a:off x="7395960" y="1198600"/>
              <a:ext cx="330480" cy="36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78320" y="1180600"/>
                <a:ext cx="366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14:cNvPr>
              <p14:cNvContentPartPr/>
              <p14:nvPr/>
            </p14:nvContentPartPr>
            <p14:xfrm>
              <a:off x="6690360" y="1157920"/>
              <a:ext cx="597240" cy="322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72360" y="1139940"/>
                <a:ext cx="632880" cy="3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14:cNvPr>
              <p14:cNvContentPartPr/>
              <p14:nvPr/>
            </p14:nvContentPartPr>
            <p14:xfrm>
              <a:off x="703920" y="2142880"/>
              <a:ext cx="40068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6280" y="2124880"/>
                <a:ext cx="43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14:cNvPr>
              <p14:cNvContentPartPr/>
              <p14:nvPr/>
            </p14:nvContentPartPr>
            <p14:xfrm>
              <a:off x="670440" y="2331880"/>
              <a:ext cx="56340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2440" y="2314240"/>
                <a:ext cx="5990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14:cNvPr>
              <p14:cNvContentPartPr/>
              <p14:nvPr/>
            </p14:nvContentPartPr>
            <p14:xfrm>
              <a:off x="1949520" y="1968280"/>
              <a:ext cx="693000" cy="622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31529" y="1950640"/>
                <a:ext cx="728621" cy="65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14:cNvPr>
              <p14:cNvContentPartPr/>
              <p14:nvPr/>
            </p14:nvContentPartPr>
            <p14:xfrm>
              <a:off x="2877960" y="1915720"/>
              <a:ext cx="893520" cy="63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9960" y="1898080"/>
                <a:ext cx="929160" cy="67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14:cNvPr>
              <p14:cNvContentPartPr/>
              <p14:nvPr/>
            </p14:nvContentPartPr>
            <p14:xfrm>
              <a:off x="6281040" y="2072320"/>
              <a:ext cx="363960" cy="45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63040" y="2054334"/>
                <a:ext cx="399600" cy="48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14:cNvPr>
              <p14:cNvContentPartPr/>
              <p14:nvPr/>
            </p14:nvContentPartPr>
            <p14:xfrm>
              <a:off x="5953440" y="2163400"/>
              <a:ext cx="165600" cy="234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5440" y="2145760"/>
                <a:ext cx="2012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14:cNvPr>
              <p14:cNvContentPartPr/>
              <p14:nvPr/>
            </p14:nvContentPartPr>
            <p14:xfrm>
              <a:off x="4752120" y="2102920"/>
              <a:ext cx="990720" cy="29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34480" y="2084920"/>
                <a:ext cx="10263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14:cNvPr>
              <p14:cNvContentPartPr/>
              <p14:nvPr/>
            </p14:nvContentPartPr>
            <p14:xfrm>
              <a:off x="3968040" y="2041720"/>
              <a:ext cx="658800" cy="399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50390" y="2024080"/>
                <a:ext cx="694459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14:cNvPr>
              <p14:cNvContentPartPr/>
              <p14:nvPr/>
            </p14:nvContentPartPr>
            <p14:xfrm>
              <a:off x="792120" y="3066280"/>
              <a:ext cx="580320" cy="510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120" y="3048628"/>
                <a:ext cx="61596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14:cNvPr>
              <p14:cNvContentPartPr/>
              <p14:nvPr/>
            </p14:nvContentPartPr>
            <p14:xfrm>
              <a:off x="2387280" y="3169960"/>
              <a:ext cx="243720" cy="50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9280" y="3152320"/>
                <a:ext cx="2793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14:cNvPr>
              <p14:cNvContentPartPr/>
              <p14:nvPr/>
            </p14:nvContentPartPr>
            <p14:xfrm>
              <a:off x="2427960" y="3292720"/>
              <a:ext cx="226800" cy="2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09960" y="3274720"/>
                <a:ext cx="262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14:cNvPr>
              <p14:cNvContentPartPr/>
              <p14:nvPr/>
            </p14:nvContentPartPr>
            <p14:xfrm>
              <a:off x="2835480" y="2930560"/>
              <a:ext cx="1029240" cy="59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17834" y="2912920"/>
                <a:ext cx="1064892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14:cNvPr>
              <p14:cNvContentPartPr/>
              <p14:nvPr/>
            </p14:nvContentPartPr>
            <p14:xfrm>
              <a:off x="1909920" y="2945680"/>
              <a:ext cx="298080" cy="651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42" y="2928040"/>
                <a:ext cx="333677" cy="68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14:cNvPr>
              <p14:cNvContentPartPr/>
              <p14:nvPr/>
            </p14:nvContentPartPr>
            <p14:xfrm>
              <a:off x="6360600" y="2905360"/>
              <a:ext cx="334440" cy="41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42600" y="2887720"/>
                <a:ext cx="3700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14:cNvPr>
              <p14:cNvContentPartPr/>
              <p14:nvPr/>
            </p14:nvContentPartPr>
            <p14:xfrm>
              <a:off x="5953440" y="3047560"/>
              <a:ext cx="196560" cy="206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5440" y="3029560"/>
                <a:ext cx="232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14:cNvPr>
              <p14:cNvContentPartPr/>
              <p14:nvPr/>
            </p14:nvContentPartPr>
            <p14:xfrm>
              <a:off x="4002960" y="2966560"/>
              <a:ext cx="1810440" cy="357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4960" y="2948560"/>
                <a:ext cx="18460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14:cNvPr>
              <p14:cNvContentPartPr/>
              <p14:nvPr/>
            </p14:nvContentPartPr>
            <p14:xfrm>
              <a:off x="589080" y="3782320"/>
              <a:ext cx="72144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1080" y="3764320"/>
                <a:ext cx="7570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14:cNvPr>
              <p14:cNvContentPartPr/>
              <p14:nvPr/>
            </p14:nvContentPartPr>
            <p14:xfrm>
              <a:off x="1466400" y="4236280"/>
              <a:ext cx="14904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48400" y="4218640"/>
                <a:ext cx="184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14:cNvPr>
              <p14:cNvContentPartPr/>
              <p14:nvPr/>
            </p14:nvContentPartPr>
            <p14:xfrm>
              <a:off x="1879320" y="3823360"/>
              <a:ext cx="388800" cy="880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61337" y="3805360"/>
                <a:ext cx="424407" cy="9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14:cNvPr>
              <p14:cNvContentPartPr/>
              <p14:nvPr/>
            </p14:nvContentPartPr>
            <p14:xfrm>
              <a:off x="3002520" y="3889600"/>
              <a:ext cx="1188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4880" y="3871960"/>
                <a:ext cx="47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14:cNvPr>
              <p14:cNvContentPartPr/>
              <p14:nvPr/>
            </p14:nvContentPartPr>
            <p14:xfrm>
              <a:off x="3122760" y="3870520"/>
              <a:ext cx="16560" cy="2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05120" y="385252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14:cNvPr>
              <p14:cNvContentPartPr/>
              <p14:nvPr/>
            </p14:nvContentPartPr>
            <p14:xfrm>
              <a:off x="3311760" y="4073920"/>
              <a:ext cx="14148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94120" y="405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14:cNvPr>
              <p14:cNvContentPartPr/>
              <p14:nvPr/>
            </p14:nvContentPartPr>
            <p14:xfrm>
              <a:off x="3281160" y="4185520"/>
              <a:ext cx="164520" cy="8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63160" y="4167880"/>
                <a:ext cx="200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14:cNvPr>
              <p14:cNvContentPartPr/>
              <p14:nvPr/>
            </p14:nvContentPartPr>
            <p14:xfrm>
              <a:off x="2907480" y="4043320"/>
              <a:ext cx="232200" cy="264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89480" y="4025320"/>
                <a:ext cx="2678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14:cNvPr>
              <p14:cNvContentPartPr/>
              <p14:nvPr/>
            </p14:nvContentPartPr>
            <p14:xfrm>
              <a:off x="3677520" y="3851080"/>
              <a:ext cx="1148040" cy="385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59520" y="3833423"/>
                <a:ext cx="118368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14:cNvPr>
              <p14:cNvContentPartPr/>
              <p14:nvPr/>
            </p14:nvContentPartPr>
            <p14:xfrm>
              <a:off x="5027160" y="4225840"/>
              <a:ext cx="52920" cy="81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9520" y="4208200"/>
                <a:ext cx="885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14:cNvPr>
              <p14:cNvContentPartPr/>
              <p14:nvPr/>
            </p14:nvContentPartPr>
            <p14:xfrm>
              <a:off x="7298760" y="3842080"/>
              <a:ext cx="9396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80760" y="3824440"/>
                <a:ext cx="12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14:cNvPr>
              <p14:cNvContentPartPr/>
              <p14:nvPr/>
            </p14:nvContentPartPr>
            <p14:xfrm>
              <a:off x="7505400" y="3769000"/>
              <a:ext cx="2520" cy="10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7760" y="37513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14:cNvPr>
              <p14:cNvContentPartPr/>
              <p14:nvPr/>
            </p14:nvContentPartPr>
            <p14:xfrm>
              <a:off x="8635800" y="3626440"/>
              <a:ext cx="238680" cy="442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8160" y="3608800"/>
                <a:ext cx="2743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14:cNvPr>
              <p14:cNvContentPartPr/>
              <p14:nvPr/>
            </p14:nvContentPartPr>
            <p14:xfrm>
              <a:off x="7852080" y="3748840"/>
              <a:ext cx="700560" cy="26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834089" y="3730840"/>
                <a:ext cx="736182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14:cNvPr>
              <p14:cNvContentPartPr/>
              <p14:nvPr/>
            </p14:nvContentPartPr>
            <p14:xfrm>
              <a:off x="7500000" y="3841360"/>
              <a:ext cx="263160" cy="182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82025" y="3823395"/>
                <a:ext cx="298751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14:cNvPr>
              <p14:cNvContentPartPr/>
              <p14:nvPr/>
            </p14:nvContentPartPr>
            <p14:xfrm>
              <a:off x="6935880" y="3880960"/>
              <a:ext cx="28224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17903" y="3862960"/>
                <a:ext cx="317835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14:cNvPr>
              <p14:cNvContentPartPr/>
              <p14:nvPr/>
            </p14:nvContentPartPr>
            <p14:xfrm>
              <a:off x="6654720" y="3974200"/>
              <a:ext cx="174600" cy="79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36757" y="3956560"/>
                <a:ext cx="210167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14:cNvPr>
              <p14:cNvContentPartPr/>
              <p14:nvPr/>
            </p14:nvContentPartPr>
            <p14:xfrm>
              <a:off x="6394440" y="3911200"/>
              <a:ext cx="169200" cy="222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76800" y="3893200"/>
                <a:ext cx="2048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14:cNvPr>
              <p14:cNvContentPartPr/>
              <p14:nvPr/>
            </p14:nvContentPartPr>
            <p14:xfrm>
              <a:off x="5758680" y="4002280"/>
              <a:ext cx="346320" cy="135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40680" y="3984640"/>
                <a:ext cx="3819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14:cNvPr>
              <p14:cNvContentPartPr/>
              <p14:nvPr/>
            </p14:nvContentPartPr>
            <p14:xfrm>
              <a:off x="5272680" y="3809680"/>
              <a:ext cx="404280" cy="365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54680" y="3792040"/>
                <a:ext cx="439920" cy="40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1083774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14:cNvPr>
              <p14:cNvContentPartPr/>
              <p14:nvPr/>
            </p14:nvContentPartPr>
            <p14:xfrm>
              <a:off x="4489680" y="736720"/>
              <a:ext cx="804240" cy="45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72040" y="718720"/>
                <a:ext cx="839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14:cNvPr>
              <p14:cNvContentPartPr/>
              <p14:nvPr/>
            </p14:nvContentPartPr>
            <p14:xfrm>
              <a:off x="5830680" y="712240"/>
              <a:ext cx="267840" cy="41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2680" y="694240"/>
                <a:ext cx="303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14:cNvPr>
              <p14:cNvContentPartPr/>
              <p14:nvPr/>
            </p14:nvContentPartPr>
            <p14:xfrm>
              <a:off x="6299040" y="934360"/>
              <a:ext cx="131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81040" y="9167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14:cNvPr>
              <p14:cNvContentPartPr/>
              <p14:nvPr/>
            </p14:nvContentPartPr>
            <p14:xfrm>
              <a:off x="6278520" y="1045960"/>
              <a:ext cx="15696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80" y="102832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14:cNvPr>
              <p14:cNvContentPartPr/>
              <p14:nvPr/>
            </p14:nvContentPartPr>
            <p14:xfrm>
              <a:off x="6584520" y="720880"/>
              <a:ext cx="1155600" cy="36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66885" y="702898"/>
                <a:ext cx="1191229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14:cNvPr>
              <p14:cNvContentPartPr/>
              <p14:nvPr/>
            </p14:nvContentPartPr>
            <p14:xfrm>
              <a:off x="7822560" y="619360"/>
              <a:ext cx="970560" cy="39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804913" y="601720"/>
                <a:ext cx="1006213" cy="43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3745787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14:cNvPr>
              <p14:cNvContentPartPr/>
              <p14:nvPr/>
            </p14:nvContentPartPr>
            <p14:xfrm>
              <a:off x="4489680" y="736720"/>
              <a:ext cx="804240" cy="45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72040" y="718720"/>
                <a:ext cx="839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14:cNvPr>
              <p14:cNvContentPartPr/>
              <p14:nvPr/>
            </p14:nvContentPartPr>
            <p14:xfrm>
              <a:off x="5830680" y="712240"/>
              <a:ext cx="267840" cy="41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2680" y="694240"/>
                <a:ext cx="303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14:cNvPr>
              <p14:cNvContentPartPr/>
              <p14:nvPr/>
            </p14:nvContentPartPr>
            <p14:xfrm>
              <a:off x="6299040" y="934360"/>
              <a:ext cx="131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81040" y="9167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14:cNvPr>
              <p14:cNvContentPartPr/>
              <p14:nvPr/>
            </p14:nvContentPartPr>
            <p14:xfrm>
              <a:off x="6278520" y="1045960"/>
              <a:ext cx="15696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80" y="102832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14:cNvPr>
              <p14:cNvContentPartPr/>
              <p14:nvPr/>
            </p14:nvContentPartPr>
            <p14:xfrm>
              <a:off x="6584520" y="720880"/>
              <a:ext cx="1155600" cy="36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66885" y="702898"/>
                <a:ext cx="1191229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14:cNvPr>
              <p14:cNvContentPartPr/>
              <p14:nvPr/>
            </p14:nvContentPartPr>
            <p14:xfrm>
              <a:off x="7822560" y="619360"/>
              <a:ext cx="970560" cy="39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804913" y="601720"/>
                <a:ext cx="1006213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14:cNvPr>
              <p14:cNvContentPartPr/>
              <p14:nvPr/>
            </p14:nvContentPartPr>
            <p14:xfrm>
              <a:off x="446880" y="1600000"/>
              <a:ext cx="632520" cy="373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582360"/>
                <a:ext cx="6681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14:cNvPr>
              <p14:cNvContentPartPr/>
              <p14:nvPr/>
            </p14:nvContentPartPr>
            <p14:xfrm>
              <a:off x="3728640" y="1655440"/>
              <a:ext cx="26352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10640" y="1637711"/>
                <a:ext cx="299160" cy="1078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14:cNvPr>
              <p14:cNvContentPartPr/>
              <p14:nvPr/>
            </p14:nvContentPartPr>
            <p14:xfrm>
              <a:off x="4782000" y="1401640"/>
              <a:ext cx="13680" cy="21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64000" y="1384000"/>
                <a:ext cx="4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14:cNvPr>
              <p14:cNvContentPartPr/>
              <p14:nvPr/>
            </p14:nvContentPartPr>
            <p14:xfrm>
              <a:off x="4933200" y="1401640"/>
              <a:ext cx="4320" cy="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5560" y="138400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14:cNvPr>
              <p14:cNvContentPartPr/>
              <p14:nvPr/>
            </p14:nvContentPartPr>
            <p14:xfrm>
              <a:off x="4693440" y="1533400"/>
              <a:ext cx="26748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75776" y="1515400"/>
                <a:ext cx="3031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14:cNvPr>
              <p14:cNvContentPartPr/>
              <p14:nvPr/>
            </p14:nvContentPartPr>
            <p14:xfrm>
              <a:off x="4114560" y="1497040"/>
              <a:ext cx="394560" cy="32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6576" y="1479400"/>
                <a:ext cx="430168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BAF5BC5-FDA0-4F5B-A793-D5C8FBE8E72F}"/>
                  </a:ext>
                </a:extLst>
              </p14:cNvPr>
              <p14:cNvContentPartPr/>
              <p14:nvPr/>
            </p14:nvContentPartPr>
            <p14:xfrm>
              <a:off x="2551800" y="1574800"/>
              <a:ext cx="302040" cy="29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BAF5BC5-FDA0-4F5B-A793-D5C8FBE8E72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33800" y="1556800"/>
                <a:ext cx="337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3241A51-FAB6-4940-8435-EBD3D2E58232}"/>
                  </a:ext>
                </a:extLst>
              </p14:cNvPr>
              <p14:cNvContentPartPr/>
              <p14:nvPr/>
            </p14:nvContentPartPr>
            <p14:xfrm>
              <a:off x="2995320" y="1502800"/>
              <a:ext cx="59760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3241A51-FAB6-4940-8435-EBD3D2E582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7331" y="1485160"/>
                <a:ext cx="633219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CC7899-F577-4D61-A4B6-68918D3F9BEC}"/>
                  </a:ext>
                </a:extLst>
              </p14:cNvPr>
              <p14:cNvContentPartPr/>
              <p14:nvPr/>
            </p14:nvContentPartPr>
            <p14:xfrm>
              <a:off x="2022240" y="1757320"/>
              <a:ext cx="123840" cy="11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CC7899-F577-4D61-A4B6-68918D3F9B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04240" y="1739320"/>
                <a:ext cx="159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567106-01C9-4F81-A931-79F263635845}"/>
                  </a:ext>
                </a:extLst>
              </p14:cNvPr>
              <p14:cNvContentPartPr/>
              <p14:nvPr/>
            </p14:nvContentPartPr>
            <p14:xfrm>
              <a:off x="2305920" y="1594960"/>
              <a:ext cx="147240" cy="31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567106-01C9-4F81-A931-79F2636358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87920" y="1576960"/>
                <a:ext cx="182880" cy="35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0969659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14:cNvPr>
              <p14:cNvContentPartPr/>
              <p14:nvPr/>
            </p14:nvContentPartPr>
            <p14:xfrm>
              <a:off x="4489680" y="736720"/>
              <a:ext cx="804240" cy="45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72040" y="718720"/>
                <a:ext cx="839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14:cNvPr>
              <p14:cNvContentPartPr/>
              <p14:nvPr/>
            </p14:nvContentPartPr>
            <p14:xfrm>
              <a:off x="5830680" y="712240"/>
              <a:ext cx="267840" cy="41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2680" y="694240"/>
                <a:ext cx="303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14:cNvPr>
              <p14:cNvContentPartPr/>
              <p14:nvPr/>
            </p14:nvContentPartPr>
            <p14:xfrm>
              <a:off x="6299040" y="934360"/>
              <a:ext cx="131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81040" y="9167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14:cNvPr>
              <p14:cNvContentPartPr/>
              <p14:nvPr/>
            </p14:nvContentPartPr>
            <p14:xfrm>
              <a:off x="6278520" y="1045960"/>
              <a:ext cx="15696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80" y="102832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14:cNvPr>
              <p14:cNvContentPartPr/>
              <p14:nvPr/>
            </p14:nvContentPartPr>
            <p14:xfrm>
              <a:off x="6584520" y="720880"/>
              <a:ext cx="1155600" cy="36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66885" y="702898"/>
                <a:ext cx="1191229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14:cNvPr>
              <p14:cNvContentPartPr/>
              <p14:nvPr/>
            </p14:nvContentPartPr>
            <p14:xfrm>
              <a:off x="7822560" y="619360"/>
              <a:ext cx="970560" cy="39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804913" y="601720"/>
                <a:ext cx="1006213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14:cNvPr>
              <p14:cNvContentPartPr/>
              <p14:nvPr/>
            </p14:nvContentPartPr>
            <p14:xfrm>
              <a:off x="446880" y="1600000"/>
              <a:ext cx="632520" cy="373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582360"/>
                <a:ext cx="6681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31B213-43DE-40E9-AC73-636CDF83B5D8}"/>
                  </a:ext>
                </a:extLst>
              </p14:cNvPr>
              <p14:cNvContentPartPr/>
              <p14:nvPr/>
            </p14:nvContentPartPr>
            <p14:xfrm>
              <a:off x="2551800" y="1574800"/>
              <a:ext cx="302040" cy="29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31B213-43DE-40E9-AC73-636CDF83B5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33800" y="1556800"/>
                <a:ext cx="337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66193F5-D854-4DAD-8D6C-EA751BCE03E6}"/>
                  </a:ext>
                </a:extLst>
              </p14:cNvPr>
              <p14:cNvContentPartPr/>
              <p14:nvPr/>
            </p14:nvContentPartPr>
            <p14:xfrm>
              <a:off x="2995320" y="1502800"/>
              <a:ext cx="597600" cy="420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66193F5-D854-4DAD-8D6C-EA751BCE03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77331" y="1485160"/>
                <a:ext cx="633219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14:cNvPr>
              <p14:cNvContentPartPr/>
              <p14:nvPr/>
            </p14:nvContentPartPr>
            <p14:xfrm>
              <a:off x="3728640" y="1655440"/>
              <a:ext cx="26352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10640" y="1637711"/>
                <a:ext cx="299160" cy="1078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14:cNvPr>
              <p14:cNvContentPartPr/>
              <p14:nvPr/>
            </p14:nvContentPartPr>
            <p14:xfrm>
              <a:off x="4782000" y="1401640"/>
              <a:ext cx="13680" cy="21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4000" y="1384000"/>
                <a:ext cx="4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14:cNvPr>
              <p14:cNvContentPartPr/>
              <p14:nvPr/>
            </p14:nvContentPartPr>
            <p14:xfrm>
              <a:off x="4933200" y="1401640"/>
              <a:ext cx="4320" cy="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15560" y="138400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14:cNvPr>
              <p14:cNvContentPartPr/>
              <p14:nvPr/>
            </p14:nvContentPartPr>
            <p14:xfrm>
              <a:off x="4693440" y="1533400"/>
              <a:ext cx="26748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75776" y="1515400"/>
                <a:ext cx="3031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14:cNvPr>
              <p14:cNvContentPartPr/>
              <p14:nvPr/>
            </p14:nvContentPartPr>
            <p14:xfrm>
              <a:off x="4114560" y="1497040"/>
              <a:ext cx="394560" cy="32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96576" y="1479400"/>
                <a:ext cx="430168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250E50C-5F41-4940-A938-D49905A88886}"/>
                  </a:ext>
                </a:extLst>
              </p14:cNvPr>
              <p14:cNvContentPartPr/>
              <p14:nvPr/>
            </p14:nvContentPartPr>
            <p14:xfrm>
              <a:off x="5731320" y="1502800"/>
              <a:ext cx="595440" cy="50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250E50C-5F41-4940-A938-D49905A888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13320" y="1484800"/>
                <a:ext cx="63108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949A299-B1D4-4A5E-A006-41A724946E48}"/>
                  </a:ext>
                </a:extLst>
              </p14:cNvPr>
              <p14:cNvContentPartPr/>
              <p14:nvPr/>
            </p14:nvContentPartPr>
            <p14:xfrm>
              <a:off x="1574400" y="2376880"/>
              <a:ext cx="2142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949A299-B1D4-4A5E-A006-41A724946E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56400" y="2359240"/>
                <a:ext cx="249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6D18B1B-6726-4776-93C4-B83202FA7A36}"/>
                  </a:ext>
                </a:extLst>
              </p14:cNvPr>
              <p14:cNvContentPartPr/>
              <p14:nvPr/>
            </p14:nvContentPartPr>
            <p14:xfrm>
              <a:off x="1594560" y="2488480"/>
              <a:ext cx="216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6D18B1B-6726-4776-93C4-B83202FA7A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6920" y="2470480"/>
                <a:ext cx="25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797F0BC-0371-4AA7-9C29-6C1B5B345FF6}"/>
                  </a:ext>
                </a:extLst>
              </p14:cNvPr>
              <p14:cNvContentPartPr/>
              <p14:nvPr/>
            </p14:nvContentPartPr>
            <p14:xfrm>
              <a:off x="2102520" y="2183560"/>
              <a:ext cx="1554120" cy="37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797F0BC-0371-4AA7-9C29-6C1B5B345FF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84876" y="2165560"/>
                <a:ext cx="158976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B3CAFB0-80E9-4476-8333-370A4E1FC6FF}"/>
                  </a:ext>
                </a:extLst>
              </p14:cNvPr>
              <p14:cNvContentPartPr/>
              <p14:nvPr/>
            </p14:nvContentPartPr>
            <p14:xfrm>
              <a:off x="1121880" y="2235040"/>
              <a:ext cx="178560" cy="5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B3CAFB0-80E9-4476-8333-370A4E1FC6F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03880" y="2217040"/>
                <a:ext cx="2142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8D99D8-B605-4BF5-9300-C46E9A59E539}"/>
                  </a:ext>
                </a:extLst>
              </p14:cNvPr>
              <p14:cNvContentPartPr/>
              <p14:nvPr/>
            </p14:nvContentPartPr>
            <p14:xfrm>
              <a:off x="1005600" y="2387320"/>
              <a:ext cx="346680" cy="29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8D99D8-B605-4BF5-9300-C46E9A59E53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87600" y="2369680"/>
                <a:ext cx="38232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CBFB0A3-4D19-48C9-BD64-2613C7620D2D}"/>
                  </a:ext>
                </a:extLst>
              </p14:cNvPr>
              <p14:cNvContentPartPr/>
              <p14:nvPr/>
            </p14:nvContentPartPr>
            <p14:xfrm>
              <a:off x="2022240" y="1757320"/>
              <a:ext cx="123840" cy="11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CBFB0A3-4D19-48C9-BD64-2613C7620D2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04240" y="1739320"/>
                <a:ext cx="159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AE6C4F-8A23-45A2-82DA-E2CF0EEE8D8F}"/>
                  </a:ext>
                </a:extLst>
              </p14:cNvPr>
              <p14:cNvContentPartPr/>
              <p14:nvPr/>
            </p14:nvContentPartPr>
            <p14:xfrm>
              <a:off x="2305920" y="1594960"/>
              <a:ext cx="147240" cy="315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AE6C4F-8A23-45A2-82DA-E2CF0EEE8D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87920" y="1576960"/>
                <a:ext cx="182880" cy="35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1736929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14:cNvPr>
              <p14:cNvContentPartPr/>
              <p14:nvPr/>
            </p14:nvContentPartPr>
            <p14:xfrm>
              <a:off x="446880" y="801520"/>
              <a:ext cx="860040" cy="50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2A4DC94-0CB2-41AF-AE58-5FEFEE0CE0E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8880" y="783520"/>
                <a:ext cx="8956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14:cNvPr>
              <p14:cNvContentPartPr/>
              <p14:nvPr/>
            </p14:nvContentPartPr>
            <p14:xfrm>
              <a:off x="1421400" y="812320"/>
              <a:ext cx="87840" cy="41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1F81B6-D955-4F8E-88A5-98ED9FF51A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3400" y="794320"/>
                <a:ext cx="123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14:cNvPr>
              <p14:cNvContentPartPr/>
              <p14:nvPr/>
            </p14:nvContentPartPr>
            <p14:xfrm>
              <a:off x="1598520" y="913840"/>
              <a:ext cx="270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B231D86-A980-4BAA-A6BC-F8F7A120988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80880" y="896200"/>
                <a:ext cx="626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14:cNvPr>
              <p14:cNvContentPartPr/>
              <p14:nvPr/>
            </p14:nvContentPartPr>
            <p14:xfrm>
              <a:off x="1706520" y="1025800"/>
              <a:ext cx="21708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AD35FB-B310-439C-94DE-36C0F62C831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88520" y="1007800"/>
                <a:ext cx="25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14:cNvPr>
              <p14:cNvContentPartPr/>
              <p14:nvPr/>
            </p14:nvContentPartPr>
            <p14:xfrm>
              <a:off x="1786800" y="934360"/>
              <a:ext cx="42120" cy="201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AF7B28-FD43-4456-B159-9C553BD386D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68800" y="916720"/>
                <a:ext cx="7776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14:cNvPr>
              <p14:cNvContentPartPr/>
              <p14:nvPr/>
            </p14:nvContentPartPr>
            <p14:xfrm>
              <a:off x="2040600" y="812320"/>
              <a:ext cx="329040" cy="396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696A4-5114-4ECC-8BD8-B4A19C9E47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22960" y="794320"/>
                <a:ext cx="3646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14:cNvPr>
              <p14:cNvContentPartPr/>
              <p14:nvPr/>
            </p14:nvContentPartPr>
            <p14:xfrm>
              <a:off x="2631000" y="842920"/>
              <a:ext cx="1167120" cy="29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E9F7FB2-8A4B-497B-8C4C-521DF31B718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13360" y="825280"/>
                <a:ext cx="12027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14:cNvPr>
              <p14:cNvContentPartPr/>
              <p14:nvPr/>
            </p14:nvContentPartPr>
            <p14:xfrm>
              <a:off x="1655760" y="130120"/>
              <a:ext cx="4667040" cy="615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297BAD-9941-41B6-8C94-3A0390F79C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7760" y="112120"/>
                <a:ext cx="470268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14:cNvPr>
              <p14:cNvContentPartPr/>
              <p14:nvPr/>
            </p14:nvContentPartPr>
            <p14:xfrm>
              <a:off x="4489680" y="736720"/>
              <a:ext cx="804240" cy="451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052A07-5DAB-4786-ABDA-3A540A822AC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72040" y="718720"/>
                <a:ext cx="839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14:cNvPr>
              <p14:cNvContentPartPr/>
              <p14:nvPr/>
            </p14:nvContentPartPr>
            <p14:xfrm>
              <a:off x="5830680" y="712240"/>
              <a:ext cx="267840" cy="41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1855AC4-7FC6-4142-A868-18E3279946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2680" y="694240"/>
                <a:ext cx="3034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14:cNvPr>
              <p14:cNvContentPartPr/>
              <p14:nvPr/>
            </p14:nvContentPartPr>
            <p14:xfrm>
              <a:off x="6299040" y="934360"/>
              <a:ext cx="131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171F74-8133-4B3E-933F-152851363C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81040" y="9167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14:cNvPr>
              <p14:cNvContentPartPr/>
              <p14:nvPr/>
            </p14:nvContentPartPr>
            <p14:xfrm>
              <a:off x="6278520" y="1045960"/>
              <a:ext cx="15696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43E2F8-B074-4F25-9CA2-4EF66441B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80" y="1028320"/>
                <a:ext cx="19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14:cNvPr>
              <p14:cNvContentPartPr/>
              <p14:nvPr/>
            </p14:nvContentPartPr>
            <p14:xfrm>
              <a:off x="6584520" y="720880"/>
              <a:ext cx="1155600" cy="36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C4AA5B-9EC1-4777-B3A2-FBE11C522B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66885" y="702898"/>
                <a:ext cx="1191229" cy="401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14:cNvPr>
              <p14:cNvContentPartPr/>
              <p14:nvPr/>
            </p14:nvContentPartPr>
            <p14:xfrm>
              <a:off x="7822560" y="619360"/>
              <a:ext cx="970560" cy="39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3D35411-5F72-45D9-B962-2F9F2177C6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804913" y="601720"/>
                <a:ext cx="1006213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14:cNvPr>
              <p14:cNvContentPartPr/>
              <p14:nvPr/>
            </p14:nvContentPartPr>
            <p14:xfrm>
              <a:off x="446880" y="1600000"/>
              <a:ext cx="632520" cy="373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357E5F6-9270-4F0A-BE1D-179B6EA0E8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582360"/>
                <a:ext cx="6681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31B213-43DE-40E9-AC73-636CDF83B5D8}"/>
                  </a:ext>
                </a:extLst>
              </p14:cNvPr>
              <p14:cNvContentPartPr/>
              <p14:nvPr/>
            </p14:nvContentPartPr>
            <p14:xfrm>
              <a:off x="2551800" y="1574800"/>
              <a:ext cx="302040" cy="29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31B213-43DE-40E9-AC73-636CDF83B5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33800" y="1556800"/>
                <a:ext cx="337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66193F5-D854-4DAD-8D6C-EA751BCE03E6}"/>
                  </a:ext>
                </a:extLst>
              </p14:cNvPr>
              <p14:cNvContentPartPr/>
              <p14:nvPr/>
            </p14:nvContentPartPr>
            <p14:xfrm>
              <a:off x="2995320" y="1502800"/>
              <a:ext cx="597600" cy="420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66193F5-D854-4DAD-8D6C-EA751BCE03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77331" y="1485160"/>
                <a:ext cx="633219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14:cNvPr>
              <p14:cNvContentPartPr/>
              <p14:nvPr/>
            </p14:nvContentPartPr>
            <p14:xfrm>
              <a:off x="3728640" y="1655440"/>
              <a:ext cx="263520" cy="72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52B758-635F-46AD-8D9E-8154214EA65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10640" y="1637711"/>
                <a:ext cx="299160" cy="1078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14:cNvPr>
              <p14:cNvContentPartPr/>
              <p14:nvPr/>
            </p14:nvContentPartPr>
            <p14:xfrm>
              <a:off x="4782000" y="1401640"/>
              <a:ext cx="13680" cy="21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4701CED-602C-4A90-93C1-5BEF2DAF4D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4000" y="1384000"/>
                <a:ext cx="49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14:cNvPr>
              <p14:cNvContentPartPr/>
              <p14:nvPr/>
            </p14:nvContentPartPr>
            <p14:xfrm>
              <a:off x="4933200" y="1401640"/>
              <a:ext cx="4320" cy="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F70D89-F105-40D1-B927-102840F04C0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15560" y="138400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14:cNvPr>
              <p14:cNvContentPartPr/>
              <p14:nvPr/>
            </p14:nvContentPartPr>
            <p14:xfrm>
              <a:off x="4693440" y="1533400"/>
              <a:ext cx="267480" cy="264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8A607C-E984-4F98-B1A3-29AEBBB7F3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75776" y="1515400"/>
                <a:ext cx="303168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14:cNvPr>
              <p14:cNvContentPartPr/>
              <p14:nvPr/>
            </p14:nvContentPartPr>
            <p14:xfrm>
              <a:off x="4114560" y="1497040"/>
              <a:ext cx="394560" cy="32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03139B-759D-433A-BD6F-63E7E5F174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96576" y="1479400"/>
                <a:ext cx="430168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250E50C-5F41-4940-A938-D49905A88886}"/>
                  </a:ext>
                </a:extLst>
              </p14:cNvPr>
              <p14:cNvContentPartPr/>
              <p14:nvPr/>
            </p14:nvContentPartPr>
            <p14:xfrm>
              <a:off x="5731320" y="1502800"/>
              <a:ext cx="595440" cy="50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250E50C-5F41-4940-A938-D49905A888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13320" y="1484800"/>
                <a:ext cx="63108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949A299-B1D4-4A5E-A006-41A724946E48}"/>
                  </a:ext>
                </a:extLst>
              </p14:cNvPr>
              <p14:cNvContentPartPr/>
              <p14:nvPr/>
            </p14:nvContentPartPr>
            <p14:xfrm>
              <a:off x="1574400" y="2376880"/>
              <a:ext cx="21420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949A299-B1D4-4A5E-A006-41A724946E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56400" y="2359240"/>
                <a:ext cx="249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6D18B1B-6726-4776-93C4-B83202FA7A36}"/>
                  </a:ext>
                </a:extLst>
              </p14:cNvPr>
              <p14:cNvContentPartPr/>
              <p14:nvPr/>
            </p14:nvContentPartPr>
            <p14:xfrm>
              <a:off x="1594560" y="2488480"/>
              <a:ext cx="21672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6D18B1B-6726-4776-93C4-B83202FA7A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6920" y="2470480"/>
                <a:ext cx="252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CC58DDC-3B95-47AE-ADAA-9DEE66D7586A}"/>
                  </a:ext>
                </a:extLst>
              </p14:cNvPr>
              <p14:cNvContentPartPr/>
              <p14:nvPr/>
            </p14:nvContentPartPr>
            <p14:xfrm>
              <a:off x="3970200" y="2041720"/>
              <a:ext cx="1510920" cy="53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CC58DDC-3B95-47AE-ADAA-9DEE66D758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52200" y="2024080"/>
                <a:ext cx="154656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797F0BC-0371-4AA7-9C29-6C1B5B345FF6}"/>
                  </a:ext>
                </a:extLst>
              </p14:cNvPr>
              <p14:cNvContentPartPr/>
              <p14:nvPr/>
            </p14:nvContentPartPr>
            <p14:xfrm>
              <a:off x="2102520" y="2183560"/>
              <a:ext cx="1554120" cy="37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797F0BC-0371-4AA7-9C29-6C1B5B345FF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84876" y="2165560"/>
                <a:ext cx="158976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B3CAFB0-80E9-4476-8333-370A4E1FC6FF}"/>
                  </a:ext>
                </a:extLst>
              </p14:cNvPr>
              <p14:cNvContentPartPr/>
              <p14:nvPr/>
            </p14:nvContentPartPr>
            <p14:xfrm>
              <a:off x="1121880" y="2235040"/>
              <a:ext cx="178560" cy="5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B3CAFB0-80E9-4476-8333-370A4E1FC6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03880" y="2217040"/>
                <a:ext cx="2142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8D99D8-B605-4BF5-9300-C46E9A59E539}"/>
                  </a:ext>
                </a:extLst>
              </p14:cNvPr>
              <p14:cNvContentPartPr/>
              <p14:nvPr/>
            </p14:nvContentPartPr>
            <p14:xfrm>
              <a:off x="1005600" y="2387320"/>
              <a:ext cx="346680" cy="29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8D99D8-B605-4BF5-9300-C46E9A59E53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7600" y="2369680"/>
                <a:ext cx="38232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1931F4C-E059-4563-859D-8733985F73DD}"/>
                  </a:ext>
                </a:extLst>
              </p14:cNvPr>
              <p14:cNvContentPartPr/>
              <p14:nvPr/>
            </p14:nvContentPartPr>
            <p14:xfrm>
              <a:off x="5973600" y="2317840"/>
              <a:ext cx="944280" cy="203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1931F4C-E059-4563-859D-8733985F73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2300200"/>
                <a:ext cx="97992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AD8E756-5490-4548-8F78-27B914EE973E}"/>
                  </a:ext>
                </a:extLst>
              </p14:cNvPr>
              <p14:cNvContentPartPr/>
              <p14:nvPr/>
            </p14:nvContentPartPr>
            <p14:xfrm>
              <a:off x="7296960" y="1908160"/>
              <a:ext cx="1256760" cy="685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AD8E756-5490-4548-8F78-27B914EE973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79320" y="1890520"/>
                <a:ext cx="1292400" cy="7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CBFB0A3-4D19-48C9-BD64-2613C7620D2D}"/>
                  </a:ext>
                </a:extLst>
              </p14:cNvPr>
              <p14:cNvContentPartPr/>
              <p14:nvPr/>
            </p14:nvContentPartPr>
            <p14:xfrm>
              <a:off x="2022240" y="1757320"/>
              <a:ext cx="123840" cy="11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CBFB0A3-4D19-48C9-BD64-2613C7620D2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004240" y="1739320"/>
                <a:ext cx="159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AE6C4F-8A23-45A2-82DA-E2CF0EEE8D8F}"/>
                  </a:ext>
                </a:extLst>
              </p14:cNvPr>
              <p14:cNvContentPartPr/>
              <p14:nvPr/>
            </p14:nvContentPartPr>
            <p14:xfrm>
              <a:off x="2305920" y="1594960"/>
              <a:ext cx="147240" cy="315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AE6C4F-8A23-45A2-82DA-E2CF0EEE8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87920" y="1576960"/>
                <a:ext cx="1828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C292E5-AEE8-4A5D-960C-1B0F36EEB4AC}"/>
                  </a:ext>
                </a:extLst>
              </p14:cNvPr>
              <p14:cNvContentPartPr/>
              <p14:nvPr/>
            </p14:nvContentPartPr>
            <p14:xfrm>
              <a:off x="5853720" y="1715200"/>
              <a:ext cx="2946240" cy="1140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C292E5-AEE8-4A5D-960C-1B0F36EEB4A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835720" y="1679200"/>
                <a:ext cx="2981880" cy="121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9685524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5649085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83883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14:cNvPr>
              <p14:cNvContentPartPr/>
              <p14:nvPr/>
            </p14:nvContentPartPr>
            <p14:xfrm>
              <a:off x="568560" y="192760"/>
              <a:ext cx="3881520" cy="71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0560" y="175111"/>
                <a:ext cx="391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14:cNvPr>
              <p14:cNvContentPartPr/>
              <p14:nvPr/>
            </p14:nvContentPartPr>
            <p14:xfrm>
              <a:off x="4866240" y="197440"/>
              <a:ext cx="740880" cy="407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600" y="179440"/>
                <a:ext cx="7765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14:cNvPr>
              <p14:cNvContentPartPr/>
              <p14:nvPr/>
            </p14:nvContentPartPr>
            <p14:xfrm>
              <a:off x="6044520" y="391480"/>
              <a:ext cx="219960" cy="461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26520" y="373480"/>
                <a:ext cx="2556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14:cNvPr>
              <p14:cNvContentPartPr/>
              <p14:nvPr/>
            </p14:nvContentPartPr>
            <p14:xfrm>
              <a:off x="6115800" y="294280"/>
              <a:ext cx="13248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98160" y="276280"/>
                <a:ext cx="16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14:cNvPr>
              <p14:cNvContentPartPr/>
              <p14:nvPr/>
            </p14:nvContentPartPr>
            <p14:xfrm>
              <a:off x="6491640" y="487960"/>
              <a:ext cx="16776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4000" y="469960"/>
                <a:ext cx="203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14:cNvPr>
              <p14:cNvContentPartPr/>
              <p14:nvPr/>
            </p14:nvContentPartPr>
            <p14:xfrm>
              <a:off x="6522600" y="578320"/>
              <a:ext cx="16164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04600" y="56068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14:cNvPr>
              <p14:cNvContentPartPr/>
              <p14:nvPr/>
            </p14:nvContentPartPr>
            <p14:xfrm>
              <a:off x="6867840" y="311920"/>
              <a:ext cx="1119960" cy="45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9840" y="293920"/>
                <a:ext cx="115560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14:cNvPr>
              <p14:cNvContentPartPr/>
              <p14:nvPr/>
            </p14:nvContentPartPr>
            <p14:xfrm>
              <a:off x="8087160" y="578680"/>
              <a:ext cx="61200" cy="10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561040"/>
                <a:ext cx="9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14:cNvPr>
              <p14:cNvContentPartPr/>
              <p14:nvPr/>
            </p14:nvContentPartPr>
            <p14:xfrm>
              <a:off x="274080" y="1045960"/>
              <a:ext cx="1064160" cy="397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6080" y="1028320"/>
                <a:ext cx="10998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14:cNvPr>
              <p14:cNvContentPartPr/>
              <p14:nvPr/>
            </p14:nvContentPartPr>
            <p14:xfrm>
              <a:off x="2590320" y="1423960"/>
              <a:ext cx="194760" cy="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72320" y="1405960"/>
                <a:ext cx="2304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14:cNvPr>
              <p14:cNvContentPartPr/>
              <p14:nvPr/>
            </p14:nvContentPartPr>
            <p14:xfrm>
              <a:off x="2620920" y="1523680"/>
              <a:ext cx="14796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3280" y="1506040"/>
                <a:ext cx="183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14:cNvPr>
              <p14:cNvContentPartPr/>
              <p14:nvPr/>
            </p14:nvContentPartPr>
            <p14:xfrm>
              <a:off x="2112960" y="1207960"/>
              <a:ext cx="319680" cy="51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95320" y="1189960"/>
                <a:ext cx="35532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14:cNvPr>
              <p14:cNvContentPartPr/>
              <p14:nvPr/>
            </p14:nvContentPartPr>
            <p14:xfrm>
              <a:off x="2948160" y="1290040"/>
              <a:ext cx="221400" cy="363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30520" y="1272040"/>
                <a:ext cx="2570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14:cNvPr>
              <p14:cNvContentPartPr/>
              <p14:nvPr/>
            </p14:nvContentPartPr>
            <p14:xfrm>
              <a:off x="3149400" y="1259440"/>
              <a:ext cx="87840" cy="326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60" y="1241800"/>
                <a:ext cx="123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14:cNvPr>
              <p14:cNvContentPartPr/>
              <p14:nvPr/>
            </p14:nvContentPartPr>
            <p14:xfrm>
              <a:off x="3027360" y="1469680"/>
              <a:ext cx="2620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09360" y="1451680"/>
                <a:ext cx="2977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14:cNvPr>
              <p14:cNvContentPartPr/>
              <p14:nvPr/>
            </p14:nvContentPartPr>
            <p14:xfrm>
              <a:off x="3422280" y="1456000"/>
              <a:ext cx="113400" cy="139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04280" y="1438360"/>
                <a:ext cx="1490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14:cNvPr>
              <p14:cNvContentPartPr/>
              <p14:nvPr/>
            </p14:nvContentPartPr>
            <p14:xfrm>
              <a:off x="3668160" y="1450600"/>
              <a:ext cx="174600" cy="12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0520" y="1432600"/>
                <a:ext cx="2102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14:cNvPr>
              <p14:cNvContentPartPr/>
              <p14:nvPr/>
            </p14:nvContentPartPr>
            <p14:xfrm>
              <a:off x="3912240" y="1422160"/>
              <a:ext cx="106200" cy="14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4600" y="1404160"/>
                <a:ext cx="1418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14:cNvPr>
              <p14:cNvContentPartPr/>
              <p14:nvPr/>
            </p14:nvContentPartPr>
            <p14:xfrm>
              <a:off x="4080360" y="1299760"/>
              <a:ext cx="161640" cy="27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62360" y="1282120"/>
                <a:ext cx="197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14:cNvPr>
              <p14:cNvContentPartPr/>
              <p14:nvPr/>
            </p14:nvContentPartPr>
            <p14:xfrm>
              <a:off x="4236600" y="1336120"/>
              <a:ext cx="486720" cy="18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8600" y="1318120"/>
                <a:ext cx="522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14:cNvPr>
              <p14:cNvContentPartPr/>
              <p14:nvPr/>
            </p14:nvContentPartPr>
            <p14:xfrm>
              <a:off x="4825560" y="1228840"/>
              <a:ext cx="35172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07902" y="1211200"/>
                <a:ext cx="387397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14:cNvPr>
              <p14:cNvContentPartPr/>
              <p14:nvPr/>
            </p14:nvContentPartPr>
            <p14:xfrm>
              <a:off x="5971440" y="1303720"/>
              <a:ext cx="14724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53440" y="1285720"/>
                <a:ext cx="1828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14:cNvPr>
              <p14:cNvContentPartPr/>
              <p14:nvPr/>
            </p14:nvContentPartPr>
            <p14:xfrm>
              <a:off x="6247920" y="11881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14:cNvPr>
              <p14:cNvContentPartPr/>
              <p14:nvPr/>
            </p14:nvContentPartPr>
            <p14:xfrm>
              <a:off x="6216240" y="1281040"/>
              <a:ext cx="368280" cy="215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98240" y="1263070"/>
                <a:ext cx="403920" cy="251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14:cNvPr>
              <p14:cNvContentPartPr/>
              <p14:nvPr/>
            </p14:nvContentPartPr>
            <p14:xfrm>
              <a:off x="5364120" y="1218760"/>
              <a:ext cx="501480" cy="311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46133" y="1201120"/>
                <a:ext cx="53709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14:cNvPr>
              <p14:cNvContentPartPr/>
              <p14:nvPr/>
            </p14:nvContentPartPr>
            <p14:xfrm>
              <a:off x="7395960" y="1198600"/>
              <a:ext cx="330480" cy="36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78320" y="1180600"/>
                <a:ext cx="366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14:cNvPr>
              <p14:cNvContentPartPr/>
              <p14:nvPr/>
            </p14:nvContentPartPr>
            <p14:xfrm>
              <a:off x="6690360" y="1157920"/>
              <a:ext cx="597240" cy="322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72360" y="1139940"/>
                <a:ext cx="632880" cy="3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14:cNvPr>
              <p14:cNvContentPartPr/>
              <p14:nvPr/>
            </p14:nvContentPartPr>
            <p14:xfrm>
              <a:off x="703920" y="2142880"/>
              <a:ext cx="40068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6280" y="2124880"/>
                <a:ext cx="43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14:cNvPr>
              <p14:cNvContentPartPr/>
              <p14:nvPr/>
            </p14:nvContentPartPr>
            <p14:xfrm>
              <a:off x="670440" y="2331880"/>
              <a:ext cx="56340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2440" y="2314240"/>
                <a:ext cx="5990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14:cNvPr>
              <p14:cNvContentPartPr/>
              <p14:nvPr/>
            </p14:nvContentPartPr>
            <p14:xfrm>
              <a:off x="1949520" y="1968280"/>
              <a:ext cx="693000" cy="622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31529" y="1950640"/>
                <a:ext cx="728621" cy="65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14:cNvPr>
              <p14:cNvContentPartPr/>
              <p14:nvPr/>
            </p14:nvContentPartPr>
            <p14:xfrm>
              <a:off x="2877960" y="1915720"/>
              <a:ext cx="893520" cy="63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9960" y="1898080"/>
                <a:ext cx="929160" cy="67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14:cNvPr>
              <p14:cNvContentPartPr/>
              <p14:nvPr/>
            </p14:nvContentPartPr>
            <p14:xfrm>
              <a:off x="6281040" y="2072320"/>
              <a:ext cx="363960" cy="45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63040" y="2054334"/>
                <a:ext cx="399600" cy="48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14:cNvPr>
              <p14:cNvContentPartPr/>
              <p14:nvPr/>
            </p14:nvContentPartPr>
            <p14:xfrm>
              <a:off x="5953440" y="2163400"/>
              <a:ext cx="165600" cy="234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5440" y="2145760"/>
                <a:ext cx="2012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14:cNvPr>
              <p14:cNvContentPartPr/>
              <p14:nvPr/>
            </p14:nvContentPartPr>
            <p14:xfrm>
              <a:off x="4752120" y="2102920"/>
              <a:ext cx="990720" cy="29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34480" y="2084920"/>
                <a:ext cx="10263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14:cNvPr>
              <p14:cNvContentPartPr/>
              <p14:nvPr/>
            </p14:nvContentPartPr>
            <p14:xfrm>
              <a:off x="3968040" y="2041720"/>
              <a:ext cx="658800" cy="399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50390" y="2024080"/>
                <a:ext cx="694459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14:cNvPr>
              <p14:cNvContentPartPr/>
              <p14:nvPr/>
            </p14:nvContentPartPr>
            <p14:xfrm>
              <a:off x="792120" y="3066280"/>
              <a:ext cx="580320" cy="510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120" y="3048628"/>
                <a:ext cx="61596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14:cNvPr>
              <p14:cNvContentPartPr/>
              <p14:nvPr/>
            </p14:nvContentPartPr>
            <p14:xfrm>
              <a:off x="2387280" y="3169960"/>
              <a:ext cx="243720" cy="50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9280" y="3152320"/>
                <a:ext cx="2793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14:cNvPr>
              <p14:cNvContentPartPr/>
              <p14:nvPr/>
            </p14:nvContentPartPr>
            <p14:xfrm>
              <a:off x="2427960" y="3292720"/>
              <a:ext cx="226800" cy="2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09960" y="3274720"/>
                <a:ext cx="262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14:cNvPr>
              <p14:cNvContentPartPr/>
              <p14:nvPr/>
            </p14:nvContentPartPr>
            <p14:xfrm>
              <a:off x="2835480" y="2930560"/>
              <a:ext cx="1029240" cy="59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17834" y="2912920"/>
                <a:ext cx="1064892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14:cNvPr>
              <p14:cNvContentPartPr/>
              <p14:nvPr/>
            </p14:nvContentPartPr>
            <p14:xfrm>
              <a:off x="1909920" y="2945680"/>
              <a:ext cx="298080" cy="651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42" y="2928040"/>
                <a:ext cx="333677" cy="68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14:cNvPr>
              <p14:cNvContentPartPr/>
              <p14:nvPr/>
            </p14:nvContentPartPr>
            <p14:xfrm>
              <a:off x="6360600" y="2905360"/>
              <a:ext cx="334440" cy="41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42600" y="2887720"/>
                <a:ext cx="3700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14:cNvPr>
              <p14:cNvContentPartPr/>
              <p14:nvPr/>
            </p14:nvContentPartPr>
            <p14:xfrm>
              <a:off x="5953440" y="3047560"/>
              <a:ext cx="196560" cy="206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5440" y="3029560"/>
                <a:ext cx="232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14:cNvPr>
              <p14:cNvContentPartPr/>
              <p14:nvPr/>
            </p14:nvContentPartPr>
            <p14:xfrm>
              <a:off x="4002960" y="2966560"/>
              <a:ext cx="1810440" cy="357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4960" y="2948560"/>
                <a:ext cx="18460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14:cNvPr>
              <p14:cNvContentPartPr/>
              <p14:nvPr/>
            </p14:nvContentPartPr>
            <p14:xfrm>
              <a:off x="589080" y="3782320"/>
              <a:ext cx="72144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1080" y="3764320"/>
                <a:ext cx="7570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14:cNvPr>
              <p14:cNvContentPartPr/>
              <p14:nvPr/>
            </p14:nvContentPartPr>
            <p14:xfrm>
              <a:off x="1466400" y="4236280"/>
              <a:ext cx="14904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48400" y="4218640"/>
                <a:ext cx="184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14:cNvPr>
              <p14:cNvContentPartPr/>
              <p14:nvPr/>
            </p14:nvContentPartPr>
            <p14:xfrm>
              <a:off x="1879320" y="3823360"/>
              <a:ext cx="388800" cy="880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61337" y="3805360"/>
                <a:ext cx="424407" cy="9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14:cNvPr>
              <p14:cNvContentPartPr/>
              <p14:nvPr/>
            </p14:nvContentPartPr>
            <p14:xfrm>
              <a:off x="3002520" y="3889600"/>
              <a:ext cx="1188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4880" y="3871960"/>
                <a:ext cx="47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14:cNvPr>
              <p14:cNvContentPartPr/>
              <p14:nvPr/>
            </p14:nvContentPartPr>
            <p14:xfrm>
              <a:off x="3122760" y="3870520"/>
              <a:ext cx="16560" cy="2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05120" y="385252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14:cNvPr>
              <p14:cNvContentPartPr/>
              <p14:nvPr/>
            </p14:nvContentPartPr>
            <p14:xfrm>
              <a:off x="3311760" y="4073920"/>
              <a:ext cx="14148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94120" y="405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14:cNvPr>
              <p14:cNvContentPartPr/>
              <p14:nvPr/>
            </p14:nvContentPartPr>
            <p14:xfrm>
              <a:off x="3281160" y="4185520"/>
              <a:ext cx="164520" cy="8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63160" y="4167880"/>
                <a:ext cx="200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14:cNvPr>
              <p14:cNvContentPartPr/>
              <p14:nvPr/>
            </p14:nvContentPartPr>
            <p14:xfrm>
              <a:off x="2907480" y="4043320"/>
              <a:ext cx="232200" cy="264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89480" y="4025320"/>
                <a:ext cx="2678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14:cNvPr>
              <p14:cNvContentPartPr/>
              <p14:nvPr/>
            </p14:nvContentPartPr>
            <p14:xfrm>
              <a:off x="3677520" y="3851080"/>
              <a:ext cx="1148040" cy="385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59520" y="3833423"/>
                <a:ext cx="118368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14:cNvPr>
              <p14:cNvContentPartPr/>
              <p14:nvPr/>
            </p14:nvContentPartPr>
            <p14:xfrm>
              <a:off x="5027160" y="4225840"/>
              <a:ext cx="52920" cy="81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9520" y="4208200"/>
                <a:ext cx="885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14:cNvPr>
              <p14:cNvContentPartPr/>
              <p14:nvPr/>
            </p14:nvContentPartPr>
            <p14:xfrm>
              <a:off x="7298760" y="3842080"/>
              <a:ext cx="9396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80760" y="3824440"/>
                <a:ext cx="12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14:cNvPr>
              <p14:cNvContentPartPr/>
              <p14:nvPr/>
            </p14:nvContentPartPr>
            <p14:xfrm>
              <a:off x="7505400" y="3769000"/>
              <a:ext cx="2520" cy="10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7760" y="37513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14:cNvPr>
              <p14:cNvContentPartPr/>
              <p14:nvPr/>
            </p14:nvContentPartPr>
            <p14:xfrm>
              <a:off x="8635800" y="3626440"/>
              <a:ext cx="238680" cy="442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8160" y="3608800"/>
                <a:ext cx="2743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14:cNvPr>
              <p14:cNvContentPartPr/>
              <p14:nvPr/>
            </p14:nvContentPartPr>
            <p14:xfrm>
              <a:off x="7852080" y="3748840"/>
              <a:ext cx="700560" cy="26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834089" y="3730840"/>
                <a:ext cx="736182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14:cNvPr>
              <p14:cNvContentPartPr/>
              <p14:nvPr/>
            </p14:nvContentPartPr>
            <p14:xfrm>
              <a:off x="7500000" y="3841360"/>
              <a:ext cx="263160" cy="182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82025" y="3823395"/>
                <a:ext cx="298751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14:cNvPr>
              <p14:cNvContentPartPr/>
              <p14:nvPr/>
            </p14:nvContentPartPr>
            <p14:xfrm>
              <a:off x="6935880" y="3880960"/>
              <a:ext cx="28224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17903" y="3862960"/>
                <a:ext cx="317835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14:cNvPr>
              <p14:cNvContentPartPr/>
              <p14:nvPr/>
            </p14:nvContentPartPr>
            <p14:xfrm>
              <a:off x="6654720" y="3974200"/>
              <a:ext cx="174600" cy="79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36757" y="3956560"/>
                <a:ext cx="210167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14:cNvPr>
              <p14:cNvContentPartPr/>
              <p14:nvPr/>
            </p14:nvContentPartPr>
            <p14:xfrm>
              <a:off x="6394440" y="3911200"/>
              <a:ext cx="169200" cy="222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76800" y="3893200"/>
                <a:ext cx="2048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14:cNvPr>
              <p14:cNvContentPartPr/>
              <p14:nvPr/>
            </p14:nvContentPartPr>
            <p14:xfrm>
              <a:off x="5758680" y="4002280"/>
              <a:ext cx="346320" cy="135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40680" y="3984640"/>
                <a:ext cx="3819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14:cNvPr>
              <p14:cNvContentPartPr/>
              <p14:nvPr/>
            </p14:nvContentPartPr>
            <p14:xfrm>
              <a:off x="5272680" y="3809680"/>
              <a:ext cx="404280" cy="365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54680" y="3792040"/>
                <a:ext cx="4399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9EFFD1B-0612-4EE6-9606-A214B265091C}"/>
                  </a:ext>
                </a:extLst>
              </p14:cNvPr>
              <p14:cNvContentPartPr/>
              <p14:nvPr/>
            </p14:nvContentPartPr>
            <p14:xfrm>
              <a:off x="1666200" y="4567480"/>
              <a:ext cx="254880" cy="62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9EFFD1B-0612-4EE6-9606-A214B265091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648200" y="4549840"/>
                <a:ext cx="29052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3F97A0F-4ED6-4DB1-B7F0-B2596B995763}"/>
                  </a:ext>
                </a:extLst>
              </p14:cNvPr>
              <p14:cNvContentPartPr/>
              <p14:nvPr/>
            </p14:nvContentPartPr>
            <p14:xfrm>
              <a:off x="1109280" y="4602040"/>
              <a:ext cx="211680" cy="45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3F97A0F-4ED6-4DB1-B7F0-B2596B99576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91280" y="4584040"/>
                <a:ext cx="24732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439232C-A2AC-4BD8-A20B-4CF3F6F3ACD2}"/>
                  </a:ext>
                </a:extLst>
              </p14:cNvPr>
              <p14:cNvContentPartPr/>
              <p14:nvPr/>
            </p14:nvContentPartPr>
            <p14:xfrm>
              <a:off x="2990640" y="4561720"/>
              <a:ext cx="6840" cy="2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439232C-A2AC-4BD8-A20B-4CF3F6F3ACD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972640" y="4543720"/>
                <a:ext cx="42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B4CB36-7C8C-46DB-949D-65DA4A95FEB1}"/>
                  </a:ext>
                </a:extLst>
              </p14:cNvPr>
              <p14:cNvContentPartPr/>
              <p14:nvPr/>
            </p14:nvContentPartPr>
            <p14:xfrm>
              <a:off x="3114120" y="4561720"/>
              <a:ext cx="4680" cy="25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B4CB36-7C8C-46DB-949D-65DA4A95FEB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096480" y="4543720"/>
                <a:ext cx="403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2AD23BE-FA5C-4B60-9AA3-35675AE4DA2E}"/>
                  </a:ext>
                </a:extLst>
              </p14:cNvPr>
              <p14:cNvContentPartPr/>
              <p14:nvPr/>
            </p14:nvContentPartPr>
            <p14:xfrm>
              <a:off x="3443880" y="4713280"/>
              <a:ext cx="17424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2AD23BE-FA5C-4B60-9AA3-35675AE4DA2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26240" y="469528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432CD51-2FDE-4722-8576-722660EC95D8}"/>
                  </a:ext>
                </a:extLst>
              </p14:cNvPr>
              <p14:cNvContentPartPr/>
              <p14:nvPr/>
            </p14:nvContentPartPr>
            <p14:xfrm>
              <a:off x="3443880" y="4807240"/>
              <a:ext cx="176760" cy="21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432CD51-2FDE-4722-8576-722660EC95D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26240" y="4789240"/>
                <a:ext cx="212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AC1D894-981D-453E-802C-A03BCDD73095}"/>
                  </a:ext>
                </a:extLst>
              </p14:cNvPr>
              <p14:cNvContentPartPr/>
              <p14:nvPr/>
            </p14:nvContentPartPr>
            <p14:xfrm>
              <a:off x="2894880" y="4681960"/>
              <a:ext cx="312840" cy="28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AC1D894-981D-453E-802C-A03BCDD7309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77240" y="4664320"/>
                <a:ext cx="3484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3718D36-58A1-476D-95CA-AFD90F6A78A3}"/>
                  </a:ext>
                </a:extLst>
              </p14:cNvPr>
              <p14:cNvContentPartPr/>
              <p14:nvPr/>
            </p14:nvContentPartPr>
            <p14:xfrm>
              <a:off x="5045160" y="4805440"/>
              <a:ext cx="24480" cy="3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3718D36-58A1-476D-95CA-AFD90F6A78A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27520" y="4787800"/>
                <a:ext cx="601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D22200-5C0E-45F9-BF50-3B2F131E340E}"/>
                  </a:ext>
                </a:extLst>
              </p14:cNvPr>
              <p14:cNvContentPartPr/>
              <p14:nvPr/>
            </p14:nvContentPartPr>
            <p14:xfrm>
              <a:off x="3728640" y="4503040"/>
              <a:ext cx="1191600" cy="354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D22200-5C0E-45F9-BF50-3B2F131E340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10640" y="4485400"/>
                <a:ext cx="1227240" cy="38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326992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14:cNvPr>
              <p14:cNvContentPartPr/>
              <p14:nvPr/>
            </p14:nvContentPartPr>
            <p14:xfrm>
              <a:off x="568560" y="192760"/>
              <a:ext cx="3881520" cy="71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0560" y="175111"/>
                <a:ext cx="391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14:cNvPr>
              <p14:cNvContentPartPr/>
              <p14:nvPr/>
            </p14:nvContentPartPr>
            <p14:xfrm>
              <a:off x="4866240" y="197440"/>
              <a:ext cx="740880" cy="407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600" y="179440"/>
                <a:ext cx="7765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14:cNvPr>
              <p14:cNvContentPartPr/>
              <p14:nvPr/>
            </p14:nvContentPartPr>
            <p14:xfrm>
              <a:off x="6044520" y="391480"/>
              <a:ext cx="219960" cy="461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26520" y="373480"/>
                <a:ext cx="2556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14:cNvPr>
              <p14:cNvContentPartPr/>
              <p14:nvPr/>
            </p14:nvContentPartPr>
            <p14:xfrm>
              <a:off x="6115800" y="294280"/>
              <a:ext cx="13248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98160" y="276280"/>
                <a:ext cx="16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14:cNvPr>
              <p14:cNvContentPartPr/>
              <p14:nvPr/>
            </p14:nvContentPartPr>
            <p14:xfrm>
              <a:off x="6491640" y="487960"/>
              <a:ext cx="16776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4000" y="469960"/>
                <a:ext cx="203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14:cNvPr>
              <p14:cNvContentPartPr/>
              <p14:nvPr/>
            </p14:nvContentPartPr>
            <p14:xfrm>
              <a:off x="6522600" y="578320"/>
              <a:ext cx="16164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04600" y="56068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14:cNvPr>
              <p14:cNvContentPartPr/>
              <p14:nvPr/>
            </p14:nvContentPartPr>
            <p14:xfrm>
              <a:off x="6867840" y="311920"/>
              <a:ext cx="1119960" cy="45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9840" y="293920"/>
                <a:ext cx="115560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14:cNvPr>
              <p14:cNvContentPartPr/>
              <p14:nvPr/>
            </p14:nvContentPartPr>
            <p14:xfrm>
              <a:off x="8087160" y="578680"/>
              <a:ext cx="61200" cy="10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561040"/>
                <a:ext cx="9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14:cNvPr>
              <p14:cNvContentPartPr/>
              <p14:nvPr/>
            </p14:nvContentPartPr>
            <p14:xfrm>
              <a:off x="274080" y="1045960"/>
              <a:ext cx="1064160" cy="397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6080" y="1028320"/>
                <a:ext cx="10998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14:cNvPr>
              <p14:cNvContentPartPr/>
              <p14:nvPr/>
            </p14:nvContentPartPr>
            <p14:xfrm>
              <a:off x="2590320" y="1423960"/>
              <a:ext cx="194760" cy="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72320" y="1405960"/>
                <a:ext cx="2304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14:cNvPr>
              <p14:cNvContentPartPr/>
              <p14:nvPr/>
            </p14:nvContentPartPr>
            <p14:xfrm>
              <a:off x="2620920" y="1523680"/>
              <a:ext cx="14796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3280" y="1506040"/>
                <a:ext cx="183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14:cNvPr>
              <p14:cNvContentPartPr/>
              <p14:nvPr/>
            </p14:nvContentPartPr>
            <p14:xfrm>
              <a:off x="2112960" y="1207960"/>
              <a:ext cx="319680" cy="51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95320" y="1189960"/>
                <a:ext cx="35532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14:cNvPr>
              <p14:cNvContentPartPr/>
              <p14:nvPr/>
            </p14:nvContentPartPr>
            <p14:xfrm>
              <a:off x="2948160" y="1290040"/>
              <a:ext cx="221400" cy="363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30520" y="1272040"/>
                <a:ext cx="2570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14:cNvPr>
              <p14:cNvContentPartPr/>
              <p14:nvPr/>
            </p14:nvContentPartPr>
            <p14:xfrm>
              <a:off x="3149400" y="1259440"/>
              <a:ext cx="87840" cy="326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60" y="1241800"/>
                <a:ext cx="123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14:cNvPr>
              <p14:cNvContentPartPr/>
              <p14:nvPr/>
            </p14:nvContentPartPr>
            <p14:xfrm>
              <a:off x="3027360" y="1469680"/>
              <a:ext cx="2620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09360" y="1451680"/>
                <a:ext cx="2977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14:cNvPr>
              <p14:cNvContentPartPr/>
              <p14:nvPr/>
            </p14:nvContentPartPr>
            <p14:xfrm>
              <a:off x="3422280" y="1456000"/>
              <a:ext cx="113400" cy="139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04280" y="1438360"/>
                <a:ext cx="1490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14:cNvPr>
              <p14:cNvContentPartPr/>
              <p14:nvPr/>
            </p14:nvContentPartPr>
            <p14:xfrm>
              <a:off x="3668160" y="1450600"/>
              <a:ext cx="174600" cy="12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0520" y="1432600"/>
                <a:ext cx="2102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14:cNvPr>
              <p14:cNvContentPartPr/>
              <p14:nvPr/>
            </p14:nvContentPartPr>
            <p14:xfrm>
              <a:off x="3912240" y="1422160"/>
              <a:ext cx="106200" cy="14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4600" y="1404160"/>
                <a:ext cx="1418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14:cNvPr>
              <p14:cNvContentPartPr/>
              <p14:nvPr/>
            </p14:nvContentPartPr>
            <p14:xfrm>
              <a:off x="4080360" y="1299760"/>
              <a:ext cx="161640" cy="27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62360" y="1282120"/>
                <a:ext cx="197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14:cNvPr>
              <p14:cNvContentPartPr/>
              <p14:nvPr/>
            </p14:nvContentPartPr>
            <p14:xfrm>
              <a:off x="4236600" y="1336120"/>
              <a:ext cx="486720" cy="18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8600" y="1318120"/>
                <a:ext cx="522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14:cNvPr>
              <p14:cNvContentPartPr/>
              <p14:nvPr/>
            </p14:nvContentPartPr>
            <p14:xfrm>
              <a:off x="4825560" y="1228840"/>
              <a:ext cx="35172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07902" y="1211200"/>
                <a:ext cx="387397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14:cNvPr>
              <p14:cNvContentPartPr/>
              <p14:nvPr/>
            </p14:nvContentPartPr>
            <p14:xfrm>
              <a:off x="5971440" y="1303720"/>
              <a:ext cx="14724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53440" y="1285720"/>
                <a:ext cx="1828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14:cNvPr>
              <p14:cNvContentPartPr/>
              <p14:nvPr/>
            </p14:nvContentPartPr>
            <p14:xfrm>
              <a:off x="6247920" y="11881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14:cNvPr>
              <p14:cNvContentPartPr/>
              <p14:nvPr/>
            </p14:nvContentPartPr>
            <p14:xfrm>
              <a:off x="6216240" y="1281040"/>
              <a:ext cx="368280" cy="215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98240" y="1263070"/>
                <a:ext cx="403920" cy="251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14:cNvPr>
              <p14:cNvContentPartPr/>
              <p14:nvPr/>
            </p14:nvContentPartPr>
            <p14:xfrm>
              <a:off x="5364120" y="1218760"/>
              <a:ext cx="501480" cy="311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46133" y="1201120"/>
                <a:ext cx="53709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14:cNvPr>
              <p14:cNvContentPartPr/>
              <p14:nvPr/>
            </p14:nvContentPartPr>
            <p14:xfrm>
              <a:off x="7395960" y="1198600"/>
              <a:ext cx="330480" cy="36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78320" y="1180600"/>
                <a:ext cx="366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14:cNvPr>
              <p14:cNvContentPartPr/>
              <p14:nvPr/>
            </p14:nvContentPartPr>
            <p14:xfrm>
              <a:off x="6690360" y="1157920"/>
              <a:ext cx="597240" cy="322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72360" y="1139940"/>
                <a:ext cx="632880" cy="3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14:cNvPr>
              <p14:cNvContentPartPr/>
              <p14:nvPr/>
            </p14:nvContentPartPr>
            <p14:xfrm>
              <a:off x="703920" y="2142880"/>
              <a:ext cx="40068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6280" y="2124880"/>
                <a:ext cx="43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14:cNvPr>
              <p14:cNvContentPartPr/>
              <p14:nvPr/>
            </p14:nvContentPartPr>
            <p14:xfrm>
              <a:off x="670440" y="2331880"/>
              <a:ext cx="56340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2440" y="2314240"/>
                <a:ext cx="5990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14:cNvPr>
              <p14:cNvContentPartPr/>
              <p14:nvPr/>
            </p14:nvContentPartPr>
            <p14:xfrm>
              <a:off x="1949520" y="1968280"/>
              <a:ext cx="693000" cy="622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31529" y="1950640"/>
                <a:ext cx="728621" cy="65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14:cNvPr>
              <p14:cNvContentPartPr/>
              <p14:nvPr/>
            </p14:nvContentPartPr>
            <p14:xfrm>
              <a:off x="2877960" y="1915720"/>
              <a:ext cx="893520" cy="63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9960" y="1898080"/>
                <a:ext cx="929160" cy="67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14:cNvPr>
              <p14:cNvContentPartPr/>
              <p14:nvPr/>
            </p14:nvContentPartPr>
            <p14:xfrm>
              <a:off x="6281040" y="2072320"/>
              <a:ext cx="363960" cy="45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63040" y="2054334"/>
                <a:ext cx="399600" cy="48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14:cNvPr>
              <p14:cNvContentPartPr/>
              <p14:nvPr/>
            </p14:nvContentPartPr>
            <p14:xfrm>
              <a:off x="5953440" y="2163400"/>
              <a:ext cx="165600" cy="234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5440" y="2145760"/>
                <a:ext cx="2012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14:cNvPr>
              <p14:cNvContentPartPr/>
              <p14:nvPr/>
            </p14:nvContentPartPr>
            <p14:xfrm>
              <a:off x="4752120" y="2102920"/>
              <a:ext cx="990720" cy="29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34480" y="2084920"/>
                <a:ext cx="10263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14:cNvPr>
              <p14:cNvContentPartPr/>
              <p14:nvPr/>
            </p14:nvContentPartPr>
            <p14:xfrm>
              <a:off x="3968040" y="2041720"/>
              <a:ext cx="658800" cy="399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50390" y="2024080"/>
                <a:ext cx="694459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14:cNvPr>
              <p14:cNvContentPartPr/>
              <p14:nvPr/>
            </p14:nvContentPartPr>
            <p14:xfrm>
              <a:off x="792120" y="3066280"/>
              <a:ext cx="580320" cy="510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120" y="3048628"/>
                <a:ext cx="61596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14:cNvPr>
              <p14:cNvContentPartPr/>
              <p14:nvPr/>
            </p14:nvContentPartPr>
            <p14:xfrm>
              <a:off x="2387280" y="3169960"/>
              <a:ext cx="243720" cy="50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9280" y="3152320"/>
                <a:ext cx="2793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14:cNvPr>
              <p14:cNvContentPartPr/>
              <p14:nvPr/>
            </p14:nvContentPartPr>
            <p14:xfrm>
              <a:off x="2427960" y="3292720"/>
              <a:ext cx="226800" cy="2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09960" y="3274720"/>
                <a:ext cx="262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14:cNvPr>
              <p14:cNvContentPartPr/>
              <p14:nvPr/>
            </p14:nvContentPartPr>
            <p14:xfrm>
              <a:off x="2835480" y="2930560"/>
              <a:ext cx="1029240" cy="59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17834" y="2912920"/>
                <a:ext cx="1064892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14:cNvPr>
              <p14:cNvContentPartPr/>
              <p14:nvPr/>
            </p14:nvContentPartPr>
            <p14:xfrm>
              <a:off x="1909920" y="2945680"/>
              <a:ext cx="298080" cy="651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42" y="2928040"/>
                <a:ext cx="333677" cy="68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14:cNvPr>
              <p14:cNvContentPartPr/>
              <p14:nvPr/>
            </p14:nvContentPartPr>
            <p14:xfrm>
              <a:off x="6360600" y="2905360"/>
              <a:ext cx="334440" cy="41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42600" y="2887720"/>
                <a:ext cx="3700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14:cNvPr>
              <p14:cNvContentPartPr/>
              <p14:nvPr/>
            </p14:nvContentPartPr>
            <p14:xfrm>
              <a:off x="5953440" y="3047560"/>
              <a:ext cx="196560" cy="206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5440" y="3029560"/>
                <a:ext cx="232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14:cNvPr>
              <p14:cNvContentPartPr/>
              <p14:nvPr/>
            </p14:nvContentPartPr>
            <p14:xfrm>
              <a:off x="4002960" y="2966560"/>
              <a:ext cx="1810440" cy="357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4960" y="2948560"/>
                <a:ext cx="18460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14:cNvPr>
              <p14:cNvContentPartPr/>
              <p14:nvPr/>
            </p14:nvContentPartPr>
            <p14:xfrm>
              <a:off x="589080" y="3782320"/>
              <a:ext cx="72144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1080" y="3764320"/>
                <a:ext cx="7570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14:cNvPr>
              <p14:cNvContentPartPr/>
              <p14:nvPr/>
            </p14:nvContentPartPr>
            <p14:xfrm>
              <a:off x="1466400" y="4236280"/>
              <a:ext cx="14904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48400" y="4218640"/>
                <a:ext cx="184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14:cNvPr>
              <p14:cNvContentPartPr/>
              <p14:nvPr/>
            </p14:nvContentPartPr>
            <p14:xfrm>
              <a:off x="1879320" y="3823360"/>
              <a:ext cx="388800" cy="880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61337" y="3805360"/>
                <a:ext cx="424407" cy="9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14:cNvPr>
              <p14:cNvContentPartPr/>
              <p14:nvPr/>
            </p14:nvContentPartPr>
            <p14:xfrm>
              <a:off x="3002520" y="3889600"/>
              <a:ext cx="1188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4880" y="3871960"/>
                <a:ext cx="47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14:cNvPr>
              <p14:cNvContentPartPr/>
              <p14:nvPr/>
            </p14:nvContentPartPr>
            <p14:xfrm>
              <a:off x="3122760" y="3870520"/>
              <a:ext cx="16560" cy="2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05120" y="385252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14:cNvPr>
              <p14:cNvContentPartPr/>
              <p14:nvPr/>
            </p14:nvContentPartPr>
            <p14:xfrm>
              <a:off x="3311760" y="4073920"/>
              <a:ext cx="14148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94120" y="405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14:cNvPr>
              <p14:cNvContentPartPr/>
              <p14:nvPr/>
            </p14:nvContentPartPr>
            <p14:xfrm>
              <a:off x="3281160" y="4185520"/>
              <a:ext cx="164520" cy="8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63160" y="4167880"/>
                <a:ext cx="200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14:cNvPr>
              <p14:cNvContentPartPr/>
              <p14:nvPr/>
            </p14:nvContentPartPr>
            <p14:xfrm>
              <a:off x="2907480" y="4043320"/>
              <a:ext cx="232200" cy="264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89480" y="4025320"/>
                <a:ext cx="2678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14:cNvPr>
              <p14:cNvContentPartPr/>
              <p14:nvPr/>
            </p14:nvContentPartPr>
            <p14:xfrm>
              <a:off x="3677520" y="3851080"/>
              <a:ext cx="1148040" cy="385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59520" y="3833423"/>
                <a:ext cx="118368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14:cNvPr>
              <p14:cNvContentPartPr/>
              <p14:nvPr/>
            </p14:nvContentPartPr>
            <p14:xfrm>
              <a:off x="5027160" y="4225840"/>
              <a:ext cx="52920" cy="81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9520" y="4208200"/>
                <a:ext cx="885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14:cNvPr>
              <p14:cNvContentPartPr/>
              <p14:nvPr/>
            </p14:nvContentPartPr>
            <p14:xfrm>
              <a:off x="7298760" y="3842080"/>
              <a:ext cx="9396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80760" y="3824440"/>
                <a:ext cx="12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14:cNvPr>
              <p14:cNvContentPartPr/>
              <p14:nvPr/>
            </p14:nvContentPartPr>
            <p14:xfrm>
              <a:off x="7505400" y="3769000"/>
              <a:ext cx="2520" cy="10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7760" y="37513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14:cNvPr>
              <p14:cNvContentPartPr/>
              <p14:nvPr/>
            </p14:nvContentPartPr>
            <p14:xfrm>
              <a:off x="8635800" y="3626440"/>
              <a:ext cx="238680" cy="442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8160" y="3608800"/>
                <a:ext cx="2743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14:cNvPr>
              <p14:cNvContentPartPr/>
              <p14:nvPr/>
            </p14:nvContentPartPr>
            <p14:xfrm>
              <a:off x="7852080" y="3748840"/>
              <a:ext cx="700560" cy="26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834089" y="3730840"/>
                <a:ext cx="736182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14:cNvPr>
              <p14:cNvContentPartPr/>
              <p14:nvPr/>
            </p14:nvContentPartPr>
            <p14:xfrm>
              <a:off x="7500000" y="3841360"/>
              <a:ext cx="263160" cy="182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82025" y="3823395"/>
                <a:ext cx="298751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14:cNvPr>
              <p14:cNvContentPartPr/>
              <p14:nvPr/>
            </p14:nvContentPartPr>
            <p14:xfrm>
              <a:off x="6935880" y="3880960"/>
              <a:ext cx="28224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17903" y="3862960"/>
                <a:ext cx="317835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14:cNvPr>
              <p14:cNvContentPartPr/>
              <p14:nvPr/>
            </p14:nvContentPartPr>
            <p14:xfrm>
              <a:off x="6654720" y="3974200"/>
              <a:ext cx="174600" cy="79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36757" y="3956560"/>
                <a:ext cx="210167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14:cNvPr>
              <p14:cNvContentPartPr/>
              <p14:nvPr/>
            </p14:nvContentPartPr>
            <p14:xfrm>
              <a:off x="6394440" y="3911200"/>
              <a:ext cx="169200" cy="222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76800" y="3893200"/>
                <a:ext cx="2048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14:cNvPr>
              <p14:cNvContentPartPr/>
              <p14:nvPr/>
            </p14:nvContentPartPr>
            <p14:xfrm>
              <a:off x="5758680" y="4002280"/>
              <a:ext cx="346320" cy="135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40680" y="3984640"/>
                <a:ext cx="3819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14:cNvPr>
              <p14:cNvContentPartPr/>
              <p14:nvPr/>
            </p14:nvContentPartPr>
            <p14:xfrm>
              <a:off x="5272680" y="3809680"/>
              <a:ext cx="404280" cy="365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54680" y="3792040"/>
                <a:ext cx="4399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9EFFD1B-0612-4EE6-9606-A214B265091C}"/>
                  </a:ext>
                </a:extLst>
              </p14:cNvPr>
              <p14:cNvContentPartPr/>
              <p14:nvPr/>
            </p14:nvContentPartPr>
            <p14:xfrm>
              <a:off x="1666200" y="4567480"/>
              <a:ext cx="254880" cy="62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9EFFD1B-0612-4EE6-9606-A214B265091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648200" y="4549840"/>
                <a:ext cx="29052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3F97A0F-4ED6-4DB1-B7F0-B2596B995763}"/>
                  </a:ext>
                </a:extLst>
              </p14:cNvPr>
              <p14:cNvContentPartPr/>
              <p14:nvPr/>
            </p14:nvContentPartPr>
            <p14:xfrm>
              <a:off x="1109280" y="4602040"/>
              <a:ext cx="211680" cy="45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3F97A0F-4ED6-4DB1-B7F0-B2596B99576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91280" y="4584040"/>
                <a:ext cx="24732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439232C-A2AC-4BD8-A20B-4CF3F6F3ACD2}"/>
                  </a:ext>
                </a:extLst>
              </p14:cNvPr>
              <p14:cNvContentPartPr/>
              <p14:nvPr/>
            </p14:nvContentPartPr>
            <p14:xfrm>
              <a:off x="2990640" y="4561720"/>
              <a:ext cx="6840" cy="2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439232C-A2AC-4BD8-A20B-4CF3F6F3ACD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972640" y="4543720"/>
                <a:ext cx="42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B4CB36-7C8C-46DB-949D-65DA4A95FEB1}"/>
                  </a:ext>
                </a:extLst>
              </p14:cNvPr>
              <p14:cNvContentPartPr/>
              <p14:nvPr/>
            </p14:nvContentPartPr>
            <p14:xfrm>
              <a:off x="3114120" y="4561720"/>
              <a:ext cx="4680" cy="25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B4CB36-7C8C-46DB-949D-65DA4A95FEB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096480" y="4543720"/>
                <a:ext cx="403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2AD23BE-FA5C-4B60-9AA3-35675AE4DA2E}"/>
                  </a:ext>
                </a:extLst>
              </p14:cNvPr>
              <p14:cNvContentPartPr/>
              <p14:nvPr/>
            </p14:nvContentPartPr>
            <p14:xfrm>
              <a:off x="3443880" y="4713280"/>
              <a:ext cx="17424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2AD23BE-FA5C-4B60-9AA3-35675AE4DA2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26240" y="469528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432CD51-2FDE-4722-8576-722660EC95D8}"/>
                  </a:ext>
                </a:extLst>
              </p14:cNvPr>
              <p14:cNvContentPartPr/>
              <p14:nvPr/>
            </p14:nvContentPartPr>
            <p14:xfrm>
              <a:off x="3443880" y="4807240"/>
              <a:ext cx="176760" cy="21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432CD51-2FDE-4722-8576-722660EC95D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26240" y="4789240"/>
                <a:ext cx="212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AC1D894-981D-453E-802C-A03BCDD73095}"/>
                  </a:ext>
                </a:extLst>
              </p14:cNvPr>
              <p14:cNvContentPartPr/>
              <p14:nvPr/>
            </p14:nvContentPartPr>
            <p14:xfrm>
              <a:off x="2894880" y="4681960"/>
              <a:ext cx="312840" cy="28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AC1D894-981D-453E-802C-A03BCDD7309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77240" y="4664320"/>
                <a:ext cx="3484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3718D36-58A1-476D-95CA-AFD90F6A78A3}"/>
                  </a:ext>
                </a:extLst>
              </p14:cNvPr>
              <p14:cNvContentPartPr/>
              <p14:nvPr/>
            </p14:nvContentPartPr>
            <p14:xfrm>
              <a:off x="5045160" y="4805440"/>
              <a:ext cx="24480" cy="3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3718D36-58A1-476D-95CA-AFD90F6A78A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27520" y="4787800"/>
                <a:ext cx="601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D22200-5C0E-45F9-BF50-3B2F131E340E}"/>
                  </a:ext>
                </a:extLst>
              </p14:cNvPr>
              <p14:cNvContentPartPr/>
              <p14:nvPr/>
            </p14:nvContentPartPr>
            <p14:xfrm>
              <a:off x="3728640" y="4503040"/>
              <a:ext cx="1191600" cy="354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D22200-5C0E-45F9-BF50-3B2F131E340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10640" y="4485400"/>
                <a:ext cx="12272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7F52548-AE27-478B-B6F0-A1C2A3FE5763}"/>
                  </a:ext>
                </a:extLst>
              </p14:cNvPr>
              <p14:cNvContentPartPr/>
              <p14:nvPr/>
            </p14:nvContentPartPr>
            <p14:xfrm>
              <a:off x="5211840" y="4419160"/>
              <a:ext cx="883800" cy="340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7F52548-AE27-478B-B6F0-A1C2A3FE576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94200" y="4401520"/>
                <a:ext cx="9194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C26050-DBCE-4ED9-902B-0CCEA455D631}"/>
                  </a:ext>
                </a:extLst>
              </p14:cNvPr>
              <p14:cNvContentPartPr/>
              <p14:nvPr/>
            </p14:nvContentPartPr>
            <p14:xfrm>
              <a:off x="6329280" y="4276240"/>
              <a:ext cx="2611080" cy="51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C26050-DBCE-4ED9-902B-0CCEA455D6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640" y="4258600"/>
                <a:ext cx="2646720" cy="55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9705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14:cNvPr>
              <p14:cNvContentPartPr/>
              <p14:nvPr/>
            </p14:nvContentPartPr>
            <p14:xfrm>
              <a:off x="3047520" y="233080"/>
              <a:ext cx="9360" cy="3553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9880" y="215440"/>
                <a:ext cx="450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14:cNvPr>
              <p14:cNvContentPartPr/>
              <p14:nvPr/>
            </p14:nvContentPartPr>
            <p14:xfrm>
              <a:off x="2320320" y="259360"/>
              <a:ext cx="555120" cy="37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2669" y="241720"/>
                <a:ext cx="590783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14:cNvPr>
              <p14:cNvContentPartPr/>
              <p14:nvPr/>
            </p14:nvContentPartPr>
            <p14:xfrm>
              <a:off x="3235800" y="487240"/>
              <a:ext cx="127080" cy="18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18160" y="469600"/>
                <a:ext cx="162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14:cNvPr>
              <p14:cNvContentPartPr/>
              <p14:nvPr/>
            </p14:nvContentPartPr>
            <p14:xfrm>
              <a:off x="3557280" y="219760"/>
              <a:ext cx="900360" cy="394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39640" y="202120"/>
                <a:ext cx="9360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14:cNvPr>
              <p14:cNvContentPartPr/>
              <p14:nvPr/>
            </p14:nvContentPartPr>
            <p14:xfrm>
              <a:off x="7821480" y="121120"/>
              <a:ext cx="1037880" cy="540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03480" y="103120"/>
                <a:ext cx="107352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8F8DB27-6D30-4F95-818C-96A183BF3C46}"/>
                  </a:ext>
                </a:extLst>
              </p14:cNvPr>
              <p14:cNvContentPartPr/>
              <p14:nvPr/>
            </p14:nvContentPartPr>
            <p14:xfrm>
              <a:off x="2193600" y="670120"/>
              <a:ext cx="901440" cy="2653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8F8DB27-6D30-4F95-818C-96A183BF3C4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75960" y="652480"/>
                <a:ext cx="9370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74D926E-2741-480F-8530-48D825EC709F}"/>
                  </a:ext>
                </a:extLst>
              </p14:cNvPr>
              <p14:cNvContentPartPr/>
              <p14:nvPr/>
            </p14:nvContentPartPr>
            <p14:xfrm>
              <a:off x="436440" y="1036240"/>
              <a:ext cx="2141280" cy="1717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74D926E-2741-480F-8530-48D825EC709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8800" y="1018240"/>
                <a:ext cx="2176920" cy="175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3743607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14:cNvPr>
              <p14:cNvContentPartPr/>
              <p14:nvPr/>
            </p14:nvContentPartPr>
            <p14:xfrm>
              <a:off x="568560" y="192760"/>
              <a:ext cx="3881520" cy="71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0560" y="175111"/>
                <a:ext cx="391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14:cNvPr>
              <p14:cNvContentPartPr/>
              <p14:nvPr/>
            </p14:nvContentPartPr>
            <p14:xfrm>
              <a:off x="4866240" y="197440"/>
              <a:ext cx="740880" cy="407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600" y="179440"/>
                <a:ext cx="7765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14:cNvPr>
              <p14:cNvContentPartPr/>
              <p14:nvPr/>
            </p14:nvContentPartPr>
            <p14:xfrm>
              <a:off x="6044520" y="391480"/>
              <a:ext cx="219960" cy="461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26520" y="373480"/>
                <a:ext cx="2556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14:cNvPr>
              <p14:cNvContentPartPr/>
              <p14:nvPr/>
            </p14:nvContentPartPr>
            <p14:xfrm>
              <a:off x="6115800" y="294280"/>
              <a:ext cx="13248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98160" y="276280"/>
                <a:ext cx="16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14:cNvPr>
              <p14:cNvContentPartPr/>
              <p14:nvPr/>
            </p14:nvContentPartPr>
            <p14:xfrm>
              <a:off x="6491640" y="487960"/>
              <a:ext cx="16776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4000" y="469960"/>
                <a:ext cx="203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14:cNvPr>
              <p14:cNvContentPartPr/>
              <p14:nvPr/>
            </p14:nvContentPartPr>
            <p14:xfrm>
              <a:off x="6522600" y="578320"/>
              <a:ext cx="16164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04600" y="56068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14:cNvPr>
              <p14:cNvContentPartPr/>
              <p14:nvPr/>
            </p14:nvContentPartPr>
            <p14:xfrm>
              <a:off x="6867840" y="311920"/>
              <a:ext cx="1119960" cy="45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9840" y="293920"/>
                <a:ext cx="115560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14:cNvPr>
              <p14:cNvContentPartPr/>
              <p14:nvPr/>
            </p14:nvContentPartPr>
            <p14:xfrm>
              <a:off x="8087160" y="578680"/>
              <a:ext cx="61200" cy="10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561040"/>
                <a:ext cx="9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14:cNvPr>
              <p14:cNvContentPartPr/>
              <p14:nvPr/>
            </p14:nvContentPartPr>
            <p14:xfrm>
              <a:off x="274080" y="1045960"/>
              <a:ext cx="1064160" cy="397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6080" y="1028320"/>
                <a:ext cx="10998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14:cNvPr>
              <p14:cNvContentPartPr/>
              <p14:nvPr/>
            </p14:nvContentPartPr>
            <p14:xfrm>
              <a:off x="2590320" y="1423960"/>
              <a:ext cx="194760" cy="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72320" y="1405960"/>
                <a:ext cx="2304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14:cNvPr>
              <p14:cNvContentPartPr/>
              <p14:nvPr/>
            </p14:nvContentPartPr>
            <p14:xfrm>
              <a:off x="2620920" y="1523680"/>
              <a:ext cx="14796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3280" y="1506040"/>
                <a:ext cx="183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14:cNvPr>
              <p14:cNvContentPartPr/>
              <p14:nvPr/>
            </p14:nvContentPartPr>
            <p14:xfrm>
              <a:off x="2112960" y="1207960"/>
              <a:ext cx="319680" cy="51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95320" y="1189960"/>
                <a:ext cx="35532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14:cNvPr>
              <p14:cNvContentPartPr/>
              <p14:nvPr/>
            </p14:nvContentPartPr>
            <p14:xfrm>
              <a:off x="2948160" y="1290040"/>
              <a:ext cx="221400" cy="363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30520" y="1272040"/>
                <a:ext cx="2570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14:cNvPr>
              <p14:cNvContentPartPr/>
              <p14:nvPr/>
            </p14:nvContentPartPr>
            <p14:xfrm>
              <a:off x="3149400" y="1259440"/>
              <a:ext cx="87840" cy="326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60" y="1241800"/>
                <a:ext cx="123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14:cNvPr>
              <p14:cNvContentPartPr/>
              <p14:nvPr/>
            </p14:nvContentPartPr>
            <p14:xfrm>
              <a:off x="3027360" y="1469680"/>
              <a:ext cx="2620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09360" y="1451680"/>
                <a:ext cx="2977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14:cNvPr>
              <p14:cNvContentPartPr/>
              <p14:nvPr/>
            </p14:nvContentPartPr>
            <p14:xfrm>
              <a:off x="3422280" y="1456000"/>
              <a:ext cx="113400" cy="139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04280" y="1438360"/>
                <a:ext cx="1490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14:cNvPr>
              <p14:cNvContentPartPr/>
              <p14:nvPr/>
            </p14:nvContentPartPr>
            <p14:xfrm>
              <a:off x="3668160" y="1450600"/>
              <a:ext cx="174600" cy="12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0520" y="1432600"/>
                <a:ext cx="2102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14:cNvPr>
              <p14:cNvContentPartPr/>
              <p14:nvPr/>
            </p14:nvContentPartPr>
            <p14:xfrm>
              <a:off x="3912240" y="1422160"/>
              <a:ext cx="106200" cy="14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4600" y="1404160"/>
                <a:ext cx="1418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14:cNvPr>
              <p14:cNvContentPartPr/>
              <p14:nvPr/>
            </p14:nvContentPartPr>
            <p14:xfrm>
              <a:off x="4080360" y="1299760"/>
              <a:ext cx="161640" cy="27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62360" y="1282120"/>
                <a:ext cx="197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14:cNvPr>
              <p14:cNvContentPartPr/>
              <p14:nvPr/>
            </p14:nvContentPartPr>
            <p14:xfrm>
              <a:off x="4236600" y="1336120"/>
              <a:ext cx="486720" cy="18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8600" y="1318120"/>
                <a:ext cx="522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14:cNvPr>
              <p14:cNvContentPartPr/>
              <p14:nvPr/>
            </p14:nvContentPartPr>
            <p14:xfrm>
              <a:off x="4825560" y="1228840"/>
              <a:ext cx="35172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07902" y="1211200"/>
                <a:ext cx="387397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14:cNvPr>
              <p14:cNvContentPartPr/>
              <p14:nvPr/>
            </p14:nvContentPartPr>
            <p14:xfrm>
              <a:off x="5971440" y="1303720"/>
              <a:ext cx="14724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53440" y="1285720"/>
                <a:ext cx="1828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14:cNvPr>
              <p14:cNvContentPartPr/>
              <p14:nvPr/>
            </p14:nvContentPartPr>
            <p14:xfrm>
              <a:off x="6247920" y="11881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14:cNvPr>
              <p14:cNvContentPartPr/>
              <p14:nvPr/>
            </p14:nvContentPartPr>
            <p14:xfrm>
              <a:off x="6216240" y="1281040"/>
              <a:ext cx="368280" cy="215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98240" y="1263070"/>
                <a:ext cx="403920" cy="251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14:cNvPr>
              <p14:cNvContentPartPr/>
              <p14:nvPr/>
            </p14:nvContentPartPr>
            <p14:xfrm>
              <a:off x="5364120" y="1218760"/>
              <a:ext cx="501480" cy="311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46133" y="1201120"/>
                <a:ext cx="53709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14:cNvPr>
              <p14:cNvContentPartPr/>
              <p14:nvPr/>
            </p14:nvContentPartPr>
            <p14:xfrm>
              <a:off x="7395960" y="1198600"/>
              <a:ext cx="330480" cy="36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78320" y="1180600"/>
                <a:ext cx="366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14:cNvPr>
              <p14:cNvContentPartPr/>
              <p14:nvPr/>
            </p14:nvContentPartPr>
            <p14:xfrm>
              <a:off x="6690360" y="1157920"/>
              <a:ext cx="597240" cy="322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72360" y="1139940"/>
                <a:ext cx="632880" cy="3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14:cNvPr>
              <p14:cNvContentPartPr/>
              <p14:nvPr/>
            </p14:nvContentPartPr>
            <p14:xfrm>
              <a:off x="703920" y="2142880"/>
              <a:ext cx="40068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6280" y="2124880"/>
                <a:ext cx="43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14:cNvPr>
              <p14:cNvContentPartPr/>
              <p14:nvPr/>
            </p14:nvContentPartPr>
            <p14:xfrm>
              <a:off x="670440" y="2331880"/>
              <a:ext cx="56340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2440" y="2314240"/>
                <a:ext cx="5990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14:cNvPr>
              <p14:cNvContentPartPr/>
              <p14:nvPr/>
            </p14:nvContentPartPr>
            <p14:xfrm>
              <a:off x="1949520" y="1968280"/>
              <a:ext cx="693000" cy="622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31529" y="1950640"/>
                <a:ext cx="728621" cy="65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14:cNvPr>
              <p14:cNvContentPartPr/>
              <p14:nvPr/>
            </p14:nvContentPartPr>
            <p14:xfrm>
              <a:off x="2877960" y="1915720"/>
              <a:ext cx="893520" cy="63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9960" y="1898080"/>
                <a:ext cx="929160" cy="67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14:cNvPr>
              <p14:cNvContentPartPr/>
              <p14:nvPr/>
            </p14:nvContentPartPr>
            <p14:xfrm>
              <a:off x="6281040" y="2072320"/>
              <a:ext cx="363960" cy="45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63040" y="2054334"/>
                <a:ext cx="399600" cy="48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14:cNvPr>
              <p14:cNvContentPartPr/>
              <p14:nvPr/>
            </p14:nvContentPartPr>
            <p14:xfrm>
              <a:off x="5953440" y="2163400"/>
              <a:ext cx="165600" cy="234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5440" y="2145760"/>
                <a:ext cx="2012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14:cNvPr>
              <p14:cNvContentPartPr/>
              <p14:nvPr/>
            </p14:nvContentPartPr>
            <p14:xfrm>
              <a:off x="4752120" y="2102920"/>
              <a:ext cx="990720" cy="29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34480" y="2084920"/>
                <a:ext cx="10263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14:cNvPr>
              <p14:cNvContentPartPr/>
              <p14:nvPr/>
            </p14:nvContentPartPr>
            <p14:xfrm>
              <a:off x="3968040" y="2041720"/>
              <a:ext cx="658800" cy="399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50390" y="2024080"/>
                <a:ext cx="694459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14:cNvPr>
              <p14:cNvContentPartPr/>
              <p14:nvPr/>
            </p14:nvContentPartPr>
            <p14:xfrm>
              <a:off x="792120" y="3066280"/>
              <a:ext cx="580320" cy="510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120" y="3048628"/>
                <a:ext cx="61596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14:cNvPr>
              <p14:cNvContentPartPr/>
              <p14:nvPr/>
            </p14:nvContentPartPr>
            <p14:xfrm>
              <a:off x="2387280" y="3169960"/>
              <a:ext cx="243720" cy="50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9280" y="3152320"/>
                <a:ext cx="2793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14:cNvPr>
              <p14:cNvContentPartPr/>
              <p14:nvPr/>
            </p14:nvContentPartPr>
            <p14:xfrm>
              <a:off x="2427960" y="3292720"/>
              <a:ext cx="226800" cy="2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09960" y="3274720"/>
                <a:ext cx="262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14:cNvPr>
              <p14:cNvContentPartPr/>
              <p14:nvPr/>
            </p14:nvContentPartPr>
            <p14:xfrm>
              <a:off x="2835480" y="2930560"/>
              <a:ext cx="1029240" cy="59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17834" y="2912920"/>
                <a:ext cx="1064892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14:cNvPr>
              <p14:cNvContentPartPr/>
              <p14:nvPr/>
            </p14:nvContentPartPr>
            <p14:xfrm>
              <a:off x="1909920" y="2945680"/>
              <a:ext cx="298080" cy="651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42" y="2928040"/>
                <a:ext cx="333677" cy="68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14:cNvPr>
              <p14:cNvContentPartPr/>
              <p14:nvPr/>
            </p14:nvContentPartPr>
            <p14:xfrm>
              <a:off x="6360600" y="2905360"/>
              <a:ext cx="334440" cy="41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42600" y="2887720"/>
                <a:ext cx="3700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14:cNvPr>
              <p14:cNvContentPartPr/>
              <p14:nvPr/>
            </p14:nvContentPartPr>
            <p14:xfrm>
              <a:off x="5953440" y="3047560"/>
              <a:ext cx="196560" cy="206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5440" y="3029560"/>
                <a:ext cx="232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14:cNvPr>
              <p14:cNvContentPartPr/>
              <p14:nvPr/>
            </p14:nvContentPartPr>
            <p14:xfrm>
              <a:off x="4002960" y="2966560"/>
              <a:ext cx="1810440" cy="357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4960" y="2948560"/>
                <a:ext cx="18460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14:cNvPr>
              <p14:cNvContentPartPr/>
              <p14:nvPr/>
            </p14:nvContentPartPr>
            <p14:xfrm>
              <a:off x="589080" y="3782320"/>
              <a:ext cx="72144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1080" y="3764320"/>
                <a:ext cx="7570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14:cNvPr>
              <p14:cNvContentPartPr/>
              <p14:nvPr/>
            </p14:nvContentPartPr>
            <p14:xfrm>
              <a:off x="1466400" y="4236280"/>
              <a:ext cx="14904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48400" y="4218640"/>
                <a:ext cx="184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14:cNvPr>
              <p14:cNvContentPartPr/>
              <p14:nvPr/>
            </p14:nvContentPartPr>
            <p14:xfrm>
              <a:off x="1879320" y="3823360"/>
              <a:ext cx="388800" cy="880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61337" y="3805360"/>
                <a:ext cx="424407" cy="9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14:cNvPr>
              <p14:cNvContentPartPr/>
              <p14:nvPr/>
            </p14:nvContentPartPr>
            <p14:xfrm>
              <a:off x="3002520" y="3889600"/>
              <a:ext cx="1188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4880" y="3871960"/>
                <a:ext cx="47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14:cNvPr>
              <p14:cNvContentPartPr/>
              <p14:nvPr/>
            </p14:nvContentPartPr>
            <p14:xfrm>
              <a:off x="3122760" y="3870520"/>
              <a:ext cx="16560" cy="2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05120" y="385252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14:cNvPr>
              <p14:cNvContentPartPr/>
              <p14:nvPr/>
            </p14:nvContentPartPr>
            <p14:xfrm>
              <a:off x="3311760" y="4073920"/>
              <a:ext cx="14148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94120" y="405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14:cNvPr>
              <p14:cNvContentPartPr/>
              <p14:nvPr/>
            </p14:nvContentPartPr>
            <p14:xfrm>
              <a:off x="3281160" y="4185520"/>
              <a:ext cx="164520" cy="8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63160" y="4167880"/>
                <a:ext cx="200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14:cNvPr>
              <p14:cNvContentPartPr/>
              <p14:nvPr/>
            </p14:nvContentPartPr>
            <p14:xfrm>
              <a:off x="2907480" y="4043320"/>
              <a:ext cx="232200" cy="264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89480" y="4025320"/>
                <a:ext cx="2678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14:cNvPr>
              <p14:cNvContentPartPr/>
              <p14:nvPr/>
            </p14:nvContentPartPr>
            <p14:xfrm>
              <a:off x="3677520" y="3851080"/>
              <a:ext cx="1148040" cy="385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59520" y="3833423"/>
                <a:ext cx="118368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14:cNvPr>
              <p14:cNvContentPartPr/>
              <p14:nvPr/>
            </p14:nvContentPartPr>
            <p14:xfrm>
              <a:off x="5027160" y="4225840"/>
              <a:ext cx="52920" cy="81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9520" y="4208200"/>
                <a:ext cx="885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14:cNvPr>
              <p14:cNvContentPartPr/>
              <p14:nvPr/>
            </p14:nvContentPartPr>
            <p14:xfrm>
              <a:off x="7298760" y="3842080"/>
              <a:ext cx="9396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80760" y="3824440"/>
                <a:ext cx="12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14:cNvPr>
              <p14:cNvContentPartPr/>
              <p14:nvPr/>
            </p14:nvContentPartPr>
            <p14:xfrm>
              <a:off x="7505400" y="3769000"/>
              <a:ext cx="2520" cy="10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7760" y="37513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14:cNvPr>
              <p14:cNvContentPartPr/>
              <p14:nvPr/>
            </p14:nvContentPartPr>
            <p14:xfrm>
              <a:off x="8635800" y="3626440"/>
              <a:ext cx="238680" cy="442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8160" y="3608800"/>
                <a:ext cx="2743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14:cNvPr>
              <p14:cNvContentPartPr/>
              <p14:nvPr/>
            </p14:nvContentPartPr>
            <p14:xfrm>
              <a:off x="7852080" y="3748840"/>
              <a:ext cx="700560" cy="26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834089" y="3730840"/>
                <a:ext cx="736182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14:cNvPr>
              <p14:cNvContentPartPr/>
              <p14:nvPr/>
            </p14:nvContentPartPr>
            <p14:xfrm>
              <a:off x="7500000" y="3841360"/>
              <a:ext cx="263160" cy="182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82025" y="3823395"/>
                <a:ext cx="298751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14:cNvPr>
              <p14:cNvContentPartPr/>
              <p14:nvPr/>
            </p14:nvContentPartPr>
            <p14:xfrm>
              <a:off x="6935880" y="3880960"/>
              <a:ext cx="28224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17903" y="3862960"/>
                <a:ext cx="317835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14:cNvPr>
              <p14:cNvContentPartPr/>
              <p14:nvPr/>
            </p14:nvContentPartPr>
            <p14:xfrm>
              <a:off x="6654720" y="3974200"/>
              <a:ext cx="174600" cy="79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36757" y="3956560"/>
                <a:ext cx="210167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14:cNvPr>
              <p14:cNvContentPartPr/>
              <p14:nvPr/>
            </p14:nvContentPartPr>
            <p14:xfrm>
              <a:off x="6394440" y="3911200"/>
              <a:ext cx="169200" cy="222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76800" y="3893200"/>
                <a:ext cx="2048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14:cNvPr>
              <p14:cNvContentPartPr/>
              <p14:nvPr/>
            </p14:nvContentPartPr>
            <p14:xfrm>
              <a:off x="5758680" y="4002280"/>
              <a:ext cx="346320" cy="135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40680" y="3984640"/>
                <a:ext cx="3819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14:cNvPr>
              <p14:cNvContentPartPr/>
              <p14:nvPr/>
            </p14:nvContentPartPr>
            <p14:xfrm>
              <a:off x="5272680" y="3809680"/>
              <a:ext cx="404280" cy="365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54680" y="3792040"/>
                <a:ext cx="4399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9EFFD1B-0612-4EE6-9606-A214B265091C}"/>
                  </a:ext>
                </a:extLst>
              </p14:cNvPr>
              <p14:cNvContentPartPr/>
              <p14:nvPr/>
            </p14:nvContentPartPr>
            <p14:xfrm>
              <a:off x="1666200" y="4567480"/>
              <a:ext cx="254880" cy="62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9EFFD1B-0612-4EE6-9606-A214B265091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648200" y="4549840"/>
                <a:ext cx="29052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3F97A0F-4ED6-4DB1-B7F0-B2596B995763}"/>
                  </a:ext>
                </a:extLst>
              </p14:cNvPr>
              <p14:cNvContentPartPr/>
              <p14:nvPr/>
            </p14:nvContentPartPr>
            <p14:xfrm>
              <a:off x="1109280" y="4602040"/>
              <a:ext cx="211680" cy="45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3F97A0F-4ED6-4DB1-B7F0-B2596B99576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91280" y="4584040"/>
                <a:ext cx="24732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439232C-A2AC-4BD8-A20B-4CF3F6F3ACD2}"/>
                  </a:ext>
                </a:extLst>
              </p14:cNvPr>
              <p14:cNvContentPartPr/>
              <p14:nvPr/>
            </p14:nvContentPartPr>
            <p14:xfrm>
              <a:off x="2990640" y="4561720"/>
              <a:ext cx="6840" cy="2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439232C-A2AC-4BD8-A20B-4CF3F6F3ACD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972640" y="4543720"/>
                <a:ext cx="42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B4CB36-7C8C-46DB-949D-65DA4A95FEB1}"/>
                  </a:ext>
                </a:extLst>
              </p14:cNvPr>
              <p14:cNvContentPartPr/>
              <p14:nvPr/>
            </p14:nvContentPartPr>
            <p14:xfrm>
              <a:off x="3114120" y="4561720"/>
              <a:ext cx="4680" cy="25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B4CB36-7C8C-46DB-949D-65DA4A95FEB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096480" y="4543720"/>
                <a:ext cx="403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2AD23BE-FA5C-4B60-9AA3-35675AE4DA2E}"/>
                  </a:ext>
                </a:extLst>
              </p14:cNvPr>
              <p14:cNvContentPartPr/>
              <p14:nvPr/>
            </p14:nvContentPartPr>
            <p14:xfrm>
              <a:off x="3443880" y="4713280"/>
              <a:ext cx="17424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2AD23BE-FA5C-4B60-9AA3-35675AE4DA2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26240" y="469528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432CD51-2FDE-4722-8576-722660EC95D8}"/>
                  </a:ext>
                </a:extLst>
              </p14:cNvPr>
              <p14:cNvContentPartPr/>
              <p14:nvPr/>
            </p14:nvContentPartPr>
            <p14:xfrm>
              <a:off x="3443880" y="4807240"/>
              <a:ext cx="176760" cy="21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432CD51-2FDE-4722-8576-722660EC95D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26240" y="4789240"/>
                <a:ext cx="212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AC1D894-981D-453E-802C-A03BCDD73095}"/>
                  </a:ext>
                </a:extLst>
              </p14:cNvPr>
              <p14:cNvContentPartPr/>
              <p14:nvPr/>
            </p14:nvContentPartPr>
            <p14:xfrm>
              <a:off x="2894880" y="4681960"/>
              <a:ext cx="312840" cy="28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AC1D894-981D-453E-802C-A03BCDD7309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77240" y="4664320"/>
                <a:ext cx="3484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3718D36-58A1-476D-95CA-AFD90F6A78A3}"/>
                  </a:ext>
                </a:extLst>
              </p14:cNvPr>
              <p14:cNvContentPartPr/>
              <p14:nvPr/>
            </p14:nvContentPartPr>
            <p14:xfrm>
              <a:off x="5045160" y="4805440"/>
              <a:ext cx="24480" cy="3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3718D36-58A1-476D-95CA-AFD90F6A78A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27520" y="4787800"/>
                <a:ext cx="601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D22200-5C0E-45F9-BF50-3B2F131E340E}"/>
                  </a:ext>
                </a:extLst>
              </p14:cNvPr>
              <p14:cNvContentPartPr/>
              <p14:nvPr/>
            </p14:nvContentPartPr>
            <p14:xfrm>
              <a:off x="3728640" y="4503040"/>
              <a:ext cx="1191600" cy="354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D22200-5C0E-45F9-BF50-3B2F131E340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10640" y="4485400"/>
                <a:ext cx="12272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7F52548-AE27-478B-B6F0-A1C2A3FE5763}"/>
                  </a:ext>
                </a:extLst>
              </p14:cNvPr>
              <p14:cNvContentPartPr/>
              <p14:nvPr/>
            </p14:nvContentPartPr>
            <p14:xfrm>
              <a:off x="5211840" y="4419160"/>
              <a:ext cx="883800" cy="340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7F52548-AE27-478B-B6F0-A1C2A3FE576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94200" y="4401520"/>
                <a:ext cx="9194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C26050-DBCE-4ED9-902B-0CCEA455D631}"/>
                  </a:ext>
                </a:extLst>
              </p14:cNvPr>
              <p14:cNvContentPartPr/>
              <p14:nvPr/>
            </p14:nvContentPartPr>
            <p14:xfrm>
              <a:off x="6329280" y="4276240"/>
              <a:ext cx="2611080" cy="51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C26050-DBCE-4ED9-902B-0CCEA455D6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640" y="4258600"/>
                <a:ext cx="264672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448C91-F469-4902-A571-1E239EEC1010}"/>
                  </a:ext>
                </a:extLst>
              </p14:cNvPr>
              <p14:cNvContentPartPr/>
              <p14:nvPr/>
            </p14:nvContentPartPr>
            <p14:xfrm>
              <a:off x="771600" y="5304040"/>
              <a:ext cx="1521360" cy="497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448C91-F469-4902-A571-1E239EEC101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3960" y="5286400"/>
                <a:ext cx="155700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18B7F57-615E-4AC6-A758-017548771A09}"/>
                  </a:ext>
                </a:extLst>
              </p14:cNvPr>
              <p14:cNvContentPartPr/>
              <p14:nvPr/>
            </p14:nvContentPartPr>
            <p14:xfrm>
              <a:off x="2641440" y="5441920"/>
              <a:ext cx="1079280" cy="462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18B7F57-615E-4AC6-A758-017548771A0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623440" y="5424266"/>
                <a:ext cx="1114920" cy="497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2DED4D5-1715-43A9-B6C2-3EDC66F32F5E}"/>
                  </a:ext>
                </a:extLst>
              </p14:cNvPr>
              <p14:cNvContentPartPr/>
              <p14:nvPr/>
            </p14:nvContentPartPr>
            <p14:xfrm>
              <a:off x="3880920" y="5507800"/>
              <a:ext cx="1567800" cy="36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2DED4D5-1715-43A9-B6C2-3EDC66F32F5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63280" y="5490160"/>
                <a:ext cx="1603440" cy="40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285367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14:cNvPr>
              <p14:cNvContentPartPr/>
              <p14:nvPr/>
            </p14:nvContentPartPr>
            <p14:xfrm>
              <a:off x="568560" y="192760"/>
              <a:ext cx="3881520" cy="71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0560" y="175111"/>
                <a:ext cx="391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14:cNvPr>
              <p14:cNvContentPartPr/>
              <p14:nvPr/>
            </p14:nvContentPartPr>
            <p14:xfrm>
              <a:off x="4866240" y="197440"/>
              <a:ext cx="740880" cy="407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600" y="179440"/>
                <a:ext cx="7765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14:cNvPr>
              <p14:cNvContentPartPr/>
              <p14:nvPr/>
            </p14:nvContentPartPr>
            <p14:xfrm>
              <a:off x="6044520" y="391480"/>
              <a:ext cx="219960" cy="461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26520" y="373480"/>
                <a:ext cx="2556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14:cNvPr>
              <p14:cNvContentPartPr/>
              <p14:nvPr/>
            </p14:nvContentPartPr>
            <p14:xfrm>
              <a:off x="6115800" y="294280"/>
              <a:ext cx="13248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98160" y="276280"/>
                <a:ext cx="16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14:cNvPr>
              <p14:cNvContentPartPr/>
              <p14:nvPr/>
            </p14:nvContentPartPr>
            <p14:xfrm>
              <a:off x="6491640" y="487960"/>
              <a:ext cx="16776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4000" y="469960"/>
                <a:ext cx="203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14:cNvPr>
              <p14:cNvContentPartPr/>
              <p14:nvPr/>
            </p14:nvContentPartPr>
            <p14:xfrm>
              <a:off x="6522600" y="578320"/>
              <a:ext cx="16164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04600" y="56068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14:cNvPr>
              <p14:cNvContentPartPr/>
              <p14:nvPr/>
            </p14:nvContentPartPr>
            <p14:xfrm>
              <a:off x="6867840" y="311920"/>
              <a:ext cx="1119960" cy="45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9840" y="293920"/>
                <a:ext cx="115560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14:cNvPr>
              <p14:cNvContentPartPr/>
              <p14:nvPr/>
            </p14:nvContentPartPr>
            <p14:xfrm>
              <a:off x="8087160" y="578680"/>
              <a:ext cx="61200" cy="10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561040"/>
                <a:ext cx="9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14:cNvPr>
              <p14:cNvContentPartPr/>
              <p14:nvPr/>
            </p14:nvContentPartPr>
            <p14:xfrm>
              <a:off x="274080" y="1045960"/>
              <a:ext cx="1064160" cy="397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6080" y="1028320"/>
                <a:ext cx="10998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14:cNvPr>
              <p14:cNvContentPartPr/>
              <p14:nvPr/>
            </p14:nvContentPartPr>
            <p14:xfrm>
              <a:off x="2590320" y="1423960"/>
              <a:ext cx="194760" cy="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72320" y="1405960"/>
                <a:ext cx="2304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14:cNvPr>
              <p14:cNvContentPartPr/>
              <p14:nvPr/>
            </p14:nvContentPartPr>
            <p14:xfrm>
              <a:off x="2620920" y="1523680"/>
              <a:ext cx="14796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3280" y="1506040"/>
                <a:ext cx="183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14:cNvPr>
              <p14:cNvContentPartPr/>
              <p14:nvPr/>
            </p14:nvContentPartPr>
            <p14:xfrm>
              <a:off x="2112960" y="1207960"/>
              <a:ext cx="319680" cy="51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95320" y="1189960"/>
                <a:ext cx="35532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14:cNvPr>
              <p14:cNvContentPartPr/>
              <p14:nvPr/>
            </p14:nvContentPartPr>
            <p14:xfrm>
              <a:off x="2948160" y="1290040"/>
              <a:ext cx="221400" cy="363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30520" y="1272040"/>
                <a:ext cx="2570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14:cNvPr>
              <p14:cNvContentPartPr/>
              <p14:nvPr/>
            </p14:nvContentPartPr>
            <p14:xfrm>
              <a:off x="3149400" y="1259440"/>
              <a:ext cx="87840" cy="326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60" y="1241800"/>
                <a:ext cx="123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14:cNvPr>
              <p14:cNvContentPartPr/>
              <p14:nvPr/>
            </p14:nvContentPartPr>
            <p14:xfrm>
              <a:off x="3027360" y="1469680"/>
              <a:ext cx="2620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09360" y="1451680"/>
                <a:ext cx="2977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14:cNvPr>
              <p14:cNvContentPartPr/>
              <p14:nvPr/>
            </p14:nvContentPartPr>
            <p14:xfrm>
              <a:off x="3422280" y="1456000"/>
              <a:ext cx="113400" cy="139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04280" y="1438360"/>
                <a:ext cx="1490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14:cNvPr>
              <p14:cNvContentPartPr/>
              <p14:nvPr/>
            </p14:nvContentPartPr>
            <p14:xfrm>
              <a:off x="3668160" y="1450600"/>
              <a:ext cx="174600" cy="12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0520" y="1432600"/>
                <a:ext cx="2102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14:cNvPr>
              <p14:cNvContentPartPr/>
              <p14:nvPr/>
            </p14:nvContentPartPr>
            <p14:xfrm>
              <a:off x="3912240" y="1422160"/>
              <a:ext cx="106200" cy="14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4600" y="1404160"/>
                <a:ext cx="1418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14:cNvPr>
              <p14:cNvContentPartPr/>
              <p14:nvPr/>
            </p14:nvContentPartPr>
            <p14:xfrm>
              <a:off x="4080360" y="1299760"/>
              <a:ext cx="161640" cy="27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62360" y="1282120"/>
                <a:ext cx="197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14:cNvPr>
              <p14:cNvContentPartPr/>
              <p14:nvPr/>
            </p14:nvContentPartPr>
            <p14:xfrm>
              <a:off x="4236600" y="1336120"/>
              <a:ext cx="486720" cy="18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8600" y="1318120"/>
                <a:ext cx="522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14:cNvPr>
              <p14:cNvContentPartPr/>
              <p14:nvPr/>
            </p14:nvContentPartPr>
            <p14:xfrm>
              <a:off x="4825560" y="1228840"/>
              <a:ext cx="35172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07902" y="1211200"/>
                <a:ext cx="387397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14:cNvPr>
              <p14:cNvContentPartPr/>
              <p14:nvPr/>
            </p14:nvContentPartPr>
            <p14:xfrm>
              <a:off x="5971440" y="1303720"/>
              <a:ext cx="14724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53440" y="1285720"/>
                <a:ext cx="1828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14:cNvPr>
              <p14:cNvContentPartPr/>
              <p14:nvPr/>
            </p14:nvContentPartPr>
            <p14:xfrm>
              <a:off x="6247920" y="11881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14:cNvPr>
              <p14:cNvContentPartPr/>
              <p14:nvPr/>
            </p14:nvContentPartPr>
            <p14:xfrm>
              <a:off x="6216240" y="1281040"/>
              <a:ext cx="368280" cy="215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98240" y="1263070"/>
                <a:ext cx="403920" cy="251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14:cNvPr>
              <p14:cNvContentPartPr/>
              <p14:nvPr/>
            </p14:nvContentPartPr>
            <p14:xfrm>
              <a:off x="5364120" y="1218760"/>
              <a:ext cx="501480" cy="311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46133" y="1201120"/>
                <a:ext cx="53709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14:cNvPr>
              <p14:cNvContentPartPr/>
              <p14:nvPr/>
            </p14:nvContentPartPr>
            <p14:xfrm>
              <a:off x="7395960" y="1198600"/>
              <a:ext cx="330480" cy="36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78320" y="1180600"/>
                <a:ext cx="366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14:cNvPr>
              <p14:cNvContentPartPr/>
              <p14:nvPr/>
            </p14:nvContentPartPr>
            <p14:xfrm>
              <a:off x="6690360" y="1157920"/>
              <a:ext cx="597240" cy="322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72360" y="1139940"/>
                <a:ext cx="632880" cy="3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14:cNvPr>
              <p14:cNvContentPartPr/>
              <p14:nvPr/>
            </p14:nvContentPartPr>
            <p14:xfrm>
              <a:off x="703920" y="2142880"/>
              <a:ext cx="40068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6280" y="2124880"/>
                <a:ext cx="43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14:cNvPr>
              <p14:cNvContentPartPr/>
              <p14:nvPr/>
            </p14:nvContentPartPr>
            <p14:xfrm>
              <a:off x="670440" y="2331880"/>
              <a:ext cx="56340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2440" y="2314240"/>
                <a:ext cx="5990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14:cNvPr>
              <p14:cNvContentPartPr/>
              <p14:nvPr/>
            </p14:nvContentPartPr>
            <p14:xfrm>
              <a:off x="1949520" y="1968280"/>
              <a:ext cx="693000" cy="622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31529" y="1950640"/>
                <a:ext cx="728621" cy="65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14:cNvPr>
              <p14:cNvContentPartPr/>
              <p14:nvPr/>
            </p14:nvContentPartPr>
            <p14:xfrm>
              <a:off x="2877960" y="1915720"/>
              <a:ext cx="893520" cy="63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9960" y="1898080"/>
                <a:ext cx="929160" cy="67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14:cNvPr>
              <p14:cNvContentPartPr/>
              <p14:nvPr/>
            </p14:nvContentPartPr>
            <p14:xfrm>
              <a:off x="6281040" y="2072320"/>
              <a:ext cx="363960" cy="45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63040" y="2054334"/>
                <a:ext cx="399600" cy="48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14:cNvPr>
              <p14:cNvContentPartPr/>
              <p14:nvPr/>
            </p14:nvContentPartPr>
            <p14:xfrm>
              <a:off x="5953440" y="2163400"/>
              <a:ext cx="165600" cy="234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5440" y="2145760"/>
                <a:ext cx="2012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14:cNvPr>
              <p14:cNvContentPartPr/>
              <p14:nvPr/>
            </p14:nvContentPartPr>
            <p14:xfrm>
              <a:off x="4752120" y="2102920"/>
              <a:ext cx="990720" cy="29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34480" y="2084920"/>
                <a:ext cx="10263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14:cNvPr>
              <p14:cNvContentPartPr/>
              <p14:nvPr/>
            </p14:nvContentPartPr>
            <p14:xfrm>
              <a:off x="3968040" y="2041720"/>
              <a:ext cx="658800" cy="399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50390" y="2024080"/>
                <a:ext cx="694459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14:cNvPr>
              <p14:cNvContentPartPr/>
              <p14:nvPr/>
            </p14:nvContentPartPr>
            <p14:xfrm>
              <a:off x="792120" y="3066280"/>
              <a:ext cx="580320" cy="510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120" y="3048628"/>
                <a:ext cx="61596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14:cNvPr>
              <p14:cNvContentPartPr/>
              <p14:nvPr/>
            </p14:nvContentPartPr>
            <p14:xfrm>
              <a:off x="2387280" y="3169960"/>
              <a:ext cx="243720" cy="50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9280" y="3152320"/>
                <a:ext cx="2793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14:cNvPr>
              <p14:cNvContentPartPr/>
              <p14:nvPr/>
            </p14:nvContentPartPr>
            <p14:xfrm>
              <a:off x="2427960" y="3292720"/>
              <a:ext cx="226800" cy="2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09960" y="3274720"/>
                <a:ext cx="262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14:cNvPr>
              <p14:cNvContentPartPr/>
              <p14:nvPr/>
            </p14:nvContentPartPr>
            <p14:xfrm>
              <a:off x="2835480" y="2930560"/>
              <a:ext cx="1029240" cy="59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17834" y="2912920"/>
                <a:ext cx="1064892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14:cNvPr>
              <p14:cNvContentPartPr/>
              <p14:nvPr/>
            </p14:nvContentPartPr>
            <p14:xfrm>
              <a:off x="1909920" y="2945680"/>
              <a:ext cx="298080" cy="651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42" y="2928040"/>
                <a:ext cx="333677" cy="68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14:cNvPr>
              <p14:cNvContentPartPr/>
              <p14:nvPr/>
            </p14:nvContentPartPr>
            <p14:xfrm>
              <a:off x="6360600" y="2905360"/>
              <a:ext cx="334440" cy="41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42600" y="2887720"/>
                <a:ext cx="3700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14:cNvPr>
              <p14:cNvContentPartPr/>
              <p14:nvPr/>
            </p14:nvContentPartPr>
            <p14:xfrm>
              <a:off x="5953440" y="3047560"/>
              <a:ext cx="196560" cy="206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5440" y="3029560"/>
                <a:ext cx="232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14:cNvPr>
              <p14:cNvContentPartPr/>
              <p14:nvPr/>
            </p14:nvContentPartPr>
            <p14:xfrm>
              <a:off x="4002960" y="2966560"/>
              <a:ext cx="1810440" cy="357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4960" y="2948560"/>
                <a:ext cx="18460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14:cNvPr>
              <p14:cNvContentPartPr/>
              <p14:nvPr/>
            </p14:nvContentPartPr>
            <p14:xfrm>
              <a:off x="589080" y="3782320"/>
              <a:ext cx="72144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1080" y="3764320"/>
                <a:ext cx="7570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14:cNvPr>
              <p14:cNvContentPartPr/>
              <p14:nvPr/>
            </p14:nvContentPartPr>
            <p14:xfrm>
              <a:off x="1466400" y="4236280"/>
              <a:ext cx="14904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48400" y="4218640"/>
                <a:ext cx="184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14:cNvPr>
              <p14:cNvContentPartPr/>
              <p14:nvPr/>
            </p14:nvContentPartPr>
            <p14:xfrm>
              <a:off x="1879320" y="3823360"/>
              <a:ext cx="388800" cy="880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61337" y="3805360"/>
                <a:ext cx="424407" cy="9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14:cNvPr>
              <p14:cNvContentPartPr/>
              <p14:nvPr/>
            </p14:nvContentPartPr>
            <p14:xfrm>
              <a:off x="3002520" y="3889600"/>
              <a:ext cx="1188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4880" y="3871960"/>
                <a:ext cx="47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14:cNvPr>
              <p14:cNvContentPartPr/>
              <p14:nvPr/>
            </p14:nvContentPartPr>
            <p14:xfrm>
              <a:off x="3122760" y="3870520"/>
              <a:ext cx="16560" cy="2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05120" y="385252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14:cNvPr>
              <p14:cNvContentPartPr/>
              <p14:nvPr/>
            </p14:nvContentPartPr>
            <p14:xfrm>
              <a:off x="3311760" y="4073920"/>
              <a:ext cx="14148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94120" y="405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14:cNvPr>
              <p14:cNvContentPartPr/>
              <p14:nvPr/>
            </p14:nvContentPartPr>
            <p14:xfrm>
              <a:off x="3281160" y="4185520"/>
              <a:ext cx="164520" cy="8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63160" y="4167880"/>
                <a:ext cx="200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14:cNvPr>
              <p14:cNvContentPartPr/>
              <p14:nvPr/>
            </p14:nvContentPartPr>
            <p14:xfrm>
              <a:off x="2907480" y="4043320"/>
              <a:ext cx="232200" cy="264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89480" y="4025320"/>
                <a:ext cx="2678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14:cNvPr>
              <p14:cNvContentPartPr/>
              <p14:nvPr/>
            </p14:nvContentPartPr>
            <p14:xfrm>
              <a:off x="3677520" y="3851080"/>
              <a:ext cx="1148040" cy="385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59520" y="3833423"/>
                <a:ext cx="118368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14:cNvPr>
              <p14:cNvContentPartPr/>
              <p14:nvPr/>
            </p14:nvContentPartPr>
            <p14:xfrm>
              <a:off x="5027160" y="4225840"/>
              <a:ext cx="52920" cy="81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9520" y="4208200"/>
                <a:ext cx="885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14:cNvPr>
              <p14:cNvContentPartPr/>
              <p14:nvPr/>
            </p14:nvContentPartPr>
            <p14:xfrm>
              <a:off x="7298760" y="3842080"/>
              <a:ext cx="9396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80760" y="3824440"/>
                <a:ext cx="12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14:cNvPr>
              <p14:cNvContentPartPr/>
              <p14:nvPr/>
            </p14:nvContentPartPr>
            <p14:xfrm>
              <a:off x="7505400" y="3769000"/>
              <a:ext cx="2520" cy="10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7760" y="37513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14:cNvPr>
              <p14:cNvContentPartPr/>
              <p14:nvPr/>
            </p14:nvContentPartPr>
            <p14:xfrm>
              <a:off x="8635800" y="3626440"/>
              <a:ext cx="238680" cy="442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8160" y="3608800"/>
                <a:ext cx="2743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14:cNvPr>
              <p14:cNvContentPartPr/>
              <p14:nvPr/>
            </p14:nvContentPartPr>
            <p14:xfrm>
              <a:off x="7852080" y="3748840"/>
              <a:ext cx="700560" cy="26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834089" y="3730840"/>
                <a:ext cx="736182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14:cNvPr>
              <p14:cNvContentPartPr/>
              <p14:nvPr/>
            </p14:nvContentPartPr>
            <p14:xfrm>
              <a:off x="7500000" y="3841360"/>
              <a:ext cx="263160" cy="182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82025" y="3823395"/>
                <a:ext cx="298751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14:cNvPr>
              <p14:cNvContentPartPr/>
              <p14:nvPr/>
            </p14:nvContentPartPr>
            <p14:xfrm>
              <a:off x="6935880" y="3880960"/>
              <a:ext cx="28224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17903" y="3862960"/>
                <a:ext cx="317835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14:cNvPr>
              <p14:cNvContentPartPr/>
              <p14:nvPr/>
            </p14:nvContentPartPr>
            <p14:xfrm>
              <a:off x="6654720" y="3974200"/>
              <a:ext cx="174600" cy="79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36757" y="3956560"/>
                <a:ext cx="210167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14:cNvPr>
              <p14:cNvContentPartPr/>
              <p14:nvPr/>
            </p14:nvContentPartPr>
            <p14:xfrm>
              <a:off x="6394440" y="3911200"/>
              <a:ext cx="169200" cy="222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76800" y="3893200"/>
                <a:ext cx="2048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14:cNvPr>
              <p14:cNvContentPartPr/>
              <p14:nvPr/>
            </p14:nvContentPartPr>
            <p14:xfrm>
              <a:off x="5758680" y="4002280"/>
              <a:ext cx="346320" cy="135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40680" y="3984640"/>
                <a:ext cx="3819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14:cNvPr>
              <p14:cNvContentPartPr/>
              <p14:nvPr/>
            </p14:nvContentPartPr>
            <p14:xfrm>
              <a:off x="5272680" y="3809680"/>
              <a:ext cx="404280" cy="365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54680" y="3792040"/>
                <a:ext cx="4399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9EFFD1B-0612-4EE6-9606-A214B265091C}"/>
                  </a:ext>
                </a:extLst>
              </p14:cNvPr>
              <p14:cNvContentPartPr/>
              <p14:nvPr/>
            </p14:nvContentPartPr>
            <p14:xfrm>
              <a:off x="1666200" y="4567480"/>
              <a:ext cx="254880" cy="62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9EFFD1B-0612-4EE6-9606-A214B265091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648200" y="4549840"/>
                <a:ext cx="29052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3F97A0F-4ED6-4DB1-B7F0-B2596B995763}"/>
                  </a:ext>
                </a:extLst>
              </p14:cNvPr>
              <p14:cNvContentPartPr/>
              <p14:nvPr/>
            </p14:nvContentPartPr>
            <p14:xfrm>
              <a:off x="1109280" y="4602040"/>
              <a:ext cx="211680" cy="45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3F97A0F-4ED6-4DB1-B7F0-B2596B99576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91280" y="4584040"/>
                <a:ext cx="24732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439232C-A2AC-4BD8-A20B-4CF3F6F3ACD2}"/>
                  </a:ext>
                </a:extLst>
              </p14:cNvPr>
              <p14:cNvContentPartPr/>
              <p14:nvPr/>
            </p14:nvContentPartPr>
            <p14:xfrm>
              <a:off x="2990640" y="4561720"/>
              <a:ext cx="6840" cy="2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439232C-A2AC-4BD8-A20B-4CF3F6F3ACD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972640" y="4543720"/>
                <a:ext cx="42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B4CB36-7C8C-46DB-949D-65DA4A95FEB1}"/>
                  </a:ext>
                </a:extLst>
              </p14:cNvPr>
              <p14:cNvContentPartPr/>
              <p14:nvPr/>
            </p14:nvContentPartPr>
            <p14:xfrm>
              <a:off x="3114120" y="4561720"/>
              <a:ext cx="4680" cy="25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B4CB36-7C8C-46DB-949D-65DA4A95FEB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096480" y="4543720"/>
                <a:ext cx="403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2AD23BE-FA5C-4B60-9AA3-35675AE4DA2E}"/>
                  </a:ext>
                </a:extLst>
              </p14:cNvPr>
              <p14:cNvContentPartPr/>
              <p14:nvPr/>
            </p14:nvContentPartPr>
            <p14:xfrm>
              <a:off x="3443880" y="4713280"/>
              <a:ext cx="17424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2AD23BE-FA5C-4B60-9AA3-35675AE4DA2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26240" y="469528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432CD51-2FDE-4722-8576-722660EC95D8}"/>
                  </a:ext>
                </a:extLst>
              </p14:cNvPr>
              <p14:cNvContentPartPr/>
              <p14:nvPr/>
            </p14:nvContentPartPr>
            <p14:xfrm>
              <a:off x="3443880" y="4807240"/>
              <a:ext cx="176760" cy="21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432CD51-2FDE-4722-8576-722660EC95D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26240" y="4789240"/>
                <a:ext cx="212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AC1D894-981D-453E-802C-A03BCDD73095}"/>
                  </a:ext>
                </a:extLst>
              </p14:cNvPr>
              <p14:cNvContentPartPr/>
              <p14:nvPr/>
            </p14:nvContentPartPr>
            <p14:xfrm>
              <a:off x="2894880" y="4681960"/>
              <a:ext cx="312840" cy="28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AC1D894-981D-453E-802C-A03BCDD7309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77240" y="4664320"/>
                <a:ext cx="3484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3718D36-58A1-476D-95CA-AFD90F6A78A3}"/>
                  </a:ext>
                </a:extLst>
              </p14:cNvPr>
              <p14:cNvContentPartPr/>
              <p14:nvPr/>
            </p14:nvContentPartPr>
            <p14:xfrm>
              <a:off x="5045160" y="4805440"/>
              <a:ext cx="24480" cy="3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3718D36-58A1-476D-95CA-AFD90F6A78A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27520" y="4787800"/>
                <a:ext cx="601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D22200-5C0E-45F9-BF50-3B2F131E340E}"/>
                  </a:ext>
                </a:extLst>
              </p14:cNvPr>
              <p14:cNvContentPartPr/>
              <p14:nvPr/>
            </p14:nvContentPartPr>
            <p14:xfrm>
              <a:off x="3728640" y="4503040"/>
              <a:ext cx="1191600" cy="354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D22200-5C0E-45F9-BF50-3B2F131E340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10640" y="4485400"/>
                <a:ext cx="12272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7F52548-AE27-478B-B6F0-A1C2A3FE5763}"/>
                  </a:ext>
                </a:extLst>
              </p14:cNvPr>
              <p14:cNvContentPartPr/>
              <p14:nvPr/>
            </p14:nvContentPartPr>
            <p14:xfrm>
              <a:off x="5211840" y="4419160"/>
              <a:ext cx="883800" cy="340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7F52548-AE27-478B-B6F0-A1C2A3FE576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94200" y="4401520"/>
                <a:ext cx="9194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C26050-DBCE-4ED9-902B-0CCEA455D631}"/>
                  </a:ext>
                </a:extLst>
              </p14:cNvPr>
              <p14:cNvContentPartPr/>
              <p14:nvPr/>
            </p14:nvContentPartPr>
            <p14:xfrm>
              <a:off x="6329280" y="4276240"/>
              <a:ext cx="2611080" cy="51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C26050-DBCE-4ED9-902B-0CCEA455D6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640" y="4258600"/>
                <a:ext cx="264672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448C91-F469-4902-A571-1E239EEC1010}"/>
                  </a:ext>
                </a:extLst>
              </p14:cNvPr>
              <p14:cNvContentPartPr/>
              <p14:nvPr/>
            </p14:nvContentPartPr>
            <p14:xfrm>
              <a:off x="771600" y="5304040"/>
              <a:ext cx="1521360" cy="497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448C91-F469-4902-A571-1E239EEC101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3960" y="5286400"/>
                <a:ext cx="155700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18B7F57-615E-4AC6-A758-017548771A09}"/>
                  </a:ext>
                </a:extLst>
              </p14:cNvPr>
              <p14:cNvContentPartPr/>
              <p14:nvPr/>
            </p14:nvContentPartPr>
            <p14:xfrm>
              <a:off x="2641440" y="5441920"/>
              <a:ext cx="1079280" cy="462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18B7F57-615E-4AC6-A758-017548771A0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623440" y="5424266"/>
                <a:ext cx="1114920" cy="497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2DED4D5-1715-43A9-B6C2-3EDC66F32F5E}"/>
                  </a:ext>
                </a:extLst>
              </p14:cNvPr>
              <p14:cNvContentPartPr/>
              <p14:nvPr/>
            </p14:nvContentPartPr>
            <p14:xfrm>
              <a:off x="3880920" y="5507800"/>
              <a:ext cx="1567800" cy="36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2DED4D5-1715-43A9-B6C2-3EDC66F32F5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63280" y="5490160"/>
                <a:ext cx="160344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8F5236D-7D8D-45CA-B909-ADBE5030BEF5}"/>
                  </a:ext>
                </a:extLst>
              </p14:cNvPr>
              <p14:cNvContentPartPr/>
              <p14:nvPr/>
            </p14:nvContentPartPr>
            <p14:xfrm>
              <a:off x="3860760" y="6340480"/>
              <a:ext cx="202680" cy="9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8F5236D-7D8D-45CA-B909-ADBE5030BEF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42760" y="6322480"/>
                <a:ext cx="2383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7A26F31-CE92-44DB-ACAB-C5C80D9E8593}"/>
                  </a:ext>
                </a:extLst>
              </p14:cNvPr>
              <p14:cNvContentPartPr/>
              <p14:nvPr/>
            </p14:nvContentPartPr>
            <p14:xfrm>
              <a:off x="3850320" y="6460720"/>
              <a:ext cx="24624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7A26F31-CE92-44DB-ACAB-C5C80D9E859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832320" y="6443080"/>
                <a:ext cx="281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0C83A52-D46A-4185-982E-E4F48F1DF98A}"/>
                  </a:ext>
                </a:extLst>
              </p14:cNvPr>
              <p14:cNvContentPartPr/>
              <p14:nvPr/>
            </p14:nvContentPartPr>
            <p14:xfrm>
              <a:off x="2644320" y="6230680"/>
              <a:ext cx="1068480" cy="340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0C83A52-D46A-4185-982E-E4F48F1DF98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26320" y="6213040"/>
                <a:ext cx="110412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3B626E1-4DB9-4731-B318-2B76EC8E056D}"/>
                  </a:ext>
                </a:extLst>
              </p14:cNvPr>
              <p14:cNvContentPartPr/>
              <p14:nvPr/>
            </p14:nvContentPartPr>
            <p14:xfrm>
              <a:off x="5797920" y="5389000"/>
              <a:ext cx="206640" cy="649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3B626E1-4DB9-4731-B318-2B76EC8E056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779920" y="5371000"/>
                <a:ext cx="24228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C70AC76-C4B0-4308-9388-B1D79FCA64BB}"/>
                  </a:ext>
                </a:extLst>
              </p14:cNvPr>
              <p14:cNvContentPartPr/>
              <p14:nvPr/>
            </p14:nvContentPartPr>
            <p14:xfrm>
              <a:off x="4246680" y="6241120"/>
              <a:ext cx="663120" cy="302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C70AC76-C4B0-4308-9388-B1D79FCA64B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28680" y="6223480"/>
                <a:ext cx="698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84072-5BB3-4582-88BA-73C96B84CE22}"/>
                  </a:ext>
                </a:extLst>
              </p14:cNvPr>
              <p14:cNvContentPartPr/>
              <p14:nvPr/>
            </p14:nvContentPartPr>
            <p14:xfrm>
              <a:off x="5049120" y="6166600"/>
              <a:ext cx="765720" cy="42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84072-5BB3-4582-88BA-73C96B84CE2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31120" y="6148600"/>
                <a:ext cx="801360" cy="45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859580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14:cNvPr>
              <p14:cNvContentPartPr/>
              <p14:nvPr/>
            </p14:nvContentPartPr>
            <p14:xfrm>
              <a:off x="568560" y="192760"/>
              <a:ext cx="3881520" cy="711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B7E0BC3-B671-4C99-A14E-898EF1628C2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0560" y="175111"/>
                <a:ext cx="391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14:cNvPr>
              <p14:cNvContentPartPr/>
              <p14:nvPr/>
            </p14:nvContentPartPr>
            <p14:xfrm>
              <a:off x="4866240" y="197440"/>
              <a:ext cx="740880" cy="407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B43512-4ABA-4C45-8E16-431E30F89C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48600" y="179440"/>
                <a:ext cx="7765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14:cNvPr>
              <p14:cNvContentPartPr/>
              <p14:nvPr/>
            </p14:nvContentPartPr>
            <p14:xfrm>
              <a:off x="6044520" y="391480"/>
              <a:ext cx="219960" cy="461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EB66A74-ECAD-445E-8F20-072ACA3F8EF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26520" y="373480"/>
                <a:ext cx="2556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14:cNvPr>
              <p14:cNvContentPartPr/>
              <p14:nvPr/>
            </p14:nvContentPartPr>
            <p14:xfrm>
              <a:off x="6115800" y="294280"/>
              <a:ext cx="13248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B76EC9F-C6F5-4C5E-8680-21B3AAC189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98160" y="276280"/>
                <a:ext cx="16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14:cNvPr>
              <p14:cNvContentPartPr/>
              <p14:nvPr/>
            </p14:nvContentPartPr>
            <p14:xfrm>
              <a:off x="6491640" y="487960"/>
              <a:ext cx="16776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A283D2-C368-4D16-91B2-4CF112D84A2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4000" y="469960"/>
                <a:ext cx="203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14:cNvPr>
              <p14:cNvContentPartPr/>
              <p14:nvPr/>
            </p14:nvContentPartPr>
            <p14:xfrm>
              <a:off x="6522600" y="578320"/>
              <a:ext cx="16164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C19D6A-7B28-4E7B-9E53-D3068771F4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04600" y="56068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14:cNvPr>
              <p14:cNvContentPartPr/>
              <p14:nvPr/>
            </p14:nvContentPartPr>
            <p14:xfrm>
              <a:off x="6867840" y="311920"/>
              <a:ext cx="1119960" cy="45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B922F3-42AB-4EAC-BD4A-98B9DAA05E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49840" y="293920"/>
                <a:ext cx="115560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14:cNvPr>
              <p14:cNvContentPartPr/>
              <p14:nvPr/>
            </p14:nvContentPartPr>
            <p14:xfrm>
              <a:off x="8087160" y="578680"/>
              <a:ext cx="61200" cy="104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44842F-906B-4FCF-89F7-F792D85382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561040"/>
                <a:ext cx="9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14:cNvPr>
              <p14:cNvContentPartPr/>
              <p14:nvPr/>
            </p14:nvContentPartPr>
            <p14:xfrm>
              <a:off x="274080" y="1045960"/>
              <a:ext cx="1064160" cy="397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E6EBA3-BF2E-4035-B15B-361A280B96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6080" y="1028320"/>
                <a:ext cx="10998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14:cNvPr>
              <p14:cNvContentPartPr/>
              <p14:nvPr/>
            </p14:nvContentPartPr>
            <p14:xfrm>
              <a:off x="2590320" y="1423960"/>
              <a:ext cx="194760" cy="2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4C7AFF-C69F-44BC-9591-5C87ECEC01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72320" y="1405960"/>
                <a:ext cx="2304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14:cNvPr>
              <p14:cNvContentPartPr/>
              <p14:nvPr/>
            </p14:nvContentPartPr>
            <p14:xfrm>
              <a:off x="2620920" y="1523680"/>
              <a:ext cx="14796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8C96AA-30BF-4146-803B-082B6ABA14E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3280" y="1506040"/>
                <a:ext cx="183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14:cNvPr>
              <p14:cNvContentPartPr/>
              <p14:nvPr/>
            </p14:nvContentPartPr>
            <p14:xfrm>
              <a:off x="2112960" y="1207960"/>
              <a:ext cx="319680" cy="511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C17752-691A-4BE2-AFCA-ED27DF9AA6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95320" y="1189960"/>
                <a:ext cx="35532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14:cNvPr>
              <p14:cNvContentPartPr/>
              <p14:nvPr/>
            </p14:nvContentPartPr>
            <p14:xfrm>
              <a:off x="2948160" y="1290040"/>
              <a:ext cx="221400" cy="363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B8E864-BAD3-4248-AF13-233D5DBBF81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30520" y="1272040"/>
                <a:ext cx="2570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14:cNvPr>
              <p14:cNvContentPartPr/>
              <p14:nvPr/>
            </p14:nvContentPartPr>
            <p14:xfrm>
              <a:off x="3149400" y="1259440"/>
              <a:ext cx="87840" cy="326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DB4B22-271D-4CBB-A6B9-66CACF2785E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31760" y="1241800"/>
                <a:ext cx="123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14:cNvPr>
              <p14:cNvContentPartPr/>
              <p14:nvPr/>
            </p14:nvContentPartPr>
            <p14:xfrm>
              <a:off x="3027360" y="1469680"/>
              <a:ext cx="262080" cy="16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85E370-B27E-407A-ADA8-538FE31C99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09360" y="1451680"/>
                <a:ext cx="2977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14:cNvPr>
              <p14:cNvContentPartPr/>
              <p14:nvPr/>
            </p14:nvContentPartPr>
            <p14:xfrm>
              <a:off x="3422280" y="1456000"/>
              <a:ext cx="113400" cy="139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9C57D-A5A2-4155-942F-025CADC83C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04280" y="1438360"/>
                <a:ext cx="1490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14:cNvPr>
              <p14:cNvContentPartPr/>
              <p14:nvPr/>
            </p14:nvContentPartPr>
            <p14:xfrm>
              <a:off x="3668160" y="1450600"/>
              <a:ext cx="174600" cy="12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C9BB4A0-A898-4FF9-B6CB-81D4E023CA3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50520" y="1432600"/>
                <a:ext cx="2102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14:cNvPr>
              <p14:cNvContentPartPr/>
              <p14:nvPr/>
            </p14:nvContentPartPr>
            <p14:xfrm>
              <a:off x="3912240" y="1422160"/>
              <a:ext cx="106200" cy="14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034613-59E0-4840-B371-89DF3B0385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4600" y="1404160"/>
                <a:ext cx="1418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14:cNvPr>
              <p14:cNvContentPartPr/>
              <p14:nvPr/>
            </p14:nvContentPartPr>
            <p14:xfrm>
              <a:off x="4080360" y="1299760"/>
              <a:ext cx="161640" cy="273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557130-BA97-41ED-A577-E2F810579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62360" y="1282120"/>
                <a:ext cx="197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14:cNvPr>
              <p14:cNvContentPartPr/>
              <p14:nvPr/>
            </p14:nvContentPartPr>
            <p14:xfrm>
              <a:off x="4236600" y="1336120"/>
              <a:ext cx="486720" cy="18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9A4610-58EB-4885-B808-A71AC8DC5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8600" y="1318120"/>
                <a:ext cx="522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14:cNvPr>
              <p14:cNvContentPartPr/>
              <p14:nvPr/>
            </p14:nvContentPartPr>
            <p14:xfrm>
              <a:off x="4825560" y="1228840"/>
              <a:ext cx="35172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4CDC188-6A5E-415F-BCDC-798EFAB2CDA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07902" y="1211200"/>
                <a:ext cx="387397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14:cNvPr>
              <p14:cNvContentPartPr/>
              <p14:nvPr/>
            </p14:nvContentPartPr>
            <p14:xfrm>
              <a:off x="5971440" y="1303720"/>
              <a:ext cx="14724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BFB11B7-C0A9-452B-BAD7-1305A7CFFF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53440" y="1285720"/>
                <a:ext cx="1828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14:cNvPr>
              <p14:cNvContentPartPr/>
              <p14:nvPr/>
            </p14:nvContentPartPr>
            <p14:xfrm>
              <a:off x="6247920" y="11881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0F7A8C-76B5-4403-BA82-4D2184FE96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14:cNvPr>
              <p14:cNvContentPartPr/>
              <p14:nvPr/>
            </p14:nvContentPartPr>
            <p14:xfrm>
              <a:off x="6216240" y="1281040"/>
              <a:ext cx="368280" cy="215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4CCF496-75D9-45BD-9F17-2DF07139770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98240" y="1263070"/>
                <a:ext cx="403920" cy="251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14:cNvPr>
              <p14:cNvContentPartPr/>
              <p14:nvPr/>
            </p14:nvContentPartPr>
            <p14:xfrm>
              <a:off x="5364120" y="1218760"/>
              <a:ext cx="501480" cy="311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CCAAA9-0F62-4585-9DCD-8EDD161D85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46133" y="1201120"/>
                <a:ext cx="53709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14:cNvPr>
              <p14:cNvContentPartPr/>
              <p14:nvPr/>
            </p14:nvContentPartPr>
            <p14:xfrm>
              <a:off x="7395960" y="1198600"/>
              <a:ext cx="330480" cy="36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4BB6B64-F4A8-4F18-986A-DB838E018D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78320" y="1180600"/>
                <a:ext cx="366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14:cNvPr>
              <p14:cNvContentPartPr/>
              <p14:nvPr/>
            </p14:nvContentPartPr>
            <p14:xfrm>
              <a:off x="6690360" y="1157920"/>
              <a:ext cx="597240" cy="322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8769DCC-CF66-4D6F-A97E-64A0C52B02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72360" y="1139940"/>
                <a:ext cx="632880" cy="35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14:cNvPr>
              <p14:cNvContentPartPr/>
              <p14:nvPr/>
            </p14:nvContentPartPr>
            <p14:xfrm>
              <a:off x="703920" y="2142880"/>
              <a:ext cx="40068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C5DC94-EB48-4A0C-AF75-869DECBC1F5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6280" y="2124880"/>
                <a:ext cx="436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14:cNvPr>
              <p14:cNvContentPartPr/>
              <p14:nvPr/>
            </p14:nvContentPartPr>
            <p14:xfrm>
              <a:off x="670440" y="2331880"/>
              <a:ext cx="56340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2C6F263-36E2-4456-AA72-6C470E37DE8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2440" y="2314240"/>
                <a:ext cx="5990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14:cNvPr>
              <p14:cNvContentPartPr/>
              <p14:nvPr/>
            </p14:nvContentPartPr>
            <p14:xfrm>
              <a:off x="1949520" y="1968280"/>
              <a:ext cx="693000" cy="622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586D52-E5F6-420C-895B-CE77833123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31529" y="1950640"/>
                <a:ext cx="728621" cy="65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14:cNvPr>
              <p14:cNvContentPartPr/>
              <p14:nvPr/>
            </p14:nvContentPartPr>
            <p14:xfrm>
              <a:off x="2877960" y="1915720"/>
              <a:ext cx="893520" cy="63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24AFB1-CA48-4180-B14C-B17D14F034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9960" y="1898080"/>
                <a:ext cx="929160" cy="67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14:cNvPr>
              <p14:cNvContentPartPr/>
              <p14:nvPr/>
            </p14:nvContentPartPr>
            <p14:xfrm>
              <a:off x="6281040" y="2072320"/>
              <a:ext cx="363960" cy="45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CC5B6F-1F2C-427C-AC99-4F80BFB14A0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63040" y="2054334"/>
                <a:ext cx="399600" cy="489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14:cNvPr>
              <p14:cNvContentPartPr/>
              <p14:nvPr/>
            </p14:nvContentPartPr>
            <p14:xfrm>
              <a:off x="5953440" y="2163400"/>
              <a:ext cx="165600" cy="234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7ED89DB-6B09-42CD-9BD1-D0350AD5E35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35440" y="2145760"/>
                <a:ext cx="20124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14:cNvPr>
              <p14:cNvContentPartPr/>
              <p14:nvPr/>
            </p14:nvContentPartPr>
            <p14:xfrm>
              <a:off x="4752120" y="2102920"/>
              <a:ext cx="990720" cy="296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CC2FE0-A3F6-4566-B6E5-88218D5272B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34480" y="2084920"/>
                <a:ext cx="10263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14:cNvPr>
              <p14:cNvContentPartPr/>
              <p14:nvPr/>
            </p14:nvContentPartPr>
            <p14:xfrm>
              <a:off x="3968040" y="2041720"/>
              <a:ext cx="658800" cy="399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C65BE8-821B-4B21-9E39-F788F39CF44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50390" y="2024080"/>
                <a:ext cx="694459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14:cNvPr>
              <p14:cNvContentPartPr/>
              <p14:nvPr/>
            </p14:nvContentPartPr>
            <p14:xfrm>
              <a:off x="792120" y="3066280"/>
              <a:ext cx="580320" cy="510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92F6249-56CE-49B0-A660-D93DFBFA5C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120" y="3048628"/>
                <a:ext cx="61596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14:cNvPr>
              <p14:cNvContentPartPr/>
              <p14:nvPr/>
            </p14:nvContentPartPr>
            <p14:xfrm>
              <a:off x="2387280" y="3169960"/>
              <a:ext cx="243720" cy="50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0C1890A-40BE-42C7-928A-4075669C0F4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9280" y="3152320"/>
                <a:ext cx="2793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14:cNvPr>
              <p14:cNvContentPartPr/>
              <p14:nvPr/>
            </p14:nvContentPartPr>
            <p14:xfrm>
              <a:off x="2427960" y="3292720"/>
              <a:ext cx="226800" cy="2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B0C2471-6B4B-463A-9F79-A7243F87465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09960" y="3274720"/>
                <a:ext cx="2624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14:cNvPr>
              <p14:cNvContentPartPr/>
              <p14:nvPr/>
            </p14:nvContentPartPr>
            <p14:xfrm>
              <a:off x="2835480" y="2930560"/>
              <a:ext cx="1029240" cy="59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1C5BE-0124-47C9-B06A-4BE0D8EA118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17834" y="2912920"/>
                <a:ext cx="1064892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14:cNvPr>
              <p14:cNvContentPartPr/>
              <p14:nvPr/>
            </p14:nvContentPartPr>
            <p14:xfrm>
              <a:off x="1909920" y="2945680"/>
              <a:ext cx="298080" cy="651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FE28CD-429B-4452-AE32-3AE0CBFD936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42" y="2928040"/>
                <a:ext cx="333677" cy="68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14:cNvPr>
              <p14:cNvContentPartPr/>
              <p14:nvPr/>
            </p14:nvContentPartPr>
            <p14:xfrm>
              <a:off x="6360600" y="2905360"/>
              <a:ext cx="334440" cy="41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B3F41E8-C518-4FF0-91B4-8A4639A8AC3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42600" y="2887720"/>
                <a:ext cx="3700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14:cNvPr>
              <p14:cNvContentPartPr/>
              <p14:nvPr/>
            </p14:nvContentPartPr>
            <p14:xfrm>
              <a:off x="5953440" y="3047560"/>
              <a:ext cx="196560" cy="206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D2C2907-3D37-42F0-833B-FFA0A4DE9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35440" y="3029560"/>
                <a:ext cx="232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14:cNvPr>
              <p14:cNvContentPartPr/>
              <p14:nvPr/>
            </p14:nvContentPartPr>
            <p14:xfrm>
              <a:off x="4002960" y="2966560"/>
              <a:ext cx="1810440" cy="357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385B2E9-0441-45A1-BFA4-122C92868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4960" y="2948560"/>
                <a:ext cx="184608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14:cNvPr>
              <p14:cNvContentPartPr/>
              <p14:nvPr/>
            </p14:nvContentPartPr>
            <p14:xfrm>
              <a:off x="589080" y="3782320"/>
              <a:ext cx="721440" cy="497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70D3E5-D8E0-46D8-8098-D6B9A4A4C82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1080" y="3764320"/>
                <a:ext cx="7570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14:cNvPr>
              <p14:cNvContentPartPr/>
              <p14:nvPr/>
            </p14:nvContentPartPr>
            <p14:xfrm>
              <a:off x="1466400" y="4236280"/>
              <a:ext cx="14904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93FC26-150B-4B1E-9B7B-F7881006FE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48400" y="4218640"/>
                <a:ext cx="184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14:cNvPr>
              <p14:cNvContentPartPr/>
              <p14:nvPr/>
            </p14:nvContentPartPr>
            <p14:xfrm>
              <a:off x="1879320" y="3823360"/>
              <a:ext cx="388800" cy="880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B71FB47-92CD-4F4C-A6F9-FC8F1AF65ED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61337" y="3805360"/>
                <a:ext cx="424407" cy="9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14:cNvPr>
              <p14:cNvContentPartPr/>
              <p14:nvPr/>
            </p14:nvContentPartPr>
            <p14:xfrm>
              <a:off x="3002520" y="3889600"/>
              <a:ext cx="1188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5529328-247F-4B18-92FE-C689617EFA0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4880" y="3871960"/>
                <a:ext cx="47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14:cNvPr>
              <p14:cNvContentPartPr/>
              <p14:nvPr/>
            </p14:nvContentPartPr>
            <p14:xfrm>
              <a:off x="3122760" y="3870520"/>
              <a:ext cx="16560" cy="21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460B656-0C7C-4D0F-A8B7-7D13FCC140D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05120" y="3852520"/>
                <a:ext cx="52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14:cNvPr>
              <p14:cNvContentPartPr/>
              <p14:nvPr/>
            </p14:nvContentPartPr>
            <p14:xfrm>
              <a:off x="3311760" y="4073920"/>
              <a:ext cx="14148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7DA59A-2195-421D-8E91-CBEB5FC7621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94120" y="40562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14:cNvPr>
              <p14:cNvContentPartPr/>
              <p14:nvPr/>
            </p14:nvContentPartPr>
            <p14:xfrm>
              <a:off x="3281160" y="4185520"/>
              <a:ext cx="164520" cy="8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E7C106-3411-4A1C-8A88-692567350D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63160" y="4167880"/>
                <a:ext cx="200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14:cNvPr>
              <p14:cNvContentPartPr/>
              <p14:nvPr/>
            </p14:nvContentPartPr>
            <p14:xfrm>
              <a:off x="2907480" y="4043320"/>
              <a:ext cx="232200" cy="264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031404-CFE7-4D10-A7AE-82ED315826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89480" y="4025320"/>
                <a:ext cx="2678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14:cNvPr>
              <p14:cNvContentPartPr/>
              <p14:nvPr/>
            </p14:nvContentPartPr>
            <p14:xfrm>
              <a:off x="3677520" y="3851080"/>
              <a:ext cx="1148040" cy="385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9257729-0B81-44CA-B4E3-7F1B18C186B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59520" y="3833423"/>
                <a:ext cx="118368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14:cNvPr>
              <p14:cNvContentPartPr/>
              <p14:nvPr/>
            </p14:nvContentPartPr>
            <p14:xfrm>
              <a:off x="5027160" y="4225840"/>
              <a:ext cx="52920" cy="81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B8F9905-CC84-4DB3-B3C0-C40D1C38D0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9520" y="4208200"/>
                <a:ext cx="885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14:cNvPr>
              <p14:cNvContentPartPr/>
              <p14:nvPr/>
            </p14:nvContentPartPr>
            <p14:xfrm>
              <a:off x="7298760" y="3842080"/>
              <a:ext cx="9396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0D6413C-8423-4C7A-83C9-8D3D431C85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80760" y="3824440"/>
                <a:ext cx="12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14:cNvPr>
              <p14:cNvContentPartPr/>
              <p14:nvPr/>
            </p14:nvContentPartPr>
            <p14:xfrm>
              <a:off x="7505400" y="3769000"/>
              <a:ext cx="2520" cy="10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05608FC-D5DE-44D1-9874-714001C6EA2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7760" y="37513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14:cNvPr>
              <p14:cNvContentPartPr/>
              <p14:nvPr/>
            </p14:nvContentPartPr>
            <p14:xfrm>
              <a:off x="8635800" y="3626440"/>
              <a:ext cx="238680" cy="442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3A68CC3-51B5-4350-B91F-C3DD480F845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618160" y="3608800"/>
                <a:ext cx="2743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14:cNvPr>
              <p14:cNvContentPartPr/>
              <p14:nvPr/>
            </p14:nvContentPartPr>
            <p14:xfrm>
              <a:off x="7852080" y="3748840"/>
              <a:ext cx="700560" cy="263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90BE867-147B-4480-892A-C4ECE453EFB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834089" y="3730840"/>
                <a:ext cx="736182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14:cNvPr>
              <p14:cNvContentPartPr/>
              <p14:nvPr/>
            </p14:nvContentPartPr>
            <p14:xfrm>
              <a:off x="7500000" y="3841360"/>
              <a:ext cx="263160" cy="182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4FCB182-8329-418A-9358-66FCFD1D6EF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82025" y="3823395"/>
                <a:ext cx="298751" cy="218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14:cNvPr>
              <p14:cNvContentPartPr/>
              <p14:nvPr/>
            </p14:nvContentPartPr>
            <p14:xfrm>
              <a:off x="6935880" y="3880960"/>
              <a:ext cx="282240" cy="284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EDBE758-7E1A-4885-A1FB-36806B207E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17903" y="3862960"/>
                <a:ext cx="317835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14:cNvPr>
              <p14:cNvContentPartPr/>
              <p14:nvPr/>
            </p14:nvContentPartPr>
            <p14:xfrm>
              <a:off x="6654720" y="3974200"/>
              <a:ext cx="174600" cy="79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C040514-8578-41E2-8D87-EE8A2E20F90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36757" y="3956560"/>
                <a:ext cx="210167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14:cNvPr>
              <p14:cNvContentPartPr/>
              <p14:nvPr/>
            </p14:nvContentPartPr>
            <p14:xfrm>
              <a:off x="6394440" y="3911200"/>
              <a:ext cx="169200" cy="222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2E8CE2E-0FBC-475D-AD1D-4FE3AB4E467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376800" y="3893200"/>
                <a:ext cx="2048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14:cNvPr>
              <p14:cNvContentPartPr/>
              <p14:nvPr/>
            </p14:nvContentPartPr>
            <p14:xfrm>
              <a:off x="5758680" y="4002280"/>
              <a:ext cx="346320" cy="135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EDCB576-8BE7-426C-8AC9-D2ABB5B7A1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40680" y="3984640"/>
                <a:ext cx="38196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14:cNvPr>
              <p14:cNvContentPartPr/>
              <p14:nvPr/>
            </p14:nvContentPartPr>
            <p14:xfrm>
              <a:off x="5272680" y="3809680"/>
              <a:ext cx="404280" cy="365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650CEA2C-E14A-45BB-830E-8922F5437D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254680" y="3792040"/>
                <a:ext cx="4399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9EFFD1B-0612-4EE6-9606-A214B265091C}"/>
                  </a:ext>
                </a:extLst>
              </p14:cNvPr>
              <p14:cNvContentPartPr/>
              <p14:nvPr/>
            </p14:nvContentPartPr>
            <p14:xfrm>
              <a:off x="1666200" y="4567480"/>
              <a:ext cx="254880" cy="624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9EFFD1B-0612-4EE6-9606-A214B265091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648200" y="4549840"/>
                <a:ext cx="29052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3F97A0F-4ED6-4DB1-B7F0-B2596B995763}"/>
                  </a:ext>
                </a:extLst>
              </p14:cNvPr>
              <p14:cNvContentPartPr/>
              <p14:nvPr/>
            </p14:nvContentPartPr>
            <p14:xfrm>
              <a:off x="1109280" y="4602040"/>
              <a:ext cx="211680" cy="45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3F97A0F-4ED6-4DB1-B7F0-B2596B99576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91280" y="4584040"/>
                <a:ext cx="24732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439232C-A2AC-4BD8-A20B-4CF3F6F3ACD2}"/>
                  </a:ext>
                </a:extLst>
              </p14:cNvPr>
              <p14:cNvContentPartPr/>
              <p14:nvPr/>
            </p14:nvContentPartPr>
            <p14:xfrm>
              <a:off x="2990640" y="4561720"/>
              <a:ext cx="6840" cy="2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439232C-A2AC-4BD8-A20B-4CF3F6F3ACD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972640" y="4543720"/>
                <a:ext cx="42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B4CB36-7C8C-46DB-949D-65DA4A95FEB1}"/>
                  </a:ext>
                </a:extLst>
              </p14:cNvPr>
              <p14:cNvContentPartPr/>
              <p14:nvPr/>
            </p14:nvContentPartPr>
            <p14:xfrm>
              <a:off x="3114120" y="4561720"/>
              <a:ext cx="4680" cy="25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B4CB36-7C8C-46DB-949D-65DA4A95FEB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096480" y="4543720"/>
                <a:ext cx="403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2AD23BE-FA5C-4B60-9AA3-35675AE4DA2E}"/>
                  </a:ext>
                </a:extLst>
              </p14:cNvPr>
              <p14:cNvContentPartPr/>
              <p14:nvPr/>
            </p14:nvContentPartPr>
            <p14:xfrm>
              <a:off x="3443880" y="4713280"/>
              <a:ext cx="17424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2AD23BE-FA5C-4B60-9AA3-35675AE4DA2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26240" y="469528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432CD51-2FDE-4722-8576-722660EC95D8}"/>
                  </a:ext>
                </a:extLst>
              </p14:cNvPr>
              <p14:cNvContentPartPr/>
              <p14:nvPr/>
            </p14:nvContentPartPr>
            <p14:xfrm>
              <a:off x="3443880" y="4807240"/>
              <a:ext cx="176760" cy="21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432CD51-2FDE-4722-8576-722660EC95D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426240" y="4789240"/>
                <a:ext cx="212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AC1D894-981D-453E-802C-A03BCDD73095}"/>
                  </a:ext>
                </a:extLst>
              </p14:cNvPr>
              <p14:cNvContentPartPr/>
              <p14:nvPr/>
            </p14:nvContentPartPr>
            <p14:xfrm>
              <a:off x="2894880" y="4681960"/>
              <a:ext cx="312840" cy="28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AC1D894-981D-453E-802C-A03BCDD7309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77240" y="4664320"/>
                <a:ext cx="3484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3718D36-58A1-476D-95CA-AFD90F6A78A3}"/>
                  </a:ext>
                </a:extLst>
              </p14:cNvPr>
              <p14:cNvContentPartPr/>
              <p14:nvPr/>
            </p14:nvContentPartPr>
            <p14:xfrm>
              <a:off x="5045160" y="4805440"/>
              <a:ext cx="24480" cy="3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3718D36-58A1-476D-95CA-AFD90F6A78A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27520" y="4787800"/>
                <a:ext cx="601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D22200-5C0E-45F9-BF50-3B2F131E340E}"/>
                  </a:ext>
                </a:extLst>
              </p14:cNvPr>
              <p14:cNvContentPartPr/>
              <p14:nvPr/>
            </p14:nvContentPartPr>
            <p14:xfrm>
              <a:off x="3728640" y="4503040"/>
              <a:ext cx="1191600" cy="354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D22200-5C0E-45F9-BF50-3B2F131E340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10640" y="4485400"/>
                <a:ext cx="12272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7F52548-AE27-478B-B6F0-A1C2A3FE5763}"/>
                  </a:ext>
                </a:extLst>
              </p14:cNvPr>
              <p14:cNvContentPartPr/>
              <p14:nvPr/>
            </p14:nvContentPartPr>
            <p14:xfrm>
              <a:off x="5211840" y="4419160"/>
              <a:ext cx="883800" cy="340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7F52548-AE27-478B-B6F0-A1C2A3FE576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94200" y="4401520"/>
                <a:ext cx="9194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7C26050-DBCE-4ED9-902B-0CCEA455D631}"/>
                  </a:ext>
                </a:extLst>
              </p14:cNvPr>
              <p14:cNvContentPartPr/>
              <p14:nvPr/>
            </p14:nvContentPartPr>
            <p14:xfrm>
              <a:off x="6329280" y="4276240"/>
              <a:ext cx="2611080" cy="51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7C26050-DBCE-4ED9-902B-0CCEA455D6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640" y="4258600"/>
                <a:ext cx="264672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448C91-F469-4902-A571-1E239EEC1010}"/>
                  </a:ext>
                </a:extLst>
              </p14:cNvPr>
              <p14:cNvContentPartPr/>
              <p14:nvPr/>
            </p14:nvContentPartPr>
            <p14:xfrm>
              <a:off x="771600" y="5304040"/>
              <a:ext cx="1521360" cy="497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448C91-F469-4902-A571-1E239EEC101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3960" y="5286400"/>
                <a:ext cx="155700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18B7F57-615E-4AC6-A758-017548771A09}"/>
                  </a:ext>
                </a:extLst>
              </p14:cNvPr>
              <p14:cNvContentPartPr/>
              <p14:nvPr/>
            </p14:nvContentPartPr>
            <p14:xfrm>
              <a:off x="2641440" y="5441920"/>
              <a:ext cx="1079280" cy="462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18B7F57-615E-4AC6-A758-017548771A0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623440" y="5424266"/>
                <a:ext cx="1114920" cy="497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2DED4D5-1715-43A9-B6C2-3EDC66F32F5E}"/>
                  </a:ext>
                </a:extLst>
              </p14:cNvPr>
              <p14:cNvContentPartPr/>
              <p14:nvPr/>
            </p14:nvContentPartPr>
            <p14:xfrm>
              <a:off x="3880920" y="5507800"/>
              <a:ext cx="1567800" cy="36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2DED4D5-1715-43A9-B6C2-3EDC66F32F5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63280" y="5490160"/>
                <a:ext cx="160344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8F5236D-7D8D-45CA-B909-ADBE5030BEF5}"/>
                  </a:ext>
                </a:extLst>
              </p14:cNvPr>
              <p14:cNvContentPartPr/>
              <p14:nvPr/>
            </p14:nvContentPartPr>
            <p14:xfrm>
              <a:off x="3860760" y="6340480"/>
              <a:ext cx="202680" cy="9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8F5236D-7D8D-45CA-B909-ADBE5030BEF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42760" y="6322480"/>
                <a:ext cx="2383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7A26F31-CE92-44DB-ACAB-C5C80D9E8593}"/>
                  </a:ext>
                </a:extLst>
              </p14:cNvPr>
              <p14:cNvContentPartPr/>
              <p14:nvPr/>
            </p14:nvContentPartPr>
            <p14:xfrm>
              <a:off x="3850320" y="6460720"/>
              <a:ext cx="24624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7A26F31-CE92-44DB-ACAB-C5C80D9E859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832320" y="6443080"/>
                <a:ext cx="281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0C83A52-D46A-4185-982E-E4F48F1DF98A}"/>
                  </a:ext>
                </a:extLst>
              </p14:cNvPr>
              <p14:cNvContentPartPr/>
              <p14:nvPr/>
            </p14:nvContentPartPr>
            <p14:xfrm>
              <a:off x="2644320" y="6230680"/>
              <a:ext cx="1068480" cy="340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0C83A52-D46A-4185-982E-E4F48F1DF98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26320" y="6213040"/>
                <a:ext cx="110412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3B626E1-4DB9-4731-B318-2B76EC8E056D}"/>
                  </a:ext>
                </a:extLst>
              </p14:cNvPr>
              <p14:cNvContentPartPr/>
              <p14:nvPr/>
            </p14:nvContentPartPr>
            <p14:xfrm>
              <a:off x="5797920" y="5389000"/>
              <a:ext cx="206640" cy="649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3B626E1-4DB9-4731-B318-2B76EC8E056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779920" y="5371000"/>
                <a:ext cx="24228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C70AC76-C4B0-4308-9388-B1D79FCA64BB}"/>
                  </a:ext>
                </a:extLst>
              </p14:cNvPr>
              <p14:cNvContentPartPr/>
              <p14:nvPr/>
            </p14:nvContentPartPr>
            <p14:xfrm>
              <a:off x="4246680" y="6241120"/>
              <a:ext cx="663120" cy="302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C70AC76-C4B0-4308-9388-B1D79FCA64B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28680" y="6223480"/>
                <a:ext cx="69876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84072-5BB3-4582-88BA-73C96B84CE22}"/>
                  </a:ext>
                </a:extLst>
              </p14:cNvPr>
              <p14:cNvContentPartPr/>
              <p14:nvPr/>
            </p14:nvContentPartPr>
            <p14:xfrm>
              <a:off x="5049120" y="6166600"/>
              <a:ext cx="765720" cy="42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84072-5BB3-4582-88BA-73C96B84CE2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31120" y="6148600"/>
                <a:ext cx="8013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A899EB-A9F6-4E04-9F65-37C6440B20F6}"/>
                  </a:ext>
                </a:extLst>
              </p14:cNvPr>
              <p14:cNvContentPartPr/>
              <p14:nvPr/>
            </p14:nvContentPartPr>
            <p14:xfrm>
              <a:off x="5953440" y="6125200"/>
              <a:ext cx="2004480" cy="506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A899EB-A9F6-4E04-9F65-37C6440B20F6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935440" y="6107200"/>
                <a:ext cx="2040120" cy="54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77694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12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1282120"/>
                <a:ext cx="4199760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49560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482335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319560"/>
              <a:ext cx="3285000" cy="149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0" y="1301920"/>
                <a:ext cx="3320640" cy="152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4948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961416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209532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2024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238040" cy="44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377456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14:cNvPr>
              <p14:cNvContentPartPr/>
              <p14:nvPr/>
            </p14:nvContentPartPr>
            <p14:xfrm>
              <a:off x="3047520" y="233080"/>
              <a:ext cx="9360" cy="3553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9880" y="215440"/>
                <a:ext cx="450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14:cNvPr>
              <p14:cNvContentPartPr/>
              <p14:nvPr/>
            </p14:nvContentPartPr>
            <p14:xfrm>
              <a:off x="2320320" y="259360"/>
              <a:ext cx="555120" cy="37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2669" y="241720"/>
                <a:ext cx="590783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14:cNvPr>
              <p14:cNvContentPartPr/>
              <p14:nvPr/>
            </p14:nvContentPartPr>
            <p14:xfrm>
              <a:off x="3235800" y="487240"/>
              <a:ext cx="127080" cy="18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18160" y="469600"/>
                <a:ext cx="162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14:cNvPr>
              <p14:cNvContentPartPr/>
              <p14:nvPr/>
            </p14:nvContentPartPr>
            <p14:xfrm>
              <a:off x="3557280" y="219760"/>
              <a:ext cx="900360" cy="394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39640" y="202120"/>
                <a:ext cx="9360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14:cNvPr>
              <p14:cNvContentPartPr/>
              <p14:nvPr/>
            </p14:nvContentPartPr>
            <p14:xfrm>
              <a:off x="7821480" y="121120"/>
              <a:ext cx="1037880" cy="540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03480" y="103120"/>
                <a:ext cx="107352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8F8DB27-6D30-4F95-818C-96A183BF3C46}"/>
                  </a:ext>
                </a:extLst>
              </p14:cNvPr>
              <p14:cNvContentPartPr/>
              <p14:nvPr/>
            </p14:nvContentPartPr>
            <p14:xfrm>
              <a:off x="2193600" y="670120"/>
              <a:ext cx="901440" cy="2653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8F8DB27-6D30-4F95-818C-96A183BF3C4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75960" y="652480"/>
                <a:ext cx="9370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74D926E-2741-480F-8530-48D825EC709F}"/>
                  </a:ext>
                </a:extLst>
              </p14:cNvPr>
              <p14:cNvContentPartPr/>
              <p14:nvPr/>
            </p14:nvContentPartPr>
            <p14:xfrm>
              <a:off x="436440" y="1036240"/>
              <a:ext cx="2141280" cy="1717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74D926E-2741-480F-8530-48D825EC709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8800" y="1018240"/>
                <a:ext cx="2176920" cy="175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7F21CC2-6C2A-4CE8-B586-1606CC01D9DE}"/>
                  </a:ext>
                </a:extLst>
              </p14:cNvPr>
              <p14:cNvContentPartPr/>
              <p14:nvPr/>
            </p14:nvContentPartPr>
            <p14:xfrm>
              <a:off x="3464400" y="223360"/>
              <a:ext cx="3398400" cy="23335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7F21CC2-6C2A-4CE8-B586-1606CC01D9D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46402" y="205360"/>
                <a:ext cx="3434036" cy="236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970266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026534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314990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14:cNvPr>
              <p14:cNvContentPartPr/>
              <p14:nvPr/>
            </p14:nvContentPartPr>
            <p14:xfrm>
              <a:off x="5689200" y="4581880"/>
              <a:ext cx="168480" cy="19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71200" y="4564240"/>
                <a:ext cx="2041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14:cNvPr>
              <p14:cNvContentPartPr/>
              <p14:nvPr/>
            </p14:nvContentPartPr>
            <p14:xfrm>
              <a:off x="5679120" y="4675480"/>
              <a:ext cx="175320" cy="10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1480" y="4657840"/>
                <a:ext cx="210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14:cNvPr>
              <p14:cNvContentPartPr/>
              <p14:nvPr/>
            </p14:nvContentPartPr>
            <p14:xfrm>
              <a:off x="6004200" y="4499080"/>
              <a:ext cx="6235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86200" y="4481080"/>
                <a:ext cx="659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14:cNvPr>
              <p14:cNvContentPartPr/>
              <p14:nvPr/>
            </p14:nvContentPartPr>
            <p14:xfrm>
              <a:off x="4480320" y="4520320"/>
              <a:ext cx="1051920" cy="25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4502345"/>
                <a:ext cx="10875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14:cNvPr>
              <p14:cNvContentPartPr/>
              <p14:nvPr/>
            </p14:nvContentPartPr>
            <p14:xfrm>
              <a:off x="3443880" y="4521040"/>
              <a:ext cx="404640" cy="264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56" y="4503040"/>
                <a:ext cx="440248" cy="30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627035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14:cNvPr>
              <p14:cNvContentPartPr/>
              <p14:nvPr/>
            </p14:nvContentPartPr>
            <p14:xfrm>
              <a:off x="5689200" y="4581880"/>
              <a:ext cx="168480" cy="19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71200" y="4564240"/>
                <a:ext cx="2041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14:cNvPr>
              <p14:cNvContentPartPr/>
              <p14:nvPr/>
            </p14:nvContentPartPr>
            <p14:xfrm>
              <a:off x="5679120" y="4675480"/>
              <a:ext cx="175320" cy="10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1480" y="4657840"/>
                <a:ext cx="210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14:cNvPr>
              <p14:cNvContentPartPr/>
              <p14:nvPr/>
            </p14:nvContentPartPr>
            <p14:xfrm>
              <a:off x="6004200" y="4499080"/>
              <a:ext cx="6235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86200" y="4481080"/>
                <a:ext cx="659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14:cNvPr>
              <p14:cNvContentPartPr/>
              <p14:nvPr/>
            </p14:nvContentPartPr>
            <p14:xfrm>
              <a:off x="4480320" y="4520320"/>
              <a:ext cx="1051920" cy="25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4502345"/>
                <a:ext cx="10875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14:cNvPr>
              <p14:cNvContentPartPr/>
              <p14:nvPr/>
            </p14:nvContentPartPr>
            <p14:xfrm>
              <a:off x="3443880" y="4521040"/>
              <a:ext cx="404640" cy="264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56" y="4503040"/>
                <a:ext cx="44024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14:cNvPr>
              <p14:cNvContentPartPr/>
              <p14:nvPr/>
            </p14:nvContentPartPr>
            <p14:xfrm>
              <a:off x="6989880" y="4521040"/>
              <a:ext cx="252720" cy="30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71880" y="4503040"/>
                <a:ext cx="288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14:cNvPr>
              <p14:cNvContentPartPr/>
              <p14:nvPr/>
            </p14:nvContentPartPr>
            <p14:xfrm>
              <a:off x="7479480" y="4571440"/>
              <a:ext cx="7992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61840" y="4553800"/>
                <a:ext cx="115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14:cNvPr>
              <p14:cNvContentPartPr/>
              <p14:nvPr/>
            </p14:nvContentPartPr>
            <p14:xfrm>
              <a:off x="7426560" y="4530040"/>
              <a:ext cx="236880" cy="53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4512400"/>
                <a:ext cx="2725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14:cNvPr>
              <p14:cNvContentPartPr/>
              <p14:nvPr/>
            </p14:nvContentPartPr>
            <p14:xfrm>
              <a:off x="7751640" y="4642720"/>
              <a:ext cx="143280" cy="11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4000" y="46247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14:cNvPr>
              <p14:cNvContentPartPr/>
              <p14:nvPr/>
            </p14:nvContentPartPr>
            <p14:xfrm>
              <a:off x="7772160" y="4717600"/>
              <a:ext cx="158760" cy="6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54160" y="4699960"/>
                <a:ext cx="194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14:cNvPr>
              <p14:cNvContentPartPr/>
              <p14:nvPr/>
            </p14:nvContentPartPr>
            <p14:xfrm>
              <a:off x="8069520" y="4461280"/>
              <a:ext cx="515520" cy="24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51868" y="4443307"/>
                <a:ext cx="551185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14:cNvPr>
              <p14:cNvContentPartPr/>
              <p14:nvPr/>
            </p14:nvContentPartPr>
            <p14:xfrm>
              <a:off x="8178240" y="4744240"/>
              <a:ext cx="548640" cy="193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160600" y="4726600"/>
                <a:ext cx="58428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965534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14:cNvPr>
              <p14:cNvContentPartPr/>
              <p14:nvPr/>
            </p14:nvContentPartPr>
            <p14:xfrm>
              <a:off x="5689200" y="4581880"/>
              <a:ext cx="168480" cy="19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71200" y="4564240"/>
                <a:ext cx="2041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14:cNvPr>
              <p14:cNvContentPartPr/>
              <p14:nvPr/>
            </p14:nvContentPartPr>
            <p14:xfrm>
              <a:off x="5679120" y="4675480"/>
              <a:ext cx="175320" cy="10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1480" y="4657840"/>
                <a:ext cx="210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14:cNvPr>
              <p14:cNvContentPartPr/>
              <p14:nvPr/>
            </p14:nvContentPartPr>
            <p14:xfrm>
              <a:off x="6004200" y="4499080"/>
              <a:ext cx="6235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86200" y="4481080"/>
                <a:ext cx="659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14:cNvPr>
              <p14:cNvContentPartPr/>
              <p14:nvPr/>
            </p14:nvContentPartPr>
            <p14:xfrm>
              <a:off x="4480320" y="4520320"/>
              <a:ext cx="1051920" cy="25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4502345"/>
                <a:ext cx="10875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14:cNvPr>
              <p14:cNvContentPartPr/>
              <p14:nvPr/>
            </p14:nvContentPartPr>
            <p14:xfrm>
              <a:off x="3443880" y="4521040"/>
              <a:ext cx="404640" cy="264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56" y="4503040"/>
                <a:ext cx="44024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14:cNvPr>
              <p14:cNvContentPartPr/>
              <p14:nvPr/>
            </p14:nvContentPartPr>
            <p14:xfrm>
              <a:off x="6989880" y="4521040"/>
              <a:ext cx="252720" cy="30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71880" y="4503040"/>
                <a:ext cx="288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14:cNvPr>
              <p14:cNvContentPartPr/>
              <p14:nvPr/>
            </p14:nvContentPartPr>
            <p14:xfrm>
              <a:off x="7479480" y="4571440"/>
              <a:ext cx="7992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61840" y="4553800"/>
                <a:ext cx="115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14:cNvPr>
              <p14:cNvContentPartPr/>
              <p14:nvPr/>
            </p14:nvContentPartPr>
            <p14:xfrm>
              <a:off x="7426560" y="4530040"/>
              <a:ext cx="236880" cy="53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4512400"/>
                <a:ext cx="2725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14:cNvPr>
              <p14:cNvContentPartPr/>
              <p14:nvPr/>
            </p14:nvContentPartPr>
            <p14:xfrm>
              <a:off x="7751640" y="4642720"/>
              <a:ext cx="143280" cy="11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4000" y="46247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14:cNvPr>
              <p14:cNvContentPartPr/>
              <p14:nvPr/>
            </p14:nvContentPartPr>
            <p14:xfrm>
              <a:off x="7772160" y="4717600"/>
              <a:ext cx="158760" cy="6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54160" y="4699960"/>
                <a:ext cx="194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14:cNvPr>
              <p14:cNvContentPartPr/>
              <p14:nvPr/>
            </p14:nvContentPartPr>
            <p14:xfrm>
              <a:off x="8069520" y="4461280"/>
              <a:ext cx="515520" cy="24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51868" y="4443307"/>
                <a:ext cx="551185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14:cNvPr>
              <p14:cNvContentPartPr/>
              <p14:nvPr/>
            </p14:nvContentPartPr>
            <p14:xfrm>
              <a:off x="8178240" y="4744240"/>
              <a:ext cx="548640" cy="193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160600" y="4726600"/>
                <a:ext cx="5842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14:cNvPr>
              <p14:cNvContentPartPr/>
              <p14:nvPr/>
            </p14:nvContentPartPr>
            <p14:xfrm>
              <a:off x="1584480" y="5293960"/>
              <a:ext cx="781200" cy="223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566840" y="5275960"/>
                <a:ext cx="8168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14:cNvPr>
              <p14:cNvContentPartPr/>
              <p14:nvPr/>
            </p14:nvContentPartPr>
            <p14:xfrm>
              <a:off x="2580240" y="5110000"/>
              <a:ext cx="106236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62600" y="5092000"/>
                <a:ext cx="1098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14:cNvPr>
              <p14:cNvContentPartPr/>
              <p14:nvPr/>
            </p14:nvContentPartPr>
            <p14:xfrm>
              <a:off x="955560" y="5099920"/>
              <a:ext cx="284040" cy="517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37560" y="5082280"/>
                <a:ext cx="3196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14:cNvPr>
              <p14:cNvContentPartPr/>
              <p14:nvPr/>
            </p14:nvContentPartPr>
            <p14:xfrm>
              <a:off x="3152280" y="5486200"/>
              <a:ext cx="258480" cy="18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34640" y="5468200"/>
                <a:ext cx="294120" cy="22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89772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14:cNvPr>
              <p14:cNvContentPartPr/>
              <p14:nvPr/>
            </p14:nvContentPartPr>
            <p14:xfrm>
              <a:off x="5689200" y="4581880"/>
              <a:ext cx="168480" cy="19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71200" y="4564240"/>
                <a:ext cx="2041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14:cNvPr>
              <p14:cNvContentPartPr/>
              <p14:nvPr/>
            </p14:nvContentPartPr>
            <p14:xfrm>
              <a:off x="5679120" y="4675480"/>
              <a:ext cx="175320" cy="10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1480" y="4657840"/>
                <a:ext cx="210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14:cNvPr>
              <p14:cNvContentPartPr/>
              <p14:nvPr/>
            </p14:nvContentPartPr>
            <p14:xfrm>
              <a:off x="6004200" y="4499080"/>
              <a:ext cx="6235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86200" y="4481080"/>
                <a:ext cx="659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14:cNvPr>
              <p14:cNvContentPartPr/>
              <p14:nvPr/>
            </p14:nvContentPartPr>
            <p14:xfrm>
              <a:off x="4480320" y="4520320"/>
              <a:ext cx="1051920" cy="25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4502345"/>
                <a:ext cx="10875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14:cNvPr>
              <p14:cNvContentPartPr/>
              <p14:nvPr/>
            </p14:nvContentPartPr>
            <p14:xfrm>
              <a:off x="3443880" y="4521040"/>
              <a:ext cx="404640" cy="264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56" y="4503040"/>
                <a:ext cx="44024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14:cNvPr>
              <p14:cNvContentPartPr/>
              <p14:nvPr/>
            </p14:nvContentPartPr>
            <p14:xfrm>
              <a:off x="6989880" y="4521040"/>
              <a:ext cx="252720" cy="30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71880" y="4503040"/>
                <a:ext cx="288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14:cNvPr>
              <p14:cNvContentPartPr/>
              <p14:nvPr/>
            </p14:nvContentPartPr>
            <p14:xfrm>
              <a:off x="7479480" y="4571440"/>
              <a:ext cx="7992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61840" y="4553800"/>
                <a:ext cx="115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14:cNvPr>
              <p14:cNvContentPartPr/>
              <p14:nvPr/>
            </p14:nvContentPartPr>
            <p14:xfrm>
              <a:off x="7426560" y="4530040"/>
              <a:ext cx="236880" cy="53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4512400"/>
                <a:ext cx="2725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14:cNvPr>
              <p14:cNvContentPartPr/>
              <p14:nvPr/>
            </p14:nvContentPartPr>
            <p14:xfrm>
              <a:off x="7751640" y="4642720"/>
              <a:ext cx="143280" cy="11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4000" y="46247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14:cNvPr>
              <p14:cNvContentPartPr/>
              <p14:nvPr/>
            </p14:nvContentPartPr>
            <p14:xfrm>
              <a:off x="7772160" y="4717600"/>
              <a:ext cx="158760" cy="6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54160" y="4699960"/>
                <a:ext cx="194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14:cNvPr>
              <p14:cNvContentPartPr/>
              <p14:nvPr/>
            </p14:nvContentPartPr>
            <p14:xfrm>
              <a:off x="8069520" y="4461280"/>
              <a:ext cx="515520" cy="24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51868" y="4443307"/>
                <a:ext cx="551185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14:cNvPr>
              <p14:cNvContentPartPr/>
              <p14:nvPr/>
            </p14:nvContentPartPr>
            <p14:xfrm>
              <a:off x="8178240" y="4744240"/>
              <a:ext cx="548640" cy="193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160600" y="4726600"/>
                <a:ext cx="5842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14:cNvPr>
              <p14:cNvContentPartPr/>
              <p14:nvPr/>
            </p14:nvContentPartPr>
            <p14:xfrm>
              <a:off x="1584480" y="5293960"/>
              <a:ext cx="781200" cy="223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566840" y="5275960"/>
                <a:ext cx="8168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14:cNvPr>
              <p14:cNvContentPartPr/>
              <p14:nvPr/>
            </p14:nvContentPartPr>
            <p14:xfrm>
              <a:off x="2580240" y="5110000"/>
              <a:ext cx="106236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62600" y="5092000"/>
                <a:ext cx="1098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14:cNvPr>
              <p14:cNvContentPartPr/>
              <p14:nvPr/>
            </p14:nvContentPartPr>
            <p14:xfrm>
              <a:off x="955560" y="5099920"/>
              <a:ext cx="284040" cy="517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37560" y="5082280"/>
                <a:ext cx="3196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14:cNvPr>
              <p14:cNvContentPartPr/>
              <p14:nvPr/>
            </p14:nvContentPartPr>
            <p14:xfrm>
              <a:off x="3152280" y="5486200"/>
              <a:ext cx="258480" cy="18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34640" y="5468200"/>
                <a:ext cx="2941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F85A17C-7441-4F6D-8139-A6E01DC1F514}"/>
                  </a:ext>
                </a:extLst>
              </p14:cNvPr>
              <p14:cNvContentPartPr/>
              <p14:nvPr/>
            </p14:nvContentPartPr>
            <p14:xfrm>
              <a:off x="3961920" y="5132320"/>
              <a:ext cx="11732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F85A17C-7441-4F6D-8139-A6E01DC1F51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44280" y="5114665"/>
                <a:ext cx="120888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D3C881-F4D2-49A5-AF24-F1CA07CE6DBE}"/>
                  </a:ext>
                </a:extLst>
              </p14:cNvPr>
              <p14:cNvContentPartPr/>
              <p14:nvPr/>
            </p14:nvContentPartPr>
            <p14:xfrm>
              <a:off x="5547000" y="5153560"/>
              <a:ext cx="2022840" cy="724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D3C881-F4D2-49A5-AF24-F1CA07CE6DB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29360" y="5135911"/>
                <a:ext cx="2058480" cy="7603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D9FFA10-B51E-4EA4-A7B4-A7B477B33011}"/>
                  </a:ext>
                </a:extLst>
              </p14:cNvPr>
              <p14:cNvContentPartPr/>
              <p14:nvPr/>
            </p14:nvContentPartPr>
            <p14:xfrm>
              <a:off x="7741560" y="5278840"/>
              <a:ext cx="667800" cy="501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D9FFA10-B51E-4EA4-A7B4-A7B477B330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23920" y="5260840"/>
                <a:ext cx="703440" cy="53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565497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14:cNvPr>
              <p14:cNvContentPartPr/>
              <p14:nvPr/>
            </p14:nvContentPartPr>
            <p14:xfrm>
              <a:off x="1879320" y="133360"/>
              <a:ext cx="4430520" cy="64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A701CC-3472-4F6C-8151-F27E28BFD0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1320" y="115360"/>
                <a:ext cx="446616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14:cNvPr>
              <p14:cNvContentPartPr/>
              <p14:nvPr/>
            </p14:nvContentPartPr>
            <p14:xfrm>
              <a:off x="1005600" y="1299760"/>
              <a:ext cx="4164480" cy="1607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1AC33E-92F0-4769-BC74-FD6E644166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598" y="1282120"/>
                <a:ext cx="4200123" cy="16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14:cNvPr>
              <p14:cNvContentPartPr/>
              <p14:nvPr/>
            </p14:nvContentPartPr>
            <p14:xfrm>
              <a:off x="5709720" y="1286440"/>
              <a:ext cx="3284640" cy="1526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CFC5F6-654F-4319-979E-484EEA6B6F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722" y="1268440"/>
                <a:ext cx="3320276" cy="15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14:cNvPr>
              <p14:cNvContentPartPr/>
              <p14:nvPr/>
            </p14:nvContentPartPr>
            <p14:xfrm>
              <a:off x="1954200" y="1060000"/>
              <a:ext cx="148680" cy="18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A0560E-D5DA-465F-BFEB-58744E7882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36560" y="1042360"/>
                <a:ext cx="1843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14:cNvPr>
              <p14:cNvContentPartPr/>
              <p14:nvPr/>
            </p14:nvContentPartPr>
            <p14:xfrm>
              <a:off x="2215920" y="913840"/>
              <a:ext cx="1282320" cy="293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7A3E0A-FA56-45E7-82F4-D3007FDF2D9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7925" y="896200"/>
                <a:ext cx="131795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14:cNvPr>
              <p14:cNvContentPartPr/>
              <p14:nvPr/>
            </p14:nvContentPartPr>
            <p14:xfrm>
              <a:off x="1047000" y="1401640"/>
              <a:ext cx="141480" cy="2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706868D-496D-4B99-807D-046D78F2D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9360" y="1384000"/>
                <a:ext cx="177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14:cNvPr>
              <p14:cNvContentPartPr/>
              <p14:nvPr/>
            </p14:nvContentPartPr>
            <p14:xfrm>
              <a:off x="1108200" y="2773240"/>
              <a:ext cx="13140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CCB107-9CF3-46BA-BD6C-52314302CF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0200" y="27556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14:cNvPr>
              <p14:cNvContentPartPr/>
              <p14:nvPr/>
            </p14:nvContentPartPr>
            <p14:xfrm>
              <a:off x="6999240" y="873160"/>
              <a:ext cx="925560" cy="28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6BCC21-4719-4D16-8389-144C4187B93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1247" y="855520"/>
                <a:ext cx="961186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14:cNvPr>
              <p14:cNvContentPartPr/>
              <p14:nvPr/>
            </p14:nvContentPartPr>
            <p14:xfrm>
              <a:off x="6516480" y="1025800"/>
              <a:ext cx="382320" cy="173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5226DC-FB06-4F92-ADB6-A8EAF184CC7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1007800"/>
                <a:ext cx="417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14:cNvPr>
              <p14:cNvContentPartPr/>
              <p14:nvPr/>
            </p14:nvContentPartPr>
            <p14:xfrm>
              <a:off x="493680" y="1299760"/>
              <a:ext cx="318240" cy="275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984F0F8-0F11-4BCB-A219-7790086A64B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6020" y="1282097"/>
                <a:ext cx="353920" cy="311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14:cNvPr>
              <p14:cNvContentPartPr/>
              <p14:nvPr/>
            </p14:nvContentPartPr>
            <p14:xfrm>
              <a:off x="1490160" y="1025800"/>
              <a:ext cx="360000" cy="26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5D5355E-E17D-4669-84E5-31812CE4F5F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2160" y="1007800"/>
                <a:ext cx="3956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14:cNvPr>
              <p14:cNvContentPartPr/>
              <p14:nvPr/>
            </p14:nvContentPartPr>
            <p14:xfrm>
              <a:off x="5994120" y="1066480"/>
              <a:ext cx="414720" cy="203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98DC05B-B9A6-4042-9483-D972848BBD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76120" y="1048448"/>
                <a:ext cx="45036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14:cNvPr>
              <p14:cNvContentPartPr/>
              <p14:nvPr/>
            </p14:nvContentPartPr>
            <p14:xfrm>
              <a:off x="5566800" y="1320280"/>
              <a:ext cx="10260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CA16A8-A92F-47CD-A24C-856365A419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548800" y="1302640"/>
                <a:ext cx="138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14:cNvPr>
              <p14:cNvContentPartPr/>
              <p14:nvPr/>
            </p14:nvContentPartPr>
            <p14:xfrm>
              <a:off x="5138040" y="1218760"/>
              <a:ext cx="320400" cy="261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889F98-5C64-435F-9AFC-3A07D206F53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20400" y="1201120"/>
                <a:ext cx="3560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14:cNvPr>
              <p14:cNvContentPartPr/>
              <p14:nvPr/>
            </p14:nvContentPartPr>
            <p14:xfrm>
              <a:off x="487200" y="2712400"/>
              <a:ext cx="504000" cy="216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9B14A2-1394-49E4-9077-20D1FF8439C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200" y="2694400"/>
                <a:ext cx="5396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14:cNvPr>
              <p14:cNvContentPartPr/>
              <p14:nvPr/>
            </p14:nvContentPartPr>
            <p14:xfrm>
              <a:off x="5130480" y="2671720"/>
              <a:ext cx="711360" cy="19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220741B-3D7C-4036-8A66-19320CE54A8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12480" y="2653720"/>
                <a:ext cx="7470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14:cNvPr>
              <p14:cNvContentPartPr/>
              <p14:nvPr/>
            </p14:nvContentPartPr>
            <p14:xfrm>
              <a:off x="1127280" y="2285800"/>
              <a:ext cx="3505680" cy="1317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178382E-8B3D-4353-83EF-1B1ECF44AF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09280" y="2267800"/>
                <a:ext cx="354132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14:cNvPr>
              <p14:cNvContentPartPr/>
              <p14:nvPr/>
            </p14:nvContentPartPr>
            <p14:xfrm>
              <a:off x="5587680" y="2021560"/>
              <a:ext cx="3331440" cy="156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2F97764-4E7C-4152-9AC8-3350BC5018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0040" y="2003560"/>
                <a:ext cx="3367080" cy="15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14:cNvPr>
              <p14:cNvContentPartPr/>
              <p14:nvPr/>
            </p14:nvContentPartPr>
            <p14:xfrm>
              <a:off x="558480" y="3872320"/>
              <a:ext cx="61668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3299A6-77F2-4025-AA29-A853A9C8D6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0840" y="3854320"/>
                <a:ext cx="652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14:cNvPr>
              <p14:cNvContentPartPr/>
              <p14:nvPr/>
            </p14:nvContentPartPr>
            <p14:xfrm>
              <a:off x="1603200" y="3839920"/>
              <a:ext cx="10692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A253B2F-3D57-4C08-88E6-069C082CDA4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85200" y="3822261"/>
                <a:ext cx="110484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14:cNvPr>
              <p14:cNvContentPartPr/>
              <p14:nvPr/>
            </p14:nvContentPartPr>
            <p14:xfrm>
              <a:off x="3070560" y="3880960"/>
              <a:ext cx="129960" cy="26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307C0-C012-4808-881A-F6D5FC6B23C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2560" y="3862960"/>
                <a:ext cx="165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14:cNvPr>
              <p14:cNvContentPartPr/>
              <p14:nvPr/>
            </p14:nvContentPartPr>
            <p14:xfrm>
              <a:off x="2997120" y="3973840"/>
              <a:ext cx="264240" cy="2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FDD2CE-3A3D-4CD6-AD91-07E89B6A52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79120" y="3955840"/>
                <a:ext cx="299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14:cNvPr>
              <p14:cNvContentPartPr/>
              <p14:nvPr/>
            </p14:nvContentPartPr>
            <p14:xfrm>
              <a:off x="3352440" y="4002640"/>
              <a:ext cx="160920" cy="4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5F3311-BF96-4145-A7DA-101176B428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34800" y="3984640"/>
                <a:ext cx="196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14:cNvPr>
              <p14:cNvContentPartPr/>
              <p14:nvPr/>
            </p14:nvContentPartPr>
            <p14:xfrm>
              <a:off x="3362520" y="4083640"/>
              <a:ext cx="164880" cy="20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6A3BA11-8ECC-431B-8E3D-28BE9D9D8E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44880" y="4065640"/>
                <a:ext cx="20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14:cNvPr>
              <p14:cNvContentPartPr/>
              <p14:nvPr/>
            </p14:nvContentPartPr>
            <p14:xfrm>
              <a:off x="3694440" y="3787360"/>
              <a:ext cx="1836000" cy="410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8C8A93-3992-4583-A384-BBD4BFAC5B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76800" y="3769360"/>
                <a:ext cx="18716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14:cNvPr>
              <p14:cNvContentPartPr/>
              <p14:nvPr/>
            </p14:nvContentPartPr>
            <p14:xfrm>
              <a:off x="6034800" y="3789520"/>
              <a:ext cx="1021320" cy="32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494B7F-F2F6-4E70-8422-B50DFD95C6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6800" y="3771520"/>
                <a:ext cx="1056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14:cNvPr>
              <p14:cNvContentPartPr/>
              <p14:nvPr/>
            </p14:nvContentPartPr>
            <p14:xfrm>
              <a:off x="873480" y="4500880"/>
              <a:ext cx="1120680" cy="24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91A682B-2C4E-47E7-AB92-52B8E01DA6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480" y="4483240"/>
                <a:ext cx="115632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14:cNvPr>
              <p14:cNvContentPartPr/>
              <p14:nvPr/>
            </p14:nvContentPartPr>
            <p14:xfrm>
              <a:off x="2143200" y="4532920"/>
              <a:ext cx="865080" cy="19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30E4DA7-255B-4D9E-9F63-10BD9F023D6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25560" y="4515247"/>
                <a:ext cx="900720" cy="229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14:cNvPr>
              <p14:cNvContentPartPr/>
              <p14:nvPr/>
            </p14:nvContentPartPr>
            <p14:xfrm>
              <a:off x="5689200" y="4581880"/>
              <a:ext cx="168480" cy="19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6D8B3F9-6733-416F-8742-8813935CB26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71200" y="4564240"/>
                <a:ext cx="2041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14:cNvPr>
              <p14:cNvContentPartPr/>
              <p14:nvPr/>
            </p14:nvContentPartPr>
            <p14:xfrm>
              <a:off x="5679120" y="4675480"/>
              <a:ext cx="175320" cy="10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ABF569C-686B-45E9-AC5D-71B2DB36F61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61480" y="4657840"/>
                <a:ext cx="210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14:cNvPr>
              <p14:cNvContentPartPr/>
              <p14:nvPr/>
            </p14:nvContentPartPr>
            <p14:xfrm>
              <a:off x="6004200" y="4499080"/>
              <a:ext cx="623520" cy="23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654B03-EBB0-4EDF-BDB8-A381E562EBB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86200" y="4481080"/>
                <a:ext cx="659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14:cNvPr>
              <p14:cNvContentPartPr/>
              <p14:nvPr/>
            </p14:nvContentPartPr>
            <p14:xfrm>
              <a:off x="4480320" y="4520320"/>
              <a:ext cx="1051920" cy="25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2F85346-F281-4413-A65E-7DF50AF3E5D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2680" y="4502345"/>
                <a:ext cx="1087560" cy="29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14:cNvPr>
              <p14:cNvContentPartPr/>
              <p14:nvPr/>
            </p14:nvContentPartPr>
            <p14:xfrm>
              <a:off x="3443880" y="4521040"/>
              <a:ext cx="404640" cy="264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692D8E2-CE73-4CEE-A6B1-F210109F0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56" y="4503040"/>
                <a:ext cx="44024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14:cNvPr>
              <p14:cNvContentPartPr/>
              <p14:nvPr/>
            </p14:nvContentPartPr>
            <p14:xfrm>
              <a:off x="6989880" y="4521040"/>
              <a:ext cx="252720" cy="30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BD2BAC-E726-4FB6-BCDC-C9B53368C0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71880" y="4503040"/>
                <a:ext cx="288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14:cNvPr>
              <p14:cNvContentPartPr/>
              <p14:nvPr/>
            </p14:nvContentPartPr>
            <p14:xfrm>
              <a:off x="7479480" y="4571440"/>
              <a:ext cx="7992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A5886E-7099-49EE-AA21-F6E8421CE1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61840" y="4553800"/>
                <a:ext cx="1155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14:cNvPr>
              <p14:cNvContentPartPr/>
              <p14:nvPr/>
            </p14:nvContentPartPr>
            <p14:xfrm>
              <a:off x="7426560" y="4530040"/>
              <a:ext cx="236880" cy="53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150A8-6C35-42E0-A2AF-7AA04CD8956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08560" y="4512400"/>
                <a:ext cx="2725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14:cNvPr>
              <p14:cNvContentPartPr/>
              <p14:nvPr/>
            </p14:nvContentPartPr>
            <p14:xfrm>
              <a:off x="7751640" y="4642720"/>
              <a:ext cx="143280" cy="11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2F5AE3-6326-4EED-9108-8A9BB07964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4000" y="462472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14:cNvPr>
              <p14:cNvContentPartPr/>
              <p14:nvPr/>
            </p14:nvContentPartPr>
            <p14:xfrm>
              <a:off x="7772160" y="4717600"/>
              <a:ext cx="158760" cy="6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C8EDFC-F8BC-447F-9E9A-63601F3981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54160" y="4699960"/>
                <a:ext cx="194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14:cNvPr>
              <p14:cNvContentPartPr/>
              <p14:nvPr/>
            </p14:nvContentPartPr>
            <p14:xfrm>
              <a:off x="8069520" y="4461280"/>
              <a:ext cx="515520" cy="24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0937F-E0F8-4592-87B7-DB05CDB7B7D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51868" y="4443307"/>
                <a:ext cx="551185" cy="276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14:cNvPr>
              <p14:cNvContentPartPr/>
              <p14:nvPr/>
            </p14:nvContentPartPr>
            <p14:xfrm>
              <a:off x="8178240" y="4744240"/>
              <a:ext cx="548640" cy="193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A765949-6493-4A04-86C4-520A5A6474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160600" y="4726600"/>
                <a:ext cx="5842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14:cNvPr>
              <p14:cNvContentPartPr/>
              <p14:nvPr/>
            </p14:nvContentPartPr>
            <p14:xfrm>
              <a:off x="1584480" y="5293960"/>
              <a:ext cx="781200" cy="223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AB4AC04-FE52-41F5-A129-64F7E4032D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566840" y="5275960"/>
                <a:ext cx="8168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14:cNvPr>
              <p14:cNvContentPartPr/>
              <p14:nvPr/>
            </p14:nvContentPartPr>
            <p14:xfrm>
              <a:off x="2580240" y="5110000"/>
              <a:ext cx="1062360" cy="275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F8664-6DC9-4F7D-B4C1-E33A95CD288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62600" y="5092000"/>
                <a:ext cx="1098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14:cNvPr>
              <p14:cNvContentPartPr/>
              <p14:nvPr/>
            </p14:nvContentPartPr>
            <p14:xfrm>
              <a:off x="955560" y="5099920"/>
              <a:ext cx="284040" cy="517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8DC4D2-287C-45C9-BEC5-155108C2080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37560" y="5082280"/>
                <a:ext cx="3196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14:cNvPr>
              <p14:cNvContentPartPr/>
              <p14:nvPr/>
            </p14:nvContentPartPr>
            <p14:xfrm>
              <a:off x="3152280" y="5486200"/>
              <a:ext cx="258480" cy="18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2CD7253-EFE3-492A-8717-82241D6E4A7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34640" y="5468200"/>
                <a:ext cx="2941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F85A17C-7441-4F6D-8139-A6E01DC1F514}"/>
                  </a:ext>
                </a:extLst>
              </p14:cNvPr>
              <p14:cNvContentPartPr/>
              <p14:nvPr/>
            </p14:nvContentPartPr>
            <p14:xfrm>
              <a:off x="3961920" y="5132320"/>
              <a:ext cx="1173240" cy="415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F85A17C-7441-4F6D-8139-A6E01DC1F51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944280" y="5114665"/>
                <a:ext cx="120888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9D3C881-F4D2-49A5-AF24-F1CA07CE6DBE}"/>
                  </a:ext>
                </a:extLst>
              </p14:cNvPr>
              <p14:cNvContentPartPr/>
              <p14:nvPr/>
            </p14:nvContentPartPr>
            <p14:xfrm>
              <a:off x="5547000" y="5153560"/>
              <a:ext cx="2022840" cy="724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9D3C881-F4D2-49A5-AF24-F1CA07CE6DB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29360" y="5135911"/>
                <a:ext cx="2058480" cy="7603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D9FFA10-B51E-4EA4-A7B4-A7B477B33011}"/>
                  </a:ext>
                </a:extLst>
              </p14:cNvPr>
              <p14:cNvContentPartPr/>
              <p14:nvPr/>
            </p14:nvContentPartPr>
            <p14:xfrm>
              <a:off x="7741560" y="5278840"/>
              <a:ext cx="667800" cy="501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D9FFA10-B51E-4EA4-A7B4-A7B477B3301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23920" y="5260840"/>
                <a:ext cx="7034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31A87F4-3906-42DC-9925-3AA7BB15014E}"/>
                  </a:ext>
                </a:extLst>
              </p14:cNvPr>
              <p14:cNvContentPartPr/>
              <p14:nvPr/>
            </p14:nvContentPartPr>
            <p14:xfrm>
              <a:off x="2641440" y="6075520"/>
              <a:ext cx="1857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31A87F4-3906-42DC-9925-3AA7BB1501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3440" y="6057520"/>
                <a:ext cx="221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52D96BE-D9EC-44E4-936B-DCAB84DFCE09}"/>
                  </a:ext>
                </a:extLst>
              </p14:cNvPr>
              <p14:cNvContentPartPr/>
              <p14:nvPr/>
            </p14:nvContentPartPr>
            <p14:xfrm>
              <a:off x="2620920" y="6155800"/>
              <a:ext cx="22536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52D96BE-D9EC-44E4-936B-DCAB84DFCE0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03280" y="6138160"/>
                <a:ext cx="261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57C831-31E2-4630-B63D-AA8F2CE3A919}"/>
                  </a:ext>
                </a:extLst>
              </p14:cNvPr>
              <p14:cNvContentPartPr/>
              <p14:nvPr/>
            </p14:nvContentPartPr>
            <p14:xfrm>
              <a:off x="2143200" y="5833960"/>
              <a:ext cx="317880" cy="515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57C831-31E2-4630-B63D-AA8F2CE3A91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25560" y="5816320"/>
                <a:ext cx="35352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CBA455-9BFB-498A-A6F0-A9E0EE37B502}"/>
                  </a:ext>
                </a:extLst>
              </p14:cNvPr>
              <p14:cNvContentPartPr/>
              <p14:nvPr/>
            </p14:nvContentPartPr>
            <p14:xfrm>
              <a:off x="1666200" y="5831440"/>
              <a:ext cx="183240" cy="565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CBA455-9BFB-498A-A6F0-A9E0EE37B50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48235" y="5813800"/>
                <a:ext cx="21881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38E784-6B74-405B-A87C-0DED570C1E91}"/>
                  </a:ext>
                </a:extLst>
              </p14:cNvPr>
              <p14:cNvContentPartPr/>
              <p14:nvPr/>
            </p14:nvContentPartPr>
            <p14:xfrm>
              <a:off x="2620920" y="5963560"/>
              <a:ext cx="218520" cy="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38E784-6B74-405B-A87C-0DED570C1E9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5945920"/>
                <a:ext cx="2541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AC19CEA-ED4A-4BBF-8B59-8C24C5E23BA3}"/>
                  </a:ext>
                </a:extLst>
              </p14:cNvPr>
              <p14:cNvContentPartPr/>
              <p14:nvPr/>
            </p14:nvContentPartPr>
            <p14:xfrm>
              <a:off x="3057240" y="6202240"/>
              <a:ext cx="239400" cy="211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AC19CEA-ED4A-4BBF-8B59-8C24C5E23BA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39240" y="6184240"/>
                <a:ext cx="2750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7D19BF7-AE09-4A0B-8B82-0246D0A96455}"/>
                  </a:ext>
                </a:extLst>
              </p14:cNvPr>
              <p14:cNvContentPartPr/>
              <p14:nvPr/>
            </p14:nvContentPartPr>
            <p14:xfrm>
              <a:off x="3037440" y="5872120"/>
              <a:ext cx="356040" cy="234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7D19BF7-AE09-4A0B-8B82-0246D0A9645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19440" y="5854480"/>
                <a:ext cx="391680" cy="26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564355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653861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751690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14:cNvPr>
              <p14:cNvContentPartPr/>
              <p14:nvPr/>
            </p14:nvContentPartPr>
            <p14:xfrm>
              <a:off x="3047520" y="233080"/>
              <a:ext cx="9360" cy="3553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9880" y="215440"/>
                <a:ext cx="450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14:cNvPr>
              <p14:cNvContentPartPr/>
              <p14:nvPr/>
            </p14:nvContentPartPr>
            <p14:xfrm>
              <a:off x="2320320" y="259360"/>
              <a:ext cx="555120" cy="37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2669" y="241720"/>
                <a:ext cx="590783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14:cNvPr>
              <p14:cNvContentPartPr/>
              <p14:nvPr/>
            </p14:nvContentPartPr>
            <p14:xfrm>
              <a:off x="3235800" y="487240"/>
              <a:ext cx="127080" cy="18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18160" y="469600"/>
                <a:ext cx="162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14:cNvPr>
              <p14:cNvContentPartPr/>
              <p14:nvPr/>
            </p14:nvContentPartPr>
            <p14:xfrm>
              <a:off x="3557280" y="219760"/>
              <a:ext cx="900360" cy="394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39640" y="202120"/>
                <a:ext cx="9360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14:cNvPr>
              <p14:cNvContentPartPr/>
              <p14:nvPr/>
            </p14:nvContentPartPr>
            <p14:xfrm>
              <a:off x="7821480" y="121120"/>
              <a:ext cx="1037880" cy="540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03480" y="103120"/>
                <a:ext cx="107352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14:cNvPr>
              <p14:cNvContentPartPr/>
              <p14:nvPr/>
            </p14:nvContentPartPr>
            <p14:xfrm>
              <a:off x="4106280" y="964600"/>
              <a:ext cx="45720" cy="42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8280" y="946960"/>
                <a:ext cx="813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14:cNvPr>
              <p14:cNvContentPartPr/>
              <p14:nvPr/>
            </p14:nvContentPartPr>
            <p14:xfrm>
              <a:off x="4886760" y="962440"/>
              <a:ext cx="165600" cy="430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68760" y="944440"/>
                <a:ext cx="201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14:cNvPr>
              <p14:cNvContentPartPr/>
              <p14:nvPr/>
            </p14:nvContentPartPr>
            <p14:xfrm>
              <a:off x="4327320" y="1020040"/>
              <a:ext cx="386640" cy="366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09337" y="1002400"/>
                <a:ext cx="422247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14:cNvPr>
              <p14:cNvContentPartPr/>
              <p14:nvPr/>
            </p14:nvContentPartPr>
            <p14:xfrm>
              <a:off x="192720" y="1009240"/>
              <a:ext cx="3668400" cy="555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4720" y="991600"/>
                <a:ext cx="3704040" cy="59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417664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424379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592687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954646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14:cNvPr>
              <p14:cNvContentPartPr/>
              <p14:nvPr/>
            </p14:nvContentPartPr>
            <p14:xfrm>
              <a:off x="3514080" y="2956480"/>
              <a:ext cx="672840" cy="30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96090" y="2938840"/>
                <a:ext cx="708461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14:cNvPr>
              <p14:cNvContentPartPr/>
              <p14:nvPr/>
            </p14:nvContentPartPr>
            <p14:xfrm>
              <a:off x="4592280" y="2874400"/>
              <a:ext cx="618840" cy="31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4290" y="2856760"/>
                <a:ext cx="654459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14:cNvPr>
              <p14:cNvContentPartPr/>
              <p14:nvPr/>
            </p14:nvContentPartPr>
            <p14:xfrm>
              <a:off x="6111840" y="2671720"/>
              <a:ext cx="1183680" cy="482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94200" y="2653720"/>
                <a:ext cx="12193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14:cNvPr>
              <p14:cNvContentPartPr/>
              <p14:nvPr/>
            </p14:nvContentPartPr>
            <p14:xfrm>
              <a:off x="5365920" y="2800960"/>
              <a:ext cx="617040" cy="33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48280" y="2783320"/>
                <a:ext cx="6526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14:cNvPr>
              <p14:cNvContentPartPr/>
              <p14:nvPr/>
            </p14:nvContentPartPr>
            <p14:xfrm>
              <a:off x="7487400" y="2578120"/>
              <a:ext cx="699120" cy="38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69409" y="2560137"/>
                <a:ext cx="734742" cy="4215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375275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14:cNvPr>
              <p14:cNvContentPartPr/>
              <p14:nvPr/>
            </p14:nvContentPartPr>
            <p14:xfrm>
              <a:off x="3514080" y="2956480"/>
              <a:ext cx="672840" cy="30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96090" y="2938840"/>
                <a:ext cx="708461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14:cNvPr>
              <p14:cNvContentPartPr/>
              <p14:nvPr/>
            </p14:nvContentPartPr>
            <p14:xfrm>
              <a:off x="4592280" y="2874400"/>
              <a:ext cx="618840" cy="31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4290" y="2856760"/>
                <a:ext cx="654459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14:cNvPr>
              <p14:cNvContentPartPr/>
              <p14:nvPr/>
            </p14:nvContentPartPr>
            <p14:xfrm>
              <a:off x="6111840" y="2671720"/>
              <a:ext cx="1183680" cy="482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94200" y="2653720"/>
                <a:ext cx="12193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14:cNvPr>
              <p14:cNvContentPartPr/>
              <p14:nvPr/>
            </p14:nvContentPartPr>
            <p14:xfrm>
              <a:off x="5365920" y="2800960"/>
              <a:ext cx="617040" cy="33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48280" y="2783320"/>
                <a:ext cx="6526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14:cNvPr>
              <p14:cNvContentPartPr/>
              <p14:nvPr/>
            </p14:nvContentPartPr>
            <p14:xfrm>
              <a:off x="7487400" y="2578120"/>
              <a:ext cx="699120" cy="38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69409" y="2560137"/>
                <a:ext cx="734742" cy="421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14:cNvPr>
              <p14:cNvContentPartPr/>
              <p14:nvPr/>
            </p14:nvContentPartPr>
            <p14:xfrm>
              <a:off x="598800" y="3850360"/>
              <a:ext cx="38772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144" y="3832720"/>
                <a:ext cx="42339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14:cNvPr>
              <p14:cNvContentPartPr/>
              <p14:nvPr/>
            </p14:nvContentPartPr>
            <p14:xfrm>
              <a:off x="1848720" y="3864400"/>
              <a:ext cx="69372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30720" y="3846400"/>
                <a:ext cx="7293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14:cNvPr>
              <p14:cNvContentPartPr/>
              <p14:nvPr/>
            </p14:nvContentPartPr>
            <p14:xfrm>
              <a:off x="2884440" y="3816160"/>
              <a:ext cx="488880" cy="28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6787" y="3798160"/>
                <a:ext cx="524546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14:cNvPr>
              <p14:cNvContentPartPr/>
              <p14:nvPr/>
            </p14:nvContentPartPr>
            <p14:xfrm>
              <a:off x="4978200" y="3718240"/>
              <a:ext cx="389160" cy="27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700240"/>
                <a:ext cx="424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14:cNvPr>
              <p14:cNvContentPartPr/>
              <p14:nvPr/>
            </p14:nvContentPartPr>
            <p14:xfrm>
              <a:off x="3520920" y="3735520"/>
              <a:ext cx="1314720" cy="356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03275" y="3717880"/>
                <a:ext cx="1350370" cy="39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903157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14:cNvPr>
              <p14:cNvContentPartPr/>
              <p14:nvPr/>
            </p14:nvContentPartPr>
            <p14:xfrm>
              <a:off x="3514080" y="2956480"/>
              <a:ext cx="672840" cy="30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96090" y="2938840"/>
                <a:ext cx="708461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14:cNvPr>
              <p14:cNvContentPartPr/>
              <p14:nvPr/>
            </p14:nvContentPartPr>
            <p14:xfrm>
              <a:off x="4592280" y="2874400"/>
              <a:ext cx="618840" cy="31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4290" y="2856760"/>
                <a:ext cx="654459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14:cNvPr>
              <p14:cNvContentPartPr/>
              <p14:nvPr/>
            </p14:nvContentPartPr>
            <p14:xfrm>
              <a:off x="6111840" y="2671720"/>
              <a:ext cx="1183680" cy="482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94200" y="2653720"/>
                <a:ext cx="12193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14:cNvPr>
              <p14:cNvContentPartPr/>
              <p14:nvPr/>
            </p14:nvContentPartPr>
            <p14:xfrm>
              <a:off x="5365920" y="2800960"/>
              <a:ext cx="617040" cy="33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48280" y="2783320"/>
                <a:ext cx="6526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14:cNvPr>
              <p14:cNvContentPartPr/>
              <p14:nvPr/>
            </p14:nvContentPartPr>
            <p14:xfrm>
              <a:off x="7487400" y="2578120"/>
              <a:ext cx="699120" cy="38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69409" y="2560137"/>
                <a:ext cx="734742" cy="421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14:cNvPr>
              <p14:cNvContentPartPr/>
              <p14:nvPr/>
            </p14:nvContentPartPr>
            <p14:xfrm>
              <a:off x="598800" y="3850360"/>
              <a:ext cx="38772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144" y="3832720"/>
                <a:ext cx="42339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14:cNvPr>
              <p14:cNvContentPartPr/>
              <p14:nvPr/>
            </p14:nvContentPartPr>
            <p14:xfrm>
              <a:off x="1848720" y="3864400"/>
              <a:ext cx="69372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30720" y="3846400"/>
                <a:ext cx="7293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14:cNvPr>
              <p14:cNvContentPartPr/>
              <p14:nvPr/>
            </p14:nvContentPartPr>
            <p14:xfrm>
              <a:off x="2884440" y="3816160"/>
              <a:ext cx="488880" cy="28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6787" y="3798160"/>
                <a:ext cx="524546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14:cNvPr>
              <p14:cNvContentPartPr/>
              <p14:nvPr/>
            </p14:nvContentPartPr>
            <p14:xfrm>
              <a:off x="4978200" y="3718240"/>
              <a:ext cx="389160" cy="27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700240"/>
                <a:ext cx="424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14:cNvPr>
              <p14:cNvContentPartPr/>
              <p14:nvPr/>
            </p14:nvContentPartPr>
            <p14:xfrm>
              <a:off x="3520920" y="3735520"/>
              <a:ext cx="1314720" cy="356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03275" y="3717880"/>
                <a:ext cx="135037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14:cNvPr>
              <p14:cNvContentPartPr/>
              <p14:nvPr/>
            </p14:nvContentPartPr>
            <p14:xfrm>
              <a:off x="746400" y="4534360"/>
              <a:ext cx="198360" cy="293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8760" y="4516720"/>
                <a:ext cx="2340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14:cNvPr>
              <p14:cNvContentPartPr/>
              <p14:nvPr/>
            </p14:nvContentPartPr>
            <p14:xfrm>
              <a:off x="1071840" y="4734160"/>
              <a:ext cx="25560" cy="100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3840" y="4716160"/>
                <a:ext cx="612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14:cNvPr>
              <p14:cNvContentPartPr/>
              <p14:nvPr/>
            </p14:nvContentPartPr>
            <p14:xfrm>
              <a:off x="1076520" y="449008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58880" y="4472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14:cNvPr>
              <p14:cNvContentPartPr/>
              <p14:nvPr/>
            </p14:nvContentPartPr>
            <p14:xfrm>
              <a:off x="2245080" y="4646320"/>
              <a:ext cx="214920" cy="19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4628320"/>
                <a:ext cx="250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14:cNvPr>
              <p14:cNvContentPartPr/>
              <p14:nvPr/>
            </p14:nvContentPartPr>
            <p14:xfrm>
              <a:off x="2285760" y="4754320"/>
              <a:ext cx="195120" cy="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4736680"/>
                <a:ext cx="230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14:cNvPr>
              <p14:cNvContentPartPr/>
              <p14:nvPr/>
            </p14:nvContentPartPr>
            <p14:xfrm>
              <a:off x="1188480" y="4469920"/>
              <a:ext cx="875160" cy="46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170487" y="4451920"/>
                <a:ext cx="910785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14:cNvPr>
              <p14:cNvContentPartPr/>
              <p14:nvPr/>
            </p14:nvContentPartPr>
            <p14:xfrm>
              <a:off x="5841480" y="3614200"/>
              <a:ext cx="1141200" cy="491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23834" y="3596200"/>
                <a:ext cx="1176851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14:cNvPr>
              <p14:cNvContentPartPr/>
              <p14:nvPr/>
            </p14:nvContentPartPr>
            <p14:xfrm>
              <a:off x="2773920" y="4540120"/>
              <a:ext cx="264960" cy="237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56280" y="4522480"/>
                <a:ext cx="30060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14:cNvPr>
              <p14:cNvContentPartPr/>
              <p14:nvPr/>
            </p14:nvContentPartPr>
            <p14:xfrm>
              <a:off x="3206280" y="4653160"/>
              <a:ext cx="12240" cy="24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188280" y="4635160"/>
                <a:ext cx="47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14:cNvPr>
              <p14:cNvContentPartPr/>
              <p14:nvPr/>
            </p14:nvContentPartPr>
            <p14:xfrm>
              <a:off x="3378720" y="4509880"/>
              <a:ext cx="228960" cy="21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61080" y="4491880"/>
                <a:ext cx="264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14:cNvPr>
              <p14:cNvContentPartPr/>
              <p14:nvPr/>
            </p14:nvContentPartPr>
            <p14:xfrm>
              <a:off x="4593720" y="4439680"/>
              <a:ext cx="38880" cy="29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576080" y="4421680"/>
                <a:ext cx="7452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14:cNvPr>
              <p14:cNvContentPartPr/>
              <p14:nvPr/>
            </p14:nvContentPartPr>
            <p14:xfrm>
              <a:off x="4144800" y="4458400"/>
              <a:ext cx="25092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126826" y="4440400"/>
                <a:ext cx="286509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14:cNvPr>
              <p14:cNvContentPartPr/>
              <p14:nvPr/>
            </p14:nvContentPartPr>
            <p14:xfrm>
              <a:off x="3752760" y="4508800"/>
              <a:ext cx="198720" cy="268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735120" y="4491136"/>
                <a:ext cx="234360" cy="304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14:cNvPr>
              <p14:cNvContentPartPr/>
              <p14:nvPr/>
            </p14:nvContentPartPr>
            <p14:xfrm>
              <a:off x="4899000" y="4379200"/>
              <a:ext cx="269640" cy="35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81360" y="4361200"/>
                <a:ext cx="305280" cy="39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658201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14:cNvPr>
              <p14:cNvContentPartPr/>
              <p14:nvPr/>
            </p14:nvContentPartPr>
            <p14:xfrm>
              <a:off x="3514080" y="2956480"/>
              <a:ext cx="672840" cy="30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96090" y="2938840"/>
                <a:ext cx="708461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14:cNvPr>
              <p14:cNvContentPartPr/>
              <p14:nvPr/>
            </p14:nvContentPartPr>
            <p14:xfrm>
              <a:off x="4592280" y="2874400"/>
              <a:ext cx="618840" cy="31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4290" y="2856760"/>
                <a:ext cx="654459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14:cNvPr>
              <p14:cNvContentPartPr/>
              <p14:nvPr/>
            </p14:nvContentPartPr>
            <p14:xfrm>
              <a:off x="6111840" y="2671720"/>
              <a:ext cx="1183680" cy="482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94200" y="2653720"/>
                <a:ext cx="12193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14:cNvPr>
              <p14:cNvContentPartPr/>
              <p14:nvPr/>
            </p14:nvContentPartPr>
            <p14:xfrm>
              <a:off x="5365920" y="2800960"/>
              <a:ext cx="617040" cy="33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48280" y="2783320"/>
                <a:ext cx="6526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14:cNvPr>
              <p14:cNvContentPartPr/>
              <p14:nvPr/>
            </p14:nvContentPartPr>
            <p14:xfrm>
              <a:off x="7487400" y="2578120"/>
              <a:ext cx="699120" cy="38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69409" y="2560137"/>
                <a:ext cx="734742" cy="421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14:cNvPr>
              <p14:cNvContentPartPr/>
              <p14:nvPr/>
            </p14:nvContentPartPr>
            <p14:xfrm>
              <a:off x="598800" y="3850360"/>
              <a:ext cx="38772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144" y="3832720"/>
                <a:ext cx="42339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14:cNvPr>
              <p14:cNvContentPartPr/>
              <p14:nvPr/>
            </p14:nvContentPartPr>
            <p14:xfrm>
              <a:off x="1848720" y="3864400"/>
              <a:ext cx="69372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30720" y="3846400"/>
                <a:ext cx="7293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14:cNvPr>
              <p14:cNvContentPartPr/>
              <p14:nvPr/>
            </p14:nvContentPartPr>
            <p14:xfrm>
              <a:off x="2884440" y="3816160"/>
              <a:ext cx="488880" cy="28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6787" y="3798160"/>
                <a:ext cx="524546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14:cNvPr>
              <p14:cNvContentPartPr/>
              <p14:nvPr/>
            </p14:nvContentPartPr>
            <p14:xfrm>
              <a:off x="4978200" y="3718240"/>
              <a:ext cx="389160" cy="27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700240"/>
                <a:ext cx="424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14:cNvPr>
              <p14:cNvContentPartPr/>
              <p14:nvPr/>
            </p14:nvContentPartPr>
            <p14:xfrm>
              <a:off x="3520920" y="3735520"/>
              <a:ext cx="1314720" cy="356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03275" y="3717880"/>
                <a:ext cx="135037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14:cNvPr>
              <p14:cNvContentPartPr/>
              <p14:nvPr/>
            </p14:nvContentPartPr>
            <p14:xfrm>
              <a:off x="746400" y="4534360"/>
              <a:ext cx="198360" cy="293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8760" y="4516720"/>
                <a:ext cx="2340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14:cNvPr>
              <p14:cNvContentPartPr/>
              <p14:nvPr/>
            </p14:nvContentPartPr>
            <p14:xfrm>
              <a:off x="1071840" y="4734160"/>
              <a:ext cx="25560" cy="100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3840" y="4716160"/>
                <a:ext cx="612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14:cNvPr>
              <p14:cNvContentPartPr/>
              <p14:nvPr/>
            </p14:nvContentPartPr>
            <p14:xfrm>
              <a:off x="1076520" y="449008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58880" y="4472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14:cNvPr>
              <p14:cNvContentPartPr/>
              <p14:nvPr/>
            </p14:nvContentPartPr>
            <p14:xfrm>
              <a:off x="2245080" y="4646320"/>
              <a:ext cx="214920" cy="19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4628320"/>
                <a:ext cx="250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14:cNvPr>
              <p14:cNvContentPartPr/>
              <p14:nvPr/>
            </p14:nvContentPartPr>
            <p14:xfrm>
              <a:off x="2285760" y="4754320"/>
              <a:ext cx="195120" cy="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4736680"/>
                <a:ext cx="230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14:cNvPr>
              <p14:cNvContentPartPr/>
              <p14:nvPr/>
            </p14:nvContentPartPr>
            <p14:xfrm>
              <a:off x="1188480" y="4469920"/>
              <a:ext cx="875160" cy="46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170487" y="4451920"/>
                <a:ext cx="910785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14:cNvPr>
              <p14:cNvContentPartPr/>
              <p14:nvPr/>
            </p14:nvContentPartPr>
            <p14:xfrm>
              <a:off x="5841480" y="3614200"/>
              <a:ext cx="1141200" cy="491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23834" y="3596200"/>
                <a:ext cx="1176851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14:cNvPr>
              <p14:cNvContentPartPr/>
              <p14:nvPr/>
            </p14:nvContentPartPr>
            <p14:xfrm>
              <a:off x="2773920" y="4540120"/>
              <a:ext cx="264960" cy="237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56280" y="4522480"/>
                <a:ext cx="30060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14:cNvPr>
              <p14:cNvContentPartPr/>
              <p14:nvPr/>
            </p14:nvContentPartPr>
            <p14:xfrm>
              <a:off x="3206280" y="4653160"/>
              <a:ext cx="12240" cy="24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188280" y="4635160"/>
                <a:ext cx="47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14:cNvPr>
              <p14:cNvContentPartPr/>
              <p14:nvPr/>
            </p14:nvContentPartPr>
            <p14:xfrm>
              <a:off x="3378720" y="4509880"/>
              <a:ext cx="228960" cy="21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61080" y="4491880"/>
                <a:ext cx="264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14:cNvPr>
              <p14:cNvContentPartPr/>
              <p14:nvPr/>
            </p14:nvContentPartPr>
            <p14:xfrm>
              <a:off x="4593720" y="4439680"/>
              <a:ext cx="38880" cy="29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576080" y="4421680"/>
                <a:ext cx="7452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14:cNvPr>
              <p14:cNvContentPartPr/>
              <p14:nvPr/>
            </p14:nvContentPartPr>
            <p14:xfrm>
              <a:off x="4144800" y="4458400"/>
              <a:ext cx="25092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126826" y="4440400"/>
                <a:ext cx="286509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14:cNvPr>
              <p14:cNvContentPartPr/>
              <p14:nvPr/>
            </p14:nvContentPartPr>
            <p14:xfrm>
              <a:off x="3752760" y="4508800"/>
              <a:ext cx="198720" cy="268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735120" y="4491136"/>
                <a:ext cx="234360" cy="304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14:cNvPr>
              <p14:cNvContentPartPr/>
              <p14:nvPr/>
            </p14:nvContentPartPr>
            <p14:xfrm>
              <a:off x="4899000" y="4379200"/>
              <a:ext cx="269640" cy="35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81360" y="4361200"/>
                <a:ext cx="30528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1F06A2-3325-4C32-B3A5-23B7E77331F0}"/>
                  </a:ext>
                </a:extLst>
              </p14:cNvPr>
              <p14:cNvContentPartPr/>
              <p14:nvPr/>
            </p14:nvContentPartPr>
            <p14:xfrm>
              <a:off x="5506320" y="4480360"/>
              <a:ext cx="34308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1F06A2-3325-4C32-B3A5-23B7E77331F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488698" y="4462360"/>
                <a:ext cx="3786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28E5E91-CB4B-4D4B-9396-4BF4834E0DF4}"/>
                  </a:ext>
                </a:extLst>
              </p14:cNvPr>
              <p14:cNvContentPartPr/>
              <p14:nvPr/>
            </p14:nvContentPartPr>
            <p14:xfrm>
              <a:off x="6857760" y="4463440"/>
              <a:ext cx="155160" cy="26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28E5E91-CB4B-4D4B-9396-4BF4834E0DF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4445440"/>
                <a:ext cx="190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35B0D00-8781-4BBF-AF4A-3640D092311C}"/>
                  </a:ext>
                </a:extLst>
              </p14:cNvPr>
              <p14:cNvContentPartPr/>
              <p14:nvPr/>
            </p14:nvContentPartPr>
            <p14:xfrm>
              <a:off x="6898440" y="4551280"/>
              <a:ext cx="11988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35B0D00-8781-4BBF-AF4A-3640D092311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0440" y="4533280"/>
                <a:ext cx="155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5F5D875-8469-4067-B175-F444A509898B}"/>
                  </a:ext>
                </a:extLst>
              </p14:cNvPr>
              <p14:cNvContentPartPr/>
              <p14:nvPr/>
            </p14:nvContentPartPr>
            <p14:xfrm>
              <a:off x="6031200" y="4693840"/>
              <a:ext cx="713880" cy="25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5F5D875-8469-4067-B175-F444A509898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013191" y="4675840"/>
                <a:ext cx="749538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5D239A8-EA2E-4BB1-9FB5-CDA8DE8930BA}"/>
                  </a:ext>
                </a:extLst>
              </p14:cNvPr>
              <p14:cNvContentPartPr/>
              <p14:nvPr/>
            </p14:nvContentPartPr>
            <p14:xfrm>
              <a:off x="6126240" y="4357960"/>
              <a:ext cx="480600" cy="26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5D239A8-EA2E-4BB1-9FB5-CDA8DE8930B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108240" y="4340320"/>
                <a:ext cx="5162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3C9E07-5BA5-41B7-BB59-4E68CA0268B3}"/>
                  </a:ext>
                </a:extLst>
              </p14:cNvPr>
              <p14:cNvContentPartPr/>
              <p14:nvPr/>
            </p14:nvContentPartPr>
            <p14:xfrm>
              <a:off x="7314600" y="4327720"/>
              <a:ext cx="20880" cy="310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3C9E07-5BA5-41B7-BB59-4E68CA0268B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296600" y="4310080"/>
                <a:ext cx="565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2DF29E9-82D6-43B4-9063-5772F668620B}"/>
                  </a:ext>
                </a:extLst>
              </p14:cNvPr>
              <p14:cNvContentPartPr/>
              <p14:nvPr/>
            </p14:nvContentPartPr>
            <p14:xfrm>
              <a:off x="7479120" y="4378480"/>
              <a:ext cx="550080" cy="218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2DF29E9-82D6-43B4-9063-5772F668620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461480" y="4360510"/>
                <a:ext cx="585720" cy="253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D60873B-B51E-4566-86F2-11546FC51E5A}"/>
                  </a:ext>
                </a:extLst>
              </p14:cNvPr>
              <p14:cNvContentPartPr/>
              <p14:nvPr/>
            </p14:nvContentPartPr>
            <p14:xfrm>
              <a:off x="8168520" y="4327720"/>
              <a:ext cx="40680" cy="26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D60873B-B51E-4566-86F2-11546FC51E5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150880" y="4310080"/>
                <a:ext cx="76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92012A7-09FB-4310-91C9-AA4C96EC281E}"/>
                  </a:ext>
                </a:extLst>
              </p14:cNvPr>
              <p14:cNvContentPartPr/>
              <p14:nvPr/>
            </p14:nvContentPartPr>
            <p14:xfrm>
              <a:off x="8371920" y="4306480"/>
              <a:ext cx="164160" cy="286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92012A7-09FB-4310-91C9-AA4C96EC281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53920" y="4288840"/>
                <a:ext cx="199800" cy="32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757168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14:cNvPr>
              <p14:cNvContentPartPr/>
              <p14:nvPr/>
            </p14:nvContentPartPr>
            <p14:xfrm>
              <a:off x="2153640" y="182320"/>
              <a:ext cx="4311000" cy="600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81CF14-62E2-4CB1-BC77-2DDEF2B868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36000" y="164669"/>
                <a:ext cx="434664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14:cNvPr>
              <p14:cNvContentPartPr/>
              <p14:nvPr/>
            </p14:nvContentPartPr>
            <p14:xfrm>
              <a:off x="1167960" y="98512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4E82A48-C20D-41A1-AC34-7FA444A934A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50320" y="96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14:cNvPr>
              <p14:cNvContentPartPr/>
              <p14:nvPr/>
            </p14:nvContentPartPr>
            <p14:xfrm>
              <a:off x="2132040" y="1127680"/>
              <a:ext cx="163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BC332BE-B83C-4A30-AEB7-19D62C9997B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14040" y="1109680"/>
                <a:ext cx="198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14:cNvPr>
              <p14:cNvContentPartPr/>
              <p14:nvPr/>
            </p14:nvContentPartPr>
            <p14:xfrm>
              <a:off x="649920" y="1045240"/>
              <a:ext cx="1281240" cy="31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841657-A9EF-477B-A370-823B0B6296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27240"/>
                <a:ext cx="13168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14:cNvPr>
              <p14:cNvContentPartPr/>
              <p14:nvPr/>
            </p14:nvContentPartPr>
            <p14:xfrm>
              <a:off x="2112960" y="1259440"/>
              <a:ext cx="172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811647A-FD34-4BA9-9274-F37B3D733F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5320" y="124180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14:cNvPr>
              <p14:cNvContentPartPr/>
              <p14:nvPr/>
            </p14:nvContentPartPr>
            <p14:xfrm>
              <a:off x="2549280" y="1003120"/>
              <a:ext cx="336240" cy="28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56787-E498-47F9-80E9-4E7FDE3F11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31640" y="985480"/>
                <a:ext cx="371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14:cNvPr>
              <p14:cNvContentPartPr/>
              <p14:nvPr/>
            </p14:nvContentPartPr>
            <p14:xfrm>
              <a:off x="2549640" y="1120120"/>
              <a:ext cx="27360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613391B-5379-4573-BEF0-79C7E216B66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31640" y="1102480"/>
                <a:ext cx="309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14:cNvPr>
              <p14:cNvContentPartPr/>
              <p14:nvPr/>
            </p14:nvContentPartPr>
            <p14:xfrm>
              <a:off x="2123040" y="977200"/>
              <a:ext cx="21276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E4F401-AF02-4A10-BDCC-6DC257C27E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05040" y="959200"/>
                <a:ext cx="2484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14:cNvPr>
              <p14:cNvContentPartPr/>
              <p14:nvPr/>
            </p14:nvContentPartPr>
            <p14:xfrm>
              <a:off x="4719360" y="986920"/>
              <a:ext cx="734760" cy="165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2FC610-3B42-4057-AAAB-7BD195A72C4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1360" y="968920"/>
                <a:ext cx="7704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14:cNvPr>
              <p14:cNvContentPartPr/>
              <p14:nvPr/>
            </p14:nvContentPartPr>
            <p14:xfrm>
              <a:off x="3301320" y="853000"/>
              <a:ext cx="1065960" cy="518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F0D5227-B8AA-4989-A120-B5CE6BEAF3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83680" y="835000"/>
                <a:ext cx="110160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14:cNvPr>
              <p14:cNvContentPartPr/>
              <p14:nvPr/>
            </p14:nvContentPartPr>
            <p14:xfrm>
              <a:off x="5689200" y="709360"/>
              <a:ext cx="1734480" cy="46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FCDC388-06D0-4A36-9FA2-1B632A750D9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196" y="691706"/>
                <a:ext cx="1770127" cy="505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14:cNvPr>
              <p14:cNvContentPartPr/>
              <p14:nvPr/>
            </p14:nvContentPartPr>
            <p14:xfrm>
              <a:off x="365520" y="1787560"/>
              <a:ext cx="630000" cy="39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AC7267-13A8-4A3E-9558-50E0FCB55FE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7520" y="1769560"/>
                <a:ext cx="665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14:cNvPr>
              <p14:cNvContentPartPr/>
              <p14:nvPr/>
            </p14:nvContentPartPr>
            <p14:xfrm>
              <a:off x="5790360" y="1535200"/>
              <a:ext cx="770040" cy="52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79A77CD-D4CF-4686-94B1-A036AA325CD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72360" y="1517560"/>
                <a:ext cx="8056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14:cNvPr>
              <p14:cNvContentPartPr/>
              <p14:nvPr/>
            </p14:nvContentPartPr>
            <p14:xfrm>
              <a:off x="1392600" y="1675240"/>
              <a:ext cx="2264040" cy="418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8D103F7-928F-45FB-A4A4-F3CF5F05A66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4600" y="1657240"/>
                <a:ext cx="229968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14:cNvPr>
              <p14:cNvContentPartPr/>
              <p14:nvPr/>
            </p14:nvContentPartPr>
            <p14:xfrm>
              <a:off x="6847680" y="1531240"/>
              <a:ext cx="627840" cy="349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61176A4-D29F-4A25-82C7-DD048AF02E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829680" y="1513600"/>
                <a:ext cx="66348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14:cNvPr>
              <p14:cNvContentPartPr/>
              <p14:nvPr/>
            </p14:nvContentPartPr>
            <p14:xfrm>
              <a:off x="7567320" y="1657960"/>
              <a:ext cx="137520" cy="161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BE875A-490B-4794-B6B5-47BE118F597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49680" y="1639960"/>
                <a:ext cx="173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14:cNvPr>
              <p14:cNvContentPartPr/>
              <p14:nvPr/>
            </p14:nvContentPartPr>
            <p14:xfrm>
              <a:off x="7731480" y="1656160"/>
              <a:ext cx="20052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CFECA16-8D09-4DA3-9DDE-83A5262EB9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13480" y="1638160"/>
                <a:ext cx="236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14:cNvPr>
              <p14:cNvContentPartPr/>
              <p14:nvPr/>
            </p14:nvContentPartPr>
            <p14:xfrm>
              <a:off x="7985640" y="1625200"/>
              <a:ext cx="200880" cy="183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1D1611C-DB19-4D66-8FDD-619EEE7A626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7640" y="1607560"/>
                <a:ext cx="2365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14:cNvPr>
              <p14:cNvContentPartPr/>
              <p14:nvPr/>
            </p14:nvContentPartPr>
            <p14:xfrm>
              <a:off x="494400" y="2295520"/>
              <a:ext cx="2063520" cy="44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0F22C14-1BF3-4B0C-8C95-033AF03A8E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6763" y="2277880"/>
                <a:ext cx="2099154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14:cNvPr>
              <p14:cNvContentPartPr/>
              <p14:nvPr/>
            </p14:nvContentPartPr>
            <p14:xfrm>
              <a:off x="2631360" y="2167720"/>
              <a:ext cx="485280" cy="332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03F08B5-FD4D-4FF9-8D99-CE7FB8D775F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13720" y="2149720"/>
                <a:ext cx="5209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14:cNvPr>
              <p14:cNvContentPartPr/>
              <p14:nvPr/>
            </p14:nvContentPartPr>
            <p14:xfrm>
              <a:off x="2946000" y="2315680"/>
              <a:ext cx="273960" cy="1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10A5C7-4C5A-4E4A-9E95-F7E82BBB95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8000" y="2297680"/>
                <a:ext cx="309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14:cNvPr>
              <p14:cNvContentPartPr/>
              <p14:nvPr/>
            </p14:nvContentPartPr>
            <p14:xfrm>
              <a:off x="3283320" y="2356720"/>
              <a:ext cx="8640" cy="66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ACC1DCB-739C-4B3A-94EA-EBEE44F24A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65680" y="2338720"/>
                <a:ext cx="442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14:cNvPr>
              <p14:cNvContentPartPr/>
              <p14:nvPr/>
            </p14:nvContentPartPr>
            <p14:xfrm>
              <a:off x="3269280" y="2245120"/>
              <a:ext cx="12240" cy="16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C7BBF63-1373-4808-B7E1-0E46175118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51280" y="2227120"/>
                <a:ext cx="4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14:cNvPr>
              <p14:cNvContentPartPr/>
              <p14:nvPr/>
            </p14:nvContentPartPr>
            <p14:xfrm>
              <a:off x="3395640" y="2325400"/>
              <a:ext cx="151200" cy="13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35078A-9A41-4DCF-99EE-2FC15EF47B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78000" y="2307400"/>
                <a:ext cx="186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14:cNvPr>
              <p14:cNvContentPartPr/>
              <p14:nvPr/>
            </p14:nvContentPartPr>
            <p14:xfrm>
              <a:off x="3565560" y="2357800"/>
              <a:ext cx="2210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9709C40-3940-429A-B691-04DFBBA613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47920" y="2340160"/>
                <a:ext cx="2566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14:cNvPr>
              <p14:cNvContentPartPr/>
              <p14:nvPr/>
            </p14:nvContentPartPr>
            <p14:xfrm>
              <a:off x="4073880" y="2387320"/>
              <a:ext cx="14256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22A66E0-2C89-445D-963F-8688D0BEAF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5925" y="2369680"/>
                <a:ext cx="17811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14:cNvPr>
              <p14:cNvContentPartPr/>
              <p14:nvPr/>
            </p14:nvContentPartPr>
            <p14:xfrm>
              <a:off x="4030680" y="1546000"/>
              <a:ext cx="1455120" cy="785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4C6D842-26D6-4410-B6B1-A54D151B72D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13040" y="1528000"/>
                <a:ext cx="1490760" cy="82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14:cNvPr>
              <p14:cNvContentPartPr/>
              <p14:nvPr/>
            </p14:nvContentPartPr>
            <p14:xfrm>
              <a:off x="4957680" y="2214880"/>
              <a:ext cx="1056240" cy="29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59D2B61-BDB5-4BBE-86BB-F0D3E46EB3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39686" y="2196880"/>
                <a:ext cx="1091868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14:cNvPr>
              <p14:cNvContentPartPr/>
              <p14:nvPr/>
            </p14:nvContentPartPr>
            <p14:xfrm>
              <a:off x="6207240" y="2306320"/>
              <a:ext cx="13176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D3FE5F0-CDD8-4137-AE4B-3F9F4228E7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228832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14:cNvPr>
              <p14:cNvContentPartPr/>
              <p14:nvPr/>
            </p14:nvContentPartPr>
            <p14:xfrm>
              <a:off x="6227400" y="2393080"/>
              <a:ext cx="160560" cy="1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8E254C-FEB4-48C3-8C9E-92C362EA26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760" y="2375440"/>
                <a:ext cx="1962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14:cNvPr>
              <p14:cNvContentPartPr/>
              <p14:nvPr/>
            </p14:nvContentPartPr>
            <p14:xfrm>
              <a:off x="6552840" y="2131000"/>
              <a:ext cx="88380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DDF6-676F-42D5-876A-E44E633F707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2113360"/>
                <a:ext cx="9194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14:cNvPr>
              <p14:cNvContentPartPr/>
              <p14:nvPr/>
            </p14:nvContentPartPr>
            <p14:xfrm>
              <a:off x="7762080" y="2129560"/>
              <a:ext cx="271440" cy="248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907B24-8BBA-4CC3-9ECB-D256B3E03A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44080" y="2111920"/>
                <a:ext cx="307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14:cNvPr>
              <p14:cNvContentPartPr/>
              <p14:nvPr/>
            </p14:nvContentPartPr>
            <p14:xfrm>
              <a:off x="2153640" y="3118840"/>
              <a:ext cx="21384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562B93-44EA-44CA-9A2A-45C2B0F657B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36000" y="3101200"/>
                <a:ext cx="249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14:cNvPr>
              <p14:cNvContentPartPr/>
              <p14:nvPr/>
            </p14:nvContentPartPr>
            <p14:xfrm>
              <a:off x="2163720" y="3203440"/>
              <a:ext cx="246960" cy="37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3CD12-3564-4A90-8481-17D9C1F9B2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5720" y="3185800"/>
                <a:ext cx="2826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14:cNvPr>
              <p14:cNvContentPartPr/>
              <p14:nvPr/>
            </p14:nvContentPartPr>
            <p14:xfrm>
              <a:off x="2568000" y="2912200"/>
              <a:ext cx="22680" cy="328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4525E08-2026-41A3-BCCE-AB080A4BFF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0000" y="2894560"/>
                <a:ext cx="5832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14:cNvPr>
              <p14:cNvContentPartPr/>
              <p14:nvPr/>
            </p14:nvContentPartPr>
            <p14:xfrm>
              <a:off x="411960" y="2793760"/>
              <a:ext cx="1580400" cy="768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8E7CAEE-A349-4BC2-A381-57694A4E3D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964" y="2775760"/>
                <a:ext cx="1616032" cy="80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14:cNvPr>
              <p14:cNvContentPartPr/>
              <p14:nvPr/>
            </p14:nvContentPartPr>
            <p14:xfrm>
              <a:off x="3514080" y="2956480"/>
              <a:ext cx="672840" cy="304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6155F91-40EE-4743-A019-04E73B83F2E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96090" y="2938840"/>
                <a:ext cx="708461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14:cNvPr>
              <p14:cNvContentPartPr/>
              <p14:nvPr/>
            </p14:nvContentPartPr>
            <p14:xfrm>
              <a:off x="4592280" y="2874400"/>
              <a:ext cx="618840" cy="31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1591A8-2C18-46BF-B138-A1880D7B448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74290" y="2856760"/>
                <a:ext cx="654459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14:cNvPr>
              <p14:cNvContentPartPr/>
              <p14:nvPr/>
            </p14:nvContentPartPr>
            <p14:xfrm>
              <a:off x="6111840" y="2671720"/>
              <a:ext cx="1183680" cy="482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C491E82-31C5-4D7E-9766-9DB201A910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94200" y="2653720"/>
                <a:ext cx="121932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14:cNvPr>
              <p14:cNvContentPartPr/>
              <p14:nvPr/>
            </p14:nvContentPartPr>
            <p14:xfrm>
              <a:off x="5365920" y="2800960"/>
              <a:ext cx="617040" cy="336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F14FB9-1B66-4E63-A805-D088C60D6AE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48280" y="2783320"/>
                <a:ext cx="6526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14:cNvPr>
              <p14:cNvContentPartPr/>
              <p14:nvPr/>
            </p14:nvContentPartPr>
            <p14:xfrm>
              <a:off x="7487400" y="2578120"/>
              <a:ext cx="699120" cy="38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492D7F8-06FD-496B-A5D7-AEDFF82173B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69409" y="2560137"/>
                <a:ext cx="734742" cy="421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14:cNvPr>
              <p14:cNvContentPartPr/>
              <p14:nvPr/>
            </p14:nvContentPartPr>
            <p14:xfrm>
              <a:off x="598800" y="3850360"/>
              <a:ext cx="38772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85848D-592D-498A-8294-E99FD3CF88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144" y="3832720"/>
                <a:ext cx="42339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14:cNvPr>
              <p14:cNvContentPartPr/>
              <p14:nvPr/>
            </p14:nvContentPartPr>
            <p14:xfrm>
              <a:off x="1848720" y="3864400"/>
              <a:ext cx="693720" cy="30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8FDF72-0641-4A12-AB88-252A025E18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30720" y="3846400"/>
                <a:ext cx="7293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14:cNvPr>
              <p14:cNvContentPartPr/>
              <p14:nvPr/>
            </p14:nvContentPartPr>
            <p14:xfrm>
              <a:off x="2884440" y="3816160"/>
              <a:ext cx="488880" cy="28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27998E-2B6E-40F4-92F5-F888B67DE6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6787" y="3798160"/>
                <a:ext cx="524546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14:cNvPr>
              <p14:cNvContentPartPr/>
              <p14:nvPr/>
            </p14:nvContentPartPr>
            <p14:xfrm>
              <a:off x="4978200" y="3718240"/>
              <a:ext cx="389160" cy="27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A6A6AFD-FD2A-43FD-88B6-7B5A9565926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700240"/>
                <a:ext cx="424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14:cNvPr>
              <p14:cNvContentPartPr/>
              <p14:nvPr/>
            </p14:nvContentPartPr>
            <p14:xfrm>
              <a:off x="3520920" y="3735520"/>
              <a:ext cx="1314720" cy="356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D8D25-EA5B-4AF0-A245-ADC19C51368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03275" y="3717880"/>
                <a:ext cx="135037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14:cNvPr>
              <p14:cNvContentPartPr/>
              <p14:nvPr/>
            </p14:nvContentPartPr>
            <p14:xfrm>
              <a:off x="746400" y="4534360"/>
              <a:ext cx="198360" cy="293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9E101AD-6534-47CD-8C49-A0DB491B635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8760" y="4516720"/>
                <a:ext cx="2340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14:cNvPr>
              <p14:cNvContentPartPr/>
              <p14:nvPr/>
            </p14:nvContentPartPr>
            <p14:xfrm>
              <a:off x="1071840" y="4734160"/>
              <a:ext cx="25560" cy="100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8F3C83-DAAB-424B-AB5B-5CF77B9B76A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3840" y="4716160"/>
                <a:ext cx="612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14:cNvPr>
              <p14:cNvContentPartPr/>
              <p14:nvPr/>
            </p14:nvContentPartPr>
            <p14:xfrm>
              <a:off x="1076520" y="449008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EDAD595-A972-40F4-8D8A-2CFE08D649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58880" y="4472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14:cNvPr>
              <p14:cNvContentPartPr/>
              <p14:nvPr/>
            </p14:nvContentPartPr>
            <p14:xfrm>
              <a:off x="2245080" y="4646320"/>
              <a:ext cx="214920" cy="19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D07BE18-A453-48AD-A79C-BA035EE956B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4628320"/>
                <a:ext cx="250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14:cNvPr>
              <p14:cNvContentPartPr/>
              <p14:nvPr/>
            </p14:nvContentPartPr>
            <p14:xfrm>
              <a:off x="2285760" y="4754320"/>
              <a:ext cx="195120" cy="2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EA4F02-5129-4DAA-B44C-39F94D6EB22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4736680"/>
                <a:ext cx="2307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14:cNvPr>
              <p14:cNvContentPartPr/>
              <p14:nvPr/>
            </p14:nvContentPartPr>
            <p14:xfrm>
              <a:off x="1188480" y="4469920"/>
              <a:ext cx="875160" cy="46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837F28-0A17-47A3-A8AE-E069597D71E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170487" y="4451920"/>
                <a:ext cx="910785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14:cNvPr>
              <p14:cNvContentPartPr/>
              <p14:nvPr/>
            </p14:nvContentPartPr>
            <p14:xfrm>
              <a:off x="5841480" y="3614200"/>
              <a:ext cx="1141200" cy="491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9CFFE0-6051-4D7E-8006-177C3AD57BB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23834" y="3596200"/>
                <a:ext cx="1176851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14:cNvPr>
              <p14:cNvContentPartPr/>
              <p14:nvPr/>
            </p14:nvContentPartPr>
            <p14:xfrm>
              <a:off x="2773920" y="4540120"/>
              <a:ext cx="264960" cy="237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512F14B-9A27-4046-8E56-8E2ED7805FC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56280" y="4522480"/>
                <a:ext cx="30060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14:cNvPr>
              <p14:cNvContentPartPr/>
              <p14:nvPr/>
            </p14:nvContentPartPr>
            <p14:xfrm>
              <a:off x="3206280" y="4653160"/>
              <a:ext cx="12240" cy="24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F9DA1AA-F586-495B-B0F7-CBA1B429FA1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188280" y="4635160"/>
                <a:ext cx="47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14:cNvPr>
              <p14:cNvContentPartPr/>
              <p14:nvPr/>
            </p14:nvContentPartPr>
            <p14:xfrm>
              <a:off x="3378720" y="4509880"/>
              <a:ext cx="228960" cy="21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9F75555-986B-4A00-8FC2-6A568E8DAB8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61080" y="4491880"/>
                <a:ext cx="264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14:cNvPr>
              <p14:cNvContentPartPr/>
              <p14:nvPr/>
            </p14:nvContentPartPr>
            <p14:xfrm>
              <a:off x="4593720" y="4439680"/>
              <a:ext cx="38880" cy="29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15102A-71E8-4B2D-B35A-5B1217C59BE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576080" y="4421680"/>
                <a:ext cx="7452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14:cNvPr>
              <p14:cNvContentPartPr/>
              <p14:nvPr/>
            </p14:nvContentPartPr>
            <p14:xfrm>
              <a:off x="4144800" y="4458400"/>
              <a:ext cx="250920" cy="267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EDE7A36-F017-4F64-9EBD-3B2142FD8C3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126826" y="4440400"/>
                <a:ext cx="286509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14:cNvPr>
              <p14:cNvContentPartPr/>
              <p14:nvPr/>
            </p14:nvContentPartPr>
            <p14:xfrm>
              <a:off x="3752760" y="4508800"/>
              <a:ext cx="198720" cy="268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D0992DE-6973-433E-A74F-74EC9DD76B3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735120" y="4491136"/>
                <a:ext cx="234360" cy="304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14:cNvPr>
              <p14:cNvContentPartPr/>
              <p14:nvPr/>
            </p14:nvContentPartPr>
            <p14:xfrm>
              <a:off x="4899000" y="4379200"/>
              <a:ext cx="269640" cy="356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2CED4D-CB80-45D4-9E5F-464D33A3A4F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81360" y="4361200"/>
                <a:ext cx="30528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1F06A2-3325-4C32-B3A5-23B7E77331F0}"/>
                  </a:ext>
                </a:extLst>
              </p14:cNvPr>
              <p14:cNvContentPartPr/>
              <p14:nvPr/>
            </p14:nvContentPartPr>
            <p14:xfrm>
              <a:off x="5506320" y="4480360"/>
              <a:ext cx="34308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1F06A2-3325-4C32-B3A5-23B7E77331F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488698" y="4462360"/>
                <a:ext cx="3786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28E5E91-CB4B-4D4B-9396-4BF4834E0DF4}"/>
                  </a:ext>
                </a:extLst>
              </p14:cNvPr>
              <p14:cNvContentPartPr/>
              <p14:nvPr/>
            </p14:nvContentPartPr>
            <p14:xfrm>
              <a:off x="6857760" y="4463440"/>
              <a:ext cx="155160" cy="26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28E5E91-CB4B-4D4B-9396-4BF4834E0DF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4445440"/>
                <a:ext cx="190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35B0D00-8781-4BBF-AF4A-3640D092311C}"/>
                  </a:ext>
                </a:extLst>
              </p14:cNvPr>
              <p14:cNvContentPartPr/>
              <p14:nvPr/>
            </p14:nvContentPartPr>
            <p14:xfrm>
              <a:off x="6898440" y="4551280"/>
              <a:ext cx="11988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35B0D00-8781-4BBF-AF4A-3640D092311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0440" y="4533280"/>
                <a:ext cx="155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5F5D875-8469-4067-B175-F444A509898B}"/>
                  </a:ext>
                </a:extLst>
              </p14:cNvPr>
              <p14:cNvContentPartPr/>
              <p14:nvPr/>
            </p14:nvContentPartPr>
            <p14:xfrm>
              <a:off x="6031200" y="4693840"/>
              <a:ext cx="713880" cy="25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5F5D875-8469-4067-B175-F444A509898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013191" y="4675840"/>
                <a:ext cx="749538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5D239A8-EA2E-4BB1-9FB5-CDA8DE8930BA}"/>
                  </a:ext>
                </a:extLst>
              </p14:cNvPr>
              <p14:cNvContentPartPr/>
              <p14:nvPr/>
            </p14:nvContentPartPr>
            <p14:xfrm>
              <a:off x="6126240" y="4357960"/>
              <a:ext cx="480600" cy="264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5D239A8-EA2E-4BB1-9FB5-CDA8DE8930B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108240" y="4340320"/>
                <a:ext cx="5162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3C9E07-5BA5-41B7-BB59-4E68CA0268B3}"/>
                  </a:ext>
                </a:extLst>
              </p14:cNvPr>
              <p14:cNvContentPartPr/>
              <p14:nvPr/>
            </p14:nvContentPartPr>
            <p14:xfrm>
              <a:off x="7314600" y="4327720"/>
              <a:ext cx="20880" cy="310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3C9E07-5BA5-41B7-BB59-4E68CA0268B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296600" y="4310080"/>
                <a:ext cx="565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2DF29E9-82D6-43B4-9063-5772F668620B}"/>
                  </a:ext>
                </a:extLst>
              </p14:cNvPr>
              <p14:cNvContentPartPr/>
              <p14:nvPr/>
            </p14:nvContentPartPr>
            <p14:xfrm>
              <a:off x="7479120" y="4378480"/>
              <a:ext cx="550080" cy="218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2DF29E9-82D6-43B4-9063-5772F668620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461480" y="4360510"/>
                <a:ext cx="585720" cy="253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D60873B-B51E-4566-86F2-11546FC51E5A}"/>
                  </a:ext>
                </a:extLst>
              </p14:cNvPr>
              <p14:cNvContentPartPr/>
              <p14:nvPr/>
            </p14:nvContentPartPr>
            <p14:xfrm>
              <a:off x="8168520" y="4327720"/>
              <a:ext cx="40680" cy="26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D60873B-B51E-4566-86F2-11546FC51E5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150880" y="4310080"/>
                <a:ext cx="76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92012A7-09FB-4310-91C9-AA4C96EC281E}"/>
                  </a:ext>
                </a:extLst>
              </p14:cNvPr>
              <p14:cNvContentPartPr/>
              <p14:nvPr/>
            </p14:nvContentPartPr>
            <p14:xfrm>
              <a:off x="8371920" y="4306480"/>
              <a:ext cx="164160" cy="286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92012A7-09FB-4310-91C9-AA4C96EC281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53920" y="4288840"/>
                <a:ext cx="1998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0106328-67A3-49B3-975C-4C85FCED010B}"/>
                  </a:ext>
                </a:extLst>
              </p14:cNvPr>
              <p14:cNvContentPartPr/>
              <p14:nvPr/>
            </p14:nvContentPartPr>
            <p14:xfrm>
              <a:off x="791040" y="5147800"/>
              <a:ext cx="835920" cy="39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0106328-67A3-49B3-975C-4C85FCED010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73392" y="5129816"/>
                <a:ext cx="871575" cy="435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78689E1-276E-4E1E-9887-79E449C35071}"/>
                  </a:ext>
                </a:extLst>
              </p14:cNvPr>
              <p14:cNvContentPartPr/>
              <p14:nvPr/>
            </p14:nvContentPartPr>
            <p14:xfrm>
              <a:off x="2160840" y="5273440"/>
              <a:ext cx="1045080" cy="29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78689E1-276E-4E1E-9887-79E449C3507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142846" y="5255800"/>
                <a:ext cx="1080708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ACFF39A-910A-4B3E-8365-31F5C534BE25}"/>
                  </a:ext>
                </a:extLst>
              </p14:cNvPr>
              <p14:cNvContentPartPr/>
              <p14:nvPr/>
            </p14:nvContentPartPr>
            <p14:xfrm>
              <a:off x="3383040" y="5445160"/>
              <a:ext cx="227160" cy="10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ACFF39A-910A-4B3E-8365-31F5C534BE2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365040" y="5427520"/>
                <a:ext cx="262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6D588C-880B-4A0E-BA68-FD99331DDD5E}"/>
                  </a:ext>
                </a:extLst>
              </p14:cNvPr>
              <p14:cNvContentPartPr/>
              <p14:nvPr/>
            </p14:nvContentPartPr>
            <p14:xfrm>
              <a:off x="3423720" y="5533000"/>
              <a:ext cx="143280" cy="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6D588C-880B-4A0E-BA68-FD99331DDD5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405720" y="5515000"/>
                <a:ext cx="178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4FA7409-691D-431F-AF72-7DC56A3BAC8D}"/>
                  </a:ext>
                </a:extLst>
              </p14:cNvPr>
              <p14:cNvContentPartPr/>
              <p14:nvPr/>
            </p14:nvContentPartPr>
            <p14:xfrm>
              <a:off x="3423720" y="5274880"/>
              <a:ext cx="240840" cy="5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4FA7409-691D-431F-AF72-7DC56A3BAC8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405720" y="5257240"/>
                <a:ext cx="27648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7BA75D3-3F12-43C5-A945-03E35EF49C8F}"/>
                  </a:ext>
                </a:extLst>
              </p14:cNvPr>
              <p14:cNvContentPartPr/>
              <p14:nvPr/>
            </p14:nvContentPartPr>
            <p14:xfrm>
              <a:off x="3806760" y="5323480"/>
              <a:ext cx="311040" cy="27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7BA75D3-3F12-43C5-A945-03E35EF49C8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788760" y="5305840"/>
                <a:ext cx="3466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A734B8-9631-400F-BF82-7083D873C9D5}"/>
                  </a:ext>
                </a:extLst>
              </p14:cNvPr>
              <p14:cNvContentPartPr/>
              <p14:nvPr/>
            </p14:nvContentPartPr>
            <p14:xfrm>
              <a:off x="5432160" y="5302240"/>
              <a:ext cx="364320" cy="2865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A734B8-9631-400F-BF82-7083D873C9D5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4503" y="5284600"/>
                <a:ext cx="399995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6EA835-931D-4998-B062-680C03A18D65}"/>
                  </a:ext>
                </a:extLst>
              </p14:cNvPr>
              <p14:cNvContentPartPr/>
              <p14:nvPr/>
            </p14:nvContentPartPr>
            <p14:xfrm>
              <a:off x="4470240" y="5161480"/>
              <a:ext cx="647640" cy="567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6EA835-931D-4998-B062-680C03A18D6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452240" y="5143840"/>
                <a:ext cx="683280" cy="60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C15D43C-0ECE-4364-816B-9E69B2EB7D33}"/>
                  </a:ext>
                </a:extLst>
              </p14:cNvPr>
              <p14:cNvContentPartPr/>
              <p14:nvPr/>
            </p14:nvContentPartPr>
            <p14:xfrm>
              <a:off x="5943360" y="5408440"/>
              <a:ext cx="222480" cy="16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C15D43C-0ECE-4364-816B-9E69B2EB7D33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925720" y="5390800"/>
                <a:ext cx="258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3C59C5-884C-404B-882D-6780577F3F7F}"/>
                  </a:ext>
                </a:extLst>
              </p14:cNvPr>
              <p14:cNvContentPartPr/>
              <p14:nvPr/>
            </p14:nvContentPartPr>
            <p14:xfrm>
              <a:off x="6004200" y="5485480"/>
              <a:ext cx="196200" cy="2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3C59C5-884C-404B-882D-6780577F3F7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986200" y="5467840"/>
                <a:ext cx="2318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E9616AA-9704-4C2D-8312-7C2D7EFF7094}"/>
                  </a:ext>
                </a:extLst>
              </p14:cNvPr>
              <p14:cNvContentPartPr/>
              <p14:nvPr/>
            </p14:nvContentPartPr>
            <p14:xfrm>
              <a:off x="6359160" y="5312680"/>
              <a:ext cx="377640" cy="260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E9616AA-9704-4C2D-8312-7C2D7EFF7094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341160" y="5295040"/>
                <a:ext cx="41328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9799E9B-AA65-4B41-9453-D111948AD248}"/>
                  </a:ext>
                </a:extLst>
              </p14:cNvPr>
              <p14:cNvContentPartPr/>
              <p14:nvPr/>
            </p14:nvContentPartPr>
            <p14:xfrm>
              <a:off x="7151520" y="5142400"/>
              <a:ext cx="267120" cy="587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9799E9B-AA65-4B41-9453-D111948AD248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133520" y="5124400"/>
                <a:ext cx="302760" cy="62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4595E0D-EA75-45A3-9DD7-019679300E38}"/>
                  </a:ext>
                </a:extLst>
              </p14:cNvPr>
              <p14:cNvContentPartPr/>
              <p14:nvPr/>
            </p14:nvContentPartPr>
            <p14:xfrm>
              <a:off x="7680720" y="5341840"/>
              <a:ext cx="577440" cy="238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4595E0D-EA75-45A3-9DD7-019679300E38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662731" y="5324200"/>
                <a:ext cx="613058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23F349F-9D24-466C-A5BF-F094ADE62D3B}"/>
                  </a:ext>
                </a:extLst>
              </p14:cNvPr>
              <p14:cNvContentPartPr/>
              <p14:nvPr/>
            </p14:nvContentPartPr>
            <p14:xfrm>
              <a:off x="1152840" y="5810560"/>
              <a:ext cx="1170360" cy="388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23F349F-9D24-466C-A5BF-F094ADE62D3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134834" y="5792920"/>
                <a:ext cx="1206011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0BA72A1-DAAE-4437-9630-5804E02577DA}"/>
                  </a:ext>
                </a:extLst>
              </p14:cNvPr>
              <p14:cNvContentPartPr/>
              <p14:nvPr/>
            </p14:nvContentPartPr>
            <p14:xfrm>
              <a:off x="2606520" y="5892640"/>
              <a:ext cx="853200" cy="276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0BA72A1-DAAE-4437-9630-5804E02577D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588873" y="5874663"/>
                <a:ext cx="888855" cy="312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0C547C3-C12F-42B1-840F-0FFA404EF9E6}"/>
                  </a:ext>
                </a:extLst>
              </p14:cNvPr>
              <p14:cNvContentPartPr/>
              <p14:nvPr/>
            </p14:nvContentPartPr>
            <p14:xfrm>
              <a:off x="4480320" y="6034480"/>
              <a:ext cx="263520" cy="1029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0C547C3-C12F-42B1-840F-0FFA404EF9E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462680" y="6016840"/>
                <a:ext cx="29916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9064E49-E0C4-4E7C-B68C-82AA716222E6}"/>
                  </a:ext>
                </a:extLst>
              </p14:cNvPr>
              <p14:cNvContentPartPr/>
              <p14:nvPr/>
            </p14:nvContentPartPr>
            <p14:xfrm>
              <a:off x="4856160" y="5811280"/>
              <a:ext cx="934920" cy="325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9064E49-E0C4-4E7C-B68C-82AA716222E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838520" y="5793300"/>
                <a:ext cx="970560" cy="3614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A243BAC-162C-4A7D-8724-D7847B4132A9}"/>
                  </a:ext>
                </a:extLst>
              </p14:cNvPr>
              <p14:cNvContentPartPr/>
              <p14:nvPr/>
            </p14:nvContentPartPr>
            <p14:xfrm>
              <a:off x="3728640" y="5851960"/>
              <a:ext cx="410040" cy="305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A243BAC-162C-4A7D-8724-D7847B4132A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10640" y="5833981"/>
                <a:ext cx="4456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10BA378-792E-411F-8693-6B2217968FAE}"/>
                  </a:ext>
                </a:extLst>
              </p14:cNvPr>
              <p14:cNvContentPartPr/>
              <p14:nvPr/>
            </p14:nvContentPartPr>
            <p14:xfrm>
              <a:off x="6125160" y="5845480"/>
              <a:ext cx="1141200" cy="292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10BA378-792E-411F-8693-6B2217968FA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107520" y="5827480"/>
                <a:ext cx="11768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A5448B2-AF9F-46BB-B8E7-ED8AACA2E4B9}"/>
                  </a:ext>
                </a:extLst>
              </p14:cNvPr>
              <p14:cNvContentPartPr/>
              <p14:nvPr/>
            </p14:nvContentPartPr>
            <p14:xfrm>
              <a:off x="7595760" y="5901640"/>
              <a:ext cx="269640" cy="231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A5448B2-AF9F-46BB-B8E7-ED8AACA2E4B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578120" y="5883640"/>
                <a:ext cx="3052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64CF039-9950-4251-9CA6-BCF9D5C3595F}"/>
                  </a:ext>
                </a:extLst>
              </p14:cNvPr>
              <p14:cNvContentPartPr/>
              <p14:nvPr/>
            </p14:nvContentPartPr>
            <p14:xfrm>
              <a:off x="7977360" y="6095680"/>
              <a:ext cx="11880" cy="597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64CF039-9950-4251-9CA6-BCF9D5C3595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959720" y="6078040"/>
                <a:ext cx="4752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46892C-A604-43B0-A1D2-93A7E4AE825E}"/>
                  </a:ext>
                </a:extLst>
              </p14:cNvPr>
              <p14:cNvContentPartPr/>
              <p14:nvPr/>
            </p14:nvContentPartPr>
            <p14:xfrm>
              <a:off x="8114520" y="5923960"/>
              <a:ext cx="14040" cy="258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46892C-A604-43B0-A1D2-93A7E4AE825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096520" y="5905960"/>
                <a:ext cx="496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9D096F6-EA95-419C-9EF5-ABC9938F9DA5}"/>
                  </a:ext>
                </a:extLst>
              </p14:cNvPr>
              <p14:cNvContentPartPr/>
              <p14:nvPr/>
            </p14:nvContentPartPr>
            <p14:xfrm>
              <a:off x="8288040" y="5926120"/>
              <a:ext cx="393840" cy="3261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9D096F6-EA95-419C-9EF5-ABC9938F9DA5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270040" y="5908120"/>
                <a:ext cx="429480" cy="36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471194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14:cNvPr>
              <p14:cNvContentPartPr/>
              <p14:nvPr/>
            </p14:nvContentPartPr>
            <p14:xfrm>
              <a:off x="7223160" y="182320"/>
              <a:ext cx="588960" cy="265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5509" y="164680"/>
                <a:ext cx="624622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14:cNvPr>
              <p14:cNvContentPartPr/>
              <p14:nvPr/>
            </p14:nvContentPartPr>
            <p14:xfrm>
              <a:off x="4409040" y="70036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9104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14:cNvPr>
              <p14:cNvContentPartPr/>
              <p14:nvPr/>
            </p14:nvContentPartPr>
            <p14:xfrm>
              <a:off x="5396880" y="578320"/>
              <a:ext cx="1632600" cy="55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78884" y="560320"/>
                <a:ext cx="1668232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14:cNvPr>
              <p14:cNvContentPartPr/>
              <p14:nvPr/>
            </p14:nvContentPartPr>
            <p14:xfrm>
              <a:off x="4876320" y="680560"/>
              <a:ext cx="345240" cy="21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58339" y="662560"/>
                <a:ext cx="380843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14:cNvPr>
              <p14:cNvContentPartPr/>
              <p14:nvPr/>
            </p14:nvContentPartPr>
            <p14:xfrm>
              <a:off x="4462320" y="778840"/>
              <a:ext cx="221400" cy="14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44349" y="761200"/>
                <a:ext cx="256982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14:cNvPr>
              <p14:cNvContentPartPr/>
              <p14:nvPr/>
            </p14:nvContentPartPr>
            <p14:xfrm>
              <a:off x="7304160" y="716920"/>
              <a:ext cx="255240" cy="9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6160" y="698920"/>
                <a:ext cx="290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14:cNvPr>
              <p14:cNvContentPartPr/>
              <p14:nvPr/>
            </p14:nvContentPartPr>
            <p14:xfrm>
              <a:off x="7832280" y="619360"/>
              <a:ext cx="983520" cy="51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14280" y="601720"/>
                <a:ext cx="10191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14:cNvPr>
              <p14:cNvContentPartPr/>
              <p14:nvPr/>
            </p14:nvContentPartPr>
            <p14:xfrm>
              <a:off x="314400" y="718720"/>
              <a:ext cx="1530720" cy="1005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400" y="700720"/>
                <a:ext cx="1566360" cy="10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14:cNvPr>
              <p14:cNvContentPartPr/>
              <p14:nvPr/>
            </p14:nvContentPartPr>
            <p14:xfrm>
              <a:off x="2102520" y="700360"/>
              <a:ext cx="2003400" cy="1007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4880" y="682714"/>
                <a:ext cx="2039040" cy="10432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068199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14:cNvPr>
              <p14:cNvContentPartPr/>
              <p14:nvPr/>
            </p14:nvContentPartPr>
            <p14:xfrm>
              <a:off x="3047520" y="233080"/>
              <a:ext cx="9360" cy="3553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9880" y="215440"/>
                <a:ext cx="450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14:cNvPr>
              <p14:cNvContentPartPr/>
              <p14:nvPr/>
            </p14:nvContentPartPr>
            <p14:xfrm>
              <a:off x="2320320" y="259360"/>
              <a:ext cx="555120" cy="37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2669" y="241720"/>
                <a:ext cx="590783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14:cNvPr>
              <p14:cNvContentPartPr/>
              <p14:nvPr/>
            </p14:nvContentPartPr>
            <p14:xfrm>
              <a:off x="3235800" y="487240"/>
              <a:ext cx="127080" cy="18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18160" y="469600"/>
                <a:ext cx="162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14:cNvPr>
              <p14:cNvContentPartPr/>
              <p14:nvPr/>
            </p14:nvContentPartPr>
            <p14:xfrm>
              <a:off x="3557280" y="219760"/>
              <a:ext cx="900360" cy="394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39640" y="202120"/>
                <a:ext cx="9360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14:cNvPr>
              <p14:cNvContentPartPr/>
              <p14:nvPr/>
            </p14:nvContentPartPr>
            <p14:xfrm>
              <a:off x="7821480" y="121120"/>
              <a:ext cx="1037880" cy="540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03480" y="103120"/>
                <a:ext cx="107352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14:cNvPr>
              <p14:cNvContentPartPr/>
              <p14:nvPr/>
            </p14:nvContentPartPr>
            <p14:xfrm>
              <a:off x="4106280" y="964600"/>
              <a:ext cx="45720" cy="42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8280" y="946960"/>
                <a:ext cx="813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14:cNvPr>
              <p14:cNvContentPartPr/>
              <p14:nvPr/>
            </p14:nvContentPartPr>
            <p14:xfrm>
              <a:off x="4886760" y="962440"/>
              <a:ext cx="165600" cy="430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68760" y="944440"/>
                <a:ext cx="201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14:cNvPr>
              <p14:cNvContentPartPr/>
              <p14:nvPr/>
            </p14:nvContentPartPr>
            <p14:xfrm>
              <a:off x="4327320" y="1020040"/>
              <a:ext cx="386640" cy="366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09337" y="1002400"/>
                <a:ext cx="422247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14:cNvPr>
              <p14:cNvContentPartPr/>
              <p14:nvPr/>
            </p14:nvContentPartPr>
            <p14:xfrm>
              <a:off x="192720" y="1009240"/>
              <a:ext cx="3668400" cy="555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4720" y="991600"/>
                <a:ext cx="3704040" cy="59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81C21D-7395-4E16-B82E-7B540EEDBD8A}"/>
                  </a:ext>
                </a:extLst>
              </p14:cNvPr>
              <p14:cNvContentPartPr/>
              <p14:nvPr/>
            </p14:nvContentPartPr>
            <p14:xfrm>
              <a:off x="3992520" y="1314880"/>
              <a:ext cx="1387080" cy="5259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81C21D-7395-4E16-B82E-7B540EEDBD8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74880" y="1297240"/>
                <a:ext cx="142272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B3F9A19-06FC-48AE-BF20-69F138BAFA6D}"/>
                  </a:ext>
                </a:extLst>
              </p14:cNvPr>
              <p14:cNvContentPartPr/>
              <p14:nvPr/>
            </p14:nvContentPartPr>
            <p14:xfrm>
              <a:off x="3881280" y="2041720"/>
              <a:ext cx="284040" cy="4168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B3F9A19-06FC-48AE-BF20-69F138BAFA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63640" y="2024080"/>
                <a:ext cx="3196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C9167FF-DE07-4842-AAC1-680FEEF24039}"/>
                  </a:ext>
                </a:extLst>
              </p14:cNvPr>
              <p14:cNvContentPartPr/>
              <p14:nvPr/>
            </p14:nvContentPartPr>
            <p14:xfrm>
              <a:off x="4175400" y="2164120"/>
              <a:ext cx="346680" cy="3045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C9167FF-DE07-4842-AAC1-680FEEF2403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57760" y="2146120"/>
                <a:ext cx="3823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5738DAE-B92D-4105-9B36-5F6B704206ED}"/>
                  </a:ext>
                </a:extLst>
              </p14:cNvPr>
              <p14:cNvContentPartPr/>
              <p14:nvPr/>
            </p14:nvContentPartPr>
            <p14:xfrm>
              <a:off x="4520640" y="2055040"/>
              <a:ext cx="397800" cy="27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5738DAE-B92D-4105-9B36-5F6B704206E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03000" y="2037040"/>
                <a:ext cx="433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6298DD-1724-4CC1-8849-D1C28ACCB85A}"/>
                  </a:ext>
                </a:extLst>
              </p14:cNvPr>
              <p14:cNvContentPartPr/>
              <p14:nvPr/>
            </p14:nvContentPartPr>
            <p14:xfrm>
              <a:off x="4994400" y="2011480"/>
              <a:ext cx="228240" cy="4460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6298DD-1724-4CC1-8849-D1C28ACCB8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76400" y="1993840"/>
                <a:ext cx="26388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B2E08F-BCBF-46E8-ACA4-9C93162E0577}"/>
                  </a:ext>
                </a:extLst>
              </p14:cNvPr>
              <p14:cNvContentPartPr/>
              <p14:nvPr/>
            </p14:nvContentPartPr>
            <p14:xfrm>
              <a:off x="5296800" y="1947040"/>
              <a:ext cx="319320" cy="4788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B2E08F-BCBF-46E8-ACA4-9C93162E057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78800" y="1929400"/>
                <a:ext cx="3549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C19003-5DF2-4810-93C3-162967C95AF3}"/>
                  </a:ext>
                </a:extLst>
              </p14:cNvPr>
              <p14:cNvContentPartPr/>
              <p14:nvPr/>
            </p14:nvContentPartPr>
            <p14:xfrm>
              <a:off x="4754640" y="2494600"/>
              <a:ext cx="283680" cy="6094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C19003-5DF2-4810-93C3-162967C95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36640" y="2476600"/>
                <a:ext cx="319320" cy="64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0061F90-12A0-4A7D-AE5E-61D4F742BEAA}"/>
                  </a:ext>
                </a:extLst>
              </p14:cNvPr>
              <p14:cNvContentPartPr/>
              <p14:nvPr/>
            </p14:nvContentPartPr>
            <p14:xfrm>
              <a:off x="5120040" y="2700880"/>
              <a:ext cx="115200" cy="167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0061F90-12A0-4A7D-AE5E-61D4F742BE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02040" y="2683240"/>
                <a:ext cx="150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1FAA583-F53F-4DBF-93C1-37E605A98827}"/>
                  </a:ext>
                </a:extLst>
              </p14:cNvPr>
              <p14:cNvContentPartPr/>
              <p14:nvPr/>
            </p14:nvContentPartPr>
            <p14:xfrm>
              <a:off x="5343960" y="2609800"/>
              <a:ext cx="51120" cy="204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1FAA583-F53F-4DBF-93C1-37E605A9882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26320" y="2591800"/>
                <a:ext cx="867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6F8AA4-509C-4C8F-85B2-5AA3F6B5A378}"/>
                  </a:ext>
                </a:extLst>
              </p14:cNvPr>
              <p14:cNvContentPartPr/>
              <p14:nvPr/>
            </p14:nvContentPartPr>
            <p14:xfrm>
              <a:off x="5750400" y="1125520"/>
              <a:ext cx="2364120" cy="1560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6F8AA4-509C-4C8F-85B2-5AA3F6B5A3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32400" y="1107524"/>
                <a:ext cx="2399760" cy="15965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651101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14:cNvPr>
              <p14:cNvContentPartPr/>
              <p14:nvPr/>
            </p14:nvContentPartPr>
            <p14:xfrm>
              <a:off x="7223160" y="182320"/>
              <a:ext cx="588960" cy="265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5509" y="164680"/>
                <a:ext cx="624622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14:cNvPr>
              <p14:cNvContentPartPr/>
              <p14:nvPr/>
            </p14:nvContentPartPr>
            <p14:xfrm>
              <a:off x="4409040" y="70036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9104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14:cNvPr>
              <p14:cNvContentPartPr/>
              <p14:nvPr/>
            </p14:nvContentPartPr>
            <p14:xfrm>
              <a:off x="5396880" y="578320"/>
              <a:ext cx="1632600" cy="55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78884" y="560320"/>
                <a:ext cx="1668232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14:cNvPr>
              <p14:cNvContentPartPr/>
              <p14:nvPr/>
            </p14:nvContentPartPr>
            <p14:xfrm>
              <a:off x="4876320" y="680560"/>
              <a:ext cx="345240" cy="21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58339" y="662560"/>
                <a:ext cx="380843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14:cNvPr>
              <p14:cNvContentPartPr/>
              <p14:nvPr/>
            </p14:nvContentPartPr>
            <p14:xfrm>
              <a:off x="4462320" y="778840"/>
              <a:ext cx="221400" cy="14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44349" y="761200"/>
                <a:ext cx="256982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14:cNvPr>
              <p14:cNvContentPartPr/>
              <p14:nvPr/>
            </p14:nvContentPartPr>
            <p14:xfrm>
              <a:off x="7304160" y="716920"/>
              <a:ext cx="255240" cy="9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6160" y="698920"/>
                <a:ext cx="290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14:cNvPr>
              <p14:cNvContentPartPr/>
              <p14:nvPr/>
            </p14:nvContentPartPr>
            <p14:xfrm>
              <a:off x="7832280" y="619360"/>
              <a:ext cx="983520" cy="51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14280" y="601720"/>
                <a:ext cx="10191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14:cNvPr>
              <p14:cNvContentPartPr/>
              <p14:nvPr/>
            </p14:nvContentPartPr>
            <p14:xfrm>
              <a:off x="314400" y="718720"/>
              <a:ext cx="1530720" cy="1005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400" y="700720"/>
                <a:ext cx="1566360" cy="10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14:cNvPr>
              <p14:cNvContentPartPr/>
              <p14:nvPr/>
            </p14:nvContentPartPr>
            <p14:xfrm>
              <a:off x="2102520" y="700360"/>
              <a:ext cx="2003400" cy="1007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4880" y="682714"/>
                <a:ext cx="2039040" cy="1043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14:cNvPr>
              <p14:cNvContentPartPr/>
              <p14:nvPr/>
            </p14:nvContentPartPr>
            <p14:xfrm>
              <a:off x="3688680" y="1147840"/>
              <a:ext cx="221040" cy="48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70680" y="1130200"/>
                <a:ext cx="2566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14:cNvPr>
              <p14:cNvContentPartPr/>
              <p14:nvPr/>
            </p14:nvContentPartPr>
            <p14:xfrm>
              <a:off x="5308320" y="1053520"/>
              <a:ext cx="1385280" cy="338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90320" y="1035880"/>
                <a:ext cx="14209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14:cNvPr>
              <p14:cNvContentPartPr/>
              <p14:nvPr/>
            </p14:nvContentPartPr>
            <p14:xfrm>
              <a:off x="4226880" y="1088440"/>
              <a:ext cx="822960" cy="575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09248" y="1070800"/>
                <a:ext cx="858584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14:cNvPr>
              <p14:cNvContentPartPr/>
              <p14:nvPr/>
            </p14:nvContentPartPr>
            <p14:xfrm>
              <a:off x="7058280" y="1279960"/>
              <a:ext cx="23400" cy="7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40640" y="1262320"/>
                <a:ext cx="59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14:cNvPr>
              <p14:cNvContentPartPr/>
              <p14:nvPr/>
            </p14:nvContentPartPr>
            <p14:xfrm>
              <a:off x="7093200" y="1117240"/>
              <a:ext cx="9000" cy="29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75200" y="1099240"/>
                <a:ext cx="446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14:cNvPr>
              <p14:cNvContentPartPr/>
              <p14:nvPr/>
            </p14:nvContentPartPr>
            <p14:xfrm>
              <a:off x="7213440" y="1045960"/>
              <a:ext cx="662760" cy="28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5440" y="1028298"/>
                <a:ext cx="69840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14:cNvPr>
              <p14:cNvContentPartPr/>
              <p14:nvPr/>
            </p14:nvContentPartPr>
            <p14:xfrm>
              <a:off x="1472880" y="1847680"/>
              <a:ext cx="896040" cy="55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5240" y="1829680"/>
                <a:ext cx="9316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14:cNvPr>
              <p14:cNvContentPartPr/>
              <p14:nvPr/>
            </p14:nvContentPartPr>
            <p14:xfrm>
              <a:off x="334920" y="1848760"/>
              <a:ext cx="777600" cy="402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7272" y="1830760"/>
                <a:ext cx="813257" cy="43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452430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14:cNvPr>
              <p14:cNvContentPartPr/>
              <p14:nvPr/>
            </p14:nvContentPartPr>
            <p14:xfrm>
              <a:off x="7223160" y="182320"/>
              <a:ext cx="588960" cy="265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5509" y="164680"/>
                <a:ext cx="624622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14:cNvPr>
              <p14:cNvContentPartPr/>
              <p14:nvPr/>
            </p14:nvContentPartPr>
            <p14:xfrm>
              <a:off x="4409040" y="70036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9104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14:cNvPr>
              <p14:cNvContentPartPr/>
              <p14:nvPr/>
            </p14:nvContentPartPr>
            <p14:xfrm>
              <a:off x="5396880" y="578320"/>
              <a:ext cx="1632600" cy="55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78884" y="560320"/>
                <a:ext cx="1668232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14:cNvPr>
              <p14:cNvContentPartPr/>
              <p14:nvPr/>
            </p14:nvContentPartPr>
            <p14:xfrm>
              <a:off x="4876320" y="680560"/>
              <a:ext cx="345240" cy="21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58339" y="662560"/>
                <a:ext cx="380843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14:cNvPr>
              <p14:cNvContentPartPr/>
              <p14:nvPr/>
            </p14:nvContentPartPr>
            <p14:xfrm>
              <a:off x="4462320" y="778840"/>
              <a:ext cx="221400" cy="14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44349" y="761200"/>
                <a:ext cx="256982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14:cNvPr>
              <p14:cNvContentPartPr/>
              <p14:nvPr/>
            </p14:nvContentPartPr>
            <p14:xfrm>
              <a:off x="7304160" y="716920"/>
              <a:ext cx="255240" cy="9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6160" y="698920"/>
                <a:ext cx="290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14:cNvPr>
              <p14:cNvContentPartPr/>
              <p14:nvPr/>
            </p14:nvContentPartPr>
            <p14:xfrm>
              <a:off x="7832280" y="619360"/>
              <a:ext cx="983520" cy="51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14280" y="601720"/>
                <a:ext cx="10191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14:cNvPr>
              <p14:cNvContentPartPr/>
              <p14:nvPr/>
            </p14:nvContentPartPr>
            <p14:xfrm>
              <a:off x="314400" y="718720"/>
              <a:ext cx="1530720" cy="1005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400" y="700720"/>
                <a:ext cx="1566360" cy="10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14:cNvPr>
              <p14:cNvContentPartPr/>
              <p14:nvPr/>
            </p14:nvContentPartPr>
            <p14:xfrm>
              <a:off x="2102520" y="700360"/>
              <a:ext cx="2003400" cy="1007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4880" y="682714"/>
                <a:ext cx="2039040" cy="1043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14:cNvPr>
              <p14:cNvContentPartPr/>
              <p14:nvPr/>
            </p14:nvContentPartPr>
            <p14:xfrm>
              <a:off x="3688680" y="1147840"/>
              <a:ext cx="221040" cy="48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70680" y="1130200"/>
                <a:ext cx="2566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14:cNvPr>
              <p14:cNvContentPartPr/>
              <p14:nvPr/>
            </p14:nvContentPartPr>
            <p14:xfrm>
              <a:off x="5308320" y="1053520"/>
              <a:ext cx="1385280" cy="338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90320" y="1035880"/>
                <a:ext cx="14209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14:cNvPr>
              <p14:cNvContentPartPr/>
              <p14:nvPr/>
            </p14:nvContentPartPr>
            <p14:xfrm>
              <a:off x="4226880" y="1088440"/>
              <a:ext cx="822960" cy="575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09248" y="1070800"/>
                <a:ext cx="858584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14:cNvPr>
              <p14:cNvContentPartPr/>
              <p14:nvPr/>
            </p14:nvContentPartPr>
            <p14:xfrm>
              <a:off x="7058280" y="1279960"/>
              <a:ext cx="23400" cy="7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40640" y="1262320"/>
                <a:ext cx="59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14:cNvPr>
              <p14:cNvContentPartPr/>
              <p14:nvPr/>
            </p14:nvContentPartPr>
            <p14:xfrm>
              <a:off x="7093200" y="1117240"/>
              <a:ext cx="9000" cy="29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75200" y="1099240"/>
                <a:ext cx="446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14:cNvPr>
              <p14:cNvContentPartPr/>
              <p14:nvPr/>
            </p14:nvContentPartPr>
            <p14:xfrm>
              <a:off x="7213440" y="1045960"/>
              <a:ext cx="662760" cy="28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5440" y="1028298"/>
                <a:ext cx="69840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14:cNvPr>
              <p14:cNvContentPartPr/>
              <p14:nvPr/>
            </p14:nvContentPartPr>
            <p14:xfrm>
              <a:off x="1472880" y="1847680"/>
              <a:ext cx="896040" cy="55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5240" y="1829680"/>
                <a:ext cx="9316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14:cNvPr>
              <p14:cNvContentPartPr/>
              <p14:nvPr/>
            </p14:nvContentPartPr>
            <p14:xfrm>
              <a:off x="334920" y="1848760"/>
              <a:ext cx="777600" cy="402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7272" y="1830760"/>
                <a:ext cx="813257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14:cNvPr>
              <p14:cNvContentPartPr/>
              <p14:nvPr/>
            </p14:nvContentPartPr>
            <p14:xfrm>
              <a:off x="2579520" y="2641120"/>
              <a:ext cx="255240" cy="361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61520" y="2623480"/>
                <a:ext cx="29088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14:cNvPr>
              <p14:cNvContentPartPr/>
              <p14:nvPr/>
            </p14:nvContentPartPr>
            <p14:xfrm>
              <a:off x="2986680" y="2722480"/>
              <a:ext cx="154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68680" y="270448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14:cNvPr>
              <p14:cNvContentPartPr/>
              <p14:nvPr/>
            </p14:nvContentPartPr>
            <p14:xfrm>
              <a:off x="2986680" y="2834080"/>
              <a:ext cx="18612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68680" y="2816080"/>
                <a:ext cx="221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14:cNvPr>
              <p14:cNvContentPartPr/>
              <p14:nvPr/>
            </p14:nvContentPartPr>
            <p14:xfrm>
              <a:off x="4337760" y="2406760"/>
              <a:ext cx="14544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20120" y="2388760"/>
                <a:ext cx="181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14:cNvPr>
              <p14:cNvContentPartPr/>
              <p14:nvPr/>
            </p14:nvContentPartPr>
            <p14:xfrm>
              <a:off x="4550880" y="2620960"/>
              <a:ext cx="204480" cy="29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32880" y="2602960"/>
                <a:ext cx="240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14:cNvPr>
              <p14:cNvContentPartPr/>
              <p14:nvPr/>
            </p14:nvContentPartPr>
            <p14:xfrm>
              <a:off x="3332280" y="2630320"/>
              <a:ext cx="1052280" cy="234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14280" y="2612680"/>
                <a:ext cx="10879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14:cNvPr>
              <p14:cNvContentPartPr/>
              <p14:nvPr/>
            </p14:nvContentPartPr>
            <p14:xfrm>
              <a:off x="2706960" y="2478760"/>
              <a:ext cx="15804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89360" y="2461120"/>
                <a:ext cx="193599" cy="7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415651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14:cNvPr>
              <p14:cNvContentPartPr/>
              <p14:nvPr/>
            </p14:nvContentPartPr>
            <p14:xfrm>
              <a:off x="7223160" y="182320"/>
              <a:ext cx="588960" cy="265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5509" y="164680"/>
                <a:ext cx="624622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14:cNvPr>
              <p14:cNvContentPartPr/>
              <p14:nvPr/>
            </p14:nvContentPartPr>
            <p14:xfrm>
              <a:off x="4409040" y="70036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9104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14:cNvPr>
              <p14:cNvContentPartPr/>
              <p14:nvPr/>
            </p14:nvContentPartPr>
            <p14:xfrm>
              <a:off x="5396880" y="578320"/>
              <a:ext cx="1632600" cy="55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78884" y="560320"/>
                <a:ext cx="1668232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14:cNvPr>
              <p14:cNvContentPartPr/>
              <p14:nvPr/>
            </p14:nvContentPartPr>
            <p14:xfrm>
              <a:off x="4876320" y="680560"/>
              <a:ext cx="345240" cy="21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58339" y="662560"/>
                <a:ext cx="380843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14:cNvPr>
              <p14:cNvContentPartPr/>
              <p14:nvPr/>
            </p14:nvContentPartPr>
            <p14:xfrm>
              <a:off x="4462320" y="778840"/>
              <a:ext cx="221400" cy="14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44349" y="761200"/>
                <a:ext cx="256982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14:cNvPr>
              <p14:cNvContentPartPr/>
              <p14:nvPr/>
            </p14:nvContentPartPr>
            <p14:xfrm>
              <a:off x="7304160" y="716920"/>
              <a:ext cx="255240" cy="9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6160" y="698920"/>
                <a:ext cx="290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14:cNvPr>
              <p14:cNvContentPartPr/>
              <p14:nvPr/>
            </p14:nvContentPartPr>
            <p14:xfrm>
              <a:off x="7832280" y="619360"/>
              <a:ext cx="983520" cy="51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14280" y="601720"/>
                <a:ext cx="10191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14:cNvPr>
              <p14:cNvContentPartPr/>
              <p14:nvPr/>
            </p14:nvContentPartPr>
            <p14:xfrm>
              <a:off x="314400" y="718720"/>
              <a:ext cx="1530720" cy="1005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400" y="700720"/>
                <a:ext cx="1566360" cy="10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14:cNvPr>
              <p14:cNvContentPartPr/>
              <p14:nvPr/>
            </p14:nvContentPartPr>
            <p14:xfrm>
              <a:off x="2102520" y="700360"/>
              <a:ext cx="2003400" cy="1007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4880" y="682714"/>
                <a:ext cx="2039040" cy="1043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14:cNvPr>
              <p14:cNvContentPartPr/>
              <p14:nvPr/>
            </p14:nvContentPartPr>
            <p14:xfrm>
              <a:off x="3688680" y="1147840"/>
              <a:ext cx="221040" cy="48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70680" y="1130200"/>
                <a:ext cx="2566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14:cNvPr>
              <p14:cNvContentPartPr/>
              <p14:nvPr/>
            </p14:nvContentPartPr>
            <p14:xfrm>
              <a:off x="5308320" y="1053520"/>
              <a:ext cx="1385280" cy="338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90320" y="1035880"/>
                <a:ext cx="14209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14:cNvPr>
              <p14:cNvContentPartPr/>
              <p14:nvPr/>
            </p14:nvContentPartPr>
            <p14:xfrm>
              <a:off x="4226880" y="1088440"/>
              <a:ext cx="822960" cy="575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09248" y="1070800"/>
                <a:ext cx="858584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14:cNvPr>
              <p14:cNvContentPartPr/>
              <p14:nvPr/>
            </p14:nvContentPartPr>
            <p14:xfrm>
              <a:off x="7058280" y="1279960"/>
              <a:ext cx="23400" cy="7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40640" y="1262320"/>
                <a:ext cx="59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14:cNvPr>
              <p14:cNvContentPartPr/>
              <p14:nvPr/>
            </p14:nvContentPartPr>
            <p14:xfrm>
              <a:off x="7093200" y="1117240"/>
              <a:ext cx="9000" cy="29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75200" y="1099240"/>
                <a:ext cx="446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14:cNvPr>
              <p14:cNvContentPartPr/>
              <p14:nvPr/>
            </p14:nvContentPartPr>
            <p14:xfrm>
              <a:off x="7213440" y="1045960"/>
              <a:ext cx="662760" cy="28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5440" y="1028298"/>
                <a:ext cx="69840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14:cNvPr>
              <p14:cNvContentPartPr/>
              <p14:nvPr/>
            </p14:nvContentPartPr>
            <p14:xfrm>
              <a:off x="1472880" y="1847680"/>
              <a:ext cx="896040" cy="55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5240" y="1829680"/>
                <a:ext cx="9316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14:cNvPr>
              <p14:cNvContentPartPr/>
              <p14:nvPr/>
            </p14:nvContentPartPr>
            <p14:xfrm>
              <a:off x="334920" y="1848760"/>
              <a:ext cx="777600" cy="402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7272" y="1830760"/>
                <a:ext cx="813257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14:cNvPr>
              <p14:cNvContentPartPr/>
              <p14:nvPr/>
            </p14:nvContentPartPr>
            <p14:xfrm>
              <a:off x="2579520" y="2641120"/>
              <a:ext cx="255240" cy="361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61520" y="2623480"/>
                <a:ext cx="29088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14:cNvPr>
              <p14:cNvContentPartPr/>
              <p14:nvPr/>
            </p14:nvContentPartPr>
            <p14:xfrm>
              <a:off x="2986680" y="2722480"/>
              <a:ext cx="154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68680" y="270448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14:cNvPr>
              <p14:cNvContentPartPr/>
              <p14:nvPr/>
            </p14:nvContentPartPr>
            <p14:xfrm>
              <a:off x="2986680" y="2834080"/>
              <a:ext cx="18612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68680" y="2816080"/>
                <a:ext cx="221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14:cNvPr>
              <p14:cNvContentPartPr/>
              <p14:nvPr/>
            </p14:nvContentPartPr>
            <p14:xfrm>
              <a:off x="4337760" y="2406760"/>
              <a:ext cx="14544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20120" y="2388760"/>
                <a:ext cx="181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14:cNvPr>
              <p14:cNvContentPartPr/>
              <p14:nvPr/>
            </p14:nvContentPartPr>
            <p14:xfrm>
              <a:off x="4550880" y="2620960"/>
              <a:ext cx="204480" cy="29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32880" y="2602960"/>
                <a:ext cx="240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14:cNvPr>
              <p14:cNvContentPartPr/>
              <p14:nvPr/>
            </p14:nvContentPartPr>
            <p14:xfrm>
              <a:off x="3332280" y="2630320"/>
              <a:ext cx="1052280" cy="234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14280" y="2612680"/>
                <a:ext cx="10879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14:cNvPr>
              <p14:cNvContentPartPr/>
              <p14:nvPr/>
            </p14:nvContentPartPr>
            <p14:xfrm>
              <a:off x="2706960" y="2478760"/>
              <a:ext cx="15804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89360" y="2461120"/>
                <a:ext cx="193599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F1C699-10F1-4819-9F7C-7BCC48A195C5}"/>
                  </a:ext>
                </a:extLst>
              </p14:cNvPr>
              <p14:cNvContentPartPr/>
              <p14:nvPr/>
            </p14:nvContentPartPr>
            <p14:xfrm>
              <a:off x="3685800" y="3463360"/>
              <a:ext cx="628920" cy="37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F1C699-10F1-4819-9F7C-7BCC48A195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67800" y="3445360"/>
                <a:ext cx="664560" cy="40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314370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14:cNvPr>
              <p14:cNvContentPartPr/>
              <p14:nvPr/>
            </p14:nvContentPartPr>
            <p14:xfrm>
              <a:off x="1950240" y="319840"/>
              <a:ext cx="1099440" cy="505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DCFD34-5096-415A-B1DA-AC913D42B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2240" y="301840"/>
                <a:ext cx="11350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14:cNvPr>
              <p14:cNvContentPartPr/>
              <p14:nvPr/>
            </p14:nvContentPartPr>
            <p14:xfrm>
              <a:off x="910920" y="184840"/>
              <a:ext cx="789840" cy="426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CEA4B9-62E5-4EAF-847E-6F64341D4CB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3280" y="167200"/>
                <a:ext cx="8254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14:cNvPr>
              <p14:cNvContentPartPr/>
              <p14:nvPr/>
            </p14:nvContentPartPr>
            <p14:xfrm>
              <a:off x="3465840" y="165400"/>
              <a:ext cx="273960" cy="52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1BE44-1482-48A5-A626-5429EB00F7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47840" y="147760"/>
                <a:ext cx="309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14:cNvPr>
              <p14:cNvContentPartPr/>
              <p14:nvPr/>
            </p14:nvContentPartPr>
            <p14:xfrm>
              <a:off x="6732480" y="273760"/>
              <a:ext cx="84960" cy="133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EC9F047-7499-4F88-9BAD-4BCEF1BF3A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14480" y="256120"/>
                <a:ext cx="120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14:cNvPr>
              <p14:cNvContentPartPr/>
              <p14:nvPr/>
            </p14:nvContentPartPr>
            <p14:xfrm>
              <a:off x="5755440" y="141640"/>
              <a:ext cx="829440" cy="328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4A58073-21DC-4AB9-9542-3DD1551813C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7792" y="123981"/>
                <a:ext cx="865095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14:cNvPr>
              <p14:cNvContentPartPr/>
              <p14:nvPr/>
            </p14:nvContentPartPr>
            <p14:xfrm>
              <a:off x="5140560" y="306520"/>
              <a:ext cx="505080" cy="312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6B550F-385D-46E8-A2FD-C131F4B586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2560" y="288880"/>
                <a:ext cx="54072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14:cNvPr>
              <p14:cNvContentPartPr/>
              <p14:nvPr/>
            </p14:nvContentPartPr>
            <p14:xfrm>
              <a:off x="4155240" y="182320"/>
              <a:ext cx="627120" cy="27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A9C106-5738-43F8-96AE-DAB78CF4EB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37240" y="164680"/>
                <a:ext cx="6627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14:cNvPr>
              <p14:cNvContentPartPr/>
              <p14:nvPr/>
            </p14:nvContentPartPr>
            <p14:xfrm>
              <a:off x="6912120" y="405880"/>
              <a:ext cx="108360" cy="82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2098713-284A-488A-8DDF-6355FEF58EB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4120" y="388240"/>
                <a:ext cx="1440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14:cNvPr>
              <p14:cNvContentPartPr/>
              <p14:nvPr/>
            </p14:nvContentPartPr>
            <p14:xfrm>
              <a:off x="7223160" y="182320"/>
              <a:ext cx="588960" cy="265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C65B2D-8CFC-44E0-96E6-4B787E2D8B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5509" y="164680"/>
                <a:ext cx="624622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14:cNvPr>
              <p14:cNvContentPartPr/>
              <p14:nvPr/>
            </p14:nvContentPartPr>
            <p14:xfrm>
              <a:off x="4409040" y="70036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AACEA3-B344-4F9B-9404-632A8EB12F2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91040" y="682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14:cNvPr>
              <p14:cNvContentPartPr/>
              <p14:nvPr/>
            </p14:nvContentPartPr>
            <p14:xfrm>
              <a:off x="5396880" y="578320"/>
              <a:ext cx="1632600" cy="557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41CD4-8DB8-43F1-A5BA-3F614CBC058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78884" y="560320"/>
                <a:ext cx="1668232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14:cNvPr>
              <p14:cNvContentPartPr/>
              <p14:nvPr/>
            </p14:nvContentPartPr>
            <p14:xfrm>
              <a:off x="4876320" y="680560"/>
              <a:ext cx="345240" cy="21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317688A-F849-4ADD-AC2D-B0EBF504CB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58339" y="662560"/>
                <a:ext cx="380843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14:cNvPr>
              <p14:cNvContentPartPr/>
              <p14:nvPr/>
            </p14:nvContentPartPr>
            <p14:xfrm>
              <a:off x="4462320" y="778840"/>
              <a:ext cx="221400" cy="14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022D77-6BA1-49E9-A526-0C14A881316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44349" y="761200"/>
                <a:ext cx="256982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14:cNvPr>
              <p14:cNvContentPartPr/>
              <p14:nvPr/>
            </p14:nvContentPartPr>
            <p14:xfrm>
              <a:off x="7304160" y="716920"/>
              <a:ext cx="255240" cy="97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F11B021-B71F-40A0-B2C0-95685F8758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86160" y="698920"/>
                <a:ext cx="290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14:cNvPr>
              <p14:cNvContentPartPr/>
              <p14:nvPr/>
            </p14:nvContentPartPr>
            <p14:xfrm>
              <a:off x="7832280" y="619360"/>
              <a:ext cx="983520" cy="516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D01FDA-545E-4E1C-8A4E-E4F5C01BFA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14280" y="601720"/>
                <a:ext cx="10191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14:cNvPr>
              <p14:cNvContentPartPr/>
              <p14:nvPr/>
            </p14:nvContentPartPr>
            <p14:xfrm>
              <a:off x="314400" y="718720"/>
              <a:ext cx="1530720" cy="1005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7B7046A-3EF4-4AD2-B006-1BFA3B1AD2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6400" y="700720"/>
                <a:ext cx="1566360" cy="10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14:cNvPr>
              <p14:cNvContentPartPr/>
              <p14:nvPr/>
            </p14:nvContentPartPr>
            <p14:xfrm>
              <a:off x="2102520" y="700360"/>
              <a:ext cx="2003400" cy="1007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356BAD4-ADDE-4C8B-A943-C072B36A03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4880" y="682714"/>
                <a:ext cx="2039040" cy="1043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14:cNvPr>
              <p14:cNvContentPartPr/>
              <p14:nvPr/>
            </p14:nvContentPartPr>
            <p14:xfrm>
              <a:off x="3688680" y="1147840"/>
              <a:ext cx="221040" cy="48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79D81D-3968-4B95-A923-5AE2DD6FB8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70680" y="1130200"/>
                <a:ext cx="2566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14:cNvPr>
              <p14:cNvContentPartPr/>
              <p14:nvPr/>
            </p14:nvContentPartPr>
            <p14:xfrm>
              <a:off x="5308320" y="1053520"/>
              <a:ext cx="1385280" cy="338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611DBFC-9AD2-42E7-B6D4-1DDF745512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90320" y="1035880"/>
                <a:ext cx="14209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14:cNvPr>
              <p14:cNvContentPartPr/>
              <p14:nvPr/>
            </p14:nvContentPartPr>
            <p14:xfrm>
              <a:off x="4226880" y="1088440"/>
              <a:ext cx="822960" cy="575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809FD9-6E33-4199-86C6-13192E3B5B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09248" y="1070800"/>
                <a:ext cx="858584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14:cNvPr>
              <p14:cNvContentPartPr/>
              <p14:nvPr/>
            </p14:nvContentPartPr>
            <p14:xfrm>
              <a:off x="7058280" y="1279960"/>
              <a:ext cx="23400" cy="7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A32B231-8A9D-482B-8B19-4E192F057A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40640" y="1262320"/>
                <a:ext cx="59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14:cNvPr>
              <p14:cNvContentPartPr/>
              <p14:nvPr/>
            </p14:nvContentPartPr>
            <p14:xfrm>
              <a:off x="7093200" y="1117240"/>
              <a:ext cx="9000" cy="29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D5A9B-5A4A-4195-84E8-3BF92DFDAF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75200" y="1099240"/>
                <a:ext cx="446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14:cNvPr>
              <p14:cNvContentPartPr/>
              <p14:nvPr/>
            </p14:nvContentPartPr>
            <p14:xfrm>
              <a:off x="7213440" y="1045960"/>
              <a:ext cx="662760" cy="28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7C5147-BCDA-48FA-B025-5580DCBC6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5440" y="1028298"/>
                <a:ext cx="69840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14:cNvPr>
              <p14:cNvContentPartPr/>
              <p14:nvPr/>
            </p14:nvContentPartPr>
            <p14:xfrm>
              <a:off x="1472880" y="1847680"/>
              <a:ext cx="896040" cy="55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1F7BF8A-5F76-48F5-BAC9-1C344A057E0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5240" y="1829680"/>
                <a:ext cx="9316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14:cNvPr>
              <p14:cNvContentPartPr/>
              <p14:nvPr/>
            </p14:nvContentPartPr>
            <p14:xfrm>
              <a:off x="334920" y="1848760"/>
              <a:ext cx="777600" cy="402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F7DBA30-30AC-427F-B8CB-4AB8ABC1548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7272" y="1830760"/>
                <a:ext cx="813257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14:cNvPr>
              <p14:cNvContentPartPr/>
              <p14:nvPr/>
            </p14:nvContentPartPr>
            <p14:xfrm>
              <a:off x="2579520" y="2641120"/>
              <a:ext cx="255240" cy="361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3A07628-B6AC-426E-9E25-00DC7C5EA5A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61520" y="2623480"/>
                <a:ext cx="29088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14:cNvPr>
              <p14:cNvContentPartPr/>
              <p14:nvPr/>
            </p14:nvContentPartPr>
            <p14:xfrm>
              <a:off x="2986680" y="2722480"/>
              <a:ext cx="154080" cy="10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1B6F9BE-C592-4A4E-8184-E96A512227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68680" y="270448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14:cNvPr>
              <p14:cNvContentPartPr/>
              <p14:nvPr/>
            </p14:nvContentPartPr>
            <p14:xfrm>
              <a:off x="2986680" y="2834080"/>
              <a:ext cx="18612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99E32BE-166E-40F9-9AE6-51756CD2DB4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68680" y="2816080"/>
                <a:ext cx="221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14:cNvPr>
              <p14:cNvContentPartPr/>
              <p14:nvPr/>
            </p14:nvContentPartPr>
            <p14:xfrm>
              <a:off x="4337760" y="2406760"/>
              <a:ext cx="14544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75E6708-3869-4602-AFE0-0F551A006EE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20120" y="2388760"/>
                <a:ext cx="181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14:cNvPr>
              <p14:cNvContentPartPr/>
              <p14:nvPr/>
            </p14:nvContentPartPr>
            <p14:xfrm>
              <a:off x="4550880" y="2620960"/>
              <a:ext cx="204480" cy="297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B9383FD-5EEC-4BFF-8AF5-F09EB605586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32880" y="2602960"/>
                <a:ext cx="2401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14:cNvPr>
              <p14:cNvContentPartPr/>
              <p14:nvPr/>
            </p14:nvContentPartPr>
            <p14:xfrm>
              <a:off x="3332280" y="2630320"/>
              <a:ext cx="1052280" cy="234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0720C4F-D8F1-4EA6-A651-17379BD350B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14280" y="2612680"/>
                <a:ext cx="10879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14:cNvPr>
              <p14:cNvContentPartPr/>
              <p14:nvPr/>
            </p14:nvContentPartPr>
            <p14:xfrm>
              <a:off x="2706960" y="2478760"/>
              <a:ext cx="15804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BEA6A1D-5F72-47B9-B03A-F84584129CD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89360" y="2461120"/>
                <a:ext cx="193599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F1C699-10F1-4819-9F7C-7BCC48A195C5}"/>
                  </a:ext>
                </a:extLst>
              </p14:cNvPr>
              <p14:cNvContentPartPr/>
              <p14:nvPr/>
            </p14:nvContentPartPr>
            <p14:xfrm>
              <a:off x="3685800" y="3463360"/>
              <a:ext cx="628920" cy="37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F1C699-10F1-4819-9F7C-7BCC48A195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67800" y="3445360"/>
                <a:ext cx="66456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F4B64B-9172-4FE0-B5ED-09B38A247CF7}"/>
                  </a:ext>
                </a:extLst>
              </p14:cNvPr>
              <p14:cNvContentPartPr/>
              <p14:nvPr/>
            </p14:nvContentPartPr>
            <p14:xfrm>
              <a:off x="2539560" y="4215760"/>
              <a:ext cx="439920" cy="36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F4B64B-9172-4FE0-B5ED-09B38A247C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521920" y="4198120"/>
                <a:ext cx="47556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AC9D81-B272-40FB-AF09-1DA8F4379428}"/>
                  </a:ext>
                </a:extLst>
              </p14:cNvPr>
              <p14:cNvContentPartPr/>
              <p14:nvPr/>
            </p14:nvContentPartPr>
            <p14:xfrm>
              <a:off x="2569800" y="4357600"/>
              <a:ext cx="353160" cy="72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AC9D81-B272-40FB-AF09-1DA8F437942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52160" y="4339960"/>
                <a:ext cx="38880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10C4E3-E293-455F-B319-A7422C74EE6D}"/>
                  </a:ext>
                </a:extLst>
              </p14:cNvPr>
              <p14:cNvContentPartPr/>
              <p14:nvPr/>
            </p14:nvContentPartPr>
            <p14:xfrm>
              <a:off x="3291600" y="4329880"/>
              <a:ext cx="218520" cy="9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10C4E3-E293-455F-B319-A7422C74EE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73600" y="4312240"/>
                <a:ext cx="2541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1519281-0F3D-42A1-9AEA-476FF7F6BD09}"/>
                  </a:ext>
                </a:extLst>
              </p14:cNvPr>
              <p14:cNvContentPartPr/>
              <p14:nvPr/>
            </p14:nvContentPartPr>
            <p14:xfrm>
              <a:off x="3311760" y="4419160"/>
              <a:ext cx="17280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1519281-0F3D-42A1-9AEA-476FF7F6BD0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94120" y="4401520"/>
                <a:ext cx="208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CAF104-841E-4EB6-8C58-A7B2D5F4936E}"/>
                  </a:ext>
                </a:extLst>
              </p14:cNvPr>
              <p14:cNvContentPartPr/>
              <p14:nvPr/>
            </p14:nvContentPartPr>
            <p14:xfrm>
              <a:off x="3748800" y="4082920"/>
              <a:ext cx="1680120" cy="420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CAF104-841E-4EB6-8C58-A7B2D5F493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31160" y="4064920"/>
                <a:ext cx="171576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A2E3F64-1E12-4793-B0E4-D96D97592D95}"/>
                  </a:ext>
                </a:extLst>
              </p14:cNvPr>
              <p14:cNvContentPartPr/>
              <p14:nvPr/>
            </p14:nvContentPartPr>
            <p14:xfrm>
              <a:off x="2711280" y="4053760"/>
              <a:ext cx="203040" cy="33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A2E3F64-1E12-4793-B0E4-D96D97592D9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93280" y="4035760"/>
                <a:ext cx="238680" cy="6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968981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331711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99463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14:cNvPr>
              <p14:cNvContentPartPr/>
              <p14:nvPr/>
            </p14:nvContentPartPr>
            <p14:xfrm>
              <a:off x="7395960" y="944440"/>
              <a:ext cx="14760" cy="11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926440"/>
                <a:ext cx="50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14:cNvPr>
              <p14:cNvContentPartPr/>
              <p14:nvPr/>
            </p14:nvContentPartPr>
            <p14:xfrm>
              <a:off x="7395960" y="1188160"/>
              <a:ext cx="360" cy="9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78320" y="1170520"/>
                <a:ext cx="3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14:cNvPr>
              <p14:cNvContentPartPr/>
              <p14:nvPr/>
            </p14:nvContentPartPr>
            <p14:xfrm>
              <a:off x="7357800" y="1493080"/>
              <a:ext cx="18360" cy="10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9800" y="1475440"/>
                <a:ext cx="54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14:cNvPr>
              <p14:cNvContentPartPr/>
              <p14:nvPr/>
            </p14:nvContentPartPr>
            <p14:xfrm>
              <a:off x="7354920" y="1787560"/>
              <a:ext cx="11160" cy="7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7280" y="1769920"/>
                <a:ext cx="46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14:cNvPr>
              <p14:cNvContentPartPr/>
              <p14:nvPr/>
            </p14:nvContentPartPr>
            <p14:xfrm>
              <a:off x="7345560" y="2041720"/>
              <a:ext cx="360" cy="5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27560" y="2024080"/>
                <a:ext cx="36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14:cNvPr>
              <p14:cNvContentPartPr/>
              <p14:nvPr/>
            </p14:nvContentPartPr>
            <p14:xfrm>
              <a:off x="7355280" y="2235040"/>
              <a:ext cx="3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640" y="221704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14:cNvPr>
              <p14:cNvContentPartPr/>
              <p14:nvPr/>
            </p14:nvContentPartPr>
            <p14:xfrm>
              <a:off x="7353120" y="2427640"/>
              <a:ext cx="252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35120" y="2410000"/>
                <a:ext cx="38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14:cNvPr>
              <p14:cNvContentPartPr/>
              <p14:nvPr/>
            </p14:nvContentPartPr>
            <p14:xfrm>
              <a:off x="7355280" y="2610880"/>
              <a:ext cx="20880" cy="9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37280" y="2593240"/>
                <a:ext cx="56520" cy="12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105515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14:cNvPr>
              <p14:cNvContentPartPr/>
              <p14:nvPr/>
            </p14:nvContentPartPr>
            <p14:xfrm>
              <a:off x="7395960" y="944440"/>
              <a:ext cx="14760" cy="11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926440"/>
                <a:ext cx="50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14:cNvPr>
              <p14:cNvContentPartPr/>
              <p14:nvPr/>
            </p14:nvContentPartPr>
            <p14:xfrm>
              <a:off x="7395960" y="1188160"/>
              <a:ext cx="360" cy="9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78320" y="1170520"/>
                <a:ext cx="3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14:cNvPr>
              <p14:cNvContentPartPr/>
              <p14:nvPr/>
            </p14:nvContentPartPr>
            <p14:xfrm>
              <a:off x="7357800" y="1493080"/>
              <a:ext cx="18360" cy="10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9800" y="1475440"/>
                <a:ext cx="54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14:cNvPr>
              <p14:cNvContentPartPr/>
              <p14:nvPr/>
            </p14:nvContentPartPr>
            <p14:xfrm>
              <a:off x="7354920" y="1787560"/>
              <a:ext cx="11160" cy="7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7280" y="1769920"/>
                <a:ext cx="46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14:cNvPr>
              <p14:cNvContentPartPr/>
              <p14:nvPr/>
            </p14:nvContentPartPr>
            <p14:xfrm>
              <a:off x="7345560" y="2041720"/>
              <a:ext cx="360" cy="5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27560" y="2024080"/>
                <a:ext cx="36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14:cNvPr>
              <p14:cNvContentPartPr/>
              <p14:nvPr/>
            </p14:nvContentPartPr>
            <p14:xfrm>
              <a:off x="7355280" y="2235040"/>
              <a:ext cx="3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640" y="221704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14:cNvPr>
              <p14:cNvContentPartPr/>
              <p14:nvPr/>
            </p14:nvContentPartPr>
            <p14:xfrm>
              <a:off x="7353120" y="2427640"/>
              <a:ext cx="252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35120" y="2410000"/>
                <a:ext cx="38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14:cNvPr>
              <p14:cNvContentPartPr/>
              <p14:nvPr/>
            </p14:nvContentPartPr>
            <p14:xfrm>
              <a:off x="7355280" y="2610880"/>
              <a:ext cx="20880" cy="9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37280" y="2593240"/>
                <a:ext cx="565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14:cNvPr>
              <p14:cNvContentPartPr/>
              <p14:nvPr/>
            </p14:nvContentPartPr>
            <p14:xfrm>
              <a:off x="7375800" y="1891600"/>
              <a:ext cx="6948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57800" y="1873600"/>
                <a:ext cx="105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14:cNvPr>
              <p14:cNvContentPartPr/>
              <p14:nvPr/>
            </p14:nvContentPartPr>
            <p14:xfrm>
              <a:off x="7538520" y="1660480"/>
              <a:ext cx="350640" cy="21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20880" y="1642840"/>
                <a:ext cx="386280" cy="25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277869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14:cNvPr>
              <p14:cNvContentPartPr/>
              <p14:nvPr/>
            </p14:nvContentPartPr>
            <p14:xfrm>
              <a:off x="7395960" y="944440"/>
              <a:ext cx="14760" cy="11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926440"/>
                <a:ext cx="50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14:cNvPr>
              <p14:cNvContentPartPr/>
              <p14:nvPr/>
            </p14:nvContentPartPr>
            <p14:xfrm>
              <a:off x="7395960" y="1188160"/>
              <a:ext cx="360" cy="9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78320" y="1170520"/>
                <a:ext cx="3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14:cNvPr>
              <p14:cNvContentPartPr/>
              <p14:nvPr/>
            </p14:nvContentPartPr>
            <p14:xfrm>
              <a:off x="7357800" y="1493080"/>
              <a:ext cx="18360" cy="10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9800" y="1475440"/>
                <a:ext cx="54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14:cNvPr>
              <p14:cNvContentPartPr/>
              <p14:nvPr/>
            </p14:nvContentPartPr>
            <p14:xfrm>
              <a:off x="7354920" y="1787560"/>
              <a:ext cx="11160" cy="7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7280" y="1769920"/>
                <a:ext cx="46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14:cNvPr>
              <p14:cNvContentPartPr/>
              <p14:nvPr/>
            </p14:nvContentPartPr>
            <p14:xfrm>
              <a:off x="7345560" y="2041720"/>
              <a:ext cx="360" cy="5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27560" y="2024080"/>
                <a:ext cx="36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14:cNvPr>
              <p14:cNvContentPartPr/>
              <p14:nvPr/>
            </p14:nvContentPartPr>
            <p14:xfrm>
              <a:off x="7355280" y="2235040"/>
              <a:ext cx="3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640" y="221704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14:cNvPr>
              <p14:cNvContentPartPr/>
              <p14:nvPr/>
            </p14:nvContentPartPr>
            <p14:xfrm>
              <a:off x="7353120" y="2427640"/>
              <a:ext cx="252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35120" y="2410000"/>
                <a:ext cx="38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14:cNvPr>
              <p14:cNvContentPartPr/>
              <p14:nvPr/>
            </p14:nvContentPartPr>
            <p14:xfrm>
              <a:off x="7355280" y="2610880"/>
              <a:ext cx="20880" cy="9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37280" y="2593240"/>
                <a:ext cx="565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14:cNvPr>
              <p14:cNvContentPartPr/>
              <p14:nvPr/>
            </p14:nvContentPartPr>
            <p14:xfrm>
              <a:off x="7375800" y="1891600"/>
              <a:ext cx="6948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57800" y="1873600"/>
                <a:ext cx="105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14:cNvPr>
              <p14:cNvContentPartPr/>
              <p14:nvPr/>
            </p14:nvContentPartPr>
            <p14:xfrm>
              <a:off x="7538520" y="1660480"/>
              <a:ext cx="350640" cy="21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20880" y="1642840"/>
                <a:ext cx="3862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14:cNvPr>
              <p14:cNvContentPartPr/>
              <p14:nvPr/>
            </p14:nvContentPartPr>
            <p14:xfrm>
              <a:off x="547680" y="1381480"/>
              <a:ext cx="21240" cy="182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0040" y="1363480"/>
                <a:ext cx="568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14:cNvPr>
              <p14:cNvContentPartPr/>
              <p14:nvPr/>
            </p14:nvContentPartPr>
            <p14:xfrm>
              <a:off x="355080" y="1355200"/>
              <a:ext cx="365040" cy="3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080" y="1337560"/>
                <a:ext cx="4006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14:cNvPr>
              <p14:cNvContentPartPr/>
              <p14:nvPr/>
            </p14:nvContentPartPr>
            <p14:xfrm>
              <a:off x="365520" y="1519000"/>
              <a:ext cx="393480" cy="3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7520" y="1501360"/>
                <a:ext cx="4291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14:cNvPr>
              <p14:cNvContentPartPr/>
              <p14:nvPr/>
            </p14:nvContentPartPr>
            <p14:xfrm>
              <a:off x="789960" y="1433320"/>
              <a:ext cx="20448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1960" y="1415320"/>
                <a:ext cx="240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14:cNvPr>
              <p14:cNvContentPartPr/>
              <p14:nvPr/>
            </p14:nvContentPartPr>
            <p14:xfrm>
              <a:off x="291000" y="1749040"/>
              <a:ext cx="717480" cy="46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3360" y="1731040"/>
                <a:ext cx="75312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14:cNvPr>
              <p14:cNvContentPartPr/>
              <p14:nvPr/>
            </p14:nvContentPartPr>
            <p14:xfrm>
              <a:off x="1290000" y="1201120"/>
              <a:ext cx="5128920" cy="102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72359" y="1183480"/>
                <a:ext cx="5164563" cy="10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14:cNvPr>
              <p14:cNvContentPartPr/>
              <p14:nvPr/>
            </p14:nvContentPartPr>
            <p14:xfrm>
              <a:off x="413760" y="2305960"/>
              <a:ext cx="582480" cy="348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120" y="2288320"/>
                <a:ext cx="618120" cy="38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312244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14:cNvPr>
              <p14:cNvContentPartPr/>
              <p14:nvPr/>
            </p14:nvContentPartPr>
            <p14:xfrm>
              <a:off x="3047520" y="233080"/>
              <a:ext cx="9360" cy="3553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9880" y="215440"/>
                <a:ext cx="450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14:cNvPr>
              <p14:cNvContentPartPr/>
              <p14:nvPr/>
            </p14:nvContentPartPr>
            <p14:xfrm>
              <a:off x="2320320" y="259360"/>
              <a:ext cx="555120" cy="37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2669" y="241720"/>
                <a:ext cx="590783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14:cNvPr>
              <p14:cNvContentPartPr/>
              <p14:nvPr/>
            </p14:nvContentPartPr>
            <p14:xfrm>
              <a:off x="3235800" y="487240"/>
              <a:ext cx="127080" cy="18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18160" y="469600"/>
                <a:ext cx="162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14:cNvPr>
              <p14:cNvContentPartPr/>
              <p14:nvPr/>
            </p14:nvContentPartPr>
            <p14:xfrm>
              <a:off x="3557280" y="219760"/>
              <a:ext cx="900360" cy="394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39640" y="202120"/>
                <a:ext cx="9360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14:cNvPr>
              <p14:cNvContentPartPr/>
              <p14:nvPr/>
            </p14:nvContentPartPr>
            <p14:xfrm>
              <a:off x="7821480" y="121120"/>
              <a:ext cx="1037880" cy="540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03480" y="103120"/>
                <a:ext cx="107352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14:cNvPr>
              <p14:cNvContentPartPr/>
              <p14:nvPr/>
            </p14:nvContentPartPr>
            <p14:xfrm>
              <a:off x="4106280" y="964600"/>
              <a:ext cx="45720" cy="42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8280" y="946960"/>
                <a:ext cx="813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14:cNvPr>
              <p14:cNvContentPartPr/>
              <p14:nvPr/>
            </p14:nvContentPartPr>
            <p14:xfrm>
              <a:off x="4886760" y="962440"/>
              <a:ext cx="165600" cy="430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68760" y="944440"/>
                <a:ext cx="201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14:cNvPr>
              <p14:cNvContentPartPr/>
              <p14:nvPr/>
            </p14:nvContentPartPr>
            <p14:xfrm>
              <a:off x="4327320" y="1020040"/>
              <a:ext cx="386640" cy="366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09337" y="1002400"/>
                <a:ext cx="422247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14:cNvPr>
              <p14:cNvContentPartPr/>
              <p14:nvPr/>
            </p14:nvContentPartPr>
            <p14:xfrm>
              <a:off x="192720" y="1009240"/>
              <a:ext cx="3668400" cy="555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4720" y="991600"/>
                <a:ext cx="3704040" cy="59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14:cNvPr>
              <p14:cNvContentPartPr/>
              <p14:nvPr/>
            </p14:nvContentPartPr>
            <p14:xfrm>
              <a:off x="1797960" y="1646800"/>
              <a:ext cx="5128200" cy="9032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80320" y="1629160"/>
                <a:ext cx="5163840" cy="93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271149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14:cNvPr>
              <p14:cNvContentPartPr/>
              <p14:nvPr/>
            </p14:nvContentPartPr>
            <p14:xfrm>
              <a:off x="7395960" y="944440"/>
              <a:ext cx="14760" cy="11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926440"/>
                <a:ext cx="50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14:cNvPr>
              <p14:cNvContentPartPr/>
              <p14:nvPr/>
            </p14:nvContentPartPr>
            <p14:xfrm>
              <a:off x="7395960" y="1188160"/>
              <a:ext cx="360" cy="9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78320" y="1170520"/>
                <a:ext cx="3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14:cNvPr>
              <p14:cNvContentPartPr/>
              <p14:nvPr/>
            </p14:nvContentPartPr>
            <p14:xfrm>
              <a:off x="7357800" y="1493080"/>
              <a:ext cx="18360" cy="10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9800" y="1475440"/>
                <a:ext cx="54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14:cNvPr>
              <p14:cNvContentPartPr/>
              <p14:nvPr/>
            </p14:nvContentPartPr>
            <p14:xfrm>
              <a:off x="7354920" y="1787560"/>
              <a:ext cx="11160" cy="7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7280" y="1769920"/>
                <a:ext cx="46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14:cNvPr>
              <p14:cNvContentPartPr/>
              <p14:nvPr/>
            </p14:nvContentPartPr>
            <p14:xfrm>
              <a:off x="7345560" y="2041720"/>
              <a:ext cx="360" cy="5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27560" y="2024080"/>
                <a:ext cx="36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14:cNvPr>
              <p14:cNvContentPartPr/>
              <p14:nvPr/>
            </p14:nvContentPartPr>
            <p14:xfrm>
              <a:off x="7355280" y="2235040"/>
              <a:ext cx="3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640" y="221704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14:cNvPr>
              <p14:cNvContentPartPr/>
              <p14:nvPr/>
            </p14:nvContentPartPr>
            <p14:xfrm>
              <a:off x="7353120" y="2427640"/>
              <a:ext cx="252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35120" y="2410000"/>
                <a:ext cx="38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14:cNvPr>
              <p14:cNvContentPartPr/>
              <p14:nvPr/>
            </p14:nvContentPartPr>
            <p14:xfrm>
              <a:off x="7355280" y="2610880"/>
              <a:ext cx="20880" cy="9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37280" y="2593240"/>
                <a:ext cx="565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14:cNvPr>
              <p14:cNvContentPartPr/>
              <p14:nvPr/>
            </p14:nvContentPartPr>
            <p14:xfrm>
              <a:off x="7375800" y="1891600"/>
              <a:ext cx="6948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57800" y="1873600"/>
                <a:ext cx="105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14:cNvPr>
              <p14:cNvContentPartPr/>
              <p14:nvPr/>
            </p14:nvContentPartPr>
            <p14:xfrm>
              <a:off x="7538520" y="1660480"/>
              <a:ext cx="350640" cy="21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20880" y="1642840"/>
                <a:ext cx="3862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14:cNvPr>
              <p14:cNvContentPartPr/>
              <p14:nvPr/>
            </p14:nvContentPartPr>
            <p14:xfrm>
              <a:off x="547680" y="1381480"/>
              <a:ext cx="21240" cy="182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0040" y="1363480"/>
                <a:ext cx="568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14:cNvPr>
              <p14:cNvContentPartPr/>
              <p14:nvPr/>
            </p14:nvContentPartPr>
            <p14:xfrm>
              <a:off x="355080" y="1355200"/>
              <a:ext cx="365040" cy="3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080" y="1337560"/>
                <a:ext cx="4006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14:cNvPr>
              <p14:cNvContentPartPr/>
              <p14:nvPr/>
            </p14:nvContentPartPr>
            <p14:xfrm>
              <a:off x="365520" y="1519000"/>
              <a:ext cx="393480" cy="3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7520" y="1501360"/>
                <a:ext cx="4291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14:cNvPr>
              <p14:cNvContentPartPr/>
              <p14:nvPr/>
            </p14:nvContentPartPr>
            <p14:xfrm>
              <a:off x="789960" y="1433320"/>
              <a:ext cx="20448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1960" y="1415320"/>
                <a:ext cx="240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14:cNvPr>
              <p14:cNvContentPartPr/>
              <p14:nvPr/>
            </p14:nvContentPartPr>
            <p14:xfrm>
              <a:off x="291000" y="1749040"/>
              <a:ext cx="717480" cy="46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3360" y="1731040"/>
                <a:ext cx="75312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14:cNvPr>
              <p14:cNvContentPartPr/>
              <p14:nvPr/>
            </p14:nvContentPartPr>
            <p14:xfrm>
              <a:off x="1290000" y="1201120"/>
              <a:ext cx="5128920" cy="102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72359" y="1183480"/>
                <a:ext cx="5164563" cy="10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14:cNvPr>
              <p14:cNvContentPartPr/>
              <p14:nvPr/>
            </p14:nvContentPartPr>
            <p14:xfrm>
              <a:off x="413760" y="2305960"/>
              <a:ext cx="582480" cy="348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120" y="2288320"/>
                <a:ext cx="6181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71E1C93-B0F0-42BC-B9CB-EAAAE6BB24D8}"/>
                  </a:ext>
                </a:extLst>
              </p14:cNvPr>
              <p14:cNvContentPartPr/>
              <p14:nvPr/>
            </p14:nvContentPartPr>
            <p14:xfrm>
              <a:off x="1185960" y="2435920"/>
              <a:ext cx="2520" cy="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71E1C93-B0F0-42BC-B9CB-EAAAE6BB24D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8320" y="2417920"/>
                <a:ext cx="3816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5F268B-86C7-4ABE-829E-FCC3611C4981}"/>
                  </a:ext>
                </a:extLst>
              </p14:cNvPr>
              <p14:cNvContentPartPr/>
              <p14:nvPr/>
            </p14:nvContentPartPr>
            <p14:xfrm>
              <a:off x="1167960" y="2529520"/>
              <a:ext cx="9720" cy="12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5F268B-86C7-4ABE-829E-FCC3611C49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50320" y="2511520"/>
                <a:ext cx="45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8483F5F-5079-4A7A-8885-5D945E6DD8C4}"/>
                  </a:ext>
                </a:extLst>
              </p14:cNvPr>
              <p14:cNvContentPartPr/>
              <p14:nvPr/>
            </p14:nvContentPartPr>
            <p14:xfrm>
              <a:off x="4238760" y="2548600"/>
              <a:ext cx="687600" cy="16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8483F5F-5079-4A7A-8885-5D945E6DD8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21120" y="2530600"/>
                <a:ext cx="723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2574782-779E-453E-8B6E-4B2CDEA36620}"/>
                  </a:ext>
                </a:extLst>
              </p14:cNvPr>
              <p14:cNvContentPartPr/>
              <p14:nvPr/>
            </p14:nvContentPartPr>
            <p14:xfrm>
              <a:off x="5160720" y="2336200"/>
              <a:ext cx="731880" cy="34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2574782-779E-453E-8B6E-4B2CDEA36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318560"/>
                <a:ext cx="76752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5A1D897-D77D-482D-A23E-F143E3625623}"/>
                  </a:ext>
                </a:extLst>
              </p14:cNvPr>
              <p14:cNvContentPartPr/>
              <p14:nvPr/>
            </p14:nvContentPartPr>
            <p14:xfrm>
              <a:off x="3524880" y="2336200"/>
              <a:ext cx="425160" cy="351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5A1D897-D77D-482D-A23E-F143E36256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07225" y="2318560"/>
                <a:ext cx="46083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2575DA-99EA-4BA7-8D05-5CB6BA9F8DDA}"/>
                  </a:ext>
                </a:extLst>
              </p14:cNvPr>
              <p14:cNvContentPartPr/>
              <p14:nvPr/>
            </p14:nvContentPartPr>
            <p14:xfrm>
              <a:off x="1452360" y="2316040"/>
              <a:ext cx="17888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2575DA-99EA-4BA7-8D05-5CB6BA9F8DD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34720" y="2298040"/>
                <a:ext cx="18244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E844E0C-65AA-4084-8C24-49567A17A23A}"/>
                  </a:ext>
                </a:extLst>
              </p14:cNvPr>
              <p14:cNvContentPartPr/>
              <p14:nvPr/>
            </p14:nvContentPartPr>
            <p14:xfrm>
              <a:off x="3931680" y="3017680"/>
              <a:ext cx="843480" cy="20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E844E0C-65AA-4084-8C24-49567A17A23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13680" y="3000009"/>
                <a:ext cx="87912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447AFB4-0ECC-4DD2-9E97-1C841246AA0B}"/>
                  </a:ext>
                </a:extLst>
              </p14:cNvPr>
              <p14:cNvContentPartPr/>
              <p14:nvPr/>
            </p14:nvContentPartPr>
            <p14:xfrm>
              <a:off x="2813880" y="2925880"/>
              <a:ext cx="975600" cy="30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447AFB4-0ECC-4DD2-9E97-1C841246AA0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5880" y="2907880"/>
                <a:ext cx="10112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6677AA8-3998-4BE3-A7D5-C85DED6346DA}"/>
                  </a:ext>
                </a:extLst>
              </p14:cNvPr>
              <p14:cNvContentPartPr/>
              <p14:nvPr/>
            </p14:nvContentPartPr>
            <p14:xfrm>
              <a:off x="2173080" y="2864680"/>
              <a:ext cx="183960" cy="446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6677AA8-3998-4BE3-A7D5-C85DED6346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55440" y="2847040"/>
                <a:ext cx="21960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CD73807-0E26-4FFE-90D4-FBDE4C4287EC}"/>
                  </a:ext>
                </a:extLst>
              </p14:cNvPr>
              <p14:cNvContentPartPr/>
              <p14:nvPr/>
            </p14:nvContentPartPr>
            <p14:xfrm>
              <a:off x="365160" y="2843080"/>
              <a:ext cx="1434240" cy="37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CD73807-0E26-4FFE-90D4-FBDE4C4287E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7165" y="2825080"/>
                <a:ext cx="1469871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83F1F3-08A6-4D7B-8499-53590A729906}"/>
                  </a:ext>
                </a:extLst>
              </p14:cNvPr>
              <p14:cNvContentPartPr/>
              <p14:nvPr/>
            </p14:nvContentPartPr>
            <p14:xfrm>
              <a:off x="5066760" y="2864680"/>
              <a:ext cx="1895400" cy="37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83F1F3-08A6-4D7B-8499-53590A72990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48760" y="2847040"/>
                <a:ext cx="19310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7C81BDA-8F91-42F6-A8EC-B483FBA65C95}"/>
                  </a:ext>
                </a:extLst>
              </p14:cNvPr>
              <p14:cNvContentPartPr/>
              <p14:nvPr/>
            </p14:nvContentPartPr>
            <p14:xfrm>
              <a:off x="450840" y="3464080"/>
              <a:ext cx="6480" cy="27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7C81BDA-8F91-42F6-A8EC-B483FBA65C9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2840" y="3446440"/>
                <a:ext cx="42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F0B339A-968D-421D-9731-436B51524960}"/>
                  </a:ext>
                </a:extLst>
              </p14:cNvPr>
              <p14:cNvContentPartPr/>
              <p14:nvPr/>
            </p14:nvContentPartPr>
            <p14:xfrm>
              <a:off x="2124840" y="3494320"/>
              <a:ext cx="9000" cy="12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F0B339A-968D-421D-9731-436B5152496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07200" y="3476680"/>
                <a:ext cx="446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C18559E-D018-4672-A58C-45638ACB6A18}"/>
                  </a:ext>
                </a:extLst>
              </p14:cNvPr>
              <p14:cNvContentPartPr/>
              <p14:nvPr/>
            </p14:nvContentPartPr>
            <p14:xfrm>
              <a:off x="4124640" y="3370840"/>
              <a:ext cx="966240" cy="410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C18559E-D018-4672-A58C-45638ACB6A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07000" y="3352840"/>
                <a:ext cx="10018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020227E-17DD-4DAE-A1E1-C0F4157ADD1E}"/>
                  </a:ext>
                </a:extLst>
              </p14:cNvPr>
              <p14:cNvContentPartPr/>
              <p14:nvPr/>
            </p14:nvContentPartPr>
            <p14:xfrm>
              <a:off x="3047520" y="3431680"/>
              <a:ext cx="700200" cy="344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020227E-17DD-4DAE-A1E1-C0F4157ADD1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029871" y="3414040"/>
                <a:ext cx="73585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C4835BD-A707-4A72-B702-268139BFF955}"/>
                  </a:ext>
                </a:extLst>
              </p14:cNvPr>
              <p14:cNvContentPartPr/>
              <p14:nvPr/>
            </p14:nvContentPartPr>
            <p14:xfrm>
              <a:off x="2113320" y="3606640"/>
              <a:ext cx="600840" cy="32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C4835BD-A707-4A72-B702-268139BFF95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95320" y="3588640"/>
                <a:ext cx="63648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3E8CFAA-2D59-4B93-8A63-34EEE623331F}"/>
                  </a:ext>
                </a:extLst>
              </p14:cNvPr>
              <p14:cNvContentPartPr/>
              <p14:nvPr/>
            </p14:nvContentPartPr>
            <p14:xfrm>
              <a:off x="884640" y="3405040"/>
              <a:ext cx="1090440" cy="363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3E8CFAA-2D59-4B93-8A63-34EEE62333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6640" y="3387400"/>
                <a:ext cx="112608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C44313-EB6B-4A98-80F6-36C970BD7DCD}"/>
                  </a:ext>
                </a:extLst>
              </p14:cNvPr>
              <p14:cNvContentPartPr/>
              <p14:nvPr/>
            </p14:nvContentPartPr>
            <p14:xfrm>
              <a:off x="436080" y="3607360"/>
              <a:ext cx="266040" cy="131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C44313-EB6B-4A98-80F6-36C970BD7DC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8416" y="3589720"/>
                <a:ext cx="301728" cy="16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803913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14:cNvPr>
              <p14:cNvContentPartPr/>
              <p14:nvPr/>
            </p14:nvContentPartPr>
            <p14:xfrm>
              <a:off x="284160" y="1096360"/>
              <a:ext cx="765000" cy="21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9CDBC45-B851-4130-824C-4B7C0236911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6160" y="1078360"/>
                <a:ext cx="80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14:cNvPr>
              <p14:cNvContentPartPr/>
              <p14:nvPr/>
            </p14:nvContentPartPr>
            <p14:xfrm>
              <a:off x="426360" y="786040"/>
              <a:ext cx="772920" cy="247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9DBBE0-9893-4AE3-8024-E35F8AF953D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712" y="768066"/>
                <a:ext cx="808577" cy="2829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14:cNvPr>
              <p14:cNvContentPartPr/>
              <p14:nvPr/>
            </p14:nvContentPartPr>
            <p14:xfrm>
              <a:off x="1697880" y="638080"/>
              <a:ext cx="1073520" cy="50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C047B0-F9A5-4B85-929B-015E78339B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9874" y="620080"/>
                <a:ext cx="1109172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14:cNvPr>
              <p14:cNvContentPartPr/>
              <p14:nvPr/>
            </p14:nvContentPartPr>
            <p14:xfrm>
              <a:off x="2872920" y="639880"/>
              <a:ext cx="49572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E3DCF5-7C44-45A4-B2F1-AE5E838594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5267" y="621880"/>
                <a:ext cx="53138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14:cNvPr>
              <p14:cNvContentPartPr/>
              <p14:nvPr/>
            </p14:nvContentPartPr>
            <p14:xfrm>
              <a:off x="3759600" y="629440"/>
              <a:ext cx="14310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376CE6-CD87-41E7-8B01-1425BA4C16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41605" y="611800"/>
                <a:ext cx="1466631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14:cNvPr>
              <p14:cNvContentPartPr/>
              <p14:nvPr/>
            </p14:nvContentPartPr>
            <p14:xfrm>
              <a:off x="6888000" y="477160"/>
              <a:ext cx="1302480" cy="1463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C73D1BD-9C37-49FE-B774-FC98461CA2D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0360" y="459164"/>
                <a:ext cx="1338120" cy="1499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14:cNvPr>
              <p14:cNvContentPartPr/>
              <p14:nvPr/>
            </p14:nvContentPartPr>
            <p14:xfrm>
              <a:off x="7395960" y="944440"/>
              <a:ext cx="14760" cy="11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3E82A6-191C-4538-AA3C-D9B0A248620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926440"/>
                <a:ext cx="50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14:cNvPr>
              <p14:cNvContentPartPr/>
              <p14:nvPr/>
            </p14:nvContentPartPr>
            <p14:xfrm>
              <a:off x="7395960" y="1188160"/>
              <a:ext cx="360" cy="90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5A28322-FDD7-4907-B265-5EBBF0C52F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78320" y="1170520"/>
                <a:ext cx="360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14:cNvPr>
              <p14:cNvContentPartPr/>
              <p14:nvPr/>
            </p14:nvContentPartPr>
            <p14:xfrm>
              <a:off x="7357800" y="1493080"/>
              <a:ext cx="18360" cy="10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87858F-1297-42B5-BB79-2AF124162F7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9800" y="1475440"/>
                <a:ext cx="540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14:cNvPr>
              <p14:cNvContentPartPr/>
              <p14:nvPr/>
            </p14:nvContentPartPr>
            <p14:xfrm>
              <a:off x="7354920" y="1787560"/>
              <a:ext cx="11160" cy="7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9E00A0-0040-4755-A583-1D78391213E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7280" y="1769920"/>
                <a:ext cx="46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14:cNvPr>
              <p14:cNvContentPartPr/>
              <p14:nvPr/>
            </p14:nvContentPartPr>
            <p14:xfrm>
              <a:off x="7345560" y="2041720"/>
              <a:ext cx="360" cy="5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7BC450-E151-42D9-89C3-5E4A1E3AD48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27560" y="2024080"/>
                <a:ext cx="36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14:cNvPr>
              <p14:cNvContentPartPr/>
              <p14:nvPr/>
            </p14:nvContentPartPr>
            <p14:xfrm>
              <a:off x="7355280" y="2235040"/>
              <a:ext cx="36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3EAF10-B4D7-49FC-BE2A-E92CE967880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7640" y="221704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14:cNvPr>
              <p14:cNvContentPartPr/>
              <p14:nvPr/>
            </p14:nvContentPartPr>
            <p14:xfrm>
              <a:off x="7353120" y="2427640"/>
              <a:ext cx="252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FA90BE-863E-4A4D-8854-AB51063106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35120" y="2410000"/>
                <a:ext cx="3816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14:cNvPr>
              <p14:cNvContentPartPr/>
              <p14:nvPr/>
            </p14:nvContentPartPr>
            <p14:xfrm>
              <a:off x="7355280" y="2610880"/>
              <a:ext cx="20880" cy="9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431A1-913E-4FFC-8079-18BB93A990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37280" y="2593240"/>
                <a:ext cx="565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14:cNvPr>
              <p14:cNvContentPartPr/>
              <p14:nvPr/>
            </p14:nvContentPartPr>
            <p14:xfrm>
              <a:off x="7375800" y="1891600"/>
              <a:ext cx="6948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A3441EA-E805-4D29-89EA-B3534445DA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57800" y="1873600"/>
                <a:ext cx="105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14:cNvPr>
              <p14:cNvContentPartPr/>
              <p14:nvPr/>
            </p14:nvContentPartPr>
            <p14:xfrm>
              <a:off x="7538520" y="1660480"/>
              <a:ext cx="350640" cy="21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D921D36-AF21-48E0-B2EF-6B57240B61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20880" y="1642840"/>
                <a:ext cx="38628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14:cNvPr>
              <p14:cNvContentPartPr/>
              <p14:nvPr/>
            </p14:nvContentPartPr>
            <p14:xfrm>
              <a:off x="547680" y="1381480"/>
              <a:ext cx="21240" cy="182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A88982-A337-44E5-A03F-39A84D96D3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0040" y="1363480"/>
                <a:ext cx="5688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14:cNvPr>
              <p14:cNvContentPartPr/>
              <p14:nvPr/>
            </p14:nvContentPartPr>
            <p14:xfrm>
              <a:off x="355080" y="1355200"/>
              <a:ext cx="365040" cy="3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53C079-104D-454E-A7B9-97C8D879E11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7080" y="1337560"/>
                <a:ext cx="4006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14:cNvPr>
              <p14:cNvContentPartPr/>
              <p14:nvPr/>
            </p14:nvContentPartPr>
            <p14:xfrm>
              <a:off x="365520" y="1519000"/>
              <a:ext cx="393480" cy="3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920496-7982-4171-A5AA-AB856DC35C5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7520" y="1501360"/>
                <a:ext cx="4291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14:cNvPr>
              <p14:cNvContentPartPr/>
              <p14:nvPr/>
            </p14:nvContentPartPr>
            <p14:xfrm>
              <a:off x="789960" y="1433320"/>
              <a:ext cx="204480" cy="10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7E038D-9928-498D-BA06-B8A684053C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1960" y="1415320"/>
                <a:ext cx="240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14:cNvPr>
              <p14:cNvContentPartPr/>
              <p14:nvPr/>
            </p14:nvContentPartPr>
            <p14:xfrm>
              <a:off x="291000" y="1749040"/>
              <a:ext cx="717480" cy="46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722C669-7EEB-4EDD-B271-67DAE11D1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3360" y="1731040"/>
                <a:ext cx="75312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14:cNvPr>
              <p14:cNvContentPartPr/>
              <p14:nvPr/>
            </p14:nvContentPartPr>
            <p14:xfrm>
              <a:off x="1290000" y="1201120"/>
              <a:ext cx="5128920" cy="102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1C49B1-A9EA-43EA-8F66-C4912380169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72359" y="1183480"/>
                <a:ext cx="5164563" cy="10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14:cNvPr>
              <p14:cNvContentPartPr/>
              <p14:nvPr/>
            </p14:nvContentPartPr>
            <p14:xfrm>
              <a:off x="413760" y="2305960"/>
              <a:ext cx="582480" cy="348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626D65E-DE97-4D16-B1F3-75F56DFE32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120" y="2288320"/>
                <a:ext cx="6181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71E1C93-B0F0-42BC-B9CB-EAAAE6BB24D8}"/>
                  </a:ext>
                </a:extLst>
              </p14:cNvPr>
              <p14:cNvContentPartPr/>
              <p14:nvPr/>
            </p14:nvContentPartPr>
            <p14:xfrm>
              <a:off x="1185960" y="2435920"/>
              <a:ext cx="2520" cy="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71E1C93-B0F0-42BC-B9CB-EAAAE6BB24D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68320" y="2417920"/>
                <a:ext cx="3816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5F268B-86C7-4ABE-829E-FCC3611C4981}"/>
                  </a:ext>
                </a:extLst>
              </p14:cNvPr>
              <p14:cNvContentPartPr/>
              <p14:nvPr/>
            </p14:nvContentPartPr>
            <p14:xfrm>
              <a:off x="1167960" y="2529520"/>
              <a:ext cx="9720" cy="12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5F268B-86C7-4ABE-829E-FCC3611C49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50320" y="2511520"/>
                <a:ext cx="45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8483F5F-5079-4A7A-8885-5D945E6DD8C4}"/>
                  </a:ext>
                </a:extLst>
              </p14:cNvPr>
              <p14:cNvContentPartPr/>
              <p14:nvPr/>
            </p14:nvContentPartPr>
            <p14:xfrm>
              <a:off x="4238760" y="2548600"/>
              <a:ext cx="687600" cy="164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8483F5F-5079-4A7A-8885-5D945E6DD8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21120" y="2530600"/>
                <a:ext cx="723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2574782-779E-453E-8B6E-4B2CDEA36620}"/>
                  </a:ext>
                </a:extLst>
              </p14:cNvPr>
              <p14:cNvContentPartPr/>
              <p14:nvPr/>
            </p14:nvContentPartPr>
            <p14:xfrm>
              <a:off x="5160720" y="2336200"/>
              <a:ext cx="731880" cy="34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2574782-779E-453E-8B6E-4B2CDEA36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318560"/>
                <a:ext cx="76752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5A1D897-D77D-482D-A23E-F143E3625623}"/>
                  </a:ext>
                </a:extLst>
              </p14:cNvPr>
              <p14:cNvContentPartPr/>
              <p14:nvPr/>
            </p14:nvContentPartPr>
            <p14:xfrm>
              <a:off x="3524880" y="2336200"/>
              <a:ext cx="425160" cy="351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5A1D897-D77D-482D-A23E-F143E36256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07225" y="2318560"/>
                <a:ext cx="46083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2575DA-99EA-4BA7-8D05-5CB6BA9F8DDA}"/>
                  </a:ext>
                </a:extLst>
              </p14:cNvPr>
              <p14:cNvContentPartPr/>
              <p14:nvPr/>
            </p14:nvContentPartPr>
            <p14:xfrm>
              <a:off x="1452360" y="2316040"/>
              <a:ext cx="1788840" cy="39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2575DA-99EA-4BA7-8D05-5CB6BA9F8DD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34720" y="2298040"/>
                <a:ext cx="18244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E844E0C-65AA-4084-8C24-49567A17A23A}"/>
                  </a:ext>
                </a:extLst>
              </p14:cNvPr>
              <p14:cNvContentPartPr/>
              <p14:nvPr/>
            </p14:nvContentPartPr>
            <p14:xfrm>
              <a:off x="3931680" y="3017680"/>
              <a:ext cx="843480" cy="20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E844E0C-65AA-4084-8C24-49567A17A23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13680" y="3000009"/>
                <a:ext cx="87912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447AFB4-0ECC-4DD2-9E97-1C841246AA0B}"/>
                  </a:ext>
                </a:extLst>
              </p14:cNvPr>
              <p14:cNvContentPartPr/>
              <p14:nvPr/>
            </p14:nvContentPartPr>
            <p14:xfrm>
              <a:off x="2813880" y="2925880"/>
              <a:ext cx="975600" cy="304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447AFB4-0ECC-4DD2-9E97-1C841246AA0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5880" y="2907880"/>
                <a:ext cx="10112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6677AA8-3998-4BE3-A7D5-C85DED6346DA}"/>
                  </a:ext>
                </a:extLst>
              </p14:cNvPr>
              <p14:cNvContentPartPr/>
              <p14:nvPr/>
            </p14:nvContentPartPr>
            <p14:xfrm>
              <a:off x="2173080" y="2864680"/>
              <a:ext cx="183960" cy="446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6677AA8-3998-4BE3-A7D5-C85DED6346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55440" y="2847040"/>
                <a:ext cx="21960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CD73807-0E26-4FFE-90D4-FBDE4C4287EC}"/>
                  </a:ext>
                </a:extLst>
              </p14:cNvPr>
              <p14:cNvContentPartPr/>
              <p14:nvPr/>
            </p14:nvContentPartPr>
            <p14:xfrm>
              <a:off x="365160" y="2843080"/>
              <a:ext cx="1434240" cy="37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CD73807-0E26-4FFE-90D4-FBDE4C4287E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47165" y="2825080"/>
                <a:ext cx="1469871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83F1F3-08A6-4D7B-8499-53590A729906}"/>
                  </a:ext>
                </a:extLst>
              </p14:cNvPr>
              <p14:cNvContentPartPr/>
              <p14:nvPr/>
            </p14:nvContentPartPr>
            <p14:xfrm>
              <a:off x="5066760" y="2864680"/>
              <a:ext cx="1895400" cy="37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83F1F3-08A6-4D7B-8499-53590A72990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48760" y="2847040"/>
                <a:ext cx="19310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7C81BDA-8F91-42F6-A8EC-B483FBA65C95}"/>
                  </a:ext>
                </a:extLst>
              </p14:cNvPr>
              <p14:cNvContentPartPr/>
              <p14:nvPr/>
            </p14:nvContentPartPr>
            <p14:xfrm>
              <a:off x="450840" y="3464080"/>
              <a:ext cx="6480" cy="27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7C81BDA-8F91-42F6-A8EC-B483FBA65C9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2840" y="3446440"/>
                <a:ext cx="421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F0B339A-968D-421D-9731-436B51524960}"/>
                  </a:ext>
                </a:extLst>
              </p14:cNvPr>
              <p14:cNvContentPartPr/>
              <p14:nvPr/>
            </p14:nvContentPartPr>
            <p14:xfrm>
              <a:off x="2124840" y="3494320"/>
              <a:ext cx="9000" cy="12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F0B339A-968D-421D-9731-436B5152496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07200" y="3476680"/>
                <a:ext cx="446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C18559E-D018-4672-A58C-45638ACB6A18}"/>
                  </a:ext>
                </a:extLst>
              </p14:cNvPr>
              <p14:cNvContentPartPr/>
              <p14:nvPr/>
            </p14:nvContentPartPr>
            <p14:xfrm>
              <a:off x="4124640" y="3370840"/>
              <a:ext cx="966240" cy="410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C18559E-D018-4672-A58C-45638ACB6A1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07000" y="3352840"/>
                <a:ext cx="10018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020227E-17DD-4DAE-A1E1-C0F4157ADD1E}"/>
                  </a:ext>
                </a:extLst>
              </p14:cNvPr>
              <p14:cNvContentPartPr/>
              <p14:nvPr/>
            </p14:nvContentPartPr>
            <p14:xfrm>
              <a:off x="3047520" y="3431680"/>
              <a:ext cx="700200" cy="344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020227E-17DD-4DAE-A1E1-C0F4157ADD1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029871" y="3414040"/>
                <a:ext cx="735858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C4835BD-A707-4A72-B702-268139BFF955}"/>
                  </a:ext>
                </a:extLst>
              </p14:cNvPr>
              <p14:cNvContentPartPr/>
              <p14:nvPr/>
            </p14:nvContentPartPr>
            <p14:xfrm>
              <a:off x="2113320" y="3606640"/>
              <a:ext cx="600840" cy="324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C4835BD-A707-4A72-B702-268139BFF95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95320" y="3588640"/>
                <a:ext cx="63648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3E8CFAA-2D59-4B93-8A63-34EEE623331F}"/>
                  </a:ext>
                </a:extLst>
              </p14:cNvPr>
              <p14:cNvContentPartPr/>
              <p14:nvPr/>
            </p14:nvContentPartPr>
            <p14:xfrm>
              <a:off x="884640" y="3405040"/>
              <a:ext cx="1090440" cy="363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3E8CFAA-2D59-4B93-8A63-34EEE62333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6640" y="3387400"/>
                <a:ext cx="112608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5C44313-EB6B-4A98-80F6-36C970BD7DCD}"/>
                  </a:ext>
                </a:extLst>
              </p14:cNvPr>
              <p14:cNvContentPartPr/>
              <p14:nvPr/>
            </p14:nvContentPartPr>
            <p14:xfrm>
              <a:off x="436080" y="3607360"/>
              <a:ext cx="266040" cy="131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5C44313-EB6B-4A98-80F6-36C970BD7DC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8416" y="3589720"/>
                <a:ext cx="301728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331F23-10AA-4242-98FC-794D4BE73CAA}"/>
                  </a:ext>
                </a:extLst>
              </p14:cNvPr>
              <p14:cNvContentPartPr/>
              <p14:nvPr/>
            </p14:nvContentPartPr>
            <p14:xfrm>
              <a:off x="2205840" y="4473520"/>
              <a:ext cx="99360" cy="21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331F23-10AA-4242-98FC-794D4BE73C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188200" y="4455880"/>
                <a:ext cx="1350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7C70479-422D-4640-BA6B-C4D156F463CE}"/>
                  </a:ext>
                </a:extLst>
              </p14:cNvPr>
              <p14:cNvContentPartPr/>
              <p14:nvPr/>
            </p14:nvContentPartPr>
            <p14:xfrm>
              <a:off x="2307720" y="4301440"/>
              <a:ext cx="9000" cy="6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7C70479-422D-4640-BA6B-C4D156F463C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89720" y="4283440"/>
                <a:ext cx="44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37B5-2FAB-4CB2-9E25-C03B1CC92F67}"/>
                  </a:ext>
                </a:extLst>
              </p14:cNvPr>
              <p14:cNvContentPartPr/>
              <p14:nvPr/>
            </p14:nvContentPartPr>
            <p14:xfrm>
              <a:off x="2435880" y="4673320"/>
              <a:ext cx="12600" cy="41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37B5-2FAB-4CB2-9E25-C03B1CC92F6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17880" y="4655680"/>
                <a:ext cx="482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4C7632-86C1-4B83-A810-217F0DEE4FC6}"/>
                  </a:ext>
                </a:extLst>
              </p14:cNvPr>
              <p14:cNvContentPartPr/>
              <p14:nvPr/>
            </p14:nvContentPartPr>
            <p14:xfrm>
              <a:off x="2588880" y="4500160"/>
              <a:ext cx="204120" cy="23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4C7632-86C1-4B83-A810-217F0DEE4FC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71240" y="4482520"/>
                <a:ext cx="239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3B56C6E-EE3A-4532-BFCC-B55BBFA5473D}"/>
                  </a:ext>
                </a:extLst>
              </p14:cNvPr>
              <p14:cNvContentPartPr/>
              <p14:nvPr/>
            </p14:nvContentPartPr>
            <p14:xfrm>
              <a:off x="2923320" y="4693840"/>
              <a:ext cx="252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3B56C6E-EE3A-4532-BFCC-B55BBFA5473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5320" y="4675840"/>
                <a:ext cx="38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5531244-CAAD-444C-B1CB-7AE10A249FA8}"/>
                  </a:ext>
                </a:extLst>
              </p14:cNvPr>
              <p14:cNvContentPartPr/>
              <p14:nvPr/>
            </p14:nvContentPartPr>
            <p14:xfrm>
              <a:off x="3411840" y="4472440"/>
              <a:ext cx="442800" cy="261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5531244-CAAD-444C-B1CB-7AE10A249FA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93840" y="4454440"/>
                <a:ext cx="4784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9E77EE2-618A-4CEB-83AA-AD00E63D6524}"/>
                  </a:ext>
                </a:extLst>
              </p14:cNvPr>
              <p14:cNvContentPartPr/>
              <p14:nvPr/>
            </p14:nvContentPartPr>
            <p14:xfrm>
              <a:off x="3992520" y="4521040"/>
              <a:ext cx="24300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9E77EE2-618A-4CEB-83AA-AD00E63D652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74880" y="4503040"/>
                <a:ext cx="278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F93121-4337-461B-9E9D-FB8AFB3592F1}"/>
                  </a:ext>
                </a:extLst>
              </p14:cNvPr>
              <p14:cNvContentPartPr/>
              <p14:nvPr/>
            </p14:nvContentPartPr>
            <p14:xfrm>
              <a:off x="4043280" y="4632280"/>
              <a:ext cx="164880" cy="1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F93121-4337-461B-9E9D-FB8AFB3592F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25640" y="4614280"/>
                <a:ext cx="200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B0047CA-8012-4251-A61D-E9F4ADCC02DB}"/>
                  </a:ext>
                </a:extLst>
              </p14:cNvPr>
              <p14:cNvContentPartPr/>
              <p14:nvPr/>
            </p14:nvContentPartPr>
            <p14:xfrm>
              <a:off x="4442520" y="4244920"/>
              <a:ext cx="264600" cy="464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B0047CA-8012-4251-A61D-E9F4ADCC02D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24520" y="4227280"/>
                <a:ext cx="30024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557BDD8-B5C9-4177-993F-E1DD9BBF39B6}"/>
                  </a:ext>
                </a:extLst>
              </p14:cNvPr>
              <p14:cNvContentPartPr/>
              <p14:nvPr/>
            </p14:nvContentPartPr>
            <p14:xfrm>
              <a:off x="4805040" y="4440400"/>
              <a:ext cx="312840" cy="192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557BDD8-B5C9-4177-993F-E1DD9BBF39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87400" y="4422400"/>
                <a:ext cx="3484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6A861D-8A5F-4B05-828C-8B7572737FC7}"/>
                  </a:ext>
                </a:extLst>
              </p14:cNvPr>
              <p14:cNvContentPartPr/>
              <p14:nvPr/>
            </p14:nvContentPartPr>
            <p14:xfrm>
              <a:off x="5166840" y="4551280"/>
              <a:ext cx="176400" cy="10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6A861D-8A5F-4B05-828C-8B7572737FC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49200" y="4533280"/>
                <a:ext cx="2120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E74DEE-2217-4D6D-A7DF-2978EB993434}"/>
                  </a:ext>
                </a:extLst>
              </p14:cNvPr>
              <p14:cNvContentPartPr/>
              <p14:nvPr/>
            </p14:nvContentPartPr>
            <p14:xfrm>
              <a:off x="5140560" y="4256800"/>
              <a:ext cx="171720" cy="123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E74DEE-2217-4D6D-A7DF-2978EB99343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22560" y="4238800"/>
                <a:ext cx="2073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4AEE54-9802-4803-8090-22413825E702}"/>
                  </a:ext>
                </a:extLst>
              </p14:cNvPr>
              <p14:cNvContentPartPr/>
              <p14:nvPr/>
            </p14:nvContentPartPr>
            <p14:xfrm>
              <a:off x="5506320" y="4469920"/>
              <a:ext cx="253080" cy="31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4AEE54-9802-4803-8090-22413825E70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88680" y="4451920"/>
                <a:ext cx="288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9D3DD33-DCCB-4A95-AA09-DD0CC47F03DD}"/>
                  </a:ext>
                </a:extLst>
              </p14:cNvPr>
              <p14:cNvContentPartPr/>
              <p14:nvPr/>
            </p14:nvContentPartPr>
            <p14:xfrm>
              <a:off x="5637720" y="4378480"/>
              <a:ext cx="21600" cy="26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9D3DD33-DCCB-4A95-AA09-DD0CC47F03D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619720" y="4360480"/>
                <a:ext cx="572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654CE2E-5987-4D99-91F7-DC533221A2F6}"/>
                  </a:ext>
                </a:extLst>
              </p14:cNvPr>
              <p14:cNvContentPartPr/>
              <p14:nvPr/>
            </p14:nvContentPartPr>
            <p14:xfrm>
              <a:off x="5962080" y="3982120"/>
              <a:ext cx="949320" cy="689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654CE2E-5987-4D99-91F7-DC533221A2F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44080" y="3964471"/>
                <a:ext cx="984960" cy="7246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541055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186750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812728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576861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796166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858800" y="4459840"/>
              <a:ext cx="865440" cy="558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40800" y="4442200"/>
                <a:ext cx="9010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640520" cy="408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800"/>
                <a:ext cx="16761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460800" cy="3553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20" y="4971040"/>
                <a:ext cx="496440" cy="39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285057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098880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14:cNvPr>
              <p14:cNvContentPartPr/>
              <p14:nvPr/>
            </p14:nvContentPartPr>
            <p14:xfrm>
              <a:off x="180120" y="5425360"/>
              <a:ext cx="779760" cy="598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2120" y="5407360"/>
                <a:ext cx="815400" cy="634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76001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14:cNvPr>
              <p14:cNvContentPartPr/>
              <p14:nvPr/>
            </p14:nvContentPartPr>
            <p14:xfrm>
              <a:off x="180120" y="5425360"/>
              <a:ext cx="779760" cy="598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2120" y="5407360"/>
                <a:ext cx="81540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14:cNvPr>
              <p14:cNvContentPartPr/>
              <p14:nvPr/>
            </p14:nvContentPartPr>
            <p14:xfrm>
              <a:off x="1056360" y="5663680"/>
              <a:ext cx="208440" cy="1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38360" y="564604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14:cNvPr>
              <p14:cNvContentPartPr/>
              <p14:nvPr/>
            </p14:nvContentPartPr>
            <p14:xfrm>
              <a:off x="1076520" y="5770600"/>
              <a:ext cx="15300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58880" y="5752600"/>
                <a:ext cx="188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14:cNvPr>
              <p14:cNvContentPartPr/>
              <p14:nvPr/>
            </p14:nvContentPartPr>
            <p14:xfrm>
              <a:off x="1035840" y="5861680"/>
              <a:ext cx="20520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18200" y="5844040"/>
                <a:ext cx="240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14:cNvPr>
              <p14:cNvContentPartPr/>
              <p14:nvPr/>
            </p14:nvContentPartPr>
            <p14:xfrm>
              <a:off x="2744400" y="5468920"/>
              <a:ext cx="246600" cy="483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6760" y="5450920"/>
                <a:ext cx="28224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14:cNvPr>
              <p14:cNvContentPartPr/>
              <p14:nvPr/>
            </p14:nvContentPartPr>
            <p14:xfrm>
              <a:off x="3108720" y="5642080"/>
              <a:ext cx="303840" cy="15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90720" y="5624080"/>
                <a:ext cx="3394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14:cNvPr>
              <p14:cNvContentPartPr/>
              <p14:nvPr/>
            </p14:nvContentPartPr>
            <p14:xfrm>
              <a:off x="4530720" y="5416360"/>
              <a:ext cx="51768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3080" y="5398360"/>
                <a:ext cx="55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14:cNvPr>
              <p14:cNvContentPartPr/>
              <p14:nvPr/>
            </p14:nvContentPartPr>
            <p14:xfrm>
              <a:off x="3513360" y="5364520"/>
              <a:ext cx="775080" cy="399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95720" y="5346520"/>
                <a:ext cx="8107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14:cNvPr>
              <p14:cNvContentPartPr/>
              <p14:nvPr/>
            </p14:nvContentPartPr>
            <p14:xfrm>
              <a:off x="1430760" y="5463880"/>
              <a:ext cx="1045800" cy="451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12766" y="5445880"/>
                <a:ext cx="1081428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14:cNvPr>
              <p14:cNvContentPartPr/>
              <p14:nvPr/>
            </p14:nvContentPartPr>
            <p14:xfrm>
              <a:off x="5244240" y="5386840"/>
              <a:ext cx="917640" cy="46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26600" y="5369200"/>
                <a:ext cx="9532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14:cNvPr>
              <p14:cNvContentPartPr/>
              <p14:nvPr/>
            </p14:nvContentPartPr>
            <p14:xfrm>
              <a:off x="6407400" y="5275600"/>
              <a:ext cx="1559880" cy="41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389764" y="5257960"/>
                <a:ext cx="1595512" cy="44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671637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14:cNvPr>
              <p14:cNvContentPartPr/>
              <p14:nvPr/>
            </p14:nvContentPartPr>
            <p14:xfrm>
              <a:off x="3047520" y="233080"/>
              <a:ext cx="9360" cy="3553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9880" y="215440"/>
                <a:ext cx="450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14:cNvPr>
              <p14:cNvContentPartPr/>
              <p14:nvPr/>
            </p14:nvContentPartPr>
            <p14:xfrm>
              <a:off x="2320320" y="259360"/>
              <a:ext cx="555120" cy="37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2669" y="241720"/>
                <a:ext cx="590783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14:cNvPr>
              <p14:cNvContentPartPr/>
              <p14:nvPr/>
            </p14:nvContentPartPr>
            <p14:xfrm>
              <a:off x="3235800" y="487240"/>
              <a:ext cx="127080" cy="18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18160" y="469600"/>
                <a:ext cx="162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14:cNvPr>
              <p14:cNvContentPartPr/>
              <p14:nvPr/>
            </p14:nvContentPartPr>
            <p14:xfrm>
              <a:off x="3557280" y="219760"/>
              <a:ext cx="900360" cy="394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39640" y="202120"/>
                <a:ext cx="9360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14:cNvPr>
              <p14:cNvContentPartPr/>
              <p14:nvPr/>
            </p14:nvContentPartPr>
            <p14:xfrm>
              <a:off x="7821480" y="121120"/>
              <a:ext cx="1037880" cy="540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03480" y="103120"/>
                <a:ext cx="107352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14:cNvPr>
              <p14:cNvContentPartPr/>
              <p14:nvPr/>
            </p14:nvContentPartPr>
            <p14:xfrm>
              <a:off x="4106280" y="964600"/>
              <a:ext cx="45720" cy="42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8280" y="946960"/>
                <a:ext cx="813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14:cNvPr>
              <p14:cNvContentPartPr/>
              <p14:nvPr/>
            </p14:nvContentPartPr>
            <p14:xfrm>
              <a:off x="4886760" y="962440"/>
              <a:ext cx="165600" cy="430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68760" y="944440"/>
                <a:ext cx="201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14:cNvPr>
              <p14:cNvContentPartPr/>
              <p14:nvPr/>
            </p14:nvContentPartPr>
            <p14:xfrm>
              <a:off x="4327320" y="1020040"/>
              <a:ext cx="386640" cy="366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09337" y="1002400"/>
                <a:ext cx="422247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14:cNvPr>
              <p14:cNvContentPartPr/>
              <p14:nvPr/>
            </p14:nvContentPartPr>
            <p14:xfrm>
              <a:off x="192720" y="1009240"/>
              <a:ext cx="3668400" cy="555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4720" y="991600"/>
                <a:ext cx="3704040" cy="59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14:cNvPr>
              <p14:cNvContentPartPr/>
              <p14:nvPr/>
            </p14:nvContentPartPr>
            <p14:xfrm>
              <a:off x="1797960" y="1646800"/>
              <a:ext cx="5128200" cy="9032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80320" y="1629160"/>
                <a:ext cx="516384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32EBCE-E867-4587-97D2-C46A0685927B}"/>
                  </a:ext>
                </a:extLst>
              </p14:cNvPr>
              <p14:cNvContentPartPr/>
              <p14:nvPr/>
            </p14:nvContentPartPr>
            <p14:xfrm>
              <a:off x="516720" y="3016960"/>
              <a:ext cx="509400" cy="457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32EBCE-E867-4587-97D2-C46A0685927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9080" y="2998960"/>
                <a:ext cx="5450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610C23-97D9-4B62-BCDD-7E4906CB359C}"/>
                  </a:ext>
                </a:extLst>
              </p14:cNvPr>
              <p14:cNvContentPartPr/>
              <p14:nvPr/>
            </p14:nvContentPartPr>
            <p14:xfrm>
              <a:off x="1184160" y="2957920"/>
              <a:ext cx="1568160" cy="7498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610C23-97D9-4B62-BCDD-7E4906CB35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66520" y="2939920"/>
                <a:ext cx="160380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C33DE7-2DB9-4B8C-BF5E-B14E0B3ACC70}"/>
                  </a:ext>
                </a:extLst>
              </p14:cNvPr>
              <p14:cNvContentPartPr/>
              <p14:nvPr/>
            </p14:nvContentPartPr>
            <p14:xfrm>
              <a:off x="4022400" y="3006880"/>
              <a:ext cx="1019160" cy="45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C33DE7-2DB9-4B8C-BF5E-B14E0B3ACC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4400" y="2988894"/>
                <a:ext cx="1054800" cy="495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0867151-BC8B-4A23-A44D-10A8564106FB}"/>
                  </a:ext>
                </a:extLst>
              </p14:cNvPr>
              <p14:cNvContentPartPr/>
              <p14:nvPr/>
            </p14:nvContentPartPr>
            <p14:xfrm>
              <a:off x="3105840" y="3130360"/>
              <a:ext cx="696240" cy="321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0867151-BC8B-4A23-A44D-10A8564106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88200" y="3112720"/>
                <a:ext cx="7318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43F36E2-C01D-4BD4-8BA6-FB3BE75A8E68}"/>
                  </a:ext>
                </a:extLst>
              </p14:cNvPr>
              <p14:cNvContentPartPr/>
              <p14:nvPr/>
            </p14:nvContentPartPr>
            <p14:xfrm>
              <a:off x="5482560" y="3222520"/>
              <a:ext cx="614160" cy="269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43F36E2-C01D-4BD4-8BA6-FB3BE75A8E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64571" y="3204520"/>
                <a:ext cx="649779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F43109B-83C0-4A54-A9AB-43ECB970511A}"/>
                  </a:ext>
                </a:extLst>
              </p14:cNvPr>
              <p14:cNvContentPartPr/>
              <p14:nvPr/>
            </p14:nvContentPartPr>
            <p14:xfrm>
              <a:off x="6434040" y="3261040"/>
              <a:ext cx="230040" cy="224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F43109B-83C0-4A54-A9AB-43ECB970511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16400" y="3243040"/>
                <a:ext cx="2656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B0D1B91-9A6D-4B11-9443-EFE9D0A6EC26}"/>
                  </a:ext>
                </a:extLst>
              </p14:cNvPr>
              <p14:cNvContentPartPr/>
              <p14:nvPr/>
            </p14:nvContentPartPr>
            <p14:xfrm>
              <a:off x="6774600" y="3067720"/>
              <a:ext cx="63000" cy="3862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B0D1B91-9A6D-4B11-9443-EFE9D0A6EC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56600" y="3050080"/>
                <a:ext cx="986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267EAA8-E7A8-4ECB-99B3-14B4A5B21D36}"/>
                  </a:ext>
                </a:extLst>
              </p14:cNvPr>
              <p14:cNvContentPartPr/>
              <p14:nvPr/>
            </p14:nvContentPartPr>
            <p14:xfrm>
              <a:off x="7671720" y="3220360"/>
              <a:ext cx="130680" cy="214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267EAA8-E7A8-4ECB-99B3-14B4A5B21D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54080" y="3202360"/>
                <a:ext cx="1663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F7B3DD-C291-4A8F-B414-98825E80C74D}"/>
                  </a:ext>
                </a:extLst>
              </p14:cNvPr>
              <p14:cNvContentPartPr/>
              <p14:nvPr/>
            </p14:nvContentPartPr>
            <p14:xfrm>
              <a:off x="6967560" y="3281200"/>
              <a:ext cx="540720" cy="2134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F7B3DD-C291-4A8F-B414-98825E80C7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9560" y="3263530"/>
                <a:ext cx="576360" cy="2491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185378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14:cNvPr>
              <p14:cNvContentPartPr/>
              <p14:nvPr/>
            </p14:nvContentPartPr>
            <p14:xfrm>
              <a:off x="180120" y="5425360"/>
              <a:ext cx="779760" cy="598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2120" y="5407360"/>
                <a:ext cx="81540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14:cNvPr>
              <p14:cNvContentPartPr/>
              <p14:nvPr/>
            </p14:nvContentPartPr>
            <p14:xfrm>
              <a:off x="1056360" y="5663680"/>
              <a:ext cx="208440" cy="1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38360" y="564604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14:cNvPr>
              <p14:cNvContentPartPr/>
              <p14:nvPr/>
            </p14:nvContentPartPr>
            <p14:xfrm>
              <a:off x="1076520" y="5770600"/>
              <a:ext cx="15300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58880" y="5752600"/>
                <a:ext cx="188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14:cNvPr>
              <p14:cNvContentPartPr/>
              <p14:nvPr/>
            </p14:nvContentPartPr>
            <p14:xfrm>
              <a:off x="1035840" y="5861680"/>
              <a:ext cx="20520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18200" y="5844040"/>
                <a:ext cx="240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14:cNvPr>
              <p14:cNvContentPartPr/>
              <p14:nvPr/>
            </p14:nvContentPartPr>
            <p14:xfrm>
              <a:off x="2744400" y="5468920"/>
              <a:ext cx="246600" cy="483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6760" y="5450920"/>
                <a:ext cx="28224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14:cNvPr>
              <p14:cNvContentPartPr/>
              <p14:nvPr/>
            </p14:nvContentPartPr>
            <p14:xfrm>
              <a:off x="3108720" y="5642080"/>
              <a:ext cx="303840" cy="15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90720" y="5624080"/>
                <a:ext cx="3394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14:cNvPr>
              <p14:cNvContentPartPr/>
              <p14:nvPr/>
            </p14:nvContentPartPr>
            <p14:xfrm>
              <a:off x="4530720" y="5416360"/>
              <a:ext cx="51768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3080" y="5398360"/>
                <a:ext cx="55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14:cNvPr>
              <p14:cNvContentPartPr/>
              <p14:nvPr/>
            </p14:nvContentPartPr>
            <p14:xfrm>
              <a:off x="3513360" y="5364520"/>
              <a:ext cx="775080" cy="399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95720" y="5346520"/>
                <a:ext cx="8107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14:cNvPr>
              <p14:cNvContentPartPr/>
              <p14:nvPr/>
            </p14:nvContentPartPr>
            <p14:xfrm>
              <a:off x="1430760" y="5463880"/>
              <a:ext cx="1045800" cy="451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12766" y="5445880"/>
                <a:ext cx="1081428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14:cNvPr>
              <p14:cNvContentPartPr/>
              <p14:nvPr/>
            </p14:nvContentPartPr>
            <p14:xfrm>
              <a:off x="5244240" y="5386840"/>
              <a:ext cx="917640" cy="46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26600" y="5369200"/>
                <a:ext cx="9532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14:cNvPr>
              <p14:cNvContentPartPr/>
              <p14:nvPr/>
            </p14:nvContentPartPr>
            <p14:xfrm>
              <a:off x="6407400" y="5275600"/>
              <a:ext cx="1559880" cy="41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389764" y="5257960"/>
                <a:ext cx="1595512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14:cNvPr>
              <p14:cNvContentPartPr/>
              <p14:nvPr/>
            </p14:nvContentPartPr>
            <p14:xfrm>
              <a:off x="1178400" y="5932960"/>
              <a:ext cx="985680" cy="37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5914960"/>
                <a:ext cx="10213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14:cNvPr>
              <p14:cNvContentPartPr/>
              <p14:nvPr/>
            </p14:nvContentPartPr>
            <p14:xfrm>
              <a:off x="2783640" y="5926120"/>
              <a:ext cx="191880" cy="281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765640" y="5908120"/>
                <a:ext cx="2275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14:cNvPr>
              <p14:cNvContentPartPr/>
              <p14:nvPr/>
            </p14:nvContentPartPr>
            <p14:xfrm>
              <a:off x="2326080" y="5963560"/>
              <a:ext cx="298440" cy="203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08461" y="5945920"/>
                <a:ext cx="33403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14:cNvPr>
              <p14:cNvContentPartPr/>
              <p14:nvPr/>
            </p14:nvContentPartPr>
            <p14:xfrm>
              <a:off x="3271800" y="5930080"/>
              <a:ext cx="20052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54160" y="5912440"/>
                <a:ext cx="236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14:cNvPr>
              <p14:cNvContentPartPr/>
              <p14:nvPr/>
            </p14:nvContentPartPr>
            <p14:xfrm>
              <a:off x="3591840" y="5950600"/>
              <a:ext cx="288720" cy="13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74200" y="5932552"/>
                <a:ext cx="324360" cy="172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14:cNvPr>
              <p14:cNvContentPartPr/>
              <p14:nvPr/>
            </p14:nvContentPartPr>
            <p14:xfrm>
              <a:off x="4095480" y="5814880"/>
              <a:ext cx="255960" cy="28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77840" y="5796880"/>
                <a:ext cx="2916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14:cNvPr>
              <p14:cNvContentPartPr/>
              <p14:nvPr/>
            </p14:nvContentPartPr>
            <p14:xfrm>
              <a:off x="4449720" y="584152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1720" y="5823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14:cNvPr>
              <p14:cNvContentPartPr/>
              <p14:nvPr/>
            </p14:nvContentPartPr>
            <p14:xfrm>
              <a:off x="4754640" y="5963560"/>
              <a:ext cx="4320" cy="29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36640" y="5945920"/>
                <a:ext cx="39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14:cNvPr>
              <p14:cNvContentPartPr/>
              <p14:nvPr/>
            </p14:nvContentPartPr>
            <p14:xfrm>
              <a:off x="4724040" y="5872120"/>
              <a:ext cx="432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06400" y="585448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14:cNvPr>
              <p14:cNvContentPartPr/>
              <p14:nvPr/>
            </p14:nvContentPartPr>
            <p14:xfrm>
              <a:off x="5455560" y="5851960"/>
              <a:ext cx="609840" cy="205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437910" y="5833960"/>
                <a:ext cx="645501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14:cNvPr>
              <p14:cNvContentPartPr/>
              <p14:nvPr/>
            </p14:nvContentPartPr>
            <p14:xfrm>
              <a:off x="4870200" y="5800120"/>
              <a:ext cx="371520" cy="257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52543" y="5782480"/>
                <a:ext cx="4071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14:cNvPr>
              <p14:cNvContentPartPr/>
              <p14:nvPr/>
            </p14:nvContentPartPr>
            <p14:xfrm>
              <a:off x="4460160" y="5922880"/>
              <a:ext cx="175320" cy="12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42160" y="5905240"/>
                <a:ext cx="21096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14:cNvPr>
              <p14:cNvContentPartPr/>
              <p14:nvPr/>
            </p14:nvContentPartPr>
            <p14:xfrm>
              <a:off x="6288600" y="5851960"/>
              <a:ext cx="631440" cy="2001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70950" y="5833960"/>
                <a:ext cx="667100" cy="23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354844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14:cNvPr>
              <p14:cNvContentPartPr/>
              <p14:nvPr/>
            </p14:nvContentPartPr>
            <p14:xfrm>
              <a:off x="180120" y="5425360"/>
              <a:ext cx="779760" cy="598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2120" y="5407360"/>
                <a:ext cx="81540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14:cNvPr>
              <p14:cNvContentPartPr/>
              <p14:nvPr/>
            </p14:nvContentPartPr>
            <p14:xfrm>
              <a:off x="1056360" y="5663680"/>
              <a:ext cx="208440" cy="1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38360" y="564604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14:cNvPr>
              <p14:cNvContentPartPr/>
              <p14:nvPr/>
            </p14:nvContentPartPr>
            <p14:xfrm>
              <a:off x="1076520" y="5770600"/>
              <a:ext cx="15300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58880" y="5752600"/>
                <a:ext cx="188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14:cNvPr>
              <p14:cNvContentPartPr/>
              <p14:nvPr/>
            </p14:nvContentPartPr>
            <p14:xfrm>
              <a:off x="1035840" y="5861680"/>
              <a:ext cx="20520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18200" y="5844040"/>
                <a:ext cx="240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14:cNvPr>
              <p14:cNvContentPartPr/>
              <p14:nvPr/>
            </p14:nvContentPartPr>
            <p14:xfrm>
              <a:off x="2744400" y="5468920"/>
              <a:ext cx="246600" cy="483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6760" y="5450920"/>
                <a:ext cx="28224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14:cNvPr>
              <p14:cNvContentPartPr/>
              <p14:nvPr/>
            </p14:nvContentPartPr>
            <p14:xfrm>
              <a:off x="3108720" y="5642080"/>
              <a:ext cx="303840" cy="15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90720" y="5624080"/>
                <a:ext cx="3394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14:cNvPr>
              <p14:cNvContentPartPr/>
              <p14:nvPr/>
            </p14:nvContentPartPr>
            <p14:xfrm>
              <a:off x="4530720" y="5416360"/>
              <a:ext cx="51768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3080" y="5398360"/>
                <a:ext cx="55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14:cNvPr>
              <p14:cNvContentPartPr/>
              <p14:nvPr/>
            </p14:nvContentPartPr>
            <p14:xfrm>
              <a:off x="3513360" y="5364520"/>
              <a:ext cx="775080" cy="399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95720" y="5346520"/>
                <a:ext cx="8107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14:cNvPr>
              <p14:cNvContentPartPr/>
              <p14:nvPr/>
            </p14:nvContentPartPr>
            <p14:xfrm>
              <a:off x="1430760" y="5463880"/>
              <a:ext cx="1045800" cy="451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12766" y="5445880"/>
                <a:ext cx="1081428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14:cNvPr>
              <p14:cNvContentPartPr/>
              <p14:nvPr/>
            </p14:nvContentPartPr>
            <p14:xfrm>
              <a:off x="5244240" y="5386840"/>
              <a:ext cx="917640" cy="46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26600" y="5369200"/>
                <a:ext cx="9532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14:cNvPr>
              <p14:cNvContentPartPr/>
              <p14:nvPr/>
            </p14:nvContentPartPr>
            <p14:xfrm>
              <a:off x="6407400" y="5275600"/>
              <a:ext cx="1559880" cy="41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389764" y="5257960"/>
                <a:ext cx="1595512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14:cNvPr>
              <p14:cNvContentPartPr/>
              <p14:nvPr/>
            </p14:nvContentPartPr>
            <p14:xfrm>
              <a:off x="1178400" y="5932960"/>
              <a:ext cx="985680" cy="37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5914960"/>
                <a:ext cx="10213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14:cNvPr>
              <p14:cNvContentPartPr/>
              <p14:nvPr/>
            </p14:nvContentPartPr>
            <p14:xfrm>
              <a:off x="2783640" y="5926120"/>
              <a:ext cx="191880" cy="281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765640" y="5908120"/>
                <a:ext cx="2275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14:cNvPr>
              <p14:cNvContentPartPr/>
              <p14:nvPr/>
            </p14:nvContentPartPr>
            <p14:xfrm>
              <a:off x="2326080" y="5963560"/>
              <a:ext cx="298440" cy="203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08461" y="5945920"/>
                <a:ext cx="33403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14:cNvPr>
              <p14:cNvContentPartPr/>
              <p14:nvPr/>
            </p14:nvContentPartPr>
            <p14:xfrm>
              <a:off x="3271800" y="5930080"/>
              <a:ext cx="20052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54160" y="5912440"/>
                <a:ext cx="236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14:cNvPr>
              <p14:cNvContentPartPr/>
              <p14:nvPr/>
            </p14:nvContentPartPr>
            <p14:xfrm>
              <a:off x="3591840" y="5950600"/>
              <a:ext cx="288720" cy="13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74200" y="5932552"/>
                <a:ext cx="324360" cy="172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14:cNvPr>
              <p14:cNvContentPartPr/>
              <p14:nvPr/>
            </p14:nvContentPartPr>
            <p14:xfrm>
              <a:off x="4095480" y="5814880"/>
              <a:ext cx="255960" cy="28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77840" y="5796880"/>
                <a:ext cx="2916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14:cNvPr>
              <p14:cNvContentPartPr/>
              <p14:nvPr/>
            </p14:nvContentPartPr>
            <p14:xfrm>
              <a:off x="4449720" y="584152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1720" y="5823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14:cNvPr>
              <p14:cNvContentPartPr/>
              <p14:nvPr/>
            </p14:nvContentPartPr>
            <p14:xfrm>
              <a:off x="4754640" y="5963560"/>
              <a:ext cx="4320" cy="29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36640" y="5945920"/>
                <a:ext cx="39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14:cNvPr>
              <p14:cNvContentPartPr/>
              <p14:nvPr/>
            </p14:nvContentPartPr>
            <p14:xfrm>
              <a:off x="4724040" y="5872120"/>
              <a:ext cx="432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06400" y="585448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14:cNvPr>
              <p14:cNvContentPartPr/>
              <p14:nvPr/>
            </p14:nvContentPartPr>
            <p14:xfrm>
              <a:off x="5455560" y="5851960"/>
              <a:ext cx="609840" cy="205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437910" y="5833960"/>
                <a:ext cx="645501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14:cNvPr>
              <p14:cNvContentPartPr/>
              <p14:nvPr/>
            </p14:nvContentPartPr>
            <p14:xfrm>
              <a:off x="4870200" y="5800120"/>
              <a:ext cx="371520" cy="257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52543" y="5782480"/>
                <a:ext cx="4071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14:cNvPr>
              <p14:cNvContentPartPr/>
              <p14:nvPr/>
            </p14:nvContentPartPr>
            <p14:xfrm>
              <a:off x="4460160" y="5922880"/>
              <a:ext cx="175320" cy="12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42160" y="5905240"/>
                <a:ext cx="21096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14:cNvPr>
              <p14:cNvContentPartPr/>
              <p14:nvPr/>
            </p14:nvContentPartPr>
            <p14:xfrm>
              <a:off x="6288600" y="5851960"/>
              <a:ext cx="631440" cy="2001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70950" y="5833960"/>
                <a:ext cx="6671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D26D5AF-23BF-426E-8C6F-BB8EC9E0D41B}"/>
                  </a:ext>
                </a:extLst>
              </p14:cNvPr>
              <p14:cNvContentPartPr/>
              <p14:nvPr/>
            </p14:nvContentPartPr>
            <p14:xfrm>
              <a:off x="7082400" y="5770600"/>
              <a:ext cx="1534320" cy="416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D26D5AF-23BF-426E-8C6F-BB8EC9E0D41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064760" y="5752600"/>
                <a:ext cx="1569960" cy="45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608897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14:cNvPr>
              <p14:cNvContentPartPr/>
              <p14:nvPr/>
            </p14:nvContentPartPr>
            <p14:xfrm>
              <a:off x="416280" y="141640"/>
              <a:ext cx="3382200" cy="43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AD439DC-45BC-4F2F-BC90-FAC57229D7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280" y="123985"/>
                <a:ext cx="341784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14:cNvPr>
              <p14:cNvContentPartPr/>
              <p14:nvPr/>
            </p14:nvContentPartPr>
            <p14:xfrm>
              <a:off x="355080" y="718720"/>
              <a:ext cx="1371960" cy="337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06D61D6-2723-45BD-AC06-2B78A1660E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7080" y="700720"/>
                <a:ext cx="14076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14:cNvPr>
              <p14:cNvContentPartPr/>
              <p14:nvPr/>
            </p14:nvContentPartPr>
            <p14:xfrm>
              <a:off x="7244760" y="1065760"/>
              <a:ext cx="812160" cy="109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0D7330-4E1A-490A-84BA-F633245173D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27120" y="1048120"/>
                <a:ext cx="847800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14:cNvPr>
              <p14:cNvContentPartPr/>
              <p14:nvPr/>
            </p14:nvContentPartPr>
            <p14:xfrm>
              <a:off x="6329280" y="1553560"/>
              <a:ext cx="2508840" cy="264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A035D5B-E6F3-4CFC-A069-9D268364AE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11640" y="1517920"/>
                <a:ext cx="25444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14:cNvPr>
              <p14:cNvContentPartPr/>
              <p14:nvPr/>
            </p14:nvContentPartPr>
            <p14:xfrm>
              <a:off x="6038400" y="1692880"/>
              <a:ext cx="986400" cy="74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5147DC-AC82-40FD-83F7-2AC7BAC880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020400" y="1657240"/>
                <a:ext cx="102204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14:cNvPr>
              <p14:cNvContentPartPr/>
              <p14:nvPr/>
            </p14:nvContentPartPr>
            <p14:xfrm>
              <a:off x="6681720" y="1777480"/>
              <a:ext cx="562320" cy="61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BD62597-7514-4534-95AF-07A0DE1432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4080" y="1741840"/>
                <a:ext cx="59796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14:cNvPr>
              <p14:cNvContentPartPr/>
              <p14:nvPr/>
            </p14:nvContentPartPr>
            <p14:xfrm>
              <a:off x="6892680" y="1645360"/>
              <a:ext cx="615600" cy="74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B3BE09-1664-4A78-A111-727F05DB3B7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75040" y="1609720"/>
                <a:ext cx="651240" cy="81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14:cNvPr>
              <p14:cNvContentPartPr/>
              <p14:nvPr/>
            </p14:nvContentPartPr>
            <p14:xfrm>
              <a:off x="7094640" y="1572640"/>
              <a:ext cx="1743120" cy="91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EA7C39-BD28-4AE9-B504-D07727AA2D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76640" y="1537000"/>
                <a:ext cx="1778760" cy="9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14:cNvPr>
              <p14:cNvContentPartPr/>
              <p14:nvPr/>
            </p14:nvContentPartPr>
            <p14:xfrm>
              <a:off x="8234400" y="1615120"/>
              <a:ext cx="738720" cy="72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FD9F8A-C9B4-4B10-973C-72093BC31F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16760" y="1579480"/>
                <a:ext cx="774360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14:cNvPr>
              <p14:cNvContentPartPr/>
              <p14:nvPr/>
            </p14:nvContentPartPr>
            <p14:xfrm>
              <a:off x="5931120" y="1614760"/>
              <a:ext cx="3072240" cy="76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92CB33-CE20-45E7-A029-5F2A09251E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13480" y="1579120"/>
                <a:ext cx="3107880" cy="83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14:cNvPr>
              <p14:cNvContentPartPr/>
              <p14:nvPr/>
            </p14:nvContentPartPr>
            <p14:xfrm>
              <a:off x="304320" y="640960"/>
              <a:ext cx="5913000" cy="26708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7070307-612D-4B66-9FC7-DF5F84F6B6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6680" y="622960"/>
                <a:ext cx="5948640" cy="27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14:cNvPr>
              <p14:cNvContentPartPr/>
              <p14:nvPr/>
            </p14:nvContentPartPr>
            <p14:xfrm>
              <a:off x="7277880" y="2153680"/>
              <a:ext cx="294120" cy="464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71A492-D6DC-4122-9A39-3EA9A6D481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59880" y="2135680"/>
                <a:ext cx="32976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14:cNvPr>
              <p14:cNvContentPartPr/>
              <p14:nvPr/>
            </p14:nvContentPartPr>
            <p14:xfrm>
              <a:off x="7211640" y="2732560"/>
              <a:ext cx="336240" cy="14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7256E6-6664-4152-AFAE-8E409C38FA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3640" y="2714920"/>
                <a:ext cx="371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14:cNvPr>
              <p14:cNvContentPartPr/>
              <p14:nvPr/>
            </p14:nvContentPartPr>
            <p14:xfrm>
              <a:off x="7766400" y="2174920"/>
              <a:ext cx="469800" cy="75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D9C069-23EA-4BA5-AE8D-6A6C75415E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48414" y="2156920"/>
                <a:ext cx="505413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14:cNvPr>
              <p14:cNvContentPartPr/>
              <p14:nvPr/>
            </p14:nvContentPartPr>
            <p14:xfrm>
              <a:off x="7662360" y="747520"/>
              <a:ext cx="106920" cy="9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447505-6311-4B39-BE30-650547A2580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4360" y="729520"/>
                <a:ext cx="1425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14:cNvPr>
              <p14:cNvContentPartPr/>
              <p14:nvPr/>
            </p14:nvContentPartPr>
            <p14:xfrm>
              <a:off x="7855320" y="761560"/>
              <a:ext cx="8280" cy="32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8B40C14-FF73-4861-909A-BF9A69B08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37680" y="743920"/>
                <a:ext cx="439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14:cNvPr>
              <p14:cNvContentPartPr/>
              <p14:nvPr/>
            </p14:nvContentPartPr>
            <p14:xfrm>
              <a:off x="7853520" y="649960"/>
              <a:ext cx="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AC2C6FF-3D4F-4EF2-82CF-682BF7B025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35520" y="631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14:cNvPr>
              <p14:cNvContentPartPr/>
              <p14:nvPr/>
            </p14:nvContentPartPr>
            <p14:xfrm>
              <a:off x="8179320" y="558520"/>
              <a:ext cx="765360" cy="254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A2B597-1A4B-445F-A7A7-E4696812DEA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61328" y="540520"/>
                <a:ext cx="800983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14:cNvPr>
              <p14:cNvContentPartPr/>
              <p14:nvPr/>
            </p14:nvContentPartPr>
            <p14:xfrm>
              <a:off x="7974840" y="568240"/>
              <a:ext cx="102600" cy="222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DD3AAF-5260-498A-92C4-0204554D83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7138" y="550600"/>
                <a:ext cx="138365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14:cNvPr>
              <p14:cNvContentPartPr/>
              <p14:nvPr/>
            </p14:nvContentPartPr>
            <p14:xfrm>
              <a:off x="7167360" y="599920"/>
              <a:ext cx="418680" cy="44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18C103-72DA-40F2-A6A2-C79170F560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9345" y="581935"/>
                <a:ext cx="454351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14:cNvPr>
              <p14:cNvContentPartPr/>
              <p14:nvPr/>
            </p14:nvContentPartPr>
            <p14:xfrm>
              <a:off x="1594200" y="3352480"/>
              <a:ext cx="82440" cy="384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78784FF-7B90-476F-91FA-43EC4A80DE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6200" y="3334480"/>
                <a:ext cx="1180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14:cNvPr>
              <p14:cNvContentPartPr/>
              <p14:nvPr/>
            </p14:nvContentPartPr>
            <p14:xfrm>
              <a:off x="1442640" y="3286600"/>
              <a:ext cx="556200" cy="459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63EEC4-2F64-4849-853F-E0010DA898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24640" y="3268960"/>
                <a:ext cx="5918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14:cNvPr>
              <p14:cNvContentPartPr/>
              <p14:nvPr/>
            </p14:nvContentPartPr>
            <p14:xfrm>
              <a:off x="3447840" y="3372640"/>
              <a:ext cx="648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5644FE5-0FD5-4624-916C-939D272C026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9840" y="3355000"/>
                <a:ext cx="42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14:cNvPr>
              <p14:cNvContentPartPr/>
              <p14:nvPr/>
            </p14:nvContentPartPr>
            <p14:xfrm>
              <a:off x="4435680" y="3518080"/>
              <a:ext cx="296280" cy="100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E399C5D-4A8E-4582-8318-3A7DDB9AA04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040" y="3500440"/>
                <a:ext cx="331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14:cNvPr>
              <p14:cNvContentPartPr/>
              <p14:nvPr/>
            </p14:nvContentPartPr>
            <p14:xfrm>
              <a:off x="3835560" y="3382720"/>
              <a:ext cx="358920" cy="27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40D82B-4921-4E3E-BDC2-E38783E6A8E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17560" y="3365080"/>
                <a:ext cx="3945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14:cNvPr>
              <p14:cNvContentPartPr/>
              <p14:nvPr/>
            </p14:nvContentPartPr>
            <p14:xfrm>
              <a:off x="5699640" y="3413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002E811-002D-4FCA-8F77-57F38C94D2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81640" y="339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14:cNvPr>
              <p14:cNvContentPartPr/>
              <p14:nvPr/>
            </p14:nvContentPartPr>
            <p14:xfrm>
              <a:off x="7119480" y="3322240"/>
              <a:ext cx="925200" cy="35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243B69-38F6-4CED-84C3-C469435614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01840" y="3304258"/>
                <a:ext cx="9608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14:cNvPr>
              <p14:cNvContentPartPr/>
              <p14:nvPr/>
            </p14:nvContentPartPr>
            <p14:xfrm>
              <a:off x="5706480" y="3500080"/>
              <a:ext cx="520560" cy="442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CBD87AF-7DBD-420F-B5CF-F82078D4FA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8480" y="3482080"/>
                <a:ext cx="55620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14:cNvPr>
              <p14:cNvContentPartPr/>
              <p14:nvPr/>
            </p14:nvContentPartPr>
            <p14:xfrm>
              <a:off x="4973160" y="3496840"/>
              <a:ext cx="637560" cy="30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1C8D866-94C7-4BD8-8929-F919BFB8D8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55520" y="3478840"/>
                <a:ext cx="6732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14:cNvPr>
              <p14:cNvContentPartPr/>
              <p14:nvPr/>
            </p14:nvContentPartPr>
            <p14:xfrm>
              <a:off x="6509280" y="3476320"/>
              <a:ext cx="492120" cy="40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1DD2416-2780-46C5-8D8B-5FA8A16A9F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91280" y="3458320"/>
                <a:ext cx="527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14:cNvPr>
              <p14:cNvContentPartPr/>
              <p14:nvPr/>
            </p14:nvContentPartPr>
            <p14:xfrm>
              <a:off x="261120" y="3951880"/>
              <a:ext cx="889920" cy="339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538EF60-AA65-43AF-BD09-B57C21D6E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3480" y="3933899"/>
                <a:ext cx="925560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14:cNvPr>
              <p14:cNvContentPartPr/>
              <p14:nvPr/>
            </p14:nvContentPartPr>
            <p14:xfrm>
              <a:off x="1521120" y="4144840"/>
              <a:ext cx="307080" cy="131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556E176-A032-4911-B7C1-E189A299BFF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03480" y="4126840"/>
                <a:ext cx="3427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14:cNvPr>
              <p14:cNvContentPartPr/>
              <p14:nvPr/>
            </p14:nvContentPartPr>
            <p14:xfrm>
              <a:off x="2112960" y="3484600"/>
              <a:ext cx="1623240" cy="985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AA4F7BC-01D7-412E-9983-101A9A24DF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95316" y="3466600"/>
                <a:ext cx="1658888" cy="10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14:cNvPr>
              <p14:cNvContentPartPr/>
              <p14:nvPr/>
            </p14:nvContentPartPr>
            <p14:xfrm>
              <a:off x="3992520" y="3939640"/>
              <a:ext cx="1362960" cy="580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BE23FCE-66BF-48AB-A8D6-966B55278E4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74880" y="3921640"/>
                <a:ext cx="13986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14:cNvPr>
              <p14:cNvContentPartPr/>
              <p14:nvPr/>
            </p14:nvContentPartPr>
            <p14:xfrm>
              <a:off x="7294800" y="4033240"/>
              <a:ext cx="360" cy="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5EDA51DF-48C7-48B9-AAB1-6B2BA44B696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76800" y="401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14:cNvPr>
              <p14:cNvContentPartPr/>
              <p14:nvPr/>
            </p14:nvContentPartPr>
            <p14:xfrm>
              <a:off x="5758680" y="4113880"/>
              <a:ext cx="2090880" cy="3128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DCAA39B-A935-4ABA-9D2B-FF74F0B7653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740680" y="4096240"/>
                <a:ext cx="21265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14:cNvPr>
              <p14:cNvContentPartPr/>
              <p14:nvPr/>
            </p14:nvContentPartPr>
            <p14:xfrm>
              <a:off x="8889600" y="4256800"/>
              <a:ext cx="360" cy="3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E055CA8-41FC-4D1C-82FC-B7B74DBDA2B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71600" y="4238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14:cNvPr>
              <p14:cNvContentPartPr/>
              <p14:nvPr/>
            </p14:nvContentPartPr>
            <p14:xfrm>
              <a:off x="7954680" y="3907960"/>
              <a:ext cx="416520" cy="49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E615EC-A3DA-45CC-B842-E0AB15CBA8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7055" y="3889960"/>
                <a:ext cx="452129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14:cNvPr>
              <p14:cNvContentPartPr/>
              <p14:nvPr/>
            </p14:nvContentPartPr>
            <p14:xfrm>
              <a:off x="8557680" y="3941800"/>
              <a:ext cx="220320" cy="3103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B35F13FC-8F96-4346-ACFE-9109553FFF1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39680" y="3924160"/>
                <a:ext cx="255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14:cNvPr>
              <p14:cNvContentPartPr/>
              <p14:nvPr/>
            </p14:nvContentPartPr>
            <p14:xfrm>
              <a:off x="1339680" y="4459840"/>
              <a:ext cx="1537560" cy="933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50841595-1708-4A2A-BBCC-6566BF15A5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21680" y="4442200"/>
                <a:ext cx="1573200" cy="9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14:cNvPr>
              <p14:cNvContentPartPr/>
              <p14:nvPr/>
            </p14:nvContentPartPr>
            <p14:xfrm>
              <a:off x="3013320" y="4571440"/>
              <a:ext cx="1771920" cy="691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316ED35-7A8A-4B47-A307-43261229F5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95320" y="4553791"/>
                <a:ext cx="1807560" cy="727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14:cNvPr>
              <p14:cNvContentPartPr/>
              <p14:nvPr/>
            </p14:nvContentPartPr>
            <p14:xfrm>
              <a:off x="426360" y="4989040"/>
              <a:ext cx="701640" cy="354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D486275-E24A-4A8F-B1EC-37A0BBD2FB1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711" y="4971058"/>
                <a:ext cx="737298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14:cNvPr>
              <p14:cNvContentPartPr/>
              <p14:nvPr/>
            </p14:nvContentPartPr>
            <p14:xfrm>
              <a:off x="4915920" y="4948000"/>
              <a:ext cx="307080" cy="236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8D8442B-29BD-441A-9CA6-9D309346FA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97920" y="4930000"/>
                <a:ext cx="3427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14:cNvPr>
              <p14:cNvContentPartPr/>
              <p14:nvPr/>
            </p14:nvContentPartPr>
            <p14:xfrm>
              <a:off x="7050360" y="4690960"/>
              <a:ext cx="1302480" cy="4302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8F1BE9-64ED-4F40-B0E0-F46C274EB6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32365" y="4673320"/>
                <a:ext cx="133811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14:cNvPr>
              <p14:cNvContentPartPr/>
              <p14:nvPr/>
            </p14:nvContentPartPr>
            <p14:xfrm>
              <a:off x="5506320" y="4815520"/>
              <a:ext cx="1228680" cy="549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C310E1A-8D21-40A4-9A8E-40E899A9A6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88680" y="4797520"/>
                <a:ext cx="1264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14:cNvPr>
              <p14:cNvContentPartPr/>
              <p14:nvPr/>
            </p14:nvContentPartPr>
            <p14:xfrm>
              <a:off x="180120" y="5425360"/>
              <a:ext cx="779760" cy="598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4740846-9AE7-461E-9685-BCBF0AF32F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62120" y="5407360"/>
                <a:ext cx="81540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14:cNvPr>
              <p14:cNvContentPartPr/>
              <p14:nvPr/>
            </p14:nvContentPartPr>
            <p14:xfrm>
              <a:off x="1056360" y="5663680"/>
              <a:ext cx="208440" cy="15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6CCC60-5618-4728-BC6A-BAE3A140F43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38360" y="5646040"/>
                <a:ext cx="2440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14:cNvPr>
              <p14:cNvContentPartPr/>
              <p14:nvPr/>
            </p14:nvContentPartPr>
            <p14:xfrm>
              <a:off x="1076520" y="5770600"/>
              <a:ext cx="15300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EFC81C-937F-48C6-8C4D-E0F8CC5C3C6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58880" y="5752600"/>
                <a:ext cx="188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14:cNvPr>
              <p14:cNvContentPartPr/>
              <p14:nvPr/>
            </p14:nvContentPartPr>
            <p14:xfrm>
              <a:off x="1035840" y="5861680"/>
              <a:ext cx="20520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C9E4160-4896-48FA-BBBB-40E7244510E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18200" y="5844040"/>
                <a:ext cx="240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14:cNvPr>
              <p14:cNvContentPartPr/>
              <p14:nvPr/>
            </p14:nvContentPartPr>
            <p14:xfrm>
              <a:off x="2744400" y="5468920"/>
              <a:ext cx="246600" cy="483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3BA27C-A88A-4CD4-B1EB-D5D632F9117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6760" y="5450920"/>
                <a:ext cx="28224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14:cNvPr>
              <p14:cNvContentPartPr/>
              <p14:nvPr/>
            </p14:nvContentPartPr>
            <p14:xfrm>
              <a:off x="3108720" y="5642080"/>
              <a:ext cx="303840" cy="15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8E6E5B-1BC6-4B45-B74F-71B5F2415BF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90720" y="5624080"/>
                <a:ext cx="3394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14:cNvPr>
              <p14:cNvContentPartPr/>
              <p14:nvPr/>
            </p14:nvContentPartPr>
            <p14:xfrm>
              <a:off x="4530720" y="5416360"/>
              <a:ext cx="51768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AB46FC-19A8-4BC3-A605-63842F5007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3080" y="5398360"/>
                <a:ext cx="55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14:cNvPr>
              <p14:cNvContentPartPr/>
              <p14:nvPr/>
            </p14:nvContentPartPr>
            <p14:xfrm>
              <a:off x="3513360" y="5364520"/>
              <a:ext cx="775080" cy="399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655C8C9-680F-4275-866A-5EA604B950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95720" y="5346520"/>
                <a:ext cx="8107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14:cNvPr>
              <p14:cNvContentPartPr/>
              <p14:nvPr/>
            </p14:nvContentPartPr>
            <p14:xfrm>
              <a:off x="1430760" y="5463880"/>
              <a:ext cx="1045800" cy="451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41E6EB3-16FC-496A-96CA-A43D0D17AB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12766" y="5445880"/>
                <a:ext cx="1081428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14:cNvPr>
              <p14:cNvContentPartPr/>
              <p14:nvPr/>
            </p14:nvContentPartPr>
            <p14:xfrm>
              <a:off x="5244240" y="5386840"/>
              <a:ext cx="917640" cy="46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3C2240-E3F7-4C35-B243-26C993B1F5C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26600" y="5369200"/>
                <a:ext cx="9532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14:cNvPr>
              <p14:cNvContentPartPr/>
              <p14:nvPr/>
            </p14:nvContentPartPr>
            <p14:xfrm>
              <a:off x="6407400" y="5275600"/>
              <a:ext cx="1559880" cy="41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5F7DEF2-A0BB-4180-84AC-D63A1F151F6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389764" y="5257960"/>
                <a:ext cx="1595512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14:cNvPr>
              <p14:cNvContentPartPr/>
              <p14:nvPr/>
            </p14:nvContentPartPr>
            <p14:xfrm>
              <a:off x="1178400" y="5932960"/>
              <a:ext cx="985680" cy="37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57095E-93C6-4E9D-B213-259B3F7507D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60400" y="5914960"/>
                <a:ext cx="10213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14:cNvPr>
              <p14:cNvContentPartPr/>
              <p14:nvPr/>
            </p14:nvContentPartPr>
            <p14:xfrm>
              <a:off x="2783640" y="5926120"/>
              <a:ext cx="191880" cy="281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181E82-9305-4FF3-B66C-443C4602C9F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765640" y="5908120"/>
                <a:ext cx="2275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14:cNvPr>
              <p14:cNvContentPartPr/>
              <p14:nvPr/>
            </p14:nvContentPartPr>
            <p14:xfrm>
              <a:off x="2326080" y="5963560"/>
              <a:ext cx="298440" cy="203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26D8EC-7120-4108-BD7D-E376F2A98BA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08461" y="5945920"/>
                <a:ext cx="33403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14:cNvPr>
              <p14:cNvContentPartPr/>
              <p14:nvPr/>
            </p14:nvContentPartPr>
            <p14:xfrm>
              <a:off x="3271800" y="5930080"/>
              <a:ext cx="20052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9CC8E4B-BE3F-4594-BF36-1ACC61DFABE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54160" y="5912440"/>
                <a:ext cx="2361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14:cNvPr>
              <p14:cNvContentPartPr/>
              <p14:nvPr/>
            </p14:nvContentPartPr>
            <p14:xfrm>
              <a:off x="3591840" y="5950600"/>
              <a:ext cx="288720" cy="13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B867F13-8047-4CCE-A998-F4C7223EB9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74200" y="5932552"/>
                <a:ext cx="324360" cy="172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14:cNvPr>
              <p14:cNvContentPartPr/>
              <p14:nvPr/>
            </p14:nvContentPartPr>
            <p14:xfrm>
              <a:off x="4095480" y="5814880"/>
              <a:ext cx="255960" cy="28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AE715A0-E353-410C-93DE-8226648B23C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77840" y="5796880"/>
                <a:ext cx="2916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14:cNvPr>
              <p14:cNvContentPartPr/>
              <p14:nvPr/>
            </p14:nvContentPartPr>
            <p14:xfrm>
              <a:off x="4449720" y="584152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66E75D2-1329-464D-9239-6061AA0B26E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1720" y="5823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14:cNvPr>
              <p14:cNvContentPartPr/>
              <p14:nvPr/>
            </p14:nvContentPartPr>
            <p14:xfrm>
              <a:off x="4754640" y="5963560"/>
              <a:ext cx="4320" cy="29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5C1550-F5B3-4283-AEA8-83C176B38D2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36640" y="5945920"/>
                <a:ext cx="39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14:cNvPr>
              <p14:cNvContentPartPr/>
              <p14:nvPr/>
            </p14:nvContentPartPr>
            <p14:xfrm>
              <a:off x="4724040" y="5872120"/>
              <a:ext cx="432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713A9FF-BF40-4597-8D84-E31C1421C5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06400" y="585448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14:cNvPr>
              <p14:cNvContentPartPr/>
              <p14:nvPr/>
            </p14:nvContentPartPr>
            <p14:xfrm>
              <a:off x="5455560" y="5851960"/>
              <a:ext cx="609840" cy="205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6402BA9-8433-418E-B80E-8E3F37DB83C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437910" y="5833960"/>
                <a:ext cx="645501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14:cNvPr>
              <p14:cNvContentPartPr/>
              <p14:nvPr/>
            </p14:nvContentPartPr>
            <p14:xfrm>
              <a:off x="4870200" y="5800120"/>
              <a:ext cx="371520" cy="257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37E6C4-A07B-49FD-95C8-F71697AD026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52543" y="5782480"/>
                <a:ext cx="4071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14:cNvPr>
              <p14:cNvContentPartPr/>
              <p14:nvPr/>
            </p14:nvContentPartPr>
            <p14:xfrm>
              <a:off x="4460160" y="5922880"/>
              <a:ext cx="175320" cy="12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C89C30A-59C0-4988-8E33-7BC23C466D0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42160" y="5905240"/>
                <a:ext cx="21096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14:cNvPr>
              <p14:cNvContentPartPr/>
              <p14:nvPr/>
            </p14:nvContentPartPr>
            <p14:xfrm>
              <a:off x="6288600" y="5851960"/>
              <a:ext cx="631440" cy="2001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E3AA6ADA-89F3-4EA1-9695-55AF2AD85A6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270950" y="5833960"/>
                <a:ext cx="6671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D26D5AF-23BF-426E-8C6F-BB8EC9E0D41B}"/>
                  </a:ext>
                </a:extLst>
              </p14:cNvPr>
              <p14:cNvContentPartPr/>
              <p14:nvPr/>
            </p14:nvContentPartPr>
            <p14:xfrm>
              <a:off x="7082400" y="5770600"/>
              <a:ext cx="1534320" cy="416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D26D5AF-23BF-426E-8C6F-BB8EC9E0D41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064760" y="5752600"/>
                <a:ext cx="156996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E0C234F-3889-41E4-AEF3-4D235A036A87}"/>
                  </a:ext>
                </a:extLst>
              </p14:cNvPr>
              <p14:cNvContentPartPr/>
              <p14:nvPr/>
            </p14:nvContentPartPr>
            <p14:xfrm>
              <a:off x="3453960" y="6370000"/>
              <a:ext cx="737280" cy="21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E0C234F-3889-41E4-AEF3-4D235A036A8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435960" y="6352000"/>
                <a:ext cx="7729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9BA0AE7-25C5-41F4-B065-853F1FAC2906}"/>
                  </a:ext>
                </a:extLst>
              </p14:cNvPr>
              <p14:cNvContentPartPr/>
              <p14:nvPr/>
            </p14:nvContentPartPr>
            <p14:xfrm>
              <a:off x="2750880" y="6281440"/>
              <a:ext cx="590760" cy="461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9BA0AE7-25C5-41F4-B065-853F1FAC290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32880" y="6263440"/>
                <a:ext cx="62640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722B9F-85BE-4BAF-9DE2-0450BDA7D75E}"/>
                  </a:ext>
                </a:extLst>
              </p14:cNvPr>
              <p14:cNvContentPartPr/>
              <p14:nvPr/>
            </p14:nvContentPartPr>
            <p14:xfrm>
              <a:off x="1930800" y="6451360"/>
              <a:ext cx="585360" cy="129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722B9F-85BE-4BAF-9DE2-0450BDA7D7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12800" y="6433360"/>
                <a:ext cx="6210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B030C5-3BC0-4C42-B780-779170577C33}"/>
                  </a:ext>
                </a:extLst>
              </p14:cNvPr>
              <p14:cNvContentPartPr/>
              <p14:nvPr/>
            </p14:nvContentPartPr>
            <p14:xfrm>
              <a:off x="1250400" y="6418240"/>
              <a:ext cx="496080" cy="279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B030C5-3BC0-4C42-B780-779170577C3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32400" y="6400240"/>
                <a:ext cx="5317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C9250205-4605-474A-99D0-343E451613D1}"/>
                  </a:ext>
                </a:extLst>
              </p14:cNvPr>
              <p14:cNvContentPartPr/>
              <p14:nvPr/>
            </p14:nvContentPartPr>
            <p14:xfrm>
              <a:off x="7758120" y="6338320"/>
              <a:ext cx="294480" cy="1944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C9250205-4605-474A-99D0-343E451613D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40480" y="6320680"/>
                <a:ext cx="3301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D4A1A9FB-6170-4187-BD11-67C4CCF0D9F0}"/>
                  </a:ext>
                </a:extLst>
              </p14:cNvPr>
              <p14:cNvContentPartPr/>
              <p14:nvPr/>
            </p14:nvContentPartPr>
            <p14:xfrm>
              <a:off x="8148000" y="6415360"/>
              <a:ext cx="609120" cy="2624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D4A1A9FB-6170-4187-BD11-67C4CCF0D9F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130000" y="6397720"/>
                <a:ext cx="64476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084AAE48-337E-4FAC-BF20-7B31B65047F4}"/>
                  </a:ext>
                </a:extLst>
              </p14:cNvPr>
              <p14:cNvContentPartPr/>
              <p14:nvPr/>
            </p14:nvContentPartPr>
            <p14:xfrm>
              <a:off x="4439280" y="6242920"/>
              <a:ext cx="3189600" cy="63900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084AAE48-337E-4FAC-BF20-7B31B65047F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421280" y="6225280"/>
                <a:ext cx="3225240" cy="67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615656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CA9D248-603B-41A2-AF3B-70901CFABAE7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CA9D248-603B-41A2-AF3B-70901CFABAE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584859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8A7E10A-7E35-487A-8313-62E775662F9C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8A7E10A-7E35-487A-8313-62E775662F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882873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599F171-4E89-481B-A9C7-25ED0E6988E5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599F171-4E89-481B-A9C7-25ED0E6988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496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5320" y="1394080"/>
                <a:ext cx="2550600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EC9060D-C8D4-41E6-9197-08FA4F1FA13F}"/>
                  </a:ext>
                </a:extLst>
              </p14:cNvPr>
              <p14:cNvContentPartPr/>
              <p14:nvPr/>
            </p14:nvContentPartPr>
            <p14:xfrm>
              <a:off x="1714800" y="1863520"/>
              <a:ext cx="264600" cy="208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EC9060D-C8D4-41E6-9197-08FA4F1FA1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97160" y="1845520"/>
                <a:ext cx="30024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62E86A-4667-4C28-988E-BA794404EF25}"/>
                  </a:ext>
                </a:extLst>
              </p14:cNvPr>
              <p14:cNvContentPartPr/>
              <p14:nvPr/>
            </p14:nvContentPartPr>
            <p14:xfrm>
              <a:off x="1535880" y="2066560"/>
              <a:ext cx="46080" cy="46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62E86A-4667-4C28-988E-BA794404EF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7880" y="2048560"/>
                <a:ext cx="81720" cy="8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118573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BB2334-7BA8-4619-B9E3-AB009C576318}"/>
                  </a:ext>
                </a:extLst>
              </p14:cNvPr>
              <p14:cNvContentPartPr/>
              <p14:nvPr/>
            </p14:nvContentPartPr>
            <p14:xfrm>
              <a:off x="1640280" y="1456720"/>
              <a:ext cx="16200" cy="5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BB2334-7BA8-4619-B9E3-AB009C5763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1640" y="1447720"/>
                <a:ext cx="338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64870B-1A00-414D-9C67-9AC0E690C8B8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64870B-1A00-414D-9C67-9AC0E690C8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923CBF-654F-4EED-822F-0FEC6E0C496B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923CBF-654F-4EED-822F-0FEC6E0C49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391183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BB2334-7BA8-4619-B9E3-AB009C576318}"/>
                  </a:ext>
                </a:extLst>
              </p14:cNvPr>
              <p14:cNvContentPartPr/>
              <p14:nvPr/>
            </p14:nvContentPartPr>
            <p14:xfrm>
              <a:off x="1640280" y="1456720"/>
              <a:ext cx="16200" cy="57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BB2334-7BA8-4619-B9E3-AB009C5763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1640" y="1447720"/>
                <a:ext cx="338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19138B-315F-4379-B93D-85EAC8012892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19138B-315F-4379-B93D-85EAC801289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875D289-9ADB-4969-8B83-9B66F64ED35D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875D289-9ADB-4969-8B83-9B66F64ED35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722221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1046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14:cNvPr>
              <p14:cNvContentPartPr/>
              <p14:nvPr/>
            </p14:nvContentPartPr>
            <p14:xfrm>
              <a:off x="3047520" y="233080"/>
              <a:ext cx="9360" cy="3553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9880" y="215440"/>
                <a:ext cx="450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14:cNvPr>
              <p14:cNvContentPartPr/>
              <p14:nvPr/>
            </p14:nvContentPartPr>
            <p14:xfrm>
              <a:off x="2320320" y="259360"/>
              <a:ext cx="555120" cy="37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2669" y="241720"/>
                <a:ext cx="590783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14:cNvPr>
              <p14:cNvContentPartPr/>
              <p14:nvPr/>
            </p14:nvContentPartPr>
            <p14:xfrm>
              <a:off x="3235800" y="487240"/>
              <a:ext cx="127080" cy="18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18160" y="469600"/>
                <a:ext cx="162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14:cNvPr>
              <p14:cNvContentPartPr/>
              <p14:nvPr/>
            </p14:nvContentPartPr>
            <p14:xfrm>
              <a:off x="3557280" y="219760"/>
              <a:ext cx="900360" cy="394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39640" y="202120"/>
                <a:ext cx="9360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14:cNvPr>
              <p14:cNvContentPartPr/>
              <p14:nvPr/>
            </p14:nvContentPartPr>
            <p14:xfrm>
              <a:off x="7821480" y="121120"/>
              <a:ext cx="1037880" cy="540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03480" y="103120"/>
                <a:ext cx="107352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14:cNvPr>
              <p14:cNvContentPartPr/>
              <p14:nvPr/>
            </p14:nvContentPartPr>
            <p14:xfrm>
              <a:off x="4106280" y="964600"/>
              <a:ext cx="45720" cy="42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8280" y="946960"/>
                <a:ext cx="813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14:cNvPr>
              <p14:cNvContentPartPr/>
              <p14:nvPr/>
            </p14:nvContentPartPr>
            <p14:xfrm>
              <a:off x="4886760" y="962440"/>
              <a:ext cx="165600" cy="430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68760" y="944440"/>
                <a:ext cx="201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14:cNvPr>
              <p14:cNvContentPartPr/>
              <p14:nvPr/>
            </p14:nvContentPartPr>
            <p14:xfrm>
              <a:off x="4327320" y="1020040"/>
              <a:ext cx="386640" cy="366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09337" y="1002400"/>
                <a:ext cx="422247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14:cNvPr>
              <p14:cNvContentPartPr/>
              <p14:nvPr/>
            </p14:nvContentPartPr>
            <p14:xfrm>
              <a:off x="192720" y="1009240"/>
              <a:ext cx="3668400" cy="555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4720" y="991600"/>
                <a:ext cx="3704040" cy="59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14:cNvPr>
              <p14:cNvContentPartPr/>
              <p14:nvPr/>
            </p14:nvContentPartPr>
            <p14:xfrm>
              <a:off x="1797960" y="1646800"/>
              <a:ext cx="5128200" cy="9032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80320" y="1629160"/>
                <a:ext cx="516384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32EBCE-E867-4587-97D2-C46A0685927B}"/>
                  </a:ext>
                </a:extLst>
              </p14:cNvPr>
              <p14:cNvContentPartPr/>
              <p14:nvPr/>
            </p14:nvContentPartPr>
            <p14:xfrm>
              <a:off x="516720" y="3016960"/>
              <a:ext cx="509400" cy="457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32EBCE-E867-4587-97D2-C46A0685927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9080" y="2998960"/>
                <a:ext cx="5450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610C23-97D9-4B62-BCDD-7E4906CB359C}"/>
                  </a:ext>
                </a:extLst>
              </p14:cNvPr>
              <p14:cNvContentPartPr/>
              <p14:nvPr/>
            </p14:nvContentPartPr>
            <p14:xfrm>
              <a:off x="1184160" y="2957920"/>
              <a:ext cx="1568160" cy="7498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610C23-97D9-4B62-BCDD-7E4906CB35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66520" y="2939920"/>
                <a:ext cx="160380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C33DE7-2DB9-4B8C-BF5E-B14E0B3ACC70}"/>
                  </a:ext>
                </a:extLst>
              </p14:cNvPr>
              <p14:cNvContentPartPr/>
              <p14:nvPr/>
            </p14:nvContentPartPr>
            <p14:xfrm>
              <a:off x="4022400" y="3006880"/>
              <a:ext cx="1019160" cy="45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C33DE7-2DB9-4B8C-BF5E-B14E0B3ACC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4400" y="2988894"/>
                <a:ext cx="1054800" cy="495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0867151-BC8B-4A23-A44D-10A8564106FB}"/>
                  </a:ext>
                </a:extLst>
              </p14:cNvPr>
              <p14:cNvContentPartPr/>
              <p14:nvPr/>
            </p14:nvContentPartPr>
            <p14:xfrm>
              <a:off x="3105840" y="3130360"/>
              <a:ext cx="696240" cy="321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0867151-BC8B-4A23-A44D-10A8564106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88200" y="3112720"/>
                <a:ext cx="7318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43F36E2-C01D-4BD4-8BA6-FB3BE75A8E68}"/>
                  </a:ext>
                </a:extLst>
              </p14:cNvPr>
              <p14:cNvContentPartPr/>
              <p14:nvPr/>
            </p14:nvContentPartPr>
            <p14:xfrm>
              <a:off x="5482560" y="3222520"/>
              <a:ext cx="614160" cy="269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43F36E2-C01D-4BD4-8BA6-FB3BE75A8E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64571" y="3204520"/>
                <a:ext cx="649779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F43109B-83C0-4A54-A9AB-43ECB970511A}"/>
                  </a:ext>
                </a:extLst>
              </p14:cNvPr>
              <p14:cNvContentPartPr/>
              <p14:nvPr/>
            </p14:nvContentPartPr>
            <p14:xfrm>
              <a:off x="6434040" y="3261040"/>
              <a:ext cx="230040" cy="224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F43109B-83C0-4A54-A9AB-43ECB970511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16400" y="3243040"/>
                <a:ext cx="2656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B0D1B91-9A6D-4B11-9443-EFE9D0A6EC26}"/>
                  </a:ext>
                </a:extLst>
              </p14:cNvPr>
              <p14:cNvContentPartPr/>
              <p14:nvPr/>
            </p14:nvContentPartPr>
            <p14:xfrm>
              <a:off x="6774600" y="3067720"/>
              <a:ext cx="63000" cy="3862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B0D1B91-9A6D-4B11-9443-EFE9D0A6EC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56600" y="3050080"/>
                <a:ext cx="986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267EAA8-E7A8-4ECB-99B3-14B4A5B21D36}"/>
                  </a:ext>
                </a:extLst>
              </p14:cNvPr>
              <p14:cNvContentPartPr/>
              <p14:nvPr/>
            </p14:nvContentPartPr>
            <p14:xfrm>
              <a:off x="7671720" y="3220360"/>
              <a:ext cx="130680" cy="214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267EAA8-E7A8-4ECB-99B3-14B4A5B21D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54080" y="3202360"/>
                <a:ext cx="1663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F7B3DD-C291-4A8F-B414-98825E80C74D}"/>
                  </a:ext>
                </a:extLst>
              </p14:cNvPr>
              <p14:cNvContentPartPr/>
              <p14:nvPr/>
            </p14:nvContentPartPr>
            <p14:xfrm>
              <a:off x="6967560" y="3281200"/>
              <a:ext cx="540720" cy="2134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F7B3DD-C291-4A8F-B414-98825E80C7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9560" y="3263530"/>
                <a:ext cx="576360" cy="249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6DCB8CC-ACBE-4B80-9911-91AB7A7B6EE5}"/>
                  </a:ext>
                </a:extLst>
              </p14:cNvPr>
              <p14:cNvContentPartPr/>
              <p14:nvPr/>
            </p14:nvContentPartPr>
            <p14:xfrm>
              <a:off x="8196960" y="2974480"/>
              <a:ext cx="590040" cy="558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6DCB8CC-ACBE-4B80-9911-91AB7A7B6EE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78960" y="2956840"/>
                <a:ext cx="625680" cy="59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511661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230755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101778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044819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5572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266492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14:cNvPr>
              <p14:cNvContentPartPr/>
              <p14:nvPr/>
            </p14:nvContentPartPr>
            <p14:xfrm>
              <a:off x="1574400" y="4175440"/>
              <a:ext cx="3209040" cy="770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56400" y="4157440"/>
                <a:ext cx="3244680" cy="80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511250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14:cNvPr>
              <p14:cNvContentPartPr/>
              <p14:nvPr/>
            </p14:nvContentPartPr>
            <p14:xfrm>
              <a:off x="1574400" y="4175440"/>
              <a:ext cx="3209040" cy="770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56400" y="4157440"/>
                <a:ext cx="3244680" cy="80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14:cNvPr>
              <p14:cNvContentPartPr/>
              <p14:nvPr/>
            </p14:nvContentPartPr>
            <p14:xfrm>
              <a:off x="5235600" y="4035040"/>
              <a:ext cx="151056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17600" y="4017400"/>
                <a:ext cx="154620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14:cNvPr>
              <p14:cNvContentPartPr/>
              <p14:nvPr/>
            </p14:nvContentPartPr>
            <p14:xfrm>
              <a:off x="6949200" y="3910120"/>
              <a:ext cx="853200" cy="60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1200" y="3892120"/>
                <a:ext cx="888840" cy="64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290187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14:cNvPr>
              <p14:cNvContentPartPr/>
              <p14:nvPr/>
            </p14:nvContentPartPr>
            <p14:xfrm>
              <a:off x="1574400" y="4175440"/>
              <a:ext cx="3209040" cy="770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56400" y="4157440"/>
                <a:ext cx="3244680" cy="80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14:cNvPr>
              <p14:cNvContentPartPr/>
              <p14:nvPr/>
            </p14:nvContentPartPr>
            <p14:xfrm>
              <a:off x="5235600" y="4035040"/>
              <a:ext cx="151056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17600" y="4017400"/>
                <a:ext cx="154620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14:cNvPr>
              <p14:cNvContentPartPr/>
              <p14:nvPr/>
            </p14:nvContentPartPr>
            <p14:xfrm>
              <a:off x="6949200" y="3910120"/>
              <a:ext cx="853200" cy="60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1200" y="3892120"/>
                <a:ext cx="88884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8EB462E-6565-4C97-B3A5-357F84C1784B}"/>
                  </a:ext>
                </a:extLst>
              </p14:cNvPr>
              <p14:cNvContentPartPr/>
              <p14:nvPr/>
            </p14:nvContentPartPr>
            <p14:xfrm>
              <a:off x="7965120" y="4041160"/>
              <a:ext cx="935640" cy="28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8EB462E-6565-4C97-B3A5-357F84C1784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47473" y="4023520"/>
                <a:ext cx="971294" cy="32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259795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14:cNvPr>
              <p14:cNvContentPartPr/>
              <p14:nvPr/>
            </p14:nvContentPartPr>
            <p14:xfrm>
              <a:off x="1574400" y="4175440"/>
              <a:ext cx="3209040" cy="770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747E7F6-E27D-4543-9CF3-E39882FF983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56400" y="4157440"/>
                <a:ext cx="3244680" cy="80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14:cNvPr>
              <p14:cNvContentPartPr/>
              <p14:nvPr/>
            </p14:nvContentPartPr>
            <p14:xfrm>
              <a:off x="5235600" y="4035040"/>
              <a:ext cx="151056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D840D02-0DD7-48CE-82AF-679C42ABA1B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17600" y="4017400"/>
                <a:ext cx="154620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14:cNvPr>
              <p14:cNvContentPartPr/>
              <p14:nvPr/>
            </p14:nvContentPartPr>
            <p14:xfrm>
              <a:off x="6949200" y="3910120"/>
              <a:ext cx="853200" cy="60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D1282A-E09F-4D34-8145-1C17DE0DBC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931200" y="3892120"/>
                <a:ext cx="88884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8EB462E-6565-4C97-B3A5-357F84C1784B}"/>
                  </a:ext>
                </a:extLst>
              </p14:cNvPr>
              <p14:cNvContentPartPr/>
              <p14:nvPr/>
            </p14:nvContentPartPr>
            <p14:xfrm>
              <a:off x="7965120" y="4041160"/>
              <a:ext cx="935640" cy="28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8EB462E-6565-4C97-B3A5-357F84C1784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47473" y="4023520"/>
                <a:ext cx="97129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DB0E9F0-8D80-4749-9D2A-C9AD883730DE}"/>
                  </a:ext>
                </a:extLst>
              </p14:cNvPr>
              <p14:cNvContentPartPr/>
              <p14:nvPr/>
            </p14:nvContentPartPr>
            <p14:xfrm>
              <a:off x="3427320" y="4905520"/>
              <a:ext cx="5628960" cy="1726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DB0E9F0-8D80-4749-9D2A-C9AD883730D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09679" y="4887524"/>
                <a:ext cx="5664602" cy="17625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905037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058426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14:cNvPr>
              <p14:cNvContentPartPr/>
              <p14:nvPr/>
            </p14:nvContentPartPr>
            <p14:xfrm>
              <a:off x="3047520" y="233080"/>
              <a:ext cx="9360" cy="3553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C5762A-BEFA-4444-B285-BEEA6D14091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29880" y="215440"/>
                <a:ext cx="450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14:cNvPr>
              <p14:cNvContentPartPr/>
              <p14:nvPr/>
            </p14:nvContentPartPr>
            <p14:xfrm>
              <a:off x="345000" y="221200"/>
              <a:ext cx="1636920" cy="652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461DA6F-93B7-4B07-90CA-A1EE9CFDA88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360" y="203550"/>
                <a:ext cx="1672560" cy="688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14:cNvPr>
              <p14:cNvContentPartPr/>
              <p14:nvPr/>
            </p14:nvContentPartPr>
            <p14:xfrm>
              <a:off x="2320320" y="259360"/>
              <a:ext cx="555120" cy="379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FADA06-C57A-422F-BF20-62D8EC060C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02669" y="241720"/>
                <a:ext cx="590783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14:cNvPr>
              <p14:cNvContentPartPr/>
              <p14:nvPr/>
            </p14:nvContentPartPr>
            <p14:xfrm>
              <a:off x="3235800" y="487240"/>
              <a:ext cx="127080" cy="1864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1EDCF1-30F7-4CA3-B78F-284ED2BD22C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18160" y="469600"/>
                <a:ext cx="162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14:cNvPr>
              <p14:cNvContentPartPr/>
              <p14:nvPr/>
            </p14:nvContentPartPr>
            <p14:xfrm>
              <a:off x="3557280" y="219760"/>
              <a:ext cx="900360" cy="394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036E669-372F-4443-A732-0373DFD5964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39640" y="202120"/>
                <a:ext cx="9360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14:cNvPr>
              <p14:cNvContentPartPr/>
              <p14:nvPr/>
            </p14:nvContentPartPr>
            <p14:xfrm>
              <a:off x="7821480" y="121120"/>
              <a:ext cx="1037880" cy="540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E643418-DA2A-4BDF-83EB-D00DBC6B69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803480" y="103120"/>
                <a:ext cx="107352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14:cNvPr>
              <p14:cNvContentPartPr/>
              <p14:nvPr/>
            </p14:nvContentPartPr>
            <p14:xfrm>
              <a:off x="4106280" y="964600"/>
              <a:ext cx="45720" cy="423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B8606E0-A98B-4AA9-A987-E3576B1B3A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88280" y="946960"/>
                <a:ext cx="813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14:cNvPr>
              <p14:cNvContentPartPr/>
              <p14:nvPr/>
            </p14:nvContentPartPr>
            <p14:xfrm>
              <a:off x="4886760" y="962440"/>
              <a:ext cx="165600" cy="430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709084F-EB5A-452A-B02D-153D0C4553E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68760" y="944440"/>
                <a:ext cx="201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14:cNvPr>
              <p14:cNvContentPartPr/>
              <p14:nvPr/>
            </p14:nvContentPartPr>
            <p14:xfrm>
              <a:off x="4327320" y="1020040"/>
              <a:ext cx="386640" cy="366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B69623-A66B-4787-BEE5-3884BB9389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09337" y="1002400"/>
                <a:ext cx="422247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14:cNvPr>
              <p14:cNvContentPartPr/>
              <p14:nvPr/>
            </p14:nvContentPartPr>
            <p14:xfrm>
              <a:off x="192720" y="1009240"/>
              <a:ext cx="3668400" cy="555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A61155-5609-419D-B6A7-408DE80F6E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4720" y="991600"/>
                <a:ext cx="3704040" cy="59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14:cNvPr>
              <p14:cNvContentPartPr/>
              <p14:nvPr/>
            </p14:nvContentPartPr>
            <p14:xfrm>
              <a:off x="1797960" y="1646800"/>
              <a:ext cx="5128200" cy="9032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0D3928E-9688-473F-A3B4-4E6CCAFB8C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780320" y="1629160"/>
                <a:ext cx="516384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32EBCE-E867-4587-97D2-C46A0685927B}"/>
                  </a:ext>
                </a:extLst>
              </p14:cNvPr>
              <p14:cNvContentPartPr/>
              <p14:nvPr/>
            </p14:nvContentPartPr>
            <p14:xfrm>
              <a:off x="516720" y="3016960"/>
              <a:ext cx="509400" cy="457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32EBCE-E867-4587-97D2-C46A0685927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9080" y="2998960"/>
                <a:ext cx="5450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2610C23-97D9-4B62-BCDD-7E4906CB359C}"/>
                  </a:ext>
                </a:extLst>
              </p14:cNvPr>
              <p14:cNvContentPartPr/>
              <p14:nvPr/>
            </p14:nvContentPartPr>
            <p14:xfrm>
              <a:off x="1184160" y="2957920"/>
              <a:ext cx="1568160" cy="7498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2610C23-97D9-4B62-BCDD-7E4906CB359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66520" y="2939920"/>
                <a:ext cx="160380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C33DE7-2DB9-4B8C-BF5E-B14E0B3ACC70}"/>
                  </a:ext>
                </a:extLst>
              </p14:cNvPr>
              <p14:cNvContentPartPr/>
              <p14:nvPr/>
            </p14:nvContentPartPr>
            <p14:xfrm>
              <a:off x="4022400" y="3006880"/>
              <a:ext cx="1019160" cy="45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C33DE7-2DB9-4B8C-BF5E-B14E0B3ACC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04400" y="2988894"/>
                <a:ext cx="1054800" cy="495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0867151-BC8B-4A23-A44D-10A8564106FB}"/>
                  </a:ext>
                </a:extLst>
              </p14:cNvPr>
              <p14:cNvContentPartPr/>
              <p14:nvPr/>
            </p14:nvContentPartPr>
            <p14:xfrm>
              <a:off x="3105840" y="3130360"/>
              <a:ext cx="696240" cy="321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0867151-BC8B-4A23-A44D-10A8564106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88200" y="3112720"/>
                <a:ext cx="7318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43F36E2-C01D-4BD4-8BA6-FB3BE75A8E68}"/>
                  </a:ext>
                </a:extLst>
              </p14:cNvPr>
              <p14:cNvContentPartPr/>
              <p14:nvPr/>
            </p14:nvContentPartPr>
            <p14:xfrm>
              <a:off x="5482560" y="3222520"/>
              <a:ext cx="614160" cy="269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43F36E2-C01D-4BD4-8BA6-FB3BE75A8E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64571" y="3204520"/>
                <a:ext cx="649779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F43109B-83C0-4A54-A9AB-43ECB970511A}"/>
                  </a:ext>
                </a:extLst>
              </p14:cNvPr>
              <p14:cNvContentPartPr/>
              <p14:nvPr/>
            </p14:nvContentPartPr>
            <p14:xfrm>
              <a:off x="6434040" y="3261040"/>
              <a:ext cx="230040" cy="224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F43109B-83C0-4A54-A9AB-43ECB970511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16400" y="3243040"/>
                <a:ext cx="2656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B0D1B91-9A6D-4B11-9443-EFE9D0A6EC26}"/>
                  </a:ext>
                </a:extLst>
              </p14:cNvPr>
              <p14:cNvContentPartPr/>
              <p14:nvPr/>
            </p14:nvContentPartPr>
            <p14:xfrm>
              <a:off x="6774600" y="3067720"/>
              <a:ext cx="63000" cy="3862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B0D1B91-9A6D-4B11-9443-EFE9D0A6EC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56600" y="3050080"/>
                <a:ext cx="986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267EAA8-E7A8-4ECB-99B3-14B4A5B21D36}"/>
                  </a:ext>
                </a:extLst>
              </p14:cNvPr>
              <p14:cNvContentPartPr/>
              <p14:nvPr/>
            </p14:nvContentPartPr>
            <p14:xfrm>
              <a:off x="7671720" y="3220360"/>
              <a:ext cx="130680" cy="214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267EAA8-E7A8-4ECB-99B3-14B4A5B21D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54080" y="3202360"/>
                <a:ext cx="1663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F7B3DD-C291-4A8F-B414-98825E80C74D}"/>
                  </a:ext>
                </a:extLst>
              </p14:cNvPr>
              <p14:cNvContentPartPr/>
              <p14:nvPr/>
            </p14:nvContentPartPr>
            <p14:xfrm>
              <a:off x="6967560" y="3281200"/>
              <a:ext cx="540720" cy="2134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F7B3DD-C291-4A8F-B414-98825E80C7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49560" y="3263530"/>
                <a:ext cx="576360" cy="249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6DCB8CC-ACBE-4B80-9911-91AB7A7B6EE5}"/>
                  </a:ext>
                </a:extLst>
              </p14:cNvPr>
              <p14:cNvContentPartPr/>
              <p14:nvPr/>
            </p14:nvContentPartPr>
            <p14:xfrm>
              <a:off x="8196960" y="2974480"/>
              <a:ext cx="590040" cy="558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6DCB8CC-ACBE-4B80-9911-91AB7A7B6EE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78960" y="2956840"/>
                <a:ext cx="62568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23B0D4-A01C-4963-B3E4-7EDA783FACC7}"/>
                  </a:ext>
                </a:extLst>
              </p14:cNvPr>
              <p14:cNvContentPartPr/>
              <p14:nvPr/>
            </p14:nvContentPartPr>
            <p14:xfrm>
              <a:off x="598800" y="3758560"/>
              <a:ext cx="320040" cy="432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23B0D4-A01C-4963-B3E4-7EDA783FACC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160" y="3740920"/>
                <a:ext cx="35568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77F0192-3D89-419C-A12B-B87B9B56C8AE}"/>
                  </a:ext>
                </a:extLst>
              </p14:cNvPr>
              <p14:cNvContentPartPr/>
              <p14:nvPr/>
            </p14:nvContentPartPr>
            <p14:xfrm>
              <a:off x="1107120" y="3745960"/>
              <a:ext cx="1571760" cy="71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77F0192-3D89-419C-A12B-B87B9B56C8A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89476" y="3728320"/>
                <a:ext cx="1607408" cy="75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7E0237-AE7D-4DAC-8A88-228F564D21CE}"/>
                  </a:ext>
                </a:extLst>
              </p14:cNvPr>
              <p14:cNvContentPartPr/>
              <p14:nvPr/>
            </p14:nvContentPartPr>
            <p14:xfrm>
              <a:off x="2982360" y="3698080"/>
              <a:ext cx="1805040" cy="474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7E0237-AE7D-4DAC-8A88-228F564D21C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64360" y="3680080"/>
                <a:ext cx="1840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2CF5B6-4DA5-41FB-BA71-7FBC21CC3A60}"/>
                  </a:ext>
                </a:extLst>
              </p14:cNvPr>
              <p14:cNvContentPartPr/>
              <p14:nvPr/>
            </p14:nvContentPartPr>
            <p14:xfrm>
              <a:off x="5263320" y="3789520"/>
              <a:ext cx="213300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2CF5B6-4DA5-41FB-BA71-7FBC21CC3A6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45323" y="3771520"/>
                <a:ext cx="2168634" cy="49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7451244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898425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1805713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924556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217394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182849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481760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5A75921-A0FF-49B1-A477-0AEE63965BF3}"/>
                  </a:ext>
                </a:extLst>
              </p14:cNvPr>
              <p14:cNvContentPartPr/>
              <p14:nvPr/>
            </p14:nvContentPartPr>
            <p14:xfrm>
              <a:off x="2560080" y="5808400"/>
              <a:ext cx="432720" cy="507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5A75921-A0FF-49B1-A477-0AEE63965BF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42080" y="5790400"/>
                <a:ext cx="4683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29AC84-55E0-4C1A-9675-2DB111EE2CB2}"/>
                  </a:ext>
                </a:extLst>
              </p14:cNvPr>
              <p14:cNvContentPartPr/>
              <p14:nvPr/>
            </p14:nvContentPartPr>
            <p14:xfrm>
              <a:off x="2996400" y="5630200"/>
              <a:ext cx="509400" cy="528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29AC84-55E0-4C1A-9675-2DB111EE2CB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78760" y="5612200"/>
                <a:ext cx="54504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8D9F353-0D12-4F48-9699-1929958AD1E2}"/>
                  </a:ext>
                </a:extLst>
              </p14:cNvPr>
              <p14:cNvContentPartPr/>
              <p14:nvPr/>
            </p14:nvContentPartPr>
            <p14:xfrm>
              <a:off x="3469080" y="5790760"/>
              <a:ext cx="440280" cy="248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8D9F353-0D12-4F48-9699-1929958AD1E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451440" y="5773120"/>
                <a:ext cx="47592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853AD24-348D-498E-AD30-614BDD6C33D4}"/>
                  </a:ext>
                </a:extLst>
              </p14:cNvPr>
              <p14:cNvContentPartPr/>
              <p14:nvPr/>
            </p14:nvContentPartPr>
            <p14:xfrm>
              <a:off x="4175400" y="5378200"/>
              <a:ext cx="3643920" cy="1221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853AD24-348D-498E-AD30-614BDD6C33D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57758" y="5360200"/>
                <a:ext cx="3679564" cy="125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660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14:cNvPr>
              <p14:cNvContentPartPr/>
              <p14:nvPr/>
            </p14:nvContentPartPr>
            <p14:xfrm>
              <a:off x="2671680" y="5547040"/>
              <a:ext cx="350280" cy="29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54040" y="5529040"/>
                <a:ext cx="3859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14:cNvPr>
              <p14:cNvContentPartPr/>
              <p14:nvPr/>
            </p14:nvContentPartPr>
            <p14:xfrm>
              <a:off x="3433440" y="5729920"/>
              <a:ext cx="17208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15800" y="57119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14:cNvPr>
              <p14:cNvContentPartPr/>
              <p14:nvPr/>
            </p14:nvContentPartPr>
            <p14:xfrm>
              <a:off x="3732240" y="5587720"/>
              <a:ext cx="172440" cy="264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14600" y="5569720"/>
                <a:ext cx="2080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14:cNvPr>
              <p14:cNvContentPartPr/>
              <p14:nvPr/>
            </p14:nvContentPartPr>
            <p14:xfrm>
              <a:off x="3911160" y="5705440"/>
              <a:ext cx="250200" cy="106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93520" y="5687800"/>
                <a:ext cx="28584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14:cNvPr>
              <p14:cNvContentPartPr/>
              <p14:nvPr/>
            </p14:nvContentPartPr>
            <p14:xfrm>
              <a:off x="4222920" y="5699320"/>
              <a:ext cx="197280" cy="293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04920" y="5681680"/>
                <a:ext cx="23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14:cNvPr>
              <p14:cNvContentPartPr/>
              <p14:nvPr/>
            </p14:nvContentPartPr>
            <p14:xfrm>
              <a:off x="4561320" y="5618680"/>
              <a:ext cx="336240" cy="224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43680" y="5600680"/>
                <a:ext cx="37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14:cNvPr>
              <p14:cNvContentPartPr/>
              <p14:nvPr/>
            </p14:nvContentPartPr>
            <p14:xfrm>
              <a:off x="6161160" y="5506360"/>
              <a:ext cx="147960" cy="17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143563" y="5488360"/>
                <a:ext cx="183513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14:cNvPr>
              <p14:cNvContentPartPr/>
              <p14:nvPr/>
            </p14:nvContentPartPr>
            <p14:xfrm>
              <a:off x="5059560" y="5566480"/>
              <a:ext cx="13309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41560" y="5548840"/>
                <a:ext cx="1366560" cy="34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440898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14:cNvPr>
              <p14:cNvContentPartPr/>
              <p14:nvPr/>
            </p14:nvContentPartPr>
            <p14:xfrm>
              <a:off x="2671680" y="5547040"/>
              <a:ext cx="350280" cy="29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54040" y="5529040"/>
                <a:ext cx="3859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14:cNvPr>
              <p14:cNvContentPartPr/>
              <p14:nvPr/>
            </p14:nvContentPartPr>
            <p14:xfrm>
              <a:off x="3433440" y="5729920"/>
              <a:ext cx="17208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15800" y="57119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14:cNvPr>
              <p14:cNvContentPartPr/>
              <p14:nvPr/>
            </p14:nvContentPartPr>
            <p14:xfrm>
              <a:off x="3732240" y="5587720"/>
              <a:ext cx="172440" cy="264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14600" y="5569720"/>
                <a:ext cx="2080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14:cNvPr>
              <p14:cNvContentPartPr/>
              <p14:nvPr/>
            </p14:nvContentPartPr>
            <p14:xfrm>
              <a:off x="3911160" y="5705440"/>
              <a:ext cx="250200" cy="106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93520" y="5687800"/>
                <a:ext cx="28584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14:cNvPr>
              <p14:cNvContentPartPr/>
              <p14:nvPr/>
            </p14:nvContentPartPr>
            <p14:xfrm>
              <a:off x="4222920" y="5699320"/>
              <a:ext cx="197280" cy="293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04920" y="5681680"/>
                <a:ext cx="23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14:cNvPr>
              <p14:cNvContentPartPr/>
              <p14:nvPr/>
            </p14:nvContentPartPr>
            <p14:xfrm>
              <a:off x="4561320" y="5618680"/>
              <a:ext cx="336240" cy="224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43680" y="5600680"/>
                <a:ext cx="37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14:cNvPr>
              <p14:cNvContentPartPr/>
              <p14:nvPr/>
            </p14:nvContentPartPr>
            <p14:xfrm>
              <a:off x="6161160" y="5506360"/>
              <a:ext cx="147960" cy="17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143563" y="5488360"/>
                <a:ext cx="183513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14:cNvPr>
              <p14:cNvContentPartPr/>
              <p14:nvPr/>
            </p14:nvContentPartPr>
            <p14:xfrm>
              <a:off x="5059560" y="5566480"/>
              <a:ext cx="13309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41560" y="5548840"/>
                <a:ext cx="13665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14:cNvPr>
              <p14:cNvContentPartPr/>
              <p14:nvPr/>
            </p14:nvContentPartPr>
            <p14:xfrm>
              <a:off x="6614040" y="5599960"/>
              <a:ext cx="223920" cy="28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596040" y="5581960"/>
                <a:ext cx="2595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14:cNvPr>
              <p14:cNvContentPartPr/>
              <p14:nvPr/>
            </p14:nvContentPartPr>
            <p14:xfrm>
              <a:off x="6998160" y="5626240"/>
              <a:ext cx="267480" cy="25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980160" y="5608240"/>
                <a:ext cx="303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14:cNvPr>
              <p14:cNvContentPartPr/>
              <p14:nvPr/>
            </p14:nvContentPartPr>
            <p14:xfrm>
              <a:off x="6999960" y="5756920"/>
              <a:ext cx="228960" cy="64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81960" y="5738920"/>
                <a:ext cx="2646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14:cNvPr>
              <p14:cNvContentPartPr/>
              <p14:nvPr/>
            </p14:nvContentPartPr>
            <p14:xfrm>
              <a:off x="7013640" y="5648560"/>
              <a:ext cx="149040" cy="93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96000" y="5630920"/>
                <a:ext cx="184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14:cNvPr>
              <p14:cNvContentPartPr/>
              <p14:nvPr/>
            </p14:nvContentPartPr>
            <p14:xfrm>
              <a:off x="7077000" y="5531560"/>
              <a:ext cx="25560" cy="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59000" y="5513920"/>
                <a:ext cx="612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14:cNvPr>
              <p14:cNvContentPartPr/>
              <p14:nvPr/>
            </p14:nvContentPartPr>
            <p14:xfrm>
              <a:off x="7178880" y="5516800"/>
              <a:ext cx="2448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61240" y="5498800"/>
                <a:ext cx="601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14:cNvPr>
              <p14:cNvContentPartPr/>
              <p14:nvPr/>
            </p14:nvContentPartPr>
            <p14:xfrm>
              <a:off x="7365720" y="5660800"/>
              <a:ext cx="131760" cy="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48080" y="5643160"/>
                <a:ext cx="167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14:cNvPr>
              <p14:cNvContentPartPr/>
              <p14:nvPr/>
            </p14:nvContentPartPr>
            <p14:xfrm>
              <a:off x="7386240" y="5760520"/>
              <a:ext cx="110880" cy="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68240" y="57425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14:cNvPr>
              <p14:cNvContentPartPr/>
              <p14:nvPr/>
            </p14:nvContentPartPr>
            <p14:xfrm>
              <a:off x="7680720" y="5503480"/>
              <a:ext cx="1066680" cy="38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662726" y="5485497"/>
                <a:ext cx="1102308" cy="4229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523870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14:cNvPr>
              <p14:cNvContentPartPr/>
              <p14:nvPr/>
            </p14:nvContentPartPr>
            <p14:xfrm>
              <a:off x="324840" y="98800"/>
              <a:ext cx="4733280" cy="591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32DEED-A4A4-4A43-84A6-EFFF3DF61C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840" y="80811"/>
                <a:ext cx="4768920" cy="6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14:cNvPr>
              <p14:cNvContentPartPr/>
              <p14:nvPr/>
            </p14:nvContentPartPr>
            <p14:xfrm>
              <a:off x="222960" y="1412080"/>
              <a:ext cx="2515320" cy="22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FDA2CF-6C31-4CE2-9147-4A0B430BF1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5317" y="1394080"/>
                <a:ext cx="2550965" cy="23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14:cNvPr>
              <p14:cNvContentPartPr/>
              <p14:nvPr/>
            </p14:nvContentPartPr>
            <p14:xfrm>
              <a:off x="3149400" y="234880"/>
              <a:ext cx="5736960" cy="974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4B05463-B34F-43D3-BA42-0A143B1227F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31760" y="216880"/>
                <a:ext cx="5772600" cy="10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14:cNvPr>
              <p14:cNvContentPartPr/>
              <p14:nvPr/>
            </p14:nvContentPartPr>
            <p14:xfrm>
              <a:off x="3768960" y="1340800"/>
              <a:ext cx="853200" cy="55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C64025-EEB4-471C-9BDD-1487B80DC8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1322800"/>
                <a:ext cx="888840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14:cNvPr>
              <p14:cNvContentPartPr/>
              <p14:nvPr/>
            </p14:nvContentPartPr>
            <p14:xfrm>
              <a:off x="3138960" y="1450600"/>
              <a:ext cx="463680" cy="27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6037AAD-C3F7-4FE7-B67F-EDA39A2A9DF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1320" y="1432600"/>
                <a:ext cx="4993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14:cNvPr>
              <p14:cNvContentPartPr/>
              <p14:nvPr/>
            </p14:nvContentPartPr>
            <p14:xfrm>
              <a:off x="6195000" y="1279960"/>
              <a:ext cx="815760" cy="437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B42CB9-7524-4932-B9F2-1710576AA0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7352" y="1261960"/>
                <a:ext cx="851416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14:cNvPr>
              <p14:cNvContentPartPr/>
              <p14:nvPr/>
            </p14:nvContentPartPr>
            <p14:xfrm>
              <a:off x="5699640" y="1430800"/>
              <a:ext cx="389880" cy="255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83D1281-CC2A-4C0F-BDDC-70FD19B65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81657" y="1412800"/>
                <a:ext cx="42548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14:cNvPr>
              <p14:cNvContentPartPr/>
              <p14:nvPr/>
            </p14:nvContentPartPr>
            <p14:xfrm>
              <a:off x="4744200" y="1326760"/>
              <a:ext cx="845280" cy="531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C34791-8901-4052-A2AD-9F76FF3CA8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26200" y="1308760"/>
                <a:ext cx="8809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14:cNvPr>
              <p14:cNvContentPartPr/>
              <p14:nvPr/>
            </p14:nvContentPartPr>
            <p14:xfrm>
              <a:off x="7284360" y="1504240"/>
              <a:ext cx="141480" cy="9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897AAFE-D56F-4835-97F8-A02E3F6BFB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66360" y="148660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14:cNvPr>
              <p14:cNvContentPartPr/>
              <p14:nvPr/>
            </p14:nvContentPartPr>
            <p14:xfrm>
              <a:off x="7284360" y="1574440"/>
              <a:ext cx="1108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A079F7-F43F-4EBB-AF8B-607252EB08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60" y="155680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14:cNvPr>
              <p14:cNvContentPartPr/>
              <p14:nvPr/>
            </p14:nvContentPartPr>
            <p14:xfrm>
              <a:off x="7619520" y="1686400"/>
              <a:ext cx="258120" cy="167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80B1D6-7B0F-4ACE-8C4B-DB931C8C33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1855" y="1668400"/>
                <a:ext cx="29381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14:cNvPr>
              <p14:cNvContentPartPr/>
              <p14:nvPr/>
            </p14:nvContentPartPr>
            <p14:xfrm>
              <a:off x="8412600" y="1259080"/>
              <a:ext cx="348480" cy="33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1B1A5-BDB1-431B-AF67-5C2950DF899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94942" y="1241440"/>
                <a:ext cx="38415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14:cNvPr>
              <p14:cNvContentPartPr/>
              <p14:nvPr/>
            </p14:nvContentPartPr>
            <p14:xfrm>
              <a:off x="7583520" y="1347640"/>
              <a:ext cx="680760" cy="277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ECDAC3-4650-4AA1-8FD7-6D8EB543C5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65510" y="1330000"/>
                <a:ext cx="716419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14:cNvPr>
              <p14:cNvContentPartPr/>
              <p14:nvPr/>
            </p14:nvContentPartPr>
            <p14:xfrm>
              <a:off x="2619480" y="2113000"/>
              <a:ext cx="178560" cy="53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12CFA6-2652-4860-A9A8-CEB0327D7BA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1480" y="2095000"/>
                <a:ext cx="2142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14:cNvPr>
              <p14:cNvContentPartPr/>
              <p14:nvPr/>
            </p14:nvContentPartPr>
            <p14:xfrm>
              <a:off x="4205640" y="2202640"/>
              <a:ext cx="324720" cy="240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6359DC4-F1DB-41BF-9193-AB3E1E54DD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87980" y="2185000"/>
                <a:ext cx="3604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14:cNvPr>
              <p14:cNvContentPartPr/>
              <p14:nvPr/>
            </p14:nvContentPartPr>
            <p14:xfrm>
              <a:off x="3200160" y="1330720"/>
              <a:ext cx="40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6C9A566-360C-4551-B29E-E4B5525D9D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82160" y="1312720"/>
                <a:ext cx="44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14:cNvPr>
              <p14:cNvContentPartPr/>
              <p14:nvPr/>
            </p14:nvContentPartPr>
            <p14:xfrm>
              <a:off x="408360" y="886120"/>
              <a:ext cx="2263680" cy="1742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9FF68E-1850-4FD5-8561-ABB3282C0F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0720" y="868120"/>
                <a:ext cx="2299320" cy="17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14:cNvPr>
              <p14:cNvContentPartPr/>
              <p14:nvPr/>
            </p14:nvContentPartPr>
            <p14:xfrm>
              <a:off x="4266840" y="2113000"/>
              <a:ext cx="32652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AC38922-0F14-49C0-B0F0-E62E8CB98AA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0" y="2095360"/>
                <a:ext cx="362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14:cNvPr>
              <p14:cNvContentPartPr/>
              <p14:nvPr/>
            </p14:nvContentPartPr>
            <p14:xfrm>
              <a:off x="4713960" y="2183920"/>
              <a:ext cx="222840" cy="214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06EB1D-E9AF-43C6-8735-4B2873019C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95960" y="2165920"/>
                <a:ext cx="2584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14:cNvPr>
              <p14:cNvContentPartPr/>
              <p14:nvPr/>
            </p14:nvContentPartPr>
            <p14:xfrm>
              <a:off x="5133720" y="2186080"/>
              <a:ext cx="318960" cy="21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6D63B5-6709-4041-97EE-52FFE278CFD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16080" y="2168080"/>
                <a:ext cx="3546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14:cNvPr>
              <p14:cNvContentPartPr/>
              <p14:nvPr/>
            </p14:nvContentPartPr>
            <p14:xfrm>
              <a:off x="1524360" y="1251160"/>
              <a:ext cx="171720" cy="18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3B2CA7F-9876-497A-8C31-689D981835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06360" y="1233160"/>
                <a:ext cx="2073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14:cNvPr>
              <p14:cNvContentPartPr/>
              <p14:nvPr/>
            </p14:nvContentPartPr>
            <p14:xfrm>
              <a:off x="2986680" y="2175640"/>
              <a:ext cx="960480" cy="487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000D8-B880-422F-8B6B-74C858CB3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68680" y="2157987"/>
                <a:ext cx="996120" cy="52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14:cNvPr>
              <p14:cNvContentPartPr/>
              <p14:nvPr/>
            </p14:nvContentPartPr>
            <p14:xfrm>
              <a:off x="5607120" y="2042440"/>
              <a:ext cx="534600" cy="45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3B1C3-48DF-4357-AADE-845502C4E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89480" y="2024800"/>
                <a:ext cx="57024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14:cNvPr>
              <p14:cNvContentPartPr/>
              <p14:nvPr/>
            </p14:nvContentPartPr>
            <p14:xfrm>
              <a:off x="6309120" y="2282920"/>
              <a:ext cx="191880" cy="23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5CEDEDC-E99D-4D79-9F3D-6F04621D92C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91120" y="2265280"/>
                <a:ext cx="2275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14:cNvPr>
              <p14:cNvContentPartPr/>
              <p14:nvPr/>
            </p14:nvContentPartPr>
            <p14:xfrm>
              <a:off x="6309120" y="2376880"/>
              <a:ext cx="16308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0592414-C7DE-4B8F-888F-14D6AC0F3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1120" y="235924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14:cNvPr>
              <p14:cNvContentPartPr/>
              <p14:nvPr/>
            </p14:nvContentPartPr>
            <p14:xfrm>
              <a:off x="6664440" y="2021920"/>
              <a:ext cx="1306080" cy="580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6B11C3-40FB-41DE-937B-03FAAD0F5C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46800" y="2003931"/>
                <a:ext cx="134172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14:cNvPr>
              <p14:cNvContentPartPr/>
              <p14:nvPr/>
            </p14:nvContentPartPr>
            <p14:xfrm>
              <a:off x="8076720" y="1931560"/>
              <a:ext cx="669600" cy="396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21EBF6-9F14-4C18-A8B3-00FDF8027C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8730" y="1913560"/>
                <a:ext cx="705221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14:cNvPr>
              <p14:cNvContentPartPr/>
              <p14:nvPr/>
            </p14:nvContentPartPr>
            <p14:xfrm>
              <a:off x="3819720" y="2908240"/>
              <a:ext cx="167400" cy="18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ECF24B-7B4D-4E9C-BE13-F2628DA69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02080" y="2890240"/>
                <a:ext cx="2030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14:cNvPr>
              <p14:cNvContentPartPr/>
              <p14:nvPr/>
            </p14:nvContentPartPr>
            <p14:xfrm>
              <a:off x="3819720" y="3016600"/>
              <a:ext cx="16164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F49AB8-10B8-463A-91F5-470BA225F7A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2080" y="299896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14:cNvPr>
              <p14:cNvContentPartPr/>
              <p14:nvPr/>
            </p14:nvContentPartPr>
            <p14:xfrm>
              <a:off x="4886760" y="2702320"/>
              <a:ext cx="1155600" cy="534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027871-3C44-434A-87AF-B58DDC0D33B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684320"/>
                <a:ext cx="119124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14:cNvPr>
              <p14:cNvContentPartPr/>
              <p14:nvPr/>
            </p14:nvContentPartPr>
            <p14:xfrm>
              <a:off x="4155600" y="2702320"/>
              <a:ext cx="557280" cy="55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3E3E11-7A96-4064-AE93-1AEA0BB1275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37960" y="2684320"/>
                <a:ext cx="59292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14:cNvPr>
              <p14:cNvContentPartPr/>
              <p14:nvPr/>
            </p14:nvContentPartPr>
            <p14:xfrm>
              <a:off x="6164760" y="2660920"/>
              <a:ext cx="2865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C85A5CD-CD9C-4383-862D-85531DB5F4B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47120" y="2643280"/>
                <a:ext cx="322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14:cNvPr>
              <p14:cNvContentPartPr/>
              <p14:nvPr/>
            </p14:nvContentPartPr>
            <p14:xfrm>
              <a:off x="6552840" y="2915800"/>
              <a:ext cx="162720" cy="3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A21077-95F4-4352-9EF0-BCD9FCE0D3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34840" y="2898160"/>
                <a:ext cx="198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14:cNvPr>
              <p14:cNvContentPartPr/>
              <p14:nvPr/>
            </p14:nvContentPartPr>
            <p14:xfrm>
              <a:off x="6552840" y="2986720"/>
              <a:ext cx="13248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669BD5-8774-4DEA-86F7-8D7740764B8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34840" y="2968720"/>
                <a:ext cx="168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14:cNvPr>
              <p14:cNvContentPartPr/>
              <p14:nvPr/>
            </p14:nvContentPartPr>
            <p14:xfrm>
              <a:off x="6898440" y="2671720"/>
              <a:ext cx="1017360" cy="412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43DF2A-E962-4C6D-8884-780E477F09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80440" y="2653736"/>
                <a:ext cx="1053000" cy="448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14:cNvPr>
              <p14:cNvContentPartPr/>
              <p14:nvPr/>
            </p14:nvContentPartPr>
            <p14:xfrm>
              <a:off x="7954680" y="2834800"/>
              <a:ext cx="163440" cy="3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D5F214-CD6B-4CC2-A709-3253C83FA7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37040" y="2817160"/>
                <a:ext cx="199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14:cNvPr>
              <p14:cNvContentPartPr/>
              <p14:nvPr/>
            </p14:nvContentPartPr>
            <p14:xfrm>
              <a:off x="7965120" y="2925880"/>
              <a:ext cx="1519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46FFF7F-F986-4AEF-8155-FD41055355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47480" y="290788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14:cNvPr>
              <p14:cNvContentPartPr/>
              <p14:nvPr/>
            </p14:nvContentPartPr>
            <p14:xfrm>
              <a:off x="8218920" y="2533120"/>
              <a:ext cx="780840" cy="547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A919E-24B9-4D44-90AB-A507788DAD5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8" y="2515480"/>
                <a:ext cx="816464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14:cNvPr>
              <p14:cNvContentPartPr/>
              <p14:nvPr/>
            </p14:nvContentPartPr>
            <p14:xfrm>
              <a:off x="3311760" y="3382720"/>
              <a:ext cx="4319280" cy="51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1E1E55-7492-49C5-8DE3-D8825E93EB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4120" y="3365080"/>
                <a:ext cx="435492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14:cNvPr>
              <p14:cNvContentPartPr/>
              <p14:nvPr/>
            </p14:nvContentPartPr>
            <p14:xfrm>
              <a:off x="1178400" y="3779080"/>
              <a:ext cx="360" cy="46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8D21236-7908-4594-BD9D-8CC380B3FD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400" y="3761080"/>
                <a:ext cx="36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14:cNvPr>
              <p14:cNvContentPartPr/>
              <p14:nvPr/>
            </p14:nvContentPartPr>
            <p14:xfrm>
              <a:off x="1165800" y="3951880"/>
              <a:ext cx="2520" cy="36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B42A16D-AAC2-42C7-8260-889EB7F55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47800" y="3933880"/>
                <a:ext cx="38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14:cNvPr>
              <p14:cNvContentPartPr/>
              <p14:nvPr/>
            </p14:nvContentPartPr>
            <p14:xfrm>
              <a:off x="1330320" y="6166600"/>
              <a:ext cx="10800" cy="61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33AAF7-68D0-429F-8576-D6CA5F86E51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12680" y="6148960"/>
                <a:ext cx="46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14:cNvPr>
              <p14:cNvContentPartPr/>
              <p14:nvPr/>
            </p14:nvContentPartPr>
            <p14:xfrm>
              <a:off x="742440" y="4094440"/>
              <a:ext cx="1645200" cy="1980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B6B146-56FF-42A4-A701-62DAB82806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4796" y="4076440"/>
                <a:ext cx="1680848" cy="20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14:cNvPr>
              <p14:cNvContentPartPr/>
              <p14:nvPr/>
            </p14:nvContentPartPr>
            <p14:xfrm>
              <a:off x="2001360" y="4438600"/>
              <a:ext cx="37296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4258B8-9D50-499A-B41B-CCD674E553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3360" y="4420600"/>
                <a:ext cx="408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14:cNvPr>
              <p14:cNvContentPartPr/>
              <p14:nvPr/>
            </p14:nvContentPartPr>
            <p14:xfrm>
              <a:off x="2097480" y="4197040"/>
              <a:ext cx="17496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561BEA-7E64-4452-99AD-277BACAAF34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79840" y="4179040"/>
                <a:ext cx="21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14:cNvPr>
              <p14:cNvContentPartPr/>
              <p14:nvPr/>
            </p14:nvContentPartPr>
            <p14:xfrm>
              <a:off x="1289640" y="4804720"/>
              <a:ext cx="745200" cy="947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48C4A9C-D24B-4B71-AB3C-083580A1A72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72000" y="4787080"/>
                <a:ext cx="780840" cy="9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14:cNvPr>
              <p14:cNvContentPartPr/>
              <p14:nvPr/>
            </p14:nvContentPartPr>
            <p14:xfrm>
              <a:off x="2905680" y="4144120"/>
              <a:ext cx="325800" cy="152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6F1673-862E-451E-8EAE-070B997960C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87680" y="4126120"/>
                <a:ext cx="361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14:cNvPr>
              <p14:cNvContentPartPr/>
              <p14:nvPr/>
            </p14:nvContentPartPr>
            <p14:xfrm>
              <a:off x="3239040" y="4234480"/>
              <a:ext cx="172080" cy="100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18F04A-F2F0-4C93-BC2A-7A0E14C8188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21040" y="4216480"/>
                <a:ext cx="207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14:cNvPr>
              <p14:cNvContentPartPr/>
              <p14:nvPr/>
            </p14:nvContentPartPr>
            <p14:xfrm>
              <a:off x="3586080" y="4184800"/>
              <a:ext cx="177840" cy="3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B45B2A4-C17D-4EB0-9635-7EDE0891E3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68080" y="4167160"/>
                <a:ext cx="2134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14:cNvPr>
              <p14:cNvContentPartPr/>
              <p14:nvPr/>
            </p14:nvContentPartPr>
            <p14:xfrm>
              <a:off x="3586080" y="4297480"/>
              <a:ext cx="10800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CEC0E58-5643-4B4F-A334-DA97577C003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68080" y="4279480"/>
                <a:ext cx="14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14:cNvPr>
              <p14:cNvContentPartPr/>
              <p14:nvPr/>
            </p14:nvContentPartPr>
            <p14:xfrm>
              <a:off x="3941760" y="4093360"/>
              <a:ext cx="1623960" cy="176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8E13E7-414F-4FAF-B5EB-A6FA6110474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23760" y="4075360"/>
                <a:ext cx="1659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14:cNvPr>
              <p14:cNvContentPartPr/>
              <p14:nvPr/>
            </p14:nvContentPartPr>
            <p14:xfrm>
              <a:off x="6807000" y="4083640"/>
              <a:ext cx="12204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CB2BEF-9064-4538-AA6D-A0EFA72874E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789360" y="4065640"/>
                <a:ext cx="157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14:cNvPr>
              <p14:cNvContentPartPr/>
              <p14:nvPr/>
            </p14:nvContentPartPr>
            <p14:xfrm>
              <a:off x="6817080" y="4135120"/>
              <a:ext cx="11088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0C959D5-2BE7-4510-BDC8-1127CD134CD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9080" y="4117480"/>
                <a:ext cx="1465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14:cNvPr>
              <p14:cNvContentPartPr/>
              <p14:nvPr/>
            </p14:nvContentPartPr>
            <p14:xfrm>
              <a:off x="6197520" y="4069240"/>
              <a:ext cx="4518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A2B4CC-437D-49ED-9AD3-CB532212385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79866" y="4051565"/>
                <a:ext cx="487468" cy="21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14:cNvPr>
              <p14:cNvContentPartPr/>
              <p14:nvPr/>
            </p14:nvContentPartPr>
            <p14:xfrm>
              <a:off x="5837520" y="4022800"/>
              <a:ext cx="156960" cy="351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CD6ECF2-D531-4C6C-A791-FBA571D2E59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19520" y="4005160"/>
                <a:ext cx="1926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14:cNvPr>
              <p14:cNvContentPartPr/>
              <p14:nvPr/>
            </p14:nvContentPartPr>
            <p14:xfrm>
              <a:off x="7091040" y="3894640"/>
              <a:ext cx="1468800" cy="270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2E5C46-6A22-4003-8816-A6CD18A810E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73396" y="3877000"/>
                <a:ext cx="1504449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14:cNvPr>
              <p14:cNvContentPartPr/>
              <p14:nvPr/>
            </p14:nvContentPartPr>
            <p14:xfrm>
              <a:off x="3367200" y="4632640"/>
              <a:ext cx="87120" cy="159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833310F-0382-42A0-9B6F-17A9774B25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49560" y="4615000"/>
                <a:ext cx="1227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14:cNvPr>
              <p14:cNvContentPartPr/>
              <p14:nvPr/>
            </p14:nvContentPartPr>
            <p14:xfrm>
              <a:off x="3921240" y="4549840"/>
              <a:ext cx="22680" cy="23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C2F204-9789-49DE-94AE-5F873BA376B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03240" y="4532200"/>
                <a:ext cx="58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14:cNvPr>
              <p14:cNvContentPartPr/>
              <p14:nvPr/>
            </p14:nvContentPartPr>
            <p14:xfrm>
              <a:off x="4053720" y="4703560"/>
              <a:ext cx="20160" cy="5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5D7F52-1278-409B-8843-E9D2B4E5233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036080" y="4685920"/>
                <a:ext cx="55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14:cNvPr>
              <p14:cNvContentPartPr/>
              <p14:nvPr/>
            </p14:nvContentPartPr>
            <p14:xfrm>
              <a:off x="4032840" y="458188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ACCCFD-D602-4FEB-97E9-FE97B68F6BE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152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14:cNvPr>
              <p14:cNvContentPartPr/>
              <p14:nvPr/>
            </p14:nvContentPartPr>
            <p14:xfrm>
              <a:off x="4358280" y="4666480"/>
              <a:ext cx="104760" cy="15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018A180-8F44-44E1-B774-100FDF8C532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40280" y="4648840"/>
                <a:ext cx="140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14:cNvPr>
              <p14:cNvContentPartPr/>
              <p14:nvPr/>
            </p14:nvContentPartPr>
            <p14:xfrm>
              <a:off x="4176120" y="4541200"/>
              <a:ext cx="121680" cy="219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28AF647-C1F6-47E5-8A58-63A9CFA881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58428" y="4523560"/>
                <a:ext cx="157426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14:cNvPr>
              <p14:cNvContentPartPr/>
              <p14:nvPr/>
            </p14:nvContentPartPr>
            <p14:xfrm>
              <a:off x="3524880" y="4551280"/>
              <a:ext cx="133200" cy="198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E9F2FFD-D4C4-4863-B466-5E0F1B0CC4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07240" y="4533280"/>
                <a:ext cx="1688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14:cNvPr>
              <p14:cNvContentPartPr/>
              <p14:nvPr/>
            </p14:nvContentPartPr>
            <p14:xfrm>
              <a:off x="2735760" y="4491520"/>
              <a:ext cx="567000" cy="485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49F3B3-6800-4EBC-8082-D949A65024E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7760" y="4473520"/>
                <a:ext cx="60264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14:cNvPr>
              <p14:cNvContentPartPr/>
              <p14:nvPr/>
            </p14:nvContentPartPr>
            <p14:xfrm>
              <a:off x="5181240" y="4611760"/>
              <a:ext cx="11052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BBC5C2-D3D6-4AE0-B5EC-2F125B624E7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63240" y="4594120"/>
                <a:ext cx="1461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14:cNvPr>
              <p14:cNvContentPartPr/>
              <p14:nvPr/>
            </p14:nvContentPartPr>
            <p14:xfrm>
              <a:off x="5523600" y="4581880"/>
              <a:ext cx="138960" cy="18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EFA949-B217-48D6-A095-7FF0B4A3AE4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05960" y="4564240"/>
                <a:ext cx="1746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14:cNvPr>
              <p14:cNvContentPartPr/>
              <p14:nvPr/>
            </p14:nvContentPartPr>
            <p14:xfrm>
              <a:off x="5750400" y="4480360"/>
              <a:ext cx="360" cy="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019EC4C-4888-4A64-B5A3-AD714A9C5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32400" y="446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14:cNvPr>
              <p14:cNvContentPartPr/>
              <p14:nvPr/>
            </p14:nvContentPartPr>
            <p14:xfrm>
              <a:off x="6137760" y="4449760"/>
              <a:ext cx="475200" cy="40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ED7B50D-E714-4433-8A28-6F073F52B7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19760" y="4432104"/>
                <a:ext cx="51084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14:cNvPr>
              <p14:cNvContentPartPr/>
              <p14:nvPr/>
            </p14:nvContentPartPr>
            <p14:xfrm>
              <a:off x="5756880" y="4637320"/>
              <a:ext cx="304200" cy="137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7D9B241-4936-4371-AC43-5110782F8B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739240" y="4619680"/>
                <a:ext cx="3398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14:cNvPr>
              <p14:cNvContentPartPr/>
              <p14:nvPr/>
            </p14:nvContentPartPr>
            <p14:xfrm>
              <a:off x="4684440" y="4478200"/>
              <a:ext cx="415080" cy="46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5C6436-A014-4E33-986C-8AC76A801CE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6440" y="4460560"/>
                <a:ext cx="45072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14:cNvPr>
              <p14:cNvContentPartPr/>
              <p14:nvPr/>
            </p14:nvContentPartPr>
            <p14:xfrm>
              <a:off x="6879720" y="4306840"/>
              <a:ext cx="1716120" cy="524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31B7E1-100E-4CB9-B592-70BF38B2E7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862080" y="4288840"/>
                <a:ext cx="1751760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14:cNvPr>
              <p14:cNvContentPartPr/>
              <p14:nvPr/>
            </p14:nvContentPartPr>
            <p14:xfrm>
              <a:off x="2363520" y="5008480"/>
              <a:ext cx="1060200" cy="438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B666201-F096-41C0-967F-630400ADEDA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45526" y="4990480"/>
                <a:ext cx="1095828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14:cNvPr>
              <p14:cNvContentPartPr/>
              <p14:nvPr/>
            </p14:nvContentPartPr>
            <p14:xfrm>
              <a:off x="3606240" y="5201080"/>
              <a:ext cx="18828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84766C-9D6F-4341-B83B-07B6B384B9F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88600" y="5183080"/>
                <a:ext cx="2239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14:cNvPr>
              <p14:cNvContentPartPr/>
              <p14:nvPr/>
            </p14:nvContentPartPr>
            <p14:xfrm>
              <a:off x="3616680" y="5306560"/>
              <a:ext cx="176040" cy="27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485442C-4E09-4282-99E0-A1B90A8C28B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99040" y="5288920"/>
                <a:ext cx="2116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14:cNvPr>
              <p14:cNvContentPartPr/>
              <p14:nvPr/>
            </p14:nvContentPartPr>
            <p14:xfrm>
              <a:off x="3931680" y="5089480"/>
              <a:ext cx="897480" cy="366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B46B92-2E3F-4074-A175-C5D34756F38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13680" y="5071823"/>
                <a:ext cx="93312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14:cNvPr>
              <p14:cNvContentPartPr/>
              <p14:nvPr/>
            </p14:nvContentPartPr>
            <p14:xfrm>
              <a:off x="5120040" y="5049160"/>
              <a:ext cx="342360" cy="33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D6A28F-AD89-49C0-9A86-1A7FC5208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02400" y="5031160"/>
                <a:ext cx="378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14:cNvPr>
              <p14:cNvContentPartPr/>
              <p14:nvPr/>
            </p14:nvContentPartPr>
            <p14:xfrm>
              <a:off x="5728440" y="5032960"/>
              <a:ext cx="1057320" cy="433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BD59F5E-B3B8-4141-94FE-AF867BD4232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10446" y="5014960"/>
                <a:ext cx="1092948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14:cNvPr>
              <p14:cNvContentPartPr/>
              <p14:nvPr/>
            </p14:nvContentPartPr>
            <p14:xfrm>
              <a:off x="6945960" y="5039080"/>
              <a:ext cx="835560" cy="315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E4F2F4-BDF0-4883-AA24-5D86641B1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28320" y="5021080"/>
                <a:ext cx="871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14:cNvPr>
              <p14:cNvContentPartPr/>
              <p14:nvPr/>
            </p14:nvContentPartPr>
            <p14:xfrm>
              <a:off x="8584680" y="4896880"/>
              <a:ext cx="153000" cy="38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546A437-8E46-47A0-B52A-8B83F769FA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566680" y="4878880"/>
                <a:ext cx="1886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14:cNvPr>
              <p14:cNvContentPartPr/>
              <p14:nvPr/>
            </p14:nvContentPartPr>
            <p14:xfrm>
              <a:off x="7894200" y="4996600"/>
              <a:ext cx="907560" cy="449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1E84D109-0568-4B9C-B6F9-430BD101AE0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876200" y="4978974"/>
                <a:ext cx="943200" cy="48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14:cNvPr>
              <p14:cNvContentPartPr/>
              <p14:nvPr/>
            </p14:nvContentPartPr>
            <p14:xfrm>
              <a:off x="2671680" y="5547040"/>
              <a:ext cx="350280" cy="298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63CC5EF-130E-40DB-8E2D-9FFE56C2115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654040" y="5529040"/>
                <a:ext cx="3859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14:cNvPr>
              <p14:cNvContentPartPr/>
              <p14:nvPr/>
            </p14:nvContentPartPr>
            <p14:xfrm>
              <a:off x="3433440" y="5729920"/>
              <a:ext cx="172080" cy="10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F11FFB-AA5F-48AE-A620-24DA98F3B9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15800" y="57119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14:cNvPr>
              <p14:cNvContentPartPr/>
              <p14:nvPr/>
            </p14:nvContentPartPr>
            <p14:xfrm>
              <a:off x="3732240" y="5587720"/>
              <a:ext cx="172440" cy="264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B759A11-7DDD-45E6-AD31-46738C56B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14600" y="5569720"/>
                <a:ext cx="2080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14:cNvPr>
              <p14:cNvContentPartPr/>
              <p14:nvPr/>
            </p14:nvContentPartPr>
            <p14:xfrm>
              <a:off x="3911160" y="5705440"/>
              <a:ext cx="250200" cy="106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87FA69D-33AB-4858-A190-7F9A794FC0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93520" y="5687800"/>
                <a:ext cx="28584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14:cNvPr>
              <p14:cNvContentPartPr/>
              <p14:nvPr/>
            </p14:nvContentPartPr>
            <p14:xfrm>
              <a:off x="4222920" y="5699320"/>
              <a:ext cx="197280" cy="293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CDA5411-32BC-463F-BD7B-C92CCE0B08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04920" y="5681680"/>
                <a:ext cx="2329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14:cNvPr>
              <p14:cNvContentPartPr/>
              <p14:nvPr/>
            </p14:nvContentPartPr>
            <p14:xfrm>
              <a:off x="4561320" y="5618680"/>
              <a:ext cx="336240" cy="224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197A3C-E978-4697-93DD-90F6300C04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43680" y="5600680"/>
                <a:ext cx="37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14:cNvPr>
              <p14:cNvContentPartPr/>
              <p14:nvPr/>
            </p14:nvContentPartPr>
            <p14:xfrm>
              <a:off x="6161160" y="5506360"/>
              <a:ext cx="147960" cy="17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ABEE61C-51FD-4FCF-851B-8D48EF91BE4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143563" y="5488360"/>
                <a:ext cx="183513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14:cNvPr>
              <p14:cNvContentPartPr/>
              <p14:nvPr/>
            </p14:nvContentPartPr>
            <p14:xfrm>
              <a:off x="5059560" y="5566480"/>
              <a:ext cx="13309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4210BEC-15B2-4A5C-9954-B3E86CD2350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41560" y="5548840"/>
                <a:ext cx="13665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14:cNvPr>
              <p14:cNvContentPartPr/>
              <p14:nvPr/>
            </p14:nvContentPartPr>
            <p14:xfrm>
              <a:off x="6614040" y="5599960"/>
              <a:ext cx="223920" cy="28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2219610-2CBA-4DC0-866F-499068D7145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596040" y="5581960"/>
                <a:ext cx="2595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14:cNvPr>
              <p14:cNvContentPartPr/>
              <p14:nvPr/>
            </p14:nvContentPartPr>
            <p14:xfrm>
              <a:off x="6998160" y="5626240"/>
              <a:ext cx="267480" cy="25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545E683-F481-4A47-ACFB-0C05DC2E993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980160" y="5608240"/>
                <a:ext cx="3031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14:cNvPr>
              <p14:cNvContentPartPr/>
              <p14:nvPr/>
            </p14:nvContentPartPr>
            <p14:xfrm>
              <a:off x="6999960" y="5756920"/>
              <a:ext cx="228960" cy="64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81EDEAA-553E-4FDD-9681-F1D3BE96A40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81960" y="5738920"/>
                <a:ext cx="2646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14:cNvPr>
              <p14:cNvContentPartPr/>
              <p14:nvPr/>
            </p14:nvContentPartPr>
            <p14:xfrm>
              <a:off x="7013640" y="5648560"/>
              <a:ext cx="149040" cy="93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0A9FC73-5B7D-4DD2-A412-14882AD3BA3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96000" y="5630920"/>
                <a:ext cx="184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14:cNvPr>
              <p14:cNvContentPartPr/>
              <p14:nvPr/>
            </p14:nvContentPartPr>
            <p14:xfrm>
              <a:off x="7077000" y="5531560"/>
              <a:ext cx="25560" cy="25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1AEBF3E-2A6B-4591-A60B-17380777361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59000" y="5513920"/>
                <a:ext cx="612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14:cNvPr>
              <p14:cNvContentPartPr/>
              <p14:nvPr/>
            </p14:nvContentPartPr>
            <p14:xfrm>
              <a:off x="7178880" y="5516800"/>
              <a:ext cx="2448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1EA2386-57DD-4AF1-9AD9-B8261021DF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61240" y="5498800"/>
                <a:ext cx="601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14:cNvPr>
              <p14:cNvContentPartPr/>
              <p14:nvPr/>
            </p14:nvContentPartPr>
            <p14:xfrm>
              <a:off x="7365720" y="5660800"/>
              <a:ext cx="131760" cy="8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3B3399A-549A-4978-B54A-973D1569502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48080" y="5643160"/>
                <a:ext cx="167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14:cNvPr>
              <p14:cNvContentPartPr/>
              <p14:nvPr/>
            </p14:nvContentPartPr>
            <p14:xfrm>
              <a:off x="7386240" y="5760520"/>
              <a:ext cx="110880" cy="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97B96C8-2416-4CAC-9F74-661763D75B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68240" y="57425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14:cNvPr>
              <p14:cNvContentPartPr/>
              <p14:nvPr/>
            </p14:nvContentPartPr>
            <p14:xfrm>
              <a:off x="7680720" y="5503480"/>
              <a:ext cx="1066680" cy="38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5A0832-930F-4615-A2B3-B6150EE582C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662726" y="5485497"/>
                <a:ext cx="1102308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14:cNvPr>
              <p14:cNvContentPartPr/>
              <p14:nvPr/>
            </p14:nvContentPartPr>
            <p14:xfrm>
              <a:off x="1370640" y="6146440"/>
              <a:ext cx="1132200" cy="373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3554562-23AD-4D8D-8D93-70C5D277428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353006" y="6128440"/>
                <a:ext cx="1167829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14:cNvPr>
              <p14:cNvContentPartPr/>
              <p14:nvPr/>
            </p14:nvContentPartPr>
            <p14:xfrm>
              <a:off x="2773560" y="6019000"/>
              <a:ext cx="2229840" cy="754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ADC3236-36A6-4F20-AFC4-407F3993D28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755560" y="6001000"/>
                <a:ext cx="2265480" cy="79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303530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51889</TotalTime>
  <Words>175</Words>
  <Application>Microsoft Office PowerPoint</Application>
  <PresentationFormat>On-screen Show (4:3)</PresentationFormat>
  <Paragraphs>175</Paragraphs>
  <Slides>175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175</vt:i4>
      </vt:variant>
    </vt:vector>
  </HeadingPairs>
  <TitlesOfParts>
    <vt:vector size="180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358</cp:revision>
  <dcterms:created xsi:type="dcterms:W3CDTF">2010-09-30T20:09:09Z</dcterms:created>
  <dcterms:modified xsi:type="dcterms:W3CDTF">2020-11-13T17:07:34Z</dcterms:modified>
</cp:coreProperties>
</file>